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8" r:id="rId8"/>
    <p:sldId id="267" r:id="rId9"/>
    <p:sldId id="263" r:id="rId10"/>
    <p:sldId id="261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3C85A-612E-4ED7-809C-47732BCD1545}" v="602" dt="2023-04-18T23:32:13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Felipe Forero Salas" userId="8d97dfd61da619a5" providerId="LiveId" clId="{73A3C85A-612E-4ED7-809C-47732BCD1545}"/>
    <pc:docChg chg="undo custSel addSld delSld modSld sldOrd">
      <pc:chgData name="Andres Felipe Forero Salas" userId="8d97dfd61da619a5" providerId="LiveId" clId="{73A3C85A-612E-4ED7-809C-47732BCD1545}" dt="2023-04-19T00:01:53.929" v="1791" actId="478"/>
      <pc:docMkLst>
        <pc:docMk/>
      </pc:docMkLst>
      <pc:sldChg chg="addSp delSp modSp mod">
        <pc:chgData name="Andres Felipe Forero Salas" userId="8d97dfd61da619a5" providerId="LiveId" clId="{73A3C85A-612E-4ED7-809C-47732BCD1545}" dt="2023-04-12T22:38:29.888" v="346" actId="1076"/>
        <pc:sldMkLst>
          <pc:docMk/>
          <pc:sldMk cId="4208428862" sldId="256"/>
        </pc:sldMkLst>
        <pc:spChg chg="mod">
          <ac:chgData name="Andres Felipe Forero Salas" userId="8d97dfd61da619a5" providerId="LiveId" clId="{73A3C85A-612E-4ED7-809C-47732BCD1545}" dt="2023-04-12T22:00:16.492" v="113" actId="1076"/>
          <ac:spMkLst>
            <pc:docMk/>
            <pc:sldMk cId="4208428862" sldId="256"/>
            <ac:spMk id="42" creationId="{27B6F4AC-F8B2-EEF1-0BD6-C5518E4A8A1B}"/>
          </ac:spMkLst>
        </pc:spChg>
        <pc:spChg chg="add mod">
          <ac:chgData name="Andres Felipe Forero Salas" userId="8d97dfd61da619a5" providerId="LiveId" clId="{73A3C85A-612E-4ED7-809C-47732BCD1545}" dt="2023-04-12T22:12:00.690" v="201" actId="1076"/>
          <ac:spMkLst>
            <pc:docMk/>
            <pc:sldMk cId="4208428862" sldId="256"/>
            <ac:spMk id="71" creationId="{3581C2D1-A61F-595E-753E-443D51BA8581}"/>
          </ac:spMkLst>
        </pc:spChg>
        <pc:spChg chg="add mod">
          <ac:chgData name="Andres Felipe Forero Salas" userId="8d97dfd61da619a5" providerId="LiveId" clId="{73A3C85A-612E-4ED7-809C-47732BCD1545}" dt="2023-04-12T22:11:44.554" v="199" actId="1076"/>
          <ac:spMkLst>
            <pc:docMk/>
            <pc:sldMk cId="4208428862" sldId="256"/>
            <ac:spMk id="72" creationId="{13AEAC97-BC8F-E62F-6102-DA6CC34E468A}"/>
          </ac:spMkLst>
        </pc:spChg>
        <pc:spChg chg="add mod">
          <ac:chgData name="Andres Felipe Forero Salas" userId="8d97dfd61da619a5" providerId="LiveId" clId="{73A3C85A-612E-4ED7-809C-47732BCD1545}" dt="2023-04-12T22:13:07.770" v="206" actId="1076"/>
          <ac:spMkLst>
            <pc:docMk/>
            <pc:sldMk cId="4208428862" sldId="256"/>
            <ac:spMk id="74" creationId="{83BF9A79-6AA2-9922-0045-0A933792AE98}"/>
          </ac:spMkLst>
        </pc:spChg>
        <pc:spChg chg="add mod">
          <ac:chgData name="Andres Felipe Forero Salas" userId="8d97dfd61da619a5" providerId="LiveId" clId="{73A3C85A-612E-4ED7-809C-47732BCD1545}" dt="2023-04-12T22:13:21.658" v="211" actId="1076"/>
          <ac:spMkLst>
            <pc:docMk/>
            <pc:sldMk cId="4208428862" sldId="256"/>
            <ac:spMk id="75" creationId="{40EB9F12-F835-1CCC-219E-3405961EE416}"/>
          </ac:spMkLst>
        </pc:spChg>
        <pc:spChg chg="add mod">
          <ac:chgData name="Andres Felipe Forero Salas" userId="8d97dfd61da619a5" providerId="LiveId" clId="{73A3C85A-612E-4ED7-809C-47732BCD1545}" dt="2023-04-12T22:26:16.239" v="252" actId="1037"/>
          <ac:spMkLst>
            <pc:docMk/>
            <pc:sldMk cId="4208428862" sldId="256"/>
            <ac:spMk id="76" creationId="{5C5A6464-4CD4-72E3-81E0-C8EF3310A76F}"/>
          </ac:spMkLst>
        </pc:spChg>
        <pc:spChg chg="add mod">
          <ac:chgData name="Andres Felipe Forero Salas" userId="8d97dfd61da619a5" providerId="LiveId" clId="{73A3C85A-612E-4ED7-809C-47732BCD1545}" dt="2023-04-12T22:27:42.539" v="266" actId="1076"/>
          <ac:spMkLst>
            <pc:docMk/>
            <pc:sldMk cId="4208428862" sldId="256"/>
            <ac:spMk id="78" creationId="{E2E70F6B-40A9-C780-DC94-3DF799406E35}"/>
          </ac:spMkLst>
        </pc:spChg>
        <pc:spChg chg="add mod">
          <ac:chgData name="Andres Felipe Forero Salas" userId="8d97dfd61da619a5" providerId="LiveId" clId="{73A3C85A-612E-4ED7-809C-47732BCD1545}" dt="2023-04-12T22:28:00.409" v="271" actId="1076"/>
          <ac:spMkLst>
            <pc:docMk/>
            <pc:sldMk cId="4208428862" sldId="256"/>
            <ac:spMk id="79" creationId="{8A0B8AC5-6160-32BC-4573-86C57EB55C95}"/>
          </ac:spMkLst>
        </pc:spChg>
        <pc:spChg chg="add mod">
          <ac:chgData name="Andres Felipe Forero Salas" userId="8d97dfd61da619a5" providerId="LiveId" clId="{73A3C85A-612E-4ED7-809C-47732BCD1545}" dt="2023-04-12T22:28:17.504" v="277" actId="1076"/>
          <ac:spMkLst>
            <pc:docMk/>
            <pc:sldMk cId="4208428862" sldId="256"/>
            <ac:spMk id="80" creationId="{8199D625-D21D-BAC2-C2F3-E4687D6C7B7D}"/>
          </ac:spMkLst>
        </pc:spChg>
        <pc:spChg chg="add mod">
          <ac:chgData name="Andres Felipe Forero Salas" userId="8d97dfd61da619a5" providerId="LiveId" clId="{73A3C85A-612E-4ED7-809C-47732BCD1545}" dt="2023-04-12T22:28:40.744" v="282" actId="1076"/>
          <ac:spMkLst>
            <pc:docMk/>
            <pc:sldMk cId="4208428862" sldId="256"/>
            <ac:spMk id="81" creationId="{5B3AFCD5-21DD-C123-5C7C-3E92B50A680C}"/>
          </ac:spMkLst>
        </pc:spChg>
        <pc:spChg chg="add mod">
          <ac:chgData name="Andres Felipe Forero Salas" userId="8d97dfd61da619a5" providerId="LiveId" clId="{73A3C85A-612E-4ED7-809C-47732BCD1545}" dt="2023-04-12T22:28:59.553" v="287" actId="1076"/>
          <ac:spMkLst>
            <pc:docMk/>
            <pc:sldMk cId="4208428862" sldId="256"/>
            <ac:spMk id="82" creationId="{DD4359D7-FBE0-24AA-DA18-76768B8402E1}"/>
          </ac:spMkLst>
        </pc:spChg>
        <pc:spChg chg="add mod">
          <ac:chgData name="Andres Felipe Forero Salas" userId="8d97dfd61da619a5" providerId="LiveId" clId="{73A3C85A-612E-4ED7-809C-47732BCD1545}" dt="2023-04-12T22:29:46.752" v="294" actId="1076"/>
          <ac:spMkLst>
            <pc:docMk/>
            <pc:sldMk cId="4208428862" sldId="256"/>
            <ac:spMk id="83" creationId="{7C8878EA-D457-A561-3540-2DE3E0EF325A}"/>
          </ac:spMkLst>
        </pc:spChg>
        <pc:spChg chg="add mod">
          <ac:chgData name="Andres Felipe Forero Salas" userId="8d97dfd61da619a5" providerId="LiveId" clId="{73A3C85A-612E-4ED7-809C-47732BCD1545}" dt="2023-04-12T22:30:15.809" v="299" actId="20577"/>
          <ac:spMkLst>
            <pc:docMk/>
            <pc:sldMk cId="4208428862" sldId="256"/>
            <ac:spMk id="86" creationId="{7C199B66-A31F-BE52-C2F4-1B044858D17F}"/>
          </ac:spMkLst>
        </pc:spChg>
        <pc:spChg chg="add mod">
          <ac:chgData name="Andres Felipe Forero Salas" userId="8d97dfd61da619a5" providerId="LiveId" clId="{73A3C85A-612E-4ED7-809C-47732BCD1545}" dt="2023-04-12T22:30:32.603" v="303" actId="20577"/>
          <ac:spMkLst>
            <pc:docMk/>
            <pc:sldMk cId="4208428862" sldId="256"/>
            <ac:spMk id="87" creationId="{13F30CAD-AC33-6F7C-E640-54C68DD9F60C}"/>
          </ac:spMkLst>
        </pc:spChg>
        <pc:spChg chg="add mod">
          <ac:chgData name="Andres Felipe Forero Salas" userId="8d97dfd61da619a5" providerId="LiveId" clId="{73A3C85A-612E-4ED7-809C-47732BCD1545}" dt="2023-04-12T22:38:12.896" v="335" actId="1076"/>
          <ac:spMkLst>
            <pc:docMk/>
            <pc:sldMk cId="4208428862" sldId="256"/>
            <ac:spMk id="88" creationId="{1AD28C19-A9B5-2B95-0832-F90C5D278E7F}"/>
          </ac:spMkLst>
        </pc:spChg>
        <pc:spChg chg="add mod">
          <ac:chgData name="Andres Felipe Forero Salas" userId="8d97dfd61da619a5" providerId="LiveId" clId="{73A3C85A-612E-4ED7-809C-47732BCD1545}" dt="2023-04-12T22:38:29.888" v="346" actId="1076"/>
          <ac:spMkLst>
            <pc:docMk/>
            <pc:sldMk cId="4208428862" sldId="256"/>
            <ac:spMk id="89" creationId="{7F432083-033A-D772-8B73-04779F47A374}"/>
          </ac:spMkLst>
        </pc:spChg>
        <pc:grpChg chg="mod">
          <ac:chgData name="Andres Felipe Forero Salas" userId="8d97dfd61da619a5" providerId="LiveId" clId="{73A3C85A-612E-4ED7-809C-47732BCD1545}" dt="2023-04-12T22:11:11.953" v="168" actId="1076"/>
          <ac:grpSpMkLst>
            <pc:docMk/>
            <pc:sldMk cId="4208428862" sldId="256"/>
            <ac:grpSpMk id="14" creationId="{EE1DE4BA-1134-2842-84F0-60D3D82CB8A7}"/>
          </ac:grpSpMkLst>
        </pc:grpChg>
        <pc:grpChg chg="mod">
          <ac:chgData name="Andres Felipe Forero Salas" userId="8d97dfd61da619a5" providerId="LiveId" clId="{73A3C85A-612E-4ED7-809C-47732BCD1545}" dt="2023-04-12T14:32:40.591" v="36" actId="1035"/>
          <ac:grpSpMkLst>
            <pc:docMk/>
            <pc:sldMk cId="4208428862" sldId="256"/>
            <ac:grpSpMk id="20" creationId="{2B76D368-FCAE-FB3C-BD1A-1EBC79633FD5}"/>
          </ac:grpSpMkLst>
        </pc:grpChg>
        <pc:grpChg chg="mod">
          <ac:chgData name="Andres Felipe Forero Salas" userId="8d97dfd61da619a5" providerId="LiveId" clId="{73A3C85A-612E-4ED7-809C-47732BCD1545}" dt="2023-04-12T22:01:42.636" v="114" actId="1076"/>
          <ac:grpSpMkLst>
            <pc:docMk/>
            <pc:sldMk cId="4208428862" sldId="256"/>
            <ac:grpSpMk id="24" creationId="{E459F63F-F267-BC27-BBAC-6D8B005E0218}"/>
          </ac:grpSpMkLst>
        </pc:grpChg>
        <pc:grpChg chg="add mod">
          <ac:chgData name="Andres Felipe Forero Salas" userId="8d97dfd61da619a5" providerId="LiveId" clId="{73A3C85A-612E-4ED7-809C-47732BCD1545}" dt="2023-04-12T22:11:23.825" v="196" actId="1035"/>
          <ac:grpSpMkLst>
            <pc:docMk/>
            <pc:sldMk cId="4208428862" sldId="256"/>
            <ac:grpSpMk id="65" creationId="{FB8F6E6A-181E-B963-0A6C-309B982073C6}"/>
          </ac:grpSpMkLst>
        </pc:grpChg>
        <pc:grpChg chg="add mod">
          <ac:chgData name="Andres Felipe Forero Salas" userId="8d97dfd61da619a5" providerId="LiveId" clId="{73A3C85A-612E-4ED7-809C-47732BCD1545}" dt="2023-04-12T22:10:21.426" v="152" actId="1037"/>
          <ac:grpSpMkLst>
            <pc:docMk/>
            <pc:sldMk cId="4208428862" sldId="256"/>
            <ac:grpSpMk id="66" creationId="{1D3B04CA-D56B-A151-F38B-4E0831EAAD16}"/>
          </ac:grpSpMkLst>
        </pc:grpChg>
        <pc:cxnChg chg="add del mod">
          <ac:chgData name="Andres Felipe Forero Salas" userId="8d97dfd61da619a5" providerId="LiveId" clId="{73A3C85A-612E-4ED7-809C-47732BCD1545}" dt="2023-04-12T21:55:58.320" v="90" actId="478"/>
          <ac:cxnSpMkLst>
            <pc:docMk/>
            <pc:sldMk cId="4208428862" sldId="256"/>
            <ac:cxnSpMk id="2" creationId="{DA68BDFA-8184-39AB-857C-9026DBA1BB86}"/>
          </ac:cxnSpMkLst>
        </pc:cxnChg>
        <pc:cxnChg chg="add del mod">
          <ac:chgData name="Andres Felipe Forero Salas" userId="8d97dfd61da619a5" providerId="LiveId" clId="{73A3C85A-612E-4ED7-809C-47732BCD1545}" dt="2023-04-12T21:55:58.320" v="90" actId="478"/>
          <ac:cxnSpMkLst>
            <pc:docMk/>
            <pc:sldMk cId="4208428862" sldId="256"/>
            <ac:cxnSpMk id="3" creationId="{F86F903E-8A96-94A6-9275-80275C86E7AD}"/>
          </ac:cxnSpMkLst>
        </pc:cxnChg>
        <pc:cxnChg chg="add mod">
          <ac:chgData name="Andres Felipe Forero Salas" userId="8d97dfd61da619a5" providerId="LiveId" clId="{73A3C85A-612E-4ED7-809C-47732BCD1545}" dt="2023-04-12T22:11:31.033" v="198" actId="1076"/>
          <ac:cxnSpMkLst>
            <pc:docMk/>
            <pc:sldMk cId="4208428862" sldId="256"/>
            <ac:cxnSpMk id="10" creationId="{474DB7B4-C18D-1B80-BECB-305A25A65315}"/>
          </ac:cxnSpMkLst>
        </pc:cxnChg>
        <pc:cxnChg chg="add mod">
          <ac:chgData name="Andres Felipe Forero Salas" userId="8d97dfd61da619a5" providerId="LiveId" clId="{73A3C85A-612E-4ED7-809C-47732BCD1545}" dt="2023-04-12T22:09:50.708" v="148" actId="164"/>
          <ac:cxnSpMkLst>
            <pc:docMk/>
            <pc:sldMk cId="4208428862" sldId="256"/>
            <ac:cxnSpMk id="11" creationId="{9A4032CE-7089-EED2-071F-BC4E482FAC3F}"/>
          </ac:cxnSpMkLst>
        </pc:cxnChg>
        <pc:cxnChg chg="mod">
          <ac:chgData name="Andres Felipe Forero Salas" userId="8d97dfd61da619a5" providerId="LiveId" clId="{73A3C85A-612E-4ED7-809C-47732BCD1545}" dt="2023-04-12T14:31:55.933" v="18" actId="1037"/>
          <ac:cxnSpMkLst>
            <pc:docMk/>
            <pc:sldMk cId="4208428862" sldId="256"/>
            <ac:cxnSpMk id="18" creationId="{718FF236-0C55-5A7E-817A-4A70BB1E108F}"/>
          </ac:cxnSpMkLst>
        </pc:cxnChg>
        <pc:cxnChg chg="add mod">
          <ac:chgData name="Andres Felipe Forero Salas" userId="8d97dfd61da619a5" providerId="LiveId" clId="{73A3C85A-612E-4ED7-809C-47732BCD1545}" dt="2023-04-12T21:57:28.213" v="102" actId="1076"/>
          <ac:cxnSpMkLst>
            <pc:docMk/>
            <pc:sldMk cId="4208428862" sldId="256"/>
            <ac:cxnSpMk id="19" creationId="{B617EDC8-EA5F-7471-34F2-58AA5555F9AA}"/>
          </ac:cxnSpMkLst>
        </pc:cxnChg>
        <pc:cxnChg chg="add mod">
          <ac:chgData name="Andres Felipe Forero Salas" userId="8d97dfd61da619a5" providerId="LiveId" clId="{73A3C85A-612E-4ED7-809C-47732BCD1545}" dt="2023-04-12T21:58:18.259" v="106" actId="1076"/>
          <ac:cxnSpMkLst>
            <pc:docMk/>
            <pc:sldMk cId="4208428862" sldId="256"/>
            <ac:cxnSpMk id="28" creationId="{F6087FC3-8CD7-F06B-8FC6-A63C1EF51174}"/>
          </ac:cxnSpMkLst>
        </pc:cxnChg>
        <pc:cxnChg chg="add mod">
          <ac:chgData name="Andres Felipe Forero Salas" userId="8d97dfd61da619a5" providerId="LiveId" clId="{73A3C85A-612E-4ED7-809C-47732BCD1545}" dt="2023-04-12T21:58:37.123" v="110" actId="1076"/>
          <ac:cxnSpMkLst>
            <pc:docMk/>
            <pc:sldMk cId="4208428862" sldId="256"/>
            <ac:cxnSpMk id="31" creationId="{09A36624-B52C-0325-ECDA-B15BC0E94731}"/>
          </ac:cxnSpMkLst>
        </pc:cxnChg>
        <pc:cxnChg chg="add mod">
          <ac:chgData name="Andres Felipe Forero Salas" userId="8d97dfd61da619a5" providerId="LiveId" clId="{73A3C85A-612E-4ED7-809C-47732BCD1545}" dt="2023-04-12T22:04:12.395" v="117" actId="14100"/>
          <ac:cxnSpMkLst>
            <pc:docMk/>
            <pc:sldMk cId="4208428862" sldId="256"/>
            <ac:cxnSpMk id="35" creationId="{F734E71A-26B9-833C-4FE5-E6F3949D5611}"/>
          </ac:cxnSpMkLst>
        </pc:cxnChg>
        <pc:cxnChg chg="add mod">
          <ac:chgData name="Andres Felipe Forero Salas" userId="8d97dfd61da619a5" providerId="LiveId" clId="{73A3C85A-612E-4ED7-809C-47732BCD1545}" dt="2023-04-12T22:04:38.826" v="124" actId="14100"/>
          <ac:cxnSpMkLst>
            <pc:docMk/>
            <pc:sldMk cId="4208428862" sldId="256"/>
            <ac:cxnSpMk id="37" creationId="{BCC77CEF-F2E5-6A19-87FF-90B86B676911}"/>
          </ac:cxnSpMkLst>
        </pc:cxnChg>
        <pc:cxnChg chg="mod">
          <ac:chgData name="Andres Felipe Forero Salas" userId="8d97dfd61da619a5" providerId="LiveId" clId="{73A3C85A-612E-4ED7-809C-47732BCD1545}" dt="2023-04-12T22:00:09.108" v="111" actId="14100"/>
          <ac:cxnSpMkLst>
            <pc:docMk/>
            <pc:sldMk cId="4208428862" sldId="256"/>
            <ac:cxnSpMk id="45" creationId="{4D3E99E3-94D8-F09C-D022-7F2BF602125C}"/>
          </ac:cxnSpMkLst>
        </pc:cxnChg>
        <pc:cxnChg chg="add mod">
          <ac:chgData name="Andres Felipe Forero Salas" userId="8d97dfd61da619a5" providerId="LiveId" clId="{73A3C85A-612E-4ED7-809C-47732BCD1545}" dt="2023-04-12T22:04:48.571" v="126" actId="1076"/>
          <ac:cxnSpMkLst>
            <pc:docMk/>
            <pc:sldMk cId="4208428862" sldId="256"/>
            <ac:cxnSpMk id="46" creationId="{1A1D0174-2D0B-CDC3-048E-446E56DB18CB}"/>
          </ac:cxnSpMkLst>
        </pc:cxnChg>
        <pc:cxnChg chg="add mod">
          <ac:chgData name="Andres Felipe Forero Salas" userId="8d97dfd61da619a5" providerId="LiveId" clId="{73A3C85A-612E-4ED7-809C-47732BCD1545}" dt="2023-04-12T22:05:17.587" v="133" actId="14100"/>
          <ac:cxnSpMkLst>
            <pc:docMk/>
            <pc:sldMk cId="4208428862" sldId="256"/>
            <ac:cxnSpMk id="47" creationId="{AA5C0050-447B-0BD1-F0E4-6499D8ED83FF}"/>
          </ac:cxnSpMkLst>
        </pc:cxnChg>
        <pc:cxnChg chg="add mod">
          <ac:chgData name="Andres Felipe Forero Salas" userId="8d97dfd61da619a5" providerId="LiveId" clId="{73A3C85A-612E-4ED7-809C-47732BCD1545}" dt="2023-04-12T22:09:40.169" v="145" actId="164"/>
          <ac:cxnSpMkLst>
            <pc:docMk/>
            <pc:sldMk cId="4208428862" sldId="256"/>
            <ac:cxnSpMk id="50" creationId="{DA90D95A-91DA-B816-B139-B94874A9C27B}"/>
          </ac:cxnSpMkLst>
        </pc:cxnChg>
        <pc:cxnChg chg="add mod">
          <ac:chgData name="Andres Felipe Forero Salas" userId="8d97dfd61da619a5" providerId="LiveId" clId="{73A3C85A-612E-4ED7-809C-47732BCD1545}" dt="2023-04-12T22:09:50.708" v="148" actId="164"/>
          <ac:cxnSpMkLst>
            <pc:docMk/>
            <pc:sldMk cId="4208428862" sldId="256"/>
            <ac:cxnSpMk id="51" creationId="{73158494-2C51-D8DB-1E26-7C4BA59D2800}"/>
          </ac:cxnSpMkLst>
        </pc:cxnChg>
        <pc:cxnChg chg="add mod">
          <ac:chgData name="Andres Felipe Forero Salas" userId="8d97dfd61da619a5" providerId="LiveId" clId="{73A3C85A-612E-4ED7-809C-47732BCD1545}" dt="2023-04-12T22:26:16.239" v="252" actId="1037"/>
          <ac:cxnSpMkLst>
            <pc:docMk/>
            <pc:sldMk cId="4208428862" sldId="256"/>
            <ac:cxnSpMk id="52" creationId="{4F2416D2-B1E5-7DAA-5F04-37259FD47970}"/>
          </ac:cxnSpMkLst>
        </pc:cxnChg>
        <pc:cxnChg chg="add del mod">
          <ac:chgData name="Andres Felipe Forero Salas" userId="8d97dfd61da619a5" providerId="LiveId" clId="{73A3C85A-612E-4ED7-809C-47732BCD1545}" dt="2023-04-12T21:54:14.946" v="84" actId="478"/>
          <ac:cxnSpMkLst>
            <pc:docMk/>
            <pc:sldMk cId="4208428862" sldId="256"/>
            <ac:cxnSpMk id="53" creationId="{3789A04D-5304-845F-BB2D-9A5E459EC906}"/>
          </ac:cxnSpMkLst>
        </pc:cxnChg>
        <pc:cxnChg chg="add del mod">
          <ac:chgData name="Andres Felipe Forero Salas" userId="8d97dfd61da619a5" providerId="LiveId" clId="{73A3C85A-612E-4ED7-809C-47732BCD1545}" dt="2023-04-12T21:54:17.364" v="86" actId="478"/>
          <ac:cxnSpMkLst>
            <pc:docMk/>
            <pc:sldMk cId="4208428862" sldId="256"/>
            <ac:cxnSpMk id="54" creationId="{EF092181-8484-0420-46DA-53AB392808C0}"/>
          </ac:cxnSpMkLst>
        </pc:cxnChg>
        <pc:cxnChg chg="add del mod">
          <ac:chgData name="Andres Felipe Forero Salas" userId="8d97dfd61da619a5" providerId="LiveId" clId="{73A3C85A-612E-4ED7-809C-47732BCD1545}" dt="2023-04-12T21:54:16.140" v="85" actId="478"/>
          <ac:cxnSpMkLst>
            <pc:docMk/>
            <pc:sldMk cId="4208428862" sldId="256"/>
            <ac:cxnSpMk id="56" creationId="{F25E5A6B-8997-2658-8793-E68465DAAAD5}"/>
          </ac:cxnSpMkLst>
        </pc:cxnChg>
        <pc:cxnChg chg="add mod">
          <ac:chgData name="Andres Felipe Forero Salas" userId="8d97dfd61da619a5" providerId="LiveId" clId="{73A3C85A-612E-4ED7-809C-47732BCD1545}" dt="2023-04-12T22:11:50.706" v="200" actId="14100"/>
          <ac:cxnSpMkLst>
            <pc:docMk/>
            <pc:sldMk cId="4208428862" sldId="256"/>
            <ac:cxnSpMk id="57" creationId="{E131C984-8BC7-9D45-2301-358C7081FF18}"/>
          </ac:cxnSpMkLst>
        </pc:cxnChg>
        <pc:cxnChg chg="add mod">
          <ac:chgData name="Andres Felipe Forero Salas" userId="8d97dfd61da619a5" providerId="LiveId" clId="{73A3C85A-612E-4ED7-809C-47732BCD1545}" dt="2023-04-12T22:09:40.169" v="145" actId="164"/>
          <ac:cxnSpMkLst>
            <pc:docMk/>
            <pc:sldMk cId="4208428862" sldId="256"/>
            <ac:cxnSpMk id="58" creationId="{556EE4ED-F2E1-939A-89EA-0CA77A143099}"/>
          </ac:cxnSpMkLst>
        </pc:cxnChg>
        <pc:cxnChg chg="add mod">
          <ac:chgData name="Andres Felipe Forero Salas" userId="8d97dfd61da619a5" providerId="LiveId" clId="{73A3C85A-612E-4ED7-809C-47732BCD1545}" dt="2023-04-12T22:26:16.239" v="252" actId="1037"/>
          <ac:cxnSpMkLst>
            <pc:docMk/>
            <pc:sldMk cId="4208428862" sldId="256"/>
            <ac:cxnSpMk id="59" creationId="{DAB5A0A1-BF43-C864-B976-74D1087BC1FD}"/>
          </ac:cxnSpMkLst>
        </pc:cxnChg>
        <pc:cxnChg chg="add del mod">
          <ac:chgData name="Andres Felipe Forero Salas" userId="8d97dfd61da619a5" providerId="LiveId" clId="{73A3C85A-612E-4ED7-809C-47732BCD1545}" dt="2023-04-12T21:54:18.473" v="87" actId="478"/>
          <ac:cxnSpMkLst>
            <pc:docMk/>
            <pc:sldMk cId="4208428862" sldId="256"/>
            <ac:cxnSpMk id="60" creationId="{7ACF0851-59BF-48E3-1564-755361E531A0}"/>
          </ac:cxnSpMkLst>
        </pc:cxnChg>
        <pc:cxnChg chg="add mod">
          <ac:chgData name="Andres Felipe Forero Salas" userId="8d97dfd61da619a5" providerId="LiveId" clId="{73A3C85A-612E-4ED7-809C-47732BCD1545}" dt="2023-04-12T22:26:16.239" v="252" actId="1037"/>
          <ac:cxnSpMkLst>
            <pc:docMk/>
            <pc:sldMk cId="4208428862" sldId="256"/>
            <ac:cxnSpMk id="61" creationId="{7BEA3C12-978F-A081-28A4-597D79F3B194}"/>
          </ac:cxnSpMkLst>
        </pc:cxnChg>
        <pc:cxnChg chg="add del mod">
          <ac:chgData name="Andres Felipe Forero Salas" userId="8d97dfd61da619a5" providerId="LiveId" clId="{73A3C85A-612E-4ED7-809C-47732BCD1545}" dt="2023-04-12T21:54:14.209" v="83" actId="478"/>
          <ac:cxnSpMkLst>
            <pc:docMk/>
            <pc:sldMk cId="4208428862" sldId="256"/>
            <ac:cxnSpMk id="63" creationId="{FF3CEF7A-B3A9-2FE3-1499-7D5E296F5BAE}"/>
          </ac:cxnSpMkLst>
        </pc:cxnChg>
        <pc:cxnChg chg="add del mod">
          <ac:chgData name="Andres Felipe Forero Salas" userId="8d97dfd61da619a5" providerId="LiveId" clId="{73A3C85A-612E-4ED7-809C-47732BCD1545}" dt="2023-04-12T21:54:13.084" v="82" actId="478"/>
          <ac:cxnSpMkLst>
            <pc:docMk/>
            <pc:sldMk cId="4208428862" sldId="256"/>
            <ac:cxnSpMk id="67" creationId="{CABC6F2A-A087-AFF2-16E5-E2137A77AC1D}"/>
          </ac:cxnSpMkLst>
        </pc:cxnChg>
        <pc:cxnChg chg="add mod">
          <ac:chgData name="Andres Felipe Forero Salas" userId="8d97dfd61da619a5" providerId="LiveId" clId="{73A3C85A-612E-4ED7-809C-47732BCD1545}" dt="2023-04-12T14:39:02.255" v="81" actId="14100"/>
          <ac:cxnSpMkLst>
            <pc:docMk/>
            <pc:sldMk cId="4208428862" sldId="256"/>
            <ac:cxnSpMk id="68" creationId="{7B488DE9-52DF-DE68-761C-5683B5D3EDD4}"/>
          </ac:cxnSpMkLst>
        </pc:cxnChg>
        <pc:cxnChg chg="add mod">
          <ac:chgData name="Andres Felipe Forero Salas" userId="8d97dfd61da619a5" providerId="LiveId" clId="{73A3C85A-612E-4ED7-809C-47732BCD1545}" dt="2023-04-12T22:09:43.962" v="147" actId="1076"/>
          <ac:cxnSpMkLst>
            <pc:docMk/>
            <pc:sldMk cId="4208428862" sldId="256"/>
            <ac:cxnSpMk id="70" creationId="{43A2EFEA-BD65-1DCB-4F8D-75E1C845A9BC}"/>
          </ac:cxnSpMkLst>
        </pc:cxnChg>
        <pc:cxnChg chg="add mod">
          <ac:chgData name="Andres Felipe Forero Salas" userId="8d97dfd61da619a5" providerId="LiveId" clId="{73A3C85A-612E-4ED7-809C-47732BCD1545}" dt="2023-04-12T22:27:06.914" v="259" actId="693"/>
          <ac:cxnSpMkLst>
            <pc:docMk/>
            <pc:sldMk cId="4208428862" sldId="256"/>
            <ac:cxnSpMk id="77" creationId="{333AA002-7480-59D0-97D4-D965E65DA2CF}"/>
          </ac:cxnSpMkLst>
        </pc:cxnChg>
        <pc:cxnChg chg="add">
          <ac:chgData name="Andres Felipe Forero Salas" userId="8d97dfd61da619a5" providerId="LiveId" clId="{73A3C85A-612E-4ED7-809C-47732BCD1545}" dt="2023-04-12T22:30:06.159" v="295" actId="11529"/>
          <ac:cxnSpMkLst>
            <pc:docMk/>
            <pc:sldMk cId="4208428862" sldId="256"/>
            <ac:cxnSpMk id="85" creationId="{0BC60540-077F-3E66-CA3B-25C6E0DAA581}"/>
          </ac:cxnSpMkLst>
        </pc:cxnChg>
      </pc:sldChg>
      <pc:sldChg chg="addSp delSp modSp mod ord">
        <pc:chgData name="Andres Felipe Forero Salas" userId="8d97dfd61da619a5" providerId="LiveId" clId="{73A3C85A-612E-4ED7-809C-47732BCD1545}" dt="2023-04-13T00:00:16.880" v="762" actId="20577"/>
        <pc:sldMkLst>
          <pc:docMk/>
          <pc:sldMk cId="3059719663" sldId="257"/>
        </pc:sldMkLst>
        <pc:spChg chg="del">
          <ac:chgData name="Andres Felipe Forero Salas" userId="8d97dfd61da619a5" providerId="LiveId" clId="{73A3C85A-612E-4ED7-809C-47732BCD1545}" dt="2023-04-12T22:25:41.144" v="219" actId="478"/>
          <ac:spMkLst>
            <pc:docMk/>
            <pc:sldMk cId="3059719663" sldId="257"/>
            <ac:spMk id="2" creationId="{03384619-691B-B91D-04AB-BBADC76AE37C}"/>
          </ac:spMkLst>
        </pc:spChg>
        <pc:spChg chg="del">
          <ac:chgData name="Andres Felipe Forero Salas" userId="8d97dfd61da619a5" providerId="LiveId" clId="{73A3C85A-612E-4ED7-809C-47732BCD1545}" dt="2023-04-12T22:25:41.144" v="219" actId="478"/>
          <ac:spMkLst>
            <pc:docMk/>
            <pc:sldMk cId="3059719663" sldId="257"/>
            <ac:spMk id="3" creationId="{2B1EF57F-7809-0A9B-82AE-486997125A58}"/>
          </ac:spMkLst>
        </pc:spChg>
        <pc:spChg chg="add mod">
          <ac:chgData name="Andres Felipe Forero Salas" userId="8d97dfd61da619a5" providerId="LiveId" clId="{73A3C85A-612E-4ED7-809C-47732BCD1545}" dt="2023-04-12T22:36:32.984" v="329" actId="1076"/>
          <ac:spMkLst>
            <pc:docMk/>
            <pc:sldMk cId="3059719663" sldId="257"/>
            <ac:spMk id="6" creationId="{83070380-12E6-B3DB-3C6E-0D65A058F73A}"/>
          </ac:spMkLst>
        </pc:spChg>
        <pc:spChg chg="add del mod">
          <ac:chgData name="Andres Felipe Forero Salas" userId="8d97dfd61da619a5" providerId="LiveId" clId="{73A3C85A-612E-4ED7-809C-47732BCD1545}" dt="2023-04-12T22:39:29.927" v="351"/>
          <ac:spMkLst>
            <pc:docMk/>
            <pc:sldMk cId="3059719663" sldId="257"/>
            <ac:spMk id="8" creationId="{960588D7-D743-4F3F-A71A-B922C82E7912}"/>
          </ac:spMkLst>
        </pc:spChg>
        <pc:spChg chg="del">
          <ac:chgData name="Andres Felipe Forero Salas" userId="8d97dfd61da619a5" providerId="LiveId" clId="{73A3C85A-612E-4ED7-809C-47732BCD1545}" dt="2023-04-12T22:25:41.144" v="219" actId="478"/>
          <ac:spMkLst>
            <pc:docMk/>
            <pc:sldMk cId="3059719663" sldId="257"/>
            <ac:spMk id="9" creationId="{3117ECFA-68DF-DE53-CD61-2D66D41B6ECC}"/>
          </ac:spMkLst>
        </pc:spChg>
        <pc:graphicFrameChg chg="add mod modGraphic">
          <ac:chgData name="Andres Felipe Forero Salas" userId="8d97dfd61da619a5" providerId="LiveId" clId="{73A3C85A-612E-4ED7-809C-47732BCD1545}" dt="2023-04-13T00:00:16.880" v="762" actId="20577"/>
          <ac:graphicFrameMkLst>
            <pc:docMk/>
            <pc:sldMk cId="3059719663" sldId="257"/>
            <ac:graphicFrameMk id="4" creationId="{69A29AA7-D063-BF0D-4400-8635DA45CEB9}"/>
          </ac:graphicFrameMkLst>
        </pc:graphicFrameChg>
        <pc:cxnChg chg="del mod">
          <ac:chgData name="Andres Felipe Forero Salas" userId="8d97dfd61da619a5" providerId="LiveId" clId="{73A3C85A-612E-4ED7-809C-47732BCD1545}" dt="2023-04-12T22:25:41.144" v="219" actId="478"/>
          <ac:cxnSpMkLst>
            <pc:docMk/>
            <pc:sldMk cId="3059719663" sldId="257"/>
            <ac:cxnSpMk id="5" creationId="{C24387D4-C4E7-CB6E-D129-40ED47410714}"/>
          </ac:cxnSpMkLst>
        </pc:cxnChg>
        <pc:cxnChg chg="del mod">
          <ac:chgData name="Andres Felipe Forero Salas" userId="8d97dfd61da619a5" providerId="LiveId" clId="{73A3C85A-612E-4ED7-809C-47732BCD1545}" dt="2023-04-12T22:25:41.144" v="219" actId="478"/>
          <ac:cxnSpMkLst>
            <pc:docMk/>
            <pc:sldMk cId="3059719663" sldId="257"/>
            <ac:cxnSpMk id="7" creationId="{AFF9C84A-2AE0-1678-8B59-0C172F33FED3}"/>
          </ac:cxnSpMkLst>
        </pc:cxnChg>
      </pc:sldChg>
      <pc:sldChg chg="addSp delSp modSp new mod">
        <pc:chgData name="Andres Felipe Forero Salas" userId="8d97dfd61da619a5" providerId="LiveId" clId="{73A3C85A-612E-4ED7-809C-47732BCD1545}" dt="2023-04-12T23:30:04.461" v="586" actId="1076"/>
        <pc:sldMkLst>
          <pc:docMk/>
          <pc:sldMk cId="507274399" sldId="258"/>
        </pc:sldMkLst>
        <pc:spChg chg="del">
          <ac:chgData name="Andres Felipe Forero Salas" userId="8d97dfd61da619a5" providerId="LiveId" clId="{73A3C85A-612E-4ED7-809C-47732BCD1545}" dt="2023-04-12T23:01:04.181" v="387" actId="478"/>
          <ac:spMkLst>
            <pc:docMk/>
            <pc:sldMk cId="507274399" sldId="258"/>
            <ac:spMk id="2" creationId="{9F5D5E32-20F1-DE9E-DB04-0B6BDFEA92EB}"/>
          </ac:spMkLst>
        </pc:spChg>
        <pc:spChg chg="del">
          <ac:chgData name="Andres Felipe Forero Salas" userId="8d97dfd61da619a5" providerId="LiveId" clId="{73A3C85A-612E-4ED7-809C-47732BCD1545}" dt="2023-04-12T23:01:06.764" v="388" actId="478"/>
          <ac:spMkLst>
            <pc:docMk/>
            <pc:sldMk cId="507274399" sldId="258"/>
            <ac:spMk id="3" creationId="{B1635DD7-84F3-C3CD-F425-4ECCA32FCE3E}"/>
          </ac:spMkLst>
        </pc:spChg>
        <pc:spChg chg="add mod">
          <ac:chgData name="Andres Felipe Forero Salas" userId="8d97dfd61da619a5" providerId="LiveId" clId="{73A3C85A-612E-4ED7-809C-47732BCD1545}" dt="2023-04-12T23:02:43.515" v="421" actId="1036"/>
          <ac:spMkLst>
            <pc:docMk/>
            <pc:sldMk cId="507274399" sldId="258"/>
            <ac:spMk id="10" creationId="{BB8E69E0-7E93-3364-D2A2-2646BBD3511C}"/>
          </ac:spMkLst>
        </pc:spChg>
        <pc:spChg chg="add mod">
          <ac:chgData name="Andres Felipe Forero Salas" userId="8d97dfd61da619a5" providerId="LiveId" clId="{73A3C85A-612E-4ED7-809C-47732BCD1545}" dt="2023-04-12T23:02:36.460" v="413" actId="13822"/>
          <ac:spMkLst>
            <pc:docMk/>
            <pc:sldMk cId="507274399" sldId="258"/>
            <ac:spMk id="11" creationId="{A805FE08-4020-AED7-D303-6D6D394773B8}"/>
          </ac:spMkLst>
        </pc:spChg>
        <pc:spChg chg="add mod">
          <ac:chgData name="Andres Felipe Forero Salas" userId="8d97dfd61da619a5" providerId="LiveId" clId="{73A3C85A-612E-4ED7-809C-47732BCD1545}" dt="2023-04-12T23:02:54.367" v="423" actId="1076"/>
          <ac:spMkLst>
            <pc:docMk/>
            <pc:sldMk cId="507274399" sldId="258"/>
            <ac:spMk id="12" creationId="{938C48DC-6FED-04C7-3249-5F40B2437D04}"/>
          </ac:spMkLst>
        </pc:spChg>
        <pc:spChg chg="add mod">
          <ac:chgData name="Andres Felipe Forero Salas" userId="8d97dfd61da619a5" providerId="LiveId" clId="{73A3C85A-612E-4ED7-809C-47732BCD1545}" dt="2023-04-12T23:03:04.590" v="425" actId="1076"/>
          <ac:spMkLst>
            <pc:docMk/>
            <pc:sldMk cId="507274399" sldId="258"/>
            <ac:spMk id="13" creationId="{97A31079-DEEF-8D44-AE89-44682F5FDBBE}"/>
          </ac:spMkLst>
        </pc:spChg>
        <pc:spChg chg="add mod">
          <ac:chgData name="Andres Felipe Forero Salas" userId="8d97dfd61da619a5" providerId="LiveId" clId="{73A3C85A-612E-4ED7-809C-47732BCD1545}" dt="2023-04-12T23:03:37.989" v="429" actId="13822"/>
          <ac:spMkLst>
            <pc:docMk/>
            <pc:sldMk cId="507274399" sldId="258"/>
            <ac:spMk id="16" creationId="{E59F117B-AF09-64EE-FA0B-110B525BA894}"/>
          </ac:spMkLst>
        </pc:spChg>
        <pc:spChg chg="add mod">
          <ac:chgData name="Andres Felipe Forero Salas" userId="8d97dfd61da619a5" providerId="LiveId" clId="{73A3C85A-612E-4ED7-809C-47732BCD1545}" dt="2023-04-12T23:04:42.907" v="451" actId="1038"/>
          <ac:spMkLst>
            <pc:docMk/>
            <pc:sldMk cId="507274399" sldId="258"/>
            <ac:spMk id="21" creationId="{705B17D9-D0EE-FC32-4674-9B2D4AA261B6}"/>
          </ac:spMkLst>
        </pc:spChg>
        <pc:spChg chg="add mod">
          <ac:chgData name="Andres Felipe Forero Salas" userId="8d97dfd61da619a5" providerId="LiveId" clId="{73A3C85A-612E-4ED7-809C-47732BCD1545}" dt="2023-04-12T23:10:47.061" v="545" actId="1076"/>
          <ac:spMkLst>
            <pc:docMk/>
            <pc:sldMk cId="507274399" sldId="258"/>
            <ac:spMk id="22" creationId="{4839F219-9536-B2F1-94B7-00D5011358A1}"/>
          </ac:spMkLst>
        </pc:spChg>
        <pc:spChg chg="add mod">
          <ac:chgData name="Andres Felipe Forero Salas" userId="8d97dfd61da619a5" providerId="LiveId" clId="{73A3C85A-612E-4ED7-809C-47732BCD1545}" dt="2023-04-12T23:05:09.078" v="455" actId="1076"/>
          <ac:spMkLst>
            <pc:docMk/>
            <pc:sldMk cId="507274399" sldId="258"/>
            <ac:spMk id="23" creationId="{3D02007E-3E5F-BCFF-D9B0-691909F9D753}"/>
          </ac:spMkLst>
        </pc:spChg>
        <pc:spChg chg="add mod">
          <ac:chgData name="Andres Felipe Forero Salas" userId="8d97dfd61da619a5" providerId="LiveId" clId="{73A3C85A-612E-4ED7-809C-47732BCD1545}" dt="2023-04-12T23:08:09.588" v="495" actId="1076"/>
          <ac:spMkLst>
            <pc:docMk/>
            <pc:sldMk cId="507274399" sldId="258"/>
            <ac:spMk id="29" creationId="{006D7882-0413-083F-5500-A44FBABF04B8}"/>
          </ac:spMkLst>
        </pc:spChg>
        <pc:spChg chg="add mod">
          <ac:chgData name="Andres Felipe Forero Salas" userId="8d97dfd61da619a5" providerId="LiveId" clId="{73A3C85A-612E-4ED7-809C-47732BCD1545}" dt="2023-04-12T23:09:05.472" v="504" actId="13822"/>
          <ac:spMkLst>
            <pc:docMk/>
            <pc:sldMk cId="507274399" sldId="258"/>
            <ac:spMk id="32" creationId="{BF218366-65EF-3CB0-C0E5-1D63CC19C28B}"/>
          </ac:spMkLst>
        </pc:spChg>
        <pc:spChg chg="add mod">
          <ac:chgData name="Andres Felipe Forero Salas" userId="8d97dfd61da619a5" providerId="LiveId" clId="{73A3C85A-612E-4ED7-809C-47732BCD1545}" dt="2023-04-12T23:09:53.750" v="541" actId="1076"/>
          <ac:spMkLst>
            <pc:docMk/>
            <pc:sldMk cId="507274399" sldId="258"/>
            <ac:spMk id="33" creationId="{60618B44-82E4-571B-26EE-3496C648F05B}"/>
          </ac:spMkLst>
        </pc:spChg>
        <pc:spChg chg="add mod">
          <ac:chgData name="Andres Felipe Forero Salas" userId="8d97dfd61da619a5" providerId="LiveId" clId="{73A3C85A-612E-4ED7-809C-47732BCD1545}" dt="2023-04-12T23:12:38.619" v="570" actId="1035"/>
          <ac:spMkLst>
            <pc:docMk/>
            <pc:sldMk cId="507274399" sldId="258"/>
            <ac:spMk id="34" creationId="{663A100B-9D73-9BA7-E714-7014595ED234}"/>
          </ac:spMkLst>
        </pc:spChg>
        <pc:spChg chg="add mod">
          <ac:chgData name="Andres Felipe Forero Salas" userId="8d97dfd61da619a5" providerId="LiveId" clId="{73A3C85A-612E-4ED7-809C-47732BCD1545}" dt="2023-04-12T23:11:04.229" v="557" actId="1076"/>
          <ac:spMkLst>
            <pc:docMk/>
            <pc:sldMk cId="507274399" sldId="258"/>
            <ac:spMk id="35" creationId="{965CF522-9A5C-78DA-E245-AEB4E57A1652}"/>
          </ac:spMkLst>
        </pc:spChg>
        <pc:spChg chg="add mod">
          <ac:chgData name="Andres Felipe Forero Salas" userId="8d97dfd61da619a5" providerId="LiveId" clId="{73A3C85A-612E-4ED7-809C-47732BCD1545}" dt="2023-04-12T23:11:54.765" v="562" actId="1076"/>
          <ac:spMkLst>
            <pc:docMk/>
            <pc:sldMk cId="507274399" sldId="258"/>
            <ac:spMk id="36" creationId="{46D1C4FB-66CE-F7DD-5F4F-3FC63ED8A247}"/>
          </ac:spMkLst>
        </pc:spChg>
        <pc:spChg chg="add mod">
          <ac:chgData name="Andres Felipe Forero Salas" userId="8d97dfd61da619a5" providerId="LiveId" clId="{73A3C85A-612E-4ED7-809C-47732BCD1545}" dt="2023-04-12T23:29:38.979" v="575" actId="14100"/>
          <ac:spMkLst>
            <pc:docMk/>
            <pc:sldMk cId="507274399" sldId="258"/>
            <ac:spMk id="37" creationId="{C5C16446-FF60-04E8-66B4-C1C5A46B39D7}"/>
          </ac:spMkLst>
        </pc:spChg>
        <pc:spChg chg="add mod">
          <ac:chgData name="Andres Felipe Forero Salas" userId="8d97dfd61da619a5" providerId="LiveId" clId="{73A3C85A-612E-4ED7-809C-47732BCD1545}" dt="2023-04-12T23:30:04.461" v="586" actId="1076"/>
          <ac:spMkLst>
            <pc:docMk/>
            <pc:sldMk cId="507274399" sldId="258"/>
            <ac:spMk id="38" creationId="{A229EA55-6BBC-34EA-BFB8-6AB72D0A89DA}"/>
          </ac:spMkLst>
        </pc:spChg>
        <pc:cxnChg chg="add mod">
          <ac:chgData name="Andres Felipe Forero Salas" userId="8d97dfd61da619a5" providerId="LiveId" clId="{73A3C85A-612E-4ED7-809C-47732BCD1545}" dt="2023-04-12T23:08:23.710" v="497" actId="14100"/>
          <ac:cxnSpMkLst>
            <pc:docMk/>
            <pc:sldMk cId="507274399" sldId="258"/>
            <ac:cxnSpMk id="5" creationId="{A541F2D6-32AC-4854-7F74-E62E4C74D8A8}"/>
          </ac:cxnSpMkLst>
        </pc:cxnChg>
        <pc:cxnChg chg="add mod">
          <ac:chgData name="Andres Felipe Forero Salas" userId="8d97dfd61da619a5" providerId="LiveId" clId="{73A3C85A-612E-4ED7-809C-47732BCD1545}" dt="2023-04-12T23:01:57.206" v="395" actId="1076"/>
          <ac:cxnSpMkLst>
            <pc:docMk/>
            <pc:sldMk cId="507274399" sldId="258"/>
            <ac:cxnSpMk id="7" creationId="{BD8843A0-4592-6C31-07B4-A4A6FF939F0E}"/>
          </ac:cxnSpMkLst>
        </pc:cxnChg>
        <pc:cxnChg chg="add mod">
          <ac:chgData name="Andres Felipe Forero Salas" userId="8d97dfd61da619a5" providerId="LiveId" clId="{73A3C85A-612E-4ED7-809C-47732BCD1545}" dt="2023-04-12T23:08:35.148" v="498" actId="14100"/>
          <ac:cxnSpMkLst>
            <pc:docMk/>
            <pc:sldMk cId="507274399" sldId="258"/>
            <ac:cxnSpMk id="9" creationId="{D995679B-919F-C74F-CFB8-97B50D368DF9}"/>
          </ac:cxnSpMkLst>
        </pc:cxnChg>
        <pc:cxnChg chg="add mod">
          <ac:chgData name="Andres Felipe Forero Salas" userId="8d97dfd61da619a5" providerId="LiveId" clId="{73A3C85A-612E-4ED7-809C-47732BCD1545}" dt="2023-04-12T23:03:24.630" v="427" actId="208"/>
          <ac:cxnSpMkLst>
            <pc:docMk/>
            <pc:sldMk cId="507274399" sldId="258"/>
            <ac:cxnSpMk id="15" creationId="{69029FC8-7F28-7F6A-7A1D-D459C7B18C69}"/>
          </ac:cxnSpMkLst>
        </pc:cxnChg>
        <pc:cxnChg chg="add del">
          <ac:chgData name="Andres Felipe Forero Salas" userId="8d97dfd61da619a5" providerId="LiveId" clId="{73A3C85A-612E-4ED7-809C-47732BCD1545}" dt="2023-04-12T23:03:52.957" v="431" actId="11529"/>
          <ac:cxnSpMkLst>
            <pc:docMk/>
            <pc:sldMk cId="507274399" sldId="258"/>
            <ac:cxnSpMk id="18" creationId="{B8F92019-6A85-6A74-2E4B-538E1CED804A}"/>
          </ac:cxnSpMkLst>
        </pc:cxnChg>
        <pc:cxnChg chg="add mod">
          <ac:chgData name="Andres Felipe Forero Salas" userId="8d97dfd61da619a5" providerId="LiveId" clId="{73A3C85A-612E-4ED7-809C-47732BCD1545}" dt="2023-04-12T23:04:08.485" v="435" actId="14100"/>
          <ac:cxnSpMkLst>
            <pc:docMk/>
            <pc:sldMk cId="507274399" sldId="258"/>
            <ac:cxnSpMk id="19" creationId="{3BD44ADA-4943-2188-7853-7B912A2DF01E}"/>
          </ac:cxnSpMkLst>
        </pc:cxnChg>
        <pc:cxnChg chg="add mod">
          <ac:chgData name="Andres Felipe Forero Salas" userId="8d97dfd61da619a5" providerId="LiveId" clId="{73A3C85A-612E-4ED7-809C-47732BCD1545}" dt="2023-04-12T23:05:55.421" v="458" actId="14100"/>
          <ac:cxnSpMkLst>
            <pc:docMk/>
            <pc:sldMk cId="507274399" sldId="258"/>
            <ac:cxnSpMk id="25" creationId="{6909C2A8-0BB4-90FE-0EA0-F19A452926A9}"/>
          </ac:cxnSpMkLst>
        </pc:cxnChg>
        <pc:cxnChg chg="add mod">
          <ac:chgData name="Andres Felipe Forero Salas" userId="8d97dfd61da619a5" providerId="LiveId" clId="{73A3C85A-612E-4ED7-809C-47732BCD1545}" dt="2023-04-12T23:07:26.028" v="487" actId="1038"/>
          <ac:cxnSpMkLst>
            <pc:docMk/>
            <pc:sldMk cId="507274399" sldId="258"/>
            <ac:cxnSpMk id="27" creationId="{4DF646C3-8227-997A-2471-B099BEC312B6}"/>
          </ac:cxnSpMkLst>
        </pc:cxnChg>
      </pc:sldChg>
      <pc:sldChg chg="addSp delSp modSp add mod ord">
        <pc:chgData name="Andres Felipe Forero Salas" userId="8d97dfd61da619a5" providerId="LiveId" clId="{73A3C85A-612E-4ED7-809C-47732BCD1545}" dt="2023-04-12T23:44:18.403" v="730" actId="14100"/>
        <pc:sldMkLst>
          <pc:docMk/>
          <pc:sldMk cId="241734903" sldId="259"/>
        </pc:sldMkLst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12" creationId="{80071F9C-D0EB-4027-EDAF-AAB6D1198E90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40" creationId="{E06EFC21-ABD3-B008-F75B-7C4FC269BDDF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41" creationId="{BAA8F4D9-5E43-0985-BC5E-F970C501B907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42" creationId="{27B6F4AC-F8B2-EEF1-0BD6-C5518E4A8A1B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71" creationId="{3581C2D1-A61F-595E-753E-443D51BA8581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72" creationId="{13AEAC97-BC8F-E62F-6102-DA6CC34E468A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74" creationId="{83BF9A79-6AA2-9922-0045-0A933792AE98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75" creationId="{40EB9F12-F835-1CCC-219E-3405961EE416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76" creationId="{5C5A6464-4CD4-72E3-81E0-C8EF3310A76F}"/>
          </ac:spMkLst>
        </pc:spChg>
        <pc:spChg chg="del">
          <ac:chgData name="Andres Felipe Forero Salas" userId="8d97dfd61da619a5" providerId="LiveId" clId="{73A3C85A-612E-4ED7-809C-47732BCD1545}" dt="2023-04-12T23:34:25.597" v="604" actId="478"/>
          <ac:spMkLst>
            <pc:docMk/>
            <pc:sldMk cId="241734903" sldId="259"/>
            <ac:spMk id="78" creationId="{E2E70F6B-40A9-C780-DC94-3DF799406E35}"/>
          </ac:spMkLst>
        </pc:spChg>
        <pc:spChg chg="del">
          <ac:chgData name="Andres Felipe Forero Salas" userId="8d97dfd61da619a5" providerId="LiveId" clId="{73A3C85A-612E-4ED7-809C-47732BCD1545}" dt="2023-04-12T23:44:06.850" v="728" actId="478"/>
          <ac:spMkLst>
            <pc:docMk/>
            <pc:sldMk cId="241734903" sldId="259"/>
            <ac:spMk id="79" creationId="{8A0B8AC5-6160-32BC-4573-86C57EB55C95}"/>
          </ac:spMkLst>
        </pc:spChg>
        <pc:spChg chg="del">
          <ac:chgData name="Andres Felipe Forero Salas" userId="8d97dfd61da619a5" providerId="LiveId" clId="{73A3C85A-612E-4ED7-809C-47732BCD1545}" dt="2023-04-12T23:44:06.850" v="728" actId="478"/>
          <ac:spMkLst>
            <pc:docMk/>
            <pc:sldMk cId="241734903" sldId="259"/>
            <ac:spMk id="80" creationId="{8199D625-D21D-BAC2-C2F3-E4687D6C7B7D}"/>
          </ac:spMkLst>
        </pc:spChg>
        <pc:spChg chg="del">
          <ac:chgData name="Andres Felipe Forero Salas" userId="8d97dfd61da619a5" providerId="LiveId" clId="{73A3C85A-612E-4ED7-809C-47732BCD1545}" dt="2023-04-12T23:44:06.850" v="728" actId="478"/>
          <ac:spMkLst>
            <pc:docMk/>
            <pc:sldMk cId="241734903" sldId="259"/>
            <ac:spMk id="81" creationId="{5B3AFCD5-21DD-C123-5C7C-3E92B50A680C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82" creationId="{DD4359D7-FBE0-24AA-DA18-76768B8402E1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83" creationId="{7C8878EA-D457-A561-3540-2DE3E0EF325A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86" creationId="{7C199B66-A31F-BE52-C2F4-1B044858D17F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87" creationId="{13F30CAD-AC33-6F7C-E640-54C68DD9F60C}"/>
          </ac:spMkLst>
        </pc:spChg>
        <pc:spChg chg="del">
          <ac:chgData name="Andres Felipe Forero Salas" userId="8d97dfd61da619a5" providerId="LiveId" clId="{73A3C85A-612E-4ED7-809C-47732BCD1545}" dt="2023-04-12T23:34:28.121" v="605" actId="478"/>
          <ac:spMkLst>
            <pc:docMk/>
            <pc:sldMk cId="241734903" sldId="259"/>
            <ac:spMk id="88" creationId="{1AD28C19-A9B5-2B95-0832-F90C5D278E7F}"/>
          </ac:spMkLst>
        </pc:spChg>
        <pc:spChg chg="del">
          <ac:chgData name="Andres Felipe Forero Salas" userId="8d97dfd61da619a5" providerId="LiveId" clId="{73A3C85A-612E-4ED7-809C-47732BCD1545}" dt="2023-04-12T23:34:25.597" v="604" actId="478"/>
          <ac:spMkLst>
            <pc:docMk/>
            <pc:sldMk cId="241734903" sldId="259"/>
            <ac:spMk id="89" creationId="{7F432083-033A-D772-8B73-04779F47A374}"/>
          </ac:spMkLst>
        </pc:spChg>
        <pc:grpChg chg="add 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7" creationId="{8A8120C5-BD91-A187-B8B8-100909545F88}"/>
          </ac:grpSpMkLst>
        </pc:grpChg>
        <pc:grpChg chg="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14" creationId="{EE1DE4BA-1134-2842-84F0-60D3D82CB8A7}"/>
          </ac:grpSpMkLst>
        </pc:grpChg>
        <pc:grpChg chg="mod or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15" creationId="{F76F2CBA-5EF4-3208-6BA7-25625CFD7358}"/>
          </ac:grpSpMkLst>
        </pc:grpChg>
        <pc:grpChg chg="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20" creationId="{2B76D368-FCAE-FB3C-BD1A-1EBC79633FD5}"/>
          </ac:grpSpMkLst>
        </pc:grpChg>
        <pc:grpChg chg="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24" creationId="{E459F63F-F267-BC27-BBAC-6D8B005E0218}"/>
          </ac:grpSpMkLst>
        </pc:grpChg>
        <pc:grpChg chg="add 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60" creationId="{D0FA52D0-757B-C320-CA6B-2FFFAE70A0BD}"/>
          </ac:grpSpMkLst>
        </pc:grpChg>
        <pc:grpChg chg="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65" creationId="{FB8F6E6A-181E-B963-0A6C-309B982073C6}"/>
          </ac:grpSpMkLst>
        </pc:grpChg>
        <pc:grpChg chg="mod or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66" creationId="{1D3B04CA-D56B-A151-F38B-4E0831EAAD16}"/>
          </ac:grpSpMkLst>
        </pc:grpChg>
        <pc:grpChg chg="add 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84" creationId="{79CAB399-ED59-9C5B-4BBF-8DB7C532D867}"/>
          </ac:grpSpMkLst>
        </pc:grpChg>
        <pc:cxnChg chg="mod">
          <ac:chgData name="Andres Felipe Forero Salas" userId="8d97dfd61da619a5" providerId="LiveId" clId="{73A3C85A-612E-4ED7-809C-47732BCD1545}" dt="2023-04-12T23:38:22.127" v="646"/>
          <ac:cxnSpMkLst>
            <pc:docMk/>
            <pc:sldMk cId="241734903" sldId="259"/>
            <ac:cxnSpMk id="9" creationId="{486F04A2-1D88-2F89-F34C-C63B71266A2D}"/>
          </ac:cxnSpMkLst>
        </pc:cxnChg>
        <pc:cxnChg chg="mod">
          <ac:chgData name="Andres Felipe Forero Salas" userId="8d97dfd61da619a5" providerId="LiveId" clId="{73A3C85A-612E-4ED7-809C-47732BCD1545}" dt="2023-04-12T23:37:23.058" v="637" actId="1076"/>
          <ac:cxnSpMkLst>
            <pc:docMk/>
            <pc:sldMk cId="241734903" sldId="259"/>
            <ac:cxnSpMk id="10" creationId="{474DB7B4-C18D-1B80-BECB-305A25A65315}"/>
          </ac:cxnSpMkLst>
        </pc:cxnChg>
        <pc:cxnChg chg="mod">
          <ac:chgData name="Andres Felipe Forero Salas" userId="8d97dfd61da619a5" providerId="LiveId" clId="{73A3C85A-612E-4ED7-809C-47732BCD1545}" dt="2023-04-12T23:36:26.084" v="624" actId="1076"/>
          <ac:cxnSpMkLst>
            <pc:docMk/>
            <pc:sldMk cId="241734903" sldId="259"/>
            <ac:cxnSpMk id="11" creationId="{9A4032CE-7089-EED2-071F-BC4E482FAC3F}"/>
          </ac:cxnSpMkLst>
        </pc:cxnChg>
        <pc:cxnChg chg="mod">
          <ac:chgData name="Andres Felipe Forero Salas" userId="8d97dfd61da619a5" providerId="LiveId" clId="{73A3C85A-612E-4ED7-809C-47732BCD1545}" dt="2023-04-12T23:38:22.127" v="646"/>
          <ac:cxnSpMkLst>
            <pc:docMk/>
            <pc:sldMk cId="241734903" sldId="259"/>
            <ac:cxnSpMk id="13" creationId="{D0968EEE-CA0D-8C0C-C817-3C93A6196C59}"/>
          </ac:cxnSpMkLst>
        </pc:cxnChg>
        <pc:cxnChg chg="del mod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19" creationId="{B617EDC8-EA5F-7471-34F2-58AA5555F9AA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28" creationId="{F6087FC3-8CD7-F06B-8FC6-A63C1EF51174}"/>
          </ac:cxnSpMkLst>
        </pc:cxnChg>
        <pc:cxnChg chg="mod">
          <ac:chgData name="Andres Felipe Forero Salas" userId="8d97dfd61da619a5" providerId="LiveId" clId="{73A3C85A-612E-4ED7-809C-47732BCD1545}" dt="2023-04-12T23:44:12.853" v="729" actId="1076"/>
          <ac:cxnSpMkLst>
            <pc:docMk/>
            <pc:sldMk cId="241734903" sldId="259"/>
            <ac:cxnSpMk id="29" creationId="{0F5FE24B-A5D8-9F97-3DD7-7252E7801F9A}"/>
          </ac:cxnSpMkLst>
        </pc:cxnChg>
        <pc:cxnChg chg="mod">
          <ac:chgData name="Andres Felipe Forero Salas" userId="8d97dfd61da619a5" providerId="LiveId" clId="{73A3C85A-612E-4ED7-809C-47732BCD1545}" dt="2023-04-12T23:38:22.127" v="646"/>
          <ac:cxnSpMkLst>
            <pc:docMk/>
            <pc:sldMk cId="241734903" sldId="259"/>
            <ac:cxnSpMk id="30" creationId="{C1EB5084-6AE1-3CAD-1F66-4FCD6C4E8249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31" creationId="{09A36624-B52C-0325-ECDA-B15BC0E94731}"/>
          </ac:cxnSpMkLst>
        </pc:cxnChg>
        <pc:cxnChg chg="mod">
          <ac:chgData name="Andres Felipe Forero Salas" userId="8d97dfd61da619a5" providerId="LiveId" clId="{73A3C85A-612E-4ED7-809C-47732BCD1545}" dt="2023-04-12T23:44:12.853" v="729" actId="1076"/>
          <ac:cxnSpMkLst>
            <pc:docMk/>
            <pc:sldMk cId="241734903" sldId="259"/>
            <ac:cxnSpMk id="32" creationId="{A8434222-ED3F-9464-09D4-C3657B5C6205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35" creationId="{F734E71A-26B9-833C-4FE5-E6F3949D5611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37" creationId="{BCC77CEF-F2E5-6A19-87FF-90B86B676911}"/>
          </ac:cxnSpMkLst>
        </pc:cxnChg>
        <pc:cxnChg chg="mod">
          <ac:chgData name="Andres Felipe Forero Salas" userId="8d97dfd61da619a5" providerId="LiveId" clId="{73A3C85A-612E-4ED7-809C-47732BCD1545}" dt="2023-04-12T23:44:12.853" v="729" actId="1076"/>
          <ac:cxnSpMkLst>
            <pc:docMk/>
            <pc:sldMk cId="241734903" sldId="259"/>
            <ac:cxnSpMk id="39" creationId="{B54C5F0A-1480-0C06-1924-9FFAE73FE5E0}"/>
          </ac:cxnSpMkLst>
        </pc:cxnChg>
        <pc:cxnChg chg="add mod">
          <ac:chgData name="Andres Felipe Forero Salas" userId="8d97dfd61da619a5" providerId="LiveId" clId="{73A3C85A-612E-4ED7-809C-47732BCD1545}" dt="2023-04-12T23:44:12.853" v="729" actId="1076"/>
          <ac:cxnSpMkLst>
            <pc:docMk/>
            <pc:sldMk cId="241734903" sldId="259"/>
            <ac:cxnSpMk id="43" creationId="{6167D2BC-9CDB-0D0F-2213-A6F97D0F0985}"/>
          </ac:cxnSpMkLst>
        </pc:cxnChg>
        <pc:cxnChg chg="del mod">
          <ac:chgData name="Andres Felipe Forero Salas" userId="8d97dfd61da619a5" providerId="LiveId" clId="{73A3C85A-612E-4ED7-809C-47732BCD1545}" dt="2023-04-12T23:40:46.328" v="668" actId="478"/>
          <ac:cxnSpMkLst>
            <pc:docMk/>
            <pc:sldMk cId="241734903" sldId="259"/>
            <ac:cxnSpMk id="45" creationId="{4D3E99E3-94D8-F09C-D022-7F2BF602125C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46" creationId="{1A1D0174-2D0B-CDC3-048E-446E56DB18CB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47" creationId="{AA5C0050-447B-0BD1-F0E4-6499D8ED83FF}"/>
          </ac:cxnSpMkLst>
        </pc:cxnChg>
        <pc:cxnChg chg="mod">
          <ac:chgData name="Andres Felipe Forero Salas" userId="8d97dfd61da619a5" providerId="LiveId" clId="{73A3C85A-612E-4ED7-809C-47732BCD1545}" dt="2023-04-12T23:35:10.835" v="613" actId="1076"/>
          <ac:cxnSpMkLst>
            <pc:docMk/>
            <pc:sldMk cId="241734903" sldId="259"/>
            <ac:cxnSpMk id="51" creationId="{73158494-2C51-D8DB-1E26-7C4BA59D2800}"/>
          </ac:cxnSpMkLst>
        </pc:cxnChg>
        <pc:cxnChg chg="del mod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52" creationId="{4F2416D2-B1E5-7DAA-5F04-37259FD47970}"/>
          </ac:cxnSpMkLst>
        </pc:cxnChg>
        <pc:cxnChg chg="add mod">
          <ac:chgData name="Andres Felipe Forero Salas" userId="8d97dfd61da619a5" providerId="LiveId" clId="{73A3C85A-612E-4ED7-809C-47732BCD1545}" dt="2023-04-12T23:44:12.853" v="729" actId="1076"/>
          <ac:cxnSpMkLst>
            <pc:docMk/>
            <pc:sldMk cId="241734903" sldId="259"/>
            <ac:cxnSpMk id="53" creationId="{659DD850-F0D7-BAC6-9AE5-FCF673120E94}"/>
          </ac:cxnSpMkLst>
        </pc:cxnChg>
        <pc:cxnChg chg="mod">
          <ac:chgData name="Andres Felipe Forero Salas" userId="8d97dfd61da619a5" providerId="LiveId" clId="{73A3C85A-612E-4ED7-809C-47732BCD1545}" dt="2023-04-12T23:37:01.956" v="632" actId="1076"/>
          <ac:cxnSpMkLst>
            <pc:docMk/>
            <pc:sldMk cId="241734903" sldId="259"/>
            <ac:cxnSpMk id="57" creationId="{E131C984-8BC7-9D45-2301-358C7081FF18}"/>
          </ac:cxnSpMkLst>
        </pc:cxnChg>
        <pc:cxnChg chg="mod">
          <ac:chgData name="Andres Felipe Forero Salas" userId="8d97dfd61da619a5" providerId="LiveId" clId="{73A3C85A-612E-4ED7-809C-47732BCD1545}" dt="2023-04-12T23:36:54.565" v="629" actId="1076"/>
          <ac:cxnSpMkLst>
            <pc:docMk/>
            <pc:sldMk cId="241734903" sldId="259"/>
            <ac:cxnSpMk id="58" creationId="{556EE4ED-F2E1-939A-89EA-0CA77A143099}"/>
          </ac:cxnSpMkLst>
        </pc:cxnChg>
        <pc:cxnChg chg="del mod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59" creationId="{DAB5A0A1-BF43-C864-B976-74D1087BC1FD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61" creationId="{7BEA3C12-978F-A081-28A4-597D79F3B194}"/>
          </ac:cxnSpMkLst>
        </pc:cxnChg>
        <pc:cxnChg chg="mod">
          <ac:chgData name="Andres Felipe Forero Salas" userId="8d97dfd61da619a5" providerId="LiveId" clId="{73A3C85A-612E-4ED7-809C-47732BCD1545}" dt="2023-04-12T23:41:28.855" v="675"/>
          <ac:cxnSpMkLst>
            <pc:docMk/>
            <pc:sldMk cId="241734903" sldId="259"/>
            <ac:cxnSpMk id="62" creationId="{275B639C-4259-FA44-4A78-2FD51C90BED3}"/>
          </ac:cxnSpMkLst>
        </pc:cxnChg>
        <pc:cxnChg chg="mod">
          <ac:chgData name="Andres Felipe Forero Salas" userId="8d97dfd61da619a5" providerId="LiveId" clId="{73A3C85A-612E-4ED7-809C-47732BCD1545}" dt="2023-04-12T23:41:28.855" v="675"/>
          <ac:cxnSpMkLst>
            <pc:docMk/>
            <pc:sldMk cId="241734903" sldId="259"/>
            <ac:cxnSpMk id="63" creationId="{45C4B529-5B86-3ABF-3AC9-56F5360F5DE7}"/>
          </ac:cxnSpMkLst>
        </pc:cxnChg>
        <pc:cxnChg chg="mod">
          <ac:chgData name="Andres Felipe Forero Salas" userId="8d97dfd61da619a5" providerId="LiveId" clId="{73A3C85A-612E-4ED7-809C-47732BCD1545}" dt="2023-04-12T23:41:28.855" v="675"/>
          <ac:cxnSpMkLst>
            <pc:docMk/>
            <pc:sldMk cId="241734903" sldId="259"/>
            <ac:cxnSpMk id="64" creationId="{6A719974-FB81-D248-DF3F-04BDA7FC53A7}"/>
          </ac:cxnSpMkLst>
        </pc:cxnChg>
        <pc:cxnChg chg="add mod">
          <ac:chgData name="Andres Felipe Forero Salas" userId="8d97dfd61da619a5" providerId="LiveId" clId="{73A3C85A-612E-4ED7-809C-47732BCD1545}" dt="2023-04-12T23:44:12.853" v="729" actId="1076"/>
          <ac:cxnSpMkLst>
            <pc:docMk/>
            <pc:sldMk cId="241734903" sldId="259"/>
            <ac:cxnSpMk id="67" creationId="{0D0A13DC-B9D4-112F-0CAE-D9A4FD71B258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68" creationId="{7B488DE9-52DF-DE68-761C-5683B5D3EDD4}"/>
          </ac:cxnSpMkLst>
        </pc:cxnChg>
        <pc:cxnChg chg="add del mod">
          <ac:chgData name="Andres Felipe Forero Salas" userId="8d97dfd61da619a5" providerId="LiveId" clId="{73A3C85A-612E-4ED7-809C-47732BCD1545}" dt="2023-04-12T23:43:11.969" v="721" actId="478"/>
          <ac:cxnSpMkLst>
            <pc:docMk/>
            <pc:sldMk cId="241734903" sldId="259"/>
            <ac:cxnSpMk id="69" creationId="{E7BF5E69-9379-34B4-E5C4-3C33B48CC114}"/>
          </ac:cxnSpMkLst>
        </pc:cxnChg>
        <pc:cxnChg chg="del mod">
          <ac:chgData name="Andres Felipe Forero Salas" userId="8d97dfd61da619a5" providerId="LiveId" clId="{73A3C85A-612E-4ED7-809C-47732BCD1545}" dt="2023-04-12T23:34:03.979" v="601" actId="478"/>
          <ac:cxnSpMkLst>
            <pc:docMk/>
            <pc:sldMk cId="241734903" sldId="259"/>
            <ac:cxnSpMk id="70" creationId="{43A2EFEA-BD65-1DCB-4F8D-75E1C845A9BC}"/>
          </ac:cxnSpMkLst>
        </pc:cxnChg>
        <pc:cxnChg chg="add mod">
          <ac:chgData name="Andres Felipe Forero Salas" userId="8d97dfd61da619a5" providerId="LiveId" clId="{73A3C85A-612E-4ED7-809C-47732BCD1545}" dt="2023-04-12T23:44:18.403" v="730" actId="14100"/>
          <ac:cxnSpMkLst>
            <pc:docMk/>
            <pc:sldMk cId="241734903" sldId="259"/>
            <ac:cxnSpMk id="73" creationId="{C9992BE6-861F-1C44-B702-30665DAFEF10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77" creationId="{333AA002-7480-59D0-97D4-D965E65DA2CF}"/>
          </ac:cxnSpMkLst>
        </pc:cxnChg>
        <pc:cxnChg chg="del mod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85" creationId="{0BC60540-077F-3E66-CA3B-25C6E0DAA581}"/>
          </ac:cxnSpMkLst>
        </pc:cxnChg>
        <pc:cxnChg chg="mod">
          <ac:chgData name="Andres Felipe Forero Salas" userId="8d97dfd61da619a5" providerId="LiveId" clId="{73A3C85A-612E-4ED7-809C-47732BCD1545}" dt="2023-04-12T23:43:45.715" v="725"/>
          <ac:cxnSpMkLst>
            <pc:docMk/>
            <pc:sldMk cId="241734903" sldId="259"/>
            <ac:cxnSpMk id="90" creationId="{CBF34547-7C51-1E6E-98F8-5B58DEB751FB}"/>
          </ac:cxnSpMkLst>
        </pc:cxnChg>
        <pc:cxnChg chg="mod">
          <ac:chgData name="Andres Felipe Forero Salas" userId="8d97dfd61da619a5" providerId="LiveId" clId="{73A3C85A-612E-4ED7-809C-47732BCD1545}" dt="2023-04-12T23:43:45.715" v="725"/>
          <ac:cxnSpMkLst>
            <pc:docMk/>
            <pc:sldMk cId="241734903" sldId="259"/>
            <ac:cxnSpMk id="91" creationId="{D9754A4E-A7DC-7AE3-2D0F-12410D423C1B}"/>
          </ac:cxnSpMkLst>
        </pc:cxnChg>
        <pc:cxnChg chg="mod">
          <ac:chgData name="Andres Felipe Forero Salas" userId="8d97dfd61da619a5" providerId="LiveId" clId="{73A3C85A-612E-4ED7-809C-47732BCD1545}" dt="2023-04-12T23:43:45.715" v="725"/>
          <ac:cxnSpMkLst>
            <pc:docMk/>
            <pc:sldMk cId="241734903" sldId="259"/>
            <ac:cxnSpMk id="92" creationId="{8627F9CB-FFC5-54AA-DCAC-CFE7724F783E}"/>
          </ac:cxnSpMkLst>
        </pc:cxnChg>
      </pc:sldChg>
      <pc:sldChg chg="addSp delSp modSp new mod">
        <pc:chgData name="Andres Felipe Forero Salas" userId="8d97dfd61da619a5" providerId="LiveId" clId="{73A3C85A-612E-4ED7-809C-47732BCD1545}" dt="2023-04-17T02:50:06.441" v="961" actId="166"/>
        <pc:sldMkLst>
          <pc:docMk/>
          <pc:sldMk cId="2282709222" sldId="260"/>
        </pc:sldMkLst>
        <pc:spChg chg="add mod">
          <ac:chgData name="Andres Felipe Forero Salas" userId="8d97dfd61da619a5" providerId="LiveId" clId="{73A3C85A-612E-4ED7-809C-47732BCD1545}" dt="2023-04-17T02:17:34.531" v="770" actId="1076"/>
          <ac:spMkLst>
            <pc:docMk/>
            <pc:sldMk cId="2282709222" sldId="260"/>
            <ac:spMk id="4" creationId="{8574F345-0067-04EC-4417-D03BD7316318}"/>
          </ac:spMkLst>
        </pc:spChg>
        <pc:spChg chg="add mod">
          <ac:chgData name="Andres Felipe Forero Salas" userId="8d97dfd61da619a5" providerId="LiveId" clId="{73A3C85A-612E-4ED7-809C-47732BCD1545}" dt="2023-04-17T02:17:31.458" v="769" actId="1076"/>
          <ac:spMkLst>
            <pc:docMk/>
            <pc:sldMk cId="2282709222" sldId="260"/>
            <ac:spMk id="5" creationId="{9BD53BC9-704F-43CA-34C6-DE821630CDDB}"/>
          </ac:spMkLst>
        </pc:spChg>
        <pc:spChg chg="add mod">
          <ac:chgData name="Andres Felipe Forero Salas" userId="8d97dfd61da619a5" providerId="LiveId" clId="{73A3C85A-612E-4ED7-809C-47732BCD1545}" dt="2023-04-17T02:41:39.839" v="866" actId="1037"/>
          <ac:spMkLst>
            <pc:docMk/>
            <pc:sldMk cId="2282709222" sldId="260"/>
            <ac:spMk id="55" creationId="{C1156FC8-D134-A881-E175-EE894D41A32E}"/>
          </ac:spMkLst>
        </pc:spChg>
        <pc:spChg chg="add mod">
          <ac:chgData name="Andres Felipe Forero Salas" userId="8d97dfd61da619a5" providerId="LiveId" clId="{73A3C85A-612E-4ED7-809C-47732BCD1545}" dt="2023-04-17T02:44:41.739" v="906" actId="1076"/>
          <ac:spMkLst>
            <pc:docMk/>
            <pc:sldMk cId="2282709222" sldId="260"/>
            <ac:spMk id="66" creationId="{DF3BFCCE-655B-82A2-5DDD-7E21BA038A56}"/>
          </ac:spMkLst>
        </pc:spChg>
        <pc:spChg chg="add mod">
          <ac:chgData name="Andres Felipe Forero Salas" userId="8d97dfd61da619a5" providerId="LiveId" clId="{73A3C85A-612E-4ED7-809C-47732BCD1545}" dt="2023-04-17T02:45:19.491" v="910" actId="20577"/>
          <ac:spMkLst>
            <pc:docMk/>
            <pc:sldMk cId="2282709222" sldId="260"/>
            <ac:spMk id="67" creationId="{204F9450-E0E6-02AB-D4B2-AB4A916FCC33}"/>
          </ac:spMkLst>
        </pc:spChg>
        <pc:spChg chg="add mod">
          <ac:chgData name="Andres Felipe Forero Salas" userId="8d97dfd61da619a5" providerId="LiveId" clId="{73A3C85A-612E-4ED7-809C-47732BCD1545}" dt="2023-04-17T02:45:27.871" v="914" actId="20577"/>
          <ac:spMkLst>
            <pc:docMk/>
            <pc:sldMk cId="2282709222" sldId="260"/>
            <ac:spMk id="68" creationId="{712ADBEA-8E82-076A-1830-6B9352FFAD38}"/>
          </ac:spMkLst>
        </pc:spChg>
        <pc:spChg chg="add mod">
          <ac:chgData name="Andres Felipe Forero Salas" userId="8d97dfd61da619a5" providerId="LiveId" clId="{73A3C85A-612E-4ED7-809C-47732BCD1545}" dt="2023-04-17T02:45:49.627" v="921" actId="1076"/>
          <ac:spMkLst>
            <pc:docMk/>
            <pc:sldMk cId="2282709222" sldId="260"/>
            <ac:spMk id="69" creationId="{6BE8FA76-B58D-22FA-2E24-2079660A2752}"/>
          </ac:spMkLst>
        </pc:spChg>
        <pc:spChg chg="add mod">
          <ac:chgData name="Andres Felipe Forero Salas" userId="8d97dfd61da619a5" providerId="LiveId" clId="{73A3C85A-612E-4ED7-809C-47732BCD1545}" dt="2023-04-17T02:46:26.387" v="931" actId="1076"/>
          <ac:spMkLst>
            <pc:docMk/>
            <pc:sldMk cId="2282709222" sldId="260"/>
            <ac:spMk id="73" creationId="{3FF4D663-5600-AA0B-2804-CF67AB096FA5}"/>
          </ac:spMkLst>
        </pc:spChg>
        <pc:spChg chg="add mod">
          <ac:chgData name="Andres Felipe Forero Salas" userId="8d97dfd61da619a5" providerId="LiveId" clId="{73A3C85A-612E-4ED7-809C-47732BCD1545}" dt="2023-04-17T02:46:36.611" v="936" actId="1076"/>
          <ac:spMkLst>
            <pc:docMk/>
            <pc:sldMk cId="2282709222" sldId="260"/>
            <ac:spMk id="74" creationId="{04B53826-C120-8304-7C7F-EB4B4CAE834E}"/>
          </ac:spMkLst>
        </pc:spChg>
        <pc:spChg chg="add mod">
          <ac:chgData name="Andres Felipe Forero Salas" userId="8d97dfd61da619a5" providerId="LiveId" clId="{73A3C85A-612E-4ED7-809C-47732BCD1545}" dt="2023-04-17T02:49:02.722" v="953" actId="1076"/>
          <ac:spMkLst>
            <pc:docMk/>
            <pc:sldMk cId="2282709222" sldId="260"/>
            <ac:spMk id="75" creationId="{14C2E842-B87F-736C-DE46-F3F573FEFBDD}"/>
          </ac:spMkLst>
        </pc:spChg>
        <pc:spChg chg="add mod ord">
          <ac:chgData name="Andres Felipe Forero Salas" userId="8d97dfd61da619a5" providerId="LiveId" clId="{73A3C85A-612E-4ED7-809C-47732BCD1545}" dt="2023-04-17T02:50:06.441" v="961" actId="166"/>
          <ac:spMkLst>
            <pc:docMk/>
            <pc:sldMk cId="2282709222" sldId="260"/>
            <ac:spMk id="76" creationId="{7513E253-DC16-1E51-38EA-FC4833B6512A}"/>
          </ac:spMkLst>
        </pc:spChg>
        <pc:grpChg chg="del mod">
          <ac:chgData name="Andres Felipe Forero Salas" userId="8d97dfd61da619a5" providerId="LiveId" clId="{73A3C85A-612E-4ED7-809C-47732BCD1545}" dt="2023-04-17T02:19:41.399" v="791"/>
          <ac:grpSpMkLst>
            <pc:docMk/>
            <pc:sldMk cId="2282709222" sldId="260"/>
            <ac:grpSpMk id="17" creationId="{2CFF8D18-C00C-6351-3CA1-4BC582063915}"/>
          </ac:grpSpMkLst>
        </pc:grpChg>
        <pc:grpChg chg="del mod">
          <ac:chgData name="Andres Felipe Forero Salas" userId="8d97dfd61da619a5" providerId="LiveId" clId="{73A3C85A-612E-4ED7-809C-47732BCD1545}" dt="2023-04-17T02:19:44.650" v="794"/>
          <ac:grpSpMkLst>
            <pc:docMk/>
            <pc:sldMk cId="2282709222" sldId="260"/>
            <ac:grpSpMk id="19" creationId="{9F26BE41-6004-27DC-51F4-8BE5DEECE389}"/>
          </ac:grpSpMkLst>
        </pc:grpChg>
        <pc:grpChg chg="del mod">
          <ac:chgData name="Andres Felipe Forero Salas" userId="8d97dfd61da619a5" providerId="LiveId" clId="{73A3C85A-612E-4ED7-809C-47732BCD1545}" dt="2023-04-17T02:40:46.507" v="848" actId="478"/>
          <ac:grpSpMkLst>
            <pc:docMk/>
            <pc:sldMk cId="2282709222" sldId="260"/>
            <ac:grpSpMk id="22" creationId="{4CBC1B58-2A34-2934-6613-E734DFF2635D}"/>
          </ac:grpSpMkLst>
        </pc:grpChg>
        <pc:grpChg chg="del mod">
          <ac:chgData name="Andres Felipe Forero Salas" userId="8d97dfd61da619a5" providerId="LiveId" clId="{73A3C85A-612E-4ED7-809C-47732BCD1545}" dt="2023-04-17T02:40:46.507" v="848" actId="478"/>
          <ac:grpSpMkLst>
            <pc:docMk/>
            <pc:sldMk cId="2282709222" sldId="260"/>
            <ac:grpSpMk id="27" creationId="{FCCAB6E9-C936-4B4B-8DBE-073D398522FE}"/>
          </ac:grpSpMkLst>
        </pc:grpChg>
        <pc:grpChg chg="mod">
          <ac:chgData name="Andres Felipe Forero Salas" userId="8d97dfd61da619a5" providerId="LiveId" clId="{73A3C85A-612E-4ED7-809C-47732BCD1545}" dt="2023-04-17T02:40:38.494" v="837"/>
          <ac:grpSpMkLst>
            <pc:docMk/>
            <pc:sldMk cId="2282709222" sldId="260"/>
            <ac:grpSpMk id="45" creationId="{E5FFCEDF-E8DD-10EE-B1FB-61A10CAD4769}"/>
          </ac:grpSpMkLst>
        </pc:grpChg>
        <pc:grpChg chg="mod">
          <ac:chgData name="Andres Felipe Forero Salas" userId="8d97dfd61da619a5" providerId="LiveId" clId="{73A3C85A-612E-4ED7-809C-47732BCD1545}" dt="2023-04-17T02:40:36.222" v="828"/>
          <ac:grpSpMkLst>
            <pc:docMk/>
            <pc:sldMk cId="2282709222" sldId="260"/>
            <ac:grpSpMk id="54" creationId="{49EA99CE-EBC3-ADF9-1CB3-6332506A0C91}"/>
          </ac:grpSpMkLst>
        </pc:grpChg>
        <pc:inkChg chg="add mod">
          <ac:chgData name="Andres Felipe Forero Salas" userId="8d97dfd61da619a5" providerId="LiveId" clId="{73A3C85A-612E-4ED7-809C-47732BCD1545}" dt="2023-04-17T02:19:44.650" v="794"/>
          <ac:inkMkLst>
            <pc:docMk/>
            <pc:sldMk cId="2282709222" sldId="260"/>
            <ac:inkMk id="14" creationId="{110DD5E5-3886-BAF8-C63C-E87B93079BF5}"/>
          </ac:inkMkLst>
        </pc:inkChg>
        <pc:inkChg chg="add mod">
          <ac:chgData name="Andres Felipe Forero Salas" userId="8d97dfd61da619a5" providerId="LiveId" clId="{73A3C85A-612E-4ED7-809C-47732BCD1545}" dt="2023-04-17T02:19:44.650" v="794"/>
          <ac:inkMkLst>
            <pc:docMk/>
            <pc:sldMk cId="2282709222" sldId="260"/>
            <ac:inkMk id="15" creationId="{8531458F-6C5F-D5DF-1793-7D70E6FC02E3}"/>
          </ac:inkMkLst>
        </pc:inkChg>
        <pc:inkChg chg="add mod">
          <ac:chgData name="Andres Felipe Forero Salas" userId="8d97dfd61da619a5" providerId="LiveId" clId="{73A3C85A-612E-4ED7-809C-47732BCD1545}" dt="2023-04-17T02:19:44.650" v="794"/>
          <ac:inkMkLst>
            <pc:docMk/>
            <pc:sldMk cId="2282709222" sldId="260"/>
            <ac:inkMk id="16" creationId="{6A50D436-AAB3-BF5F-DB82-45292A4B2794}"/>
          </ac:inkMkLst>
        </pc:inkChg>
        <pc:inkChg chg="add mod">
          <ac:chgData name="Andres Felipe Forero Salas" userId="8d97dfd61da619a5" providerId="LiveId" clId="{73A3C85A-612E-4ED7-809C-47732BCD1545}" dt="2023-04-17T02:19:44.650" v="794"/>
          <ac:inkMkLst>
            <pc:docMk/>
            <pc:sldMk cId="2282709222" sldId="260"/>
            <ac:inkMk id="18" creationId="{0D57183B-4B5A-24C6-7EAD-4F9CA309CFA2}"/>
          </ac:inkMkLst>
        </pc:inkChg>
        <pc:inkChg chg="add mod">
          <ac:chgData name="Andres Felipe Forero Salas" userId="8d97dfd61da619a5" providerId="LiveId" clId="{73A3C85A-612E-4ED7-809C-47732BCD1545}" dt="2023-04-17T02:19:44.650" v="794"/>
          <ac:inkMkLst>
            <pc:docMk/>
            <pc:sldMk cId="2282709222" sldId="260"/>
            <ac:inkMk id="20" creationId="{F77B2D9D-AE81-598D-546B-8EA2310CE56D}"/>
          </ac:inkMkLst>
        </pc:inkChg>
        <pc:inkChg chg="add mod">
          <ac:chgData name="Andres Felipe Forero Salas" userId="8d97dfd61da619a5" providerId="LiveId" clId="{73A3C85A-612E-4ED7-809C-47732BCD1545}" dt="2023-04-17T02:19:44.650" v="794"/>
          <ac:inkMkLst>
            <pc:docMk/>
            <pc:sldMk cId="2282709222" sldId="260"/>
            <ac:inkMk id="21" creationId="{6896051D-4454-7F24-8C1B-12F5942554DD}"/>
          </ac:inkMkLst>
        </pc:inkChg>
        <pc:inkChg chg="add del">
          <ac:chgData name="Andres Felipe Forero Salas" userId="8d97dfd61da619a5" providerId="LiveId" clId="{73A3C85A-612E-4ED7-809C-47732BCD1545}" dt="2023-04-17T02:40:52.720" v="850" actId="478"/>
          <ac:inkMkLst>
            <pc:docMk/>
            <pc:sldMk cId="2282709222" sldId="260"/>
            <ac:inkMk id="23" creationId="{ECF8057F-F094-7A6A-BF0B-7EE2F7AB3847}"/>
          </ac:inkMkLst>
        </pc:inkChg>
        <pc:inkChg chg="add mod">
          <ac:chgData name="Andres Felipe Forero Salas" userId="8d97dfd61da619a5" providerId="LiveId" clId="{73A3C85A-612E-4ED7-809C-47732BCD1545}" dt="2023-04-17T02:19:56.837" v="799"/>
          <ac:inkMkLst>
            <pc:docMk/>
            <pc:sldMk cId="2282709222" sldId="260"/>
            <ac:inkMk id="24" creationId="{5BEEDF9F-0827-9078-4A55-680B280871DA}"/>
          </ac:inkMkLst>
        </pc:inkChg>
        <pc:inkChg chg="add mod">
          <ac:chgData name="Andres Felipe Forero Salas" userId="8d97dfd61da619a5" providerId="LiveId" clId="{73A3C85A-612E-4ED7-809C-47732BCD1545}" dt="2023-04-17T02:19:56.837" v="799"/>
          <ac:inkMkLst>
            <pc:docMk/>
            <pc:sldMk cId="2282709222" sldId="260"/>
            <ac:inkMk id="25" creationId="{7DFB95D3-F7BB-B615-C423-3C733E75B90C}"/>
          </ac:inkMkLst>
        </pc:inkChg>
        <pc:inkChg chg="add del">
          <ac:chgData name="Andres Felipe Forero Salas" userId="8d97dfd61da619a5" providerId="LiveId" clId="{73A3C85A-612E-4ED7-809C-47732BCD1545}" dt="2023-04-17T02:40:49.643" v="849" actId="478"/>
          <ac:inkMkLst>
            <pc:docMk/>
            <pc:sldMk cId="2282709222" sldId="260"/>
            <ac:inkMk id="26" creationId="{0EF99A6D-033F-1FF0-E73F-C7074864161C}"/>
          </ac:inkMkLst>
        </pc:inkChg>
        <pc:inkChg chg="add del">
          <ac:chgData name="Andres Felipe Forero Salas" userId="8d97dfd61da619a5" providerId="LiveId" clId="{73A3C85A-612E-4ED7-809C-47732BCD1545}" dt="2023-04-17T02:40:41.543" v="847" actId="9405"/>
          <ac:inkMkLst>
            <pc:docMk/>
            <pc:sldMk cId="2282709222" sldId="260"/>
            <ac:inkMk id="34" creationId="{C3F77C45-3DD9-380B-ABA7-450E4EABCBCE}"/>
          </ac:inkMkLst>
        </pc:inkChg>
        <pc:inkChg chg="add del">
          <ac:chgData name="Andres Felipe Forero Salas" userId="8d97dfd61da619a5" providerId="LiveId" clId="{73A3C85A-612E-4ED7-809C-47732BCD1545}" dt="2023-04-17T02:40:41.238" v="846" actId="9405"/>
          <ac:inkMkLst>
            <pc:docMk/>
            <pc:sldMk cId="2282709222" sldId="260"/>
            <ac:inkMk id="35" creationId="{66BD0769-646C-2F9A-AFC0-8BAC26E8D006}"/>
          </ac:inkMkLst>
        </pc:inkChg>
        <pc:inkChg chg="add del">
          <ac:chgData name="Andres Felipe Forero Salas" userId="8d97dfd61da619a5" providerId="LiveId" clId="{73A3C85A-612E-4ED7-809C-47732BCD1545}" dt="2023-04-17T02:40:40.936" v="845" actId="9405"/>
          <ac:inkMkLst>
            <pc:docMk/>
            <pc:sldMk cId="2282709222" sldId="260"/>
            <ac:inkMk id="36" creationId="{C3B46CB5-F144-7F8B-35F2-FB93344BFFAE}"/>
          </ac:inkMkLst>
        </pc:inkChg>
        <pc:inkChg chg="add del">
          <ac:chgData name="Andres Felipe Forero Salas" userId="8d97dfd61da619a5" providerId="LiveId" clId="{73A3C85A-612E-4ED7-809C-47732BCD1545}" dt="2023-04-17T02:40:40.591" v="844" actId="9405"/>
          <ac:inkMkLst>
            <pc:docMk/>
            <pc:sldMk cId="2282709222" sldId="260"/>
            <ac:inkMk id="37" creationId="{8F60CC89-1F04-2FD3-6E6C-32F76A4A63BF}"/>
          </ac:inkMkLst>
        </pc:inkChg>
        <pc:inkChg chg="add del">
          <ac:chgData name="Andres Felipe Forero Salas" userId="8d97dfd61da619a5" providerId="LiveId" clId="{73A3C85A-612E-4ED7-809C-47732BCD1545}" dt="2023-04-17T02:40:40.262" v="843" actId="9405"/>
          <ac:inkMkLst>
            <pc:docMk/>
            <pc:sldMk cId="2282709222" sldId="260"/>
            <ac:inkMk id="38" creationId="{C9C16C8A-B674-0A49-0945-01C357B1E757}"/>
          </ac:inkMkLst>
        </pc:inkChg>
        <pc:inkChg chg="add del">
          <ac:chgData name="Andres Felipe Forero Salas" userId="8d97dfd61da619a5" providerId="LiveId" clId="{73A3C85A-612E-4ED7-809C-47732BCD1545}" dt="2023-04-17T02:40:39.959" v="842" actId="9405"/>
          <ac:inkMkLst>
            <pc:docMk/>
            <pc:sldMk cId="2282709222" sldId="260"/>
            <ac:inkMk id="39" creationId="{00D493D4-C11B-C970-0E8F-878970F7032D}"/>
          </ac:inkMkLst>
        </pc:inkChg>
        <pc:inkChg chg="add del">
          <ac:chgData name="Andres Felipe Forero Salas" userId="8d97dfd61da619a5" providerId="LiveId" clId="{73A3C85A-612E-4ED7-809C-47732BCD1545}" dt="2023-04-17T02:40:39.670" v="841" actId="9405"/>
          <ac:inkMkLst>
            <pc:docMk/>
            <pc:sldMk cId="2282709222" sldId="260"/>
            <ac:inkMk id="40" creationId="{0FCA2878-45D5-8C6F-3634-87FA60C2DAAE}"/>
          </ac:inkMkLst>
        </pc:inkChg>
        <pc:inkChg chg="add del">
          <ac:chgData name="Andres Felipe Forero Salas" userId="8d97dfd61da619a5" providerId="LiveId" clId="{73A3C85A-612E-4ED7-809C-47732BCD1545}" dt="2023-04-17T02:40:39.298" v="840" actId="9405"/>
          <ac:inkMkLst>
            <pc:docMk/>
            <pc:sldMk cId="2282709222" sldId="260"/>
            <ac:inkMk id="41" creationId="{79104209-AEC8-AD58-DB2F-8E1098B7E44A}"/>
          </ac:inkMkLst>
        </pc:inkChg>
        <pc:inkChg chg="add del">
          <ac:chgData name="Andres Felipe Forero Salas" userId="8d97dfd61da619a5" providerId="LiveId" clId="{73A3C85A-612E-4ED7-809C-47732BCD1545}" dt="2023-04-17T02:40:39.016" v="839" actId="9405"/>
          <ac:inkMkLst>
            <pc:docMk/>
            <pc:sldMk cId="2282709222" sldId="260"/>
            <ac:inkMk id="42" creationId="{70705B44-9802-2D90-AC94-3BA0424C87F8}"/>
          </ac:inkMkLst>
        </pc:inkChg>
        <pc:inkChg chg="add del mod">
          <ac:chgData name="Andres Felipe Forero Salas" userId="8d97dfd61da619a5" providerId="LiveId" clId="{73A3C85A-612E-4ED7-809C-47732BCD1545}" dt="2023-04-17T02:40:38.745" v="838" actId="9405"/>
          <ac:inkMkLst>
            <pc:docMk/>
            <pc:sldMk cId="2282709222" sldId="260"/>
            <ac:inkMk id="43" creationId="{F2FAF026-46BE-9FCB-20B2-3A010BB30EE9}"/>
          </ac:inkMkLst>
        </pc:inkChg>
        <pc:inkChg chg="add del mod">
          <ac:chgData name="Andres Felipe Forero Salas" userId="8d97dfd61da619a5" providerId="LiveId" clId="{73A3C85A-612E-4ED7-809C-47732BCD1545}" dt="2023-04-17T02:40:38.494" v="837"/>
          <ac:inkMkLst>
            <pc:docMk/>
            <pc:sldMk cId="2282709222" sldId="260"/>
            <ac:inkMk id="44" creationId="{AF73BF88-B410-1B1B-CC18-B0D2783AE064}"/>
          </ac:inkMkLst>
        </pc:inkChg>
        <pc:inkChg chg="add del">
          <ac:chgData name="Andres Felipe Forero Salas" userId="8d97dfd61da619a5" providerId="LiveId" clId="{73A3C85A-612E-4ED7-809C-47732BCD1545}" dt="2023-04-17T02:40:38.240" v="835" actId="9405"/>
          <ac:inkMkLst>
            <pc:docMk/>
            <pc:sldMk cId="2282709222" sldId="260"/>
            <ac:inkMk id="46" creationId="{AAB43B9C-A9AF-3F13-2A71-D30F0EB7F1D9}"/>
          </ac:inkMkLst>
        </pc:inkChg>
        <pc:inkChg chg="add del">
          <ac:chgData name="Andres Felipe Forero Salas" userId="8d97dfd61da619a5" providerId="LiveId" clId="{73A3C85A-612E-4ED7-809C-47732BCD1545}" dt="2023-04-17T02:40:37.986" v="834" actId="9405"/>
          <ac:inkMkLst>
            <pc:docMk/>
            <pc:sldMk cId="2282709222" sldId="260"/>
            <ac:inkMk id="47" creationId="{85D1B1F8-514D-4A8D-404E-7AB15E26A765}"/>
          </ac:inkMkLst>
        </pc:inkChg>
        <pc:inkChg chg="add del">
          <ac:chgData name="Andres Felipe Forero Salas" userId="8d97dfd61da619a5" providerId="LiveId" clId="{73A3C85A-612E-4ED7-809C-47732BCD1545}" dt="2023-04-17T02:40:37.718" v="833" actId="9405"/>
          <ac:inkMkLst>
            <pc:docMk/>
            <pc:sldMk cId="2282709222" sldId="260"/>
            <ac:inkMk id="48" creationId="{C400233B-FCDA-CCB1-3CC0-600CF3D7E7C4}"/>
          </ac:inkMkLst>
        </pc:inkChg>
        <pc:inkChg chg="add del">
          <ac:chgData name="Andres Felipe Forero Salas" userId="8d97dfd61da619a5" providerId="LiveId" clId="{73A3C85A-612E-4ED7-809C-47732BCD1545}" dt="2023-04-17T02:40:37.470" v="832" actId="9405"/>
          <ac:inkMkLst>
            <pc:docMk/>
            <pc:sldMk cId="2282709222" sldId="260"/>
            <ac:inkMk id="49" creationId="{E679E16B-6049-52A5-304D-1BCE8525ECAA}"/>
          </ac:inkMkLst>
        </pc:inkChg>
        <pc:inkChg chg="add del">
          <ac:chgData name="Andres Felipe Forero Salas" userId="8d97dfd61da619a5" providerId="LiveId" clId="{73A3C85A-612E-4ED7-809C-47732BCD1545}" dt="2023-04-17T02:40:37.223" v="831" actId="9405"/>
          <ac:inkMkLst>
            <pc:docMk/>
            <pc:sldMk cId="2282709222" sldId="260"/>
            <ac:inkMk id="50" creationId="{DAC701D6-25CF-691F-53DD-6BF3A18A2F83}"/>
          </ac:inkMkLst>
        </pc:inkChg>
        <pc:inkChg chg="add del">
          <ac:chgData name="Andres Felipe Forero Salas" userId="8d97dfd61da619a5" providerId="LiveId" clId="{73A3C85A-612E-4ED7-809C-47732BCD1545}" dt="2023-04-17T02:40:36.990" v="830" actId="9405"/>
          <ac:inkMkLst>
            <pc:docMk/>
            <pc:sldMk cId="2282709222" sldId="260"/>
            <ac:inkMk id="51" creationId="{92CC8A33-54F6-2E19-28D0-D6F1DAF29744}"/>
          </ac:inkMkLst>
        </pc:inkChg>
        <pc:inkChg chg="add del mod">
          <ac:chgData name="Andres Felipe Forero Salas" userId="8d97dfd61da619a5" providerId="LiveId" clId="{73A3C85A-612E-4ED7-809C-47732BCD1545}" dt="2023-04-17T02:40:36.734" v="829" actId="9405"/>
          <ac:inkMkLst>
            <pc:docMk/>
            <pc:sldMk cId="2282709222" sldId="260"/>
            <ac:inkMk id="52" creationId="{34CB84A8-A4C2-BB97-B3B5-DC2216C891E7}"/>
          </ac:inkMkLst>
        </pc:inkChg>
        <pc:inkChg chg="add del mod">
          <ac:chgData name="Andres Felipe Forero Salas" userId="8d97dfd61da619a5" providerId="LiveId" clId="{73A3C85A-612E-4ED7-809C-47732BCD1545}" dt="2023-04-17T02:40:36.222" v="828"/>
          <ac:inkMkLst>
            <pc:docMk/>
            <pc:sldMk cId="2282709222" sldId="260"/>
            <ac:inkMk id="53" creationId="{B602A8D9-9033-DC35-F7B4-CB33378DCEDD}"/>
          </ac:inkMkLst>
        </pc:inkChg>
        <pc:cxnChg chg="add">
          <ac:chgData name="Andres Felipe Forero Salas" userId="8d97dfd61da619a5" providerId="LiveId" clId="{73A3C85A-612E-4ED7-809C-47732BCD1545}" dt="2023-04-17T02:16:55.781" v="764" actId="11529"/>
          <ac:cxnSpMkLst>
            <pc:docMk/>
            <pc:sldMk cId="2282709222" sldId="260"/>
            <ac:cxnSpMk id="3" creationId="{2F19E4FE-2DD0-8090-1E15-192D4191EC24}"/>
          </ac:cxnSpMkLst>
        </pc:cxnChg>
        <pc:cxnChg chg="add mod">
          <ac:chgData name="Andres Felipe Forero Salas" userId="8d97dfd61da619a5" providerId="LiveId" clId="{73A3C85A-612E-4ED7-809C-47732BCD1545}" dt="2023-04-17T02:17:53.183" v="775" actId="14100"/>
          <ac:cxnSpMkLst>
            <pc:docMk/>
            <pc:sldMk cId="2282709222" sldId="260"/>
            <ac:cxnSpMk id="6" creationId="{DDC7D1C3-53D5-70C3-B8EA-1929AC72B53A}"/>
          </ac:cxnSpMkLst>
        </pc:cxnChg>
        <pc:cxnChg chg="add mod">
          <ac:chgData name="Andres Felipe Forero Salas" userId="8d97dfd61da619a5" providerId="LiveId" clId="{73A3C85A-612E-4ED7-809C-47732BCD1545}" dt="2023-04-17T02:18:04.131" v="779" actId="1076"/>
          <ac:cxnSpMkLst>
            <pc:docMk/>
            <pc:sldMk cId="2282709222" sldId="260"/>
            <ac:cxnSpMk id="8" creationId="{3D044968-52E8-47D7-BD0B-73A71F86FB5F}"/>
          </ac:cxnSpMkLst>
        </pc:cxnChg>
        <pc:cxnChg chg="add del mod">
          <ac:chgData name="Andres Felipe Forero Salas" userId="8d97dfd61da619a5" providerId="LiveId" clId="{73A3C85A-612E-4ED7-809C-47732BCD1545}" dt="2023-04-17T02:44:24.462" v="898" actId="478"/>
          <ac:cxnSpMkLst>
            <pc:docMk/>
            <pc:sldMk cId="2282709222" sldId="260"/>
            <ac:cxnSpMk id="11" creationId="{464210C8-3D00-DDC3-4256-307E7E268AC6}"/>
          </ac:cxnSpMkLst>
        </pc:cxnChg>
        <pc:cxnChg chg="add del mod">
          <ac:chgData name="Andres Felipe Forero Salas" userId="8d97dfd61da619a5" providerId="LiveId" clId="{73A3C85A-612E-4ED7-809C-47732BCD1545}" dt="2023-04-17T02:44:26.103" v="899" actId="478"/>
          <ac:cxnSpMkLst>
            <pc:docMk/>
            <pc:sldMk cId="2282709222" sldId="260"/>
            <ac:cxnSpMk id="12" creationId="{BEE93E9C-3E14-D392-A322-C989EF2B9AA9}"/>
          </ac:cxnSpMkLst>
        </pc:cxnChg>
        <pc:cxnChg chg="add mod">
          <ac:chgData name="Andres Felipe Forero Salas" userId="8d97dfd61da619a5" providerId="LiveId" clId="{73A3C85A-612E-4ED7-809C-47732BCD1545}" dt="2023-04-17T02:42:10.383" v="867" actId="208"/>
          <ac:cxnSpMkLst>
            <pc:docMk/>
            <pc:sldMk cId="2282709222" sldId="260"/>
            <ac:cxnSpMk id="28" creationId="{E01182CA-9F44-1D56-D93F-3BA0FD4C2419}"/>
          </ac:cxnSpMkLst>
        </pc:cxnChg>
        <pc:cxnChg chg="add mod">
          <ac:chgData name="Andres Felipe Forero Salas" userId="8d97dfd61da619a5" providerId="LiveId" clId="{73A3C85A-612E-4ED7-809C-47732BCD1545}" dt="2023-04-17T02:42:10.383" v="867" actId="208"/>
          <ac:cxnSpMkLst>
            <pc:docMk/>
            <pc:sldMk cId="2282709222" sldId="260"/>
            <ac:cxnSpMk id="29" creationId="{4271B50B-BD8C-5B75-AD79-6E0FD8F4C14C}"/>
          </ac:cxnSpMkLst>
        </pc:cxnChg>
        <pc:cxnChg chg="add mod">
          <ac:chgData name="Andres Felipe Forero Salas" userId="8d97dfd61da619a5" providerId="LiveId" clId="{73A3C85A-612E-4ED7-809C-47732BCD1545}" dt="2023-04-17T02:44:04.243" v="897" actId="14100"/>
          <ac:cxnSpMkLst>
            <pc:docMk/>
            <pc:sldMk cId="2282709222" sldId="260"/>
            <ac:cxnSpMk id="57" creationId="{738857B9-DB9C-8A57-257E-58B60A892623}"/>
          </ac:cxnSpMkLst>
        </pc:cxnChg>
        <pc:cxnChg chg="add mod">
          <ac:chgData name="Andres Felipe Forero Salas" userId="8d97dfd61da619a5" providerId="LiveId" clId="{73A3C85A-612E-4ED7-809C-47732BCD1545}" dt="2023-04-17T02:46:06.578" v="924" actId="14100"/>
          <ac:cxnSpMkLst>
            <pc:docMk/>
            <pc:sldMk cId="2282709222" sldId="260"/>
            <ac:cxnSpMk id="58" creationId="{8FB3477F-4D08-6BF8-CA55-9A022B608B3F}"/>
          </ac:cxnSpMkLst>
        </pc:cxnChg>
        <pc:cxnChg chg="add mod">
          <ac:chgData name="Andres Felipe Forero Salas" userId="8d97dfd61da619a5" providerId="LiveId" clId="{73A3C85A-612E-4ED7-809C-47732BCD1545}" dt="2023-04-17T02:43:39.419" v="879" actId="14100"/>
          <ac:cxnSpMkLst>
            <pc:docMk/>
            <pc:sldMk cId="2282709222" sldId="260"/>
            <ac:cxnSpMk id="59" creationId="{028FEB24-5D69-D6D2-BBEE-8ADFCC3CC601}"/>
          </ac:cxnSpMkLst>
        </pc:cxnChg>
        <pc:cxnChg chg="add mod">
          <ac:chgData name="Andres Felipe Forero Salas" userId="8d97dfd61da619a5" providerId="LiveId" clId="{73A3C85A-612E-4ED7-809C-47732BCD1545}" dt="2023-04-17T02:43:54.246" v="895" actId="1036"/>
          <ac:cxnSpMkLst>
            <pc:docMk/>
            <pc:sldMk cId="2282709222" sldId="260"/>
            <ac:cxnSpMk id="63" creationId="{C36BD071-F9F7-4A87-D19C-E22B639A7A41}"/>
          </ac:cxnSpMkLst>
        </pc:cxnChg>
        <pc:cxnChg chg="add mod">
          <ac:chgData name="Andres Felipe Forero Salas" userId="8d97dfd61da619a5" providerId="LiveId" clId="{73A3C85A-612E-4ED7-809C-47732BCD1545}" dt="2023-04-17T02:50:00.004" v="960" actId="14100"/>
          <ac:cxnSpMkLst>
            <pc:docMk/>
            <pc:sldMk cId="2282709222" sldId="260"/>
            <ac:cxnSpMk id="78" creationId="{6C137161-25B7-16B8-B7DB-0438D76000D6}"/>
          </ac:cxnSpMkLst>
        </pc:cxnChg>
      </pc:sldChg>
      <pc:sldChg chg="addSp modSp new mod">
        <pc:chgData name="Andres Felipe Forero Salas" userId="8d97dfd61da619a5" providerId="LiveId" clId="{73A3C85A-612E-4ED7-809C-47732BCD1545}" dt="2023-04-17T04:30:52.789" v="1317" actId="1076"/>
        <pc:sldMkLst>
          <pc:docMk/>
          <pc:sldMk cId="1406286800" sldId="261"/>
        </pc:sldMkLst>
        <pc:spChg chg="add mod">
          <ac:chgData name="Andres Felipe Forero Salas" userId="8d97dfd61da619a5" providerId="LiveId" clId="{73A3C85A-612E-4ED7-809C-47732BCD1545}" dt="2023-04-17T04:30:36.956" v="1312" actId="1076"/>
          <ac:spMkLst>
            <pc:docMk/>
            <pc:sldMk cId="1406286800" sldId="261"/>
            <ac:spMk id="4" creationId="{B0ABAF0E-C954-83CC-40FC-40BF1582E071}"/>
          </ac:spMkLst>
        </pc:spChg>
        <pc:spChg chg="add mod">
          <ac:chgData name="Andres Felipe Forero Salas" userId="8d97dfd61da619a5" providerId="LiveId" clId="{73A3C85A-612E-4ED7-809C-47732BCD1545}" dt="2023-04-17T03:50:54.803" v="1112" actId="1076"/>
          <ac:spMkLst>
            <pc:docMk/>
            <pc:sldMk cId="1406286800" sldId="261"/>
            <ac:spMk id="5" creationId="{0E4D25CE-1430-F7FD-8159-AC8FF7456486}"/>
          </ac:spMkLst>
        </pc:spChg>
        <pc:spChg chg="add mod">
          <ac:chgData name="Andres Felipe Forero Salas" userId="8d97dfd61da619a5" providerId="LiveId" clId="{73A3C85A-612E-4ED7-809C-47732BCD1545}" dt="2023-04-17T03:51:28.557" v="1122" actId="1076"/>
          <ac:spMkLst>
            <pc:docMk/>
            <pc:sldMk cId="1406286800" sldId="261"/>
            <ac:spMk id="10" creationId="{A151E70B-FCB6-6872-8C20-25F6164AF74D}"/>
          </ac:spMkLst>
        </pc:spChg>
        <pc:spChg chg="add mod">
          <ac:chgData name="Andres Felipe Forero Salas" userId="8d97dfd61da619a5" providerId="LiveId" clId="{73A3C85A-612E-4ED7-809C-47732BCD1545}" dt="2023-04-17T03:53:40.789" v="1135" actId="1076"/>
          <ac:spMkLst>
            <pc:docMk/>
            <pc:sldMk cId="1406286800" sldId="261"/>
            <ac:spMk id="18" creationId="{2423ED5F-3FE6-B6F4-4763-B777FD26CD53}"/>
          </ac:spMkLst>
        </pc:spChg>
        <pc:spChg chg="add mod">
          <ac:chgData name="Andres Felipe Forero Salas" userId="8d97dfd61da619a5" providerId="LiveId" clId="{73A3C85A-612E-4ED7-809C-47732BCD1545}" dt="2023-04-17T04:27:16.487" v="1272" actId="20577"/>
          <ac:spMkLst>
            <pc:docMk/>
            <pc:sldMk cId="1406286800" sldId="261"/>
            <ac:spMk id="19" creationId="{44A66112-436E-DE33-4742-1A21FAEA6393}"/>
          </ac:spMkLst>
        </pc:spChg>
        <pc:spChg chg="add mod">
          <ac:chgData name="Andres Felipe Forero Salas" userId="8d97dfd61da619a5" providerId="LiveId" clId="{73A3C85A-612E-4ED7-809C-47732BCD1545}" dt="2023-04-17T04:25:07.197" v="1258" actId="1076"/>
          <ac:spMkLst>
            <pc:docMk/>
            <pc:sldMk cId="1406286800" sldId="261"/>
            <ac:spMk id="20" creationId="{94E66035-3F30-3B0E-1657-05693CF3B48B}"/>
          </ac:spMkLst>
        </pc:spChg>
        <pc:spChg chg="add mod">
          <ac:chgData name="Andres Felipe Forero Salas" userId="8d97dfd61da619a5" providerId="LiveId" clId="{73A3C85A-612E-4ED7-809C-47732BCD1545}" dt="2023-04-17T04:10:05.609" v="1155" actId="20577"/>
          <ac:spMkLst>
            <pc:docMk/>
            <pc:sldMk cId="1406286800" sldId="261"/>
            <ac:spMk id="21" creationId="{14235B02-FCDE-E68F-D6C0-6025B020594E}"/>
          </ac:spMkLst>
        </pc:spChg>
        <pc:spChg chg="add mod">
          <ac:chgData name="Andres Felipe Forero Salas" userId="8d97dfd61da619a5" providerId="LiveId" clId="{73A3C85A-612E-4ED7-809C-47732BCD1545}" dt="2023-04-17T04:11:34.228" v="1157" actId="1076"/>
          <ac:spMkLst>
            <pc:docMk/>
            <pc:sldMk cId="1406286800" sldId="261"/>
            <ac:spMk id="22" creationId="{7C741F5E-2C01-0A5E-C9D5-EE62F0A8B2AD}"/>
          </ac:spMkLst>
        </pc:spChg>
        <pc:spChg chg="add mod">
          <ac:chgData name="Andres Felipe Forero Salas" userId="8d97dfd61da619a5" providerId="LiveId" clId="{73A3C85A-612E-4ED7-809C-47732BCD1545}" dt="2023-04-17T04:30:52.789" v="1317" actId="1076"/>
          <ac:spMkLst>
            <pc:docMk/>
            <pc:sldMk cId="1406286800" sldId="261"/>
            <ac:spMk id="28" creationId="{7DE565D6-7AB1-A586-C682-1B573218B01E}"/>
          </ac:spMkLst>
        </pc:spChg>
        <pc:spChg chg="add mod">
          <ac:chgData name="Andres Felipe Forero Salas" userId="8d97dfd61da619a5" providerId="LiveId" clId="{73A3C85A-612E-4ED7-809C-47732BCD1545}" dt="2023-04-17T04:25:15.153" v="1262" actId="20577"/>
          <ac:spMkLst>
            <pc:docMk/>
            <pc:sldMk cId="1406286800" sldId="261"/>
            <ac:spMk id="30" creationId="{D779BAC5-970D-7A31-7E96-6BBA48E058DF}"/>
          </ac:spMkLst>
        </pc:spChg>
        <pc:spChg chg="add mod">
          <ac:chgData name="Andres Felipe Forero Salas" userId="8d97dfd61da619a5" providerId="LiveId" clId="{73A3C85A-612E-4ED7-809C-47732BCD1545}" dt="2023-04-17T04:30:39.260" v="1313" actId="14100"/>
          <ac:spMkLst>
            <pc:docMk/>
            <pc:sldMk cId="1406286800" sldId="261"/>
            <ac:spMk id="31" creationId="{D55D6D75-B4A9-4D15-0872-C94DC13C7B43}"/>
          </ac:spMkLst>
        </pc:spChg>
        <pc:cxnChg chg="add">
          <ac:chgData name="Andres Felipe Forero Salas" userId="8d97dfd61da619a5" providerId="LiveId" clId="{73A3C85A-612E-4ED7-809C-47732BCD1545}" dt="2023-04-17T03:50:25.229" v="1108" actId="11529"/>
          <ac:cxnSpMkLst>
            <pc:docMk/>
            <pc:sldMk cId="1406286800" sldId="261"/>
            <ac:cxnSpMk id="3" creationId="{971FC22D-1226-F530-79DF-A9E000F303A0}"/>
          </ac:cxnSpMkLst>
        </pc:cxnChg>
        <pc:cxnChg chg="add mod">
          <ac:chgData name="Andres Felipe Forero Salas" userId="8d97dfd61da619a5" providerId="LiveId" clId="{73A3C85A-612E-4ED7-809C-47732BCD1545}" dt="2023-04-17T03:51:25.532" v="1121" actId="1076"/>
          <ac:cxnSpMkLst>
            <pc:docMk/>
            <pc:sldMk cId="1406286800" sldId="261"/>
            <ac:cxnSpMk id="6" creationId="{1316ACAB-960B-6E6B-4508-FAE37A1920AE}"/>
          </ac:cxnSpMkLst>
        </pc:cxnChg>
        <pc:cxnChg chg="add mod">
          <ac:chgData name="Andres Felipe Forero Salas" userId="8d97dfd61da619a5" providerId="LiveId" clId="{73A3C85A-612E-4ED7-809C-47732BCD1545}" dt="2023-04-17T04:25:04.588" v="1257" actId="14100"/>
          <ac:cxnSpMkLst>
            <pc:docMk/>
            <pc:sldMk cId="1406286800" sldId="261"/>
            <ac:cxnSpMk id="11" creationId="{670726A4-A604-9631-B5C9-875B6A8A4D24}"/>
          </ac:cxnSpMkLst>
        </pc:cxnChg>
        <pc:cxnChg chg="add mod">
          <ac:chgData name="Andres Felipe Forero Salas" userId="8d97dfd61da619a5" providerId="LiveId" clId="{73A3C85A-612E-4ED7-809C-47732BCD1545}" dt="2023-04-17T03:52:59.545" v="1132" actId="208"/>
          <ac:cxnSpMkLst>
            <pc:docMk/>
            <pc:sldMk cId="1406286800" sldId="261"/>
            <ac:cxnSpMk id="15" creationId="{4A030C1B-1B1B-05E0-299F-BCADC037DF93}"/>
          </ac:cxnSpMkLst>
        </pc:cxnChg>
        <pc:cxnChg chg="add mod ord">
          <ac:chgData name="Andres Felipe Forero Salas" userId="8d97dfd61da619a5" providerId="LiveId" clId="{73A3C85A-612E-4ED7-809C-47732BCD1545}" dt="2023-04-17T04:30:45.111" v="1315" actId="166"/>
          <ac:cxnSpMkLst>
            <pc:docMk/>
            <pc:sldMk cId="1406286800" sldId="261"/>
            <ac:cxnSpMk id="24" creationId="{4147F39C-4265-C83F-092C-8308B4B95DA4}"/>
          </ac:cxnSpMkLst>
        </pc:cxnChg>
        <pc:cxnChg chg="add mod">
          <ac:chgData name="Andres Felipe Forero Salas" userId="8d97dfd61da619a5" providerId="LiveId" clId="{73A3C85A-612E-4ED7-809C-47732BCD1545}" dt="2023-04-17T04:30:49.229" v="1316" actId="14100"/>
          <ac:cxnSpMkLst>
            <pc:docMk/>
            <pc:sldMk cId="1406286800" sldId="261"/>
            <ac:cxnSpMk id="25" creationId="{D320F138-7A33-3369-6621-D7644A9FF4F1}"/>
          </ac:cxnSpMkLst>
        </pc:cxnChg>
      </pc:sldChg>
      <pc:sldChg chg="modSp add del mod">
        <pc:chgData name="Andres Felipe Forero Salas" userId="8d97dfd61da619a5" providerId="LiveId" clId="{73A3C85A-612E-4ED7-809C-47732BCD1545}" dt="2023-04-17T02:51:40.033" v="965" actId="2890"/>
        <pc:sldMkLst>
          <pc:docMk/>
          <pc:sldMk cId="229470639" sldId="262"/>
        </pc:sldMkLst>
        <pc:cxnChg chg="mod">
          <ac:chgData name="Andres Felipe Forero Salas" userId="8d97dfd61da619a5" providerId="LiveId" clId="{73A3C85A-612E-4ED7-809C-47732BCD1545}" dt="2023-04-17T02:51:39.545" v="964" actId="1076"/>
          <ac:cxnSpMkLst>
            <pc:docMk/>
            <pc:sldMk cId="229470639" sldId="262"/>
            <ac:cxnSpMk id="6" creationId="{DDC7D1C3-53D5-70C3-B8EA-1929AC72B53A}"/>
          </ac:cxnSpMkLst>
        </pc:cxnChg>
        <pc:cxnChg chg="mod">
          <ac:chgData name="Andres Felipe Forero Salas" userId="8d97dfd61da619a5" providerId="LiveId" clId="{73A3C85A-612E-4ED7-809C-47732BCD1545}" dt="2023-04-17T02:51:39.545" v="964" actId="1076"/>
          <ac:cxnSpMkLst>
            <pc:docMk/>
            <pc:sldMk cId="229470639" sldId="262"/>
            <ac:cxnSpMk id="57" creationId="{738857B9-DB9C-8A57-257E-58B60A892623}"/>
          </ac:cxnSpMkLst>
        </pc:cxnChg>
      </pc:sldChg>
      <pc:sldChg chg="addSp delSp modSp add mod">
        <pc:chgData name="Andres Felipe Forero Salas" userId="8d97dfd61da619a5" providerId="LiveId" clId="{73A3C85A-612E-4ED7-809C-47732BCD1545}" dt="2023-04-18T23:17:04.757" v="1666" actId="1076"/>
        <pc:sldMkLst>
          <pc:docMk/>
          <pc:sldMk cId="1225523699" sldId="262"/>
        </pc:sldMkLst>
        <pc:spChg chg="add del mod">
          <ac:chgData name="Andres Felipe Forero Salas" userId="8d97dfd61da619a5" providerId="LiveId" clId="{73A3C85A-612E-4ED7-809C-47732BCD1545}" dt="2023-04-18T23:12:40.020" v="1599" actId="478"/>
          <ac:spMkLst>
            <pc:docMk/>
            <pc:sldMk cId="1225523699" sldId="262"/>
            <ac:spMk id="2" creationId="{3415208C-6151-F730-6C79-0F01046BE0BC}"/>
          </ac:spMkLst>
        </pc:spChg>
        <pc:spChg chg="ord">
          <ac:chgData name="Andres Felipe Forero Salas" userId="8d97dfd61da619a5" providerId="LiveId" clId="{73A3C85A-612E-4ED7-809C-47732BCD1545}" dt="2023-04-17T02:56:15.776" v="1003" actId="166"/>
          <ac:spMkLst>
            <pc:docMk/>
            <pc:sldMk cId="1225523699" sldId="262"/>
            <ac:spMk id="4" creationId="{8574F345-0067-04EC-4417-D03BD7316318}"/>
          </ac:spMkLst>
        </pc:spChg>
        <pc:spChg chg="ord">
          <ac:chgData name="Andres Felipe Forero Salas" userId="8d97dfd61da619a5" providerId="LiveId" clId="{73A3C85A-612E-4ED7-809C-47732BCD1545}" dt="2023-04-18T23:11:46.972" v="1595" actId="166"/>
          <ac:spMkLst>
            <pc:docMk/>
            <pc:sldMk cId="1225523699" sldId="262"/>
            <ac:spMk id="5" creationId="{9BD53BC9-704F-43CA-34C6-DE821630CDDB}"/>
          </ac:spMkLst>
        </pc:spChg>
        <pc:spChg chg="add mod">
          <ac:chgData name="Andres Felipe Forero Salas" userId="8d97dfd61da619a5" providerId="LiveId" clId="{73A3C85A-612E-4ED7-809C-47732BCD1545}" dt="2023-04-18T23:11:04.777" v="1590" actId="1076"/>
          <ac:spMkLst>
            <pc:docMk/>
            <pc:sldMk cId="1225523699" sldId="262"/>
            <ac:spMk id="7" creationId="{7B962E6D-BD32-642F-8EE8-1A19C9182785}"/>
          </ac:spMkLst>
        </pc:spChg>
        <pc:spChg chg="add mod">
          <ac:chgData name="Andres Felipe Forero Salas" userId="8d97dfd61da619a5" providerId="LiveId" clId="{73A3C85A-612E-4ED7-809C-47732BCD1545}" dt="2023-04-18T23:11:22.933" v="1592" actId="1076"/>
          <ac:spMkLst>
            <pc:docMk/>
            <pc:sldMk cId="1225523699" sldId="262"/>
            <ac:spMk id="9" creationId="{CC5C2F22-1A72-DCC4-2442-7562792418F6}"/>
          </ac:spMkLst>
        </pc:spChg>
        <pc:spChg chg="add mod">
          <ac:chgData name="Andres Felipe Forero Salas" userId="8d97dfd61da619a5" providerId="LiveId" clId="{73A3C85A-612E-4ED7-809C-47732BCD1545}" dt="2023-04-18T23:11:31.697" v="1593"/>
          <ac:spMkLst>
            <pc:docMk/>
            <pc:sldMk cId="1225523699" sldId="262"/>
            <ac:spMk id="10" creationId="{2F8B9CA3-77AF-3CED-6AEF-4EDBB86084E0}"/>
          </ac:spMkLst>
        </pc:spChg>
        <pc:spChg chg="add mod">
          <ac:chgData name="Andres Felipe Forero Salas" userId="8d97dfd61da619a5" providerId="LiveId" clId="{73A3C85A-612E-4ED7-809C-47732BCD1545}" dt="2023-04-18T01:44:22.872" v="1530" actId="1076"/>
          <ac:spMkLst>
            <pc:docMk/>
            <pc:sldMk cId="1225523699" sldId="262"/>
            <ac:spMk id="11" creationId="{04759BB3-7992-B770-A0F4-02CBE5738F8D}"/>
          </ac:spMkLst>
        </pc:spChg>
        <pc:spChg chg="add mod">
          <ac:chgData name="Andres Felipe Forero Salas" userId="8d97dfd61da619a5" providerId="LiveId" clId="{73A3C85A-612E-4ED7-809C-47732BCD1545}" dt="2023-04-18T23:12:25.412" v="1598"/>
          <ac:spMkLst>
            <pc:docMk/>
            <pc:sldMk cId="1225523699" sldId="262"/>
            <ac:spMk id="15" creationId="{C2504248-5968-04D0-3CC7-D38AC18EDAE4}"/>
          </ac:spMkLst>
        </pc:spChg>
        <pc:spChg chg="add mod">
          <ac:chgData name="Andres Felipe Forero Salas" userId="8d97dfd61da619a5" providerId="LiveId" clId="{73A3C85A-612E-4ED7-809C-47732BCD1545}" dt="2023-04-18T23:12:48.825" v="1602" actId="1038"/>
          <ac:spMkLst>
            <pc:docMk/>
            <pc:sldMk cId="1225523699" sldId="262"/>
            <ac:spMk id="16" creationId="{B6CA30AF-66E8-1620-F096-D845667F82D7}"/>
          </ac:spMkLst>
        </pc:spChg>
        <pc:spChg chg="add mod">
          <ac:chgData name="Andres Felipe Forero Salas" userId="8d97dfd61da619a5" providerId="LiveId" clId="{73A3C85A-612E-4ED7-809C-47732BCD1545}" dt="2023-04-18T23:13:09.604" v="1604" actId="1076"/>
          <ac:spMkLst>
            <pc:docMk/>
            <pc:sldMk cId="1225523699" sldId="262"/>
            <ac:spMk id="17" creationId="{3FD97749-3451-FBA0-5E61-85CCE4011CA7}"/>
          </ac:spMkLst>
        </pc:spChg>
        <pc:spChg chg="add mod">
          <ac:chgData name="Andres Felipe Forero Salas" userId="8d97dfd61da619a5" providerId="LiveId" clId="{73A3C85A-612E-4ED7-809C-47732BCD1545}" dt="2023-04-18T23:14:23.707" v="1648" actId="1076"/>
          <ac:spMkLst>
            <pc:docMk/>
            <pc:sldMk cId="1225523699" sldId="262"/>
            <ac:spMk id="19" creationId="{80175CA2-A156-3D5C-97BA-A3F0F81E5A9F}"/>
          </ac:spMkLst>
        </pc:spChg>
        <pc:spChg chg="add mod">
          <ac:chgData name="Andres Felipe Forero Salas" userId="8d97dfd61da619a5" providerId="LiveId" clId="{73A3C85A-612E-4ED7-809C-47732BCD1545}" dt="2023-04-17T02:56:46.564" v="1009" actId="208"/>
          <ac:spMkLst>
            <pc:docMk/>
            <pc:sldMk cId="1225523699" sldId="262"/>
            <ac:spMk id="20" creationId="{BCB7A06E-40A3-1B05-4F4D-EEF235DD2257}"/>
          </ac:spMkLst>
        </pc:spChg>
        <pc:spChg chg="add mod">
          <ac:chgData name="Andres Felipe Forero Salas" userId="8d97dfd61da619a5" providerId="LiveId" clId="{73A3C85A-612E-4ED7-809C-47732BCD1545}" dt="2023-04-17T02:56:58.690" v="1019" actId="1076"/>
          <ac:spMkLst>
            <pc:docMk/>
            <pc:sldMk cId="1225523699" sldId="262"/>
            <ac:spMk id="21" creationId="{7E52DA57-B104-5BF5-CFF1-DBA943979CEE}"/>
          </ac:spMkLst>
        </pc:spChg>
        <pc:spChg chg="add mod">
          <ac:chgData name="Andres Felipe Forero Salas" userId="8d97dfd61da619a5" providerId="LiveId" clId="{73A3C85A-612E-4ED7-809C-47732BCD1545}" dt="2023-04-18T23:16:16.978" v="1661" actId="1035"/>
          <ac:spMkLst>
            <pc:docMk/>
            <pc:sldMk cId="1225523699" sldId="262"/>
            <ac:spMk id="22" creationId="{81F65742-3F10-A44D-7A23-6092647F0CB5}"/>
          </ac:spMkLst>
        </pc:spChg>
        <pc:spChg chg="add mod">
          <ac:chgData name="Andres Felipe Forero Salas" userId="8d97dfd61da619a5" providerId="LiveId" clId="{73A3C85A-612E-4ED7-809C-47732BCD1545}" dt="2023-04-18T23:17:04.757" v="1666" actId="1076"/>
          <ac:spMkLst>
            <pc:docMk/>
            <pc:sldMk cId="1225523699" sldId="262"/>
            <ac:spMk id="23" creationId="{F00EC0E2-97A1-69BA-298B-43C373B667CE}"/>
          </ac:spMkLst>
        </pc:spChg>
        <pc:spChg chg="mod">
          <ac:chgData name="Andres Felipe Forero Salas" userId="8d97dfd61da619a5" providerId="LiveId" clId="{73A3C85A-612E-4ED7-809C-47732BCD1545}" dt="2023-04-17T02:56:40.831" v="1007" actId="1076"/>
          <ac:spMkLst>
            <pc:docMk/>
            <pc:sldMk cId="1225523699" sldId="262"/>
            <ac:spMk id="55" creationId="{C1156FC8-D134-A881-E175-EE894D41A32E}"/>
          </ac:spMkLst>
        </pc:spChg>
        <pc:spChg chg="del mod">
          <ac:chgData name="Andres Felipe Forero Salas" userId="8d97dfd61da619a5" providerId="LiveId" clId="{73A3C85A-612E-4ED7-809C-47732BCD1545}" dt="2023-04-18T01:43:34.670" v="1515" actId="478"/>
          <ac:spMkLst>
            <pc:docMk/>
            <pc:sldMk cId="1225523699" sldId="262"/>
            <ac:spMk id="66" creationId="{DF3BFCCE-655B-82A2-5DDD-7E21BA038A56}"/>
          </ac:spMkLst>
        </pc:spChg>
        <pc:spChg chg="del mod">
          <ac:chgData name="Andres Felipe Forero Salas" userId="8d97dfd61da619a5" providerId="LiveId" clId="{73A3C85A-612E-4ED7-809C-47732BCD1545}" dt="2023-04-18T01:43:24.446" v="1514" actId="478"/>
          <ac:spMkLst>
            <pc:docMk/>
            <pc:sldMk cId="1225523699" sldId="262"/>
            <ac:spMk id="67" creationId="{204F9450-E0E6-02AB-D4B2-AB4A916FCC33}"/>
          </ac:spMkLst>
        </pc:spChg>
        <pc:spChg chg="del mod">
          <ac:chgData name="Andres Felipe Forero Salas" userId="8d97dfd61da619a5" providerId="LiveId" clId="{73A3C85A-612E-4ED7-809C-47732BCD1545}" dt="2023-04-18T01:43:20.056" v="1513" actId="478"/>
          <ac:spMkLst>
            <pc:docMk/>
            <pc:sldMk cId="1225523699" sldId="262"/>
            <ac:spMk id="68" creationId="{712ADBEA-8E82-076A-1830-6B9352FFAD38}"/>
          </ac:spMkLst>
        </pc:spChg>
        <pc:spChg chg="mod">
          <ac:chgData name="Andres Felipe Forero Salas" userId="8d97dfd61da619a5" providerId="LiveId" clId="{73A3C85A-612E-4ED7-809C-47732BCD1545}" dt="2023-04-18T23:15:43.428" v="1649" actId="1076"/>
          <ac:spMkLst>
            <pc:docMk/>
            <pc:sldMk cId="1225523699" sldId="262"/>
            <ac:spMk id="69" creationId="{6BE8FA76-B58D-22FA-2E24-2079660A2752}"/>
          </ac:spMkLst>
        </pc:spChg>
        <pc:spChg chg="mod">
          <ac:chgData name="Andres Felipe Forero Salas" userId="8d97dfd61da619a5" providerId="LiveId" clId="{73A3C85A-612E-4ED7-809C-47732BCD1545}" dt="2023-04-18T01:44:49.657" v="1533" actId="1076"/>
          <ac:spMkLst>
            <pc:docMk/>
            <pc:sldMk cId="1225523699" sldId="262"/>
            <ac:spMk id="73" creationId="{3FF4D663-5600-AA0B-2804-CF67AB096FA5}"/>
          </ac:spMkLst>
        </pc:spChg>
        <pc:spChg chg="mod">
          <ac:chgData name="Andres Felipe Forero Salas" userId="8d97dfd61da619a5" providerId="LiveId" clId="{73A3C85A-612E-4ED7-809C-47732BCD1545}" dt="2023-04-17T02:52:36.378" v="977" actId="1076"/>
          <ac:spMkLst>
            <pc:docMk/>
            <pc:sldMk cId="1225523699" sldId="262"/>
            <ac:spMk id="75" creationId="{14C2E842-B87F-736C-DE46-F3F573FEFBDD}"/>
          </ac:spMkLst>
        </pc:spChg>
        <pc:spChg chg="mod">
          <ac:chgData name="Andres Felipe Forero Salas" userId="8d97dfd61da619a5" providerId="LiveId" clId="{73A3C85A-612E-4ED7-809C-47732BCD1545}" dt="2023-04-17T02:54:57.963" v="995" actId="1076"/>
          <ac:spMkLst>
            <pc:docMk/>
            <pc:sldMk cId="1225523699" sldId="262"/>
            <ac:spMk id="76" creationId="{7513E253-DC16-1E51-38EA-FC4833B6512A}"/>
          </ac:spMkLst>
        </pc:spChg>
        <pc:cxnChg chg="mod">
          <ac:chgData name="Andres Felipe Forero Salas" userId="8d97dfd61da619a5" providerId="LiveId" clId="{73A3C85A-612E-4ED7-809C-47732BCD1545}" dt="2023-04-17T02:52:01.914" v="972" actId="1076"/>
          <ac:cxnSpMkLst>
            <pc:docMk/>
            <pc:sldMk cId="1225523699" sldId="262"/>
            <ac:cxnSpMk id="6" creationId="{DDC7D1C3-53D5-70C3-B8EA-1929AC72B53A}"/>
          </ac:cxnSpMkLst>
        </pc:cxnChg>
        <pc:cxnChg chg="add del mod">
          <ac:chgData name="Andres Felipe Forero Salas" userId="8d97dfd61da619a5" providerId="LiveId" clId="{73A3C85A-612E-4ED7-809C-47732BCD1545}" dt="2023-04-18T01:43:45.981" v="1518" actId="478"/>
          <ac:cxnSpMkLst>
            <pc:docMk/>
            <pc:sldMk cId="1225523699" sldId="262"/>
            <ac:cxnSpMk id="7" creationId="{C8137323-8688-9350-8AF0-12F86238E358}"/>
          </ac:cxnSpMkLst>
        </pc:cxnChg>
        <pc:cxnChg chg="mod">
          <ac:chgData name="Andres Felipe Forero Salas" userId="8d97dfd61da619a5" providerId="LiveId" clId="{73A3C85A-612E-4ED7-809C-47732BCD1545}" dt="2023-04-17T02:52:10.158" v="975" actId="1035"/>
          <ac:cxnSpMkLst>
            <pc:docMk/>
            <pc:sldMk cId="1225523699" sldId="262"/>
            <ac:cxnSpMk id="8" creationId="{3D044968-52E8-47D7-BD0B-73A71F86FB5F}"/>
          </ac:cxnSpMkLst>
        </pc:cxnChg>
        <pc:cxnChg chg="add del mod">
          <ac:chgData name="Andres Felipe Forero Salas" userId="8d97dfd61da619a5" providerId="LiveId" clId="{73A3C85A-612E-4ED7-809C-47732BCD1545}" dt="2023-04-18T01:43:40.023" v="1516" actId="478"/>
          <ac:cxnSpMkLst>
            <pc:docMk/>
            <pc:sldMk cId="1225523699" sldId="262"/>
            <ac:cxnSpMk id="9" creationId="{954B0F65-AEE4-3DBE-1D69-39635644C572}"/>
          </ac:cxnSpMkLst>
        </pc:cxnChg>
        <pc:cxnChg chg="add del mod">
          <ac:chgData name="Andres Felipe Forero Salas" userId="8d97dfd61da619a5" providerId="LiveId" clId="{73A3C85A-612E-4ED7-809C-47732BCD1545}" dt="2023-04-18T01:43:43.165" v="1517" actId="478"/>
          <ac:cxnSpMkLst>
            <pc:docMk/>
            <pc:sldMk cId="1225523699" sldId="262"/>
            <ac:cxnSpMk id="10" creationId="{04499203-655B-C6C8-C1F3-A712DE03761C}"/>
          </ac:cxnSpMkLst>
        </pc:cxnChg>
        <pc:cxnChg chg="add mod">
          <ac:chgData name="Andres Felipe Forero Salas" userId="8d97dfd61da619a5" providerId="LiveId" clId="{73A3C85A-612E-4ED7-809C-47732BCD1545}" dt="2023-04-18T23:12:10.504" v="1597" actId="14100"/>
          <ac:cxnSpMkLst>
            <pc:docMk/>
            <pc:sldMk cId="1225523699" sldId="262"/>
            <ac:cxnSpMk id="13" creationId="{032F02F5-8FDA-5D0F-488F-575B07DF5633}"/>
          </ac:cxnSpMkLst>
        </pc:cxnChg>
        <pc:cxnChg chg="add del mod">
          <ac:chgData name="Andres Felipe Forero Salas" userId="8d97dfd61da619a5" providerId="LiveId" clId="{73A3C85A-612E-4ED7-809C-47732BCD1545}" dt="2023-04-18T01:43:49.557" v="1519" actId="478"/>
          <ac:cxnSpMkLst>
            <pc:docMk/>
            <pc:sldMk cId="1225523699" sldId="262"/>
            <ac:cxnSpMk id="15" creationId="{4355BBF7-59BC-FF55-6FC0-1B48FBA4DF92}"/>
          </ac:cxnSpMkLst>
        </pc:cxnChg>
        <pc:cxnChg chg="add mod">
          <ac:chgData name="Andres Felipe Forero Salas" userId="8d97dfd61da619a5" providerId="LiveId" clId="{73A3C85A-612E-4ED7-809C-47732BCD1545}" dt="2023-04-17T02:55:30.546" v="999" actId="14100"/>
          <ac:cxnSpMkLst>
            <pc:docMk/>
            <pc:sldMk cId="1225523699" sldId="262"/>
            <ac:cxnSpMk id="18" creationId="{A1B3ACCC-A36B-F694-C814-913AB7C2D11D}"/>
          </ac:cxnSpMkLst>
        </pc:cxnChg>
        <pc:cxnChg chg="mod">
          <ac:chgData name="Andres Felipe Forero Salas" userId="8d97dfd61da619a5" providerId="LiveId" clId="{73A3C85A-612E-4ED7-809C-47732BCD1545}" dt="2023-04-18T01:44:46.073" v="1532" actId="14100"/>
          <ac:cxnSpMkLst>
            <pc:docMk/>
            <pc:sldMk cId="1225523699" sldId="262"/>
            <ac:cxnSpMk id="28" creationId="{E01182CA-9F44-1D56-D93F-3BA0FD4C2419}"/>
          </ac:cxnSpMkLst>
        </pc:cxnChg>
        <pc:cxnChg chg="del">
          <ac:chgData name="Andres Felipe Forero Salas" userId="8d97dfd61da619a5" providerId="LiveId" clId="{73A3C85A-612E-4ED7-809C-47732BCD1545}" dt="2023-04-17T02:51:45.623" v="967" actId="478"/>
          <ac:cxnSpMkLst>
            <pc:docMk/>
            <pc:sldMk cId="1225523699" sldId="262"/>
            <ac:cxnSpMk id="57" creationId="{738857B9-DB9C-8A57-257E-58B60A892623}"/>
          </ac:cxnSpMkLst>
        </pc:cxnChg>
        <pc:cxnChg chg="del">
          <ac:chgData name="Andres Felipe Forero Salas" userId="8d97dfd61da619a5" providerId="LiveId" clId="{73A3C85A-612E-4ED7-809C-47732BCD1545}" dt="2023-04-17T02:51:50.472" v="970" actId="478"/>
          <ac:cxnSpMkLst>
            <pc:docMk/>
            <pc:sldMk cId="1225523699" sldId="262"/>
            <ac:cxnSpMk id="58" creationId="{8FB3477F-4D08-6BF8-CA55-9A022B608B3F}"/>
          </ac:cxnSpMkLst>
        </pc:cxnChg>
        <pc:cxnChg chg="del">
          <ac:chgData name="Andres Felipe Forero Salas" userId="8d97dfd61da619a5" providerId="LiveId" clId="{73A3C85A-612E-4ED7-809C-47732BCD1545}" dt="2023-04-17T02:51:52.664" v="971" actId="478"/>
          <ac:cxnSpMkLst>
            <pc:docMk/>
            <pc:sldMk cId="1225523699" sldId="262"/>
            <ac:cxnSpMk id="59" creationId="{028FEB24-5D69-D6D2-BBEE-8ADFCC3CC601}"/>
          </ac:cxnSpMkLst>
        </pc:cxnChg>
        <pc:cxnChg chg="del">
          <ac:chgData name="Andres Felipe Forero Salas" userId="8d97dfd61da619a5" providerId="LiveId" clId="{73A3C85A-612E-4ED7-809C-47732BCD1545}" dt="2023-04-17T02:51:47.493" v="968" actId="478"/>
          <ac:cxnSpMkLst>
            <pc:docMk/>
            <pc:sldMk cId="1225523699" sldId="262"/>
            <ac:cxnSpMk id="63" creationId="{C36BD071-F9F7-4A87-D19C-E22B639A7A41}"/>
          </ac:cxnSpMkLst>
        </pc:cxnChg>
        <pc:cxnChg chg="del mod">
          <ac:chgData name="Andres Felipe Forero Salas" userId="8d97dfd61da619a5" providerId="LiveId" clId="{73A3C85A-612E-4ED7-809C-47732BCD1545}" dt="2023-04-17T02:51:49.157" v="969" actId="478"/>
          <ac:cxnSpMkLst>
            <pc:docMk/>
            <pc:sldMk cId="1225523699" sldId="262"/>
            <ac:cxnSpMk id="78" creationId="{6C137161-25B7-16B8-B7DB-0438D76000D6}"/>
          </ac:cxnSpMkLst>
        </pc:cxnChg>
      </pc:sldChg>
      <pc:sldChg chg="add del">
        <pc:chgData name="Andres Felipe Forero Salas" userId="8d97dfd61da619a5" providerId="LiveId" clId="{73A3C85A-612E-4ED7-809C-47732BCD1545}" dt="2023-04-17T02:40:35.448" v="826" actId="2890"/>
        <pc:sldMkLst>
          <pc:docMk/>
          <pc:sldMk cId="2026246598" sldId="262"/>
        </pc:sldMkLst>
      </pc:sldChg>
      <pc:sldChg chg="addSp delSp modSp add mod">
        <pc:chgData name="Andres Felipe Forero Salas" userId="8d97dfd61da619a5" providerId="LiveId" clId="{73A3C85A-612E-4ED7-809C-47732BCD1545}" dt="2023-04-17T03:05:08.403" v="1107" actId="1076"/>
        <pc:sldMkLst>
          <pc:docMk/>
          <pc:sldMk cId="3492157734" sldId="263"/>
        </pc:sldMkLst>
        <pc:spChg chg="add mod">
          <ac:chgData name="Andres Felipe Forero Salas" userId="8d97dfd61da619a5" providerId="LiveId" clId="{73A3C85A-612E-4ED7-809C-47732BCD1545}" dt="2023-04-17T03:04:59.747" v="1106" actId="1076"/>
          <ac:spMkLst>
            <pc:docMk/>
            <pc:sldMk cId="3492157734" sldId="263"/>
            <ac:spMk id="2" creationId="{2EB9F13F-EEAE-55DA-F67B-4D7AFD8D082C}"/>
          </ac:spMkLst>
        </pc:spChg>
        <pc:spChg chg="del">
          <ac:chgData name="Andres Felipe Forero Salas" userId="8d97dfd61da619a5" providerId="LiveId" clId="{73A3C85A-612E-4ED7-809C-47732BCD1545}" dt="2023-04-17T03:02:20.607" v="1022" actId="478"/>
          <ac:spMkLst>
            <pc:docMk/>
            <pc:sldMk cId="3492157734" sldId="263"/>
            <ac:spMk id="4" creationId="{8574F345-0067-04EC-4417-D03BD7316318}"/>
          </ac:spMkLst>
        </pc:spChg>
        <pc:spChg chg="del">
          <ac:chgData name="Andres Felipe Forero Salas" userId="8d97dfd61da619a5" providerId="LiveId" clId="{73A3C85A-612E-4ED7-809C-47732BCD1545}" dt="2023-04-17T03:02:21.783" v="1023" actId="478"/>
          <ac:spMkLst>
            <pc:docMk/>
            <pc:sldMk cId="3492157734" sldId="263"/>
            <ac:spMk id="5" creationId="{9BD53BC9-704F-43CA-34C6-DE821630CDDB}"/>
          </ac:spMkLst>
        </pc:spChg>
        <pc:spChg chg="add mod">
          <ac:chgData name="Andres Felipe Forero Salas" userId="8d97dfd61da619a5" providerId="LiveId" clId="{73A3C85A-612E-4ED7-809C-47732BCD1545}" dt="2023-04-17T03:05:08.403" v="1107" actId="1076"/>
          <ac:spMkLst>
            <pc:docMk/>
            <pc:sldMk cId="3492157734" sldId="263"/>
            <ac:spMk id="11" creationId="{266D38D4-E1D2-4B51-517E-887AB65756E3}"/>
          </ac:spMkLst>
        </pc:spChg>
        <pc:spChg chg="add mod">
          <ac:chgData name="Andres Felipe Forero Salas" userId="8d97dfd61da619a5" providerId="LiveId" clId="{73A3C85A-612E-4ED7-809C-47732BCD1545}" dt="2023-04-17T03:04:25.754" v="1077" actId="1076"/>
          <ac:spMkLst>
            <pc:docMk/>
            <pc:sldMk cId="3492157734" sldId="263"/>
            <ac:spMk id="12" creationId="{4FB074B8-BDBA-026C-78A3-C4C6AD0AA8AC}"/>
          </ac:spMkLst>
        </pc:spChg>
        <pc:spChg chg="add mod">
          <ac:chgData name="Andres Felipe Forero Salas" userId="8d97dfd61da619a5" providerId="LiveId" clId="{73A3C85A-612E-4ED7-809C-47732BCD1545}" dt="2023-04-17T03:04:49.395" v="1102" actId="1076"/>
          <ac:spMkLst>
            <pc:docMk/>
            <pc:sldMk cId="3492157734" sldId="263"/>
            <ac:spMk id="13" creationId="{7F3C67C0-AFF3-5445-ABD7-8D1CFCD0448D}"/>
          </ac:spMkLst>
        </pc:spChg>
        <pc:spChg chg="mod">
          <ac:chgData name="Andres Felipe Forero Salas" userId="8d97dfd61da619a5" providerId="LiveId" clId="{73A3C85A-612E-4ED7-809C-47732BCD1545}" dt="2023-04-17T03:03:23.723" v="1046" actId="14100"/>
          <ac:spMkLst>
            <pc:docMk/>
            <pc:sldMk cId="3492157734" sldId="263"/>
            <ac:spMk id="20" creationId="{BCB7A06E-40A3-1B05-4F4D-EEF235DD2257}"/>
          </ac:spMkLst>
        </pc:spChg>
        <pc:spChg chg="del">
          <ac:chgData name="Andres Felipe Forero Salas" userId="8d97dfd61da619a5" providerId="LiveId" clId="{73A3C85A-612E-4ED7-809C-47732BCD1545}" dt="2023-04-17T03:02:18.994" v="1021" actId="478"/>
          <ac:spMkLst>
            <pc:docMk/>
            <pc:sldMk cId="3492157734" sldId="263"/>
            <ac:spMk id="55" creationId="{C1156FC8-D134-A881-E175-EE894D41A32E}"/>
          </ac:spMkLst>
        </pc:spChg>
        <pc:spChg chg="mod">
          <ac:chgData name="Andres Felipe Forero Salas" userId="8d97dfd61da619a5" providerId="LiveId" clId="{73A3C85A-612E-4ED7-809C-47732BCD1545}" dt="2023-04-17T03:03:11.290" v="1044" actId="1076"/>
          <ac:spMkLst>
            <pc:docMk/>
            <pc:sldMk cId="3492157734" sldId="263"/>
            <ac:spMk id="66" creationId="{DF3BFCCE-655B-82A2-5DDD-7E21BA038A56}"/>
          </ac:spMkLst>
        </pc:spChg>
        <pc:spChg chg="del mod">
          <ac:chgData name="Andres Felipe Forero Salas" userId="8d97dfd61da619a5" providerId="LiveId" clId="{73A3C85A-612E-4ED7-809C-47732BCD1545}" dt="2023-04-17T03:02:50.040" v="1031" actId="478"/>
          <ac:spMkLst>
            <pc:docMk/>
            <pc:sldMk cId="3492157734" sldId="263"/>
            <ac:spMk id="67" creationId="{204F9450-E0E6-02AB-D4B2-AB4A916FCC33}"/>
          </ac:spMkLst>
        </pc:spChg>
        <pc:spChg chg="del mod">
          <ac:chgData name="Andres Felipe Forero Salas" userId="8d97dfd61da619a5" providerId="LiveId" clId="{73A3C85A-612E-4ED7-809C-47732BCD1545}" dt="2023-04-17T03:03:02.850" v="1041" actId="478"/>
          <ac:spMkLst>
            <pc:docMk/>
            <pc:sldMk cId="3492157734" sldId="263"/>
            <ac:spMk id="68" creationId="{712ADBEA-8E82-076A-1830-6B9352FFAD38}"/>
          </ac:spMkLst>
        </pc:spChg>
        <pc:spChg chg="mod">
          <ac:chgData name="Andres Felipe Forero Salas" userId="8d97dfd61da619a5" providerId="LiveId" clId="{73A3C85A-612E-4ED7-809C-47732BCD1545}" dt="2023-04-17T03:02:26.290" v="1024" actId="1076"/>
          <ac:spMkLst>
            <pc:docMk/>
            <pc:sldMk cId="3492157734" sldId="263"/>
            <ac:spMk id="69" creationId="{6BE8FA76-B58D-22FA-2E24-2079660A2752}"/>
          </ac:spMkLst>
        </pc:spChg>
        <pc:cxnChg chg="mod">
          <ac:chgData name="Andres Felipe Forero Salas" userId="8d97dfd61da619a5" providerId="LiveId" clId="{73A3C85A-612E-4ED7-809C-47732BCD1545}" dt="2023-04-17T03:03:06.896" v="1043" actId="1076"/>
          <ac:cxnSpMkLst>
            <pc:docMk/>
            <pc:sldMk cId="3492157734" sldId="263"/>
            <ac:cxnSpMk id="7" creationId="{C8137323-8688-9350-8AF0-12F86238E358}"/>
          </ac:cxnSpMkLst>
        </pc:cxnChg>
      </pc:sldChg>
      <pc:sldChg chg="addSp delSp modSp add mod ord">
        <pc:chgData name="Andres Felipe Forero Salas" userId="8d97dfd61da619a5" providerId="LiveId" clId="{73A3C85A-612E-4ED7-809C-47732BCD1545}" dt="2023-04-17T04:28:09.045" v="1280" actId="1076"/>
        <pc:sldMkLst>
          <pc:docMk/>
          <pc:sldMk cId="3345738165" sldId="264"/>
        </pc:sldMkLst>
        <pc:spChg chg="del">
          <ac:chgData name="Andres Felipe Forero Salas" userId="8d97dfd61da619a5" providerId="LiveId" clId="{73A3C85A-612E-4ED7-809C-47732BCD1545}" dt="2023-04-17T04:14:14.807" v="1165" actId="478"/>
          <ac:spMkLst>
            <pc:docMk/>
            <pc:sldMk cId="3345738165" sldId="264"/>
            <ac:spMk id="2" creationId="{2EB9F13F-EEAE-55DA-F67B-4D7AFD8D082C}"/>
          </ac:spMkLst>
        </pc:spChg>
        <pc:spChg chg="add mod">
          <ac:chgData name="Andres Felipe Forero Salas" userId="8d97dfd61da619a5" providerId="LiveId" clId="{73A3C85A-612E-4ED7-809C-47732BCD1545}" dt="2023-04-17T04:27:53.830" v="1279" actId="20577"/>
          <ac:spMkLst>
            <pc:docMk/>
            <pc:sldMk cId="3345738165" sldId="264"/>
            <ac:spMk id="5" creationId="{8D87E6A3-4902-651C-22AF-23C19CC1245D}"/>
          </ac:spMkLst>
        </pc:spChg>
        <pc:spChg chg="del">
          <ac:chgData name="Andres Felipe Forero Salas" userId="8d97dfd61da619a5" providerId="LiveId" clId="{73A3C85A-612E-4ED7-809C-47732BCD1545}" dt="2023-04-17T04:14:12.176" v="1164" actId="478"/>
          <ac:spMkLst>
            <pc:docMk/>
            <pc:sldMk cId="3345738165" sldId="264"/>
            <ac:spMk id="11" creationId="{266D38D4-E1D2-4B51-517E-887AB65756E3}"/>
          </ac:spMkLst>
        </pc:spChg>
        <pc:spChg chg="mod">
          <ac:chgData name="Andres Felipe Forero Salas" userId="8d97dfd61da619a5" providerId="LiveId" clId="{73A3C85A-612E-4ED7-809C-47732BCD1545}" dt="2023-04-17T04:18:35.155" v="1235" actId="1076"/>
          <ac:spMkLst>
            <pc:docMk/>
            <pc:sldMk cId="3345738165" sldId="264"/>
            <ac:spMk id="13" creationId="{7F3C67C0-AFF3-5445-ABD7-8D1CFCD0448D}"/>
          </ac:spMkLst>
        </pc:spChg>
        <pc:spChg chg="add mod">
          <ac:chgData name="Andres Felipe Forero Salas" userId="8d97dfd61da619a5" providerId="LiveId" clId="{73A3C85A-612E-4ED7-809C-47732BCD1545}" dt="2023-04-17T04:14:40.050" v="1168"/>
          <ac:spMkLst>
            <pc:docMk/>
            <pc:sldMk cId="3345738165" sldId="264"/>
            <ac:spMk id="14" creationId="{E10C892B-85F9-98F4-7F7C-1FC59C793388}"/>
          </ac:spMkLst>
        </pc:spChg>
        <pc:spChg chg="add mod">
          <ac:chgData name="Andres Felipe Forero Salas" userId="8d97dfd61da619a5" providerId="LiveId" clId="{73A3C85A-612E-4ED7-809C-47732BCD1545}" dt="2023-04-17T04:15:12.828" v="1194" actId="1076"/>
          <ac:spMkLst>
            <pc:docMk/>
            <pc:sldMk cId="3345738165" sldId="264"/>
            <ac:spMk id="16" creationId="{3529FC5B-7571-B411-7BE9-8903B651638A}"/>
          </ac:spMkLst>
        </pc:spChg>
        <pc:spChg chg="add mod">
          <ac:chgData name="Andres Felipe Forero Salas" userId="8d97dfd61da619a5" providerId="LiveId" clId="{73A3C85A-612E-4ED7-809C-47732BCD1545}" dt="2023-04-17T04:15:28.555" v="1200" actId="20577"/>
          <ac:spMkLst>
            <pc:docMk/>
            <pc:sldMk cId="3345738165" sldId="264"/>
            <ac:spMk id="17" creationId="{862510CC-9C78-58ED-F2A4-90B37F762901}"/>
          </ac:spMkLst>
        </pc:spChg>
        <pc:spChg chg="del">
          <ac:chgData name="Andres Felipe Forero Salas" userId="8d97dfd61da619a5" providerId="LiveId" clId="{73A3C85A-612E-4ED7-809C-47732BCD1545}" dt="2023-04-17T04:18:42.081" v="1238" actId="478"/>
          <ac:spMkLst>
            <pc:docMk/>
            <pc:sldMk cId="3345738165" sldId="264"/>
            <ac:spMk id="20" creationId="{BCB7A06E-40A3-1B05-4F4D-EEF235DD2257}"/>
          </ac:spMkLst>
        </pc:spChg>
        <pc:spChg chg="del">
          <ac:chgData name="Andres Felipe Forero Salas" userId="8d97dfd61da619a5" providerId="LiveId" clId="{73A3C85A-612E-4ED7-809C-47732BCD1545}" dt="2023-04-17T04:18:45.321" v="1239" actId="478"/>
          <ac:spMkLst>
            <pc:docMk/>
            <pc:sldMk cId="3345738165" sldId="264"/>
            <ac:spMk id="21" creationId="{7E52DA57-B104-5BF5-CFF1-DBA943979CEE}"/>
          </ac:spMkLst>
        </pc:spChg>
        <pc:spChg chg="add mod">
          <ac:chgData name="Andres Felipe Forero Salas" userId="8d97dfd61da619a5" providerId="LiveId" clId="{73A3C85A-612E-4ED7-809C-47732BCD1545}" dt="2023-04-17T04:18:31.805" v="1234" actId="1076"/>
          <ac:spMkLst>
            <pc:docMk/>
            <pc:sldMk cId="3345738165" sldId="264"/>
            <ac:spMk id="34" creationId="{FB42872C-068B-2497-00FA-7DE2C5A3573A}"/>
          </ac:spMkLst>
        </pc:spChg>
        <pc:spChg chg="add mod">
          <ac:chgData name="Andres Felipe Forero Salas" userId="8d97dfd61da619a5" providerId="LiveId" clId="{73A3C85A-612E-4ED7-809C-47732BCD1545}" dt="2023-04-17T04:18:39.509" v="1237" actId="1076"/>
          <ac:spMkLst>
            <pc:docMk/>
            <pc:sldMk cId="3345738165" sldId="264"/>
            <ac:spMk id="35" creationId="{60F6F31A-DA40-1F2E-1DDB-C0B5727D1765}"/>
          </ac:spMkLst>
        </pc:spChg>
        <pc:spChg chg="del">
          <ac:chgData name="Andres Felipe Forero Salas" userId="8d97dfd61da619a5" providerId="LiveId" clId="{73A3C85A-612E-4ED7-809C-47732BCD1545}" dt="2023-04-17T04:14:18.716" v="1166" actId="478"/>
          <ac:spMkLst>
            <pc:docMk/>
            <pc:sldMk cId="3345738165" sldId="264"/>
            <ac:spMk id="66" creationId="{DF3BFCCE-655B-82A2-5DDD-7E21BA038A56}"/>
          </ac:spMkLst>
        </pc:spChg>
        <pc:spChg chg="mod">
          <ac:chgData name="Andres Felipe Forero Salas" userId="8d97dfd61da619a5" providerId="LiveId" clId="{73A3C85A-612E-4ED7-809C-47732BCD1545}" dt="2023-04-17T04:18:10.179" v="1228" actId="1076"/>
          <ac:spMkLst>
            <pc:docMk/>
            <pc:sldMk cId="3345738165" sldId="264"/>
            <ac:spMk id="69" creationId="{6BE8FA76-B58D-22FA-2E24-2079660A2752}"/>
          </ac:spMkLst>
        </pc:spChg>
        <pc:spChg chg="mod">
          <ac:chgData name="Andres Felipe Forero Salas" userId="8d97dfd61da619a5" providerId="LiveId" clId="{73A3C85A-612E-4ED7-809C-47732BCD1545}" dt="2023-04-17T04:28:09.045" v="1280" actId="1076"/>
          <ac:spMkLst>
            <pc:docMk/>
            <pc:sldMk cId="3345738165" sldId="264"/>
            <ac:spMk id="73" creationId="{3FF4D663-5600-AA0B-2804-CF67AB096FA5}"/>
          </ac:spMkLst>
        </pc:spChg>
        <pc:cxnChg chg="mod">
          <ac:chgData name="Andres Felipe Forero Salas" userId="8d97dfd61da619a5" providerId="LiveId" clId="{73A3C85A-612E-4ED7-809C-47732BCD1545}" dt="2023-04-17T04:17:56.932" v="1223" actId="14100"/>
          <ac:cxnSpMkLst>
            <pc:docMk/>
            <pc:sldMk cId="3345738165" sldId="264"/>
            <ac:cxnSpMk id="6" creationId="{DDC7D1C3-53D5-70C3-B8EA-1929AC72B53A}"/>
          </ac:cxnSpMkLst>
        </pc:cxnChg>
        <pc:cxnChg chg="del">
          <ac:chgData name="Andres Felipe Forero Salas" userId="8d97dfd61da619a5" providerId="LiveId" clId="{73A3C85A-612E-4ED7-809C-47732BCD1545}" dt="2023-04-17T04:13:46.566" v="1159" actId="478"/>
          <ac:cxnSpMkLst>
            <pc:docMk/>
            <pc:sldMk cId="3345738165" sldId="264"/>
            <ac:cxnSpMk id="7" creationId="{C8137323-8688-9350-8AF0-12F86238E358}"/>
          </ac:cxnSpMkLst>
        </pc:cxnChg>
        <pc:cxnChg chg="mod">
          <ac:chgData name="Andres Felipe Forero Salas" userId="8d97dfd61da619a5" providerId="LiveId" clId="{73A3C85A-612E-4ED7-809C-47732BCD1545}" dt="2023-04-17T04:18:04.609" v="1227" actId="1035"/>
          <ac:cxnSpMkLst>
            <pc:docMk/>
            <pc:sldMk cId="3345738165" sldId="264"/>
            <ac:cxnSpMk id="8" creationId="{3D044968-52E8-47D7-BD0B-73A71F86FB5F}"/>
          </ac:cxnSpMkLst>
        </pc:cxnChg>
        <pc:cxnChg chg="del">
          <ac:chgData name="Andres Felipe Forero Salas" userId="8d97dfd61da619a5" providerId="LiveId" clId="{73A3C85A-612E-4ED7-809C-47732BCD1545}" dt="2023-04-17T04:13:50.247" v="1160" actId="478"/>
          <ac:cxnSpMkLst>
            <pc:docMk/>
            <pc:sldMk cId="3345738165" sldId="264"/>
            <ac:cxnSpMk id="9" creationId="{954B0F65-AEE4-3DBE-1D69-39635644C572}"/>
          </ac:cxnSpMkLst>
        </pc:cxnChg>
        <pc:cxnChg chg="del">
          <ac:chgData name="Andres Felipe Forero Salas" userId="8d97dfd61da619a5" providerId="LiveId" clId="{73A3C85A-612E-4ED7-809C-47732BCD1545}" dt="2023-04-17T04:13:53.129" v="1161" actId="478"/>
          <ac:cxnSpMkLst>
            <pc:docMk/>
            <pc:sldMk cId="3345738165" sldId="264"/>
            <ac:cxnSpMk id="10" creationId="{04499203-655B-C6C8-C1F3-A712DE03761C}"/>
          </ac:cxnSpMkLst>
        </pc:cxnChg>
        <pc:cxnChg chg="del">
          <ac:chgData name="Andres Felipe Forero Salas" userId="8d97dfd61da619a5" providerId="LiveId" clId="{73A3C85A-612E-4ED7-809C-47732BCD1545}" dt="2023-04-17T04:14:08.592" v="1163" actId="478"/>
          <ac:cxnSpMkLst>
            <pc:docMk/>
            <pc:sldMk cId="3345738165" sldId="264"/>
            <ac:cxnSpMk id="15" creationId="{4355BBF7-59BC-FF55-6FC0-1B48FBA4DF92}"/>
          </ac:cxnSpMkLst>
        </pc:cxnChg>
        <pc:cxnChg chg="del mod">
          <ac:chgData name="Andres Felipe Forero Salas" userId="8d97dfd61da619a5" providerId="LiveId" clId="{73A3C85A-612E-4ED7-809C-47732BCD1545}" dt="2023-04-17T04:14:05.326" v="1162" actId="478"/>
          <ac:cxnSpMkLst>
            <pc:docMk/>
            <pc:sldMk cId="3345738165" sldId="264"/>
            <ac:cxnSpMk id="18" creationId="{A1B3ACCC-A36B-F694-C814-913AB7C2D11D}"/>
          </ac:cxnSpMkLst>
        </pc:cxnChg>
        <pc:cxnChg chg="add del mod">
          <ac:chgData name="Andres Felipe Forero Salas" userId="8d97dfd61da619a5" providerId="LiveId" clId="{73A3C85A-612E-4ED7-809C-47732BCD1545}" dt="2023-04-17T04:16:04.374" v="1204" actId="478"/>
          <ac:cxnSpMkLst>
            <pc:docMk/>
            <pc:sldMk cId="3345738165" sldId="264"/>
            <ac:cxnSpMk id="22" creationId="{C5A43DF9-B7A3-84B5-31E7-35FFDC34CCDB}"/>
          </ac:cxnSpMkLst>
        </pc:cxnChg>
        <pc:cxnChg chg="add mod">
          <ac:chgData name="Andres Felipe Forero Salas" userId="8d97dfd61da619a5" providerId="LiveId" clId="{73A3C85A-612E-4ED7-809C-47732BCD1545}" dt="2023-04-17T04:17:59.260" v="1224" actId="1036"/>
          <ac:cxnSpMkLst>
            <pc:docMk/>
            <pc:sldMk cId="3345738165" sldId="264"/>
            <ac:cxnSpMk id="25" creationId="{2D56FD26-DC58-EBDD-4C12-0705BE49EADA}"/>
          </ac:cxnSpMkLst>
        </pc:cxnChg>
        <pc:cxnChg chg="mod">
          <ac:chgData name="Andres Felipe Forero Salas" userId="8d97dfd61da619a5" providerId="LiveId" clId="{73A3C85A-612E-4ED7-809C-47732BCD1545}" dt="2023-04-17T04:19:17.155" v="1240" actId="14100"/>
          <ac:cxnSpMkLst>
            <pc:docMk/>
            <pc:sldMk cId="3345738165" sldId="264"/>
            <ac:cxnSpMk id="28" creationId="{E01182CA-9F44-1D56-D93F-3BA0FD4C2419}"/>
          </ac:cxnSpMkLst>
        </pc:cxnChg>
      </pc:sldChg>
      <pc:sldChg chg="addSp delSp modSp add mod ord">
        <pc:chgData name="Andres Felipe Forero Salas" userId="8d97dfd61da619a5" providerId="LiveId" clId="{73A3C85A-612E-4ED7-809C-47732BCD1545}" dt="2023-04-17T04:40:09.324" v="1503" actId="14100"/>
        <pc:sldMkLst>
          <pc:docMk/>
          <pc:sldMk cId="3830011690" sldId="265"/>
        </pc:sldMkLst>
        <pc:spChg chg="mod">
          <ac:chgData name="Andres Felipe Forero Salas" userId="8d97dfd61da619a5" providerId="LiveId" clId="{73A3C85A-612E-4ED7-809C-47732BCD1545}" dt="2023-04-17T04:31:41.682" v="1318" actId="1035"/>
          <ac:spMkLst>
            <pc:docMk/>
            <pc:sldMk cId="3830011690" sldId="265"/>
            <ac:spMk id="4" creationId="{B0ABAF0E-C954-83CC-40FC-40BF1582E071}"/>
          </ac:spMkLst>
        </pc:spChg>
        <pc:spChg chg="del">
          <ac:chgData name="Andres Felipe Forero Salas" userId="8d97dfd61da619a5" providerId="LiveId" clId="{73A3C85A-612E-4ED7-809C-47732BCD1545}" dt="2023-04-17T04:29:02.202" v="1284" actId="478"/>
          <ac:spMkLst>
            <pc:docMk/>
            <pc:sldMk cId="3830011690" sldId="265"/>
            <ac:spMk id="10" creationId="{A151E70B-FCB6-6872-8C20-25F6164AF74D}"/>
          </ac:spMkLst>
        </pc:spChg>
        <pc:spChg chg="add del mod">
          <ac:chgData name="Andres Felipe Forero Salas" userId="8d97dfd61da619a5" providerId="LiveId" clId="{73A3C85A-612E-4ED7-809C-47732BCD1545}" dt="2023-04-17T04:32:51.532" v="1340"/>
          <ac:spMkLst>
            <pc:docMk/>
            <pc:sldMk cId="3830011690" sldId="265"/>
            <ac:spMk id="13" creationId="{C317EB87-C8BC-A1A0-2522-AD358339331B}"/>
          </ac:spMkLst>
        </pc:spChg>
        <pc:spChg chg="add mod">
          <ac:chgData name="Andres Felipe Forero Salas" userId="8d97dfd61da619a5" providerId="LiveId" clId="{73A3C85A-612E-4ED7-809C-47732BCD1545}" dt="2023-04-17T04:33:30.236" v="1367" actId="1076"/>
          <ac:spMkLst>
            <pc:docMk/>
            <pc:sldMk cId="3830011690" sldId="265"/>
            <ac:spMk id="14" creationId="{F45642A7-7769-AC68-E28D-17B9972CC813}"/>
          </ac:spMkLst>
        </pc:spChg>
        <pc:spChg chg="del">
          <ac:chgData name="Andres Felipe Forero Salas" userId="8d97dfd61da619a5" providerId="LiveId" clId="{73A3C85A-612E-4ED7-809C-47732BCD1545}" dt="2023-04-17T04:29:16.921" v="1288" actId="478"/>
          <ac:spMkLst>
            <pc:docMk/>
            <pc:sldMk cId="3830011690" sldId="265"/>
            <ac:spMk id="18" creationId="{2423ED5F-3FE6-B6F4-4763-B777FD26CD53}"/>
          </ac:spMkLst>
        </pc:spChg>
        <pc:spChg chg="del">
          <ac:chgData name="Andres Felipe Forero Salas" userId="8d97dfd61da619a5" providerId="LiveId" clId="{73A3C85A-612E-4ED7-809C-47732BCD1545}" dt="2023-04-17T04:29:20.431" v="1289" actId="478"/>
          <ac:spMkLst>
            <pc:docMk/>
            <pc:sldMk cId="3830011690" sldId="265"/>
            <ac:spMk id="19" creationId="{44A66112-436E-DE33-4742-1A21FAEA6393}"/>
          </ac:spMkLst>
        </pc:spChg>
        <pc:spChg chg="del">
          <ac:chgData name="Andres Felipe Forero Salas" userId="8d97dfd61da619a5" providerId="LiveId" clId="{73A3C85A-612E-4ED7-809C-47732BCD1545}" dt="2023-04-17T04:29:20.431" v="1289" actId="478"/>
          <ac:spMkLst>
            <pc:docMk/>
            <pc:sldMk cId="3830011690" sldId="265"/>
            <ac:spMk id="20" creationId="{94E66035-3F30-3B0E-1657-05693CF3B48B}"/>
          </ac:spMkLst>
        </pc:spChg>
        <pc:spChg chg="mod">
          <ac:chgData name="Andres Felipe Forero Salas" userId="8d97dfd61da619a5" providerId="LiveId" clId="{73A3C85A-612E-4ED7-809C-47732BCD1545}" dt="2023-04-17T04:34:23.557" v="1384" actId="1076"/>
          <ac:spMkLst>
            <pc:docMk/>
            <pc:sldMk cId="3830011690" sldId="265"/>
            <ac:spMk id="21" creationId="{14235B02-FCDE-E68F-D6C0-6025B020594E}"/>
          </ac:spMkLst>
        </pc:spChg>
        <pc:spChg chg="del">
          <ac:chgData name="Andres Felipe Forero Salas" userId="8d97dfd61da619a5" providerId="LiveId" clId="{73A3C85A-612E-4ED7-809C-47732BCD1545}" dt="2023-04-17T04:29:20.431" v="1289" actId="478"/>
          <ac:spMkLst>
            <pc:docMk/>
            <pc:sldMk cId="3830011690" sldId="265"/>
            <ac:spMk id="22" creationId="{7C741F5E-2C01-0A5E-C9D5-EE62F0A8B2AD}"/>
          </ac:spMkLst>
        </pc:spChg>
        <pc:spChg chg="mod">
          <ac:chgData name="Andres Felipe Forero Salas" userId="8d97dfd61da619a5" providerId="LiveId" clId="{73A3C85A-612E-4ED7-809C-47732BCD1545}" dt="2023-04-17T04:30:01.460" v="1305" actId="1076"/>
          <ac:spMkLst>
            <pc:docMk/>
            <pc:sldMk cId="3830011690" sldId="265"/>
            <ac:spMk id="28" creationId="{7DE565D6-7AB1-A586-C682-1B573218B01E}"/>
          </ac:spMkLst>
        </pc:spChg>
        <pc:spChg chg="mod">
          <ac:chgData name="Andres Felipe Forero Salas" userId="8d97dfd61da619a5" providerId="LiveId" clId="{73A3C85A-612E-4ED7-809C-47732BCD1545}" dt="2023-04-17T04:33:34.965" v="1368" actId="1076"/>
          <ac:spMkLst>
            <pc:docMk/>
            <pc:sldMk cId="3830011690" sldId="265"/>
            <ac:spMk id="30" creationId="{D779BAC5-970D-7A31-7E96-6BBA48E058DF}"/>
          </ac:spMkLst>
        </pc:spChg>
        <pc:spChg chg="mod">
          <ac:chgData name="Andres Felipe Forero Salas" userId="8d97dfd61da619a5" providerId="LiveId" clId="{73A3C85A-612E-4ED7-809C-47732BCD1545}" dt="2023-04-17T04:30:25.005" v="1310" actId="14100"/>
          <ac:spMkLst>
            <pc:docMk/>
            <pc:sldMk cId="3830011690" sldId="265"/>
            <ac:spMk id="31" creationId="{D55D6D75-B4A9-4D15-0872-C94DC13C7B43}"/>
          </ac:spMkLst>
        </pc:spChg>
        <pc:spChg chg="add mod">
          <ac:chgData name="Andres Felipe Forero Salas" userId="8d97dfd61da619a5" providerId="LiveId" clId="{73A3C85A-612E-4ED7-809C-47732BCD1545}" dt="2023-04-17T04:34:43.668" v="1398" actId="1076"/>
          <ac:spMkLst>
            <pc:docMk/>
            <pc:sldMk cId="3830011690" sldId="265"/>
            <ac:spMk id="32" creationId="{A378013F-B352-97E4-4909-6F3FFE8C3FF7}"/>
          </ac:spMkLst>
        </pc:spChg>
        <pc:spChg chg="add mod">
          <ac:chgData name="Andres Felipe Forero Salas" userId="8d97dfd61da619a5" providerId="LiveId" clId="{73A3C85A-612E-4ED7-809C-47732BCD1545}" dt="2023-04-17T04:35:15.741" v="1411" actId="1076"/>
          <ac:spMkLst>
            <pc:docMk/>
            <pc:sldMk cId="3830011690" sldId="265"/>
            <ac:spMk id="35" creationId="{068D8763-BB60-BD2E-550E-CDD49961ED86}"/>
          </ac:spMkLst>
        </pc:spChg>
        <pc:spChg chg="add mod">
          <ac:chgData name="Andres Felipe Forero Salas" userId="8d97dfd61da619a5" providerId="LiveId" clId="{73A3C85A-612E-4ED7-809C-47732BCD1545}" dt="2023-04-17T04:35:41.461" v="1416" actId="1076"/>
          <ac:spMkLst>
            <pc:docMk/>
            <pc:sldMk cId="3830011690" sldId="265"/>
            <ac:spMk id="36" creationId="{31F36A1D-87F1-0971-D4F2-FBC99DF79F83}"/>
          </ac:spMkLst>
        </pc:spChg>
        <pc:spChg chg="add mod">
          <ac:chgData name="Andres Felipe Forero Salas" userId="8d97dfd61da619a5" providerId="LiveId" clId="{73A3C85A-612E-4ED7-809C-47732BCD1545}" dt="2023-04-17T04:35:34.756" v="1414" actId="1076"/>
          <ac:spMkLst>
            <pc:docMk/>
            <pc:sldMk cId="3830011690" sldId="265"/>
            <ac:spMk id="37" creationId="{A108AC89-1DA6-D7EE-46DC-90FEA539BDCF}"/>
          </ac:spMkLst>
        </pc:spChg>
        <pc:spChg chg="add mod">
          <ac:chgData name="Andres Felipe Forero Salas" userId="8d97dfd61da619a5" providerId="LiveId" clId="{73A3C85A-612E-4ED7-809C-47732BCD1545}" dt="2023-04-17T04:36:35.092" v="1420" actId="14100"/>
          <ac:spMkLst>
            <pc:docMk/>
            <pc:sldMk cId="3830011690" sldId="265"/>
            <ac:spMk id="41" creationId="{38EFAF07-DFFA-97C1-1AA1-4053A55F6864}"/>
          </ac:spMkLst>
        </pc:spChg>
        <pc:spChg chg="add mod">
          <ac:chgData name="Andres Felipe Forero Salas" userId="8d97dfd61da619a5" providerId="LiveId" clId="{73A3C85A-612E-4ED7-809C-47732BCD1545}" dt="2023-04-17T04:36:50.301" v="1429" actId="1076"/>
          <ac:spMkLst>
            <pc:docMk/>
            <pc:sldMk cId="3830011690" sldId="265"/>
            <ac:spMk id="42" creationId="{F517D9A3-64E4-CE34-48BF-9062D8398102}"/>
          </ac:spMkLst>
        </pc:spChg>
        <pc:spChg chg="add mod">
          <ac:chgData name="Andres Felipe Forero Salas" userId="8d97dfd61da619a5" providerId="LiveId" clId="{73A3C85A-612E-4ED7-809C-47732BCD1545}" dt="2023-04-17T04:37:02.340" v="1431" actId="1076"/>
          <ac:spMkLst>
            <pc:docMk/>
            <pc:sldMk cId="3830011690" sldId="265"/>
            <ac:spMk id="43" creationId="{9E347C4E-893D-F98A-888D-DAE1D020A439}"/>
          </ac:spMkLst>
        </pc:spChg>
        <pc:spChg chg="add mod">
          <ac:chgData name="Andres Felipe Forero Salas" userId="8d97dfd61da619a5" providerId="LiveId" clId="{73A3C85A-612E-4ED7-809C-47732BCD1545}" dt="2023-04-17T04:37:17.813" v="1441" actId="1076"/>
          <ac:spMkLst>
            <pc:docMk/>
            <pc:sldMk cId="3830011690" sldId="265"/>
            <ac:spMk id="44" creationId="{21319336-A3AF-6AD2-29D7-9A66885DF4CD}"/>
          </ac:spMkLst>
        </pc:spChg>
        <pc:spChg chg="add mod">
          <ac:chgData name="Andres Felipe Forero Salas" userId="8d97dfd61da619a5" providerId="LiveId" clId="{73A3C85A-612E-4ED7-809C-47732BCD1545}" dt="2023-04-17T04:37:35.341" v="1445" actId="1076"/>
          <ac:spMkLst>
            <pc:docMk/>
            <pc:sldMk cId="3830011690" sldId="265"/>
            <ac:spMk id="45" creationId="{36CC0691-7CF4-184E-95FD-3962E800711D}"/>
          </ac:spMkLst>
        </pc:spChg>
        <pc:spChg chg="add mod">
          <ac:chgData name="Andres Felipe Forero Salas" userId="8d97dfd61da619a5" providerId="LiveId" clId="{73A3C85A-612E-4ED7-809C-47732BCD1545}" dt="2023-04-17T04:37:51.445" v="1455" actId="1076"/>
          <ac:spMkLst>
            <pc:docMk/>
            <pc:sldMk cId="3830011690" sldId="265"/>
            <ac:spMk id="46" creationId="{286834D1-BFE7-0E95-6316-44178642FAA6}"/>
          </ac:spMkLst>
        </pc:spChg>
        <pc:spChg chg="add mod">
          <ac:chgData name="Andres Felipe Forero Salas" userId="8d97dfd61da619a5" providerId="LiveId" clId="{73A3C85A-612E-4ED7-809C-47732BCD1545}" dt="2023-04-17T04:38:43.102" v="1462" actId="1076"/>
          <ac:spMkLst>
            <pc:docMk/>
            <pc:sldMk cId="3830011690" sldId="265"/>
            <ac:spMk id="47" creationId="{3CB52284-DD0F-94D6-3C9D-B38207623CCA}"/>
          </ac:spMkLst>
        </pc:spChg>
        <pc:spChg chg="add mod">
          <ac:chgData name="Andres Felipe Forero Salas" userId="8d97dfd61da619a5" providerId="LiveId" clId="{73A3C85A-612E-4ED7-809C-47732BCD1545}" dt="2023-04-17T04:38:55.285" v="1470" actId="1076"/>
          <ac:spMkLst>
            <pc:docMk/>
            <pc:sldMk cId="3830011690" sldId="265"/>
            <ac:spMk id="48" creationId="{3DF764EB-C20E-ADDA-BE5F-A69BEC8A3682}"/>
          </ac:spMkLst>
        </pc:spChg>
        <pc:spChg chg="add mod">
          <ac:chgData name="Andres Felipe Forero Salas" userId="8d97dfd61da619a5" providerId="LiveId" clId="{73A3C85A-612E-4ED7-809C-47732BCD1545}" dt="2023-04-17T04:39:47.117" v="1498" actId="1076"/>
          <ac:spMkLst>
            <pc:docMk/>
            <pc:sldMk cId="3830011690" sldId="265"/>
            <ac:spMk id="51" creationId="{D83DA41D-FE94-3DAA-8B9B-346E0ED89C1C}"/>
          </ac:spMkLst>
        </pc:spChg>
        <pc:spChg chg="add mod">
          <ac:chgData name="Andres Felipe Forero Salas" userId="8d97dfd61da619a5" providerId="LiveId" clId="{73A3C85A-612E-4ED7-809C-47732BCD1545}" dt="2023-04-17T04:40:02.290" v="1502" actId="20577"/>
          <ac:spMkLst>
            <pc:docMk/>
            <pc:sldMk cId="3830011690" sldId="265"/>
            <ac:spMk id="52" creationId="{75F68318-17D2-F82B-DCDF-AF72F5717698}"/>
          </ac:spMkLst>
        </pc:spChg>
        <pc:cxnChg chg="mod">
          <ac:chgData name="Andres Felipe Forero Salas" userId="8d97dfd61da619a5" providerId="LiveId" clId="{73A3C85A-612E-4ED7-809C-47732BCD1545}" dt="2023-04-17T04:34:14.764" v="1380" actId="14100"/>
          <ac:cxnSpMkLst>
            <pc:docMk/>
            <pc:sldMk cId="3830011690" sldId="265"/>
            <ac:cxnSpMk id="6" creationId="{1316ACAB-960B-6E6B-4508-FAE37A1920AE}"/>
          </ac:cxnSpMkLst>
        </pc:cxnChg>
        <pc:cxnChg chg="add del mod">
          <ac:chgData name="Andres Felipe Forero Salas" userId="8d97dfd61da619a5" providerId="LiveId" clId="{73A3C85A-612E-4ED7-809C-47732BCD1545}" dt="2023-04-17T04:32:04.304" v="1320" actId="478"/>
          <ac:cxnSpMkLst>
            <pc:docMk/>
            <pc:sldMk cId="3830011690" sldId="265"/>
            <ac:cxnSpMk id="8" creationId="{C74D49F9-F79F-8DAE-F5D2-E22FDA143E9A}"/>
          </ac:cxnSpMkLst>
        </pc:cxnChg>
        <pc:cxnChg chg="del">
          <ac:chgData name="Andres Felipe Forero Salas" userId="8d97dfd61da619a5" providerId="LiveId" clId="{73A3C85A-612E-4ED7-809C-47732BCD1545}" dt="2023-04-17T04:29:05.185" v="1285" actId="478"/>
          <ac:cxnSpMkLst>
            <pc:docMk/>
            <pc:sldMk cId="3830011690" sldId="265"/>
            <ac:cxnSpMk id="11" creationId="{670726A4-A604-9631-B5C9-875B6A8A4D24}"/>
          </ac:cxnSpMkLst>
        </pc:cxnChg>
        <pc:cxnChg chg="add mod">
          <ac:chgData name="Andres Felipe Forero Salas" userId="8d97dfd61da619a5" providerId="LiveId" clId="{73A3C85A-612E-4ED7-809C-47732BCD1545}" dt="2023-04-17T04:36:11.236" v="1418" actId="14100"/>
          <ac:cxnSpMkLst>
            <pc:docMk/>
            <pc:sldMk cId="3830011690" sldId="265"/>
            <ac:cxnSpMk id="12" creationId="{FA76880F-F388-F9F5-5925-4C8E1A1CFE21}"/>
          </ac:cxnSpMkLst>
        </pc:cxnChg>
        <pc:cxnChg chg="del mod">
          <ac:chgData name="Andres Felipe Forero Salas" userId="8d97dfd61da619a5" providerId="LiveId" clId="{73A3C85A-612E-4ED7-809C-47732BCD1545}" dt="2023-04-17T04:29:25.512" v="1291" actId="478"/>
          <ac:cxnSpMkLst>
            <pc:docMk/>
            <pc:sldMk cId="3830011690" sldId="265"/>
            <ac:cxnSpMk id="15" creationId="{4A030C1B-1B1B-05E0-299F-BCADC037DF93}"/>
          </ac:cxnSpMkLst>
        </pc:cxnChg>
        <pc:cxnChg chg="add mod">
          <ac:chgData name="Andres Felipe Forero Salas" userId="8d97dfd61da619a5" providerId="LiveId" clId="{73A3C85A-612E-4ED7-809C-47732BCD1545}" dt="2023-04-17T04:35:38.452" v="1415" actId="14100"/>
          <ac:cxnSpMkLst>
            <pc:docMk/>
            <pc:sldMk cId="3830011690" sldId="265"/>
            <ac:cxnSpMk id="16" creationId="{D19F25F1-D5BE-6018-C6DC-002476886E6B}"/>
          </ac:cxnSpMkLst>
        </pc:cxnChg>
        <pc:cxnChg chg="mod ord">
          <ac:chgData name="Andres Felipe Forero Salas" userId="8d97dfd61da619a5" providerId="LiveId" clId="{73A3C85A-612E-4ED7-809C-47732BCD1545}" dt="2023-04-17T04:29:58.281" v="1304" actId="166"/>
          <ac:cxnSpMkLst>
            <pc:docMk/>
            <pc:sldMk cId="3830011690" sldId="265"/>
            <ac:cxnSpMk id="24" creationId="{4147F39C-4265-C83F-092C-8308B4B95DA4}"/>
          </ac:cxnSpMkLst>
        </pc:cxnChg>
        <pc:cxnChg chg="mod">
          <ac:chgData name="Andres Felipe Forero Salas" userId="8d97dfd61da619a5" providerId="LiveId" clId="{73A3C85A-612E-4ED7-809C-47732BCD1545}" dt="2023-04-17T04:40:09.324" v="1503" actId="14100"/>
          <ac:cxnSpMkLst>
            <pc:docMk/>
            <pc:sldMk cId="3830011690" sldId="265"/>
            <ac:cxnSpMk id="25" creationId="{D320F138-7A33-3369-6621-D7644A9FF4F1}"/>
          </ac:cxnSpMkLst>
        </pc:cxnChg>
        <pc:cxnChg chg="add mod">
          <ac:chgData name="Andres Felipe Forero Salas" userId="8d97dfd61da619a5" providerId="LiveId" clId="{73A3C85A-612E-4ED7-809C-47732BCD1545}" dt="2023-04-17T04:34:55.648" v="1400" actId="208"/>
          <ac:cxnSpMkLst>
            <pc:docMk/>
            <pc:sldMk cId="3830011690" sldId="265"/>
            <ac:cxnSpMk id="34" creationId="{0F8EFD12-D153-E5EE-C2CC-E5215C9EF6D9}"/>
          </ac:cxnSpMkLst>
        </pc:cxnChg>
        <pc:cxnChg chg="add mod ord">
          <ac:chgData name="Andres Felipe Forero Salas" userId="8d97dfd61da619a5" providerId="LiveId" clId="{73A3C85A-612E-4ED7-809C-47732BCD1545}" dt="2023-04-17T04:39:31.284" v="1495" actId="167"/>
          <ac:cxnSpMkLst>
            <pc:docMk/>
            <pc:sldMk cId="3830011690" sldId="265"/>
            <ac:cxnSpMk id="49" creationId="{9E4E1E36-CAF5-B206-9356-0C5BF37DFED9}"/>
          </ac:cxnSpMkLst>
        </pc:cxnChg>
      </pc:sldChg>
      <pc:sldChg chg="addSp modSp add mod ord">
        <pc:chgData name="Andres Felipe Forero Salas" userId="8d97dfd61da619a5" providerId="LiveId" clId="{73A3C85A-612E-4ED7-809C-47732BCD1545}" dt="2023-04-17T22:33:39.937" v="1512" actId="14100"/>
        <pc:sldMkLst>
          <pc:docMk/>
          <pc:sldMk cId="1160865780" sldId="266"/>
        </pc:sldMkLst>
        <pc:spChg chg="add mod">
          <ac:chgData name="Andres Felipe Forero Salas" userId="8d97dfd61da619a5" providerId="LiveId" clId="{73A3C85A-612E-4ED7-809C-47732BCD1545}" dt="2023-04-17T22:33:35.966" v="1511" actId="1076"/>
          <ac:spMkLst>
            <pc:docMk/>
            <pc:sldMk cId="1160865780" sldId="266"/>
            <ac:spMk id="10" creationId="{15F53EE7-AFA0-9AED-4E7D-642FFACD8D2C}"/>
          </ac:spMkLst>
        </pc:spChg>
        <pc:cxnChg chg="mod">
          <ac:chgData name="Andres Felipe Forero Salas" userId="8d97dfd61da619a5" providerId="LiveId" clId="{73A3C85A-612E-4ED7-809C-47732BCD1545}" dt="2023-04-17T22:31:39.276" v="1507" actId="14100"/>
          <ac:cxnSpMkLst>
            <pc:docMk/>
            <pc:sldMk cId="1160865780" sldId="266"/>
            <ac:cxnSpMk id="8" creationId="{3D044968-52E8-47D7-BD0B-73A71F86FB5F}"/>
          </ac:cxnSpMkLst>
        </pc:cxnChg>
        <pc:cxnChg chg="add mod">
          <ac:chgData name="Andres Felipe Forero Salas" userId="8d97dfd61da619a5" providerId="LiveId" clId="{73A3C85A-612E-4ED7-809C-47732BCD1545}" dt="2023-04-17T22:33:39.937" v="1512" actId="14100"/>
          <ac:cxnSpMkLst>
            <pc:docMk/>
            <pc:sldMk cId="1160865780" sldId="266"/>
            <ac:cxnSpMk id="9" creationId="{E7AFAC2A-96B0-0BD7-B86D-7EBCB3240767}"/>
          </ac:cxnSpMkLst>
        </pc:cxnChg>
        <pc:cxnChg chg="mod">
          <ac:chgData name="Andres Felipe Forero Salas" userId="8d97dfd61da619a5" providerId="LiveId" clId="{73A3C85A-612E-4ED7-809C-47732BCD1545}" dt="2023-04-17T22:31:45.032" v="1508" actId="14100"/>
          <ac:cxnSpMkLst>
            <pc:docMk/>
            <pc:sldMk cId="1160865780" sldId="266"/>
            <ac:cxnSpMk id="28" creationId="{E01182CA-9F44-1D56-D93F-3BA0FD4C2419}"/>
          </ac:cxnSpMkLst>
        </pc:cxnChg>
      </pc:sldChg>
      <pc:sldChg chg="addSp delSp modSp add mod">
        <pc:chgData name="Andres Felipe Forero Salas" userId="8d97dfd61da619a5" providerId="LiveId" clId="{73A3C85A-612E-4ED7-809C-47732BCD1545}" dt="2023-04-18T01:51:15.305" v="1588" actId="1076"/>
        <pc:sldMkLst>
          <pc:docMk/>
          <pc:sldMk cId="1893631078" sldId="267"/>
        </pc:sldMkLst>
        <pc:spChg chg="mod">
          <ac:chgData name="Andres Felipe Forero Salas" userId="8d97dfd61da619a5" providerId="LiveId" clId="{73A3C85A-612E-4ED7-809C-47732BCD1545}" dt="2023-04-18T01:50:48.232" v="1574" actId="1038"/>
          <ac:spMkLst>
            <pc:docMk/>
            <pc:sldMk cId="1893631078" sldId="267"/>
            <ac:spMk id="2" creationId="{3415208C-6151-F730-6C79-0F01046BE0BC}"/>
          </ac:spMkLst>
        </pc:spChg>
        <pc:spChg chg="add mod">
          <ac:chgData name="Andres Felipe Forero Salas" userId="8d97dfd61da619a5" providerId="LiveId" clId="{73A3C85A-612E-4ED7-809C-47732BCD1545}" dt="2023-04-18T01:49:06.153" v="1550" actId="1076"/>
          <ac:spMkLst>
            <pc:docMk/>
            <pc:sldMk cId="1893631078" sldId="267"/>
            <ac:spMk id="10" creationId="{A71ED04C-102D-34E1-A459-3986803BD81E}"/>
          </ac:spMkLst>
        </pc:spChg>
        <pc:spChg chg="add mod">
          <ac:chgData name="Andres Felipe Forero Salas" userId="8d97dfd61da619a5" providerId="LiveId" clId="{73A3C85A-612E-4ED7-809C-47732BCD1545}" dt="2023-04-18T01:50:24.758" v="1567" actId="1038"/>
          <ac:spMkLst>
            <pc:docMk/>
            <pc:sldMk cId="1893631078" sldId="267"/>
            <ac:spMk id="12" creationId="{8FF243FC-7341-8483-0A9E-A6EEAB39A8CE}"/>
          </ac:spMkLst>
        </pc:spChg>
        <pc:spChg chg="add mod">
          <ac:chgData name="Andres Felipe Forero Salas" userId="8d97dfd61da619a5" providerId="LiveId" clId="{73A3C85A-612E-4ED7-809C-47732BCD1545}" dt="2023-04-18T01:51:15.305" v="1588" actId="1076"/>
          <ac:spMkLst>
            <pc:docMk/>
            <pc:sldMk cId="1893631078" sldId="267"/>
            <ac:spMk id="13" creationId="{8316DBB7-D69C-3AA1-AF51-FAFD909C34E8}"/>
          </ac:spMkLst>
        </pc:spChg>
        <pc:spChg chg="mod">
          <ac:chgData name="Andres Felipe Forero Salas" userId="8d97dfd61da619a5" providerId="LiveId" clId="{73A3C85A-612E-4ED7-809C-47732BCD1545}" dt="2023-04-18T01:50:57.767" v="1579" actId="1036"/>
          <ac:spMkLst>
            <pc:docMk/>
            <pc:sldMk cId="1893631078" sldId="267"/>
            <ac:spMk id="20" creationId="{BCB7A06E-40A3-1B05-4F4D-EEF235DD2257}"/>
          </ac:spMkLst>
        </pc:spChg>
        <pc:spChg chg="mod">
          <ac:chgData name="Andres Felipe Forero Salas" userId="8d97dfd61da619a5" providerId="LiveId" clId="{73A3C85A-612E-4ED7-809C-47732BCD1545}" dt="2023-04-18T01:48:55.425" v="1545" actId="1076"/>
          <ac:spMkLst>
            <pc:docMk/>
            <pc:sldMk cId="1893631078" sldId="267"/>
            <ac:spMk id="69" creationId="{6BE8FA76-B58D-22FA-2E24-2079660A2752}"/>
          </ac:spMkLst>
        </pc:spChg>
        <pc:spChg chg="mod">
          <ac:chgData name="Andres Felipe Forero Salas" userId="8d97dfd61da619a5" providerId="LiveId" clId="{73A3C85A-612E-4ED7-809C-47732BCD1545}" dt="2023-04-18T01:48:12.440" v="1543" actId="1076"/>
          <ac:spMkLst>
            <pc:docMk/>
            <pc:sldMk cId="1893631078" sldId="267"/>
            <ac:spMk id="75" creationId="{14C2E842-B87F-736C-DE46-F3F573FEFBDD}"/>
          </ac:spMkLst>
        </pc:spChg>
        <pc:spChg chg="mod ord">
          <ac:chgData name="Andres Felipe Forero Salas" userId="8d97dfd61da619a5" providerId="LiveId" clId="{73A3C85A-612E-4ED7-809C-47732BCD1545}" dt="2023-04-18T01:48:08.834" v="1542" actId="166"/>
          <ac:spMkLst>
            <pc:docMk/>
            <pc:sldMk cId="1893631078" sldId="267"/>
            <ac:spMk id="76" creationId="{7513E253-DC16-1E51-38EA-FC4833B6512A}"/>
          </ac:spMkLst>
        </pc:spChg>
        <pc:cxnChg chg="del">
          <ac:chgData name="Andres Felipe Forero Salas" userId="8d97dfd61da619a5" providerId="LiveId" clId="{73A3C85A-612E-4ED7-809C-47732BCD1545}" dt="2023-04-18T01:48:04.231" v="1541" actId="478"/>
          <ac:cxnSpMkLst>
            <pc:docMk/>
            <pc:sldMk cId="1893631078" sldId="267"/>
            <ac:cxnSpMk id="8" creationId="{3D044968-52E8-47D7-BD0B-73A71F86FB5F}"/>
          </ac:cxnSpMkLst>
        </pc:cxnChg>
        <pc:cxnChg chg="mod">
          <ac:chgData name="Andres Felipe Forero Salas" userId="8d97dfd61da619a5" providerId="LiveId" clId="{73A3C85A-612E-4ED7-809C-47732BCD1545}" dt="2023-04-18T01:47:56.962" v="1539" actId="14100"/>
          <ac:cxnSpMkLst>
            <pc:docMk/>
            <pc:sldMk cId="1893631078" sldId="267"/>
            <ac:cxnSpMk id="18" creationId="{A1B3ACCC-A36B-F694-C814-913AB7C2D11D}"/>
          </ac:cxnSpMkLst>
        </pc:cxnChg>
      </pc:sldChg>
      <pc:sldChg chg="add del">
        <pc:chgData name="Andres Felipe Forero Salas" userId="8d97dfd61da619a5" providerId="LiveId" clId="{73A3C85A-612E-4ED7-809C-47732BCD1545}" dt="2023-04-18T01:47:38.435" v="1535" actId="2696"/>
        <pc:sldMkLst>
          <pc:docMk/>
          <pc:sldMk cId="2643870228" sldId="267"/>
        </pc:sldMkLst>
      </pc:sldChg>
      <pc:sldChg chg="addSp delSp modSp add mod">
        <pc:chgData name="Andres Felipe Forero Salas" userId="8d97dfd61da619a5" providerId="LiveId" clId="{73A3C85A-612E-4ED7-809C-47732BCD1545}" dt="2023-04-19T00:01:53.929" v="1791" actId="478"/>
        <pc:sldMkLst>
          <pc:docMk/>
          <pc:sldMk cId="714790989" sldId="268"/>
        </pc:sldMkLst>
        <pc:spChg chg="del mod">
          <ac:chgData name="Andres Felipe Forero Salas" userId="8d97dfd61da619a5" providerId="LiveId" clId="{73A3C85A-612E-4ED7-809C-47732BCD1545}" dt="2023-04-18T23:19:22.865" v="1697" actId="478"/>
          <ac:spMkLst>
            <pc:docMk/>
            <pc:sldMk cId="714790989" sldId="268"/>
            <ac:spMk id="4" creationId="{8574F345-0067-04EC-4417-D03BD7316318}"/>
          </ac:spMkLst>
        </pc:spChg>
        <pc:spChg chg="del">
          <ac:chgData name="Andres Felipe Forero Salas" userId="8d97dfd61da619a5" providerId="LiveId" clId="{73A3C85A-612E-4ED7-809C-47732BCD1545}" dt="2023-04-18T23:18:16.233" v="1679" actId="478"/>
          <ac:spMkLst>
            <pc:docMk/>
            <pc:sldMk cId="714790989" sldId="268"/>
            <ac:spMk id="5" creationId="{9BD53BC9-704F-43CA-34C6-DE821630CDDB}"/>
          </ac:spMkLst>
        </pc:spChg>
        <pc:spChg chg="del mod">
          <ac:chgData name="Andres Felipe Forero Salas" userId="8d97dfd61da619a5" providerId="LiveId" clId="{73A3C85A-612E-4ED7-809C-47732BCD1545}" dt="2023-04-18T23:22:19.569" v="1785" actId="478"/>
          <ac:spMkLst>
            <pc:docMk/>
            <pc:sldMk cId="714790989" sldId="268"/>
            <ac:spMk id="7" creationId="{7B962E6D-BD32-642F-8EE8-1A19C9182785}"/>
          </ac:spMkLst>
        </pc:spChg>
        <pc:spChg chg="del">
          <ac:chgData name="Andres Felipe Forero Salas" userId="8d97dfd61da619a5" providerId="LiveId" clId="{73A3C85A-612E-4ED7-809C-47732BCD1545}" dt="2023-04-18T23:18:17.969" v="1680" actId="478"/>
          <ac:spMkLst>
            <pc:docMk/>
            <pc:sldMk cId="714790989" sldId="268"/>
            <ac:spMk id="10" creationId="{2F8B9CA3-77AF-3CED-6AEF-4EDBB86084E0}"/>
          </ac:spMkLst>
        </pc:spChg>
        <pc:spChg chg="del">
          <ac:chgData name="Andres Felipe Forero Salas" userId="8d97dfd61da619a5" providerId="LiveId" clId="{73A3C85A-612E-4ED7-809C-47732BCD1545}" dt="2023-04-18T23:18:06.719" v="1676" actId="478"/>
          <ac:spMkLst>
            <pc:docMk/>
            <pc:sldMk cId="714790989" sldId="268"/>
            <ac:spMk id="11" creationId="{04759BB3-7992-B770-A0F4-02CBE5738F8D}"/>
          </ac:spMkLst>
        </pc:spChg>
        <pc:spChg chg="mod">
          <ac:chgData name="Andres Felipe Forero Salas" userId="8d97dfd61da619a5" providerId="LiveId" clId="{73A3C85A-612E-4ED7-809C-47732BCD1545}" dt="2023-04-18T23:20:35.772" v="1740" actId="1076"/>
          <ac:spMkLst>
            <pc:docMk/>
            <pc:sldMk cId="714790989" sldId="268"/>
            <ac:spMk id="15" creationId="{C2504248-5968-04D0-3CC7-D38AC18EDAE4}"/>
          </ac:spMkLst>
        </pc:spChg>
        <pc:spChg chg="del">
          <ac:chgData name="Andres Felipe Forero Salas" userId="8d97dfd61da619a5" providerId="LiveId" clId="{73A3C85A-612E-4ED7-809C-47732BCD1545}" dt="2023-04-18T23:18:02.336" v="1673" actId="478"/>
          <ac:spMkLst>
            <pc:docMk/>
            <pc:sldMk cId="714790989" sldId="268"/>
            <ac:spMk id="16" creationId="{B6CA30AF-66E8-1620-F096-D845667F82D7}"/>
          </ac:spMkLst>
        </pc:spChg>
        <pc:spChg chg="mod">
          <ac:chgData name="Andres Felipe Forero Salas" userId="8d97dfd61da619a5" providerId="LiveId" clId="{73A3C85A-612E-4ED7-809C-47732BCD1545}" dt="2023-04-18T23:20:30.412" v="1739" actId="1076"/>
          <ac:spMkLst>
            <pc:docMk/>
            <pc:sldMk cId="714790989" sldId="268"/>
            <ac:spMk id="17" creationId="{3FD97749-3451-FBA0-5E61-85CCE4011CA7}"/>
          </ac:spMkLst>
        </pc:spChg>
        <pc:spChg chg="mod">
          <ac:chgData name="Andres Felipe Forero Salas" userId="8d97dfd61da619a5" providerId="LiveId" clId="{73A3C85A-612E-4ED7-809C-47732BCD1545}" dt="2023-04-18T23:19:02.060" v="1693" actId="1076"/>
          <ac:spMkLst>
            <pc:docMk/>
            <pc:sldMk cId="714790989" sldId="268"/>
            <ac:spMk id="19" creationId="{80175CA2-A156-3D5C-97BA-A3F0F81E5A9F}"/>
          </ac:spMkLst>
        </pc:spChg>
        <pc:spChg chg="del">
          <ac:chgData name="Andres Felipe Forero Salas" userId="8d97dfd61da619a5" providerId="LiveId" clId="{73A3C85A-612E-4ED7-809C-47732BCD1545}" dt="2023-04-18T23:18:00.935" v="1672" actId="478"/>
          <ac:spMkLst>
            <pc:docMk/>
            <pc:sldMk cId="714790989" sldId="268"/>
            <ac:spMk id="20" creationId="{BCB7A06E-40A3-1B05-4F4D-EEF235DD2257}"/>
          </ac:spMkLst>
        </pc:spChg>
        <pc:spChg chg="del mod">
          <ac:chgData name="Andres Felipe Forero Salas" userId="8d97dfd61da619a5" providerId="LiveId" clId="{73A3C85A-612E-4ED7-809C-47732BCD1545}" dt="2023-04-18T23:18:04.864" v="1675" actId="478"/>
          <ac:spMkLst>
            <pc:docMk/>
            <pc:sldMk cId="714790989" sldId="268"/>
            <ac:spMk id="21" creationId="{7E52DA57-B104-5BF5-CFF1-DBA943979CEE}"/>
          </ac:spMkLst>
        </pc:spChg>
        <pc:spChg chg="del">
          <ac:chgData name="Andres Felipe Forero Salas" userId="8d97dfd61da619a5" providerId="LiveId" clId="{73A3C85A-612E-4ED7-809C-47732BCD1545}" dt="2023-04-18T23:18:21.273" v="1682" actId="478"/>
          <ac:spMkLst>
            <pc:docMk/>
            <pc:sldMk cId="714790989" sldId="268"/>
            <ac:spMk id="22" creationId="{81F65742-3F10-A44D-7A23-6092647F0CB5}"/>
          </ac:spMkLst>
        </pc:spChg>
        <pc:spChg chg="del">
          <ac:chgData name="Andres Felipe Forero Salas" userId="8d97dfd61da619a5" providerId="LiveId" clId="{73A3C85A-612E-4ED7-809C-47732BCD1545}" dt="2023-04-18T23:18:19.105" v="1681" actId="478"/>
          <ac:spMkLst>
            <pc:docMk/>
            <pc:sldMk cId="714790989" sldId="268"/>
            <ac:spMk id="23" creationId="{F00EC0E2-97A1-69BA-298B-43C373B667CE}"/>
          </ac:spMkLst>
        </pc:spChg>
        <pc:spChg chg="add mod">
          <ac:chgData name="Andres Felipe Forero Salas" userId="8d97dfd61da619a5" providerId="LiveId" clId="{73A3C85A-612E-4ED7-809C-47732BCD1545}" dt="2023-04-18T23:20:25.281" v="1738" actId="1038"/>
          <ac:spMkLst>
            <pc:docMk/>
            <pc:sldMk cId="714790989" sldId="268"/>
            <ac:spMk id="24" creationId="{F733C81A-C52A-4C99-0630-BD1424BCFF34}"/>
          </ac:spMkLst>
        </pc:spChg>
        <pc:spChg chg="add mod">
          <ac:chgData name="Andres Felipe Forero Salas" userId="8d97dfd61da619a5" providerId="LiveId" clId="{73A3C85A-612E-4ED7-809C-47732BCD1545}" dt="2023-04-18T23:21:10.789" v="1754" actId="1076"/>
          <ac:spMkLst>
            <pc:docMk/>
            <pc:sldMk cId="714790989" sldId="268"/>
            <ac:spMk id="27" creationId="{75955E97-12CC-A2F5-7622-B5412756A66C}"/>
          </ac:spMkLst>
        </pc:spChg>
        <pc:spChg chg="add mod">
          <ac:chgData name="Andres Felipe Forero Salas" userId="8d97dfd61da619a5" providerId="LiveId" clId="{73A3C85A-612E-4ED7-809C-47732BCD1545}" dt="2023-04-18T23:21:52.264" v="1766" actId="1037"/>
          <ac:spMkLst>
            <pc:docMk/>
            <pc:sldMk cId="714790989" sldId="268"/>
            <ac:spMk id="30" creationId="{C938C04C-089E-853A-7489-31582322C2BB}"/>
          </ac:spMkLst>
        </pc:spChg>
        <pc:spChg chg="add mod">
          <ac:chgData name="Andres Felipe Forero Salas" userId="8d97dfd61da619a5" providerId="LiveId" clId="{73A3C85A-612E-4ED7-809C-47732BCD1545}" dt="2023-04-18T23:22:14.756" v="1784" actId="1076"/>
          <ac:spMkLst>
            <pc:docMk/>
            <pc:sldMk cId="714790989" sldId="268"/>
            <ac:spMk id="31" creationId="{B6A12CFA-B741-58BE-EBAD-8952000A294A}"/>
          </ac:spMkLst>
        </pc:spChg>
        <pc:spChg chg="add del mod">
          <ac:chgData name="Andres Felipe Forero Salas" userId="8d97dfd61da619a5" providerId="LiveId" clId="{73A3C85A-612E-4ED7-809C-47732BCD1545}" dt="2023-04-19T00:01:51.113" v="1790" actId="478"/>
          <ac:spMkLst>
            <pc:docMk/>
            <pc:sldMk cId="714790989" sldId="268"/>
            <ac:spMk id="33" creationId="{DAEA1AA6-6172-8C42-A638-686FA8D1A2B6}"/>
          </ac:spMkLst>
        </pc:spChg>
        <pc:spChg chg="del">
          <ac:chgData name="Andres Felipe Forero Salas" userId="8d97dfd61da619a5" providerId="LiveId" clId="{73A3C85A-612E-4ED7-809C-47732BCD1545}" dt="2023-04-18T23:17:58.257" v="1670" actId="478"/>
          <ac:spMkLst>
            <pc:docMk/>
            <pc:sldMk cId="714790989" sldId="268"/>
            <ac:spMk id="55" creationId="{C1156FC8-D134-A881-E175-EE894D41A32E}"/>
          </ac:spMkLst>
        </pc:spChg>
        <pc:spChg chg="del">
          <ac:chgData name="Andres Felipe Forero Salas" userId="8d97dfd61da619a5" providerId="LiveId" clId="{73A3C85A-612E-4ED7-809C-47732BCD1545}" dt="2023-04-18T23:18:10.280" v="1677" actId="478"/>
          <ac:spMkLst>
            <pc:docMk/>
            <pc:sldMk cId="714790989" sldId="268"/>
            <ac:spMk id="69" creationId="{6BE8FA76-B58D-22FA-2E24-2079660A2752}"/>
          </ac:spMkLst>
        </pc:spChg>
        <pc:spChg chg="del mod">
          <ac:chgData name="Andres Felipe Forero Salas" userId="8d97dfd61da619a5" providerId="LiveId" clId="{73A3C85A-612E-4ED7-809C-47732BCD1545}" dt="2023-04-19T00:01:53.929" v="1791" actId="478"/>
          <ac:spMkLst>
            <pc:docMk/>
            <pc:sldMk cId="714790989" sldId="268"/>
            <ac:spMk id="73" creationId="{3FF4D663-5600-AA0B-2804-CF67AB096FA5}"/>
          </ac:spMkLst>
        </pc:spChg>
        <pc:spChg chg="del">
          <ac:chgData name="Andres Felipe Forero Salas" userId="8d97dfd61da619a5" providerId="LiveId" clId="{73A3C85A-612E-4ED7-809C-47732BCD1545}" dt="2023-04-18T23:17:53.825" v="1669" actId="478"/>
          <ac:spMkLst>
            <pc:docMk/>
            <pc:sldMk cId="714790989" sldId="268"/>
            <ac:spMk id="74" creationId="{04B53826-C120-8304-7C7F-EB4B4CAE834E}"/>
          </ac:spMkLst>
        </pc:spChg>
        <pc:spChg chg="mod ord">
          <ac:chgData name="Andres Felipe Forero Salas" userId="8d97dfd61da619a5" providerId="LiveId" clId="{73A3C85A-612E-4ED7-809C-47732BCD1545}" dt="2023-04-18T23:21:05.748" v="1752" actId="166"/>
          <ac:spMkLst>
            <pc:docMk/>
            <pc:sldMk cId="714790989" sldId="268"/>
            <ac:spMk id="76" creationId="{7513E253-DC16-1E51-38EA-FC4833B6512A}"/>
          </ac:spMkLst>
        </pc:spChg>
        <pc:cxnChg chg="mod">
          <ac:chgData name="Andres Felipe Forero Salas" userId="8d97dfd61da619a5" providerId="LiveId" clId="{73A3C85A-612E-4ED7-809C-47732BCD1545}" dt="2023-04-18T23:18:27.485" v="1686" actId="1038"/>
          <ac:cxnSpMkLst>
            <pc:docMk/>
            <pc:sldMk cId="714790989" sldId="268"/>
            <ac:cxnSpMk id="3" creationId="{2F19E4FE-2DD0-8090-1E15-192D4191EC24}"/>
          </ac:cxnSpMkLst>
        </pc:cxnChg>
        <pc:cxnChg chg="del">
          <ac:chgData name="Andres Felipe Forero Salas" userId="8d97dfd61da619a5" providerId="LiveId" clId="{73A3C85A-612E-4ED7-809C-47732BCD1545}" dt="2023-04-18T23:18:23.909" v="1684" actId="478"/>
          <ac:cxnSpMkLst>
            <pc:docMk/>
            <pc:sldMk cId="714790989" sldId="268"/>
            <ac:cxnSpMk id="6" creationId="{DDC7D1C3-53D5-70C3-B8EA-1929AC72B53A}"/>
          </ac:cxnSpMkLst>
        </pc:cxnChg>
        <pc:cxnChg chg="del">
          <ac:chgData name="Andres Felipe Forero Salas" userId="8d97dfd61da619a5" providerId="LiveId" clId="{73A3C85A-612E-4ED7-809C-47732BCD1545}" dt="2023-04-18T23:18:12.624" v="1678" actId="478"/>
          <ac:cxnSpMkLst>
            <pc:docMk/>
            <pc:sldMk cId="714790989" sldId="268"/>
            <ac:cxnSpMk id="8" creationId="{3D044968-52E8-47D7-BD0B-73A71F86FB5F}"/>
          </ac:cxnSpMkLst>
        </pc:cxnChg>
        <pc:cxnChg chg="mod">
          <ac:chgData name="Andres Felipe Forero Salas" userId="8d97dfd61da619a5" providerId="LiveId" clId="{73A3C85A-612E-4ED7-809C-47732BCD1545}" dt="2023-04-18T23:18:38.340" v="1689" actId="14100"/>
          <ac:cxnSpMkLst>
            <pc:docMk/>
            <pc:sldMk cId="714790989" sldId="268"/>
            <ac:cxnSpMk id="13" creationId="{032F02F5-8FDA-5D0F-488F-575B07DF5633}"/>
          </ac:cxnSpMkLst>
        </pc:cxnChg>
        <pc:cxnChg chg="add mod">
          <ac:chgData name="Andres Felipe Forero Salas" userId="8d97dfd61da619a5" providerId="LiveId" clId="{73A3C85A-612E-4ED7-809C-47732BCD1545}" dt="2023-04-18T23:22:25.204" v="1786" actId="14100"/>
          <ac:cxnSpMkLst>
            <pc:docMk/>
            <pc:sldMk cId="714790989" sldId="268"/>
            <ac:cxnSpMk id="14" creationId="{4DBB2DD2-6EEC-F1F7-035A-9278115D156E}"/>
          </ac:cxnSpMkLst>
        </pc:cxnChg>
        <pc:cxnChg chg="del mod">
          <ac:chgData name="Andres Felipe Forero Salas" userId="8d97dfd61da619a5" providerId="LiveId" clId="{73A3C85A-612E-4ED7-809C-47732BCD1545}" dt="2023-04-18T23:18:22.568" v="1683" actId="478"/>
          <ac:cxnSpMkLst>
            <pc:docMk/>
            <pc:sldMk cId="714790989" sldId="268"/>
            <ac:cxnSpMk id="18" creationId="{A1B3ACCC-A36B-F694-C814-913AB7C2D11D}"/>
          </ac:cxnSpMkLst>
        </pc:cxnChg>
        <pc:cxnChg chg="del">
          <ac:chgData name="Andres Felipe Forero Salas" userId="8d97dfd61da619a5" providerId="LiveId" clId="{73A3C85A-612E-4ED7-809C-47732BCD1545}" dt="2023-04-18T23:17:59.648" v="1671" actId="478"/>
          <ac:cxnSpMkLst>
            <pc:docMk/>
            <pc:sldMk cId="714790989" sldId="268"/>
            <ac:cxnSpMk id="28" creationId="{E01182CA-9F44-1D56-D93F-3BA0FD4C2419}"/>
          </ac:cxnSpMkLst>
        </pc:cxnChg>
        <pc:cxnChg chg="del">
          <ac:chgData name="Andres Felipe Forero Salas" userId="8d97dfd61da619a5" providerId="LiveId" clId="{73A3C85A-612E-4ED7-809C-47732BCD1545}" dt="2023-04-18T23:17:51.752" v="1668" actId="478"/>
          <ac:cxnSpMkLst>
            <pc:docMk/>
            <pc:sldMk cId="714790989" sldId="268"/>
            <ac:cxnSpMk id="29" creationId="{4271B50B-BD8C-5B75-AD79-6E0FD8F4C14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B10A7-5D7F-D63E-BEB7-9653D4F05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C7E5B0-1E6F-4287-353E-303B3965C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332553-9A03-043A-CD58-0F02DAA7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21555E-A791-655F-F48C-29ECE9BB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5F4577-7677-46EF-3DC1-A9C34E0B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966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E4CB0-502A-7D76-9D6A-FFE8E43D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D420B0-E2F9-E852-55B9-DBDE4EE10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D8FBA1-6F69-9589-F666-6999C51B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57578-2AAC-E487-0D3E-93EF2A2D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60AFE0-7E03-FAC0-E47E-9BFA1B23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425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69FD1F-C245-2912-FED3-E03E2412F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0EAFD0-908B-7051-7212-5883BF7C6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D7AB2D-CB41-8ADE-3E37-AFED59E4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1304DF-1344-3FA7-94CF-3608CBA0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CD4FC7-26C0-96A3-CEE8-46FA6D80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869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AAD16-89A2-8E11-AC6B-9945780E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54E02D-75C9-2C05-A741-8539CDB3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AE4C9E-AEB1-6590-FDD8-78F2D6A5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2EB43E-EF31-075D-5EBF-F7B94437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CFC3F-D088-A122-529E-20270DC4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120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956F9-CBB3-23AB-6733-EC43E957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85DEC8-B944-6D8E-DB49-E169C48D8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0776F-9766-C02C-DCD1-C53FF3A4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79E2D5-5207-1757-D688-F13846BA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389C80-00CF-541E-A160-510699B0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998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B91B1-D8FD-B658-B0C5-A1EC0F76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0EDBC4-6CA3-D12F-C6F8-AF68FE243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14EA23-E063-3C10-BDA4-6CEEACAF5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ABD982-3811-E2B0-723B-48E74FA2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A470FF-E546-F7F5-B65F-C8DB028F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14EEA6-8256-EB6C-0B62-F43A7A07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81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D1395-F0BF-D62D-37B3-E4740DBC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2AC70-001B-9535-5D72-151AB77B4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4243EC-395B-118A-CB91-58DDF1940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1BFB17-B8F3-C83D-6213-6176E734F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F3C7A5-4B75-236F-D313-00A9DC98C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B55902-CF9E-EA9B-5FBB-B0B96365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44BDA6-CE01-3433-4540-A4A1492E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DAEEF0-DC4B-AC86-1760-B049E3FF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71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BBA28-2CD8-CD22-B47D-2A82D63C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3C89C9-3565-8B84-0548-C6808496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68DB8-BC84-3F7C-0999-23B245D7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7640E4-BD6E-70A3-4E06-2206623A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970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3F1C99-3157-4471-FB06-F81F5BE4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B5223A-07C6-7A65-4DEC-9648783C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A9E294-729A-4696-2343-9AA6B542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872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4DE17-E26F-3254-3021-9C8D1CED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62B2E0-75AC-3E24-D60A-F443B2D65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26BAE6-C21E-7A9F-CC83-27AA10600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507568-8874-67B6-1F93-FB20158A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4E54B1-150D-9F6D-D9AA-3F8A27ED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F728D4-B3E7-0F68-32D9-0200FEA9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366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1FDEE-4AD6-1AC8-0F4A-11913F82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C4E3ED-950B-D8DC-EFFD-9EF49CBEC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72A00B-B433-F015-0B99-D0E15BB4B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B2F212-69AD-FE97-CD1D-52AC747A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C823AD-C830-9BF4-CCE1-E8E920F1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946641-FC67-3016-39A8-BD0D75F3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885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3E42F8-6ABF-10D9-62C9-22695A09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BD42DB-4EBC-F731-A399-4C63073ED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92951-CC98-EAB5-9768-46EE7FEED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C11F6-85FD-4440-9B3F-9062873D2F0C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05BEB8-04B0-239D-C36F-D6E01E0F2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8186EA-A8B9-419D-B76A-8DC6B6B40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545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../media/image55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6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40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11" Type="http://schemas.openxmlformats.org/officeDocument/2006/relationships/image" Target="../media/image42.png"/><Relationship Id="rId15" Type="http://schemas.openxmlformats.org/officeDocument/2006/relationships/image" Target="../media/image48.png"/><Relationship Id="rId10" Type="http://schemas.openxmlformats.org/officeDocument/2006/relationships/image" Target="../media/image41.png"/><Relationship Id="rId9" Type="http://schemas.openxmlformats.org/officeDocument/2006/relationships/image" Target="../media/image45.png"/><Relationship Id="rId1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1.png"/><Relationship Id="rId3" Type="http://schemas.openxmlformats.org/officeDocument/2006/relationships/image" Target="../media/image400.png"/><Relationship Id="rId7" Type="http://schemas.openxmlformats.org/officeDocument/2006/relationships/image" Target="../media/image41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1.png"/><Relationship Id="rId5" Type="http://schemas.openxmlformats.org/officeDocument/2006/relationships/image" Target="../media/image471.png"/><Relationship Id="rId4" Type="http://schemas.openxmlformats.org/officeDocument/2006/relationships/image" Target="../media/image461.png"/><Relationship Id="rId9" Type="http://schemas.openxmlformats.org/officeDocument/2006/relationships/image" Target="../media/image50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70.png"/><Relationship Id="rId7" Type="http://schemas.openxmlformats.org/officeDocument/2006/relationships/image" Target="../media/image45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0071F9C-D0EB-4027-EDAF-AAB6D1198E90}"/>
                  </a:ext>
                </a:extLst>
              </p:cNvPr>
              <p:cNvSpPr txBox="1"/>
              <p:nvPr/>
            </p:nvSpPr>
            <p:spPr>
              <a:xfrm>
                <a:off x="6473230" y="4494738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0071F9C-D0EB-4027-EDAF-AAB6D1198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230" y="4494738"/>
                <a:ext cx="276614" cy="276999"/>
              </a:xfrm>
              <a:prstGeom prst="rect">
                <a:avLst/>
              </a:prstGeom>
              <a:blipFill>
                <a:blip r:embed="rId2"/>
                <a:stretch>
                  <a:fillRect l="-22222" r="-6667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o 14">
            <a:extLst>
              <a:ext uri="{FF2B5EF4-FFF2-40B4-BE49-F238E27FC236}">
                <a16:creationId xmlns:a16="http://schemas.microsoft.com/office/drawing/2014/main" id="{F76F2CBA-5EF4-3208-6BA7-25625CFD7358}"/>
              </a:ext>
            </a:extLst>
          </p:cNvPr>
          <p:cNvGrpSpPr/>
          <p:nvPr/>
        </p:nvGrpSpPr>
        <p:grpSpPr>
          <a:xfrm rot="15008207">
            <a:off x="5854939" y="2437430"/>
            <a:ext cx="916692" cy="1821996"/>
            <a:chOff x="5658996" y="4466833"/>
            <a:chExt cx="916692" cy="1821996"/>
          </a:xfrm>
        </p:grpSpPr>
        <p:sp>
          <p:nvSpPr>
            <p:cNvPr id="16" name="Cilindro 15">
              <a:extLst>
                <a:ext uri="{FF2B5EF4-FFF2-40B4-BE49-F238E27FC236}">
                  <a16:creationId xmlns:a16="http://schemas.microsoft.com/office/drawing/2014/main" id="{8990329A-AB11-AF8E-ED06-A761463A7882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D676124-CD20-F641-0A76-564063D62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: curvado 17">
              <a:extLst>
                <a:ext uri="{FF2B5EF4-FFF2-40B4-BE49-F238E27FC236}">
                  <a16:creationId xmlns:a16="http://schemas.microsoft.com/office/drawing/2014/main" id="{718FF236-0C55-5A7E-817A-4A70BB1E108F}"/>
                </a:ext>
              </a:extLst>
            </p:cNvPr>
            <p:cNvCxnSpPr/>
            <p:nvPr/>
          </p:nvCxnSpPr>
          <p:spPr>
            <a:xfrm>
              <a:off x="5987443" y="451626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B76D368-FCAE-FB3C-BD1A-1EBC79633FD5}"/>
              </a:ext>
            </a:extLst>
          </p:cNvPr>
          <p:cNvGrpSpPr/>
          <p:nvPr/>
        </p:nvGrpSpPr>
        <p:grpSpPr>
          <a:xfrm rot="15008207">
            <a:off x="3488076" y="565085"/>
            <a:ext cx="916692" cy="1821996"/>
            <a:chOff x="5658996" y="4466833"/>
            <a:chExt cx="916692" cy="1821996"/>
          </a:xfrm>
        </p:grpSpPr>
        <p:sp>
          <p:nvSpPr>
            <p:cNvPr id="21" name="Cilindro 20">
              <a:extLst>
                <a:ext uri="{FF2B5EF4-FFF2-40B4-BE49-F238E27FC236}">
                  <a16:creationId xmlns:a16="http://schemas.microsoft.com/office/drawing/2014/main" id="{A6B5280A-08EE-F887-D069-930742FCED15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B26D879-8BBF-2FD6-ACEE-9FA8894D4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curvado 22">
              <a:extLst>
                <a:ext uri="{FF2B5EF4-FFF2-40B4-BE49-F238E27FC236}">
                  <a16:creationId xmlns:a16="http://schemas.microsoft.com/office/drawing/2014/main" id="{E2C4934D-2E48-8C76-AD1F-F456A642CA9C}"/>
                </a:ext>
              </a:extLst>
            </p:cNvPr>
            <p:cNvCxnSpPr/>
            <p:nvPr/>
          </p:nvCxnSpPr>
          <p:spPr>
            <a:xfrm>
              <a:off x="5971592" y="456014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F5FE24B-A5D8-9F97-3DD7-7252E7801F9A}"/>
              </a:ext>
            </a:extLst>
          </p:cNvPr>
          <p:cNvCxnSpPr/>
          <p:nvPr/>
        </p:nvCxnSpPr>
        <p:spPr>
          <a:xfrm flipH="1" flipV="1">
            <a:off x="3853543" y="1530035"/>
            <a:ext cx="2369975" cy="18256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459F63F-F267-BC27-BBAC-6D8B005E0218}"/>
              </a:ext>
            </a:extLst>
          </p:cNvPr>
          <p:cNvGrpSpPr/>
          <p:nvPr/>
        </p:nvGrpSpPr>
        <p:grpSpPr>
          <a:xfrm rot="15008207">
            <a:off x="5339043" y="997892"/>
            <a:ext cx="916692" cy="1821996"/>
            <a:chOff x="5658996" y="4466833"/>
            <a:chExt cx="916692" cy="1821996"/>
          </a:xfrm>
        </p:grpSpPr>
        <p:sp>
          <p:nvSpPr>
            <p:cNvPr id="25" name="Cilindro 24">
              <a:extLst>
                <a:ext uri="{FF2B5EF4-FFF2-40B4-BE49-F238E27FC236}">
                  <a16:creationId xmlns:a16="http://schemas.microsoft.com/office/drawing/2014/main" id="{B5A17895-F924-7F82-B9DB-8F0A97DBA114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73786650-883A-2C1A-6A20-DB1D9544C2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: curvado 26">
              <a:extLst>
                <a:ext uri="{FF2B5EF4-FFF2-40B4-BE49-F238E27FC236}">
                  <a16:creationId xmlns:a16="http://schemas.microsoft.com/office/drawing/2014/main" id="{25655137-405E-E3DA-12A9-2D795091B65F}"/>
                </a:ext>
              </a:extLst>
            </p:cNvPr>
            <p:cNvCxnSpPr/>
            <p:nvPr/>
          </p:nvCxnSpPr>
          <p:spPr>
            <a:xfrm>
              <a:off x="5971592" y="456014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8434222-ED3F-9464-09D4-C3657B5C6205}"/>
              </a:ext>
            </a:extLst>
          </p:cNvPr>
          <p:cNvCxnSpPr>
            <a:cxnSpLocks/>
          </p:cNvCxnSpPr>
          <p:nvPr/>
        </p:nvCxnSpPr>
        <p:spPr>
          <a:xfrm flipH="1">
            <a:off x="3844335" y="826276"/>
            <a:ext cx="86961" cy="7037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E1DE4BA-1134-2842-84F0-60D3D82CB8A7}"/>
              </a:ext>
            </a:extLst>
          </p:cNvPr>
          <p:cNvGrpSpPr/>
          <p:nvPr/>
        </p:nvGrpSpPr>
        <p:grpSpPr>
          <a:xfrm>
            <a:off x="5753873" y="4734141"/>
            <a:ext cx="916692" cy="1821996"/>
            <a:chOff x="5658996" y="4466833"/>
            <a:chExt cx="916692" cy="1821996"/>
          </a:xfrm>
        </p:grpSpPr>
        <p:sp>
          <p:nvSpPr>
            <p:cNvPr id="4" name="Cilindro 3">
              <a:extLst>
                <a:ext uri="{FF2B5EF4-FFF2-40B4-BE49-F238E27FC236}">
                  <a16:creationId xmlns:a16="http://schemas.microsoft.com/office/drawing/2014/main" id="{0E4FE34A-FB33-C4D7-0B58-80918BC80E06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CF459D65-C3DB-E14D-31E7-03E6DFA53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: curvado 7">
              <a:extLst>
                <a:ext uri="{FF2B5EF4-FFF2-40B4-BE49-F238E27FC236}">
                  <a16:creationId xmlns:a16="http://schemas.microsoft.com/office/drawing/2014/main" id="{3D276B2F-AB11-BC5A-F3E3-8C73722811EE}"/>
                </a:ext>
              </a:extLst>
            </p:cNvPr>
            <p:cNvCxnSpPr/>
            <p:nvPr/>
          </p:nvCxnSpPr>
          <p:spPr>
            <a:xfrm>
              <a:off x="5971592" y="456014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54C5F0A-1480-0C06-1924-9FFAE73FE5E0}"/>
              </a:ext>
            </a:extLst>
          </p:cNvPr>
          <p:cNvCxnSpPr/>
          <p:nvPr/>
        </p:nvCxnSpPr>
        <p:spPr>
          <a:xfrm>
            <a:off x="6223518" y="3355725"/>
            <a:ext cx="0" cy="1252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06EFC21-ABD3-B008-F75B-7C4FC269BDDF}"/>
                  </a:ext>
                </a:extLst>
              </p:cNvPr>
              <p:cNvSpPr txBox="1"/>
              <p:nvPr/>
            </p:nvSpPr>
            <p:spPr>
              <a:xfrm>
                <a:off x="5087348" y="3672558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06EFC21-ABD3-B008-F75B-7C4FC269B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348" y="3672558"/>
                <a:ext cx="281936" cy="276999"/>
              </a:xfrm>
              <a:prstGeom prst="rect">
                <a:avLst/>
              </a:prstGeom>
              <a:blipFill>
                <a:blip r:embed="rId3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AA8F4D9-5E43-0985-BC5E-F970C501B907}"/>
                  </a:ext>
                </a:extLst>
              </p:cNvPr>
              <p:cNvSpPr txBox="1"/>
              <p:nvPr/>
            </p:nvSpPr>
            <p:spPr>
              <a:xfrm>
                <a:off x="2589340" y="1799149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AA8F4D9-5E43-0985-BC5E-F970C501B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340" y="1799149"/>
                <a:ext cx="281936" cy="276999"/>
              </a:xfrm>
              <a:prstGeom prst="rect">
                <a:avLst/>
              </a:prstGeom>
              <a:blipFill>
                <a:blip r:embed="rId4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27B6F4AC-F8B2-EEF1-0BD6-C5518E4A8A1B}"/>
                  </a:ext>
                </a:extLst>
              </p:cNvPr>
              <p:cNvSpPr txBox="1"/>
              <p:nvPr/>
            </p:nvSpPr>
            <p:spPr>
              <a:xfrm>
                <a:off x="4744222" y="1808267"/>
                <a:ext cx="276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27B6F4AC-F8B2-EEF1-0BD6-C5518E4A8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222" y="1808267"/>
                <a:ext cx="276550" cy="276999"/>
              </a:xfrm>
              <a:prstGeom prst="rect">
                <a:avLst/>
              </a:prstGeom>
              <a:blipFill>
                <a:blip r:embed="rId5"/>
                <a:stretch>
                  <a:fillRect l="-19565" r="-6522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4D3E99E3-94D8-F09C-D022-7F2BF602125C}"/>
              </a:ext>
            </a:extLst>
          </p:cNvPr>
          <p:cNvCxnSpPr>
            <a:cxnSpLocks/>
          </p:cNvCxnSpPr>
          <p:nvPr/>
        </p:nvCxnSpPr>
        <p:spPr>
          <a:xfrm flipH="1" flipV="1">
            <a:off x="3923112" y="828244"/>
            <a:ext cx="1786279" cy="11042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5" name="Grupo 64">
            <a:extLst>
              <a:ext uri="{FF2B5EF4-FFF2-40B4-BE49-F238E27FC236}">
                <a16:creationId xmlns:a16="http://schemas.microsoft.com/office/drawing/2014/main" id="{FB8F6E6A-181E-B963-0A6C-309B982073C6}"/>
              </a:ext>
            </a:extLst>
          </p:cNvPr>
          <p:cNvGrpSpPr/>
          <p:nvPr/>
        </p:nvGrpSpPr>
        <p:grpSpPr>
          <a:xfrm>
            <a:off x="5689997" y="2789941"/>
            <a:ext cx="576689" cy="772911"/>
            <a:chOff x="5669513" y="5010089"/>
            <a:chExt cx="576689" cy="772911"/>
          </a:xfrm>
        </p:grpSpPr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DA90D95A-91DA-B816-B139-B94874A9C2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2219" y="5010089"/>
              <a:ext cx="0" cy="6350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E131C984-8BC7-9D45-2301-358C7081FF18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H="1">
              <a:off x="5699270" y="5628388"/>
              <a:ext cx="516138" cy="1546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556EE4ED-F2E1-939A-89EA-0CA77A1430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9513" y="5348466"/>
              <a:ext cx="576689" cy="2835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7B488DE9-52DF-DE68-761C-5683B5D3EDD4}"/>
              </a:ext>
            </a:extLst>
          </p:cNvPr>
          <p:cNvCxnSpPr>
            <a:cxnSpLocks/>
          </p:cNvCxnSpPr>
          <p:nvPr/>
        </p:nvCxnSpPr>
        <p:spPr>
          <a:xfrm>
            <a:off x="3862522" y="1516823"/>
            <a:ext cx="0" cy="8591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43A2EFEA-BD65-1DCB-4F8D-75E1C845A9BC}"/>
              </a:ext>
            </a:extLst>
          </p:cNvPr>
          <p:cNvCxnSpPr/>
          <p:nvPr/>
        </p:nvCxnSpPr>
        <p:spPr>
          <a:xfrm flipH="1" flipV="1">
            <a:off x="3862522" y="2375956"/>
            <a:ext cx="2349697" cy="1011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6" name="Grupo 65">
            <a:extLst>
              <a:ext uri="{FF2B5EF4-FFF2-40B4-BE49-F238E27FC236}">
                <a16:creationId xmlns:a16="http://schemas.microsoft.com/office/drawing/2014/main" id="{1D3B04CA-D56B-A151-F38B-4E0831EAAD16}"/>
              </a:ext>
            </a:extLst>
          </p:cNvPr>
          <p:cNvGrpSpPr/>
          <p:nvPr/>
        </p:nvGrpSpPr>
        <p:grpSpPr>
          <a:xfrm>
            <a:off x="5617029" y="3107094"/>
            <a:ext cx="618540" cy="850864"/>
            <a:chOff x="5617029" y="3107094"/>
            <a:chExt cx="618540" cy="850864"/>
          </a:xfrm>
        </p:grpSpPr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73158494-2C51-D8DB-1E26-7C4BA59D28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5689" y="3396683"/>
              <a:ext cx="583852" cy="1862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474DB7B4-C18D-1B80-BECB-305A25A653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7029" y="3107094"/>
              <a:ext cx="606489" cy="2774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9A4032CE-7089-EED2-071F-BC4E482FAC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7948" y="3366965"/>
              <a:ext cx="7621" cy="59099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617EDC8-EA5F-7471-34F2-58AA5555F9AA}"/>
              </a:ext>
            </a:extLst>
          </p:cNvPr>
          <p:cNvCxnSpPr>
            <a:cxnSpLocks/>
          </p:cNvCxnSpPr>
          <p:nvPr/>
        </p:nvCxnSpPr>
        <p:spPr>
          <a:xfrm flipH="1">
            <a:off x="3260482" y="1543247"/>
            <a:ext cx="583852" cy="186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6087FC3-8CD7-F06B-8FC6-A63C1EF51174}"/>
              </a:ext>
            </a:extLst>
          </p:cNvPr>
          <p:cNvCxnSpPr>
            <a:cxnSpLocks/>
          </p:cNvCxnSpPr>
          <p:nvPr/>
        </p:nvCxnSpPr>
        <p:spPr>
          <a:xfrm flipH="1" flipV="1">
            <a:off x="3382773" y="1177739"/>
            <a:ext cx="479749" cy="360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09A36624-B52C-0325-ECDA-B15BC0E94731}"/>
              </a:ext>
            </a:extLst>
          </p:cNvPr>
          <p:cNvCxnSpPr>
            <a:cxnSpLocks/>
          </p:cNvCxnSpPr>
          <p:nvPr/>
        </p:nvCxnSpPr>
        <p:spPr>
          <a:xfrm flipH="1">
            <a:off x="3512334" y="1530035"/>
            <a:ext cx="328427" cy="3571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734E71A-26B9-833C-4FE5-E6F3949D5611}"/>
              </a:ext>
            </a:extLst>
          </p:cNvPr>
          <p:cNvCxnSpPr>
            <a:cxnSpLocks/>
          </p:cNvCxnSpPr>
          <p:nvPr/>
        </p:nvCxnSpPr>
        <p:spPr>
          <a:xfrm flipH="1" flipV="1">
            <a:off x="5690711" y="1932524"/>
            <a:ext cx="1382147" cy="8544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BCC77CEF-F2E5-6A19-87FF-90B86B676911}"/>
              </a:ext>
            </a:extLst>
          </p:cNvPr>
          <p:cNvCxnSpPr>
            <a:cxnSpLocks/>
          </p:cNvCxnSpPr>
          <p:nvPr/>
        </p:nvCxnSpPr>
        <p:spPr>
          <a:xfrm>
            <a:off x="5704234" y="1937627"/>
            <a:ext cx="645976" cy="139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1A1D0174-2D0B-CDC3-048E-446E56DB18CB}"/>
              </a:ext>
            </a:extLst>
          </p:cNvPr>
          <p:cNvCxnSpPr>
            <a:cxnSpLocks/>
          </p:cNvCxnSpPr>
          <p:nvPr/>
        </p:nvCxnSpPr>
        <p:spPr>
          <a:xfrm flipH="1">
            <a:off x="5110795" y="1947434"/>
            <a:ext cx="583852" cy="186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AA5C0050-447B-0BD1-F0E4-6499D8ED83FF}"/>
              </a:ext>
            </a:extLst>
          </p:cNvPr>
          <p:cNvCxnSpPr>
            <a:cxnSpLocks/>
          </p:cNvCxnSpPr>
          <p:nvPr/>
        </p:nvCxnSpPr>
        <p:spPr>
          <a:xfrm flipH="1" flipV="1">
            <a:off x="5570833" y="1314148"/>
            <a:ext cx="149344" cy="65029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4F2416D2-B1E5-7DAA-5F04-37259FD47970}"/>
              </a:ext>
            </a:extLst>
          </p:cNvPr>
          <p:cNvCxnSpPr>
            <a:cxnSpLocks/>
          </p:cNvCxnSpPr>
          <p:nvPr/>
        </p:nvCxnSpPr>
        <p:spPr>
          <a:xfrm>
            <a:off x="7354603" y="2710047"/>
            <a:ext cx="522710" cy="325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AB5A0A1-BF43-C864-B976-74D1087BC1FD}"/>
              </a:ext>
            </a:extLst>
          </p:cNvPr>
          <p:cNvCxnSpPr>
            <a:cxnSpLocks/>
          </p:cNvCxnSpPr>
          <p:nvPr/>
        </p:nvCxnSpPr>
        <p:spPr>
          <a:xfrm flipH="1">
            <a:off x="6780895" y="2717311"/>
            <a:ext cx="583852" cy="186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7BEA3C12-978F-A081-28A4-597D79F3B194}"/>
              </a:ext>
            </a:extLst>
          </p:cNvPr>
          <p:cNvCxnSpPr>
            <a:cxnSpLocks/>
          </p:cNvCxnSpPr>
          <p:nvPr/>
        </p:nvCxnSpPr>
        <p:spPr>
          <a:xfrm flipV="1">
            <a:off x="7377423" y="2102986"/>
            <a:ext cx="81850" cy="62983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581C2D1-A61F-595E-753E-443D51BA8581}"/>
              </a:ext>
            </a:extLst>
          </p:cNvPr>
          <p:cNvSpPr txBox="1"/>
          <p:nvPr/>
        </p:nvSpPr>
        <p:spPr>
          <a:xfrm>
            <a:off x="6165581" y="296833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{0}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3AEAC97-BC8F-E62F-6102-DA6CC34E468A}"/>
              </a:ext>
            </a:extLst>
          </p:cNvPr>
          <p:cNvSpPr txBox="1"/>
          <p:nvPr/>
        </p:nvSpPr>
        <p:spPr>
          <a:xfrm>
            <a:off x="5411887" y="380503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{1}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3BF9A79-6AA2-9922-0045-0A933792AE98}"/>
              </a:ext>
            </a:extLst>
          </p:cNvPr>
          <p:cNvSpPr txBox="1"/>
          <p:nvPr/>
        </p:nvSpPr>
        <p:spPr>
          <a:xfrm>
            <a:off x="2920411" y="66389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{2}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40EB9F12-F835-1CCC-219E-3405961EE416}"/>
              </a:ext>
            </a:extLst>
          </p:cNvPr>
          <p:cNvSpPr txBox="1"/>
          <p:nvPr/>
        </p:nvSpPr>
        <p:spPr>
          <a:xfrm>
            <a:off x="5422527" y="89803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{3}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5C5A6464-4CD4-72E3-81E0-C8EF3310A76F}"/>
              </a:ext>
            </a:extLst>
          </p:cNvPr>
          <p:cNvSpPr txBox="1"/>
          <p:nvPr/>
        </p:nvSpPr>
        <p:spPr>
          <a:xfrm>
            <a:off x="7532605" y="200823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{T}</a:t>
            </a:r>
          </a:p>
        </p:txBody>
      </p: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333AA002-7480-59D0-97D4-D965E65DA2CF}"/>
              </a:ext>
            </a:extLst>
          </p:cNvPr>
          <p:cNvCxnSpPr>
            <a:cxnSpLocks/>
          </p:cNvCxnSpPr>
          <p:nvPr/>
        </p:nvCxnSpPr>
        <p:spPr>
          <a:xfrm flipH="1" flipV="1">
            <a:off x="5999212" y="1860747"/>
            <a:ext cx="1382147" cy="854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E2E70F6B-40A9-C780-DC94-3DF799406E35}"/>
                  </a:ext>
                </a:extLst>
              </p:cNvPr>
              <p:cNvSpPr txBox="1"/>
              <p:nvPr/>
            </p:nvSpPr>
            <p:spPr>
              <a:xfrm>
                <a:off x="4624589" y="2851319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E2E70F6B-40A9-C780-DC94-3DF799406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89" y="2851319"/>
                <a:ext cx="261995" cy="276999"/>
              </a:xfrm>
              <a:prstGeom prst="rect">
                <a:avLst/>
              </a:prstGeom>
              <a:blipFill>
                <a:blip r:embed="rId6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8A0B8AC5-6160-32BC-4573-86C57EB55C95}"/>
                  </a:ext>
                </a:extLst>
              </p:cNvPr>
              <p:cNvSpPr txBox="1"/>
              <p:nvPr/>
            </p:nvSpPr>
            <p:spPr>
              <a:xfrm>
                <a:off x="3622647" y="1753393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8A0B8AC5-6160-32BC-4573-86C57EB55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647" y="1753393"/>
                <a:ext cx="267317" cy="276999"/>
              </a:xfrm>
              <a:prstGeom prst="rect">
                <a:avLst/>
              </a:prstGeom>
              <a:blipFill>
                <a:blip r:embed="rId7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8199D625-D21D-BAC2-C2F3-E4687D6C7B7D}"/>
                  </a:ext>
                </a:extLst>
              </p:cNvPr>
              <p:cNvSpPr txBox="1"/>
              <p:nvPr/>
            </p:nvSpPr>
            <p:spPr>
              <a:xfrm>
                <a:off x="3575231" y="922665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8199D625-D21D-BAC2-C2F3-E4687D6C7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31" y="922665"/>
                <a:ext cx="267317" cy="276999"/>
              </a:xfrm>
              <a:prstGeom prst="rect">
                <a:avLst/>
              </a:prstGeom>
              <a:blipFill>
                <a:blip r:embed="rId8"/>
                <a:stretch>
                  <a:fillRect l="-13636" r="-9091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5B3AFCD5-21DD-C123-5C7C-3E92B50A680C}"/>
                  </a:ext>
                </a:extLst>
              </p:cNvPr>
              <p:cNvSpPr txBox="1"/>
              <p:nvPr/>
            </p:nvSpPr>
            <p:spPr>
              <a:xfrm>
                <a:off x="4826456" y="1063975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5B3AFCD5-21DD-C123-5C7C-3E92B50A6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456" y="1063975"/>
                <a:ext cx="267317" cy="276999"/>
              </a:xfrm>
              <a:prstGeom prst="rect">
                <a:avLst/>
              </a:prstGeom>
              <a:blipFill>
                <a:blip r:embed="rId9"/>
                <a:stretch>
                  <a:fillRect l="-13636" r="-6818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DD4359D7-FBE0-24AA-DA18-76768B8402E1}"/>
                  </a:ext>
                </a:extLst>
              </p:cNvPr>
              <p:cNvSpPr txBox="1"/>
              <p:nvPr/>
            </p:nvSpPr>
            <p:spPr>
              <a:xfrm>
                <a:off x="6534996" y="2239759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DD4359D7-FBE0-24AA-DA18-76768B840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996" y="2239759"/>
                <a:ext cx="267317" cy="276999"/>
              </a:xfrm>
              <a:prstGeom prst="rect">
                <a:avLst/>
              </a:prstGeom>
              <a:blipFill>
                <a:blip r:embed="rId10"/>
                <a:stretch>
                  <a:fillRect l="-13636" r="-9091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7C8878EA-D457-A561-3540-2DE3E0EF325A}"/>
                  </a:ext>
                </a:extLst>
              </p:cNvPr>
              <p:cNvSpPr txBox="1"/>
              <p:nvPr/>
            </p:nvSpPr>
            <p:spPr>
              <a:xfrm>
                <a:off x="4725428" y="2171735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7C8878EA-D457-A561-3540-2DE3E0EF3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428" y="2171735"/>
                <a:ext cx="232371" cy="276999"/>
              </a:xfrm>
              <a:prstGeom prst="rect">
                <a:avLst/>
              </a:prstGeom>
              <a:blipFill>
                <a:blip r:embed="rId11"/>
                <a:stretch>
                  <a:fillRect l="-26316" r="-10526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0BC60540-077F-3E66-CA3B-25C6E0DAA581}"/>
              </a:ext>
            </a:extLst>
          </p:cNvPr>
          <p:cNvCxnSpPr/>
          <p:nvPr/>
        </p:nvCxnSpPr>
        <p:spPr>
          <a:xfrm>
            <a:off x="3862522" y="1530035"/>
            <a:ext cx="1857232" cy="434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7C199B66-A31F-BE52-C2F4-1B044858D17F}"/>
                  </a:ext>
                </a:extLst>
              </p:cNvPr>
              <p:cNvSpPr txBox="1"/>
              <p:nvPr/>
            </p:nvSpPr>
            <p:spPr>
              <a:xfrm>
                <a:off x="4588614" y="1576517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7C199B66-A31F-BE52-C2F4-1B044858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614" y="1576517"/>
                <a:ext cx="232371" cy="276999"/>
              </a:xfrm>
              <a:prstGeom prst="rect">
                <a:avLst/>
              </a:prstGeom>
              <a:blipFill>
                <a:blip r:embed="rId12"/>
                <a:stretch>
                  <a:fillRect l="-26316" r="-7895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13F30CAD-AC33-6F7C-E640-54C68DD9F60C}"/>
                  </a:ext>
                </a:extLst>
              </p:cNvPr>
              <p:cNvSpPr txBox="1"/>
              <p:nvPr/>
            </p:nvSpPr>
            <p:spPr>
              <a:xfrm>
                <a:off x="6194369" y="2168200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13F30CAD-AC33-6F7C-E640-54C68DD9F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69" y="2168200"/>
                <a:ext cx="232371" cy="276999"/>
              </a:xfrm>
              <a:prstGeom prst="rect">
                <a:avLst/>
              </a:prstGeom>
              <a:blipFill>
                <a:blip r:embed="rId13"/>
                <a:stretch>
                  <a:fillRect l="-26316" r="-10526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Arco 87">
            <a:extLst>
              <a:ext uri="{FF2B5EF4-FFF2-40B4-BE49-F238E27FC236}">
                <a16:creationId xmlns:a16="http://schemas.microsoft.com/office/drawing/2014/main" id="{1AD28C19-A9B5-2B95-0832-F90C5D278E7F}"/>
              </a:ext>
            </a:extLst>
          </p:cNvPr>
          <p:cNvSpPr/>
          <p:nvPr/>
        </p:nvSpPr>
        <p:spPr>
          <a:xfrm rot="16200000">
            <a:off x="5344140" y="2873860"/>
            <a:ext cx="348037" cy="27131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7F432083-033A-D772-8B73-04779F47A374}"/>
                  </a:ext>
                </a:extLst>
              </p:cNvPr>
              <p:cNvSpPr txBox="1"/>
              <p:nvPr/>
            </p:nvSpPr>
            <p:spPr>
              <a:xfrm>
                <a:off x="5113068" y="2651097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7F432083-033A-D772-8B73-04779F47A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068" y="2651097"/>
                <a:ext cx="292772" cy="276999"/>
              </a:xfrm>
              <a:prstGeom prst="rect">
                <a:avLst/>
              </a:prstGeom>
              <a:blipFill>
                <a:blip r:embed="rId14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42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71FC22D-1226-F530-79DF-A9E000F303A0}"/>
              </a:ext>
            </a:extLst>
          </p:cNvPr>
          <p:cNvCxnSpPr/>
          <p:nvPr/>
        </p:nvCxnSpPr>
        <p:spPr>
          <a:xfrm flipV="1">
            <a:off x="2062065" y="1287624"/>
            <a:ext cx="1670180" cy="1334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0ABAF0E-C954-83CC-40FC-40BF1582E071}"/>
              </a:ext>
            </a:extLst>
          </p:cNvPr>
          <p:cNvSpPr/>
          <p:nvPr/>
        </p:nvSpPr>
        <p:spPr>
          <a:xfrm>
            <a:off x="1525555" y="2635898"/>
            <a:ext cx="1073020" cy="23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E4D25CE-1430-F7FD-8159-AC8FF7456486}"/>
              </a:ext>
            </a:extLst>
          </p:cNvPr>
          <p:cNvSpPr/>
          <p:nvPr/>
        </p:nvSpPr>
        <p:spPr>
          <a:xfrm>
            <a:off x="3601616" y="1156995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316ACAB-960B-6E6B-4508-FAE37A1920AE}"/>
              </a:ext>
            </a:extLst>
          </p:cNvPr>
          <p:cNvCxnSpPr>
            <a:cxnSpLocks/>
          </p:cNvCxnSpPr>
          <p:nvPr/>
        </p:nvCxnSpPr>
        <p:spPr>
          <a:xfrm flipH="1" flipV="1">
            <a:off x="3732244" y="1287623"/>
            <a:ext cx="1230704" cy="1181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A151E70B-FCB6-6872-8C20-25F6164AF74D}"/>
              </a:ext>
            </a:extLst>
          </p:cNvPr>
          <p:cNvSpPr/>
          <p:nvPr/>
        </p:nvSpPr>
        <p:spPr>
          <a:xfrm>
            <a:off x="4812721" y="2284136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70726A4-A604-9631-B5C9-875B6A8A4D24}"/>
              </a:ext>
            </a:extLst>
          </p:cNvPr>
          <p:cNvCxnSpPr>
            <a:cxnSpLocks/>
          </p:cNvCxnSpPr>
          <p:nvPr/>
        </p:nvCxnSpPr>
        <p:spPr>
          <a:xfrm flipH="1" flipV="1">
            <a:off x="4943349" y="2414764"/>
            <a:ext cx="307586" cy="9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A030C1B-1B1B-05E0-299F-BCADC037DF93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073978" y="2414765"/>
            <a:ext cx="1003041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o 17">
            <a:extLst>
              <a:ext uri="{FF2B5EF4-FFF2-40B4-BE49-F238E27FC236}">
                <a16:creationId xmlns:a16="http://schemas.microsoft.com/office/drawing/2014/main" id="{2423ED5F-3FE6-B6F4-4763-B777FD26CD53}"/>
              </a:ext>
            </a:extLst>
          </p:cNvPr>
          <p:cNvSpPr/>
          <p:nvPr/>
        </p:nvSpPr>
        <p:spPr>
          <a:xfrm rot="5400000">
            <a:off x="4836510" y="2200159"/>
            <a:ext cx="430146" cy="47772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4A66112-436E-DE33-4742-1A21FAEA6393}"/>
                  </a:ext>
                </a:extLst>
              </p:cNvPr>
              <p:cNvSpPr txBox="1"/>
              <p:nvPr/>
            </p:nvSpPr>
            <p:spPr>
              <a:xfrm>
                <a:off x="5293419" y="2545393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4A66112-436E-DE33-4742-1A21FAEA6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419" y="2545393"/>
                <a:ext cx="280782" cy="276999"/>
              </a:xfrm>
              <a:prstGeom prst="rect">
                <a:avLst/>
              </a:prstGeom>
              <a:blipFill>
                <a:blip r:embed="rId2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4E66035-3F30-3B0E-1657-05693CF3B48B}"/>
                  </a:ext>
                </a:extLst>
              </p:cNvPr>
              <p:cNvSpPr txBox="1"/>
              <p:nvPr/>
            </p:nvSpPr>
            <p:spPr>
              <a:xfrm>
                <a:off x="5344420" y="3100332"/>
                <a:ext cx="286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4E66035-3F30-3B0E-1657-05693CF3B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420" y="3100332"/>
                <a:ext cx="286489" cy="276999"/>
              </a:xfrm>
              <a:prstGeom prst="rect">
                <a:avLst/>
              </a:prstGeom>
              <a:blipFill>
                <a:blip r:embed="rId3"/>
                <a:stretch>
                  <a:fillRect l="-12766" r="-2128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4235B02-FCDE-E68F-D6C0-6025B020594E}"/>
                  </a:ext>
                </a:extLst>
              </p:cNvPr>
              <p:cNvSpPr txBox="1"/>
              <p:nvPr/>
            </p:nvSpPr>
            <p:spPr>
              <a:xfrm>
                <a:off x="4913535" y="1932430"/>
                <a:ext cx="3374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4235B02-FCDE-E68F-D6C0-6025B0205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535" y="1932430"/>
                <a:ext cx="337400" cy="276999"/>
              </a:xfrm>
              <a:prstGeom prst="rect">
                <a:avLst/>
              </a:prstGeom>
              <a:blipFill>
                <a:blip r:embed="rId4"/>
                <a:stretch>
                  <a:fillRect l="-10909" r="-5455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C741F5E-2C01-0A5E-C9D5-EE62F0A8B2AD}"/>
                  </a:ext>
                </a:extLst>
              </p:cNvPr>
              <p:cNvSpPr txBox="1"/>
              <p:nvPr/>
            </p:nvSpPr>
            <p:spPr>
              <a:xfrm>
                <a:off x="4849864" y="3007254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C741F5E-2C01-0A5E-C9D5-EE62F0A8B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864" y="3007254"/>
                <a:ext cx="232371" cy="276999"/>
              </a:xfrm>
              <a:prstGeom prst="rect">
                <a:avLst/>
              </a:prstGeom>
              <a:blipFill>
                <a:blip r:embed="rId5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320F138-7A33-3369-6621-D7644A9FF4F1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2060320" y="3732242"/>
            <a:ext cx="488165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DE565D6-7AB1-A586-C682-1B573218B01E}"/>
                  </a:ext>
                </a:extLst>
              </p:cNvPr>
              <p:cNvSpPr txBox="1"/>
              <p:nvPr/>
            </p:nvSpPr>
            <p:spPr>
              <a:xfrm>
                <a:off x="1639537" y="665213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DE565D6-7AB1-A586-C682-1B573218B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537" y="665213"/>
                <a:ext cx="169084" cy="276999"/>
              </a:xfrm>
              <a:prstGeom prst="rect">
                <a:avLst/>
              </a:prstGeom>
              <a:blipFill>
                <a:blip r:embed="rId6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779BAC5-970D-7A31-7E96-6BBA48E058DF}"/>
                  </a:ext>
                </a:extLst>
              </p:cNvPr>
              <p:cNvSpPr txBox="1"/>
              <p:nvPr/>
            </p:nvSpPr>
            <p:spPr>
              <a:xfrm>
                <a:off x="2692060" y="2483402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779BAC5-970D-7A31-7E96-6BBA48E05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060" y="2483402"/>
                <a:ext cx="266803" cy="276999"/>
              </a:xfrm>
              <a:prstGeom prst="rect">
                <a:avLst/>
              </a:prstGeom>
              <a:blipFill>
                <a:blip r:embed="rId7"/>
                <a:stretch>
                  <a:fillRect l="-11628" r="-9302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55D6D75-B4A9-4D15-0872-C94DC13C7B43}"/>
              </a:ext>
            </a:extLst>
          </p:cNvPr>
          <p:cNvSpPr/>
          <p:nvPr/>
        </p:nvSpPr>
        <p:spPr>
          <a:xfrm>
            <a:off x="1386093" y="2883160"/>
            <a:ext cx="1348453" cy="849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147F39C-4265-C83F-092C-8308B4B95DA4}"/>
              </a:ext>
            </a:extLst>
          </p:cNvPr>
          <p:cNvCxnSpPr>
            <a:cxnSpLocks/>
          </p:cNvCxnSpPr>
          <p:nvPr/>
        </p:nvCxnSpPr>
        <p:spPr>
          <a:xfrm flipV="1">
            <a:off x="2062065" y="665213"/>
            <a:ext cx="0" cy="308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8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F19E4FE-2DD0-8090-1E15-192D4191EC24}"/>
              </a:ext>
            </a:extLst>
          </p:cNvPr>
          <p:cNvCxnSpPr/>
          <p:nvPr/>
        </p:nvCxnSpPr>
        <p:spPr>
          <a:xfrm flipV="1">
            <a:off x="2649894" y="2202024"/>
            <a:ext cx="2640564" cy="264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DC7D1C3-53D5-70C3-B8EA-1929AC72B53A}"/>
              </a:ext>
            </a:extLst>
          </p:cNvPr>
          <p:cNvCxnSpPr>
            <a:cxnSpLocks/>
          </p:cNvCxnSpPr>
          <p:nvPr/>
        </p:nvCxnSpPr>
        <p:spPr>
          <a:xfrm flipH="1" flipV="1">
            <a:off x="5036427" y="1941005"/>
            <a:ext cx="254031" cy="261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D044968-52E8-47D7-BD0B-73A71F86FB5F}"/>
              </a:ext>
            </a:extLst>
          </p:cNvPr>
          <p:cNvCxnSpPr>
            <a:cxnSpLocks/>
          </p:cNvCxnSpPr>
          <p:nvPr/>
        </p:nvCxnSpPr>
        <p:spPr>
          <a:xfrm flipV="1">
            <a:off x="5033087" y="1357840"/>
            <a:ext cx="583165" cy="58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01182CA-9F44-1D56-D93F-3BA0FD4C2419}"/>
              </a:ext>
            </a:extLst>
          </p:cNvPr>
          <p:cNvCxnSpPr>
            <a:cxnSpLocks/>
          </p:cNvCxnSpPr>
          <p:nvPr/>
        </p:nvCxnSpPr>
        <p:spPr>
          <a:xfrm>
            <a:off x="2634344" y="4842588"/>
            <a:ext cx="4708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271B50B-BD8C-5B75-AD79-6E0FD8F4C14C}"/>
              </a:ext>
            </a:extLst>
          </p:cNvPr>
          <p:cNvCxnSpPr>
            <a:cxnSpLocks/>
          </p:cNvCxnSpPr>
          <p:nvPr/>
        </p:nvCxnSpPr>
        <p:spPr>
          <a:xfrm flipV="1">
            <a:off x="2625013" y="503853"/>
            <a:ext cx="0" cy="4338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/>
              <p:nvPr/>
            </p:nvSpPr>
            <p:spPr>
              <a:xfrm>
                <a:off x="4819211" y="2034584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1" y="2034584"/>
                <a:ext cx="171778" cy="276999"/>
              </a:xfrm>
              <a:prstGeom prst="rect">
                <a:avLst/>
              </a:prstGeom>
              <a:blipFill>
                <a:blip r:embed="rId2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/>
              <p:nvPr/>
            </p:nvSpPr>
            <p:spPr>
              <a:xfrm>
                <a:off x="7368072" y="4704088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072" y="4704088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/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/>
              <p:nvPr/>
            </p:nvSpPr>
            <p:spPr>
              <a:xfrm>
                <a:off x="5247117" y="856906"/>
                <a:ext cx="880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17" y="856906"/>
                <a:ext cx="880433" cy="276999"/>
              </a:xfrm>
              <a:prstGeom prst="rect">
                <a:avLst/>
              </a:prstGeom>
              <a:blipFill>
                <a:blip r:embed="rId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ipse 75">
            <a:extLst>
              <a:ext uri="{FF2B5EF4-FFF2-40B4-BE49-F238E27FC236}">
                <a16:creationId xmlns:a16="http://schemas.microsoft.com/office/drawing/2014/main" id="{7513E253-DC16-1E51-38EA-FC4833B6512A}"/>
              </a:ext>
            </a:extLst>
          </p:cNvPr>
          <p:cNvSpPr/>
          <p:nvPr/>
        </p:nvSpPr>
        <p:spPr>
          <a:xfrm>
            <a:off x="5542709" y="1301342"/>
            <a:ext cx="144624" cy="1446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4FB074B8-BDBA-026C-78A3-C4C6AD0AA8AC}"/>
              </a:ext>
            </a:extLst>
          </p:cNvPr>
          <p:cNvSpPr/>
          <p:nvPr/>
        </p:nvSpPr>
        <p:spPr>
          <a:xfrm>
            <a:off x="2810971" y="4170017"/>
            <a:ext cx="1097888" cy="1223471"/>
          </a:xfrm>
          <a:prstGeom prst="arc">
            <a:avLst>
              <a:gd name="adj1" fmla="val 16259203"/>
              <a:gd name="adj2" fmla="val 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F3C67C0-AFF3-5445-ABD7-8D1CFCD0448D}"/>
                  </a:ext>
                </a:extLst>
              </p:cNvPr>
              <p:cNvSpPr txBox="1"/>
              <p:nvPr/>
            </p:nvSpPr>
            <p:spPr>
              <a:xfrm>
                <a:off x="3817944" y="4115787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F3C67C0-AFF3-5445-ABD7-8D1CFCD04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944" y="4115787"/>
                <a:ext cx="275460" cy="276999"/>
              </a:xfrm>
              <a:prstGeom prst="rect">
                <a:avLst/>
              </a:prstGeom>
              <a:blipFill>
                <a:blip r:embed="rId6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D87E6A3-4902-651C-22AF-23C19CC1245D}"/>
                  </a:ext>
                </a:extLst>
              </p:cNvPr>
              <p:cNvSpPr txBox="1"/>
              <p:nvPr/>
            </p:nvSpPr>
            <p:spPr>
              <a:xfrm>
                <a:off x="4222301" y="1306269"/>
                <a:ext cx="1142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D87E6A3-4902-651C-22AF-23C19CC12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01" y="1306269"/>
                <a:ext cx="1142364" cy="276999"/>
              </a:xfrm>
              <a:prstGeom prst="rect">
                <a:avLst/>
              </a:prstGeom>
              <a:blipFill>
                <a:blip r:embed="rId7"/>
                <a:stretch>
                  <a:fillRect l="-4813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>
            <a:extLst>
              <a:ext uri="{FF2B5EF4-FFF2-40B4-BE49-F238E27FC236}">
                <a16:creationId xmlns:a16="http://schemas.microsoft.com/office/drawing/2014/main" id="{E10C892B-85F9-98F4-7F7C-1FC59C793388}"/>
              </a:ext>
            </a:extLst>
          </p:cNvPr>
          <p:cNvSpPr/>
          <p:nvPr/>
        </p:nvSpPr>
        <p:spPr>
          <a:xfrm>
            <a:off x="3680926" y="3522306"/>
            <a:ext cx="289249" cy="289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529FC5B-7571-B411-7BE9-8903B651638A}"/>
              </a:ext>
            </a:extLst>
          </p:cNvPr>
          <p:cNvSpPr/>
          <p:nvPr/>
        </p:nvSpPr>
        <p:spPr>
          <a:xfrm>
            <a:off x="5239464" y="2144142"/>
            <a:ext cx="144624" cy="1446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62510CC-9C78-58ED-F2A4-90B37F762901}"/>
                  </a:ext>
                </a:extLst>
              </p:cNvPr>
              <p:cNvSpPr txBox="1"/>
              <p:nvPr/>
            </p:nvSpPr>
            <p:spPr>
              <a:xfrm>
                <a:off x="5474964" y="2118537"/>
                <a:ext cx="976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62510CC-9C78-58ED-F2A4-90B37F762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64" y="2118537"/>
                <a:ext cx="976358" cy="276999"/>
              </a:xfrm>
              <a:prstGeom prst="rect">
                <a:avLst/>
              </a:prstGeom>
              <a:blipFill>
                <a:blip r:embed="rId8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D56FD26-DC58-EBDD-4C12-0705BE49EADA}"/>
              </a:ext>
            </a:extLst>
          </p:cNvPr>
          <p:cNvCxnSpPr/>
          <p:nvPr/>
        </p:nvCxnSpPr>
        <p:spPr>
          <a:xfrm>
            <a:off x="5036427" y="1943771"/>
            <a:ext cx="1203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o 33">
            <a:extLst>
              <a:ext uri="{FF2B5EF4-FFF2-40B4-BE49-F238E27FC236}">
                <a16:creationId xmlns:a16="http://schemas.microsoft.com/office/drawing/2014/main" id="{FB42872C-068B-2497-00FA-7DE2C5A3573A}"/>
              </a:ext>
            </a:extLst>
          </p:cNvPr>
          <p:cNvSpPr/>
          <p:nvPr/>
        </p:nvSpPr>
        <p:spPr>
          <a:xfrm>
            <a:off x="5042545" y="1734247"/>
            <a:ext cx="386981" cy="407543"/>
          </a:xfrm>
          <a:prstGeom prst="arc">
            <a:avLst>
              <a:gd name="adj1" fmla="val 16259203"/>
              <a:gd name="adj2" fmla="val 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0F6F31A-DA40-1F2E-1DDB-C0B5727D1765}"/>
                  </a:ext>
                </a:extLst>
              </p:cNvPr>
              <p:cNvSpPr txBox="1"/>
              <p:nvPr/>
            </p:nvSpPr>
            <p:spPr>
              <a:xfrm>
                <a:off x="5397103" y="1580371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0F6F31A-DA40-1F2E-1DDB-C0B5727D1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103" y="1580371"/>
                <a:ext cx="275460" cy="276999"/>
              </a:xfrm>
              <a:prstGeom prst="rect">
                <a:avLst/>
              </a:prstGeom>
              <a:blipFill>
                <a:blip r:embed="rId9"/>
                <a:stretch>
                  <a:fillRect l="-21739" r="-4348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73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E4E1E36-CAF5-B206-9356-0C5BF37DFED9}"/>
              </a:ext>
            </a:extLst>
          </p:cNvPr>
          <p:cNvCxnSpPr>
            <a:cxnSpLocks/>
          </p:cNvCxnSpPr>
          <p:nvPr/>
        </p:nvCxnSpPr>
        <p:spPr>
          <a:xfrm flipV="1">
            <a:off x="3638937" y="555060"/>
            <a:ext cx="1008786" cy="80590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71FC22D-1226-F530-79DF-A9E000F303A0}"/>
              </a:ext>
            </a:extLst>
          </p:cNvPr>
          <p:cNvCxnSpPr/>
          <p:nvPr/>
        </p:nvCxnSpPr>
        <p:spPr>
          <a:xfrm flipV="1">
            <a:off x="2062065" y="1287624"/>
            <a:ext cx="1670180" cy="1334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0ABAF0E-C954-83CC-40FC-40BF1582E071}"/>
              </a:ext>
            </a:extLst>
          </p:cNvPr>
          <p:cNvSpPr/>
          <p:nvPr/>
        </p:nvSpPr>
        <p:spPr>
          <a:xfrm>
            <a:off x="1523809" y="2626567"/>
            <a:ext cx="1073020" cy="23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E4D25CE-1430-F7FD-8159-AC8FF7456486}"/>
              </a:ext>
            </a:extLst>
          </p:cNvPr>
          <p:cNvSpPr/>
          <p:nvPr/>
        </p:nvSpPr>
        <p:spPr>
          <a:xfrm>
            <a:off x="3601616" y="1156995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316ACAB-960B-6E6B-4508-FAE37A1920AE}"/>
              </a:ext>
            </a:extLst>
          </p:cNvPr>
          <p:cNvCxnSpPr>
            <a:cxnSpLocks/>
          </p:cNvCxnSpPr>
          <p:nvPr/>
        </p:nvCxnSpPr>
        <p:spPr>
          <a:xfrm flipH="1" flipV="1">
            <a:off x="3732244" y="1287623"/>
            <a:ext cx="1107855" cy="99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4235B02-FCDE-E68F-D6C0-6025B020594E}"/>
                  </a:ext>
                </a:extLst>
              </p:cNvPr>
              <p:cNvSpPr txBox="1"/>
              <p:nvPr/>
            </p:nvSpPr>
            <p:spPr>
              <a:xfrm>
                <a:off x="4802027" y="1839291"/>
                <a:ext cx="3374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4235B02-FCDE-E68F-D6C0-6025B0205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027" y="1839291"/>
                <a:ext cx="337400" cy="276999"/>
              </a:xfrm>
              <a:prstGeom prst="rect">
                <a:avLst/>
              </a:prstGeom>
              <a:blipFill>
                <a:blip r:embed="rId2"/>
                <a:stretch>
                  <a:fillRect l="-10909" r="-3636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320F138-7A33-3369-6621-D7644A9FF4F1}"/>
              </a:ext>
            </a:extLst>
          </p:cNvPr>
          <p:cNvCxnSpPr>
            <a:cxnSpLocks/>
          </p:cNvCxnSpPr>
          <p:nvPr/>
        </p:nvCxnSpPr>
        <p:spPr>
          <a:xfrm>
            <a:off x="2060319" y="3732242"/>
            <a:ext cx="4107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DE565D6-7AB1-A586-C682-1B573218B01E}"/>
                  </a:ext>
                </a:extLst>
              </p:cNvPr>
              <p:cNvSpPr txBox="1"/>
              <p:nvPr/>
            </p:nvSpPr>
            <p:spPr>
              <a:xfrm>
                <a:off x="1801874" y="755778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DE565D6-7AB1-A586-C682-1B573218B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874" y="755778"/>
                <a:ext cx="169084" cy="276999"/>
              </a:xfrm>
              <a:prstGeom prst="rect">
                <a:avLst/>
              </a:prstGeom>
              <a:blipFill>
                <a:blip r:embed="rId3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779BAC5-970D-7A31-7E96-6BBA48E058DF}"/>
                  </a:ext>
                </a:extLst>
              </p:cNvPr>
              <p:cNvSpPr txBox="1"/>
              <p:nvPr/>
            </p:nvSpPr>
            <p:spPr>
              <a:xfrm>
                <a:off x="1212325" y="2449000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779BAC5-970D-7A31-7E96-6BBA48E05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325" y="2449000"/>
                <a:ext cx="266803" cy="276999"/>
              </a:xfrm>
              <a:prstGeom prst="rect">
                <a:avLst/>
              </a:prstGeom>
              <a:blipFill>
                <a:blip r:embed="rId4"/>
                <a:stretch>
                  <a:fillRect l="-11364" r="-6818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55D6D75-B4A9-4D15-0872-C94DC13C7B43}"/>
              </a:ext>
            </a:extLst>
          </p:cNvPr>
          <p:cNvSpPr/>
          <p:nvPr/>
        </p:nvSpPr>
        <p:spPr>
          <a:xfrm>
            <a:off x="1386093" y="2869164"/>
            <a:ext cx="1348453" cy="863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147F39C-4265-C83F-092C-8308B4B95DA4}"/>
              </a:ext>
            </a:extLst>
          </p:cNvPr>
          <p:cNvCxnSpPr>
            <a:cxnSpLocks/>
          </p:cNvCxnSpPr>
          <p:nvPr/>
        </p:nvCxnSpPr>
        <p:spPr>
          <a:xfrm flipV="1">
            <a:off x="2060319" y="643810"/>
            <a:ext cx="0" cy="308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A76880F-F388-F9F5-5925-4C8E1A1CFE2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060319" y="2620128"/>
            <a:ext cx="2779780" cy="64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45642A7-7769-AC68-E28D-17B9972CC813}"/>
                  </a:ext>
                </a:extLst>
              </p:cNvPr>
              <p:cNvSpPr txBox="1"/>
              <p:nvPr/>
            </p:nvSpPr>
            <p:spPr>
              <a:xfrm>
                <a:off x="3077847" y="2817794"/>
                <a:ext cx="1101776" cy="563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45642A7-7769-AC68-E28D-17B9972CC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847" y="2817794"/>
                <a:ext cx="1101776" cy="563680"/>
              </a:xfrm>
              <a:prstGeom prst="rect">
                <a:avLst/>
              </a:prstGeom>
              <a:blipFill>
                <a:blip r:embed="rId5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19F25F1-D5BE-6018-C6DC-002476886E6B}"/>
              </a:ext>
            </a:extLst>
          </p:cNvPr>
          <p:cNvCxnSpPr>
            <a:cxnSpLocks/>
          </p:cNvCxnSpPr>
          <p:nvPr/>
        </p:nvCxnSpPr>
        <p:spPr>
          <a:xfrm flipV="1">
            <a:off x="4840099" y="2279871"/>
            <a:ext cx="434" cy="3271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A378013F-B352-97E4-4909-6F3FFE8C3FF7}"/>
                  </a:ext>
                </a:extLst>
              </p:cNvPr>
              <p:cNvSpPr txBox="1"/>
              <p:nvPr/>
            </p:nvSpPr>
            <p:spPr>
              <a:xfrm>
                <a:off x="4970727" y="2253629"/>
                <a:ext cx="878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A378013F-B352-97E4-4909-6F3FFE8C3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727" y="2253629"/>
                <a:ext cx="878317" cy="276999"/>
              </a:xfrm>
              <a:prstGeom prst="rect">
                <a:avLst/>
              </a:prstGeom>
              <a:blipFill>
                <a:blip r:embed="rId6"/>
                <a:stretch>
                  <a:fillRect l="-3472" r="-2083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F8EFD12-D153-E5EE-C2CC-E5215C9EF6D9}"/>
              </a:ext>
            </a:extLst>
          </p:cNvPr>
          <p:cNvCxnSpPr>
            <a:stCxn id="4" idx="0"/>
          </p:cNvCxnSpPr>
          <p:nvPr/>
        </p:nvCxnSpPr>
        <p:spPr>
          <a:xfrm flipV="1">
            <a:off x="2060319" y="2279871"/>
            <a:ext cx="2779780" cy="3466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068D8763-BB60-BD2E-550E-CDD49961ED86}"/>
                  </a:ext>
                </a:extLst>
              </p:cNvPr>
              <p:cNvSpPr txBox="1"/>
              <p:nvPr/>
            </p:nvSpPr>
            <p:spPr>
              <a:xfrm>
                <a:off x="3545250" y="2145461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068D8763-BB60-BD2E-550E-CDD49961E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250" y="2145461"/>
                <a:ext cx="166969" cy="276999"/>
              </a:xfrm>
              <a:prstGeom prst="rect">
                <a:avLst/>
              </a:prstGeom>
              <a:blipFill>
                <a:blip r:embed="rId7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31F36A1D-87F1-0971-D4F2-FBC99DF79F83}"/>
                  </a:ext>
                </a:extLst>
              </p:cNvPr>
              <p:cNvSpPr txBox="1"/>
              <p:nvPr/>
            </p:nvSpPr>
            <p:spPr>
              <a:xfrm>
                <a:off x="2546276" y="1586352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31F36A1D-87F1-0971-D4F2-FBC99DF79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276" y="1586352"/>
                <a:ext cx="232371" cy="276999"/>
              </a:xfrm>
              <a:prstGeom prst="rect">
                <a:avLst/>
              </a:prstGeom>
              <a:blipFill>
                <a:blip r:embed="rId8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A108AC89-1DA6-D7EE-46DC-90FEA539BDCF}"/>
                  </a:ext>
                </a:extLst>
              </p:cNvPr>
              <p:cNvSpPr txBox="1"/>
              <p:nvPr/>
            </p:nvSpPr>
            <p:spPr>
              <a:xfrm>
                <a:off x="4361848" y="1533138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A108AC89-1DA6-D7EE-46DC-90FEA539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848" y="1533138"/>
                <a:ext cx="232371" cy="276999"/>
              </a:xfrm>
              <a:prstGeom prst="rect">
                <a:avLst/>
              </a:prstGeom>
              <a:blipFill>
                <a:blip r:embed="rId9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o 40">
            <a:extLst>
              <a:ext uri="{FF2B5EF4-FFF2-40B4-BE49-F238E27FC236}">
                <a16:creationId xmlns:a16="http://schemas.microsoft.com/office/drawing/2014/main" id="{38EFAF07-DFFA-97C1-1AA1-4053A55F6864}"/>
              </a:ext>
            </a:extLst>
          </p:cNvPr>
          <p:cNvSpPr/>
          <p:nvPr/>
        </p:nvSpPr>
        <p:spPr>
          <a:xfrm>
            <a:off x="2897154" y="2530628"/>
            <a:ext cx="180691" cy="19537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F517D9A3-64E4-CE34-48BF-9062D8398102}"/>
                  </a:ext>
                </a:extLst>
              </p:cNvPr>
              <p:cNvSpPr txBox="1"/>
              <p:nvPr/>
            </p:nvSpPr>
            <p:spPr>
              <a:xfrm>
                <a:off x="3193297" y="2449000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F517D9A3-64E4-CE34-48BF-9062D8398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297" y="2449000"/>
                <a:ext cx="199349" cy="276999"/>
              </a:xfrm>
              <a:prstGeom prst="rect">
                <a:avLst/>
              </a:prstGeom>
              <a:blipFill>
                <a:blip r:embed="rId10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o 42">
            <a:extLst>
              <a:ext uri="{FF2B5EF4-FFF2-40B4-BE49-F238E27FC236}">
                <a16:creationId xmlns:a16="http://schemas.microsoft.com/office/drawing/2014/main" id="{9E347C4E-893D-F98A-888D-DAE1D020A439}"/>
              </a:ext>
            </a:extLst>
          </p:cNvPr>
          <p:cNvSpPr/>
          <p:nvPr/>
        </p:nvSpPr>
        <p:spPr>
          <a:xfrm>
            <a:off x="2201324" y="2396504"/>
            <a:ext cx="280885" cy="3466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21319336-A3AF-6AD2-29D7-9A66885DF4CD}"/>
                  </a:ext>
                </a:extLst>
              </p:cNvPr>
              <p:cNvSpPr txBox="1"/>
              <p:nvPr/>
            </p:nvSpPr>
            <p:spPr>
              <a:xfrm>
                <a:off x="2504390" y="2243867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21319336-A3AF-6AD2-29D7-9A66885DF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390" y="2243867"/>
                <a:ext cx="180947" cy="276999"/>
              </a:xfrm>
              <a:prstGeom prst="rect">
                <a:avLst/>
              </a:prstGeom>
              <a:blipFill>
                <a:blip r:embed="rId11"/>
                <a:stretch>
                  <a:fillRect l="-33333" r="-23333" b="-2173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o 44">
            <a:extLst>
              <a:ext uri="{FF2B5EF4-FFF2-40B4-BE49-F238E27FC236}">
                <a16:creationId xmlns:a16="http://schemas.microsoft.com/office/drawing/2014/main" id="{36CC0691-7CF4-184E-95FD-3962E800711D}"/>
              </a:ext>
            </a:extLst>
          </p:cNvPr>
          <p:cNvSpPr/>
          <p:nvPr/>
        </p:nvSpPr>
        <p:spPr>
          <a:xfrm>
            <a:off x="2232192" y="2207269"/>
            <a:ext cx="703997" cy="89036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286834D1-BFE7-0E95-6316-44178642FAA6}"/>
                  </a:ext>
                </a:extLst>
              </p:cNvPr>
              <p:cNvSpPr txBox="1"/>
              <p:nvPr/>
            </p:nvSpPr>
            <p:spPr>
              <a:xfrm>
                <a:off x="2859747" y="2088644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286834D1-BFE7-0E95-6316-44178642F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747" y="2088644"/>
                <a:ext cx="280782" cy="276999"/>
              </a:xfrm>
              <a:prstGeom prst="rect">
                <a:avLst/>
              </a:prstGeom>
              <a:blipFill>
                <a:blip r:embed="rId12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o 46">
            <a:extLst>
              <a:ext uri="{FF2B5EF4-FFF2-40B4-BE49-F238E27FC236}">
                <a16:creationId xmlns:a16="http://schemas.microsoft.com/office/drawing/2014/main" id="{3CB52284-DD0F-94D6-3C9D-B38207623CCA}"/>
              </a:ext>
            </a:extLst>
          </p:cNvPr>
          <p:cNvSpPr/>
          <p:nvPr/>
        </p:nvSpPr>
        <p:spPr>
          <a:xfrm rot="8816597">
            <a:off x="3422237" y="935736"/>
            <a:ext cx="794091" cy="70960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3DF764EB-C20E-ADDA-BE5F-A69BEC8A3682}"/>
                  </a:ext>
                </a:extLst>
              </p:cNvPr>
              <p:cNvSpPr txBox="1"/>
              <p:nvPr/>
            </p:nvSpPr>
            <p:spPr>
              <a:xfrm>
                <a:off x="3494150" y="1684065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3DF764EB-C20E-ADDA-BE5F-A69BEC8A3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150" y="1684065"/>
                <a:ext cx="214931" cy="276999"/>
              </a:xfrm>
              <a:prstGeom prst="rect">
                <a:avLst/>
              </a:prstGeom>
              <a:blipFill>
                <a:blip r:embed="rId13"/>
                <a:stretch>
                  <a:fillRect l="-37143" r="-37143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o 50">
            <a:extLst>
              <a:ext uri="{FF2B5EF4-FFF2-40B4-BE49-F238E27FC236}">
                <a16:creationId xmlns:a16="http://schemas.microsoft.com/office/drawing/2014/main" id="{D83DA41D-FE94-3DAA-8B9B-346E0ED89C1C}"/>
              </a:ext>
            </a:extLst>
          </p:cNvPr>
          <p:cNvSpPr/>
          <p:nvPr/>
        </p:nvSpPr>
        <p:spPr>
          <a:xfrm rot="3441585">
            <a:off x="3443753" y="865615"/>
            <a:ext cx="794091" cy="70960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75F68318-17D2-F82B-DCDF-AF72F5717698}"/>
                  </a:ext>
                </a:extLst>
              </p:cNvPr>
              <p:cNvSpPr txBox="1"/>
              <p:nvPr/>
            </p:nvSpPr>
            <p:spPr>
              <a:xfrm>
                <a:off x="4309519" y="923573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75F68318-17D2-F82B-DCDF-AF72F5717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519" y="923573"/>
                <a:ext cx="280781" cy="276999"/>
              </a:xfrm>
              <a:prstGeom prst="rect">
                <a:avLst/>
              </a:prstGeom>
              <a:blipFill>
                <a:blip r:embed="rId14"/>
                <a:stretch>
                  <a:fillRect l="-21739" r="-4348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01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F19E4FE-2DD0-8090-1E15-192D4191EC24}"/>
              </a:ext>
            </a:extLst>
          </p:cNvPr>
          <p:cNvCxnSpPr/>
          <p:nvPr/>
        </p:nvCxnSpPr>
        <p:spPr>
          <a:xfrm flipV="1">
            <a:off x="2649894" y="2202024"/>
            <a:ext cx="2640564" cy="264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DC7D1C3-53D5-70C3-B8EA-1929AC72B53A}"/>
              </a:ext>
            </a:extLst>
          </p:cNvPr>
          <p:cNvCxnSpPr>
            <a:cxnSpLocks/>
          </p:cNvCxnSpPr>
          <p:nvPr/>
        </p:nvCxnSpPr>
        <p:spPr>
          <a:xfrm flipH="1" flipV="1">
            <a:off x="5036427" y="1941005"/>
            <a:ext cx="254031" cy="261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D044968-52E8-47D7-BD0B-73A71F86FB5F}"/>
              </a:ext>
            </a:extLst>
          </p:cNvPr>
          <p:cNvCxnSpPr>
            <a:cxnSpLocks/>
          </p:cNvCxnSpPr>
          <p:nvPr/>
        </p:nvCxnSpPr>
        <p:spPr>
          <a:xfrm flipV="1">
            <a:off x="888521" y="1357840"/>
            <a:ext cx="4727731" cy="4727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01182CA-9F44-1D56-D93F-3BA0FD4C2419}"/>
              </a:ext>
            </a:extLst>
          </p:cNvPr>
          <p:cNvCxnSpPr>
            <a:cxnSpLocks/>
          </p:cNvCxnSpPr>
          <p:nvPr/>
        </p:nvCxnSpPr>
        <p:spPr>
          <a:xfrm>
            <a:off x="-198408" y="4842588"/>
            <a:ext cx="754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271B50B-BD8C-5B75-AD79-6E0FD8F4C14C}"/>
              </a:ext>
            </a:extLst>
          </p:cNvPr>
          <p:cNvCxnSpPr>
            <a:cxnSpLocks/>
          </p:cNvCxnSpPr>
          <p:nvPr/>
        </p:nvCxnSpPr>
        <p:spPr>
          <a:xfrm flipV="1">
            <a:off x="2625013" y="503853"/>
            <a:ext cx="0" cy="4338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/>
              <p:nvPr/>
            </p:nvSpPr>
            <p:spPr>
              <a:xfrm>
                <a:off x="4819211" y="2034584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1" y="2034584"/>
                <a:ext cx="171778" cy="276999"/>
              </a:xfrm>
              <a:prstGeom prst="rect">
                <a:avLst/>
              </a:prstGeom>
              <a:blipFill>
                <a:blip r:embed="rId2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/>
              <p:nvPr/>
            </p:nvSpPr>
            <p:spPr>
              <a:xfrm>
                <a:off x="7368072" y="4704088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072" y="4704088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/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/>
              <p:nvPr/>
            </p:nvSpPr>
            <p:spPr>
              <a:xfrm>
                <a:off x="5247117" y="856906"/>
                <a:ext cx="880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17" y="856906"/>
                <a:ext cx="880433" cy="276999"/>
              </a:xfrm>
              <a:prstGeom prst="rect">
                <a:avLst/>
              </a:prstGeom>
              <a:blipFill>
                <a:blip r:embed="rId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ipse 75">
            <a:extLst>
              <a:ext uri="{FF2B5EF4-FFF2-40B4-BE49-F238E27FC236}">
                <a16:creationId xmlns:a16="http://schemas.microsoft.com/office/drawing/2014/main" id="{7513E253-DC16-1E51-38EA-FC4833B6512A}"/>
              </a:ext>
            </a:extLst>
          </p:cNvPr>
          <p:cNvSpPr/>
          <p:nvPr/>
        </p:nvSpPr>
        <p:spPr>
          <a:xfrm>
            <a:off x="5542709" y="1301342"/>
            <a:ext cx="144624" cy="1446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4FB074B8-BDBA-026C-78A3-C4C6AD0AA8AC}"/>
              </a:ext>
            </a:extLst>
          </p:cNvPr>
          <p:cNvSpPr/>
          <p:nvPr/>
        </p:nvSpPr>
        <p:spPr>
          <a:xfrm>
            <a:off x="2810971" y="4170017"/>
            <a:ext cx="1097888" cy="1223471"/>
          </a:xfrm>
          <a:prstGeom prst="arc">
            <a:avLst>
              <a:gd name="adj1" fmla="val 16259203"/>
              <a:gd name="adj2" fmla="val 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F3C67C0-AFF3-5445-ABD7-8D1CFCD0448D}"/>
                  </a:ext>
                </a:extLst>
              </p:cNvPr>
              <p:cNvSpPr txBox="1"/>
              <p:nvPr/>
            </p:nvSpPr>
            <p:spPr>
              <a:xfrm>
                <a:off x="3817944" y="4115787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F3C67C0-AFF3-5445-ABD7-8D1CFCD04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944" y="4115787"/>
                <a:ext cx="275460" cy="276999"/>
              </a:xfrm>
              <a:prstGeom prst="rect">
                <a:avLst/>
              </a:prstGeom>
              <a:blipFill>
                <a:blip r:embed="rId6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D87E6A3-4902-651C-22AF-23C19CC1245D}"/>
                  </a:ext>
                </a:extLst>
              </p:cNvPr>
              <p:cNvSpPr txBox="1"/>
              <p:nvPr/>
            </p:nvSpPr>
            <p:spPr>
              <a:xfrm>
                <a:off x="4222301" y="1306269"/>
                <a:ext cx="1142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D87E6A3-4902-651C-22AF-23C19CC12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01" y="1306269"/>
                <a:ext cx="1142364" cy="276999"/>
              </a:xfrm>
              <a:prstGeom prst="rect">
                <a:avLst/>
              </a:prstGeom>
              <a:blipFill>
                <a:blip r:embed="rId7"/>
                <a:stretch>
                  <a:fillRect l="-4813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>
            <a:extLst>
              <a:ext uri="{FF2B5EF4-FFF2-40B4-BE49-F238E27FC236}">
                <a16:creationId xmlns:a16="http://schemas.microsoft.com/office/drawing/2014/main" id="{E10C892B-85F9-98F4-7F7C-1FC59C793388}"/>
              </a:ext>
            </a:extLst>
          </p:cNvPr>
          <p:cNvSpPr/>
          <p:nvPr/>
        </p:nvSpPr>
        <p:spPr>
          <a:xfrm>
            <a:off x="3680926" y="3522306"/>
            <a:ext cx="289249" cy="289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529FC5B-7571-B411-7BE9-8903B651638A}"/>
              </a:ext>
            </a:extLst>
          </p:cNvPr>
          <p:cNvSpPr/>
          <p:nvPr/>
        </p:nvSpPr>
        <p:spPr>
          <a:xfrm>
            <a:off x="5239464" y="2144142"/>
            <a:ext cx="144624" cy="1446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62510CC-9C78-58ED-F2A4-90B37F762901}"/>
                  </a:ext>
                </a:extLst>
              </p:cNvPr>
              <p:cNvSpPr txBox="1"/>
              <p:nvPr/>
            </p:nvSpPr>
            <p:spPr>
              <a:xfrm>
                <a:off x="5474964" y="2118537"/>
                <a:ext cx="976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62510CC-9C78-58ED-F2A4-90B37F762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64" y="2118537"/>
                <a:ext cx="976358" cy="276999"/>
              </a:xfrm>
              <a:prstGeom prst="rect">
                <a:avLst/>
              </a:prstGeom>
              <a:blipFill>
                <a:blip r:embed="rId8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D56FD26-DC58-EBDD-4C12-0705BE49EADA}"/>
              </a:ext>
            </a:extLst>
          </p:cNvPr>
          <p:cNvCxnSpPr/>
          <p:nvPr/>
        </p:nvCxnSpPr>
        <p:spPr>
          <a:xfrm>
            <a:off x="5036427" y="1943771"/>
            <a:ext cx="1203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o 33">
            <a:extLst>
              <a:ext uri="{FF2B5EF4-FFF2-40B4-BE49-F238E27FC236}">
                <a16:creationId xmlns:a16="http://schemas.microsoft.com/office/drawing/2014/main" id="{FB42872C-068B-2497-00FA-7DE2C5A3573A}"/>
              </a:ext>
            </a:extLst>
          </p:cNvPr>
          <p:cNvSpPr/>
          <p:nvPr/>
        </p:nvSpPr>
        <p:spPr>
          <a:xfrm>
            <a:off x="5042545" y="1734247"/>
            <a:ext cx="386981" cy="407543"/>
          </a:xfrm>
          <a:prstGeom prst="arc">
            <a:avLst>
              <a:gd name="adj1" fmla="val 16259203"/>
              <a:gd name="adj2" fmla="val 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0F6F31A-DA40-1F2E-1DDB-C0B5727D1765}"/>
                  </a:ext>
                </a:extLst>
              </p:cNvPr>
              <p:cNvSpPr txBox="1"/>
              <p:nvPr/>
            </p:nvSpPr>
            <p:spPr>
              <a:xfrm>
                <a:off x="5397103" y="1580371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0F6F31A-DA40-1F2E-1DDB-C0B5727D1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103" y="1580371"/>
                <a:ext cx="275460" cy="276999"/>
              </a:xfrm>
              <a:prstGeom prst="rect">
                <a:avLst/>
              </a:prstGeom>
              <a:blipFill>
                <a:blip r:embed="rId9"/>
                <a:stretch>
                  <a:fillRect l="-21739" r="-4348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AFAC2A-96B0-0BD7-B86D-7EBCB3240767}"/>
              </a:ext>
            </a:extLst>
          </p:cNvPr>
          <p:cNvCxnSpPr>
            <a:cxnSpLocks/>
            <a:stCxn id="76" idx="3"/>
          </p:cNvCxnSpPr>
          <p:nvPr/>
        </p:nvCxnSpPr>
        <p:spPr>
          <a:xfrm flipH="1">
            <a:off x="2649894" y="1424786"/>
            <a:ext cx="2913995" cy="341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o 9">
            <a:extLst>
              <a:ext uri="{FF2B5EF4-FFF2-40B4-BE49-F238E27FC236}">
                <a16:creationId xmlns:a16="http://schemas.microsoft.com/office/drawing/2014/main" id="{15F53EE7-AFA0-9AED-4E7D-642FFACD8D2C}"/>
              </a:ext>
            </a:extLst>
          </p:cNvPr>
          <p:cNvSpPr/>
          <p:nvPr/>
        </p:nvSpPr>
        <p:spPr>
          <a:xfrm>
            <a:off x="2600133" y="3446012"/>
            <a:ext cx="2488333" cy="238951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086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541F2D6-32AC-4854-7F74-E62E4C74D8A8}"/>
              </a:ext>
            </a:extLst>
          </p:cNvPr>
          <p:cNvCxnSpPr>
            <a:cxnSpLocks/>
          </p:cNvCxnSpPr>
          <p:nvPr/>
        </p:nvCxnSpPr>
        <p:spPr>
          <a:xfrm>
            <a:off x="4030824" y="615820"/>
            <a:ext cx="0" cy="3760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D8843A0-4592-6C31-07B4-A4A6FF939F0E}"/>
              </a:ext>
            </a:extLst>
          </p:cNvPr>
          <p:cNvCxnSpPr/>
          <p:nvPr/>
        </p:nvCxnSpPr>
        <p:spPr>
          <a:xfrm>
            <a:off x="4030824" y="4376057"/>
            <a:ext cx="42920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995679B-919F-C74F-CFB8-97B50D368DF9}"/>
              </a:ext>
            </a:extLst>
          </p:cNvPr>
          <p:cNvCxnSpPr>
            <a:cxnSpLocks/>
          </p:cNvCxnSpPr>
          <p:nvPr/>
        </p:nvCxnSpPr>
        <p:spPr>
          <a:xfrm>
            <a:off x="1416981" y="1118264"/>
            <a:ext cx="6905925" cy="3257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B8E69E0-7E93-3364-D2A2-2646BBD3511C}"/>
                  </a:ext>
                </a:extLst>
              </p:cNvPr>
              <p:cNvSpPr txBox="1"/>
              <p:nvPr/>
            </p:nvSpPr>
            <p:spPr>
              <a:xfrm>
                <a:off x="7251645" y="4007215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B8E69E0-7E93-3364-D2A2-2646BBD35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645" y="4007215"/>
                <a:ext cx="292772" cy="276999"/>
              </a:xfrm>
              <a:prstGeom prst="rect">
                <a:avLst/>
              </a:prstGeom>
              <a:blipFill>
                <a:blip r:embed="rId2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o 10">
            <a:extLst>
              <a:ext uri="{FF2B5EF4-FFF2-40B4-BE49-F238E27FC236}">
                <a16:creationId xmlns:a16="http://schemas.microsoft.com/office/drawing/2014/main" id="{A805FE08-4020-AED7-D303-6D6D394773B8}"/>
              </a:ext>
            </a:extLst>
          </p:cNvPr>
          <p:cNvSpPr/>
          <p:nvPr/>
        </p:nvSpPr>
        <p:spPr>
          <a:xfrm flipH="1">
            <a:off x="7590449" y="4099058"/>
            <a:ext cx="292773" cy="57557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38C48DC-6FED-04C7-3249-5F40B2437D04}"/>
                  </a:ext>
                </a:extLst>
              </p:cNvPr>
              <p:cNvSpPr txBox="1"/>
              <p:nvPr/>
            </p:nvSpPr>
            <p:spPr>
              <a:xfrm>
                <a:off x="5914870" y="4467900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38C48DC-6FED-04C7-3249-5F40B2437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870" y="4467900"/>
                <a:ext cx="261995" cy="276999"/>
              </a:xfrm>
              <a:prstGeom prst="rect">
                <a:avLst/>
              </a:prstGeom>
              <a:blipFill>
                <a:blip r:embed="rId3"/>
                <a:stretch>
                  <a:fillRect l="-11628" r="-11628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7A31079-DEEF-8D44-AE89-44682F5FDBBE}"/>
                  </a:ext>
                </a:extLst>
              </p:cNvPr>
              <p:cNvSpPr txBox="1"/>
              <p:nvPr/>
            </p:nvSpPr>
            <p:spPr>
              <a:xfrm>
                <a:off x="3629850" y="3152001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7A31079-DEEF-8D44-AE89-44682F5FD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850" y="3152001"/>
                <a:ext cx="267317" cy="276999"/>
              </a:xfrm>
              <a:prstGeom prst="rect">
                <a:avLst/>
              </a:prstGeom>
              <a:blipFill>
                <a:blip r:embed="rId4"/>
                <a:stretch>
                  <a:fillRect l="-13636" r="-9091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9029FC8-7F28-7F6A-7A1D-D459C7B18C69}"/>
              </a:ext>
            </a:extLst>
          </p:cNvPr>
          <p:cNvCxnSpPr/>
          <p:nvPr/>
        </p:nvCxnSpPr>
        <p:spPr>
          <a:xfrm flipV="1">
            <a:off x="4030824" y="1427584"/>
            <a:ext cx="923731" cy="923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59F117B-AF09-64EE-FA0B-110B525BA894}"/>
              </a:ext>
            </a:extLst>
          </p:cNvPr>
          <p:cNvSpPr/>
          <p:nvPr/>
        </p:nvSpPr>
        <p:spPr>
          <a:xfrm>
            <a:off x="4030824" y="4099058"/>
            <a:ext cx="36388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BD44ADA-4943-2188-7853-7B912A2DF01E}"/>
              </a:ext>
            </a:extLst>
          </p:cNvPr>
          <p:cNvCxnSpPr>
            <a:cxnSpLocks/>
          </p:cNvCxnSpPr>
          <p:nvPr/>
        </p:nvCxnSpPr>
        <p:spPr>
          <a:xfrm flipH="1" flipV="1">
            <a:off x="4954556" y="1427583"/>
            <a:ext cx="1968758" cy="1968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05B17D9-D0EE-FC32-4674-9B2D4AA261B6}"/>
              </a:ext>
            </a:extLst>
          </p:cNvPr>
          <p:cNvSpPr/>
          <p:nvPr/>
        </p:nvSpPr>
        <p:spPr>
          <a:xfrm rot="2649242">
            <a:off x="4800604" y="1524729"/>
            <a:ext cx="36388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839F219-9536-B2F1-94B7-00D5011358A1}"/>
                  </a:ext>
                </a:extLst>
              </p:cNvPr>
              <p:cNvSpPr txBox="1"/>
              <p:nvPr/>
            </p:nvSpPr>
            <p:spPr>
              <a:xfrm>
                <a:off x="4351069" y="1479464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839F219-9536-B2F1-94B7-00D501135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69" y="1479464"/>
                <a:ext cx="267317" cy="276999"/>
              </a:xfrm>
              <a:prstGeom prst="rect">
                <a:avLst/>
              </a:prstGeom>
              <a:blipFill>
                <a:blip r:embed="rId5"/>
                <a:stretch>
                  <a:fillRect l="-13636" r="-6818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D02007E-3E5F-BCFF-D9B0-691909F9D753}"/>
                  </a:ext>
                </a:extLst>
              </p:cNvPr>
              <p:cNvSpPr txBox="1"/>
              <p:nvPr/>
            </p:nvSpPr>
            <p:spPr>
              <a:xfrm>
                <a:off x="6043206" y="205273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D02007E-3E5F-BCFF-D9B0-691909F9D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206" y="2052737"/>
                <a:ext cx="267317" cy="276999"/>
              </a:xfrm>
              <a:prstGeom prst="rect">
                <a:avLst/>
              </a:prstGeom>
              <a:blipFill>
                <a:blip r:embed="rId6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6909C2A8-0BB4-90FE-0EA0-F19A452926A9}"/>
              </a:ext>
            </a:extLst>
          </p:cNvPr>
          <p:cNvCxnSpPr>
            <a:cxnSpLocks/>
          </p:cNvCxnSpPr>
          <p:nvPr/>
        </p:nvCxnSpPr>
        <p:spPr>
          <a:xfrm>
            <a:off x="4030824" y="2351315"/>
            <a:ext cx="2892490" cy="1045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4DF646C3-8227-997A-2471-B099BEC312B6}"/>
              </a:ext>
            </a:extLst>
          </p:cNvPr>
          <p:cNvCxnSpPr>
            <a:cxnSpLocks/>
          </p:cNvCxnSpPr>
          <p:nvPr/>
        </p:nvCxnSpPr>
        <p:spPr>
          <a:xfrm flipV="1">
            <a:off x="6699379" y="3377680"/>
            <a:ext cx="223936" cy="223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006D7882-0413-083F-5500-A44FBABF04B8}"/>
                  </a:ext>
                </a:extLst>
              </p:cNvPr>
              <p:cNvSpPr txBox="1"/>
              <p:nvPr/>
            </p:nvSpPr>
            <p:spPr>
              <a:xfrm>
                <a:off x="6923314" y="3398533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006D7882-0413-083F-5500-A44FBABF0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14" y="3398533"/>
                <a:ext cx="166969" cy="276999"/>
              </a:xfrm>
              <a:prstGeom prst="rect">
                <a:avLst/>
              </a:prstGeom>
              <a:blipFill>
                <a:blip r:embed="rId7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o 31">
            <a:extLst>
              <a:ext uri="{FF2B5EF4-FFF2-40B4-BE49-F238E27FC236}">
                <a16:creationId xmlns:a16="http://schemas.microsoft.com/office/drawing/2014/main" id="{BF218366-65EF-3CB0-C0E5-1D63CC19C28B}"/>
              </a:ext>
            </a:extLst>
          </p:cNvPr>
          <p:cNvSpPr/>
          <p:nvPr/>
        </p:nvSpPr>
        <p:spPr>
          <a:xfrm flipH="1">
            <a:off x="3554964" y="1721296"/>
            <a:ext cx="923732" cy="73639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60618B44-82E4-571B-26EE-3496C648F05B}"/>
                  </a:ext>
                </a:extLst>
              </p:cNvPr>
              <p:cNvSpPr txBox="1"/>
              <p:nvPr/>
            </p:nvSpPr>
            <p:spPr>
              <a:xfrm>
                <a:off x="2445066" y="1237631"/>
                <a:ext cx="1439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=90°−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60618B44-82E4-571B-26EE-3496C648F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66" y="1237631"/>
                <a:ext cx="1439689" cy="276999"/>
              </a:xfrm>
              <a:prstGeom prst="rect">
                <a:avLst/>
              </a:prstGeom>
              <a:blipFill>
                <a:blip r:embed="rId8"/>
                <a:stretch>
                  <a:fillRect l="-5508" t="-2222" r="-1695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o 33">
            <a:extLst>
              <a:ext uri="{FF2B5EF4-FFF2-40B4-BE49-F238E27FC236}">
                <a16:creationId xmlns:a16="http://schemas.microsoft.com/office/drawing/2014/main" id="{663A100B-9D73-9BA7-E714-7014595ED234}"/>
              </a:ext>
            </a:extLst>
          </p:cNvPr>
          <p:cNvSpPr/>
          <p:nvPr/>
        </p:nvSpPr>
        <p:spPr>
          <a:xfrm>
            <a:off x="4059086" y="2099801"/>
            <a:ext cx="435457" cy="86692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965CF522-9A5C-78DA-E245-AEB4E57A1652}"/>
                  </a:ext>
                </a:extLst>
              </p:cNvPr>
              <p:cNvSpPr txBox="1"/>
              <p:nvPr/>
            </p:nvSpPr>
            <p:spPr>
              <a:xfrm>
                <a:off x="4527036" y="2085667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965CF522-9A5C-78DA-E245-AEB4E57A1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036" y="2085667"/>
                <a:ext cx="285013" cy="276999"/>
              </a:xfrm>
              <a:prstGeom prst="rect">
                <a:avLst/>
              </a:prstGeom>
              <a:blipFill>
                <a:blip r:embed="rId9"/>
                <a:stretch>
                  <a:fillRect l="-30435" t="-2174" r="-8696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46D1C4FB-66CE-F7DD-5F4F-3FC63ED8A247}"/>
                  </a:ext>
                </a:extLst>
              </p:cNvPr>
              <p:cNvSpPr txBox="1"/>
              <p:nvPr/>
            </p:nvSpPr>
            <p:spPr>
              <a:xfrm>
                <a:off x="6212915" y="2891761"/>
                <a:ext cx="29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46D1C4FB-66CE-F7DD-5F4F-3FC63ED8A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915" y="2891761"/>
                <a:ext cx="298095" cy="276999"/>
              </a:xfrm>
              <a:prstGeom prst="rect">
                <a:avLst/>
              </a:prstGeom>
              <a:blipFill>
                <a:blip r:embed="rId10"/>
                <a:stretch>
                  <a:fillRect l="-12245" r="-8163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co 36">
            <a:extLst>
              <a:ext uri="{FF2B5EF4-FFF2-40B4-BE49-F238E27FC236}">
                <a16:creationId xmlns:a16="http://schemas.microsoft.com/office/drawing/2014/main" id="{C5C16446-FF60-04E8-66B4-C1C5A46B39D7}"/>
              </a:ext>
            </a:extLst>
          </p:cNvPr>
          <p:cNvSpPr/>
          <p:nvPr/>
        </p:nvSpPr>
        <p:spPr>
          <a:xfrm rot="18346062" flipH="1">
            <a:off x="6681290" y="2938323"/>
            <a:ext cx="475458" cy="704356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A229EA55-6BBC-34EA-BFB8-6AB72D0A89DA}"/>
                  </a:ext>
                </a:extLst>
              </p:cNvPr>
              <p:cNvSpPr txBox="1"/>
              <p:nvPr/>
            </p:nvSpPr>
            <p:spPr>
              <a:xfrm>
                <a:off x="6326866" y="3206238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A229EA55-6BBC-34EA-BFB8-6AB72D0A8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866" y="3206238"/>
                <a:ext cx="285013" cy="276999"/>
              </a:xfrm>
              <a:prstGeom prst="rect">
                <a:avLst/>
              </a:prstGeom>
              <a:blipFill>
                <a:blip r:embed="rId11"/>
                <a:stretch>
                  <a:fillRect l="-29787" t="-2222" r="-6383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27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F76F2CBA-5EF4-3208-6BA7-25625CFD7358}"/>
              </a:ext>
            </a:extLst>
          </p:cNvPr>
          <p:cNvGrpSpPr/>
          <p:nvPr/>
        </p:nvGrpSpPr>
        <p:grpSpPr>
          <a:xfrm rot="15008207">
            <a:off x="3240298" y="843858"/>
            <a:ext cx="916692" cy="1821996"/>
            <a:chOff x="5658996" y="4466833"/>
            <a:chExt cx="916692" cy="1821996"/>
          </a:xfrm>
        </p:grpSpPr>
        <p:sp>
          <p:nvSpPr>
            <p:cNvPr id="16" name="Cilindro 15">
              <a:extLst>
                <a:ext uri="{FF2B5EF4-FFF2-40B4-BE49-F238E27FC236}">
                  <a16:creationId xmlns:a16="http://schemas.microsoft.com/office/drawing/2014/main" id="{8990329A-AB11-AF8E-ED06-A761463A7882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D676124-CD20-F641-0A76-564063D62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: curvado 17">
              <a:extLst>
                <a:ext uri="{FF2B5EF4-FFF2-40B4-BE49-F238E27FC236}">
                  <a16:creationId xmlns:a16="http://schemas.microsoft.com/office/drawing/2014/main" id="{718FF236-0C55-5A7E-817A-4A70BB1E108F}"/>
                </a:ext>
              </a:extLst>
            </p:cNvPr>
            <p:cNvCxnSpPr/>
            <p:nvPr/>
          </p:nvCxnSpPr>
          <p:spPr>
            <a:xfrm>
              <a:off x="5987443" y="451626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1D3B04CA-D56B-A151-F38B-4E0831EAAD16}"/>
              </a:ext>
            </a:extLst>
          </p:cNvPr>
          <p:cNvGrpSpPr/>
          <p:nvPr/>
        </p:nvGrpSpPr>
        <p:grpSpPr>
          <a:xfrm>
            <a:off x="3005658" y="1257325"/>
            <a:ext cx="1181186" cy="839946"/>
            <a:chOff x="5645689" y="2834138"/>
            <a:chExt cx="1181186" cy="839946"/>
          </a:xfrm>
        </p:grpSpPr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73158494-2C51-D8DB-1E26-7C4BA59D28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5689" y="3396683"/>
              <a:ext cx="583852" cy="1862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474DB7B4-C18D-1B80-BECB-305A25A6531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20386" y="3396683"/>
              <a:ext cx="606489" cy="2774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9A4032CE-7089-EED2-071F-BC4E482FAC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9541" y="2834138"/>
              <a:ext cx="7621" cy="59099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0071F9C-D0EB-4027-EDAF-AAB6D1198E90}"/>
                  </a:ext>
                </a:extLst>
              </p:cNvPr>
              <p:cNvSpPr txBox="1"/>
              <p:nvPr/>
            </p:nvSpPr>
            <p:spPr>
              <a:xfrm>
                <a:off x="3243202" y="2891849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0071F9C-D0EB-4027-EDAF-AAB6D1198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02" y="2891849"/>
                <a:ext cx="276614" cy="276999"/>
              </a:xfrm>
              <a:prstGeom prst="rect">
                <a:avLst/>
              </a:prstGeom>
              <a:blipFill>
                <a:blip r:embed="rId2"/>
                <a:stretch>
                  <a:fillRect l="-20000" r="-8889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2B76D368-FCAE-FB3C-BD1A-1EBC79633FD5}"/>
              </a:ext>
            </a:extLst>
          </p:cNvPr>
          <p:cNvGrpSpPr/>
          <p:nvPr/>
        </p:nvGrpSpPr>
        <p:grpSpPr>
          <a:xfrm rot="15008207">
            <a:off x="4647864" y="1478269"/>
            <a:ext cx="916692" cy="1821996"/>
            <a:chOff x="5658996" y="4466833"/>
            <a:chExt cx="916692" cy="1821996"/>
          </a:xfrm>
        </p:grpSpPr>
        <p:sp>
          <p:nvSpPr>
            <p:cNvPr id="21" name="Cilindro 20">
              <a:extLst>
                <a:ext uri="{FF2B5EF4-FFF2-40B4-BE49-F238E27FC236}">
                  <a16:creationId xmlns:a16="http://schemas.microsoft.com/office/drawing/2014/main" id="{A6B5280A-08EE-F887-D069-930742FCED15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B26D879-8BBF-2FD6-ACEE-9FA8894D4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curvado 22">
              <a:extLst>
                <a:ext uri="{FF2B5EF4-FFF2-40B4-BE49-F238E27FC236}">
                  <a16:creationId xmlns:a16="http://schemas.microsoft.com/office/drawing/2014/main" id="{E2C4934D-2E48-8C76-AD1F-F456A642CA9C}"/>
                </a:ext>
              </a:extLst>
            </p:cNvPr>
            <p:cNvCxnSpPr/>
            <p:nvPr/>
          </p:nvCxnSpPr>
          <p:spPr>
            <a:xfrm>
              <a:off x="5971592" y="456014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F5FE24B-A5D8-9F97-3DD7-7252E7801F9A}"/>
              </a:ext>
            </a:extLst>
          </p:cNvPr>
          <p:cNvCxnSpPr>
            <a:cxnSpLocks/>
          </p:cNvCxnSpPr>
          <p:nvPr/>
        </p:nvCxnSpPr>
        <p:spPr>
          <a:xfrm flipH="1" flipV="1">
            <a:off x="3644657" y="1824477"/>
            <a:ext cx="1351510" cy="6093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459F63F-F267-BC27-BBAC-6D8B005E0218}"/>
              </a:ext>
            </a:extLst>
          </p:cNvPr>
          <p:cNvGrpSpPr/>
          <p:nvPr/>
        </p:nvGrpSpPr>
        <p:grpSpPr>
          <a:xfrm rot="15008207">
            <a:off x="6647429" y="2507920"/>
            <a:ext cx="916692" cy="1821996"/>
            <a:chOff x="5658996" y="4466833"/>
            <a:chExt cx="916692" cy="1821996"/>
          </a:xfrm>
        </p:grpSpPr>
        <p:sp>
          <p:nvSpPr>
            <p:cNvPr id="25" name="Cilindro 24">
              <a:extLst>
                <a:ext uri="{FF2B5EF4-FFF2-40B4-BE49-F238E27FC236}">
                  <a16:creationId xmlns:a16="http://schemas.microsoft.com/office/drawing/2014/main" id="{B5A17895-F924-7F82-B9DB-8F0A97DBA114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73786650-883A-2C1A-6A20-DB1D9544C2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: curvado 26">
              <a:extLst>
                <a:ext uri="{FF2B5EF4-FFF2-40B4-BE49-F238E27FC236}">
                  <a16:creationId xmlns:a16="http://schemas.microsoft.com/office/drawing/2014/main" id="{25655137-405E-E3DA-12A9-2D795091B65F}"/>
                </a:ext>
              </a:extLst>
            </p:cNvPr>
            <p:cNvCxnSpPr/>
            <p:nvPr/>
          </p:nvCxnSpPr>
          <p:spPr>
            <a:xfrm>
              <a:off x="5971592" y="456014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8434222-ED3F-9464-09D4-C3657B5C6205}"/>
              </a:ext>
            </a:extLst>
          </p:cNvPr>
          <p:cNvCxnSpPr>
            <a:cxnSpLocks/>
          </p:cNvCxnSpPr>
          <p:nvPr/>
        </p:nvCxnSpPr>
        <p:spPr>
          <a:xfrm flipV="1">
            <a:off x="5025668" y="1835402"/>
            <a:ext cx="546194" cy="6138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E1DE4BA-1134-2842-84F0-60D3D82CB8A7}"/>
              </a:ext>
            </a:extLst>
          </p:cNvPr>
          <p:cNvGrpSpPr/>
          <p:nvPr/>
        </p:nvGrpSpPr>
        <p:grpSpPr>
          <a:xfrm>
            <a:off x="3139232" y="3140569"/>
            <a:ext cx="916692" cy="1821996"/>
            <a:chOff x="5658996" y="4466833"/>
            <a:chExt cx="916692" cy="1821996"/>
          </a:xfrm>
        </p:grpSpPr>
        <p:sp>
          <p:nvSpPr>
            <p:cNvPr id="4" name="Cilindro 3">
              <a:extLst>
                <a:ext uri="{FF2B5EF4-FFF2-40B4-BE49-F238E27FC236}">
                  <a16:creationId xmlns:a16="http://schemas.microsoft.com/office/drawing/2014/main" id="{0E4FE34A-FB33-C4D7-0B58-80918BC80E06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CF459D65-C3DB-E14D-31E7-03E6DFA53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: curvado 7">
              <a:extLst>
                <a:ext uri="{FF2B5EF4-FFF2-40B4-BE49-F238E27FC236}">
                  <a16:creationId xmlns:a16="http://schemas.microsoft.com/office/drawing/2014/main" id="{3D276B2F-AB11-BC5A-F3E3-8C73722811EE}"/>
                </a:ext>
              </a:extLst>
            </p:cNvPr>
            <p:cNvCxnSpPr/>
            <p:nvPr/>
          </p:nvCxnSpPr>
          <p:spPr>
            <a:xfrm>
              <a:off x="5971592" y="456014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54C5F0A-1480-0C06-1924-9FFAE73FE5E0}"/>
              </a:ext>
            </a:extLst>
          </p:cNvPr>
          <p:cNvCxnSpPr/>
          <p:nvPr/>
        </p:nvCxnSpPr>
        <p:spPr>
          <a:xfrm>
            <a:off x="3608877" y="1762153"/>
            <a:ext cx="0" cy="1252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06EFC21-ABD3-B008-F75B-7C4FC269BDDF}"/>
                  </a:ext>
                </a:extLst>
              </p:cNvPr>
              <p:cNvSpPr txBox="1"/>
              <p:nvPr/>
            </p:nvSpPr>
            <p:spPr>
              <a:xfrm>
                <a:off x="2472707" y="2078986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06EFC21-ABD3-B008-F75B-7C4FC269B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707" y="2078986"/>
                <a:ext cx="281936" cy="276999"/>
              </a:xfrm>
              <a:prstGeom prst="rect">
                <a:avLst/>
              </a:prstGeom>
              <a:blipFill>
                <a:blip r:embed="rId3"/>
                <a:stretch>
                  <a:fillRect l="-21739" r="-6522" b="-1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AA8F4D9-5E43-0985-BC5E-F970C501B907}"/>
                  </a:ext>
                </a:extLst>
              </p:cNvPr>
              <p:cNvSpPr txBox="1"/>
              <p:nvPr/>
            </p:nvSpPr>
            <p:spPr>
              <a:xfrm>
                <a:off x="4043725" y="2423446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AA8F4D9-5E43-0985-BC5E-F970C501B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725" y="2423446"/>
                <a:ext cx="281936" cy="276999"/>
              </a:xfrm>
              <a:prstGeom prst="rect">
                <a:avLst/>
              </a:prstGeom>
              <a:blipFill>
                <a:blip r:embed="rId4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27B6F4AC-F8B2-EEF1-0BD6-C5518E4A8A1B}"/>
                  </a:ext>
                </a:extLst>
              </p:cNvPr>
              <p:cNvSpPr txBox="1"/>
              <p:nvPr/>
            </p:nvSpPr>
            <p:spPr>
              <a:xfrm>
                <a:off x="5938507" y="3398837"/>
                <a:ext cx="276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27B6F4AC-F8B2-EEF1-0BD6-C5518E4A8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507" y="3398837"/>
                <a:ext cx="276550" cy="276999"/>
              </a:xfrm>
              <a:prstGeom prst="rect">
                <a:avLst/>
              </a:prstGeom>
              <a:blipFill>
                <a:blip r:embed="rId5"/>
                <a:stretch>
                  <a:fillRect l="-19565" r="-6522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upo 64">
            <a:extLst>
              <a:ext uri="{FF2B5EF4-FFF2-40B4-BE49-F238E27FC236}">
                <a16:creationId xmlns:a16="http://schemas.microsoft.com/office/drawing/2014/main" id="{FB8F6E6A-181E-B963-0A6C-309B982073C6}"/>
              </a:ext>
            </a:extLst>
          </p:cNvPr>
          <p:cNvGrpSpPr/>
          <p:nvPr/>
        </p:nvGrpSpPr>
        <p:grpSpPr>
          <a:xfrm>
            <a:off x="3588030" y="1200352"/>
            <a:ext cx="578476" cy="894265"/>
            <a:chOff x="6201855" y="5010089"/>
            <a:chExt cx="578476" cy="894265"/>
          </a:xfrm>
        </p:grpSpPr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DA90D95A-91DA-B816-B139-B94874A9C2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2219" y="5010089"/>
              <a:ext cx="0" cy="6350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E131C984-8BC7-9D45-2301-358C7081FF1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201855" y="5471149"/>
              <a:ext cx="516138" cy="1546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556EE4ED-F2E1-939A-89EA-0CA77A14309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03642" y="5620793"/>
              <a:ext cx="576689" cy="2835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581C2D1-A61F-595E-753E-443D51BA8581}"/>
              </a:ext>
            </a:extLst>
          </p:cNvPr>
          <p:cNvSpPr txBox="1"/>
          <p:nvPr/>
        </p:nvSpPr>
        <p:spPr>
          <a:xfrm>
            <a:off x="3550940" y="137476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{0}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3AEAC97-BC8F-E62F-6102-DA6CC34E468A}"/>
              </a:ext>
            </a:extLst>
          </p:cNvPr>
          <p:cNvSpPr txBox="1"/>
          <p:nvPr/>
        </p:nvSpPr>
        <p:spPr>
          <a:xfrm>
            <a:off x="2797246" y="221146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{1}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3BF9A79-6AA2-9922-0045-0A933792AE98}"/>
              </a:ext>
            </a:extLst>
          </p:cNvPr>
          <p:cNvSpPr txBox="1"/>
          <p:nvPr/>
        </p:nvSpPr>
        <p:spPr>
          <a:xfrm>
            <a:off x="4731040" y="251168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{2}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40EB9F12-F835-1CCC-219E-3405961EE416}"/>
              </a:ext>
            </a:extLst>
          </p:cNvPr>
          <p:cNvSpPr txBox="1"/>
          <p:nvPr/>
        </p:nvSpPr>
        <p:spPr>
          <a:xfrm>
            <a:off x="6841766" y="351833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{3}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5C5A6464-4CD4-72E3-81E0-C8EF3310A76F}"/>
              </a:ext>
            </a:extLst>
          </p:cNvPr>
          <p:cNvSpPr txBox="1"/>
          <p:nvPr/>
        </p:nvSpPr>
        <p:spPr>
          <a:xfrm>
            <a:off x="9120325" y="32589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{T}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DD4359D7-FBE0-24AA-DA18-76768B8402E1}"/>
                  </a:ext>
                </a:extLst>
              </p:cNvPr>
              <p:cNvSpPr txBox="1"/>
              <p:nvPr/>
            </p:nvSpPr>
            <p:spPr>
              <a:xfrm>
                <a:off x="7991408" y="3589210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DD4359D7-FBE0-24AA-DA18-76768B840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408" y="3589210"/>
                <a:ext cx="171777" cy="276999"/>
              </a:xfrm>
              <a:prstGeom prst="rect">
                <a:avLst/>
              </a:prstGeom>
              <a:blipFill>
                <a:blip r:embed="rId6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7C8878EA-D457-A561-3540-2DE3E0EF325A}"/>
                  </a:ext>
                </a:extLst>
              </p:cNvPr>
              <p:cNvSpPr txBox="1"/>
              <p:nvPr/>
            </p:nvSpPr>
            <p:spPr>
              <a:xfrm>
                <a:off x="4333600" y="1790258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7C8878EA-D457-A561-3540-2DE3E0EF3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600" y="1790258"/>
                <a:ext cx="232371" cy="276999"/>
              </a:xfrm>
              <a:prstGeom prst="rect">
                <a:avLst/>
              </a:prstGeom>
              <a:blipFill>
                <a:blip r:embed="rId7"/>
                <a:stretch>
                  <a:fillRect l="-26316" r="-7895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7C199B66-A31F-BE52-C2F4-1B044858D17F}"/>
                  </a:ext>
                </a:extLst>
              </p:cNvPr>
              <p:cNvSpPr txBox="1"/>
              <p:nvPr/>
            </p:nvSpPr>
            <p:spPr>
              <a:xfrm>
                <a:off x="5755422" y="2826726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7C199B66-A31F-BE52-C2F4-1B044858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422" y="2826726"/>
                <a:ext cx="232371" cy="276999"/>
              </a:xfrm>
              <a:prstGeom prst="rect">
                <a:avLst/>
              </a:prstGeom>
              <a:blipFill>
                <a:blip r:embed="rId8"/>
                <a:stretch>
                  <a:fillRect l="-26316" r="-10526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13F30CAD-AC33-6F7C-E640-54C68DD9F60C}"/>
                  </a:ext>
                </a:extLst>
              </p:cNvPr>
              <p:cNvSpPr txBox="1"/>
              <p:nvPr/>
            </p:nvSpPr>
            <p:spPr>
              <a:xfrm>
                <a:off x="8182401" y="3297480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13F30CAD-AC33-6F7C-E640-54C68DD9F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401" y="3297480"/>
                <a:ext cx="232371" cy="276999"/>
              </a:xfrm>
              <a:prstGeom prst="rect">
                <a:avLst/>
              </a:prstGeom>
              <a:blipFill>
                <a:blip r:embed="rId9"/>
                <a:stretch>
                  <a:fillRect l="-26316" r="-10526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8A8120C5-BD91-A187-B8B8-100909545F88}"/>
              </a:ext>
            </a:extLst>
          </p:cNvPr>
          <p:cNvGrpSpPr/>
          <p:nvPr/>
        </p:nvGrpSpPr>
        <p:grpSpPr>
          <a:xfrm>
            <a:off x="4435491" y="1877477"/>
            <a:ext cx="1181186" cy="839946"/>
            <a:chOff x="5645689" y="2834138"/>
            <a:chExt cx="1181186" cy="839946"/>
          </a:xfrm>
        </p:grpSpPr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486F04A2-1D88-2F89-F34C-C63B71266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5689" y="3396683"/>
              <a:ext cx="583852" cy="1862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D0968EEE-CA0D-8C0C-C817-3C93A6196C5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20386" y="3396683"/>
              <a:ext cx="606489" cy="2774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C1EB5084-6AE1-3CAD-1F66-4FCD6C4E82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9541" y="2834138"/>
              <a:ext cx="7621" cy="59099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6167D2BC-9CDB-0D0F-2213-A6F97D0F0985}"/>
              </a:ext>
            </a:extLst>
          </p:cNvPr>
          <p:cNvCxnSpPr>
            <a:cxnSpLocks/>
          </p:cNvCxnSpPr>
          <p:nvPr/>
        </p:nvCxnSpPr>
        <p:spPr>
          <a:xfrm flipH="1" flipV="1">
            <a:off x="5648755" y="2730339"/>
            <a:ext cx="1485866" cy="68857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659DD850-F0D7-BAC6-9AE5-FCF673120E94}"/>
              </a:ext>
            </a:extLst>
          </p:cNvPr>
          <p:cNvCxnSpPr>
            <a:cxnSpLocks/>
          </p:cNvCxnSpPr>
          <p:nvPr/>
        </p:nvCxnSpPr>
        <p:spPr>
          <a:xfrm>
            <a:off x="5596387" y="1835402"/>
            <a:ext cx="1513014" cy="15835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upo 59">
            <a:extLst>
              <a:ext uri="{FF2B5EF4-FFF2-40B4-BE49-F238E27FC236}">
                <a16:creationId xmlns:a16="http://schemas.microsoft.com/office/drawing/2014/main" id="{D0FA52D0-757B-C320-CA6B-2FFFAE70A0BD}"/>
              </a:ext>
            </a:extLst>
          </p:cNvPr>
          <p:cNvGrpSpPr/>
          <p:nvPr/>
        </p:nvGrpSpPr>
        <p:grpSpPr>
          <a:xfrm>
            <a:off x="6528435" y="2860557"/>
            <a:ext cx="1181186" cy="839946"/>
            <a:chOff x="5645689" y="2834138"/>
            <a:chExt cx="1181186" cy="839946"/>
          </a:xfrm>
        </p:grpSpPr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275B639C-4259-FA44-4A78-2FD51C90B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5689" y="3396683"/>
              <a:ext cx="583852" cy="1862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45C4B529-5B86-3ABF-3AC9-56F5360F5DE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20386" y="3396683"/>
              <a:ext cx="606489" cy="2774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6A719974-FB81-D248-DF3F-04BDA7FC53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9541" y="2834138"/>
              <a:ext cx="7621" cy="59099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0D0A13DC-B9D4-112F-0CAE-D9A4FD71B258}"/>
              </a:ext>
            </a:extLst>
          </p:cNvPr>
          <p:cNvCxnSpPr>
            <a:cxnSpLocks/>
          </p:cNvCxnSpPr>
          <p:nvPr/>
        </p:nvCxnSpPr>
        <p:spPr>
          <a:xfrm flipH="1" flipV="1">
            <a:off x="7408806" y="3312211"/>
            <a:ext cx="1485866" cy="68857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C9992BE6-861F-1C44-B702-30665DAFEF10}"/>
              </a:ext>
            </a:extLst>
          </p:cNvPr>
          <p:cNvCxnSpPr>
            <a:cxnSpLocks/>
          </p:cNvCxnSpPr>
          <p:nvPr/>
        </p:nvCxnSpPr>
        <p:spPr>
          <a:xfrm flipH="1" flipV="1">
            <a:off x="7191715" y="3467105"/>
            <a:ext cx="1378332" cy="63874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4" name="Grupo 83">
            <a:extLst>
              <a:ext uri="{FF2B5EF4-FFF2-40B4-BE49-F238E27FC236}">
                <a16:creationId xmlns:a16="http://schemas.microsoft.com/office/drawing/2014/main" id="{79CAB399-ED59-9C5B-4BBF-8DB7C532D867}"/>
              </a:ext>
            </a:extLst>
          </p:cNvPr>
          <p:cNvGrpSpPr/>
          <p:nvPr/>
        </p:nvGrpSpPr>
        <p:grpSpPr>
          <a:xfrm>
            <a:off x="8343447" y="3456378"/>
            <a:ext cx="1181186" cy="839946"/>
            <a:chOff x="5645689" y="2834138"/>
            <a:chExt cx="1181186" cy="839946"/>
          </a:xfrm>
        </p:grpSpPr>
        <p:cxnSp>
          <p:nvCxnSpPr>
            <p:cNvPr id="90" name="Conector recto de flecha 89">
              <a:extLst>
                <a:ext uri="{FF2B5EF4-FFF2-40B4-BE49-F238E27FC236}">
                  <a16:creationId xmlns:a16="http://schemas.microsoft.com/office/drawing/2014/main" id="{CBF34547-7C51-1E6E-98F8-5B58DEB75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5689" y="3396683"/>
              <a:ext cx="583852" cy="1862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de flecha 90">
              <a:extLst>
                <a:ext uri="{FF2B5EF4-FFF2-40B4-BE49-F238E27FC236}">
                  <a16:creationId xmlns:a16="http://schemas.microsoft.com/office/drawing/2014/main" id="{D9754A4E-A7DC-7AE3-2D0F-12410D423C1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20386" y="3396683"/>
              <a:ext cx="606489" cy="2774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de flecha 91">
              <a:extLst>
                <a:ext uri="{FF2B5EF4-FFF2-40B4-BE49-F238E27FC236}">
                  <a16:creationId xmlns:a16="http://schemas.microsoft.com/office/drawing/2014/main" id="{8627F9CB-FFC5-54AA-DCAC-CFE7724F78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9541" y="2834138"/>
              <a:ext cx="7621" cy="59099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73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2">
                <a:extLst>
                  <a:ext uri="{FF2B5EF4-FFF2-40B4-BE49-F238E27FC236}">
                    <a16:creationId xmlns:a16="http://schemas.microsoft.com/office/drawing/2014/main" id="{69A29AA7-D063-BF0D-4400-8635DA45CE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835626"/>
                  </p:ext>
                </p:extLst>
              </p:nvPr>
            </p:nvGraphicFramePr>
            <p:xfrm>
              <a:off x="2032000" y="1394870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70214108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7153077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2555781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882791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490383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91172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00210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719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8410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774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2">
                <a:extLst>
                  <a:ext uri="{FF2B5EF4-FFF2-40B4-BE49-F238E27FC236}">
                    <a16:creationId xmlns:a16="http://schemas.microsoft.com/office/drawing/2014/main" id="{69A29AA7-D063-BF0D-4400-8635DA45CE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835626"/>
                  </p:ext>
                </p:extLst>
              </p:nvPr>
            </p:nvGraphicFramePr>
            <p:xfrm>
              <a:off x="2032000" y="1394870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70214108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7153077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2555781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882791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490383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639" r="-40112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639" r="-30112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639" r="-20225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639" r="-1014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639" r="-1498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91172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01639" r="-30112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1639" r="-1014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1639" r="-1498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00210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1639" r="-30112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1639" r="-1014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1639" r="-149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7719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301639" r="-30112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1639" r="-1014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01639" r="-149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410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1639" r="-3011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1639" r="-1014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1639" r="-149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7774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83070380-12E6-B3DB-3C6E-0D65A058F73A}"/>
              </a:ext>
            </a:extLst>
          </p:cNvPr>
          <p:cNvSpPr txBox="1"/>
          <p:nvPr/>
        </p:nvSpPr>
        <p:spPr>
          <a:xfrm>
            <a:off x="186612" y="2226125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2, -l2?</a:t>
            </a:r>
          </a:p>
        </p:txBody>
      </p:sp>
    </p:spTree>
    <p:extLst>
      <p:ext uri="{BB962C8B-B14F-4D97-AF65-F5344CB8AC3E}">
        <p14:creationId xmlns:p14="http://schemas.microsoft.com/office/powerpoint/2010/main" val="305971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F19E4FE-2DD0-8090-1E15-192D4191EC24}"/>
              </a:ext>
            </a:extLst>
          </p:cNvPr>
          <p:cNvCxnSpPr/>
          <p:nvPr/>
        </p:nvCxnSpPr>
        <p:spPr>
          <a:xfrm flipV="1">
            <a:off x="2649894" y="2202024"/>
            <a:ext cx="2640564" cy="264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8574F345-0067-04EC-4417-D03BD7316318}"/>
              </a:ext>
            </a:extLst>
          </p:cNvPr>
          <p:cNvSpPr/>
          <p:nvPr/>
        </p:nvSpPr>
        <p:spPr>
          <a:xfrm>
            <a:off x="3680926" y="3522306"/>
            <a:ext cx="289249" cy="289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BD53BC9-704F-43CA-34C6-DE821630CDDB}"/>
              </a:ext>
            </a:extLst>
          </p:cNvPr>
          <p:cNvSpPr/>
          <p:nvPr/>
        </p:nvSpPr>
        <p:spPr>
          <a:xfrm>
            <a:off x="5145833" y="2057399"/>
            <a:ext cx="289249" cy="289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DC7D1C3-53D5-70C3-B8EA-1929AC72B53A}"/>
              </a:ext>
            </a:extLst>
          </p:cNvPr>
          <p:cNvCxnSpPr>
            <a:cxnSpLocks/>
          </p:cNvCxnSpPr>
          <p:nvPr/>
        </p:nvCxnSpPr>
        <p:spPr>
          <a:xfrm flipH="1" flipV="1">
            <a:off x="5330890" y="2202023"/>
            <a:ext cx="289250" cy="2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D044968-52E8-47D7-BD0B-73A71F86FB5F}"/>
              </a:ext>
            </a:extLst>
          </p:cNvPr>
          <p:cNvCxnSpPr>
            <a:cxnSpLocks/>
          </p:cNvCxnSpPr>
          <p:nvPr/>
        </p:nvCxnSpPr>
        <p:spPr>
          <a:xfrm flipV="1">
            <a:off x="5620139" y="1908108"/>
            <a:ext cx="583165" cy="58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01182CA-9F44-1D56-D93F-3BA0FD4C2419}"/>
              </a:ext>
            </a:extLst>
          </p:cNvPr>
          <p:cNvCxnSpPr>
            <a:cxnSpLocks/>
          </p:cNvCxnSpPr>
          <p:nvPr/>
        </p:nvCxnSpPr>
        <p:spPr>
          <a:xfrm>
            <a:off x="2634344" y="4842588"/>
            <a:ext cx="6416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271B50B-BD8C-5B75-AD79-6E0FD8F4C14C}"/>
              </a:ext>
            </a:extLst>
          </p:cNvPr>
          <p:cNvCxnSpPr>
            <a:cxnSpLocks/>
          </p:cNvCxnSpPr>
          <p:nvPr/>
        </p:nvCxnSpPr>
        <p:spPr>
          <a:xfrm flipV="1">
            <a:off x="2625013" y="503853"/>
            <a:ext cx="0" cy="4338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C1156FC8-D134-A881-E175-EE894D41A32E}"/>
              </a:ext>
            </a:extLst>
          </p:cNvPr>
          <p:cNvSpPr/>
          <p:nvPr/>
        </p:nvSpPr>
        <p:spPr>
          <a:xfrm>
            <a:off x="2163924" y="4401946"/>
            <a:ext cx="953277" cy="983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738857B9-DB9C-8A57-257E-58B60A892623}"/>
              </a:ext>
            </a:extLst>
          </p:cNvPr>
          <p:cNvCxnSpPr>
            <a:cxnSpLocks/>
          </p:cNvCxnSpPr>
          <p:nvPr/>
        </p:nvCxnSpPr>
        <p:spPr>
          <a:xfrm flipH="1">
            <a:off x="2957294" y="1908108"/>
            <a:ext cx="3246010" cy="324601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8FB3477F-4D08-6BF8-CA55-9A022B608B3F}"/>
              </a:ext>
            </a:extLst>
          </p:cNvPr>
          <p:cNvCxnSpPr>
            <a:cxnSpLocks/>
          </p:cNvCxnSpPr>
          <p:nvPr/>
        </p:nvCxnSpPr>
        <p:spPr>
          <a:xfrm flipH="1">
            <a:off x="2624231" y="1611866"/>
            <a:ext cx="3287489" cy="324316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028FEB24-5D69-D6D2-BBEE-8ADFCC3CC601}"/>
              </a:ext>
            </a:extLst>
          </p:cNvPr>
          <p:cNvCxnSpPr>
            <a:cxnSpLocks/>
          </p:cNvCxnSpPr>
          <p:nvPr/>
        </p:nvCxnSpPr>
        <p:spPr>
          <a:xfrm flipH="1" flipV="1">
            <a:off x="5911721" y="1611866"/>
            <a:ext cx="279918" cy="27991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C36BD071-F9F7-4A87-D19C-E22B639A7A41}"/>
              </a:ext>
            </a:extLst>
          </p:cNvPr>
          <p:cNvCxnSpPr>
            <a:cxnSpLocks/>
          </p:cNvCxnSpPr>
          <p:nvPr/>
        </p:nvCxnSpPr>
        <p:spPr>
          <a:xfrm flipH="1" flipV="1">
            <a:off x="2624231" y="4874200"/>
            <a:ext cx="279918" cy="27991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DF3BFCCE-655B-82A2-5DDD-7E21BA038A56}"/>
                  </a:ext>
                </a:extLst>
              </p:cNvPr>
              <p:cNvSpPr txBox="1"/>
              <p:nvPr/>
            </p:nvSpPr>
            <p:spPr>
              <a:xfrm>
                <a:off x="3007055" y="3747930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DF3BFCCE-655B-82A2-5DDD-7E21BA038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55" y="3747930"/>
                <a:ext cx="232371" cy="276999"/>
              </a:xfrm>
              <a:prstGeom prst="rect">
                <a:avLst/>
              </a:prstGeom>
              <a:blipFill>
                <a:blip r:embed="rId2"/>
                <a:stretch>
                  <a:fillRect l="-26316" r="-10526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204F9450-E0E6-02AB-D4B2-AB4A916FCC33}"/>
                  </a:ext>
                </a:extLst>
              </p:cNvPr>
              <p:cNvSpPr txBox="1"/>
              <p:nvPr/>
            </p:nvSpPr>
            <p:spPr>
              <a:xfrm>
                <a:off x="4152182" y="2673220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204F9450-E0E6-02AB-D4B2-AB4A916FC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182" y="2673220"/>
                <a:ext cx="232371" cy="276999"/>
              </a:xfrm>
              <a:prstGeom prst="rect">
                <a:avLst/>
              </a:prstGeom>
              <a:blipFill>
                <a:blip r:embed="rId3"/>
                <a:stretch>
                  <a:fillRect l="-26316" r="-10526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712ADBEA-8E82-076A-1830-6B9352FFAD38}"/>
                  </a:ext>
                </a:extLst>
              </p:cNvPr>
              <p:cNvSpPr txBox="1"/>
              <p:nvPr/>
            </p:nvSpPr>
            <p:spPr>
              <a:xfrm>
                <a:off x="6011365" y="2201150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712ADBEA-8E82-076A-1830-6B9352FFA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65" y="2201150"/>
                <a:ext cx="232371" cy="276999"/>
              </a:xfrm>
              <a:prstGeom prst="rect">
                <a:avLst/>
              </a:prstGeom>
              <a:blipFill>
                <a:blip r:embed="rId4"/>
                <a:stretch>
                  <a:fillRect l="-26316" r="-10526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/>
              <p:nvPr/>
            </p:nvSpPr>
            <p:spPr>
              <a:xfrm>
                <a:off x="5752383" y="3456118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83" y="3456118"/>
                <a:ext cx="171778" cy="276999"/>
              </a:xfrm>
              <a:prstGeom prst="rect">
                <a:avLst/>
              </a:prstGeom>
              <a:blipFill>
                <a:blip r:embed="rId5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/>
              <p:nvPr/>
            </p:nvSpPr>
            <p:spPr>
              <a:xfrm>
                <a:off x="8959034" y="4874200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034" y="4874200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/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/>
              <p:nvPr/>
            </p:nvSpPr>
            <p:spPr>
              <a:xfrm>
                <a:off x="6256449" y="1632855"/>
                <a:ext cx="880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449" y="1632855"/>
                <a:ext cx="880433" cy="276999"/>
              </a:xfrm>
              <a:prstGeom prst="rect">
                <a:avLst/>
              </a:prstGeom>
              <a:blipFill>
                <a:blip r:embed="rId8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6C137161-25B7-16B8-B7DB-0438D76000D6}"/>
              </a:ext>
            </a:extLst>
          </p:cNvPr>
          <p:cNvCxnSpPr>
            <a:cxnSpLocks/>
            <a:endCxn id="76" idx="7"/>
          </p:cNvCxnSpPr>
          <p:nvPr/>
        </p:nvCxnSpPr>
        <p:spPr>
          <a:xfrm flipV="1">
            <a:off x="2599351" y="1874528"/>
            <a:ext cx="3635918" cy="296806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>
            <a:extLst>
              <a:ext uri="{FF2B5EF4-FFF2-40B4-BE49-F238E27FC236}">
                <a16:creationId xmlns:a16="http://schemas.microsoft.com/office/drawing/2014/main" id="{7513E253-DC16-1E51-38EA-FC4833B6512A}"/>
              </a:ext>
            </a:extLst>
          </p:cNvPr>
          <p:cNvSpPr/>
          <p:nvPr/>
        </p:nvSpPr>
        <p:spPr>
          <a:xfrm>
            <a:off x="6111825" y="1853348"/>
            <a:ext cx="144624" cy="1446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270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F19E4FE-2DD0-8090-1E15-192D4191EC24}"/>
              </a:ext>
            </a:extLst>
          </p:cNvPr>
          <p:cNvCxnSpPr/>
          <p:nvPr/>
        </p:nvCxnSpPr>
        <p:spPr>
          <a:xfrm flipV="1">
            <a:off x="2649894" y="2202024"/>
            <a:ext cx="2640564" cy="264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DC7D1C3-53D5-70C3-B8EA-1929AC72B53A}"/>
              </a:ext>
            </a:extLst>
          </p:cNvPr>
          <p:cNvCxnSpPr>
            <a:cxnSpLocks/>
          </p:cNvCxnSpPr>
          <p:nvPr/>
        </p:nvCxnSpPr>
        <p:spPr>
          <a:xfrm flipH="1" flipV="1">
            <a:off x="5016758" y="1929341"/>
            <a:ext cx="289250" cy="2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D044968-52E8-47D7-BD0B-73A71F86FB5F}"/>
              </a:ext>
            </a:extLst>
          </p:cNvPr>
          <p:cNvCxnSpPr>
            <a:cxnSpLocks/>
          </p:cNvCxnSpPr>
          <p:nvPr/>
        </p:nvCxnSpPr>
        <p:spPr>
          <a:xfrm flipV="1">
            <a:off x="5023756" y="1357840"/>
            <a:ext cx="583165" cy="58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01182CA-9F44-1D56-D93F-3BA0FD4C2419}"/>
              </a:ext>
            </a:extLst>
          </p:cNvPr>
          <p:cNvCxnSpPr>
            <a:cxnSpLocks/>
          </p:cNvCxnSpPr>
          <p:nvPr/>
        </p:nvCxnSpPr>
        <p:spPr>
          <a:xfrm>
            <a:off x="2634344" y="4842588"/>
            <a:ext cx="37571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271B50B-BD8C-5B75-AD79-6E0FD8F4C14C}"/>
              </a:ext>
            </a:extLst>
          </p:cNvPr>
          <p:cNvCxnSpPr>
            <a:cxnSpLocks/>
          </p:cNvCxnSpPr>
          <p:nvPr/>
        </p:nvCxnSpPr>
        <p:spPr>
          <a:xfrm flipV="1">
            <a:off x="2625013" y="503853"/>
            <a:ext cx="0" cy="4338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C1156FC8-D134-A881-E175-EE894D41A32E}"/>
              </a:ext>
            </a:extLst>
          </p:cNvPr>
          <p:cNvSpPr/>
          <p:nvPr/>
        </p:nvSpPr>
        <p:spPr>
          <a:xfrm>
            <a:off x="2163924" y="4401946"/>
            <a:ext cx="953277" cy="983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/>
              <p:nvPr/>
            </p:nvSpPr>
            <p:spPr>
              <a:xfrm>
                <a:off x="4867363" y="1898572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363" y="1898572"/>
                <a:ext cx="171778" cy="276999"/>
              </a:xfrm>
              <a:prstGeom prst="rect">
                <a:avLst/>
              </a:prstGeom>
              <a:blipFill>
                <a:blip r:embed="rId2"/>
                <a:stretch>
                  <a:fillRect l="-20690" r="-137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/>
              <p:nvPr/>
            </p:nvSpPr>
            <p:spPr>
              <a:xfrm>
                <a:off x="6208149" y="486864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49" y="4868641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/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/>
              <p:nvPr/>
            </p:nvSpPr>
            <p:spPr>
              <a:xfrm>
                <a:off x="5247117" y="856906"/>
                <a:ext cx="880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17" y="856906"/>
                <a:ext cx="880433" cy="276999"/>
              </a:xfrm>
              <a:prstGeom prst="rect">
                <a:avLst/>
              </a:prstGeom>
              <a:blipFill>
                <a:blip r:embed="rId8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ipse 75">
            <a:extLst>
              <a:ext uri="{FF2B5EF4-FFF2-40B4-BE49-F238E27FC236}">
                <a16:creationId xmlns:a16="http://schemas.microsoft.com/office/drawing/2014/main" id="{7513E253-DC16-1E51-38EA-FC4833B6512A}"/>
              </a:ext>
            </a:extLst>
          </p:cNvPr>
          <p:cNvSpPr/>
          <p:nvPr/>
        </p:nvSpPr>
        <p:spPr>
          <a:xfrm>
            <a:off x="5542709" y="1301342"/>
            <a:ext cx="144624" cy="1446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1B3ACCC-A36B-F694-C814-913AB7C2D11D}"/>
              </a:ext>
            </a:extLst>
          </p:cNvPr>
          <p:cNvCxnSpPr>
            <a:cxnSpLocks/>
            <a:stCxn id="76" idx="3"/>
          </p:cNvCxnSpPr>
          <p:nvPr/>
        </p:nvCxnSpPr>
        <p:spPr>
          <a:xfrm flipH="1">
            <a:off x="2642896" y="1424786"/>
            <a:ext cx="2920993" cy="34438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8574F345-0067-04EC-4417-D03BD7316318}"/>
              </a:ext>
            </a:extLst>
          </p:cNvPr>
          <p:cNvSpPr/>
          <p:nvPr/>
        </p:nvSpPr>
        <p:spPr>
          <a:xfrm>
            <a:off x="3680926" y="3522306"/>
            <a:ext cx="289249" cy="289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BCB7A06E-40A3-1B05-4F4D-EEF235DD2257}"/>
              </a:ext>
            </a:extLst>
          </p:cNvPr>
          <p:cNvSpPr/>
          <p:nvPr/>
        </p:nvSpPr>
        <p:spPr>
          <a:xfrm>
            <a:off x="2685897" y="4480488"/>
            <a:ext cx="648477" cy="701661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E52DA57-B104-5BF5-CFF1-DBA943979CEE}"/>
                  </a:ext>
                </a:extLst>
              </p:cNvPr>
              <p:cNvSpPr txBox="1"/>
              <p:nvPr/>
            </p:nvSpPr>
            <p:spPr>
              <a:xfrm>
                <a:off x="3373376" y="4511266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E52DA57-B104-5BF5-CFF1-DBA943979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376" y="4511266"/>
                <a:ext cx="189474" cy="276999"/>
              </a:xfrm>
              <a:prstGeom prst="rect">
                <a:avLst/>
              </a:prstGeom>
              <a:blipFill>
                <a:blip r:embed="rId9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4759BB3-7992-B770-A0F4-02CBE5738F8D}"/>
                  </a:ext>
                </a:extLst>
              </p:cNvPr>
              <p:cNvSpPr txBox="1"/>
              <p:nvPr/>
            </p:nvSpPr>
            <p:spPr>
              <a:xfrm>
                <a:off x="3751762" y="4203489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4759BB3-7992-B770-A0F4-02CBE5738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762" y="4203489"/>
                <a:ext cx="275460" cy="276999"/>
              </a:xfrm>
              <a:prstGeom prst="rect">
                <a:avLst/>
              </a:prstGeom>
              <a:blipFill>
                <a:blip r:embed="rId10"/>
                <a:stretch>
                  <a:fillRect l="-21739" r="-4348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B962E6D-BD32-642F-8EE8-1A19C9182785}"/>
                  </a:ext>
                </a:extLst>
              </p:cNvPr>
              <p:cNvSpPr txBox="1"/>
              <p:nvPr/>
            </p:nvSpPr>
            <p:spPr>
              <a:xfrm>
                <a:off x="4103392" y="1361461"/>
                <a:ext cx="1142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B962E6D-BD32-642F-8EE8-1A19C9182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392" y="1361461"/>
                <a:ext cx="1142364" cy="276999"/>
              </a:xfrm>
              <a:prstGeom prst="rect">
                <a:avLst/>
              </a:prstGeom>
              <a:blipFill>
                <a:blip r:embed="rId11"/>
                <a:stretch>
                  <a:fillRect l="-4787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C5C2F22-1A72-DCC4-2442-7562792418F6}"/>
                  </a:ext>
                </a:extLst>
              </p:cNvPr>
              <p:cNvSpPr txBox="1"/>
              <p:nvPr/>
            </p:nvSpPr>
            <p:spPr>
              <a:xfrm>
                <a:off x="5483461" y="2262471"/>
                <a:ext cx="976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C5C2F22-1A72-DCC4-2442-75627924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461" y="2262471"/>
                <a:ext cx="976358" cy="276999"/>
              </a:xfrm>
              <a:prstGeom prst="rect">
                <a:avLst/>
              </a:prstGeom>
              <a:blipFill>
                <a:blip r:embed="rId12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2F8B9CA3-77AF-3CED-6AEF-4EDBB86084E0}"/>
              </a:ext>
            </a:extLst>
          </p:cNvPr>
          <p:cNvSpPr/>
          <p:nvPr/>
        </p:nvSpPr>
        <p:spPr>
          <a:xfrm rot="18889984">
            <a:off x="4994228" y="2085355"/>
            <a:ext cx="254219" cy="245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BD53BC9-704F-43CA-34C6-DE821630CDDB}"/>
              </a:ext>
            </a:extLst>
          </p:cNvPr>
          <p:cNvSpPr/>
          <p:nvPr/>
        </p:nvSpPr>
        <p:spPr>
          <a:xfrm>
            <a:off x="5145833" y="2057399"/>
            <a:ext cx="289249" cy="289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32F02F5-8FDA-5D0F-488F-575B07DF5633}"/>
              </a:ext>
            </a:extLst>
          </p:cNvPr>
          <p:cNvCxnSpPr>
            <a:cxnSpLocks/>
            <a:endCxn id="76" idx="3"/>
          </p:cNvCxnSpPr>
          <p:nvPr/>
        </p:nvCxnSpPr>
        <p:spPr>
          <a:xfrm flipV="1">
            <a:off x="5290457" y="1424786"/>
            <a:ext cx="273432" cy="793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2504248-5968-04D0-3CC7-D38AC18EDAE4}"/>
                  </a:ext>
                </a:extLst>
              </p:cNvPr>
              <p:cNvSpPr txBox="1"/>
              <p:nvPr/>
            </p:nvSpPr>
            <p:spPr>
              <a:xfrm>
                <a:off x="3930593" y="2717973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2504248-5968-04D0-3CC7-D38AC18ED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593" y="2717973"/>
                <a:ext cx="193258" cy="276999"/>
              </a:xfrm>
              <a:prstGeom prst="rect">
                <a:avLst/>
              </a:prstGeom>
              <a:blipFill>
                <a:blip r:embed="rId13"/>
                <a:stretch>
                  <a:fillRect l="-32258" r="-29032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o 15">
            <a:extLst>
              <a:ext uri="{FF2B5EF4-FFF2-40B4-BE49-F238E27FC236}">
                <a16:creationId xmlns:a16="http://schemas.microsoft.com/office/drawing/2014/main" id="{B6CA30AF-66E8-1620-F096-D845667F82D7}"/>
              </a:ext>
            </a:extLst>
          </p:cNvPr>
          <p:cNvSpPr/>
          <p:nvPr/>
        </p:nvSpPr>
        <p:spPr>
          <a:xfrm>
            <a:off x="2431752" y="4236737"/>
            <a:ext cx="1481309" cy="1236742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FD97749-3451-FBA0-5E61-85CCE4011CA7}"/>
                  </a:ext>
                </a:extLst>
              </p:cNvPr>
              <p:cNvSpPr txBox="1"/>
              <p:nvPr/>
            </p:nvSpPr>
            <p:spPr>
              <a:xfrm>
                <a:off x="3225274" y="3917188"/>
                <a:ext cx="218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FD97749-3451-FBA0-5E61-85CCE4011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274" y="3917188"/>
                <a:ext cx="218200" cy="276999"/>
              </a:xfrm>
              <a:prstGeom prst="rect">
                <a:avLst/>
              </a:prstGeom>
              <a:blipFill>
                <a:blip r:embed="rId14"/>
                <a:stretch>
                  <a:fillRect l="-38889" t="-4444" r="-36111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0175CA2-A156-3D5C-97BA-A3F0F81E5A9F}"/>
                  </a:ext>
                </a:extLst>
              </p:cNvPr>
              <p:cNvSpPr txBox="1"/>
              <p:nvPr/>
            </p:nvSpPr>
            <p:spPr>
              <a:xfrm>
                <a:off x="5487562" y="1509291"/>
                <a:ext cx="1998881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CO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ra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0175CA2-A156-3D5C-97BA-A3F0F81E5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562" y="1509291"/>
                <a:ext cx="1998881" cy="563680"/>
              </a:xfrm>
              <a:prstGeom prst="rect">
                <a:avLst/>
              </a:prstGeom>
              <a:blipFill>
                <a:blip r:embed="rId15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o 21">
            <a:extLst>
              <a:ext uri="{FF2B5EF4-FFF2-40B4-BE49-F238E27FC236}">
                <a16:creationId xmlns:a16="http://schemas.microsoft.com/office/drawing/2014/main" id="{81F65742-3F10-A44D-7A23-6092647F0CB5}"/>
              </a:ext>
            </a:extLst>
          </p:cNvPr>
          <p:cNvSpPr/>
          <p:nvPr/>
        </p:nvSpPr>
        <p:spPr>
          <a:xfrm rot="19122406">
            <a:off x="5047849" y="1991367"/>
            <a:ext cx="351653" cy="298385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00EC0E2-97A1-69BA-298B-43C373B667CE}"/>
                  </a:ext>
                </a:extLst>
              </p:cNvPr>
              <p:cNvSpPr txBox="1"/>
              <p:nvPr/>
            </p:nvSpPr>
            <p:spPr>
              <a:xfrm>
                <a:off x="5229878" y="1736520"/>
                <a:ext cx="185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00EC0E2-97A1-69BA-298B-43C373B66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878" y="1736520"/>
                <a:ext cx="185372" cy="276999"/>
              </a:xfrm>
              <a:prstGeom prst="rect">
                <a:avLst/>
              </a:prstGeom>
              <a:blipFill>
                <a:blip r:embed="rId16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52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F19E4FE-2DD0-8090-1E15-192D4191EC24}"/>
              </a:ext>
            </a:extLst>
          </p:cNvPr>
          <p:cNvCxnSpPr/>
          <p:nvPr/>
        </p:nvCxnSpPr>
        <p:spPr>
          <a:xfrm flipV="1">
            <a:off x="2659225" y="2211355"/>
            <a:ext cx="2640564" cy="264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/>
              <p:nvPr/>
            </p:nvSpPr>
            <p:spPr>
              <a:xfrm>
                <a:off x="5247117" y="856906"/>
                <a:ext cx="880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17" y="856906"/>
                <a:ext cx="880433" cy="276999"/>
              </a:xfrm>
              <a:prstGeom prst="rect">
                <a:avLst/>
              </a:prstGeom>
              <a:blipFill>
                <a:blip r:embed="rId2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C5C2F22-1A72-DCC4-2442-7562792418F6}"/>
                  </a:ext>
                </a:extLst>
              </p:cNvPr>
              <p:cNvSpPr txBox="1"/>
              <p:nvPr/>
            </p:nvSpPr>
            <p:spPr>
              <a:xfrm>
                <a:off x="5483461" y="2262471"/>
                <a:ext cx="976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C5C2F22-1A72-DCC4-2442-75627924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461" y="2262471"/>
                <a:ext cx="976358" cy="276999"/>
              </a:xfrm>
              <a:prstGeom prst="rect">
                <a:avLst/>
              </a:prstGeom>
              <a:blipFill>
                <a:blip r:embed="rId3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32F02F5-8FDA-5D0F-488F-575B07DF5633}"/>
              </a:ext>
            </a:extLst>
          </p:cNvPr>
          <p:cNvCxnSpPr>
            <a:cxnSpLocks/>
          </p:cNvCxnSpPr>
          <p:nvPr/>
        </p:nvCxnSpPr>
        <p:spPr>
          <a:xfrm flipV="1">
            <a:off x="5290457" y="1361461"/>
            <a:ext cx="111967" cy="85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2504248-5968-04D0-3CC7-D38AC18EDAE4}"/>
                  </a:ext>
                </a:extLst>
              </p:cNvPr>
              <p:cNvSpPr txBox="1"/>
              <p:nvPr/>
            </p:nvSpPr>
            <p:spPr>
              <a:xfrm>
                <a:off x="3934195" y="2517520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2504248-5968-04D0-3CC7-D38AC18ED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195" y="2517520"/>
                <a:ext cx="193258" cy="276999"/>
              </a:xfrm>
              <a:prstGeom prst="rect">
                <a:avLst/>
              </a:prstGeom>
              <a:blipFill>
                <a:blip r:embed="rId4"/>
                <a:stretch>
                  <a:fillRect l="-31250" r="-25000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FD97749-3451-FBA0-5E61-85CCE4011CA7}"/>
                  </a:ext>
                </a:extLst>
              </p:cNvPr>
              <p:cNvSpPr txBox="1"/>
              <p:nvPr/>
            </p:nvSpPr>
            <p:spPr>
              <a:xfrm>
                <a:off x="4071234" y="3005330"/>
                <a:ext cx="218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FD97749-3451-FBA0-5E61-85CCE4011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234" y="3005330"/>
                <a:ext cx="218200" cy="276999"/>
              </a:xfrm>
              <a:prstGeom prst="rect">
                <a:avLst/>
              </a:prstGeom>
              <a:blipFill>
                <a:blip r:embed="rId5"/>
                <a:stretch>
                  <a:fillRect l="-38889" t="-2222" r="-36111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0175CA2-A156-3D5C-97BA-A3F0F81E5A9F}"/>
                  </a:ext>
                </a:extLst>
              </p:cNvPr>
              <p:cNvSpPr txBox="1"/>
              <p:nvPr/>
            </p:nvSpPr>
            <p:spPr>
              <a:xfrm>
                <a:off x="5511501" y="1430520"/>
                <a:ext cx="1998881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CO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ra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0175CA2-A156-3D5C-97BA-A3F0F81E5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501" y="1430520"/>
                <a:ext cx="1998881" cy="563680"/>
              </a:xfrm>
              <a:prstGeom prst="rect">
                <a:avLst/>
              </a:prstGeom>
              <a:blipFill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DBB2DD2-6EEC-F1F7-035A-9278115D156E}"/>
              </a:ext>
            </a:extLst>
          </p:cNvPr>
          <p:cNvCxnSpPr>
            <a:cxnSpLocks/>
          </p:cNvCxnSpPr>
          <p:nvPr/>
        </p:nvCxnSpPr>
        <p:spPr>
          <a:xfrm flipH="1">
            <a:off x="2659225" y="1361461"/>
            <a:ext cx="2743199" cy="350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o 23">
            <a:extLst>
              <a:ext uri="{FF2B5EF4-FFF2-40B4-BE49-F238E27FC236}">
                <a16:creationId xmlns:a16="http://schemas.microsoft.com/office/drawing/2014/main" id="{F733C81A-C52A-4C99-0630-BD1424BCFF34}"/>
              </a:ext>
            </a:extLst>
          </p:cNvPr>
          <p:cNvSpPr/>
          <p:nvPr/>
        </p:nvSpPr>
        <p:spPr>
          <a:xfrm>
            <a:off x="3679137" y="3350176"/>
            <a:ext cx="370353" cy="26076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7513E253-DC16-1E51-38EA-FC4833B6512A}"/>
              </a:ext>
            </a:extLst>
          </p:cNvPr>
          <p:cNvSpPr/>
          <p:nvPr/>
        </p:nvSpPr>
        <p:spPr>
          <a:xfrm>
            <a:off x="5330112" y="1289149"/>
            <a:ext cx="144624" cy="1446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5955E97-12CC-A2F5-7622-B5412756A66C}"/>
              </a:ext>
            </a:extLst>
          </p:cNvPr>
          <p:cNvSpPr/>
          <p:nvPr/>
        </p:nvSpPr>
        <p:spPr>
          <a:xfrm>
            <a:off x="5232750" y="2196546"/>
            <a:ext cx="144624" cy="1446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Arco 29">
            <a:extLst>
              <a:ext uri="{FF2B5EF4-FFF2-40B4-BE49-F238E27FC236}">
                <a16:creationId xmlns:a16="http://schemas.microsoft.com/office/drawing/2014/main" id="{C938C04C-089E-853A-7489-31582322C2BB}"/>
              </a:ext>
            </a:extLst>
          </p:cNvPr>
          <p:cNvSpPr/>
          <p:nvPr/>
        </p:nvSpPr>
        <p:spPr>
          <a:xfrm rot="17631604">
            <a:off x="4547559" y="2458476"/>
            <a:ext cx="1057217" cy="33769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B6A12CFA-B741-58BE-EBAD-8952000A294A}"/>
                  </a:ext>
                </a:extLst>
              </p:cNvPr>
              <p:cNvSpPr txBox="1"/>
              <p:nvPr/>
            </p:nvSpPr>
            <p:spPr>
              <a:xfrm>
                <a:off x="4232385" y="2104071"/>
                <a:ext cx="8041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90°+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B6A12CFA-B741-58BE-EBAD-8952000A2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385" y="2104071"/>
                <a:ext cx="804130" cy="276999"/>
              </a:xfrm>
              <a:prstGeom prst="rect">
                <a:avLst/>
              </a:prstGeom>
              <a:blipFill>
                <a:blip r:embed="rId7"/>
                <a:stretch>
                  <a:fillRect l="-6061" r="-5303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79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F19E4FE-2DD0-8090-1E15-192D4191EC24}"/>
              </a:ext>
            </a:extLst>
          </p:cNvPr>
          <p:cNvCxnSpPr/>
          <p:nvPr/>
        </p:nvCxnSpPr>
        <p:spPr>
          <a:xfrm flipV="1">
            <a:off x="2649894" y="2202024"/>
            <a:ext cx="2640564" cy="264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DC7D1C3-53D5-70C3-B8EA-1929AC72B53A}"/>
              </a:ext>
            </a:extLst>
          </p:cNvPr>
          <p:cNvCxnSpPr>
            <a:cxnSpLocks/>
          </p:cNvCxnSpPr>
          <p:nvPr/>
        </p:nvCxnSpPr>
        <p:spPr>
          <a:xfrm flipH="1" flipV="1">
            <a:off x="5016758" y="1929341"/>
            <a:ext cx="289250" cy="2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01182CA-9F44-1D56-D93F-3BA0FD4C2419}"/>
              </a:ext>
            </a:extLst>
          </p:cNvPr>
          <p:cNvCxnSpPr>
            <a:cxnSpLocks/>
          </p:cNvCxnSpPr>
          <p:nvPr/>
        </p:nvCxnSpPr>
        <p:spPr>
          <a:xfrm>
            <a:off x="2634344" y="4842588"/>
            <a:ext cx="37571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271B50B-BD8C-5B75-AD79-6E0FD8F4C14C}"/>
              </a:ext>
            </a:extLst>
          </p:cNvPr>
          <p:cNvCxnSpPr>
            <a:cxnSpLocks/>
          </p:cNvCxnSpPr>
          <p:nvPr/>
        </p:nvCxnSpPr>
        <p:spPr>
          <a:xfrm flipV="1">
            <a:off x="2625013" y="503853"/>
            <a:ext cx="0" cy="4338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C1156FC8-D134-A881-E175-EE894D41A32E}"/>
              </a:ext>
            </a:extLst>
          </p:cNvPr>
          <p:cNvSpPr/>
          <p:nvPr/>
        </p:nvSpPr>
        <p:spPr>
          <a:xfrm>
            <a:off x="2163924" y="4401946"/>
            <a:ext cx="953277" cy="983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/>
              <p:nvPr/>
            </p:nvSpPr>
            <p:spPr>
              <a:xfrm>
                <a:off x="5240694" y="1781405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694" y="1781405"/>
                <a:ext cx="171778" cy="276999"/>
              </a:xfrm>
              <a:prstGeom prst="rect">
                <a:avLst/>
              </a:prstGeom>
              <a:blipFill>
                <a:blip r:embed="rId2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/>
              <p:nvPr/>
            </p:nvSpPr>
            <p:spPr>
              <a:xfrm>
                <a:off x="6208149" y="486864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49" y="4868641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/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/>
              <p:nvPr/>
            </p:nvSpPr>
            <p:spPr>
              <a:xfrm>
                <a:off x="4507728" y="1452132"/>
                <a:ext cx="880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728" y="1452132"/>
                <a:ext cx="880433" cy="276999"/>
              </a:xfrm>
              <a:prstGeom prst="rect">
                <a:avLst/>
              </a:prstGeom>
              <a:blipFill>
                <a:blip r:embed="rId5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1B3ACCC-A36B-F694-C814-913AB7C2D11D}"/>
              </a:ext>
            </a:extLst>
          </p:cNvPr>
          <p:cNvCxnSpPr>
            <a:cxnSpLocks/>
          </p:cNvCxnSpPr>
          <p:nvPr/>
        </p:nvCxnSpPr>
        <p:spPr>
          <a:xfrm flipH="1">
            <a:off x="2642896" y="1963696"/>
            <a:ext cx="2365310" cy="29049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9BD53BC9-704F-43CA-34C6-DE821630CDDB}"/>
              </a:ext>
            </a:extLst>
          </p:cNvPr>
          <p:cNvSpPr/>
          <p:nvPr/>
        </p:nvSpPr>
        <p:spPr>
          <a:xfrm>
            <a:off x="5145833" y="2057399"/>
            <a:ext cx="289249" cy="289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574F345-0067-04EC-4417-D03BD7316318}"/>
              </a:ext>
            </a:extLst>
          </p:cNvPr>
          <p:cNvSpPr/>
          <p:nvPr/>
        </p:nvSpPr>
        <p:spPr>
          <a:xfrm>
            <a:off x="3680926" y="3522306"/>
            <a:ext cx="289249" cy="289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BCB7A06E-40A3-1B05-4F4D-EEF235DD2257}"/>
              </a:ext>
            </a:extLst>
          </p:cNvPr>
          <p:cNvSpPr/>
          <p:nvPr/>
        </p:nvSpPr>
        <p:spPr>
          <a:xfrm>
            <a:off x="2579812" y="4444316"/>
            <a:ext cx="806007" cy="835905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E52DA57-B104-5BF5-CFF1-DBA943979CEE}"/>
                  </a:ext>
                </a:extLst>
              </p:cNvPr>
              <p:cNvSpPr txBox="1"/>
              <p:nvPr/>
            </p:nvSpPr>
            <p:spPr>
              <a:xfrm>
                <a:off x="3373376" y="4511266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E52DA57-B104-5BF5-CFF1-DBA943979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376" y="4511266"/>
                <a:ext cx="189474" cy="276999"/>
              </a:xfrm>
              <a:prstGeom prst="rect">
                <a:avLst/>
              </a:prstGeom>
              <a:blipFill>
                <a:blip r:embed="rId6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o 1">
            <a:extLst>
              <a:ext uri="{FF2B5EF4-FFF2-40B4-BE49-F238E27FC236}">
                <a16:creationId xmlns:a16="http://schemas.microsoft.com/office/drawing/2014/main" id="{3415208C-6151-F730-6C79-0F01046BE0BC}"/>
              </a:ext>
            </a:extLst>
          </p:cNvPr>
          <p:cNvSpPr/>
          <p:nvPr/>
        </p:nvSpPr>
        <p:spPr>
          <a:xfrm>
            <a:off x="2413090" y="4236737"/>
            <a:ext cx="1481309" cy="1236742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4759BB3-7992-B770-A0F4-02CBE5738F8D}"/>
                  </a:ext>
                </a:extLst>
              </p:cNvPr>
              <p:cNvSpPr txBox="1"/>
              <p:nvPr/>
            </p:nvSpPr>
            <p:spPr>
              <a:xfrm>
                <a:off x="3751762" y="4203489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4759BB3-7992-B770-A0F4-02CBE5738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762" y="4203489"/>
                <a:ext cx="275460" cy="276999"/>
              </a:xfrm>
              <a:prstGeom prst="rect">
                <a:avLst/>
              </a:prstGeom>
              <a:blipFill>
                <a:blip r:embed="rId7"/>
                <a:stretch>
                  <a:fillRect l="-21739" r="-4348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ipse 75">
            <a:extLst>
              <a:ext uri="{FF2B5EF4-FFF2-40B4-BE49-F238E27FC236}">
                <a16:creationId xmlns:a16="http://schemas.microsoft.com/office/drawing/2014/main" id="{7513E253-DC16-1E51-38EA-FC4833B6512A}"/>
              </a:ext>
            </a:extLst>
          </p:cNvPr>
          <p:cNvSpPr/>
          <p:nvPr/>
        </p:nvSpPr>
        <p:spPr>
          <a:xfrm>
            <a:off x="4947945" y="1880038"/>
            <a:ext cx="144624" cy="1446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71ED04C-102D-34E1-A459-3986803BD81E}"/>
                  </a:ext>
                </a:extLst>
              </p:cNvPr>
              <p:cNvSpPr txBox="1"/>
              <p:nvPr/>
            </p:nvSpPr>
            <p:spPr>
              <a:xfrm>
                <a:off x="3930593" y="2717973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71ED04C-102D-34E1-A459-3986803B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593" y="2717973"/>
                <a:ext cx="193258" cy="276999"/>
              </a:xfrm>
              <a:prstGeom prst="rect">
                <a:avLst/>
              </a:prstGeom>
              <a:blipFill>
                <a:blip r:embed="rId8"/>
                <a:stretch>
                  <a:fillRect l="-32258" r="-29032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ángulo 11">
            <a:extLst>
              <a:ext uri="{FF2B5EF4-FFF2-40B4-BE49-F238E27FC236}">
                <a16:creationId xmlns:a16="http://schemas.microsoft.com/office/drawing/2014/main" id="{8FF243FC-7341-8483-0A9E-A6EEAB39A8CE}"/>
              </a:ext>
            </a:extLst>
          </p:cNvPr>
          <p:cNvSpPr/>
          <p:nvPr/>
        </p:nvSpPr>
        <p:spPr>
          <a:xfrm rot="18889984">
            <a:off x="4994228" y="2085355"/>
            <a:ext cx="254219" cy="245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316DBB7-D69C-3AA1-AF51-FAFD909C34E8}"/>
                  </a:ext>
                </a:extLst>
              </p:cNvPr>
              <p:cNvSpPr txBox="1"/>
              <p:nvPr/>
            </p:nvSpPr>
            <p:spPr>
              <a:xfrm>
                <a:off x="3213384" y="3926263"/>
                <a:ext cx="218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316DBB7-D69C-3AA1-AF51-FAFD909C3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384" y="3926263"/>
                <a:ext cx="218200" cy="276999"/>
              </a:xfrm>
              <a:prstGeom prst="rect">
                <a:avLst/>
              </a:prstGeom>
              <a:blipFill>
                <a:blip r:embed="rId9"/>
                <a:stretch>
                  <a:fillRect l="-38889" t="-2174" r="-36111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63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F19E4FE-2DD0-8090-1E15-192D4191EC24}"/>
              </a:ext>
            </a:extLst>
          </p:cNvPr>
          <p:cNvCxnSpPr/>
          <p:nvPr/>
        </p:nvCxnSpPr>
        <p:spPr>
          <a:xfrm flipV="1">
            <a:off x="2649894" y="2202024"/>
            <a:ext cx="2640564" cy="264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DC7D1C3-53D5-70C3-B8EA-1929AC72B53A}"/>
              </a:ext>
            </a:extLst>
          </p:cNvPr>
          <p:cNvCxnSpPr>
            <a:cxnSpLocks/>
          </p:cNvCxnSpPr>
          <p:nvPr/>
        </p:nvCxnSpPr>
        <p:spPr>
          <a:xfrm flipH="1" flipV="1">
            <a:off x="5016758" y="1929341"/>
            <a:ext cx="289250" cy="2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D044968-52E8-47D7-BD0B-73A71F86FB5F}"/>
              </a:ext>
            </a:extLst>
          </p:cNvPr>
          <p:cNvCxnSpPr>
            <a:cxnSpLocks/>
          </p:cNvCxnSpPr>
          <p:nvPr/>
        </p:nvCxnSpPr>
        <p:spPr>
          <a:xfrm flipV="1">
            <a:off x="5023756" y="1357840"/>
            <a:ext cx="583165" cy="58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01182CA-9F44-1D56-D93F-3BA0FD4C2419}"/>
              </a:ext>
            </a:extLst>
          </p:cNvPr>
          <p:cNvCxnSpPr>
            <a:cxnSpLocks/>
          </p:cNvCxnSpPr>
          <p:nvPr/>
        </p:nvCxnSpPr>
        <p:spPr>
          <a:xfrm>
            <a:off x="2634344" y="4842588"/>
            <a:ext cx="6416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271B50B-BD8C-5B75-AD79-6E0FD8F4C14C}"/>
              </a:ext>
            </a:extLst>
          </p:cNvPr>
          <p:cNvCxnSpPr>
            <a:cxnSpLocks/>
          </p:cNvCxnSpPr>
          <p:nvPr/>
        </p:nvCxnSpPr>
        <p:spPr>
          <a:xfrm flipV="1">
            <a:off x="2625013" y="503853"/>
            <a:ext cx="0" cy="4338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DF3BFCCE-655B-82A2-5DDD-7E21BA038A56}"/>
                  </a:ext>
                </a:extLst>
              </p:cNvPr>
              <p:cNvSpPr txBox="1"/>
              <p:nvPr/>
            </p:nvSpPr>
            <p:spPr>
              <a:xfrm>
                <a:off x="3248345" y="2192183"/>
                <a:ext cx="1142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DF3BFCCE-655B-82A2-5DDD-7E21BA038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345" y="2192183"/>
                <a:ext cx="1142749" cy="276999"/>
              </a:xfrm>
              <a:prstGeom prst="rect">
                <a:avLst/>
              </a:prstGeom>
              <a:blipFill>
                <a:blip r:embed="rId2"/>
                <a:stretch>
                  <a:fillRect l="-4813" r="-1604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/>
              <p:nvPr/>
            </p:nvSpPr>
            <p:spPr>
              <a:xfrm>
                <a:off x="5786173" y="1204041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BE8FA76-B58D-22FA-2E24-2079660A2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173" y="1204041"/>
                <a:ext cx="171778" cy="276999"/>
              </a:xfrm>
              <a:prstGeom prst="rect">
                <a:avLst/>
              </a:prstGeom>
              <a:blipFill>
                <a:blip r:embed="rId3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/>
              <p:nvPr/>
            </p:nvSpPr>
            <p:spPr>
              <a:xfrm>
                <a:off x="8959034" y="4874200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FF4D663-5600-AA0B-2804-CF67AB09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034" y="4874200"/>
                <a:ext cx="183320" cy="2769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/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04B53826-C120-8304-7C7F-EB4B4CAE8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377" y="436436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/>
              <p:nvPr/>
            </p:nvSpPr>
            <p:spPr>
              <a:xfrm>
                <a:off x="5247117" y="856906"/>
                <a:ext cx="880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14C2E842-B87F-736C-DE46-F3F573FEF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17" y="856906"/>
                <a:ext cx="880433" cy="276999"/>
              </a:xfrm>
              <a:prstGeom prst="rect">
                <a:avLst/>
              </a:prstGeom>
              <a:blipFill>
                <a:blip r:embed="rId6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ipse 75">
            <a:extLst>
              <a:ext uri="{FF2B5EF4-FFF2-40B4-BE49-F238E27FC236}">
                <a16:creationId xmlns:a16="http://schemas.microsoft.com/office/drawing/2014/main" id="{7513E253-DC16-1E51-38EA-FC4833B6512A}"/>
              </a:ext>
            </a:extLst>
          </p:cNvPr>
          <p:cNvSpPr/>
          <p:nvPr/>
        </p:nvSpPr>
        <p:spPr>
          <a:xfrm>
            <a:off x="5542709" y="1301342"/>
            <a:ext cx="144624" cy="1446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8137323-8688-9350-8AF0-12F86238E358}"/>
              </a:ext>
            </a:extLst>
          </p:cNvPr>
          <p:cNvCxnSpPr>
            <a:cxnSpLocks/>
          </p:cNvCxnSpPr>
          <p:nvPr/>
        </p:nvCxnSpPr>
        <p:spPr>
          <a:xfrm flipH="1">
            <a:off x="2357377" y="1357840"/>
            <a:ext cx="3249544" cy="324954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54B0F65-AEE4-3DBE-1D69-39635644C572}"/>
              </a:ext>
            </a:extLst>
          </p:cNvPr>
          <p:cNvCxnSpPr>
            <a:cxnSpLocks/>
          </p:cNvCxnSpPr>
          <p:nvPr/>
        </p:nvCxnSpPr>
        <p:spPr>
          <a:xfrm flipH="1">
            <a:off x="2617355" y="1599155"/>
            <a:ext cx="3269486" cy="326948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4499203-655B-C6C8-C1F3-A712DE03761C}"/>
              </a:ext>
            </a:extLst>
          </p:cNvPr>
          <p:cNvCxnSpPr>
            <a:cxnSpLocks/>
          </p:cNvCxnSpPr>
          <p:nvPr/>
        </p:nvCxnSpPr>
        <p:spPr>
          <a:xfrm flipH="1" flipV="1">
            <a:off x="5613919" y="1333591"/>
            <a:ext cx="272922" cy="27292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355BBF7-59BC-FF55-6FC0-1B48FBA4DF92}"/>
              </a:ext>
            </a:extLst>
          </p:cNvPr>
          <p:cNvCxnSpPr>
            <a:cxnSpLocks/>
          </p:cNvCxnSpPr>
          <p:nvPr/>
        </p:nvCxnSpPr>
        <p:spPr>
          <a:xfrm flipH="1" flipV="1">
            <a:off x="2369974" y="4608350"/>
            <a:ext cx="272922" cy="27292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1B3ACCC-A36B-F694-C814-913AB7C2D11D}"/>
              </a:ext>
            </a:extLst>
          </p:cNvPr>
          <p:cNvCxnSpPr>
            <a:cxnSpLocks/>
            <a:stCxn id="76" idx="3"/>
          </p:cNvCxnSpPr>
          <p:nvPr/>
        </p:nvCxnSpPr>
        <p:spPr>
          <a:xfrm flipH="1">
            <a:off x="2642896" y="1424786"/>
            <a:ext cx="2920993" cy="34438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o 19">
            <a:extLst>
              <a:ext uri="{FF2B5EF4-FFF2-40B4-BE49-F238E27FC236}">
                <a16:creationId xmlns:a16="http://schemas.microsoft.com/office/drawing/2014/main" id="{BCB7A06E-40A3-1B05-4F4D-EEF235DD2257}"/>
              </a:ext>
            </a:extLst>
          </p:cNvPr>
          <p:cNvSpPr/>
          <p:nvPr/>
        </p:nvSpPr>
        <p:spPr>
          <a:xfrm>
            <a:off x="2685897" y="4480488"/>
            <a:ext cx="648477" cy="701661"/>
          </a:xfrm>
          <a:prstGeom prst="arc">
            <a:avLst>
              <a:gd name="adj1" fmla="val 16259203"/>
              <a:gd name="adj2" fmla="val 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E52DA57-B104-5BF5-CFF1-DBA943979CEE}"/>
                  </a:ext>
                </a:extLst>
              </p:cNvPr>
              <p:cNvSpPr txBox="1"/>
              <p:nvPr/>
            </p:nvSpPr>
            <p:spPr>
              <a:xfrm>
                <a:off x="3373376" y="4511266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E52DA57-B104-5BF5-CFF1-DBA943979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376" y="4511266"/>
                <a:ext cx="189474" cy="276999"/>
              </a:xfrm>
              <a:prstGeom prst="rect">
                <a:avLst/>
              </a:prstGeom>
              <a:blipFill>
                <a:blip r:embed="rId7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o 1">
            <a:extLst>
              <a:ext uri="{FF2B5EF4-FFF2-40B4-BE49-F238E27FC236}">
                <a16:creationId xmlns:a16="http://schemas.microsoft.com/office/drawing/2014/main" id="{2EB9F13F-EEAE-55DA-F67B-4D7AFD8D082C}"/>
              </a:ext>
            </a:extLst>
          </p:cNvPr>
          <p:cNvSpPr/>
          <p:nvPr/>
        </p:nvSpPr>
        <p:spPr>
          <a:xfrm>
            <a:off x="3691503" y="3480371"/>
            <a:ext cx="266153" cy="158621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66D38D4-E1D2-4B51-517E-887AB65756E3}"/>
                  </a:ext>
                </a:extLst>
              </p:cNvPr>
              <p:cNvSpPr txBox="1"/>
              <p:nvPr/>
            </p:nvSpPr>
            <p:spPr>
              <a:xfrm>
                <a:off x="3946959" y="323652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66D38D4-E1D2-4B51-517E-887AB657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59" y="3236520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o 11">
            <a:extLst>
              <a:ext uri="{FF2B5EF4-FFF2-40B4-BE49-F238E27FC236}">
                <a16:creationId xmlns:a16="http://schemas.microsoft.com/office/drawing/2014/main" id="{4FB074B8-BDBA-026C-78A3-C4C6AD0AA8AC}"/>
              </a:ext>
            </a:extLst>
          </p:cNvPr>
          <p:cNvSpPr/>
          <p:nvPr/>
        </p:nvSpPr>
        <p:spPr>
          <a:xfrm>
            <a:off x="2810971" y="4170017"/>
            <a:ext cx="1097888" cy="1223471"/>
          </a:xfrm>
          <a:prstGeom prst="arc">
            <a:avLst>
              <a:gd name="adj1" fmla="val 16259203"/>
              <a:gd name="adj2" fmla="val 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F3C67C0-AFF3-5445-ABD7-8D1CFCD0448D}"/>
                  </a:ext>
                </a:extLst>
              </p:cNvPr>
              <p:cNvSpPr txBox="1"/>
              <p:nvPr/>
            </p:nvSpPr>
            <p:spPr>
              <a:xfrm>
                <a:off x="3809229" y="4145296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F3C67C0-AFF3-5445-ABD7-8D1CFCD04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229" y="4145296"/>
                <a:ext cx="275460" cy="276999"/>
              </a:xfrm>
              <a:prstGeom prst="rect">
                <a:avLst/>
              </a:prstGeom>
              <a:blipFill>
                <a:blip r:embed="rId9"/>
                <a:stretch>
                  <a:fillRect l="-22222" r="-4444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157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191</Words>
  <Application>Microsoft Office PowerPoint</Application>
  <PresentationFormat>Panorámica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Felipe Forero Salas</dc:creator>
  <cp:lastModifiedBy>Andres Felipe Forero Salas</cp:lastModifiedBy>
  <cp:revision>1</cp:revision>
  <dcterms:created xsi:type="dcterms:W3CDTF">2023-04-12T14:15:25Z</dcterms:created>
  <dcterms:modified xsi:type="dcterms:W3CDTF">2023-04-19T00:01:56Z</dcterms:modified>
</cp:coreProperties>
</file>