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7E558-FED7-4B37-92B1-FEA4DC6E311C}" v="150" dt="2022-10-07T15:38:0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72956-B53B-412A-9A2A-4FBDCD9FE5D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4EF75-DE80-4E0B-ACF5-3AF588BE5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EF75-DE80-4E0B-ACF5-3AF588BE5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5B2D-34EB-9BC0-56C8-8C2E2395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F79E-0A9F-EBEF-5355-10410BC5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6FD0-FFEC-8CAB-C0C8-85FE4692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F9BBB-71EB-BD7B-5EBD-CF2F2049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07B59-842F-FBE6-8848-266443F2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0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B4A9-9A77-7812-2DA2-51C63AA9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8B3DE-0DFF-0FE7-D70F-505AE85E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A03C6-B20D-12C7-4FB2-F737A42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667A7-3128-403B-272F-F85AC363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B68A9-58EF-6B64-0907-5440788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1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D1D129-2A0C-6D84-319B-C451F1207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FB405-7861-173D-FFB4-B3B4ADD6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7B5DC-8940-4DE2-FA12-3418F463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19396-3C88-48B3-50D1-72601637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CA3B9-6510-829F-E2C3-4C04185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3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AE23-D865-F151-3C3F-5A8F7243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3EB33-DAC4-0CAD-DCB5-5E1C359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F80B8-238E-7B97-3514-41B98A51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524FF-A749-F5A0-923C-AE9C2EBB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EBED8-082F-ED96-5173-C1FB51BC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D023-4224-3340-2790-AC0055F9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C9C47-D685-3B79-3150-7C7DC116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FCFA7-7E8A-F4D8-EB54-96BC6D39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A8DEE-2956-A25F-C68B-3DC1F5FD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DEEA3-CC6C-6464-7BF7-76D0BCA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AF60-E4B6-2314-9F76-6628EFC6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08275-3DBA-670C-96E6-A99CB2D0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FBE98-2086-8B5A-8AB2-EAB278CA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12FAA-7CFE-79BC-443F-3D95EBE1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12C94-69F1-08BB-82BE-439D936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6E516-1AB4-DE96-68DB-771031FD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4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5DD7-7795-21AC-11B4-CC821FD1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AAFF9-202A-6907-8B80-5CF5B2D8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E15364-2E57-6773-6AED-B1A1BEEE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FE8D3-E912-C2A1-A2CB-8881AD49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C4D48F-0CCF-7B55-00EE-0A66DACEC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B7E8E8-9BE4-7F1F-06FE-47CCBBA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C85F72-CA55-A009-B7E7-4DC1A11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A31649-AB3F-C297-1970-4FF60AED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4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CD48-32EF-997F-83F1-8D0170D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2398D-A8B7-1DDF-9780-C017F9B5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50E66-DACB-EBCB-C0CE-9FC0A27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C2212-BC2D-A420-482B-457BD30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D020A-FF07-E585-D1BE-CF673356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32C2FC-9830-EABE-F88E-27C8180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FE77B-20E6-A16F-271C-640C09B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8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84765-27E8-116B-4FCB-7ADB6C71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EA1B9-295F-B9E8-725A-7B76AB34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56FBEA-C18D-AD46-6742-87E95284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B1489-B3D8-9B84-D34D-196C302E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E3435-297A-C90A-7150-1AA750AC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61AFB-7164-63C6-423D-5CD93CF1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1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DEA-5A3C-6DDB-2144-9FFDC76E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78AB9A-1FD8-91A5-4EA8-44F4CE04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886F7-4553-389E-E508-4A4E07B9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B7A00A-DEC5-17CA-A078-1D6F2259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99DD8-7F04-56E0-2F32-7EBA6893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86AF1-2E54-5EC8-9626-3873EAE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0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E5241B-2FA1-D4F3-B06F-4504CA1B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9714-7997-C0BE-D3F9-B29B0DEA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54B7F-D7B5-AF11-C1CE-FFA90BA26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4DABF-ACA0-017E-4492-3DA40EAE6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63A28-D594-C3AE-654E-3FC73BD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0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2.jpe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D2E8F-BE1E-C073-FE01-DF624B9F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Universidad Nacional de Colombia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sede Bogotá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Facultad de Ingeniería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Departamento de Ingeniería </a:t>
            </a:r>
            <a:r>
              <a:rPr lang="es-CO" b="1" dirty="0">
                <a:solidFill>
                  <a:srgbClr val="212121"/>
                </a:solidFill>
                <a:latin typeface="Helvetica" panose="020B0604020202020204" pitchFamily="34" charset="0"/>
              </a:rPr>
              <a:t>M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ecánica y Mecatrónica</a:t>
            </a:r>
          </a:p>
          <a:p>
            <a:pPr marL="0" indent="0" algn="ctr">
              <a:buNone/>
            </a:pPr>
            <a:r>
              <a:rPr lang="es-CO" b="1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Nikolai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Alexander Cáceres Penagos – Andrés Felipe Forero Salas - </a:t>
            </a:r>
            <a:r>
              <a:rPr lang="es-CO" b="1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Ivan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Mauricio Hernández Triana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Robótica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2022-2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90657-37A3-9809-5849-09B353F8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89" y="4455905"/>
            <a:ext cx="1642821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orte, equipo, sostener, mano&#10;&#10;Descripción generada automáticamente">
            <a:extLst>
              <a:ext uri="{FF2B5EF4-FFF2-40B4-BE49-F238E27FC236}">
                <a16:creationId xmlns:a16="http://schemas.microsoft.com/office/drawing/2014/main" id="{A214998A-221B-9F7C-E20E-D71B53DF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2055" y="-1143000"/>
            <a:ext cx="6857999" cy="9143999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DA1AF4-1515-7BAD-F6BA-DDC1B9C6A5EF}"/>
              </a:ext>
            </a:extLst>
          </p:cNvPr>
          <p:cNvCxnSpPr>
            <a:cxnSpLocks/>
          </p:cNvCxnSpPr>
          <p:nvPr/>
        </p:nvCxnSpPr>
        <p:spPr>
          <a:xfrm flipV="1">
            <a:off x="8343480" y="5058612"/>
            <a:ext cx="0" cy="6073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6CAB17-B75C-8E9F-21DE-8376CE5B1F20}"/>
                  </a:ext>
                </a:extLst>
              </p:cNvPr>
              <p:cNvSpPr txBox="1"/>
              <p:nvPr/>
            </p:nvSpPr>
            <p:spPr>
              <a:xfrm flipH="1">
                <a:off x="8993576" y="5349567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6CAB17-B75C-8E9F-21DE-8376CE5B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3576" y="5349567"/>
                <a:ext cx="323877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DEFFC6-0B13-2CBB-86C3-EE79354D73DF}"/>
                  </a:ext>
                </a:extLst>
              </p:cNvPr>
              <p:cNvSpPr txBox="1"/>
              <p:nvPr/>
            </p:nvSpPr>
            <p:spPr>
              <a:xfrm>
                <a:off x="8000659" y="535155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DEFFC6-0B13-2CBB-86C3-EE79354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59" y="5351558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4894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013106-D6DA-0754-B840-3B59DAAEDD88}"/>
                  </a:ext>
                </a:extLst>
              </p:cNvPr>
              <p:cNvSpPr txBox="1"/>
              <p:nvPr/>
            </p:nvSpPr>
            <p:spPr>
              <a:xfrm>
                <a:off x="8931969" y="6135789"/>
                <a:ext cx="3986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013106-D6DA-0754-B840-3B59DAAE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69" y="6135789"/>
                <a:ext cx="39868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A8E646D-21CB-3F5E-FF2A-1FFBF5F91597}"/>
              </a:ext>
            </a:extLst>
          </p:cNvPr>
          <p:cNvCxnSpPr>
            <a:cxnSpLocks/>
          </p:cNvCxnSpPr>
          <p:nvPr/>
        </p:nvCxnSpPr>
        <p:spPr>
          <a:xfrm flipH="1">
            <a:off x="6746240" y="1072667"/>
            <a:ext cx="584199" cy="248133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3E1786C-3B11-7925-E86B-0876F439230C}"/>
              </a:ext>
            </a:extLst>
          </p:cNvPr>
          <p:cNvCxnSpPr>
            <a:cxnSpLocks/>
          </p:cNvCxnSpPr>
          <p:nvPr/>
        </p:nvCxnSpPr>
        <p:spPr>
          <a:xfrm flipH="1">
            <a:off x="4259580" y="1173479"/>
            <a:ext cx="70692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CCF72F9-5927-44B3-DAEC-F85231BE3161}"/>
              </a:ext>
            </a:extLst>
          </p:cNvPr>
          <p:cNvCxnSpPr>
            <a:cxnSpLocks/>
          </p:cNvCxnSpPr>
          <p:nvPr/>
        </p:nvCxnSpPr>
        <p:spPr>
          <a:xfrm>
            <a:off x="4966508" y="1173479"/>
            <a:ext cx="0" cy="6096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7C59CF3B-E671-2FCF-AAB4-BB872952913C}"/>
              </a:ext>
            </a:extLst>
          </p:cNvPr>
          <p:cNvSpPr/>
          <p:nvPr/>
        </p:nvSpPr>
        <p:spPr>
          <a:xfrm>
            <a:off x="4864815" y="1072668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10FEDBA-4433-1257-AE28-8B68B8493DBE}"/>
              </a:ext>
            </a:extLst>
          </p:cNvPr>
          <p:cNvCxnSpPr>
            <a:cxnSpLocks/>
          </p:cNvCxnSpPr>
          <p:nvPr/>
        </p:nvCxnSpPr>
        <p:spPr>
          <a:xfrm flipH="1">
            <a:off x="2361256" y="1125702"/>
            <a:ext cx="70692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4906F4F-F4E7-2021-C664-0463993FC4B7}"/>
              </a:ext>
            </a:extLst>
          </p:cNvPr>
          <p:cNvCxnSpPr>
            <a:cxnSpLocks/>
          </p:cNvCxnSpPr>
          <p:nvPr/>
        </p:nvCxnSpPr>
        <p:spPr>
          <a:xfrm>
            <a:off x="3068184" y="1125702"/>
            <a:ext cx="0" cy="6096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E75BC84D-0C6F-7009-4196-B766651E594D}"/>
              </a:ext>
            </a:extLst>
          </p:cNvPr>
          <p:cNvSpPr/>
          <p:nvPr/>
        </p:nvSpPr>
        <p:spPr>
          <a:xfrm>
            <a:off x="2953547" y="998373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C1B5713-E842-F14D-83D7-BA64991BB46A}"/>
              </a:ext>
            </a:extLst>
          </p:cNvPr>
          <p:cNvCxnSpPr>
            <a:cxnSpLocks/>
          </p:cNvCxnSpPr>
          <p:nvPr/>
        </p:nvCxnSpPr>
        <p:spPr>
          <a:xfrm flipH="1" flipV="1">
            <a:off x="8341520" y="5685938"/>
            <a:ext cx="1662016" cy="68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72B9B06-4ED9-9660-6375-F4DC1B8FFB44}"/>
              </a:ext>
            </a:extLst>
          </p:cNvPr>
          <p:cNvCxnSpPr>
            <a:cxnSpLocks/>
          </p:cNvCxnSpPr>
          <p:nvPr/>
        </p:nvCxnSpPr>
        <p:spPr>
          <a:xfrm flipH="1">
            <a:off x="8224979" y="3461389"/>
            <a:ext cx="157738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424FDF3-3A62-1FC6-D1F7-8F93ADE295BB}"/>
              </a:ext>
            </a:extLst>
          </p:cNvPr>
          <p:cNvSpPr txBox="1"/>
          <p:nvPr/>
        </p:nvSpPr>
        <p:spPr>
          <a:xfrm rot="5400000">
            <a:off x="9198410" y="4403792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93.3mm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8245633-E74C-19CB-9B04-8E00D8D22602}"/>
              </a:ext>
            </a:extLst>
          </p:cNvPr>
          <p:cNvCxnSpPr/>
          <p:nvPr/>
        </p:nvCxnSpPr>
        <p:spPr>
          <a:xfrm>
            <a:off x="9562655" y="3481402"/>
            <a:ext cx="0" cy="22045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61730E6-E1D3-FA05-17AE-2829AB749A83}"/>
              </a:ext>
            </a:extLst>
          </p:cNvPr>
          <p:cNvCxnSpPr>
            <a:cxnSpLocks/>
          </p:cNvCxnSpPr>
          <p:nvPr/>
        </p:nvCxnSpPr>
        <p:spPr>
          <a:xfrm flipV="1">
            <a:off x="7339482" y="1016327"/>
            <a:ext cx="2546020" cy="4701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8BE05B3-1346-9862-D5C1-514F786E6833}"/>
              </a:ext>
            </a:extLst>
          </p:cNvPr>
          <p:cNvCxnSpPr>
            <a:cxnSpLocks/>
          </p:cNvCxnSpPr>
          <p:nvPr/>
        </p:nvCxnSpPr>
        <p:spPr>
          <a:xfrm>
            <a:off x="9503664" y="1039834"/>
            <a:ext cx="58990" cy="24134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EB4801D-D902-4B06-11C7-9052D601D950}"/>
              </a:ext>
            </a:extLst>
          </p:cNvPr>
          <p:cNvSpPr txBox="1"/>
          <p:nvPr/>
        </p:nvSpPr>
        <p:spPr>
          <a:xfrm rot="5400000">
            <a:off x="9139419" y="2011596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006E836-C572-DC4A-B99E-34349F5CC097}"/>
              </a:ext>
            </a:extLst>
          </p:cNvPr>
          <p:cNvCxnSpPr>
            <a:cxnSpLocks/>
          </p:cNvCxnSpPr>
          <p:nvPr/>
        </p:nvCxnSpPr>
        <p:spPr>
          <a:xfrm flipH="1" flipV="1">
            <a:off x="8142877" y="0"/>
            <a:ext cx="57399" cy="348140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3F2D1A3-1FFF-EA56-93EC-8FE1498E4D82}"/>
              </a:ext>
            </a:extLst>
          </p:cNvPr>
          <p:cNvCxnSpPr>
            <a:cxnSpLocks/>
          </p:cNvCxnSpPr>
          <p:nvPr/>
        </p:nvCxnSpPr>
        <p:spPr>
          <a:xfrm flipH="1" flipV="1">
            <a:off x="7330439" y="-1"/>
            <a:ext cx="12351" cy="10726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F9E57E78-2887-6489-DD0C-41AA5A449328}"/>
              </a:ext>
            </a:extLst>
          </p:cNvPr>
          <p:cNvCxnSpPr>
            <a:cxnSpLocks/>
          </p:cNvCxnSpPr>
          <p:nvPr/>
        </p:nvCxnSpPr>
        <p:spPr>
          <a:xfrm>
            <a:off x="7335633" y="418032"/>
            <a:ext cx="792118" cy="95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CAFEE7D-8AB8-AD61-2D27-1F9FBDBD67E2}"/>
              </a:ext>
            </a:extLst>
          </p:cNvPr>
          <p:cNvSpPr txBox="1"/>
          <p:nvPr/>
        </p:nvSpPr>
        <p:spPr>
          <a:xfrm>
            <a:off x="7355141" y="38353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36.4mm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1B128A0-B782-212E-E6D9-C9D0B199CAB5}"/>
              </a:ext>
            </a:extLst>
          </p:cNvPr>
          <p:cNvCxnSpPr>
            <a:cxnSpLocks/>
          </p:cNvCxnSpPr>
          <p:nvPr/>
        </p:nvCxnSpPr>
        <p:spPr>
          <a:xfrm flipH="1" flipV="1">
            <a:off x="4898247" y="0"/>
            <a:ext cx="44593" cy="117348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6BC1129-D6DD-3800-BC44-C209E9072C74}"/>
              </a:ext>
            </a:extLst>
          </p:cNvPr>
          <p:cNvCxnSpPr>
            <a:cxnSpLocks/>
          </p:cNvCxnSpPr>
          <p:nvPr/>
        </p:nvCxnSpPr>
        <p:spPr>
          <a:xfrm flipV="1">
            <a:off x="4950137" y="407685"/>
            <a:ext cx="2384287" cy="1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9E79C02B-FE01-759E-4AD8-CE624B5010C2}"/>
              </a:ext>
            </a:extLst>
          </p:cNvPr>
          <p:cNvSpPr txBox="1"/>
          <p:nvPr/>
        </p:nvSpPr>
        <p:spPr>
          <a:xfrm>
            <a:off x="5546650" y="100813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66185B9-8C8C-18CE-FBCB-05A452AF24A0}"/>
              </a:ext>
            </a:extLst>
          </p:cNvPr>
          <p:cNvCxnSpPr>
            <a:cxnSpLocks/>
          </p:cNvCxnSpPr>
          <p:nvPr/>
        </p:nvCxnSpPr>
        <p:spPr>
          <a:xfrm flipH="1" flipV="1">
            <a:off x="3042889" y="30633"/>
            <a:ext cx="12351" cy="10726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4DD19D-3B01-4841-87D1-AB6E1F8EA8A1}"/>
              </a:ext>
            </a:extLst>
          </p:cNvPr>
          <p:cNvSpPr txBox="1"/>
          <p:nvPr/>
        </p:nvSpPr>
        <p:spPr>
          <a:xfrm>
            <a:off x="3544547" y="-11736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C516760-52AF-B94B-671A-9C48AADEF2C9}"/>
              </a:ext>
            </a:extLst>
          </p:cNvPr>
          <p:cNvCxnSpPr>
            <a:cxnSpLocks/>
          </p:cNvCxnSpPr>
          <p:nvPr/>
        </p:nvCxnSpPr>
        <p:spPr>
          <a:xfrm>
            <a:off x="3042889" y="422791"/>
            <a:ext cx="185535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451535F-B96F-EF11-EB9A-BE73E0CBFA0A}"/>
              </a:ext>
            </a:extLst>
          </p:cNvPr>
          <p:cNvCxnSpPr>
            <a:cxnSpLocks/>
          </p:cNvCxnSpPr>
          <p:nvPr/>
        </p:nvCxnSpPr>
        <p:spPr>
          <a:xfrm flipH="1" flipV="1">
            <a:off x="7038339" y="365760"/>
            <a:ext cx="292101" cy="7334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A181D1-B44F-704F-7104-3B057A138A40}"/>
              </a:ext>
            </a:extLst>
          </p:cNvPr>
          <p:cNvCxnSpPr>
            <a:cxnSpLocks/>
          </p:cNvCxnSpPr>
          <p:nvPr/>
        </p:nvCxnSpPr>
        <p:spPr>
          <a:xfrm flipV="1">
            <a:off x="8195864" y="2804160"/>
            <a:ext cx="0" cy="661188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4B54C15-9665-177B-2AD1-405C23CDBF4B}"/>
              </a:ext>
            </a:extLst>
          </p:cNvPr>
          <p:cNvCxnSpPr>
            <a:cxnSpLocks/>
          </p:cNvCxnSpPr>
          <p:nvPr/>
        </p:nvCxnSpPr>
        <p:spPr>
          <a:xfrm>
            <a:off x="8195865" y="3465348"/>
            <a:ext cx="718489" cy="3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A4B1D4-BEDD-2446-E256-C4FB0449974B}"/>
              </a:ext>
            </a:extLst>
          </p:cNvPr>
          <p:cNvCxnSpPr>
            <a:cxnSpLocks/>
          </p:cNvCxnSpPr>
          <p:nvPr/>
        </p:nvCxnSpPr>
        <p:spPr>
          <a:xfrm>
            <a:off x="8315529" y="5686619"/>
            <a:ext cx="718489" cy="3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1669D17-EEB6-EF6A-8008-E12A5F4D03A3}"/>
                  </a:ext>
                </a:extLst>
              </p:cNvPr>
              <p:cNvSpPr txBox="1"/>
              <p:nvPr/>
            </p:nvSpPr>
            <p:spPr>
              <a:xfrm flipH="1">
                <a:off x="8549126" y="3068950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1669D17-EEB6-EF6A-8008-E12A5F4D0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49126" y="3068950"/>
                <a:ext cx="323877" cy="276999"/>
              </a:xfrm>
              <a:prstGeom prst="rect">
                <a:avLst/>
              </a:prstGeom>
              <a:blipFill>
                <a:blip r:embed="rId6"/>
                <a:stretch>
                  <a:fillRect l="-11111" r="-18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BE87893E-5C07-04AD-363C-32E26F3B4301}"/>
                  </a:ext>
                </a:extLst>
              </p:cNvPr>
              <p:cNvSpPr txBox="1"/>
              <p:nvPr/>
            </p:nvSpPr>
            <p:spPr>
              <a:xfrm flipH="1">
                <a:off x="6730351" y="434526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BE87893E-5C07-04AD-363C-32E26F3B4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0351" y="434526"/>
                <a:ext cx="323877" cy="276999"/>
              </a:xfrm>
              <a:prstGeom prst="rect">
                <a:avLst/>
              </a:prstGeom>
              <a:blipFill>
                <a:blip r:embed="rId7"/>
                <a:stretch>
                  <a:fillRect l="-11321" r="-56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75582579-75DE-E7D2-ECA0-C8BAEB4FC6E6}"/>
                  </a:ext>
                </a:extLst>
              </p:cNvPr>
              <p:cNvSpPr txBox="1"/>
              <p:nvPr/>
            </p:nvSpPr>
            <p:spPr>
              <a:xfrm flipH="1">
                <a:off x="4141394" y="780387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75582579-75DE-E7D2-ECA0-C8BAEB4FC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41394" y="780387"/>
                <a:ext cx="323877" cy="276999"/>
              </a:xfrm>
              <a:prstGeom prst="rect">
                <a:avLst/>
              </a:prstGeom>
              <a:blipFill>
                <a:blip r:embed="rId8"/>
                <a:stretch>
                  <a:fillRect l="-11321" r="-566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D298206-A12B-683A-352A-38E0D7FEBA03}"/>
                  </a:ext>
                </a:extLst>
              </p:cNvPr>
              <p:cNvSpPr txBox="1"/>
              <p:nvPr/>
            </p:nvSpPr>
            <p:spPr>
              <a:xfrm flipH="1">
                <a:off x="2170206" y="767915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D298206-A12B-683A-352A-38E0D7FE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0206" y="767915"/>
                <a:ext cx="323877" cy="276999"/>
              </a:xfrm>
              <a:prstGeom prst="rect">
                <a:avLst/>
              </a:prstGeom>
              <a:blipFill>
                <a:blip r:embed="rId9"/>
                <a:stretch>
                  <a:fillRect l="-13208" r="-566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3A7766D-F8B2-C52A-F2CE-F5EA8754C96E}"/>
                  </a:ext>
                </a:extLst>
              </p:cNvPr>
              <p:cNvSpPr txBox="1"/>
              <p:nvPr/>
            </p:nvSpPr>
            <p:spPr>
              <a:xfrm>
                <a:off x="8459858" y="4959769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3A7766D-F8B2-C52A-F2CE-F5EA8754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58" y="4959769"/>
                <a:ext cx="284437" cy="276999"/>
              </a:xfrm>
              <a:prstGeom prst="rect">
                <a:avLst/>
              </a:prstGeom>
              <a:blipFill>
                <a:blip r:embed="rId10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F23E1DD6-294D-40F8-5CD1-BD5853E506AE}"/>
              </a:ext>
            </a:extLst>
          </p:cNvPr>
          <p:cNvSpPr/>
          <p:nvPr/>
        </p:nvSpPr>
        <p:spPr>
          <a:xfrm>
            <a:off x="8127751" y="3374715"/>
            <a:ext cx="174274" cy="173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66A4509-D4CA-9AF2-F7CF-0A14D45870C4}"/>
              </a:ext>
            </a:extLst>
          </p:cNvPr>
          <p:cNvSpPr/>
          <p:nvPr/>
        </p:nvSpPr>
        <p:spPr>
          <a:xfrm>
            <a:off x="7228746" y="971856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317BCA3D-78EA-BF6A-640F-86E85B62EF48}"/>
                  </a:ext>
                </a:extLst>
              </p:cNvPr>
              <p:cNvSpPr txBox="1"/>
              <p:nvPr/>
            </p:nvSpPr>
            <p:spPr>
              <a:xfrm>
                <a:off x="7818611" y="3314735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317BCA3D-78EA-BF6A-640F-86E85B62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11" y="3314735"/>
                <a:ext cx="284437" cy="276999"/>
              </a:xfrm>
              <a:prstGeom prst="rect">
                <a:avLst/>
              </a:prstGeom>
              <a:blipFill>
                <a:blip r:embed="rId11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B535BC98-2E66-CB6D-F03F-609611D65A48}"/>
                  </a:ext>
                </a:extLst>
              </p:cNvPr>
              <p:cNvSpPr txBox="1"/>
              <p:nvPr/>
            </p:nvSpPr>
            <p:spPr>
              <a:xfrm>
                <a:off x="7370268" y="1117883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B535BC98-2E66-CB6D-F03F-609611D65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68" y="1117883"/>
                <a:ext cx="284437" cy="276999"/>
              </a:xfrm>
              <a:prstGeom prst="rect">
                <a:avLst/>
              </a:prstGeom>
              <a:blipFill>
                <a:blip r:embed="rId12"/>
                <a:stretch>
                  <a:fillRect l="-19149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3AD0AF5-B9EC-15E1-EF92-74F25DF7E2FB}"/>
                  </a:ext>
                </a:extLst>
              </p:cNvPr>
              <p:cNvSpPr txBox="1"/>
              <p:nvPr/>
            </p:nvSpPr>
            <p:spPr>
              <a:xfrm>
                <a:off x="5086365" y="90485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3AD0AF5-B9EC-15E1-EF92-74F25DF7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65" y="904858"/>
                <a:ext cx="284437" cy="276999"/>
              </a:xfrm>
              <a:prstGeom prst="rect">
                <a:avLst/>
              </a:prstGeom>
              <a:blipFill>
                <a:blip r:embed="rId13"/>
                <a:stretch>
                  <a:fillRect l="-19149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4547EBA-B0F7-D6C8-8C75-C6A1E955C6AC}"/>
                  </a:ext>
                </a:extLst>
              </p:cNvPr>
              <p:cNvSpPr txBox="1"/>
              <p:nvPr/>
            </p:nvSpPr>
            <p:spPr>
              <a:xfrm>
                <a:off x="3156934" y="79566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4547EBA-B0F7-D6C8-8C75-C6A1E955C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34" y="795668"/>
                <a:ext cx="284437" cy="276999"/>
              </a:xfrm>
              <a:prstGeom prst="rect">
                <a:avLst/>
              </a:prstGeom>
              <a:blipFill>
                <a:blip r:embed="rId14"/>
                <a:stretch>
                  <a:fillRect l="-29787" r="-1702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5E3E0DD-89F0-C33A-16A8-8717F29D6E97}"/>
                  </a:ext>
                </a:extLst>
              </p:cNvPr>
              <p:cNvSpPr txBox="1"/>
              <p:nvPr/>
            </p:nvSpPr>
            <p:spPr>
              <a:xfrm>
                <a:off x="8285096" y="2708541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5E3E0DD-89F0-C33A-16A8-8717F29D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96" y="2708541"/>
                <a:ext cx="284437" cy="276999"/>
              </a:xfrm>
              <a:prstGeom prst="rect">
                <a:avLst/>
              </a:prstGeom>
              <a:blipFill>
                <a:blip r:embed="rId15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CA7ACCF7-7ACA-60F9-6D47-8F90C1C257BE}"/>
                  </a:ext>
                </a:extLst>
              </p:cNvPr>
              <p:cNvSpPr txBox="1"/>
              <p:nvPr/>
            </p:nvSpPr>
            <p:spPr>
              <a:xfrm>
                <a:off x="6476547" y="1201280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CA7ACCF7-7ACA-60F9-6D47-8F90C1C2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547" y="1201280"/>
                <a:ext cx="284437" cy="276999"/>
              </a:xfrm>
              <a:prstGeom prst="rect">
                <a:avLst/>
              </a:prstGeom>
              <a:blipFill>
                <a:blip r:embed="rId16"/>
                <a:stretch>
                  <a:fillRect l="-14894" r="-42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FA555C42-79E2-F349-5F73-4CEC672E4A50}"/>
                  </a:ext>
                </a:extLst>
              </p:cNvPr>
              <p:cNvSpPr txBox="1"/>
              <p:nvPr/>
            </p:nvSpPr>
            <p:spPr>
              <a:xfrm>
                <a:off x="5067071" y="1340735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FA555C42-79E2-F349-5F73-4CEC672E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71" y="1340735"/>
                <a:ext cx="284437" cy="276999"/>
              </a:xfrm>
              <a:prstGeom prst="rect">
                <a:avLst/>
              </a:prstGeom>
              <a:blipFill>
                <a:blip r:embed="rId17"/>
                <a:stretch>
                  <a:fillRect l="-14894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1C5CF9BF-01F1-85FE-B9D5-EAD0D2ABC2E1}"/>
                  </a:ext>
                </a:extLst>
              </p:cNvPr>
              <p:cNvSpPr txBox="1"/>
              <p:nvPr/>
            </p:nvSpPr>
            <p:spPr>
              <a:xfrm>
                <a:off x="3156934" y="1360556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1C5CF9BF-01F1-85FE-B9D5-EAD0D2AB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34" y="1360556"/>
                <a:ext cx="284437" cy="276999"/>
              </a:xfrm>
              <a:prstGeom prst="rect">
                <a:avLst/>
              </a:prstGeom>
              <a:blipFill>
                <a:blip r:embed="rId18"/>
                <a:stretch>
                  <a:fillRect l="-17021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E0C497F3-1472-B7EA-2087-B6919F62B49D}"/>
              </a:ext>
            </a:extLst>
          </p:cNvPr>
          <p:cNvSpPr txBox="1"/>
          <p:nvPr/>
        </p:nvSpPr>
        <p:spPr>
          <a:xfrm>
            <a:off x="8142877" y="5428315"/>
            <a:ext cx="36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6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34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4498C951-8623-F60D-AAE1-B94BFCF87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9420761"/>
                  </p:ext>
                </p:extLst>
              </p:nvPr>
            </p:nvGraphicFramePr>
            <p:xfrm>
              <a:off x="1492250" y="1432559"/>
              <a:ext cx="9283325" cy="28511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856665">
                      <a:extLst>
                        <a:ext uri="{9D8B030D-6E8A-4147-A177-3AD203B41FA5}">
                          <a16:colId xmlns:a16="http://schemas.microsoft.com/office/drawing/2014/main" val="2491039778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1078276510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919040854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495056307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312210798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058314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93.3mm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045678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106.42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3857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61788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587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4498C951-8623-F60D-AAE1-B94BFCF87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9420761"/>
                  </p:ext>
                </p:extLst>
              </p:nvPr>
            </p:nvGraphicFramePr>
            <p:xfrm>
              <a:off x="1492250" y="1432559"/>
              <a:ext cx="9283325" cy="28511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856665">
                      <a:extLst>
                        <a:ext uri="{9D8B030D-6E8A-4147-A177-3AD203B41FA5}">
                          <a16:colId xmlns:a16="http://schemas.microsoft.com/office/drawing/2014/main" val="2491039778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1078276510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919040854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495056307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312210798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" t="-1124" r="-400656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1124" r="-300656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87" t="-1124" r="-201645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124" r="-100984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24" r="-984" b="-429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058314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97826" r="-300656" b="-3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93.3mm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97826" r="-984" b="-3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45678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183838" r="-300656" b="-192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3838" r="-100984" b="-192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38574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281000" r="-300656" b="-9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61788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428090" r="-300656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587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3925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84</Words>
  <Application>Microsoft Office PowerPoint</Application>
  <PresentationFormat>Panorámica</PresentationFormat>
  <Paragraphs>55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hernandez</dc:creator>
  <cp:lastModifiedBy>Andres Felipe Forero Salas</cp:lastModifiedBy>
  <cp:revision>4</cp:revision>
  <dcterms:created xsi:type="dcterms:W3CDTF">2022-09-28T01:55:58Z</dcterms:created>
  <dcterms:modified xsi:type="dcterms:W3CDTF">2022-10-11T04:04:16Z</dcterms:modified>
</cp:coreProperties>
</file>