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4" r:id="rId3"/>
    <p:sldId id="263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D2082-AAEB-4B88-BF6C-A9A6EF935560}" v="273" dt="2022-10-30T21:14:0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55" autoAdjust="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B2BD2082-AAEB-4B88-BF6C-A9A6EF935560}"/>
    <pc:docChg chg="undo custSel addSld delSld modSld sldOrd">
      <pc:chgData name="Andres Felipe Forero Salas" userId="8d97dfd61da619a5" providerId="LiveId" clId="{B2BD2082-AAEB-4B88-BF6C-A9A6EF935560}" dt="2022-10-30T21:14:05.203" v="903" actId="207"/>
      <pc:docMkLst>
        <pc:docMk/>
      </pc:docMkLst>
      <pc:sldChg chg="del">
        <pc:chgData name="Andres Felipe Forero Salas" userId="8d97dfd61da619a5" providerId="LiveId" clId="{B2BD2082-AAEB-4B88-BF6C-A9A6EF935560}" dt="2022-10-30T20:37:23.222" v="465" actId="47"/>
        <pc:sldMkLst>
          <pc:docMk/>
          <pc:sldMk cId="2853428114" sldId="261"/>
        </pc:sldMkLst>
      </pc:sldChg>
      <pc:sldChg chg="addSp modSp new del mod">
        <pc:chgData name="Andres Felipe Forero Salas" userId="8d97dfd61da619a5" providerId="LiveId" clId="{B2BD2082-AAEB-4B88-BF6C-A9A6EF935560}" dt="2022-10-30T20:37:20.668" v="464" actId="47"/>
        <pc:sldMkLst>
          <pc:docMk/>
          <pc:sldMk cId="145107196" sldId="262"/>
        </pc:sldMkLst>
        <pc:picChg chg="add mod">
          <ac:chgData name="Andres Felipe Forero Salas" userId="8d97dfd61da619a5" providerId="LiveId" clId="{B2BD2082-AAEB-4B88-BF6C-A9A6EF935560}" dt="2022-10-30T19:59:46.924" v="5" actId="14100"/>
          <ac:picMkLst>
            <pc:docMk/>
            <pc:sldMk cId="145107196" sldId="262"/>
            <ac:picMk id="2" creationId="{78DF7FB3-7B08-78DA-5724-FF8E59CF4BE4}"/>
          </ac:picMkLst>
        </pc:picChg>
      </pc:sldChg>
      <pc:sldChg chg="del">
        <pc:chgData name="Andres Felipe Forero Salas" userId="8d97dfd61da619a5" providerId="LiveId" clId="{B2BD2082-AAEB-4B88-BF6C-A9A6EF935560}" dt="2022-10-30T19:58:17.793" v="0" actId="47"/>
        <pc:sldMkLst>
          <pc:docMk/>
          <pc:sldMk cId="2353925028" sldId="262"/>
        </pc:sldMkLst>
      </pc:sldChg>
      <pc:sldChg chg="addSp delSp modSp new mod">
        <pc:chgData name="Andres Felipe Forero Salas" userId="8d97dfd61da619a5" providerId="LiveId" clId="{B2BD2082-AAEB-4B88-BF6C-A9A6EF935560}" dt="2022-10-30T21:14:05.203" v="903" actId="207"/>
        <pc:sldMkLst>
          <pc:docMk/>
          <pc:sldMk cId="3901817889" sldId="263"/>
        </pc:sldMkLst>
        <pc:spChg chg="add mod">
          <ac:chgData name="Andres Felipe Forero Salas" userId="8d97dfd61da619a5" providerId="LiveId" clId="{B2BD2082-AAEB-4B88-BF6C-A9A6EF935560}" dt="2022-10-30T21:14:05.203" v="903" actId="207"/>
          <ac:spMkLst>
            <pc:docMk/>
            <pc:sldMk cId="3901817889" sldId="263"/>
            <ac:spMk id="4" creationId="{CC1A3831-F40E-505D-FAF2-5167E3BC1B2A}"/>
          </ac:spMkLst>
        </pc:spChg>
        <pc:spChg chg="add mod">
          <ac:chgData name="Andres Felipe Forero Salas" userId="8d97dfd61da619a5" providerId="LiveId" clId="{B2BD2082-AAEB-4B88-BF6C-A9A6EF935560}" dt="2022-10-30T20:43:13.750" v="552" actId="1038"/>
          <ac:spMkLst>
            <pc:docMk/>
            <pc:sldMk cId="3901817889" sldId="263"/>
            <ac:spMk id="13" creationId="{169F0D75-A05B-2082-61FD-2880633DD599}"/>
          </ac:spMkLst>
        </pc:spChg>
        <pc:spChg chg="add del">
          <ac:chgData name="Andres Felipe Forero Salas" userId="8d97dfd61da619a5" providerId="LiveId" clId="{B2BD2082-AAEB-4B88-BF6C-A9A6EF935560}" dt="2022-10-30T20:10:44.228" v="120" actId="478"/>
          <ac:spMkLst>
            <pc:docMk/>
            <pc:sldMk cId="3901817889" sldId="263"/>
            <ac:spMk id="31" creationId="{3DCA03AB-DFBF-A6AF-260A-DA35DCADAE3C}"/>
          </ac:spMkLst>
        </pc:spChg>
        <pc:spChg chg="add mod">
          <ac:chgData name="Andres Felipe Forero Salas" userId="8d97dfd61da619a5" providerId="LiveId" clId="{B2BD2082-AAEB-4B88-BF6C-A9A6EF935560}" dt="2022-10-30T20:16:06.793" v="174" actId="1582"/>
          <ac:spMkLst>
            <pc:docMk/>
            <pc:sldMk cId="3901817889" sldId="263"/>
            <ac:spMk id="39" creationId="{CB517C3D-5DD5-B3A5-A9A1-D5255EE0D1DD}"/>
          </ac:spMkLst>
        </pc:spChg>
        <pc:spChg chg="add mod">
          <ac:chgData name="Andres Felipe Forero Salas" userId="8d97dfd61da619a5" providerId="LiveId" clId="{B2BD2082-AAEB-4B88-BF6C-A9A6EF935560}" dt="2022-10-30T20:18:50.163" v="215" actId="1076"/>
          <ac:spMkLst>
            <pc:docMk/>
            <pc:sldMk cId="3901817889" sldId="263"/>
            <ac:spMk id="40" creationId="{B160C6A8-5BCE-F377-EDAC-979D45657716}"/>
          </ac:spMkLst>
        </pc:spChg>
        <pc:spChg chg="add mod">
          <ac:chgData name="Andres Felipe Forero Salas" userId="8d97dfd61da619a5" providerId="LiveId" clId="{B2BD2082-AAEB-4B88-BF6C-A9A6EF935560}" dt="2022-10-30T20:18:21.068" v="203" actId="1582"/>
          <ac:spMkLst>
            <pc:docMk/>
            <pc:sldMk cId="3901817889" sldId="263"/>
            <ac:spMk id="43" creationId="{F0B6D2DB-981A-3706-6E5A-433FEC2F6449}"/>
          </ac:spMkLst>
        </pc:spChg>
        <pc:spChg chg="add mod">
          <ac:chgData name="Andres Felipe Forero Salas" userId="8d97dfd61da619a5" providerId="LiveId" clId="{B2BD2082-AAEB-4B88-BF6C-A9A6EF935560}" dt="2022-10-30T20:18:56.994" v="217" actId="1076"/>
          <ac:spMkLst>
            <pc:docMk/>
            <pc:sldMk cId="3901817889" sldId="263"/>
            <ac:spMk id="44" creationId="{1D6C7626-BDA7-ADF2-9B74-5A72ED7C5823}"/>
          </ac:spMkLst>
        </pc:spChg>
        <pc:spChg chg="add mod">
          <ac:chgData name="Andres Felipe Forero Salas" userId="8d97dfd61da619a5" providerId="LiveId" clId="{B2BD2082-AAEB-4B88-BF6C-A9A6EF935560}" dt="2022-10-30T20:24:23.147" v="275" actId="1037"/>
          <ac:spMkLst>
            <pc:docMk/>
            <pc:sldMk cId="3901817889" sldId="263"/>
            <ac:spMk id="47" creationId="{44E6E631-147F-6C87-D209-44CBB3775B3C}"/>
          </ac:spMkLst>
        </pc:spChg>
        <pc:spChg chg="add mod">
          <ac:chgData name="Andres Felipe Forero Salas" userId="8d97dfd61da619a5" providerId="LiveId" clId="{B2BD2082-AAEB-4B88-BF6C-A9A6EF935560}" dt="2022-10-30T20:21:52.645" v="251" actId="1076"/>
          <ac:spMkLst>
            <pc:docMk/>
            <pc:sldMk cId="3901817889" sldId="263"/>
            <ac:spMk id="48" creationId="{9B538FFC-AD1D-2FFA-0443-1E8D958B8F77}"/>
          </ac:spMkLst>
        </pc:spChg>
        <pc:spChg chg="add mod">
          <ac:chgData name="Andres Felipe Forero Salas" userId="8d97dfd61da619a5" providerId="LiveId" clId="{B2BD2082-AAEB-4B88-BF6C-A9A6EF935560}" dt="2022-10-30T20:24:27.699" v="277" actId="1035"/>
          <ac:spMkLst>
            <pc:docMk/>
            <pc:sldMk cId="3901817889" sldId="263"/>
            <ac:spMk id="49" creationId="{5A8E9C74-C280-35EE-CF48-C2872EACFE28}"/>
          </ac:spMkLst>
        </pc:spChg>
        <pc:spChg chg="add mod">
          <ac:chgData name="Andres Felipe Forero Salas" userId="8d97dfd61da619a5" providerId="LiveId" clId="{B2BD2082-AAEB-4B88-BF6C-A9A6EF935560}" dt="2022-10-30T20:23:15.547" v="269" actId="1076"/>
          <ac:spMkLst>
            <pc:docMk/>
            <pc:sldMk cId="3901817889" sldId="263"/>
            <ac:spMk id="50" creationId="{4EB25BE5-DEC4-675A-2EDC-B7EA649D7C72}"/>
          </ac:spMkLst>
        </pc:spChg>
        <pc:spChg chg="add mod">
          <ac:chgData name="Andres Felipe Forero Salas" userId="8d97dfd61da619a5" providerId="LiveId" clId="{B2BD2082-AAEB-4B88-BF6C-A9A6EF935560}" dt="2022-10-30T20:25:06.940" v="284" actId="1582"/>
          <ac:spMkLst>
            <pc:docMk/>
            <pc:sldMk cId="3901817889" sldId="263"/>
            <ac:spMk id="51" creationId="{175149D0-F8D8-7023-1665-E9DB2008964E}"/>
          </ac:spMkLst>
        </pc:spChg>
        <pc:spChg chg="add mod">
          <ac:chgData name="Andres Felipe Forero Salas" userId="8d97dfd61da619a5" providerId="LiveId" clId="{B2BD2082-AAEB-4B88-BF6C-A9A6EF935560}" dt="2022-10-30T20:25:23.891" v="295" actId="1076"/>
          <ac:spMkLst>
            <pc:docMk/>
            <pc:sldMk cId="3901817889" sldId="263"/>
            <ac:spMk id="52" creationId="{C354F948-6D6F-47E1-24DC-1144FCF76F85}"/>
          </ac:spMkLst>
        </pc:spChg>
        <pc:spChg chg="add del">
          <ac:chgData name="Andres Felipe Forero Salas" userId="8d97dfd61da619a5" providerId="LiveId" clId="{B2BD2082-AAEB-4B88-BF6C-A9A6EF935560}" dt="2022-10-30T20:27:35.733" v="307" actId="11529"/>
          <ac:spMkLst>
            <pc:docMk/>
            <pc:sldMk cId="3901817889" sldId="263"/>
            <ac:spMk id="56" creationId="{FE1BE6D7-2EF8-F810-D851-03BE310BF097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57" creationId="{06DA59CA-7755-8E61-B0A3-894DAD89B0AB}"/>
          </ac:spMkLst>
        </pc:spChg>
        <pc:spChg chg="add mod">
          <ac:chgData name="Andres Felipe Forero Salas" userId="8d97dfd61da619a5" providerId="LiveId" clId="{B2BD2082-AAEB-4B88-BF6C-A9A6EF935560}" dt="2022-10-30T20:28:35.940" v="325" actId="1076"/>
          <ac:spMkLst>
            <pc:docMk/>
            <pc:sldMk cId="3901817889" sldId="263"/>
            <ac:spMk id="58" creationId="{B870A0F5-EE35-3103-D6A5-CF64851F169D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59" creationId="{FB0C787F-2F3A-306F-6221-45BB45FB2220}"/>
          </ac:spMkLst>
        </pc:spChg>
        <pc:spChg chg="add del mod">
          <ac:chgData name="Andres Felipe Forero Salas" userId="8d97dfd61da619a5" providerId="LiveId" clId="{B2BD2082-AAEB-4B88-BF6C-A9A6EF935560}" dt="2022-10-30T20:46:14.682" v="575" actId="478"/>
          <ac:spMkLst>
            <pc:docMk/>
            <pc:sldMk cId="3901817889" sldId="263"/>
            <ac:spMk id="60" creationId="{CCDF1821-10D1-7A6F-7E58-1438C39091EE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61" creationId="{E2B9F1A3-8CD4-A9AA-D015-C9EC8C18FC8A}"/>
          </ac:spMkLst>
        </pc:spChg>
        <pc:spChg chg="add mod">
          <ac:chgData name="Andres Felipe Forero Salas" userId="8d97dfd61da619a5" providerId="LiveId" clId="{B2BD2082-AAEB-4B88-BF6C-A9A6EF935560}" dt="2022-10-30T20:30:56.044" v="364" actId="1076"/>
          <ac:spMkLst>
            <pc:docMk/>
            <pc:sldMk cId="3901817889" sldId="263"/>
            <ac:spMk id="62" creationId="{DD141B27-B65E-4B49-3F39-A141D672FC8F}"/>
          </ac:spMkLst>
        </pc:spChg>
        <pc:spChg chg="add mod">
          <ac:chgData name="Andres Felipe Forero Salas" userId="8d97dfd61da619a5" providerId="LiveId" clId="{B2BD2082-AAEB-4B88-BF6C-A9A6EF935560}" dt="2022-10-30T20:32:04.339" v="376" actId="1582"/>
          <ac:spMkLst>
            <pc:docMk/>
            <pc:sldMk cId="3901817889" sldId="263"/>
            <ac:spMk id="65" creationId="{AC23C54F-1122-08D9-7B72-E6DFFE383E5B}"/>
          </ac:spMkLst>
        </pc:spChg>
        <pc:spChg chg="add mod">
          <ac:chgData name="Andres Felipe Forero Salas" userId="8d97dfd61da619a5" providerId="LiveId" clId="{B2BD2082-AAEB-4B88-BF6C-A9A6EF935560}" dt="2022-10-30T20:32:20.932" v="384" actId="1076"/>
          <ac:spMkLst>
            <pc:docMk/>
            <pc:sldMk cId="3901817889" sldId="263"/>
            <ac:spMk id="66" creationId="{2143166F-F216-1618-6DE0-D895C2C9EDB5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70" creationId="{AAA01829-184F-B2F6-CA30-500E2CD403AE}"/>
          </ac:spMkLst>
        </pc:spChg>
        <pc:spChg chg="add mod">
          <ac:chgData name="Andres Felipe Forero Salas" userId="8d97dfd61da619a5" providerId="LiveId" clId="{B2BD2082-AAEB-4B88-BF6C-A9A6EF935560}" dt="2022-10-30T20:36:56.604" v="461" actId="1076"/>
          <ac:spMkLst>
            <pc:docMk/>
            <pc:sldMk cId="3901817889" sldId="263"/>
            <ac:spMk id="71" creationId="{B92A9BD7-43F3-7ED3-3B39-0EDEC57987D3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72" creationId="{27D70559-9F53-D375-469C-09A78A0F16DC}"/>
          </ac:spMkLst>
        </pc:spChg>
        <pc:spChg chg="add mod">
          <ac:chgData name="Andres Felipe Forero Salas" userId="8d97dfd61da619a5" providerId="LiveId" clId="{B2BD2082-AAEB-4B88-BF6C-A9A6EF935560}" dt="2022-10-30T20:35:35.131" v="440" actId="1076"/>
          <ac:spMkLst>
            <pc:docMk/>
            <pc:sldMk cId="3901817889" sldId="263"/>
            <ac:spMk id="73" creationId="{F4224A77-FEFE-1445-FB77-BE0B81DA4E03}"/>
          </ac:spMkLst>
        </pc:spChg>
        <pc:spChg chg="add mod">
          <ac:chgData name="Andres Felipe Forero Salas" userId="8d97dfd61da619a5" providerId="LiveId" clId="{B2BD2082-AAEB-4B88-BF6C-A9A6EF935560}" dt="2022-10-30T20:37:11.540" v="463" actId="1582"/>
          <ac:spMkLst>
            <pc:docMk/>
            <pc:sldMk cId="3901817889" sldId="263"/>
            <ac:spMk id="74" creationId="{9EFFF765-5964-DCD5-7D45-A78837F7F894}"/>
          </ac:spMkLst>
        </pc:spChg>
        <pc:spChg chg="add mod">
          <ac:chgData name="Andres Felipe Forero Salas" userId="8d97dfd61da619a5" providerId="LiveId" clId="{B2BD2082-AAEB-4B88-BF6C-A9A6EF935560}" dt="2022-10-30T20:36:39.355" v="460" actId="1076"/>
          <ac:spMkLst>
            <pc:docMk/>
            <pc:sldMk cId="3901817889" sldId="263"/>
            <ac:spMk id="75" creationId="{A5311C5D-095C-3F23-F057-DF96383AB8EF}"/>
          </ac:spMkLst>
        </pc:spChg>
        <pc:spChg chg="add mod">
          <ac:chgData name="Andres Felipe Forero Salas" userId="8d97dfd61da619a5" providerId="LiveId" clId="{B2BD2082-AAEB-4B88-BF6C-A9A6EF935560}" dt="2022-10-30T20:38:23.371" v="473" actId="1076"/>
          <ac:spMkLst>
            <pc:docMk/>
            <pc:sldMk cId="3901817889" sldId="263"/>
            <ac:spMk id="76" creationId="{22D458AB-7F4B-FD66-25BF-47FA718CF252}"/>
          </ac:spMkLst>
        </pc:spChg>
        <pc:spChg chg="add mod">
          <ac:chgData name="Andres Felipe Forero Salas" userId="8d97dfd61da619a5" providerId="LiveId" clId="{B2BD2082-AAEB-4B88-BF6C-A9A6EF935560}" dt="2022-10-30T20:38:51.492" v="478" actId="1076"/>
          <ac:spMkLst>
            <pc:docMk/>
            <pc:sldMk cId="3901817889" sldId="263"/>
            <ac:spMk id="77" creationId="{D251D023-CA39-8A8A-DAD7-F5BA4465C23B}"/>
          </ac:spMkLst>
        </pc:spChg>
        <pc:spChg chg="add mod">
          <ac:chgData name="Andres Felipe Forero Salas" userId="8d97dfd61da619a5" providerId="LiveId" clId="{B2BD2082-AAEB-4B88-BF6C-A9A6EF935560}" dt="2022-10-30T20:41:52.132" v="486" actId="207"/>
          <ac:spMkLst>
            <pc:docMk/>
            <pc:sldMk cId="3901817889" sldId="263"/>
            <ac:spMk id="78" creationId="{C425DA25-F6AB-2014-921D-E034E50C30F9}"/>
          </ac:spMkLst>
        </pc:spChg>
        <pc:spChg chg="add del mod">
          <ac:chgData name="Andres Felipe Forero Salas" userId="8d97dfd61da619a5" providerId="LiveId" clId="{B2BD2082-AAEB-4B88-BF6C-A9A6EF935560}" dt="2022-10-30T20:42:11.440" v="498" actId="478"/>
          <ac:spMkLst>
            <pc:docMk/>
            <pc:sldMk cId="3901817889" sldId="263"/>
            <ac:spMk id="79" creationId="{3B553CDE-8C58-70FC-C24D-7BB2108546F2}"/>
          </ac:spMkLst>
        </pc:spChg>
        <pc:spChg chg="add mod">
          <ac:chgData name="Andres Felipe Forero Salas" userId="8d97dfd61da619a5" providerId="LiveId" clId="{B2BD2082-AAEB-4B88-BF6C-A9A6EF935560}" dt="2022-10-30T20:42:51.620" v="518" actId="1076"/>
          <ac:spMkLst>
            <pc:docMk/>
            <pc:sldMk cId="3901817889" sldId="263"/>
            <ac:spMk id="80" creationId="{E7B4377A-1C9C-2546-A3D7-5E001D41B1DD}"/>
          </ac:spMkLst>
        </pc:spChg>
        <pc:spChg chg="add mod">
          <ac:chgData name="Andres Felipe Forero Salas" userId="8d97dfd61da619a5" providerId="LiveId" clId="{B2BD2082-AAEB-4B88-BF6C-A9A6EF935560}" dt="2022-10-30T20:43:04.420" v="520" actId="1076"/>
          <ac:spMkLst>
            <pc:docMk/>
            <pc:sldMk cId="3901817889" sldId="263"/>
            <ac:spMk id="81" creationId="{984DB958-AA86-E87D-5307-5459E99E9003}"/>
          </ac:spMkLst>
        </pc:spChg>
        <pc:spChg chg="add mod">
          <ac:chgData name="Andres Felipe Forero Salas" userId="8d97dfd61da619a5" providerId="LiveId" clId="{B2BD2082-AAEB-4B88-BF6C-A9A6EF935560}" dt="2022-10-30T20:43:31.220" v="555" actId="1076"/>
          <ac:spMkLst>
            <pc:docMk/>
            <pc:sldMk cId="3901817889" sldId="263"/>
            <ac:spMk id="83" creationId="{4332D740-C8B3-CD62-75C3-68AD39C5FA31}"/>
          </ac:spMkLst>
        </pc:spChg>
        <pc:spChg chg="add mod">
          <ac:chgData name="Andres Felipe Forero Salas" userId="8d97dfd61da619a5" providerId="LiveId" clId="{B2BD2082-AAEB-4B88-BF6C-A9A6EF935560}" dt="2022-10-30T20:44:29.170" v="566" actId="1076"/>
          <ac:spMkLst>
            <pc:docMk/>
            <pc:sldMk cId="3901817889" sldId="263"/>
            <ac:spMk id="88" creationId="{2C1ADF7A-EE0B-6BAB-5870-71DFEDDCBF3F}"/>
          </ac:spMkLst>
        </pc:spChg>
        <pc:spChg chg="add mod">
          <ac:chgData name="Andres Felipe Forero Salas" userId="8d97dfd61da619a5" providerId="LiveId" clId="{B2BD2082-AAEB-4B88-BF6C-A9A6EF935560}" dt="2022-10-30T20:46:17.427" v="576" actId="1076"/>
          <ac:spMkLst>
            <pc:docMk/>
            <pc:sldMk cId="3901817889" sldId="263"/>
            <ac:spMk id="89" creationId="{81301E0C-9D1B-B5F2-0024-3C72477C3936}"/>
          </ac:spMkLst>
        </pc:spChg>
        <pc:spChg chg="add mod">
          <ac:chgData name="Andres Felipe Forero Salas" userId="8d97dfd61da619a5" providerId="LiveId" clId="{B2BD2082-AAEB-4B88-BF6C-A9A6EF935560}" dt="2022-10-30T21:13:22.337" v="901" actId="1076"/>
          <ac:spMkLst>
            <pc:docMk/>
            <pc:sldMk cId="3901817889" sldId="263"/>
            <ac:spMk id="95" creationId="{09A7117B-CE1F-FAAF-0085-4E38097BA491}"/>
          </ac:spMkLst>
        </pc:spChg>
        <pc:grpChg chg="add del mod">
          <ac:chgData name="Andres Felipe Forero Salas" userId="8d97dfd61da619a5" providerId="LiveId" clId="{B2BD2082-AAEB-4B88-BF6C-A9A6EF935560}" dt="2022-10-30T20:06:59.363" v="58" actId="165"/>
          <ac:grpSpMkLst>
            <pc:docMk/>
            <pc:sldMk cId="3901817889" sldId="263"/>
            <ac:grpSpMk id="12" creationId="{F3ADFC53-22FF-C2FB-0637-23B9AB364EBE}"/>
          </ac:grpSpMkLst>
        </pc:grpChg>
        <pc:grpChg chg="add mod">
          <ac:chgData name="Andres Felipe Forero Salas" userId="8d97dfd61da619a5" providerId="LiveId" clId="{B2BD2082-AAEB-4B88-BF6C-A9A6EF935560}" dt="2022-10-30T20:09:35.642" v="118" actId="164"/>
          <ac:grpSpMkLst>
            <pc:docMk/>
            <pc:sldMk cId="3901817889" sldId="263"/>
            <ac:grpSpMk id="26" creationId="{76A4F3C3-2DD8-8AA2-4602-B7C24186FB1D}"/>
          </ac:grpSpMkLst>
        </pc:grpChg>
        <pc:grpChg chg="add mod">
          <ac:chgData name="Andres Felipe Forero Salas" userId="8d97dfd61da619a5" providerId="LiveId" clId="{B2BD2082-AAEB-4B88-BF6C-A9A6EF935560}" dt="2022-10-30T20:09:35.642" v="118" actId="164"/>
          <ac:grpSpMkLst>
            <pc:docMk/>
            <pc:sldMk cId="3901817889" sldId="263"/>
            <ac:grpSpMk id="30" creationId="{1E8E0EE5-A79A-1190-6DF6-B2B8F2AE9BAD}"/>
          </ac:grpSpMkLst>
        </pc:grpChg>
        <pc:cxnChg chg="add mod">
          <ac:chgData name="Andres Felipe Forero Salas" userId="8d97dfd61da619a5" providerId="LiveId" clId="{B2BD2082-AAEB-4B88-BF6C-A9A6EF935560}" dt="2022-10-30T21:13:58.299" v="902" actId="208"/>
          <ac:cxnSpMkLst>
            <pc:docMk/>
            <pc:sldMk cId="3901817889" sldId="263"/>
            <ac:cxnSpMk id="3" creationId="{C6901625-3ADF-E9CC-35C9-5DF6F7FD46CB}"/>
          </ac:cxnSpMkLst>
        </pc:cxnChg>
        <pc:cxnChg chg="add mod">
          <ac:chgData name="Andres Felipe Forero Salas" userId="8d97dfd61da619a5" providerId="LiveId" clId="{B2BD2082-AAEB-4B88-BF6C-A9A6EF935560}" dt="2022-10-30T20:09:35.642" v="118" actId="164"/>
          <ac:cxnSpMkLst>
            <pc:docMk/>
            <pc:sldMk cId="3901817889" sldId="263"/>
            <ac:cxnSpMk id="6" creationId="{5BBE4980-B848-2538-E5C4-FFC0BB6CCC86}"/>
          </ac:cxnSpMkLst>
        </pc:cxnChg>
        <pc:cxnChg chg="add mod topLvl">
          <ac:chgData name="Andres Felipe Forero Salas" userId="8d97dfd61da619a5" providerId="LiveId" clId="{B2BD2082-AAEB-4B88-BF6C-A9A6EF935560}" dt="2022-10-30T20:08:01.937" v="104" actId="164"/>
          <ac:cxnSpMkLst>
            <pc:docMk/>
            <pc:sldMk cId="3901817889" sldId="263"/>
            <ac:cxnSpMk id="8" creationId="{77363A5D-E67C-16BF-1DCD-37313202F896}"/>
          </ac:cxnSpMkLst>
        </pc:cxnChg>
        <pc:cxnChg chg="add mod topLvl">
          <ac:chgData name="Andres Felipe Forero Salas" userId="8d97dfd61da619a5" providerId="LiveId" clId="{B2BD2082-AAEB-4B88-BF6C-A9A6EF935560}" dt="2022-10-30T20:08:01.937" v="104" actId="164"/>
          <ac:cxnSpMkLst>
            <pc:docMk/>
            <pc:sldMk cId="3901817889" sldId="263"/>
            <ac:cxnSpMk id="10" creationId="{6B13B253-052D-A076-F438-38DDB502EC95}"/>
          </ac:cxnSpMkLst>
        </pc:cxnChg>
        <pc:cxnChg chg="add mod">
          <ac:chgData name="Andres Felipe Forero Salas" userId="8d97dfd61da619a5" providerId="LiveId" clId="{B2BD2082-AAEB-4B88-BF6C-A9A6EF935560}" dt="2022-10-30T20:43:22.356" v="553" actId="14100"/>
          <ac:cxnSpMkLst>
            <pc:docMk/>
            <pc:sldMk cId="3901817889" sldId="263"/>
            <ac:cxnSpMk id="15" creationId="{6D8520C6-CD4C-FFE8-4B80-17F1DEBD2414}"/>
          </ac:cxnSpMkLst>
        </pc:cxnChg>
        <pc:cxnChg chg="add del">
          <ac:chgData name="Andres Felipe Forero Salas" userId="8d97dfd61da619a5" providerId="LiveId" clId="{B2BD2082-AAEB-4B88-BF6C-A9A6EF935560}" dt="2022-10-30T20:06:55.884" v="57" actId="478"/>
          <ac:cxnSpMkLst>
            <pc:docMk/>
            <pc:sldMk cId="3901817889" sldId="263"/>
            <ac:cxnSpMk id="19" creationId="{F03171AA-8FB9-BCE1-E24F-16547CCA5299}"/>
          </ac:cxnSpMkLst>
        </pc:cxnChg>
        <pc:cxnChg chg="add del">
          <ac:chgData name="Andres Felipe Forero Salas" userId="8d97dfd61da619a5" providerId="LiveId" clId="{B2BD2082-AAEB-4B88-BF6C-A9A6EF935560}" dt="2022-10-30T20:07:22.815" v="98" actId="478"/>
          <ac:cxnSpMkLst>
            <pc:docMk/>
            <pc:sldMk cId="3901817889" sldId="263"/>
            <ac:cxnSpMk id="21" creationId="{856FF6B1-F253-0DA6-0867-C61DEA9272DE}"/>
          </ac:cxnSpMkLst>
        </pc:cxnChg>
        <pc:cxnChg chg="add del">
          <ac:chgData name="Andres Felipe Forero Salas" userId="8d97dfd61da619a5" providerId="LiveId" clId="{B2BD2082-AAEB-4B88-BF6C-A9A6EF935560}" dt="2022-10-30T20:07:32.767" v="100" actId="478"/>
          <ac:cxnSpMkLst>
            <pc:docMk/>
            <pc:sldMk cId="3901817889" sldId="263"/>
            <ac:cxnSpMk id="23" creationId="{715518F7-9FEA-C7ED-C2D9-7CDC1E65DBA3}"/>
          </ac:cxnSpMkLst>
        </pc:cxnChg>
        <pc:cxnChg chg="add del">
          <ac:chgData name="Andres Felipe Forero Salas" userId="8d97dfd61da619a5" providerId="LiveId" clId="{B2BD2082-AAEB-4B88-BF6C-A9A6EF935560}" dt="2022-10-30T20:07:48.231" v="103" actId="478"/>
          <ac:cxnSpMkLst>
            <pc:docMk/>
            <pc:sldMk cId="3901817889" sldId="263"/>
            <ac:cxnSpMk id="25" creationId="{B14FE0AF-2A76-2B55-A1A5-1F1BB98FFDF0}"/>
          </ac:cxnSpMkLst>
        </pc:cxnChg>
        <pc:cxnChg chg="add mod">
          <ac:chgData name="Andres Felipe Forero Salas" userId="8d97dfd61da619a5" providerId="LiveId" clId="{B2BD2082-AAEB-4B88-BF6C-A9A6EF935560}" dt="2022-10-30T20:09:35.642" v="118" actId="164"/>
          <ac:cxnSpMkLst>
            <pc:docMk/>
            <pc:sldMk cId="3901817889" sldId="263"/>
            <ac:cxnSpMk id="28" creationId="{4EB58B30-BCA1-394E-21D9-B3049BD4C335}"/>
          </ac:cxnSpMkLst>
        </pc:cxnChg>
        <pc:cxnChg chg="add mod">
          <ac:chgData name="Andres Felipe Forero Salas" userId="8d97dfd61da619a5" providerId="LiveId" clId="{B2BD2082-AAEB-4B88-BF6C-A9A6EF935560}" dt="2022-10-30T20:11:03.587" v="124" actId="14100"/>
          <ac:cxnSpMkLst>
            <pc:docMk/>
            <pc:sldMk cId="3901817889" sldId="263"/>
            <ac:cxnSpMk id="32" creationId="{05AD7A82-828D-5364-BC75-F91FB3F083EF}"/>
          </ac:cxnSpMkLst>
        </pc:cxnChg>
        <pc:cxnChg chg="add mod">
          <ac:chgData name="Andres Felipe Forero Salas" userId="8d97dfd61da619a5" providerId="LiveId" clId="{B2BD2082-AAEB-4B88-BF6C-A9A6EF935560}" dt="2022-10-30T20:11:19.116" v="159" actId="1037"/>
          <ac:cxnSpMkLst>
            <pc:docMk/>
            <pc:sldMk cId="3901817889" sldId="263"/>
            <ac:cxnSpMk id="34" creationId="{6DABBC7E-1D46-8EE8-7235-07C0554E105A}"/>
          </ac:cxnSpMkLst>
        </pc:cxnChg>
        <pc:cxnChg chg="add mod">
          <ac:chgData name="Andres Felipe Forero Salas" userId="8d97dfd61da619a5" providerId="LiveId" clId="{B2BD2082-AAEB-4B88-BF6C-A9A6EF935560}" dt="2022-10-30T20:27:12.622" v="305" actId="208"/>
          <ac:cxnSpMkLst>
            <pc:docMk/>
            <pc:sldMk cId="3901817889" sldId="263"/>
            <ac:cxnSpMk id="36" creationId="{A5DE783E-8007-A00B-2FC8-C9FF54ED71C4}"/>
          </ac:cxnSpMkLst>
        </pc:cxnChg>
        <pc:cxnChg chg="add mod">
          <ac:chgData name="Andres Felipe Forero Salas" userId="8d97dfd61da619a5" providerId="LiveId" clId="{B2BD2082-AAEB-4B88-BF6C-A9A6EF935560}" dt="2022-10-30T20:12:45.329" v="168" actId="693"/>
          <ac:cxnSpMkLst>
            <pc:docMk/>
            <pc:sldMk cId="3901817889" sldId="263"/>
            <ac:cxnSpMk id="37" creationId="{745CF8CE-A177-0B36-F0A5-EC6226CA4EE5}"/>
          </ac:cxnSpMkLst>
        </pc:cxnChg>
        <pc:cxnChg chg="add mod">
          <ac:chgData name="Andres Felipe Forero Salas" userId="8d97dfd61da619a5" providerId="LiveId" clId="{B2BD2082-AAEB-4B88-BF6C-A9A6EF935560}" dt="2022-10-30T21:12:50.763" v="891" actId="14100"/>
          <ac:cxnSpMkLst>
            <pc:docMk/>
            <pc:sldMk cId="3901817889" sldId="263"/>
            <ac:cxnSpMk id="42" creationId="{E3B8CE6B-516A-5BDF-B6A7-FF0A30DCB2DF}"/>
          </ac:cxnSpMkLst>
        </pc:cxnChg>
        <pc:cxnChg chg="add mod">
          <ac:chgData name="Andres Felipe Forero Salas" userId="8d97dfd61da619a5" providerId="LiveId" clId="{B2BD2082-AAEB-4B88-BF6C-A9A6EF935560}" dt="2022-10-30T20:27:12.622" v="305" actId="208"/>
          <ac:cxnSpMkLst>
            <pc:docMk/>
            <pc:sldMk cId="3901817889" sldId="263"/>
            <ac:cxnSpMk id="46" creationId="{B5E98B21-D8F6-C1AC-EFCB-90A5AD0BBB50}"/>
          </ac:cxnSpMkLst>
        </pc:cxnChg>
        <pc:cxnChg chg="add mod">
          <ac:chgData name="Andres Felipe Forero Salas" userId="8d97dfd61da619a5" providerId="LiveId" clId="{B2BD2082-AAEB-4B88-BF6C-A9A6EF935560}" dt="2022-10-30T20:26:27.369" v="304" actId="693"/>
          <ac:cxnSpMkLst>
            <pc:docMk/>
            <pc:sldMk cId="3901817889" sldId="263"/>
            <ac:cxnSpMk id="54" creationId="{ED948F13-EF7C-FDD5-5B6F-9C0CA5604D76}"/>
          </ac:cxnSpMkLst>
        </pc:cxnChg>
        <pc:cxnChg chg="add mod">
          <ac:chgData name="Andres Felipe Forero Salas" userId="8d97dfd61da619a5" providerId="LiveId" clId="{B2BD2082-AAEB-4B88-BF6C-A9A6EF935560}" dt="2022-10-30T20:31:13.505" v="368" actId="693"/>
          <ac:cxnSpMkLst>
            <pc:docMk/>
            <pc:sldMk cId="3901817889" sldId="263"/>
            <ac:cxnSpMk id="64" creationId="{B56BAFD3-65A0-83BD-7101-D36D66E7BEA0}"/>
          </ac:cxnSpMkLst>
        </pc:cxnChg>
        <pc:cxnChg chg="add mod">
          <ac:chgData name="Andres Felipe Forero Salas" userId="8d97dfd61da619a5" providerId="LiveId" clId="{B2BD2082-AAEB-4B88-BF6C-A9A6EF935560}" dt="2022-10-30T20:32:46.299" v="390" actId="1035"/>
          <ac:cxnSpMkLst>
            <pc:docMk/>
            <pc:sldMk cId="3901817889" sldId="263"/>
            <ac:cxnSpMk id="68" creationId="{80DB1E3D-39C3-1B5E-58A9-CD9B9C19E635}"/>
          </ac:cxnSpMkLst>
        </pc:cxnChg>
        <pc:cxnChg chg="add mod">
          <ac:chgData name="Andres Felipe Forero Salas" userId="8d97dfd61da619a5" providerId="LiveId" clId="{B2BD2082-AAEB-4B88-BF6C-A9A6EF935560}" dt="2022-10-30T20:32:57.847" v="394" actId="1037"/>
          <ac:cxnSpMkLst>
            <pc:docMk/>
            <pc:sldMk cId="3901817889" sldId="263"/>
            <ac:cxnSpMk id="69" creationId="{8A1548F2-BF78-FA15-EB92-D7F31ECEDAE7}"/>
          </ac:cxnSpMkLst>
        </pc:cxnChg>
        <pc:cxnChg chg="add mod">
          <ac:chgData name="Andres Felipe Forero Salas" userId="8d97dfd61da619a5" providerId="LiveId" clId="{B2BD2082-AAEB-4B88-BF6C-A9A6EF935560}" dt="2022-10-30T21:12:46.819" v="890" actId="14100"/>
          <ac:cxnSpMkLst>
            <pc:docMk/>
            <pc:sldMk cId="3901817889" sldId="263"/>
            <ac:cxnSpMk id="87" creationId="{9D85115B-5FA3-5E68-CA35-72DF792D6C22}"/>
          </ac:cxnSpMkLst>
        </pc:cxnChg>
        <pc:cxnChg chg="add mod">
          <ac:chgData name="Andres Felipe Forero Salas" userId="8d97dfd61da619a5" providerId="LiveId" clId="{B2BD2082-AAEB-4B88-BF6C-A9A6EF935560}" dt="2022-10-30T21:12:33.244" v="889" actId="1076"/>
          <ac:cxnSpMkLst>
            <pc:docMk/>
            <pc:sldMk cId="3901817889" sldId="263"/>
            <ac:cxnSpMk id="90" creationId="{31F82866-737A-43E8-BF99-130736B170BB}"/>
          </ac:cxnSpMkLst>
        </pc:cxnChg>
        <pc:cxnChg chg="add mod">
          <ac:chgData name="Andres Felipe Forero Salas" userId="8d97dfd61da619a5" providerId="LiveId" clId="{B2BD2082-AAEB-4B88-BF6C-A9A6EF935560}" dt="2022-10-30T21:13:00.506" v="894" actId="14100"/>
          <ac:cxnSpMkLst>
            <pc:docMk/>
            <pc:sldMk cId="3901817889" sldId="263"/>
            <ac:cxnSpMk id="93" creationId="{B04DDAE7-FF45-365D-371F-99CFF71FDD2B}"/>
          </ac:cxnSpMkLst>
        </pc:cxnChg>
      </pc:sldChg>
      <pc:sldChg chg="addSp delSp modSp new mod ord">
        <pc:chgData name="Andres Felipe Forero Salas" userId="8d97dfd61da619a5" providerId="LiveId" clId="{B2BD2082-AAEB-4B88-BF6C-A9A6EF935560}" dt="2022-10-30T21:12:21.396" v="887" actId="20577"/>
        <pc:sldMkLst>
          <pc:docMk/>
          <pc:sldMk cId="3738964943" sldId="264"/>
        </pc:sldMkLst>
        <pc:spChg chg="add mod topLvl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6" creationId="{FF1D4965-D93D-BB6C-8D73-CDD909AD6916}"/>
          </ac:spMkLst>
        </pc:spChg>
        <pc:spChg chg="add mod topLvl">
          <ac:chgData name="Andres Felipe Forero Salas" userId="8d97dfd61da619a5" providerId="LiveId" clId="{B2BD2082-AAEB-4B88-BF6C-A9A6EF935560}" dt="2022-10-30T21:07:52.890" v="802" actId="1076"/>
          <ac:spMkLst>
            <pc:docMk/>
            <pc:sldMk cId="3738964943" sldId="264"/>
            <ac:spMk id="7" creationId="{D9EB7268-4A3B-FD72-C6B6-30FE18524CAE}"/>
          </ac:spMkLst>
        </pc:spChg>
        <pc:spChg chg="add mod topLvl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8" creationId="{20600835-6171-1F4E-43E6-59AD1DF3ACE2}"/>
          </ac:spMkLst>
        </pc:spChg>
        <pc:spChg chg="add mod topLvl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11" creationId="{285C6077-E495-4817-29B5-431072F65A6A}"/>
          </ac:spMkLst>
        </pc:spChg>
        <pc:spChg chg="add del mod topLvl">
          <ac:chgData name="Andres Felipe Forero Salas" userId="8d97dfd61da619a5" providerId="LiveId" clId="{B2BD2082-AAEB-4B88-BF6C-A9A6EF935560}" dt="2022-10-30T20:59:00.122" v="634" actId="478"/>
          <ac:spMkLst>
            <pc:docMk/>
            <pc:sldMk cId="3738964943" sldId="264"/>
            <ac:spMk id="15" creationId="{3274E2CA-84EA-DC07-65B1-125569DAC037}"/>
          </ac:spMkLst>
        </pc:spChg>
        <pc:spChg chg="add mod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17" creationId="{1DD4584D-3D1A-E57D-4B35-E077552DB4FC}"/>
          </ac:spMkLst>
        </pc:spChg>
        <pc:spChg chg="add mod">
          <ac:chgData name="Andres Felipe Forero Salas" userId="8d97dfd61da619a5" providerId="LiveId" clId="{B2BD2082-AAEB-4B88-BF6C-A9A6EF935560}" dt="2022-10-30T21:10:55.418" v="848" actId="1076"/>
          <ac:spMkLst>
            <pc:docMk/>
            <pc:sldMk cId="3738964943" sldId="264"/>
            <ac:spMk id="18" creationId="{B690A55C-9029-C32F-C2B8-E4BC328BE80B}"/>
          </ac:spMkLst>
        </pc:spChg>
        <pc:spChg chg="add mod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19" creationId="{8DDCCE9E-7F95-CB0A-9715-6D1C8F0750D1}"/>
          </ac:spMkLst>
        </pc:spChg>
        <pc:spChg chg="add mod">
          <ac:chgData name="Andres Felipe Forero Salas" userId="8d97dfd61da619a5" providerId="LiveId" clId="{B2BD2082-AAEB-4B88-BF6C-A9A6EF935560}" dt="2022-10-30T21:03:16.213" v="779" actId="1076"/>
          <ac:spMkLst>
            <pc:docMk/>
            <pc:sldMk cId="3738964943" sldId="264"/>
            <ac:spMk id="20" creationId="{96679FE2-2C17-73B0-57DE-359D6EE3F287}"/>
          </ac:spMkLst>
        </pc:spChg>
        <pc:spChg chg="add del mod">
          <ac:chgData name="Andres Felipe Forero Salas" userId="8d97dfd61da619a5" providerId="LiveId" clId="{B2BD2082-AAEB-4B88-BF6C-A9A6EF935560}" dt="2022-10-30T21:08:42.412" v="812" actId="478"/>
          <ac:spMkLst>
            <pc:docMk/>
            <pc:sldMk cId="3738964943" sldId="264"/>
            <ac:spMk id="28" creationId="{0B7E90D4-E0E6-B7A4-45AA-993FDCF32B1B}"/>
          </ac:spMkLst>
        </pc:spChg>
        <pc:spChg chg="add mod">
          <ac:chgData name="Andres Felipe Forero Salas" userId="8d97dfd61da619a5" providerId="LiveId" clId="{B2BD2082-AAEB-4B88-BF6C-A9A6EF935560}" dt="2022-10-30T21:10:53.035" v="847" actId="1076"/>
          <ac:spMkLst>
            <pc:docMk/>
            <pc:sldMk cId="3738964943" sldId="264"/>
            <ac:spMk id="49" creationId="{FB723D7A-19A2-BC50-5F7C-D3ECC978CB07}"/>
          </ac:spMkLst>
        </pc:spChg>
        <pc:spChg chg="add mod">
          <ac:chgData name="Andres Felipe Forero Salas" userId="8d97dfd61da619a5" providerId="LiveId" clId="{B2BD2082-AAEB-4B88-BF6C-A9A6EF935560}" dt="2022-10-30T21:11:18.666" v="858" actId="1076"/>
          <ac:spMkLst>
            <pc:docMk/>
            <pc:sldMk cId="3738964943" sldId="264"/>
            <ac:spMk id="50" creationId="{21D01559-5AA5-FD9C-E73C-F5673890C146}"/>
          </ac:spMkLst>
        </pc:spChg>
        <pc:spChg chg="add mod">
          <ac:chgData name="Andres Felipe Forero Salas" userId="8d97dfd61da619a5" providerId="LiveId" clId="{B2BD2082-AAEB-4B88-BF6C-A9A6EF935560}" dt="2022-10-30T21:11:32.316" v="863" actId="20577"/>
          <ac:spMkLst>
            <pc:docMk/>
            <pc:sldMk cId="3738964943" sldId="264"/>
            <ac:spMk id="51" creationId="{BC763B82-6A68-124B-75D3-EA5EA590C19D}"/>
          </ac:spMkLst>
        </pc:spChg>
        <pc:spChg chg="add mod">
          <ac:chgData name="Andres Felipe Forero Salas" userId="8d97dfd61da619a5" providerId="LiveId" clId="{B2BD2082-AAEB-4B88-BF6C-A9A6EF935560}" dt="2022-10-30T21:12:18.510" v="885" actId="20577"/>
          <ac:spMkLst>
            <pc:docMk/>
            <pc:sldMk cId="3738964943" sldId="264"/>
            <ac:spMk id="52" creationId="{727DD4A8-C57D-59F7-76FB-73E868439317}"/>
          </ac:spMkLst>
        </pc:spChg>
        <pc:spChg chg="add del mod">
          <ac:chgData name="Andres Felipe Forero Salas" userId="8d97dfd61da619a5" providerId="LiveId" clId="{B2BD2082-AAEB-4B88-BF6C-A9A6EF935560}" dt="2022-10-30T21:12:02.214" v="879"/>
          <ac:spMkLst>
            <pc:docMk/>
            <pc:sldMk cId="3738964943" sldId="264"/>
            <ac:spMk id="53" creationId="{4D9C015F-E47E-178D-F403-EC9CA1A48A06}"/>
          </ac:spMkLst>
        </pc:spChg>
        <pc:spChg chg="add mod">
          <ac:chgData name="Andres Felipe Forero Salas" userId="8d97dfd61da619a5" providerId="LiveId" clId="{B2BD2082-AAEB-4B88-BF6C-A9A6EF935560}" dt="2022-10-30T21:12:21.396" v="887" actId="20577"/>
          <ac:spMkLst>
            <pc:docMk/>
            <pc:sldMk cId="3738964943" sldId="264"/>
            <ac:spMk id="54" creationId="{CF393D6B-37CA-DCCE-CDCA-17CD6A2A36A3}"/>
          </ac:spMkLst>
        </pc:spChg>
        <pc:grpChg chg="add del mod">
          <ac:chgData name="Andres Felipe Forero Salas" userId="8d97dfd61da619a5" providerId="LiveId" clId="{B2BD2082-AAEB-4B88-BF6C-A9A6EF935560}" dt="2022-10-30T20:58:58.074" v="633" actId="165"/>
          <ac:grpSpMkLst>
            <pc:docMk/>
            <pc:sldMk cId="3738964943" sldId="264"/>
            <ac:grpSpMk id="16" creationId="{3E3C4DFE-9E85-F08B-E07F-999AFFA14358}"/>
          </ac:grpSpMkLst>
        </pc:grpChg>
        <pc:grpChg chg="add del mod">
          <ac:chgData name="Andres Felipe Forero Salas" userId="8d97dfd61da619a5" providerId="LiveId" clId="{B2BD2082-AAEB-4B88-BF6C-A9A6EF935560}" dt="2022-10-30T21:09:44.859" v="825" actId="478"/>
          <ac:grpSpMkLst>
            <pc:docMk/>
            <pc:sldMk cId="3738964943" sldId="264"/>
            <ac:grpSpMk id="30" creationId="{AB47BC03-F726-C792-FA4D-AEECD284F282}"/>
          </ac:grpSpMkLst>
        </pc:grpChg>
        <pc:cxnChg chg="add mod topLvl">
          <ac:chgData name="Andres Felipe Forero Salas" userId="8d97dfd61da619a5" providerId="LiveId" clId="{B2BD2082-AAEB-4B88-BF6C-A9A6EF935560}" dt="2022-10-30T21:06:21.810" v="781" actId="14100"/>
          <ac:cxnSpMkLst>
            <pc:docMk/>
            <pc:sldMk cId="3738964943" sldId="264"/>
            <ac:cxnSpMk id="3" creationId="{87C8E2CA-9CE3-6FE2-F464-5DE5319D8D94}"/>
          </ac:cxnSpMkLst>
        </pc:cxnChg>
        <pc:cxnChg chg="add mod topLvl">
          <ac:chgData name="Andres Felipe Forero Salas" userId="8d97dfd61da619a5" providerId="LiveId" clId="{B2BD2082-AAEB-4B88-BF6C-A9A6EF935560}" dt="2022-10-30T21:03:16.213" v="779" actId="1076"/>
          <ac:cxnSpMkLst>
            <pc:docMk/>
            <pc:sldMk cId="3738964943" sldId="264"/>
            <ac:cxnSpMk id="5" creationId="{C473C5CC-47F3-7B5A-9610-66868976D122}"/>
          </ac:cxnSpMkLst>
        </pc:cxnChg>
        <pc:cxnChg chg="add mod topLvl">
          <ac:chgData name="Andres Felipe Forero Salas" userId="8d97dfd61da619a5" providerId="LiveId" clId="{B2BD2082-AAEB-4B88-BF6C-A9A6EF935560}" dt="2022-10-30T21:03:16.213" v="779" actId="1076"/>
          <ac:cxnSpMkLst>
            <pc:docMk/>
            <pc:sldMk cId="3738964943" sldId="264"/>
            <ac:cxnSpMk id="10" creationId="{37C58149-236B-2202-0D1A-DBD06FF3A95B}"/>
          </ac:cxnSpMkLst>
        </pc:cxnChg>
        <pc:cxnChg chg="add del mod">
          <ac:chgData name="Andres Felipe Forero Salas" userId="8d97dfd61da619a5" providerId="LiveId" clId="{B2BD2082-AAEB-4B88-BF6C-A9A6EF935560}" dt="2022-10-30T21:09:42.729" v="824" actId="478"/>
          <ac:cxnSpMkLst>
            <pc:docMk/>
            <pc:sldMk cId="3738964943" sldId="264"/>
            <ac:cxnSpMk id="22" creationId="{FD5A4C5B-2008-506D-DBE2-CC71152C2123}"/>
          </ac:cxnSpMkLst>
        </pc:cxnChg>
        <pc:cxnChg chg="add del mod topLvl">
          <ac:chgData name="Andres Felipe Forero Salas" userId="8d97dfd61da619a5" providerId="LiveId" clId="{B2BD2082-AAEB-4B88-BF6C-A9A6EF935560}" dt="2022-10-30T21:09:44.859" v="825" actId="478"/>
          <ac:cxnSpMkLst>
            <pc:docMk/>
            <pc:sldMk cId="3738964943" sldId="264"/>
            <ac:cxnSpMk id="23" creationId="{503ABCB4-9557-9C30-444C-D535F9A042A2}"/>
          </ac:cxnSpMkLst>
        </pc:cxnChg>
        <pc:cxnChg chg="add del mod">
          <ac:chgData name="Andres Felipe Forero Salas" userId="8d97dfd61da619a5" providerId="LiveId" clId="{B2BD2082-AAEB-4B88-BF6C-A9A6EF935560}" dt="2022-10-30T21:02:37.971" v="765" actId="478"/>
          <ac:cxnSpMkLst>
            <pc:docMk/>
            <pc:sldMk cId="3738964943" sldId="264"/>
            <ac:cxnSpMk id="24" creationId="{22F8145B-1351-E35A-0708-C1E51DAA5366}"/>
          </ac:cxnSpMkLst>
        </pc:cxnChg>
        <pc:cxnChg chg="add mod topLvl">
          <ac:chgData name="Andres Felipe Forero Salas" userId="8d97dfd61da619a5" providerId="LiveId" clId="{B2BD2082-AAEB-4B88-BF6C-A9A6EF935560}" dt="2022-10-30T21:10:32.618" v="836" actId="14100"/>
          <ac:cxnSpMkLst>
            <pc:docMk/>
            <pc:sldMk cId="3738964943" sldId="264"/>
            <ac:cxnSpMk id="26" creationId="{1114DB44-7C73-BFF7-4667-37C41B730D3D}"/>
          </ac:cxnSpMkLst>
        </pc:cxnChg>
        <pc:cxnChg chg="add mod">
          <ac:chgData name="Andres Felipe Forero Salas" userId="8d97dfd61da619a5" providerId="LiveId" clId="{B2BD2082-AAEB-4B88-BF6C-A9A6EF935560}" dt="2022-10-30T21:08:59.547" v="814" actId="693"/>
          <ac:cxnSpMkLst>
            <pc:docMk/>
            <pc:sldMk cId="3738964943" sldId="264"/>
            <ac:cxnSpMk id="32" creationId="{937371FE-3DFB-31C6-4F93-AF7866C7BA97}"/>
          </ac:cxnSpMkLst>
        </pc:cxnChg>
        <pc:cxnChg chg="add mod">
          <ac:chgData name="Andres Felipe Forero Salas" userId="8d97dfd61da619a5" providerId="LiveId" clId="{B2BD2082-AAEB-4B88-BF6C-A9A6EF935560}" dt="2022-10-30T21:08:59.547" v="814" actId="693"/>
          <ac:cxnSpMkLst>
            <pc:docMk/>
            <pc:sldMk cId="3738964943" sldId="264"/>
            <ac:cxnSpMk id="33" creationId="{37E8377B-73D1-5A9B-F329-DD3E87FF3F94}"/>
          </ac:cxnSpMkLst>
        </pc:cxnChg>
        <pc:cxnChg chg="add mod">
          <ac:chgData name="Andres Felipe Forero Salas" userId="8d97dfd61da619a5" providerId="LiveId" clId="{B2BD2082-AAEB-4B88-BF6C-A9A6EF935560}" dt="2022-10-30T21:08:59.547" v="814" actId="693"/>
          <ac:cxnSpMkLst>
            <pc:docMk/>
            <pc:sldMk cId="3738964943" sldId="264"/>
            <ac:cxnSpMk id="35" creationId="{F98B92AE-3288-58C5-0EAC-CA27745A1A54}"/>
          </ac:cxnSpMkLst>
        </pc:cxnChg>
        <pc:cxnChg chg="add mod">
          <ac:chgData name="Andres Felipe Forero Salas" userId="8d97dfd61da619a5" providerId="LiveId" clId="{B2BD2082-AAEB-4B88-BF6C-A9A6EF935560}" dt="2022-10-30T21:10:07.214" v="828" actId="14100"/>
          <ac:cxnSpMkLst>
            <pc:docMk/>
            <pc:sldMk cId="3738964943" sldId="264"/>
            <ac:cxnSpMk id="38" creationId="{A6E27B80-3058-8C7E-81BD-16722D0FD8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72956-B53B-412A-9A2A-4FBDCD9FE5D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EF75-DE80-4E0B-ACF5-3AF588BE5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5B2D-34EB-9BC0-56C8-8C2E2395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F79E-0A9F-EBEF-5355-10410BC5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6FD0-FFEC-8CAB-C0C8-85FE4692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F9BBB-71EB-BD7B-5EBD-CF2F204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07B59-842F-FBE6-8848-266443F2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B4A9-9A77-7812-2DA2-51C63AA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8B3DE-0DFF-0FE7-D70F-505AE85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A03C6-B20D-12C7-4FB2-F737A42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67A7-3128-403B-272F-F85AC36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B68A9-58EF-6B64-0907-5440788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1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D1D129-2A0C-6D84-319B-C451F1207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FB405-7861-173D-FFB4-B3B4AD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B5DC-8940-4DE2-FA12-3418F463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9396-3C88-48B3-50D1-72601637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CA3B9-6510-829F-E2C3-4C04185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3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AE23-D865-F151-3C3F-5A8F7243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3EB33-DAC4-0CAD-DCB5-5E1C359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F80B8-238E-7B97-3514-41B98A51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524FF-A749-F5A0-923C-AE9C2EBB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EBED8-082F-ED96-5173-C1FB51B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D023-4224-3340-2790-AC0055F9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C9C47-D685-3B79-3150-7C7DC116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FCFA7-7E8A-F4D8-EB54-96BC6D3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A8DEE-2956-A25F-C68B-3DC1F5FD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DEEA3-CC6C-6464-7BF7-76D0BCA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AF60-E4B6-2314-9F76-6628EFC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08275-3DBA-670C-96E6-A99CB2D0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FBE98-2086-8B5A-8AB2-EAB278CA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12FAA-7CFE-79BC-443F-3D95EBE1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12C94-69F1-08BB-82BE-439D936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6E516-1AB4-DE96-68DB-771031FD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4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5DD7-7795-21AC-11B4-CC821FD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AAFF9-202A-6907-8B80-5CF5B2D8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E15364-2E57-6773-6AED-B1A1BEEE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E8D3-E912-C2A1-A2CB-8881AD49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4D48F-0CCF-7B55-00EE-0A66DACEC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B7E8E8-9BE4-7F1F-06FE-47CCBBA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C85F72-CA55-A009-B7E7-4DC1A11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31649-AB3F-C297-1970-4FF60AED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4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CD48-32EF-997F-83F1-8D0170D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2398D-A8B7-1DDF-9780-C017F9B5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50E66-DACB-EBCB-C0CE-9FC0A27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C2212-BC2D-A420-482B-457BD30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D020A-FF07-E585-D1BE-CF673356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C2FC-9830-EABE-F88E-27C8180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FE77B-20E6-A16F-271C-640C09B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4765-27E8-116B-4FCB-7ADB6C7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EA1B9-295F-B9E8-725A-7B76AB34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56FBEA-C18D-AD46-6742-87E95284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B1489-B3D8-9B84-D34D-196C302E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E3435-297A-C90A-7150-1AA750A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61AFB-7164-63C6-423D-5CD93CF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1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DEA-5A3C-6DDB-2144-9FFDC76E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78AB9A-1FD8-91A5-4EA8-44F4CE04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886F7-4553-389E-E508-4A4E07B9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7A00A-DEC5-17CA-A078-1D6F225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99DD8-7F04-56E0-2F32-7EBA6893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86AF1-2E54-5EC8-9626-3873EAE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0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E5241B-2FA1-D4F3-B06F-4504CA1B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9714-7997-C0BE-D3F9-B29B0DEA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54B7F-D7B5-AF11-C1CE-FFA90BA26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727-C895-4348-958B-93FC1FECD3CF}" type="datetimeFigureOut">
              <a:rPr lang="es-CO" smtClean="0"/>
              <a:t>30/10/2022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4DABF-ACA0-017E-4492-3DA40EAE6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63A28-D594-C3AE-654E-3FC73BD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0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D2E8F-BE1E-C073-FE01-DF624B9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Universidad Nacional de Colombia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sede Bogotá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Facultad de Ingeniería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Departamento de Ingeniería </a:t>
            </a:r>
            <a:r>
              <a:rPr lang="es-CO" b="1" dirty="0">
                <a:solidFill>
                  <a:srgbClr val="212121"/>
                </a:solidFill>
                <a:latin typeface="Helvetica" panose="020B0604020202020204" pitchFamily="34" charset="0"/>
              </a:rPr>
              <a:t>M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ecánica y Mecatrónica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Nikolái Alexander Cáceres Penagos – Andrés Felipe Forero Salas - Ivan Mauricio Hernández Triana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Robótica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2022-2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90657-37A3-9809-5849-09B353F8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89" y="4455905"/>
            <a:ext cx="1642821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7C8E2CA-9CE3-6FE2-F464-5DE5319D8D94}"/>
              </a:ext>
            </a:extLst>
          </p:cNvPr>
          <p:cNvCxnSpPr>
            <a:cxnSpLocks/>
          </p:cNvCxnSpPr>
          <p:nvPr/>
        </p:nvCxnSpPr>
        <p:spPr>
          <a:xfrm flipV="1">
            <a:off x="5063080" y="997527"/>
            <a:ext cx="0" cy="30844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473C5CC-47F3-7B5A-9610-66868976D122}"/>
              </a:ext>
            </a:extLst>
          </p:cNvPr>
          <p:cNvCxnSpPr/>
          <p:nvPr/>
        </p:nvCxnSpPr>
        <p:spPr>
          <a:xfrm>
            <a:off x="5063080" y="4069297"/>
            <a:ext cx="341590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1D4965-D93D-BB6C-8D73-CDD909AD6916}"/>
                  </a:ext>
                </a:extLst>
              </p:cNvPr>
              <p:cNvSpPr txBox="1"/>
              <p:nvPr/>
            </p:nvSpPr>
            <p:spPr>
              <a:xfrm>
                <a:off x="8089600" y="4069297"/>
                <a:ext cx="389382" cy="421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CO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1D4965-D93D-BB6C-8D73-CDD909AD6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00" y="4069297"/>
                <a:ext cx="389382" cy="421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EB7268-4A3B-FD72-C6B6-30FE18524CAE}"/>
                  </a:ext>
                </a:extLst>
              </p:cNvPr>
              <p:cNvSpPr txBox="1"/>
              <p:nvPr/>
            </p:nvSpPr>
            <p:spPr>
              <a:xfrm>
                <a:off x="4541901" y="942939"/>
                <a:ext cx="401551" cy="421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CO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EB7268-4A3B-FD72-C6B6-30FE1852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1" y="942939"/>
                <a:ext cx="401551" cy="421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20600835-6171-1F4E-43E6-59AD1DF3ACE2}"/>
              </a:ext>
            </a:extLst>
          </p:cNvPr>
          <p:cNvSpPr/>
          <p:nvPr/>
        </p:nvSpPr>
        <p:spPr>
          <a:xfrm>
            <a:off x="4537244" y="3682240"/>
            <a:ext cx="1051667" cy="7994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C58149-236B-2202-0D1A-DBD06FF3A95B}"/>
              </a:ext>
            </a:extLst>
          </p:cNvPr>
          <p:cNvCxnSpPr>
            <a:cxnSpLocks/>
          </p:cNvCxnSpPr>
          <p:nvPr/>
        </p:nvCxnSpPr>
        <p:spPr>
          <a:xfrm rot="18600000">
            <a:off x="4567202" y="2872226"/>
            <a:ext cx="299200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5C6077-E495-4817-29B5-431072F65A6A}"/>
              </a:ext>
            </a:extLst>
          </p:cNvPr>
          <p:cNvSpPr/>
          <p:nvPr/>
        </p:nvSpPr>
        <p:spPr>
          <a:xfrm rot="18600000">
            <a:off x="6917322" y="1331869"/>
            <a:ext cx="257584" cy="734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DD4584D-3D1A-E57D-4B35-E077552DB4FC}"/>
              </a:ext>
            </a:extLst>
          </p:cNvPr>
          <p:cNvSpPr/>
          <p:nvPr/>
        </p:nvSpPr>
        <p:spPr>
          <a:xfrm>
            <a:off x="6140950" y="2393015"/>
            <a:ext cx="364131" cy="36413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690A55C-9029-C32F-C2B8-E4BC328BE80B}"/>
                  </a:ext>
                </a:extLst>
              </p:cNvPr>
              <p:cNvSpPr txBox="1"/>
              <p:nvPr/>
            </p:nvSpPr>
            <p:spPr>
              <a:xfrm>
                <a:off x="5501951" y="2204287"/>
                <a:ext cx="609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𝑤𝑟𝑖𝑠𝑡</m:t>
                      </m:r>
                    </m:oMath>
                  </m:oMathPara>
                </a14:m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690A55C-9029-C32F-C2B8-E4BC328B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51" y="2204287"/>
                <a:ext cx="609975" cy="276999"/>
              </a:xfrm>
              <a:prstGeom prst="rect">
                <a:avLst/>
              </a:prstGeom>
              <a:blipFill>
                <a:blip r:embed="rId4"/>
                <a:stretch>
                  <a:fillRect l="-9000" r="-9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o 18">
            <a:extLst>
              <a:ext uri="{FF2B5EF4-FFF2-40B4-BE49-F238E27FC236}">
                <a16:creationId xmlns:a16="http://schemas.microsoft.com/office/drawing/2014/main" id="{8DDCCE9E-7F95-CB0A-9715-6D1C8F0750D1}"/>
              </a:ext>
            </a:extLst>
          </p:cNvPr>
          <p:cNvSpPr/>
          <p:nvPr/>
        </p:nvSpPr>
        <p:spPr>
          <a:xfrm>
            <a:off x="4814839" y="3645297"/>
            <a:ext cx="1239631" cy="799407"/>
          </a:xfrm>
          <a:prstGeom prst="arc">
            <a:avLst>
              <a:gd name="adj1" fmla="val 16200000"/>
              <a:gd name="adj2" fmla="val 6233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6679FE2-2C17-73B0-57DE-359D6EE3F287}"/>
                  </a:ext>
                </a:extLst>
              </p:cNvPr>
              <p:cNvSpPr txBox="1"/>
              <p:nvPr/>
            </p:nvSpPr>
            <p:spPr>
              <a:xfrm>
                <a:off x="5960351" y="3423941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6679FE2-2C17-73B0-57DE-359D6EE3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51" y="3423941"/>
                <a:ext cx="402290" cy="369332"/>
              </a:xfrm>
              <a:prstGeom prst="rect">
                <a:avLst/>
              </a:prstGeom>
              <a:blipFill>
                <a:blip r:embed="rId5"/>
                <a:stretch>
                  <a:fillRect l="-19697" r="-7576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114DB44-7C73-BFF7-4667-37C41B730D3D}"/>
              </a:ext>
            </a:extLst>
          </p:cNvPr>
          <p:cNvCxnSpPr>
            <a:cxnSpLocks/>
          </p:cNvCxnSpPr>
          <p:nvPr/>
        </p:nvCxnSpPr>
        <p:spPr>
          <a:xfrm flipV="1">
            <a:off x="6323015" y="1696368"/>
            <a:ext cx="708653" cy="86024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7371FE-3DFB-31C6-4F93-AF7866C7BA97}"/>
              </a:ext>
            </a:extLst>
          </p:cNvPr>
          <p:cNvCxnSpPr/>
          <p:nvPr/>
        </p:nvCxnSpPr>
        <p:spPr>
          <a:xfrm>
            <a:off x="7046114" y="1699138"/>
            <a:ext cx="0" cy="23828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7E8377B-73D1-5A9B-F329-DD3E87FF3F94}"/>
              </a:ext>
            </a:extLst>
          </p:cNvPr>
          <p:cNvCxnSpPr>
            <a:cxnSpLocks/>
          </p:cNvCxnSpPr>
          <p:nvPr/>
        </p:nvCxnSpPr>
        <p:spPr>
          <a:xfrm>
            <a:off x="6323015" y="2569557"/>
            <a:ext cx="0" cy="1512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98B92AE-3288-58C5-0EAC-CA27745A1A54}"/>
              </a:ext>
            </a:extLst>
          </p:cNvPr>
          <p:cNvCxnSpPr>
            <a:cxnSpLocks/>
          </p:cNvCxnSpPr>
          <p:nvPr/>
        </p:nvCxnSpPr>
        <p:spPr>
          <a:xfrm>
            <a:off x="5059528" y="2569558"/>
            <a:ext cx="126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6E27B80-3058-8C7E-81BD-16722D0FD81F}"/>
              </a:ext>
            </a:extLst>
          </p:cNvPr>
          <p:cNvCxnSpPr>
            <a:cxnSpLocks/>
          </p:cNvCxnSpPr>
          <p:nvPr/>
        </p:nvCxnSpPr>
        <p:spPr>
          <a:xfrm>
            <a:off x="5075054" y="1696369"/>
            <a:ext cx="194976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B723D7A-19A2-BC50-5F7C-D3ECC978CB07}"/>
                  </a:ext>
                </a:extLst>
              </p:cNvPr>
              <p:cNvSpPr txBox="1"/>
              <p:nvPr/>
            </p:nvSpPr>
            <p:spPr>
              <a:xfrm>
                <a:off x="5713313" y="1834238"/>
                <a:ext cx="94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CO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es-CO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B723D7A-19A2-BC50-5F7C-D3ECC978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13" y="1834238"/>
                <a:ext cx="947375" cy="276999"/>
              </a:xfrm>
              <a:prstGeom prst="rect">
                <a:avLst/>
              </a:prstGeom>
              <a:blipFill>
                <a:blip r:embed="rId6"/>
                <a:stretch>
                  <a:fillRect l="-5128" r="-3205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21D01559-5AA5-FD9C-E73C-F5673890C146}"/>
                  </a:ext>
                </a:extLst>
              </p:cNvPr>
              <p:cNvSpPr txBox="1"/>
              <p:nvPr/>
            </p:nvSpPr>
            <p:spPr>
              <a:xfrm>
                <a:off x="4584209" y="2418108"/>
                <a:ext cx="33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21D01559-5AA5-FD9C-E73C-F5673890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209" y="2418108"/>
                <a:ext cx="333360" cy="276999"/>
              </a:xfrm>
              <a:prstGeom prst="rect">
                <a:avLst/>
              </a:prstGeom>
              <a:blipFill>
                <a:blip r:embed="rId7"/>
                <a:stretch>
                  <a:fillRect l="-18182" r="-3636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C763B82-6A68-124B-75D3-EA5EA590C19D}"/>
                  </a:ext>
                </a:extLst>
              </p:cNvPr>
              <p:cNvSpPr txBox="1"/>
              <p:nvPr/>
            </p:nvSpPr>
            <p:spPr>
              <a:xfrm>
                <a:off x="4603320" y="1527515"/>
                <a:ext cx="355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C763B82-6A68-124B-75D3-EA5EA590C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20" y="1527515"/>
                <a:ext cx="355803" cy="276999"/>
              </a:xfrm>
              <a:prstGeom prst="rect">
                <a:avLst/>
              </a:prstGeom>
              <a:blipFill>
                <a:blip r:embed="rId8"/>
                <a:stretch>
                  <a:fillRect l="-15254" r="-339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27DD4A8-C57D-59F7-76FB-73E868439317}"/>
                  </a:ext>
                </a:extLst>
              </p:cNvPr>
              <p:cNvSpPr txBox="1"/>
              <p:nvPr/>
            </p:nvSpPr>
            <p:spPr>
              <a:xfrm>
                <a:off x="6165793" y="4032205"/>
                <a:ext cx="328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27DD4A8-C57D-59F7-76FB-73E86843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93" y="4032205"/>
                <a:ext cx="328551" cy="276999"/>
              </a:xfrm>
              <a:prstGeom prst="rect">
                <a:avLst/>
              </a:prstGeom>
              <a:blipFill>
                <a:blip r:embed="rId9"/>
                <a:stretch>
                  <a:fillRect l="-11111" r="-3704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CF393D6B-37CA-DCCE-CDCA-17CD6A2A36A3}"/>
                  </a:ext>
                </a:extLst>
              </p:cNvPr>
              <p:cNvSpPr txBox="1"/>
              <p:nvPr/>
            </p:nvSpPr>
            <p:spPr>
              <a:xfrm>
                <a:off x="6896538" y="4045000"/>
                <a:ext cx="350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C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CF393D6B-37CA-DCCE-CDCA-17CD6A2A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38" y="4045000"/>
                <a:ext cx="350994" cy="276999"/>
              </a:xfrm>
              <a:prstGeom prst="rect">
                <a:avLst/>
              </a:prstGeom>
              <a:blipFill>
                <a:blip r:embed="rId10"/>
                <a:stretch>
                  <a:fillRect l="-8621" r="-344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1A3831-F40E-505D-FAF2-5167E3BC1B2A}"/>
                  </a:ext>
                </a:extLst>
              </p:cNvPr>
              <p:cNvSpPr txBox="1"/>
              <p:nvPr/>
            </p:nvSpPr>
            <p:spPr>
              <a:xfrm>
                <a:off x="11365395" y="496957"/>
                <a:ext cx="309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CO" sz="2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1A3831-F40E-505D-FAF2-5167E3BC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95" y="496957"/>
                <a:ext cx="3093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1E8E0EE5-A79A-1190-6DF6-B2B8F2AE9BAD}"/>
              </a:ext>
            </a:extLst>
          </p:cNvPr>
          <p:cNvGrpSpPr/>
          <p:nvPr/>
        </p:nvGrpSpPr>
        <p:grpSpPr>
          <a:xfrm>
            <a:off x="2535121" y="576470"/>
            <a:ext cx="8527132" cy="5575852"/>
            <a:chOff x="2535121" y="576470"/>
            <a:chExt cx="8527132" cy="5575852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C6901625-3ADF-E9CC-35C9-5DF6F7FD46CB}"/>
                </a:ext>
              </a:extLst>
            </p:cNvPr>
            <p:cNvCxnSpPr/>
            <p:nvPr/>
          </p:nvCxnSpPr>
          <p:spPr>
            <a:xfrm flipV="1">
              <a:off x="11062252" y="576470"/>
              <a:ext cx="0" cy="557585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BBE4980-B848-2538-E5C4-FFC0BB6CCC86}"/>
                </a:ext>
              </a:extLst>
            </p:cNvPr>
            <p:cNvCxnSpPr/>
            <p:nvPr/>
          </p:nvCxnSpPr>
          <p:spPr>
            <a:xfrm flipV="1">
              <a:off x="11062252" y="4711148"/>
              <a:ext cx="0" cy="14411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76A4F3C3-2DD8-8AA2-4602-B7C24186FB1D}"/>
                </a:ext>
              </a:extLst>
            </p:cNvPr>
            <p:cNvGrpSpPr/>
            <p:nvPr/>
          </p:nvGrpSpPr>
          <p:grpSpPr>
            <a:xfrm>
              <a:off x="8279297" y="576470"/>
              <a:ext cx="2782956" cy="4144617"/>
              <a:chOff x="8779565" y="1182756"/>
              <a:chExt cx="2282687" cy="3538331"/>
            </a:xfrm>
          </p:grpSpPr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77363A5D-E67C-16BF-1DCD-37313202F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12357" y="1182756"/>
                <a:ext cx="1649895" cy="353833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6B13B253-052D-A076-F438-38DDB502EC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953732" y="1028466"/>
                <a:ext cx="304335" cy="6526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69F0D75-A05B-2082-61FD-2880633DD599}"/>
                </a:ext>
              </a:extLst>
            </p:cNvPr>
            <p:cNvSpPr/>
            <p:nvPr/>
          </p:nvSpPr>
          <p:spPr>
            <a:xfrm>
              <a:off x="2535121" y="3250095"/>
              <a:ext cx="367748" cy="755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D8520C6-CD4C-FFE8-4B80-17F1DEBD241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02869" y="3613727"/>
              <a:ext cx="2422195" cy="1405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4EB58B30-BCA1-394E-21D9-B3049BD4C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7029" y="927844"/>
              <a:ext cx="3021963" cy="27098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5AD7A82-828D-5364-BC75-F91FB3F083EF}"/>
              </a:ext>
            </a:extLst>
          </p:cNvPr>
          <p:cNvCxnSpPr>
            <a:cxnSpLocks/>
          </p:cNvCxnSpPr>
          <p:nvPr/>
        </p:nvCxnSpPr>
        <p:spPr>
          <a:xfrm flipV="1">
            <a:off x="8947664" y="854195"/>
            <a:ext cx="279740" cy="125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DABBC7E-1D46-8EE8-7235-07C0554E105A}"/>
              </a:ext>
            </a:extLst>
          </p:cNvPr>
          <p:cNvCxnSpPr>
            <a:cxnSpLocks/>
          </p:cNvCxnSpPr>
          <p:nvPr/>
        </p:nvCxnSpPr>
        <p:spPr>
          <a:xfrm rot="5400000" flipV="1">
            <a:off x="8752196" y="768056"/>
            <a:ext cx="279740" cy="125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5DE783E-8007-A00B-2FC8-C9FF54ED71C4}"/>
              </a:ext>
            </a:extLst>
          </p:cNvPr>
          <p:cNvCxnSpPr/>
          <p:nvPr/>
        </p:nvCxnSpPr>
        <p:spPr>
          <a:xfrm flipH="1" flipV="1">
            <a:off x="8328992" y="956236"/>
            <a:ext cx="2733260" cy="375491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45CF8CE-A177-0B36-F0A5-EC6226CA4EE5}"/>
              </a:ext>
            </a:extLst>
          </p:cNvPr>
          <p:cNvCxnSpPr>
            <a:cxnSpLocks/>
          </p:cNvCxnSpPr>
          <p:nvPr/>
        </p:nvCxnSpPr>
        <p:spPr>
          <a:xfrm flipV="1">
            <a:off x="6520650" y="927844"/>
            <a:ext cx="1789183" cy="8015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CB517C3D-5DD5-B3A5-A9A1-D5255EE0D1DD}"/>
              </a:ext>
            </a:extLst>
          </p:cNvPr>
          <p:cNvSpPr/>
          <p:nvPr/>
        </p:nvSpPr>
        <p:spPr>
          <a:xfrm>
            <a:off x="10021956" y="3637721"/>
            <a:ext cx="1040296" cy="258418"/>
          </a:xfrm>
          <a:prstGeom prst="arc">
            <a:avLst>
              <a:gd name="adj1" fmla="val 16012675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160C6A8-5BCE-F377-EDAC-979D45657716}"/>
                  </a:ext>
                </a:extLst>
              </p:cNvPr>
              <p:cNvSpPr txBox="1"/>
              <p:nvPr/>
            </p:nvSpPr>
            <p:spPr>
              <a:xfrm>
                <a:off x="10598087" y="3179730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O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160C6A8-5BCE-F377-EDAC-979D4565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087" y="3179730"/>
                <a:ext cx="402290" cy="369332"/>
              </a:xfrm>
              <a:prstGeom prst="rect">
                <a:avLst/>
              </a:prstGeom>
              <a:blipFill>
                <a:blip r:embed="rId3"/>
                <a:stretch>
                  <a:fillRect l="-19697" r="-7576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3B8CE6B-516A-5BDF-B6A7-FF0A30DCB2DF}"/>
              </a:ext>
            </a:extLst>
          </p:cNvPr>
          <p:cNvCxnSpPr>
            <a:cxnSpLocks/>
          </p:cNvCxnSpPr>
          <p:nvPr/>
        </p:nvCxnSpPr>
        <p:spPr>
          <a:xfrm flipH="1">
            <a:off x="3260436" y="4711148"/>
            <a:ext cx="78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o 42">
            <a:extLst>
              <a:ext uri="{FF2B5EF4-FFF2-40B4-BE49-F238E27FC236}">
                <a16:creationId xmlns:a16="http://schemas.microsoft.com/office/drawing/2014/main" id="{F0B6D2DB-981A-3706-6E5A-433FEC2F6449}"/>
              </a:ext>
            </a:extLst>
          </p:cNvPr>
          <p:cNvSpPr/>
          <p:nvPr/>
        </p:nvSpPr>
        <p:spPr>
          <a:xfrm flipH="1">
            <a:off x="7338158" y="1328626"/>
            <a:ext cx="269056" cy="539931"/>
          </a:xfrm>
          <a:prstGeom prst="arc">
            <a:avLst>
              <a:gd name="adj1" fmla="val 16200000"/>
              <a:gd name="adj2" fmla="val 39362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6C7626-BDA7-ADF2-9B74-5A72ED7C5823}"/>
                  </a:ext>
                </a:extLst>
              </p:cNvPr>
              <p:cNvSpPr txBox="1"/>
              <p:nvPr/>
            </p:nvSpPr>
            <p:spPr>
              <a:xfrm>
                <a:off x="6833871" y="1491741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O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6C7626-BDA7-ADF2-9B74-5A72ED7C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71" y="1491741"/>
                <a:ext cx="402290" cy="369332"/>
              </a:xfrm>
              <a:prstGeom prst="rect">
                <a:avLst/>
              </a:prstGeom>
              <a:blipFill>
                <a:blip r:embed="rId4"/>
                <a:stretch>
                  <a:fillRect l="-18182" r="-7576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5E98B21-D8F6-C1AC-EFCB-90A5AD0BBB50}"/>
              </a:ext>
            </a:extLst>
          </p:cNvPr>
          <p:cNvCxnSpPr/>
          <p:nvPr/>
        </p:nvCxnSpPr>
        <p:spPr>
          <a:xfrm>
            <a:off x="5307029" y="3627782"/>
            <a:ext cx="5755223" cy="108336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>
            <a:extLst>
              <a:ext uri="{FF2B5EF4-FFF2-40B4-BE49-F238E27FC236}">
                <a16:creationId xmlns:a16="http://schemas.microsoft.com/office/drawing/2014/main" id="{44E6E631-147F-6C87-D209-44CBB3775B3C}"/>
              </a:ext>
            </a:extLst>
          </p:cNvPr>
          <p:cNvSpPr/>
          <p:nvPr/>
        </p:nvSpPr>
        <p:spPr>
          <a:xfrm>
            <a:off x="5492555" y="3210646"/>
            <a:ext cx="656563" cy="1163670"/>
          </a:xfrm>
          <a:prstGeom prst="arc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B538FFC-AD1D-2FFA-0443-1E8D958B8F77}"/>
                  </a:ext>
                </a:extLst>
              </p:cNvPr>
              <p:cNvSpPr txBox="1"/>
              <p:nvPr/>
            </p:nvSpPr>
            <p:spPr>
              <a:xfrm>
                <a:off x="6213851" y="3179730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CO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B538FFC-AD1D-2FFA-0443-1E8D958B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851" y="3179730"/>
                <a:ext cx="275717" cy="369332"/>
              </a:xfrm>
              <a:prstGeom prst="rect">
                <a:avLst/>
              </a:prstGeom>
              <a:blipFill>
                <a:blip r:embed="rId5"/>
                <a:stretch>
                  <a:fillRect l="-15217" r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>
            <a:extLst>
              <a:ext uri="{FF2B5EF4-FFF2-40B4-BE49-F238E27FC236}">
                <a16:creationId xmlns:a16="http://schemas.microsoft.com/office/drawing/2014/main" id="{5A8E9C74-C280-35EE-CF48-C2872EACFE28}"/>
              </a:ext>
            </a:extLst>
          </p:cNvPr>
          <p:cNvSpPr/>
          <p:nvPr/>
        </p:nvSpPr>
        <p:spPr>
          <a:xfrm rot="16200000">
            <a:off x="9546738" y="3976354"/>
            <a:ext cx="1547318" cy="993343"/>
          </a:xfrm>
          <a:prstGeom prst="arc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EB25BE5-DEC4-675A-2EDC-B7EA649D7C72}"/>
                  </a:ext>
                </a:extLst>
              </p:cNvPr>
              <p:cNvSpPr txBox="1"/>
              <p:nvPr/>
            </p:nvSpPr>
            <p:spPr>
              <a:xfrm>
                <a:off x="9541785" y="3665816"/>
                <a:ext cx="2310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CO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EB25BE5-DEC4-675A-2EDC-B7EA649D7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5" y="3665816"/>
                <a:ext cx="231090" cy="369332"/>
              </a:xfrm>
              <a:prstGeom prst="rect">
                <a:avLst/>
              </a:prstGeom>
              <a:blipFill>
                <a:blip r:embed="rId6"/>
                <a:stretch>
                  <a:fillRect l="-55263" r="-57895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o 50">
            <a:extLst>
              <a:ext uri="{FF2B5EF4-FFF2-40B4-BE49-F238E27FC236}">
                <a16:creationId xmlns:a16="http://schemas.microsoft.com/office/drawing/2014/main" id="{175149D0-F8D8-7023-1665-E9DB2008964E}"/>
              </a:ext>
            </a:extLst>
          </p:cNvPr>
          <p:cNvSpPr/>
          <p:nvPr/>
        </p:nvSpPr>
        <p:spPr>
          <a:xfrm rot="16200000" flipH="1">
            <a:off x="8007691" y="788296"/>
            <a:ext cx="855958" cy="771168"/>
          </a:xfrm>
          <a:prstGeom prst="arc">
            <a:avLst>
              <a:gd name="adj1" fmla="val 16200000"/>
              <a:gd name="adj2" fmla="val 2415304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C354F948-6D6F-47E1-24DC-1144FCF76F85}"/>
                  </a:ext>
                </a:extLst>
              </p:cNvPr>
              <p:cNvSpPr txBox="1"/>
              <p:nvPr/>
            </p:nvSpPr>
            <p:spPr>
              <a:xfrm>
                <a:off x="8193501" y="1569359"/>
                <a:ext cx="2310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s-CO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C354F948-6D6F-47E1-24DC-1144FCF76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1" y="1569359"/>
                <a:ext cx="231090" cy="369332"/>
              </a:xfrm>
              <a:prstGeom prst="rect">
                <a:avLst/>
              </a:prstGeom>
              <a:blipFill>
                <a:blip r:embed="rId7"/>
                <a:stretch>
                  <a:fillRect l="-36842" r="-36842" b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D948F13-EF7C-FDD5-5B6F-9C0CA5604D76}"/>
              </a:ext>
            </a:extLst>
          </p:cNvPr>
          <p:cNvCxnSpPr>
            <a:cxnSpLocks/>
          </p:cNvCxnSpPr>
          <p:nvPr/>
        </p:nvCxnSpPr>
        <p:spPr>
          <a:xfrm flipH="1">
            <a:off x="4113401" y="3640633"/>
            <a:ext cx="1204270" cy="1071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o 56">
            <a:extLst>
              <a:ext uri="{FF2B5EF4-FFF2-40B4-BE49-F238E27FC236}">
                <a16:creationId xmlns:a16="http://schemas.microsoft.com/office/drawing/2014/main" id="{06DA59CA-7755-8E61-B0A3-894DAD89B0AB}"/>
              </a:ext>
            </a:extLst>
          </p:cNvPr>
          <p:cNvSpPr/>
          <p:nvPr/>
        </p:nvSpPr>
        <p:spPr>
          <a:xfrm flipH="1">
            <a:off x="9520583" y="4443097"/>
            <a:ext cx="231090" cy="356710"/>
          </a:xfrm>
          <a:prstGeom prst="arc">
            <a:avLst>
              <a:gd name="adj1" fmla="val 16200000"/>
              <a:gd name="adj2" fmla="val 2143951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870A0F5-EE35-3103-D6A5-CF64851F169D}"/>
                  </a:ext>
                </a:extLst>
              </p:cNvPr>
              <p:cNvSpPr txBox="1"/>
              <p:nvPr/>
            </p:nvSpPr>
            <p:spPr>
              <a:xfrm>
                <a:off x="9157413" y="436668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870A0F5-EE35-3103-D6A5-CF64851F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13" y="4366684"/>
                <a:ext cx="261289" cy="369332"/>
              </a:xfrm>
              <a:prstGeom prst="rect">
                <a:avLst/>
              </a:prstGeom>
              <a:blipFill>
                <a:blip r:embed="rId8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o 58">
            <a:extLst>
              <a:ext uri="{FF2B5EF4-FFF2-40B4-BE49-F238E27FC236}">
                <a16:creationId xmlns:a16="http://schemas.microsoft.com/office/drawing/2014/main" id="{FB0C787F-2F3A-306F-6221-45BB45FB2220}"/>
              </a:ext>
            </a:extLst>
          </p:cNvPr>
          <p:cNvSpPr/>
          <p:nvPr/>
        </p:nvSpPr>
        <p:spPr>
          <a:xfrm rot="7723714">
            <a:off x="4948630" y="3291563"/>
            <a:ext cx="781239" cy="634088"/>
          </a:xfrm>
          <a:prstGeom prst="arc">
            <a:avLst>
              <a:gd name="adj1" fmla="val 14922632"/>
              <a:gd name="adj2" fmla="val 41085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E2B9F1A3-8CD4-A9AA-D015-C9EC8C18FC8A}"/>
              </a:ext>
            </a:extLst>
          </p:cNvPr>
          <p:cNvSpPr/>
          <p:nvPr/>
        </p:nvSpPr>
        <p:spPr>
          <a:xfrm>
            <a:off x="4279179" y="4374316"/>
            <a:ext cx="404842" cy="557900"/>
          </a:xfrm>
          <a:prstGeom prst="arc">
            <a:avLst>
              <a:gd name="adj1" fmla="val 16638321"/>
              <a:gd name="adj2" fmla="val 70850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D141B27-B65E-4B49-3F39-A141D672FC8F}"/>
                  </a:ext>
                </a:extLst>
              </p:cNvPr>
              <p:cNvSpPr txBox="1"/>
              <p:nvPr/>
            </p:nvSpPr>
            <p:spPr>
              <a:xfrm>
                <a:off x="4731213" y="4245246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D141B27-B65E-4B49-3F39-A141D672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13" y="4245246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34000" r="-36000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56BAFD3-65A0-83BD-7101-D36D66E7BEA0}"/>
              </a:ext>
            </a:extLst>
          </p:cNvPr>
          <p:cNvCxnSpPr/>
          <p:nvPr/>
        </p:nvCxnSpPr>
        <p:spPr>
          <a:xfrm flipV="1">
            <a:off x="4113401" y="3665816"/>
            <a:ext cx="0" cy="1045332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o 64">
            <a:extLst>
              <a:ext uri="{FF2B5EF4-FFF2-40B4-BE49-F238E27FC236}">
                <a16:creationId xmlns:a16="http://schemas.microsoft.com/office/drawing/2014/main" id="{AC23C54F-1122-08D9-7B72-E6DFFE383E5B}"/>
              </a:ext>
            </a:extLst>
          </p:cNvPr>
          <p:cNvSpPr/>
          <p:nvPr/>
        </p:nvSpPr>
        <p:spPr>
          <a:xfrm rot="19315073" flipH="1">
            <a:off x="4877042" y="3580051"/>
            <a:ext cx="310524" cy="634001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2143166F-F216-1618-6DE0-D895C2C9EDB5}"/>
                  </a:ext>
                </a:extLst>
              </p:cNvPr>
              <p:cNvSpPr txBox="1"/>
              <p:nvPr/>
            </p:nvSpPr>
            <p:spPr>
              <a:xfrm>
                <a:off x="4199948" y="3550816"/>
                <a:ext cx="359688" cy="369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O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2143166F-F216-1618-6DE0-D895C2C9E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48" y="3550816"/>
                <a:ext cx="359688" cy="369386"/>
              </a:xfrm>
              <a:prstGeom prst="rect">
                <a:avLst/>
              </a:prstGeom>
              <a:blipFill>
                <a:blip r:embed="rId10"/>
                <a:stretch>
                  <a:fillRect l="-15254" r="-72881" b="-262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80DB1E3D-39C3-1B5E-58A9-CD9B9C19E635}"/>
              </a:ext>
            </a:extLst>
          </p:cNvPr>
          <p:cNvCxnSpPr/>
          <p:nvPr/>
        </p:nvCxnSpPr>
        <p:spPr>
          <a:xfrm flipH="1">
            <a:off x="3870036" y="3859195"/>
            <a:ext cx="243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8A1548F2-BF78-FA15-EB92-D7F31ECEDAE7}"/>
              </a:ext>
            </a:extLst>
          </p:cNvPr>
          <p:cNvCxnSpPr>
            <a:cxnSpLocks/>
          </p:cNvCxnSpPr>
          <p:nvPr/>
        </p:nvCxnSpPr>
        <p:spPr>
          <a:xfrm rot="5400000" flipH="1">
            <a:off x="3744406" y="3743053"/>
            <a:ext cx="243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>
            <a:extLst>
              <a:ext uri="{FF2B5EF4-FFF2-40B4-BE49-F238E27FC236}">
                <a16:creationId xmlns:a16="http://schemas.microsoft.com/office/drawing/2014/main" id="{AAA01829-184F-B2F6-CA30-500E2CD403AE}"/>
              </a:ext>
            </a:extLst>
          </p:cNvPr>
          <p:cNvSpPr/>
          <p:nvPr/>
        </p:nvSpPr>
        <p:spPr>
          <a:xfrm>
            <a:off x="3892628" y="4376304"/>
            <a:ext cx="635468" cy="235552"/>
          </a:xfrm>
          <a:prstGeom prst="arc">
            <a:avLst>
              <a:gd name="adj1" fmla="val 13931191"/>
              <a:gd name="adj2" fmla="val 20551072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92A9BD7-43F3-7ED3-3B39-0EDEC57987D3}"/>
                  </a:ext>
                </a:extLst>
              </p:cNvPr>
              <p:cNvSpPr txBox="1"/>
              <p:nvPr/>
            </p:nvSpPr>
            <p:spPr>
              <a:xfrm>
                <a:off x="4197854" y="3927024"/>
                <a:ext cx="256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92A9BD7-43F3-7ED3-3B39-0EDEC579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854" y="3927024"/>
                <a:ext cx="256480" cy="369332"/>
              </a:xfrm>
              <a:prstGeom prst="rect">
                <a:avLst/>
              </a:prstGeom>
              <a:blipFill>
                <a:blip r:embed="rId11"/>
                <a:stretch>
                  <a:fillRect l="-19048" r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>
            <a:extLst>
              <a:ext uri="{FF2B5EF4-FFF2-40B4-BE49-F238E27FC236}">
                <a16:creationId xmlns:a16="http://schemas.microsoft.com/office/drawing/2014/main" id="{27D70559-9F53-D375-469C-09A78A0F16DC}"/>
              </a:ext>
            </a:extLst>
          </p:cNvPr>
          <p:cNvSpPr/>
          <p:nvPr/>
        </p:nvSpPr>
        <p:spPr>
          <a:xfrm rot="19729881">
            <a:off x="3689193" y="4578140"/>
            <a:ext cx="712926" cy="261041"/>
          </a:xfrm>
          <a:prstGeom prst="arc">
            <a:avLst>
              <a:gd name="adj1" fmla="val 12699663"/>
              <a:gd name="adj2" fmla="val 2134982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F4224A77-FEFE-1445-FB77-BE0B81DA4E03}"/>
                  </a:ext>
                </a:extLst>
              </p:cNvPr>
              <p:cNvSpPr txBox="1"/>
              <p:nvPr/>
            </p:nvSpPr>
            <p:spPr>
              <a:xfrm>
                <a:off x="3635007" y="4280112"/>
                <a:ext cx="315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F4224A77-FEFE-1445-FB77-BE0B81DA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07" y="4280112"/>
                <a:ext cx="315791" cy="369332"/>
              </a:xfrm>
              <a:prstGeom prst="rect">
                <a:avLst/>
              </a:prstGeom>
              <a:blipFill>
                <a:blip r:embed="rId12"/>
                <a:stretch>
                  <a:fillRect l="-13462" r="-134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o 73">
            <a:extLst>
              <a:ext uri="{FF2B5EF4-FFF2-40B4-BE49-F238E27FC236}">
                <a16:creationId xmlns:a16="http://schemas.microsoft.com/office/drawing/2014/main" id="{9EFFF765-5964-DCD5-7D45-A78837F7F894}"/>
              </a:ext>
            </a:extLst>
          </p:cNvPr>
          <p:cNvSpPr/>
          <p:nvPr/>
        </p:nvSpPr>
        <p:spPr>
          <a:xfrm rot="21211232">
            <a:off x="10281984" y="3625057"/>
            <a:ext cx="349397" cy="236899"/>
          </a:xfrm>
          <a:prstGeom prst="arc">
            <a:avLst>
              <a:gd name="adj1" fmla="val 12693030"/>
              <a:gd name="adj2" fmla="val 18279659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A5311C5D-095C-3F23-F057-DF96383AB8EF}"/>
                  </a:ext>
                </a:extLst>
              </p:cNvPr>
              <p:cNvSpPr txBox="1"/>
              <p:nvPr/>
            </p:nvSpPr>
            <p:spPr>
              <a:xfrm>
                <a:off x="10141915" y="3196009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A5311C5D-095C-3F23-F057-DF96383AB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915" y="3196009"/>
                <a:ext cx="246862" cy="369332"/>
              </a:xfrm>
              <a:prstGeom prst="rect">
                <a:avLst/>
              </a:prstGeom>
              <a:blipFill>
                <a:blip r:embed="rId13"/>
                <a:stretch>
                  <a:fillRect l="-30000" r="-32500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22D458AB-7F4B-FD66-25BF-47FA718CF252}"/>
                  </a:ext>
                </a:extLst>
              </p:cNvPr>
              <p:cNvSpPr txBox="1"/>
              <p:nvPr/>
            </p:nvSpPr>
            <p:spPr>
              <a:xfrm>
                <a:off x="7665814" y="3714225"/>
                <a:ext cx="235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s-CO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22D458AB-7F4B-FD66-25BF-47FA718CF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14" y="3714225"/>
                <a:ext cx="235641" cy="307777"/>
              </a:xfrm>
              <a:prstGeom prst="rect">
                <a:avLst/>
              </a:prstGeom>
              <a:blipFill>
                <a:blip r:embed="rId14"/>
                <a:stretch>
                  <a:fillRect l="-26316" r="-26316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251D023-CA39-8A8A-DAD7-F5BA4465C23B}"/>
                  </a:ext>
                </a:extLst>
              </p:cNvPr>
              <p:cNvSpPr txBox="1"/>
              <p:nvPr/>
            </p:nvSpPr>
            <p:spPr>
              <a:xfrm>
                <a:off x="9157413" y="2498286"/>
                <a:ext cx="2196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251D023-CA39-8A8A-DAD7-F5BA4465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413" y="2498286"/>
                <a:ext cx="219611" cy="307777"/>
              </a:xfrm>
              <a:prstGeom prst="rect">
                <a:avLst/>
              </a:prstGeom>
              <a:blipFill>
                <a:blip r:embed="rId15"/>
                <a:stretch>
                  <a:fillRect l="-27778" r="-33333" b="-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uadroTexto 77">
            <a:extLst>
              <a:ext uri="{FF2B5EF4-FFF2-40B4-BE49-F238E27FC236}">
                <a16:creationId xmlns:a16="http://schemas.microsoft.com/office/drawing/2014/main" id="{C425DA25-F6AB-2014-921D-E034E50C30F9}"/>
              </a:ext>
            </a:extLst>
          </p:cNvPr>
          <p:cNvSpPr txBox="1"/>
          <p:nvPr/>
        </p:nvSpPr>
        <p:spPr>
          <a:xfrm>
            <a:off x="8451391" y="398764"/>
            <a:ext cx="107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b="1" i="1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E7B4377A-1C9C-2546-A3D7-5E001D41B1DD}"/>
                  </a:ext>
                </a:extLst>
              </p:cNvPr>
              <p:cNvSpPr txBox="1"/>
              <p:nvPr/>
            </p:nvSpPr>
            <p:spPr>
              <a:xfrm>
                <a:off x="9871209" y="1854828"/>
                <a:ext cx="94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E7B4377A-1C9C-2546-A3D7-5E001D41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209" y="1854828"/>
                <a:ext cx="947375" cy="276999"/>
              </a:xfrm>
              <a:prstGeom prst="rect">
                <a:avLst/>
              </a:prstGeom>
              <a:blipFill>
                <a:blip r:embed="rId16"/>
                <a:stretch>
                  <a:fillRect l="-5128" r="-3205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984DB958-AA86-E87D-5307-5459E99E9003}"/>
                  </a:ext>
                </a:extLst>
              </p:cNvPr>
              <p:cNvSpPr txBox="1"/>
              <p:nvPr/>
            </p:nvSpPr>
            <p:spPr>
              <a:xfrm>
                <a:off x="5509746" y="2184135"/>
                <a:ext cx="94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984DB958-AA86-E87D-5307-5459E99E9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46" y="2184135"/>
                <a:ext cx="947375" cy="276999"/>
              </a:xfrm>
              <a:prstGeom prst="rect">
                <a:avLst/>
              </a:prstGeom>
              <a:blipFill>
                <a:blip r:embed="rId17"/>
                <a:stretch>
                  <a:fillRect l="-5806" r="-3871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332D740-C8B3-CD62-75C3-68AD39C5FA31}"/>
                  </a:ext>
                </a:extLst>
              </p:cNvPr>
              <p:cNvSpPr txBox="1"/>
              <p:nvPr/>
            </p:nvSpPr>
            <p:spPr>
              <a:xfrm>
                <a:off x="3621036" y="3168312"/>
                <a:ext cx="94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332D740-C8B3-CD62-75C3-68AD39C5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36" y="3168312"/>
                <a:ext cx="947375" cy="276999"/>
              </a:xfrm>
              <a:prstGeom prst="rect">
                <a:avLst/>
              </a:prstGeom>
              <a:blipFill>
                <a:blip r:embed="rId18"/>
                <a:stretch>
                  <a:fillRect l="-5161" r="-3871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D85115B-5FA3-5E68-CA35-72DF792D6C22}"/>
              </a:ext>
            </a:extLst>
          </p:cNvPr>
          <p:cNvCxnSpPr>
            <a:cxnSpLocks/>
          </p:cNvCxnSpPr>
          <p:nvPr/>
        </p:nvCxnSpPr>
        <p:spPr>
          <a:xfrm flipV="1">
            <a:off x="3260436" y="3627782"/>
            <a:ext cx="0" cy="2520524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2C1ADF7A-EE0B-6BAB-5870-71DFEDDCBF3F}"/>
                  </a:ext>
                </a:extLst>
              </p:cNvPr>
              <p:cNvSpPr txBox="1"/>
              <p:nvPr/>
            </p:nvSpPr>
            <p:spPr>
              <a:xfrm>
                <a:off x="2771475" y="3972246"/>
                <a:ext cx="426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2C1ADF7A-EE0B-6BAB-5870-71DFEDDC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75" y="3972246"/>
                <a:ext cx="426399" cy="369332"/>
              </a:xfrm>
              <a:prstGeom prst="rect">
                <a:avLst/>
              </a:prstGeom>
              <a:blipFill>
                <a:blip r:embed="rId19"/>
                <a:stretch>
                  <a:fillRect l="-18571" r="-17143" b="-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81301E0C-9D1B-B5F2-0024-3C72477C3936}"/>
                  </a:ext>
                </a:extLst>
              </p:cNvPr>
              <p:cNvSpPr txBox="1"/>
              <p:nvPr/>
            </p:nvSpPr>
            <p:spPr>
              <a:xfrm>
                <a:off x="5414917" y="3880914"/>
                <a:ext cx="30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81301E0C-9D1B-B5F2-0024-3C72477C3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7" y="3880914"/>
                <a:ext cx="307777" cy="369332"/>
              </a:xfrm>
              <a:prstGeom prst="rect">
                <a:avLst/>
              </a:prstGeom>
              <a:blipFill>
                <a:blip r:embed="rId20"/>
                <a:stretch>
                  <a:fillRect l="-33333" r="-35294"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1F82866-737A-43E8-BF99-130736B170BB}"/>
              </a:ext>
            </a:extLst>
          </p:cNvPr>
          <p:cNvCxnSpPr>
            <a:cxnSpLocks/>
          </p:cNvCxnSpPr>
          <p:nvPr/>
        </p:nvCxnSpPr>
        <p:spPr>
          <a:xfrm flipH="1">
            <a:off x="2718995" y="6148306"/>
            <a:ext cx="83432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B04DDAE7-FF45-365D-371F-99CFF71FDD2B}"/>
              </a:ext>
            </a:extLst>
          </p:cNvPr>
          <p:cNvCxnSpPr>
            <a:cxnSpLocks/>
          </p:cNvCxnSpPr>
          <p:nvPr/>
        </p:nvCxnSpPr>
        <p:spPr>
          <a:xfrm flipV="1">
            <a:off x="3260436" y="3621370"/>
            <a:ext cx="0" cy="1114646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09A7117B-CE1F-FAAF-0085-4E38097BA491}"/>
                  </a:ext>
                </a:extLst>
              </p:cNvPr>
              <p:cNvSpPr txBox="1"/>
              <p:nvPr/>
            </p:nvSpPr>
            <p:spPr>
              <a:xfrm>
                <a:off x="2739819" y="4615141"/>
                <a:ext cx="448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CO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CO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09A7117B-CE1F-FAAF-0085-4E38097BA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19" y="4615141"/>
                <a:ext cx="448776" cy="369332"/>
              </a:xfrm>
              <a:prstGeom prst="rect">
                <a:avLst/>
              </a:prstGeom>
              <a:blipFill>
                <a:blip r:embed="rId21"/>
                <a:stretch>
                  <a:fillRect l="-9459" r="-2703" b="-98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17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65</Words>
  <Application>Microsoft Office PowerPoint</Application>
  <PresentationFormat>Panorámica</PresentationFormat>
  <Paragraphs>37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hernandez</dc:creator>
  <cp:lastModifiedBy>Andres Felipe Forero Salas</cp:lastModifiedBy>
  <cp:revision>6</cp:revision>
  <dcterms:created xsi:type="dcterms:W3CDTF">2022-09-28T01:55:58Z</dcterms:created>
  <dcterms:modified xsi:type="dcterms:W3CDTF">2022-10-30T21:14:07Z</dcterms:modified>
</cp:coreProperties>
</file>