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63C47-EA8A-8A1E-B3DF-056F0BEBB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D62F0A-60AA-C3D3-619A-5358115EC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AD1BF3-1B32-63E9-5E8C-DF1D025F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D5A735-5A81-C248-1DBE-B1A6ED2F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43B3D0-0904-81DC-E2F9-362F5072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0652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C13F8-6F1A-8BCC-B65C-A0436716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999810-413A-1C1A-0AB2-12DBC85C9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1A5D0-DDBC-C515-6C76-590369FA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59300-A05B-92D1-7756-1DF6B1C2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67230-85F9-C437-8982-C1A9A577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85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A53D6D-3C0F-76F9-7E50-370E94987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EFE208-E1BF-1390-0F0B-CD383AEC2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2ABD01-F3DD-2D8F-BAEF-43EFC1E7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173BA-C7E1-884D-7109-3CAD9B82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E02A4B-34D3-7C4C-4508-8347328B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190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3FFD2-9DB7-0794-EC12-4832035F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33A3F4-FAFE-5032-466E-8B704B59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0E8F51-C20A-FB1F-E4B9-65539469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E17970-8BAD-DD47-3C3C-1F37C989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FAF30-B9F7-FD13-FD28-352B9F68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EC951-599F-A2B6-C15A-AAAF07BB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8282CF-440D-477D-0691-4D7FF0C98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AE55F1-1E6F-28B2-E72A-2D386226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94EAD-3327-0B71-7A98-3B8E4C8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B1B1C-887F-14B4-67CF-DA1BCBC9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6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010DB-CFB7-C396-60E5-E02D03EF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47B19-46AC-DC93-8F46-6CEE8D47F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C3898C-4885-487D-27EC-4B726EDA9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35E733-849B-255C-EA79-2FA1CF93A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3F7FC-AC13-9557-C16D-4B35F9B2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DCDB20-0382-E989-49AE-2B448469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59720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D7C89-1BB0-E6A8-3B76-D1E5C0F7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34F5C2-0D13-517C-D3FE-E93D712CE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5D76E0-EA06-E466-2A13-32E0E8F44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B4684D9-6292-5C1E-366F-FCCBCA383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279677-1780-18EB-DB32-FBE0B0535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9B903-14B4-4138-1BD3-14CB1300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80E27C2-EBCF-3F97-447C-699B6EAA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E87F702-7779-1E13-5D04-2FB878AE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024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F9E6F-75F0-64D8-EA7F-9697337A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7F450B-FA84-4210-6E8E-1A8A248A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769626-D85D-4E0A-AEE1-F579EB46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DDAC166-C012-D414-BC95-62FA59D4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171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0440FA-08BE-40A6-E805-34ACF31AB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4637C5-3E7E-FE76-90DD-F9C71DA95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E3E66D-A399-6D3C-1A26-6DE0563A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012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925F6-0CB1-0F85-52F7-79062923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6CFC8-0F1B-A783-C47F-7955B8FF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896F58-AA47-92D0-F4DF-9AD30D5D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6AA767-2DE3-EC5D-0F2B-9FD66072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918D80-571C-F089-080A-D4496C8C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B40A7A-B539-5858-9DB6-1ACB23847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47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79CB4-7EE5-956F-BC6D-BECCA923F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B755B4-05BF-4414-B0E2-729CA7F904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0EF410-D324-96F9-0F88-C027BBAED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A3F5CC-72AE-0323-D956-775BF825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67E678-92E5-F8A7-626D-3ECFBACA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1366A2-082B-CAF5-1D1A-7AFD628B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968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1D01AB-503C-B20B-7C08-306DC866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3DEAED-F2F2-06C7-5B81-7E19D84D2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484B48-D58F-7FAA-4D0C-170360D409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F0316-0B2B-4167-9ADB-C228A5FBD8A2}" type="datetimeFigureOut">
              <a:rPr lang="es-CO" smtClean="0"/>
              <a:t>1/11/2022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06A0F-396F-EDF2-AC88-0FD0AE791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062404-E3F3-2561-F750-8C6BA86C7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2F70A-D91D-44E3-9E38-2D997BC18F7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908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82880AC-70C5-9181-F7F9-2D25AB2A201E}"/>
              </a:ext>
            </a:extLst>
          </p:cNvPr>
          <p:cNvSpPr/>
          <p:nvPr/>
        </p:nvSpPr>
        <p:spPr>
          <a:xfrm>
            <a:off x="3470988" y="1017037"/>
            <a:ext cx="214604" cy="21460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CA7A2F1-FD47-7B02-724E-96C3D8C616B1}"/>
              </a:ext>
            </a:extLst>
          </p:cNvPr>
          <p:cNvSpPr/>
          <p:nvPr/>
        </p:nvSpPr>
        <p:spPr>
          <a:xfrm>
            <a:off x="3470988" y="1533331"/>
            <a:ext cx="214604" cy="21460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72DE0098-3218-FE33-7C42-1CCD53713E01}"/>
              </a:ext>
            </a:extLst>
          </p:cNvPr>
          <p:cNvSpPr/>
          <p:nvPr/>
        </p:nvSpPr>
        <p:spPr>
          <a:xfrm>
            <a:off x="3470988" y="2049625"/>
            <a:ext cx="214604" cy="21460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07FF1F-8515-F8C2-24F1-D6C9D863D1F3}"/>
                  </a:ext>
                </a:extLst>
              </p:cNvPr>
              <p:cNvSpPr txBox="1"/>
              <p:nvPr/>
            </p:nvSpPr>
            <p:spPr>
              <a:xfrm>
                <a:off x="3441233" y="2565919"/>
                <a:ext cx="27411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4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s-CO" sz="40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007FF1F-8515-F8C2-24F1-D6C9D863D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233" y="2565919"/>
                <a:ext cx="274114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lipse 7">
            <a:extLst>
              <a:ext uri="{FF2B5EF4-FFF2-40B4-BE49-F238E27FC236}">
                <a16:creationId xmlns:a16="http://schemas.microsoft.com/office/drawing/2014/main" id="{A1CE7246-1D28-B1E6-AAAA-520D17C930E3}"/>
              </a:ext>
            </a:extLst>
          </p:cNvPr>
          <p:cNvSpPr/>
          <p:nvPr/>
        </p:nvSpPr>
        <p:spPr>
          <a:xfrm>
            <a:off x="3474514" y="3483162"/>
            <a:ext cx="214604" cy="21460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81F91BBD-C530-84D5-FEAE-CF0520A7929C}"/>
              </a:ext>
            </a:extLst>
          </p:cNvPr>
          <p:cNvSpPr/>
          <p:nvPr/>
        </p:nvSpPr>
        <p:spPr>
          <a:xfrm>
            <a:off x="3470988" y="3999456"/>
            <a:ext cx="214604" cy="214604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65733CB-2847-DA9E-DBD4-671FDCB31E75}"/>
              </a:ext>
            </a:extLst>
          </p:cNvPr>
          <p:cNvSpPr/>
          <p:nvPr/>
        </p:nvSpPr>
        <p:spPr>
          <a:xfrm>
            <a:off x="3470988" y="4515750"/>
            <a:ext cx="214604" cy="214604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C92B91A-2A51-1694-DE0A-B5F9E99E690E}"/>
                  </a:ext>
                </a:extLst>
              </p:cNvPr>
              <p:cNvSpPr txBox="1"/>
              <p:nvPr/>
            </p:nvSpPr>
            <p:spPr>
              <a:xfrm>
                <a:off x="4632648" y="2448931"/>
                <a:ext cx="1773819" cy="8495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s-CO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es-CO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s-CO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s-CO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s-CO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s-CO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s-CO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CO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CO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𝟐𝟏</m:t>
                          </m:r>
                        </m:num>
                        <m:den>
                          <m:r>
                            <a:rPr lang="es-CO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den>
                      </m:f>
                    </m:oMath>
                  </m:oMathPara>
                </a14:m>
                <a:endParaRPr lang="es-CO" sz="2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2C92B91A-2A51-1694-DE0A-B5F9E99E6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48" y="2448931"/>
                <a:ext cx="1773819" cy="8495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0CAE21E-EBAD-15EF-C630-166E46DAEB76}"/>
                  </a:ext>
                </a:extLst>
              </p:cNvPr>
              <p:cNvSpPr txBox="1"/>
              <p:nvPr/>
            </p:nvSpPr>
            <p:spPr>
              <a:xfrm>
                <a:off x="4632648" y="939673"/>
                <a:ext cx="14564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s-CO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CO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s-CO" sz="24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0CAE21E-EBAD-15EF-C630-166E46DAE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48" y="939673"/>
                <a:ext cx="1456489" cy="369332"/>
              </a:xfrm>
              <a:prstGeom prst="rect">
                <a:avLst/>
              </a:prstGeom>
              <a:blipFill>
                <a:blip r:embed="rId4"/>
                <a:stretch>
                  <a:fillRect l="-2510" r="-4603" b="-819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5CB88F4-C153-2220-131F-F4FA9B83C0A5}"/>
                  </a:ext>
                </a:extLst>
              </p:cNvPr>
              <p:cNvSpPr txBox="1"/>
              <p:nvPr/>
            </p:nvSpPr>
            <p:spPr>
              <a:xfrm>
                <a:off x="4632647" y="4361022"/>
                <a:ext cx="973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CO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p>
                          <m:r>
                            <a:rPr lang="es-CO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s-CO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CO" sz="2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5CB88F4-C153-2220-131F-F4FA9B83C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647" y="4361022"/>
                <a:ext cx="973985" cy="369332"/>
              </a:xfrm>
              <a:prstGeom prst="rect">
                <a:avLst/>
              </a:prstGeom>
              <a:blipFill>
                <a:blip r:embed="rId5"/>
                <a:stretch>
                  <a:fillRect l="-4375" r="-6250" b="-6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44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Andres Felipe Forero Salas</dc:creator>
  <cp:lastModifiedBy>Andres Felipe Forero Salas</cp:lastModifiedBy>
  <cp:revision>1</cp:revision>
  <dcterms:created xsi:type="dcterms:W3CDTF">2022-11-02T02:31:20Z</dcterms:created>
  <dcterms:modified xsi:type="dcterms:W3CDTF">2022-11-02T02:32:35Z</dcterms:modified>
</cp:coreProperties>
</file>