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9" r:id="rId21"/>
    <p:sldId id="260" r:id="rId22"/>
    <p:sldId id="261" r:id="rId23"/>
    <p:sldId id="283" r:id="rId24"/>
    <p:sldId id="281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8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8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4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BE26-72C6-4DD0-9F7F-F8160749084C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970D-4F70-4CB7-A034-4C5365A2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02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" y="4755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" y="0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7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" y="0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9" y="0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" y="0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527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9" y="3629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" y="24341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" y="0"/>
            <a:ext cx="9878977" cy="6597352"/>
          </a:xfrm>
        </p:spPr>
      </p:pic>
    </p:spTree>
    <p:extLst>
      <p:ext uri="{BB962C8B-B14F-4D97-AF65-F5344CB8AC3E}">
        <p14:creationId xmlns:p14="http://schemas.microsoft.com/office/powerpoint/2010/main" val="38324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78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7" y="8881"/>
            <a:ext cx="9912217" cy="6732487"/>
          </a:xfrm>
        </p:spPr>
      </p:pic>
    </p:spTree>
    <p:extLst>
      <p:ext uri="{BB962C8B-B14F-4D97-AF65-F5344CB8AC3E}">
        <p14:creationId xmlns:p14="http://schemas.microsoft.com/office/powerpoint/2010/main" val="390388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857500"/>
            <a:ext cx="8915400" cy="1143000"/>
          </a:xfrm>
        </p:spPr>
        <p:txBody>
          <a:bodyPr/>
          <a:lstStyle/>
          <a:p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감사합니다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" y="1938"/>
            <a:ext cx="9906000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" y="0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597352"/>
          </a:xfrm>
        </p:spPr>
      </p:pic>
    </p:spTree>
    <p:extLst>
      <p:ext uri="{BB962C8B-B14F-4D97-AF65-F5344CB8AC3E}">
        <p14:creationId xmlns:p14="http://schemas.microsoft.com/office/powerpoint/2010/main" val="16669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9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" y="3065"/>
            <a:ext cx="9906000" cy="6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A4 용지(210x297mm)</PresentationFormat>
  <Paragraphs>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</cp:revision>
  <dcterms:created xsi:type="dcterms:W3CDTF">2017-08-15T18:45:19Z</dcterms:created>
  <dcterms:modified xsi:type="dcterms:W3CDTF">2017-08-15T19:13:51Z</dcterms:modified>
</cp:coreProperties>
</file>