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6" y="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190625" y="1151930"/>
            <a:ext cx="9810750" cy="2321719"/>
          </a:xfrm>
          <a:prstGeom prst="rect">
            <a:avLst/>
          </a:prstGeom>
        </p:spPr>
        <p:txBody>
          <a:bodyPr anchor="b"/>
          <a:lstStyle/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90625" y="3536156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0" algn="ctr">
              <a:spcBef>
                <a:spcPts val="0"/>
              </a:spcBef>
              <a:buSzTx/>
              <a:buNone/>
              <a:defRPr sz="2250"/>
            </a:lvl2pPr>
            <a:lvl3pPr marL="0" indent="0" algn="ctr">
              <a:spcBef>
                <a:spcPts val="0"/>
              </a:spcBef>
              <a:buSzTx/>
              <a:buNone/>
              <a:defRPr sz="2250"/>
            </a:lvl3pPr>
            <a:lvl4pPr marL="0" indent="0" algn="ctr">
              <a:spcBef>
                <a:spcPts val="0"/>
              </a:spcBef>
              <a:buSzTx/>
              <a:buNone/>
              <a:defRPr sz="2250"/>
            </a:lvl4pPr>
            <a:lvl5pPr marL="0" indent="0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/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17310" y="6500812"/>
            <a:ext cx="304571" cy="297389"/>
          </a:xfrm>
          <a:prstGeom prst="rect">
            <a:avLst/>
          </a:prstGeom>
        </p:spPr>
        <p:txBody>
          <a:bodyPr anchor="t"/>
          <a:lstStyle/>
          <a:p>
            <a:fld id="{5F8CC213-D7EA-453F-9520-70E48E9C1A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1544542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— Иван Арсентьев"/>
          <p:cNvSpPr txBox="1">
            <a:spLocks noGrp="1"/>
          </p:cNvSpPr>
          <p:nvPr>
            <p:ph type="body" sz="quarter" idx="13"/>
          </p:nvPr>
        </p:nvSpPr>
        <p:spPr>
          <a:xfrm>
            <a:off x="1190625" y="4473773"/>
            <a:ext cx="9810750" cy="405624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969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4" name="«Место ввода цитаты»."/>
          <p:cNvSpPr txBox="1">
            <a:spLocks noGrp="1"/>
          </p:cNvSpPr>
          <p:nvPr>
            <p:ph type="body" sz="quarter" idx="14"/>
          </p:nvPr>
        </p:nvSpPr>
        <p:spPr>
          <a:xfrm>
            <a:off x="1190625" y="2973807"/>
            <a:ext cx="9810750" cy="535339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1687"/>
              </a:spcBef>
              <a:buSzTx/>
              <a:buNone/>
              <a:defRPr sz="2812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17310" y="6500812"/>
            <a:ext cx="304571" cy="297389"/>
          </a:xfrm>
          <a:prstGeom prst="rect">
            <a:avLst/>
          </a:prstGeom>
        </p:spPr>
        <p:txBody>
          <a:bodyPr anchor="t"/>
          <a:lstStyle/>
          <a:p>
            <a:fld id="{5F8CC213-D7EA-453F-9520-70E48E9C1A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077428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ru-RU"/>
              <a:t>Вставка рисунка</a:t>
            </a:r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17310" y="6500812"/>
            <a:ext cx="304571" cy="297389"/>
          </a:xfrm>
          <a:prstGeom prst="rect">
            <a:avLst/>
          </a:prstGeom>
        </p:spPr>
        <p:txBody>
          <a:bodyPr anchor="t"/>
          <a:lstStyle/>
          <a:p>
            <a:fld id="{5F8CC213-D7EA-453F-9520-70E48E9C1A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0320616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17310" y="6500812"/>
            <a:ext cx="304571" cy="297389"/>
          </a:xfrm>
          <a:prstGeom prst="rect">
            <a:avLst/>
          </a:prstGeom>
        </p:spPr>
        <p:txBody>
          <a:bodyPr anchor="t"/>
          <a:lstStyle/>
          <a:p>
            <a:fld id="{5F8CC213-D7EA-453F-9520-70E48E9C1A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516587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500187" y="446485"/>
            <a:ext cx="9167813" cy="41612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ru-RU"/>
              <a:t>Вставка рисунка</a:t>
            </a:r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190625" y="4723805"/>
            <a:ext cx="9810750" cy="1000125"/>
          </a:xfrm>
          <a:prstGeom prst="rect">
            <a:avLst/>
          </a:prstGeom>
        </p:spPr>
        <p:txBody>
          <a:bodyPr anchor="b"/>
          <a:lstStyle/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90625" y="5759648"/>
            <a:ext cx="9810750" cy="857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0" algn="ctr">
              <a:spcBef>
                <a:spcPts val="0"/>
              </a:spcBef>
              <a:buSzTx/>
              <a:buNone/>
              <a:defRPr sz="2250"/>
            </a:lvl2pPr>
            <a:lvl3pPr marL="0" indent="0" algn="ctr">
              <a:spcBef>
                <a:spcPts val="0"/>
              </a:spcBef>
              <a:buSzTx/>
              <a:buNone/>
              <a:defRPr sz="2250"/>
            </a:lvl3pPr>
            <a:lvl4pPr marL="0" indent="0" algn="ctr">
              <a:spcBef>
                <a:spcPts val="0"/>
              </a:spcBef>
              <a:buSzTx/>
              <a:buNone/>
              <a:defRPr sz="2250"/>
            </a:lvl4pPr>
            <a:lvl5pPr marL="0" indent="0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/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17310" y="6500812"/>
            <a:ext cx="304571" cy="297389"/>
          </a:xfrm>
          <a:prstGeom prst="rect">
            <a:avLst/>
          </a:prstGeom>
        </p:spPr>
        <p:txBody>
          <a:bodyPr anchor="t"/>
          <a:lstStyle/>
          <a:p>
            <a:fld id="{5F8CC213-D7EA-453F-9520-70E48E9C1A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93767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190625" y="2268141"/>
            <a:ext cx="9810750" cy="23217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17310" y="6500812"/>
            <a:ext cx="304571" cy="297389"/>
          </a:xfrm>
          <a:prstGeom prst="rect">
            <a:avLst/>
          </a:prstGeom>
        </p:spPr>
        <p:txBody>
          <a:bodyPr anchor="t"/>
          <a:lstStyle/>
          <a:p>
            <a:fld id="{5F8CC213-D7EA-453F-9520-70E48E9C1A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98259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298406" y="535781"/>
            <a:ext cx="5000625" cy="57953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ru-RU"/>
              <a:t>Вставка рисунка</a:t>
            </a:r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892969" y="535781"/>
            <a:ext cx="5000625" cy="2812852"/>
          </a:xfrm>
          <a:prstGeom prst="rect">
            <a:avLst/>
          </a:prstGeom>
        </p:spPr>
        <p:txBody>
          <a:bodyPr anchor="b"/>
          <a:lstStyle>
            <a:lvl1pPr>
              <a:defRPr sz="4219"/>
            </a:lvl1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92969" y="3518297"/>
            <a:ext cx="5000625" cy="281285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0" algn="ctr">
              <a:spcBef>
                <a:spcPts val="0"/>
              </a:spcBef>
              <a:buSzTx/>
              <a:buNone/>
              <a:defRPr sz="2250"/>
            </a:lvl2pPr>
            <a:lvl3pPr marL="0" indent="0" algn="ctr">
              <a:spcBef>
                <a:spcPts val="0"/>
              </a:spcBef>
              <a:buSzTx/>
              <a:buNone/>
              <a:defRPr sz="2250"/>
            </a:lvl3pPr>
            <a:lvl4pPr marL="0" indent="0" algn="ctr">
              <a:spcBef>
                <a:spcPts val="0"/>
              </a:spcBef>
              <a:buSzTx/>
              <a:buNone/>
              <a:defRPr sz="2250"/>
            </a:lvl4pPr>
            <a:lvl5pPr marL="0" indent="0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/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17310" y="6500812"/>
            <a:ext cx="304571" cy="297389"/>
          </a:xfrm>
          <a:prstGeom prst="rect">
            <a:avLst/>
          </a:prstGeom>
        </p:spPr>
        <p:txBody>
          <a:bodyPr anchor="t"/>
          <a:lstStyle/>
          <a:p>
            <a:fld id="{5F8CC213-D7EA-453F-9520-70E48E9C1A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139818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5F8CC213-D7EA-453F-9520-70E48E9C1A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422433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/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17310" y="6500812"/>
            <a:ext cx="304571" cy="297389"/>
          </a:xfrm>
          <a:prstGeom prst="rect">
            <a:avLst/>
          </a:prstGeom>
        </p:spPr>
        <p:txBody>
          <a:bodyPr anchor="t"/>
          <a:lstStyle/>
          <a:p>
            <a:fld id="{5F8CC213-D7EA-453F-9520-70E48E9C1A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651417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298406" y="1821656"/>
            <a:ext cx="5000625" cy="442019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ru-RU"/>
              <a:t>Вставка рисунка</a:t>
            </a:r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92969" y="1821656"/>
            <a:ext cx="5000625" cy="4420195"/>
          </a:xfrm>
          <a:prstGeom prst="rect">
            <a:avLst/>
          </a:prstGeom>
        </p:spPr>
        <p:txBody>
          <a:bodyPr/>
          <a:lstStyle>
            <a:lvl1pPr marL="267881" indent="-267881">
              <a:spcBef>
                <a:spcPts val="2672"/>
              </a:spcBef>
              <a:defRPr sz="1969"/>
            </a:lvl1pPr>
            <a:lvl2pPr marL="535762" indent="-267881">
              <a:spcBef>
                <a:spcPts val="2672"/>
              </a:spcBef>
              <a:defRPr sz="1969"/>
            </a:lvl2pPr>
            <a:lvl3pPr marL="803643" indent="-267881">
              <a:spcBef>
                <a:spcPts val="2672"/>
              </a:spcBef>
              <a:defRPr sz="1969"/>
            </a:lvl3pPr>
            <a:lvl4pPr marL="1071524" indent="-267881">
              <a:spcBef>
                <a:spcPts val="2672"/>
              </a:spcBef>
              <a:defRPr sz="1969"/>
            </a:lvl4pPr>
            <a:lvl5pPr marL="1339406" indent="-267881">
              <a:spcBef>
                <a:spcPts val="2672"/>
              </a:spcBef>
              <a:defRPr sz="1969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17310" y="6500812"/>
            <a:ext cx="304571" cy="297389"/>
          </a:xfrm>
          <a:prstGeom prst="rect">
            <a:avLst/>
          </a:prstGeom>
        </p:spPr>
        <p:txBody>
          <a:bodyPr anchor="t"/>
          <a:lstStyle/>
          <a:p>
            <a:fld id="{5F8CC213-D7EA-453F-9520-70E48E9C1A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026363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892969" y="892969"/>
            <a:ext cx="10406063" cy="50720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/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17310" y="6500812"/>
            <a:ext cx="304571" cy="297389"/>
          </a:xfrm>
          <a:prstGeom prst="rect">
            <a:avLst/>
          </a:prstGeom>
        </p:spPr>
        <p:txBody>
          <a:bodyPr anchor="t"/>
          <a:lstStyle/>
          <a:p>
            <a:fld id="{5F8CC213-D7EA-453F-9520-70E48E9C1A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902809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3 ш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298406" y="3580805"/>
            <a:ext cx="5000625" cy="274141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ru-RU"/>
              <a:t>Вставка рисунка</a:t>
            </a:r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298406" y="535781"/>
            <a:ext cx="5000625" cy="274141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ru-RU"/>
              <a:t>Вставка рисунка</a:t>
            </a:r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892969" y="536403"/>
            <a:ext cx="5000625" cy="57864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ru-RU"/>
              <a:t>Вставка рисунка</a:t>
            </a:r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17310" y="6500812"/>
            <a:ext cx="304571" cy="297389"/>
          </a:xfrm>
          <a:prstGeom prst="rect">
            <a:avLst/>
          </a:prstGeom>
        </p:spPr>
        <p:txBody>
          <a:bodyPr anchor="t"/>
          <a:lstStyle/>
          <a:p>
            <a:fld id="{5F8CC213-D7EA-453F-9520-70E48E9C1A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68785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92969" y="285750"/>
            <a:ext cx="10406063" cy="1491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92969" y="1821656"/>
            <a:ext cx="10406063" cy="4420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17310" y="6471314"/>
            <a:ext cx="304571" cy="29738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266"/>
            </a:lvl1pPr>
          </a:lstStyle>
          <a:p>
            <a:fld id="{5F8CC213-D7EA-453F-9520-70E48E9C1A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56776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med"/>
  <p:txStyles>
    <p:titleStyle>
      <a:lvl1pPr marL="0" marR="0" indent="0" algn="ctr" defTabSz="41075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41075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41075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41075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41075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41075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41075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41075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41075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321457" marR="0" indent="-321457" algn="l" defTabSz="410751" rtl="0" eaLnBrk="1" latinLnBrk="0" hangingPunct="1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672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642915" marR="0" indent="-321457" algn="l" defTabSz="410751" rtl="0" eaLnBrk="1" latinLnBrk="0" hangingPunct="1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672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964372" marR="0" indent="-321457" algn="l" defTabSz="410751" rtl="0" eaLnBrk="1" latinLnBrk="0" hangingPunct="1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672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285829" marR="0" indent="-321457" algn="l" defTabSz="410751" rtl="0" eaLnBrk="1" latinLnBrk="0" hangingPunct="1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672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1607287" marR="0" indent="-321457" algn="l" defTabSz="410751" rtl="0" eaLnBrk="1" latinLnBrk="0" hangingPunct="1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672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1928744" marR="0" indent="-321457" algn="l" defTabSz="410751" rtl="0" eaLnBrk="1" latinLnBrk="0" hangingPunct="1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672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2250201" marR="0" indent="-321457" algn="l" defTabSz="410751" rtl="0" eaLnBrk="1" latinLnBrk="0" hangingPunct="1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672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2571659" marR="0" indent="-321457" algn="l" defTabSz="410751" rtl="0" eaLnBrk="1" latinLnBrk="0" hangingPunct="1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672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2893116" marR="0" indent="-321457" algn="l" defTabSz="410751" rtl="0" eaLnBrk="1" latinLnBrk="0" hangingPunct="1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672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4107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60729" algn="ctr" defTabSz="4107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321457" algn="ctr" defTabSz="4107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482186" algn="ctr" defTabSz="4107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642915" algn="ctr" defTabSz="4107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803643" algn="ctr" defTabSz="4107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964372" algn="ctr" defTabSz="4107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125101" algn="ctr" defTabSz="4107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285829" algn="ctr" defTabSz="4107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ch61.ru/index.php/education-activity/programing/pascal/317-pascal-date-time" TargetMode="External"/><Relationship Id="rId2" Type="http://schemas.openxmlformats.org/officeDocument/2006/relationships/hyperlink" Target="http://labs-org.ru/pascal-12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8A56DA-2DF8-45DC-AC8B-680D61FDC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625" y="1151930"/>
            <a:ext cx="9810750" cy="2321719"/>
          </a:xfrm>
        </p:spPr>
        <p:txBody>
          <a:bodyPr/>
          <a:lstStyle/>
          <a:p>
            <a:r>
              <a:rPr lang="en-US" dirty="0"/>
              <a:t>Simple Tamagotchi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13EF318-8F1B-426B-82F3-5033196C7F0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ru-RU" dirty="0"/>
              <a:t>Игровое приложение</a:t>
            </a:r>
          </a:p>
        </p:txBody>
      </p:sp>
    </p:spTree>
    <p:extLst>
      <p:ext uri="{BB962C8B-B14F-4D97-AF65-F5344CB8AC3E}">
        <p14:creationId xmlns:p14="http://schemas.microsoft.com/office/powerpoint/2010/main" val="25769344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77988E8A-313E-44A5-BA4F-5EECA2FE5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625" y="168431"/>
            <a:ext cx="9810750" cy="1000125"/>
          </a:xfrm>
        </p:spPr>
        <p:txBody>
          <a:bodyPr/>
          <a:lstStyle/>
          <a:p>
            <a:r>
              <a:rPr lang="ru-RU" dirty="0"/>
              <a:t>Цели разработки программы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3CA6243-70C7-41A9-A501-A425361192C5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74567" y="1504604"/>
            <a:ext cx="12017432" cy="5184965"/>
          </a:xfrm>
        </p:spPr>
        <p:txBody>
          <a:bodyPr>
            <a:normAutofit/>
          </a:bodyPr>
          <a:lstStyle/>
          <a:p>
            <a:pPr algn="l"/>
            <a:r>
              <a:rPr lang="ru-RU" sz="2800" dirty="0"/>
              <a:t>Приложение разработано для достижения следующих целей: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ru-RU" sz="2800" dirty="0"/>
              <a:t>Повышение качества исходного кода.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ru-RU" sz="2800" dirty="0"/>
              <a:t>Самоконтроль знаний, полученных на занятиях по предмету «Информатика».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ru-RU" sz="2800" dirty="0"/>
              <a:t>В качестве итоговой практической работы по предмету «Информатика».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875358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45038C4-1C53-4051-8542-49FEBCD42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625" y="126867"/>
            <a:ext cx="9810750" cy="1000125"/>
          </a:xfrm>
        </p:spPr>
        <p:txBody>
          <a:bodyPr/>
          <a:lstStyle/>
          <a:p>
            <a:r>
              <a:rPr lang="ru-RU" dirty="0"/>
              <a:t>Сценарий игры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DB8C408-FB69-44E7-8367-D8243B5FB1DC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14993" y="1820487"/>
            <a:ext cx="11962014" cy="4738222"/>
          </a:xfrm>
        </p:spPr>
        <p:txBody>
          <a:bodyPr>
            <a:normAutofit/>
          </a:bodyPr>
          <a:lstStyle/>
          <a:p>
            <a:r>
              <a:rPr lang="ru-RU" sz="2800" dirty="0"/>
              <a:t>Вы обладатель компьютерного существа - Тамагочи, за которым необходима постоянная забота и уход. Его нужно кормить, лечить, играть с ним и т.д., чтобы он мог виртуально жить и стать взрослым. Если Вы окружите животного надлежащим уходом, то увидите, как ваш питомец растёт каждый день, становясь все больше и красивей.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3204963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45315F1-7B43-442F-9210-E831FD0E1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625" y="0"/>
            <a:ext cx="9810750" cy="1000125"/>
          </a:xfrm>
        </p:spPr>
        <p:txBody>
          <a:bodyPr/>
          <a:lstStyle/>
          <a:p>
            <a:r>
              <a:rPr lang="ru-RU" dirty="0"/>
              <a:t>Управление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7105057-058D-4DE6-8995-0D2ACD577CD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91192" y="1504604"/>
            <a:ext cx="12000807" cy="5353396"/>
          </a:xfrm>
        </p:spPr>
        <p:txBody>
          <a:bodyPr>
            <a:normAutofit/>
          </a:bodyPr>
          <a:lstStyle/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ru-RU" sz="3600" dirty="0"/>
              <a:t>Кнопка </a:t>
            </a:r>
            <a:r>
              <a:rPr lang="en-US" sz="3600" dirty="0"/>
              <a:t>H – </a:t>
            </a:r>
            <a:r>
              <a:rPr lang="ru-RU" sz="3600" dirty="0"/>
              <a:t>Использовать аптечку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ru-RU" sz="3600" dirty="0"/>
              <a:t>Кнопка </a:t>
            </a:r>
            <a:r>
              <a:rPr lang="en-US" sz="3600" dirty="0"/>
              <a:t>E </a:t>
            </a:r>
            <a:r>
              <a:rPr lang="ru-RU" sz="3600" dirty="0"/>
              <a:t>– Покормить питомца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ru-RU" sz="3600" dirty="0"/>
              <a:t>Кнопки </a:t>
            </a:r>
            <a:r>
              <a:rPr lang="en-US" sz="3600" dirty="0"/>
              <a:t>A</a:t>
            </a:r>
            <a:r>
              <a:rPr lang="ru-RU" sz="3600" dirty="0"/>
              <a:t>, </a:t>
            </a:r>
            <a:r>
              <a:rPr lang="en-US" sz="3600" dirty="0"/>
              <a:t>S</a:t>
            </a:r>
            <a:r>
              <a:rPr lang="ru-RU" sz="3600" dirty="0"/>
              <a:t>, </a:t>
            </a:r>
            <a:r>
              <a:rPr lang="en-US" sz="3600" dirty="0"/>
              <a:t>D</a:t>
            </a:r>
            <a:r>
              <a:rPr lang="ru-RU" sz="3600" dirty="0"/>
              <a:t>, </a:t>
            </a:r>
            <a:r>
              <a:rPr lang="en-US" sz="3600" dirty="0"/>
              <a:t>F</a:t>
            </a:r>
            <a:r>
              <a:rPr lang="ru-RU" sz="3600" dirty="0"/>
              <a:t>, </a:t>
            </a:r>
            <a:r>
              <a:rPr lang="en-US" sz="3600" dirty="0"/>
              <a:t>G </a:t>
            </a:r>
            <a:r>
              <a:rPr lang="ru-RU" sz="3600" dirty="0"/>
              <a:t>– Поиграть с питомцем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ru-RU" sz="3600" dirty="0"/>
              <a:t>Кнопка </a:t>
            </a:r>
            <a:r>
              <a:rPr lang="en-US" sz="3600" dirty="0"/>
              <a:t>N – </a:t>
            </a:r>
            <a:r>
              <a:rPr lang="ru-RU" sz="3600" dirty="0"/>
              <a:t>Новая игра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5564007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698E016-973D-4E51-B2C8-2892C6FF0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625" y="-1"/>
            <a:ext cx="9810750" cy="2394065"/>
          </a:xfrm>
        </p:spPr>
        <p:txBody>
          <a:bodyPr>
            <a:normAutofit fontScale="90000"/>
          </a:bodyPr>
          <a:lstStyle/>
          <a:p>
            <a:r>
              <a:rPr lang="ru-RU" dirty="0"/>
              <a:t>Во время работы над приложением я научился</a:t>
            </a:r>
            <a:br>
              <a:rPr lang="ru-RU" dirty="0"/>
            </a:br>
            <a:r>
              <a:rPr lang="ru-RU" dirty="0"/>
              <a:t>(ну или вывод)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E3844B8-47EC-403F-A33E-2E3144A56075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3127" y="2842953"/>
            <a:ext cx="12128269" cy="4015047"/>
          </a:xfrm>
        </p:spPr>
        <p:txBody>
          <a:bodyPr>
            <a:normAutofit/>
          </a:bodyPr>
          <a:lstStyle/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ru-RU" sz="2800" dirty="0"/>
              <a:t>Работать в интерактивной среде разработки </a:t>
            </a:r>
            <a:r>
              <a:rPr lang="en-US" sz="2800" dirty="0"/>
              <a:t>Pascal ABC</a:t>
            </a:r>
            <a:r>
              <a:rPr lang="ru-RU" sz="2800" dirty="0"/>
              <a:t>.</a:t>
            </a:r>
            <a:r>
              <a:rPr lang="en-US" sz="2800" dirty="0"/>
              <a:t>NET</a:t>
            </a:r>
            <a:endParaRPr lang="ru-RU" sz="2800" dirty="0"/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ru-RU" sz="2800" dirty="0"/>
              <a:t>Работать с файловой системой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ru-RU" sz="2800" dirty="0"/>
              <a:t>Работать с системной датой и временем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ru-RU" sz="2800" dirty="0"/>
              <a:t>Создавать отдельные модули приложения(</a:t>
            </a:r>
            <a:r>
              <a:rPr lang="en-US" sz="2800" dirty="0"/>
              <a:t>Unit</a:t>
            </a:r>
            <a:r>
              <a:rPr lang="ru-RU" sz="2800" dirty="0"/>
              <a:t>)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ru-RU" sz="2800" dirty="0"/>
              <a:t>Использовать процедуры и функции</a:t>
            </a:r>
          </a:p>
          <a:p>
            <a:pPr algn="l"/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9646394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DCA0ADD4-097F-4D1A-85DD-526869DFB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625" y="83129"/>
            <a:ext cx="9810750" cy="151769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Список использованных материалов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6BEF70A-68C1-4E47-AD66-C6E5347ECA2A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49629" y="1878676"/>
            <a:ext cx="11829012" cy="4979324"/>
          </a:xfrm>
        </p:spPr>
        <p:txBody>
          <a:bodyPr>
            <a:normAutofit/>
          </a:bodyPr>
          <a:lstStyle/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ru-RU" sz="2800" dirty="0"/>
              <a:t>Конспекты занятий по Информатике и Введению в специальность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ru-RU" sz="2800" dirty="0"/>
              <a:t>Сайт </a:t>
            </a:r>
            <a:r>
              <a:rPr lang="ru-RU" sz="2800" u="sng" dirty="0">
                <a:solidFill>
                  <a:schemeClr val="tx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http://labs-org.ru/pascal-12/</a:t>
            </a:r>
            <a:r>
              <a:rPr lang="ru-RU" sz="2800" dirty="0"/>
              <a:t> - «Работа с файлами в Паскале»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ru-RU" sz="2800" dirty="0"/>
              <a:t>Сайт </a:t>
            </a:r>
            <a:r>
              <a:rPr lang="ru-RU" sz="2800" u="sng" dirty="0">
                <a:solidFill>
                  <a:schemeClr val="tx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http://sch61.ru/index.php/education-activity/programing/pascal/317-pascal-date-time</a:t>
            </a:r>
            <a:r>
              <a:rPr lang="ru-RU" sz="2800" dirty="0"/>
              <a:t> - «</a:t>
            </a:r>
            <a:r>
              <a:rPr lang="en-US" sz="2800" dirty="0"/>
              <a:t>P</a:t>
            </a:r>
            <a:r>
              <a:rPr lang="ru-RU" sz="2800" dirty="0" err="1"/>
              <a:t>ascal</a:t>
            </a:r>
            <a:r>
              <a:rPr lang="ru-RU" sz="2800" dirty="0"/>
              <a:t> - дата и время»</a:t>
            </a:r>
            <a:endParaRPr lang="ru-RU" sz="2800" dirty="0">
              <a:solidFill>
                <a:schemeClr val="tx1"/>
              </a:solidFill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</a:rPr>
              <a:t>Общение с Романом Юрьевичем - бесценно</a:t>
            </a:r>
          </a:p>
        </p:txBody>
      </p:sp>
    </p:spTree>
    <p:extLst>
      <p:ext uri="{BB962C8B-B14F-4D97-AF65-F5344CB8AC3E}">
        <p14:creationId xmlns:p14="http://schemas.microsoft.com/office/powerpoint/2010/main" val="49871874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Компьютеры на микросхемах</Template>
  <TotalTime>311</TotalTime>
  <Words>231</Words>
  <Application>Microsoft Office PowerPoint</Application>
  <PresentationFormat>Широкоэкранный</PresentationFormat>
  <Paragraphs>25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Helvetica</vt:lpstr>
      <vt:lpstr>Helvetica Light</vt:lpstr>
      <vt:lpstr>Gradient</vt:lpstr>
      <vt:lpstr>Simple Tamagotchi</vt:lpstr>
      <vt:lpstr>Цели разработки программы</vt:lpstr>
      <vt:lpstr>Сценарий игры</vt:lpstr>
      <vt:lpstr>Управление</vt:lpstr>
      <vt:lpstr>Во время работы над приложением я научился (ну или вывод)</vt:lpstr>
      <vt:lpstr>Список использованных материалов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Tamagotchi</dc:title>
  <dc:creator>andrew qwerty</dc:creator>
  <cp:lastModifiedBy>andrew qwerty</cp:lastModifiedBy>
  <cp:revision>8</cp:revision>
  <dcterms:created xsi:type="dcterms:W3CDTF">2019-06-14T09:15:57Z</dcterms:created>
  <dcterms:modified xsi:type="dcterms:W3CDTF">2019-06-14T20:41:38Z</dcterms:modified>
</cp:coreProperties>
</file>