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38D7-36C7-B34C-AE7F-468805AC0DF2}" type="datetimeFigureOut">
              <a:rPr lang="en-US" smtClean="0"/>
              <a:t>5/11/10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4F00-A310-6D42-B069-32C3B6104F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Matrix Multiplication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Xitong Liu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pic>
        <p:nvPicPr>
          <p:cNvPr id="5" name="Picture 4" descr="matrix-div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4932017" cy="391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1981200"/>
            <a:ext cx="3754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Well Defined algorithm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Statically Assign Workload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 data exchange between threads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Evenly Divided Workload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Utilize </a:t>
            </a:r>
            <a:r>
              <a:rPr lang="en-US" dirty="0" err="1" smtClean="0"/>
              <a:t>Cacheline</a:t>
            </a:r>
            <a:endParaRPr lang="en-US" dirty="0"/>
          </a:p>
        </p:txBody>
      </p:sp>
      <p:pic>
        <p:nvPicPr>
          <p:cNvPr id="5" name="Picture 4" descr="cach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283388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9812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I = 1, N </a:t>
            </a:r>
          </a:p>
          <a:p>
            <a:r>
              <a:rPr lang="en-US" dirty="0" smtClean="0"/>
              <a:t>  DO J = 1, N C(I,J) = 0.0</a:t>
            </a:r>
          </a:p>
          <a:p>
            <a:r>
              <a:rPr lang="en-US" dirty="0" smtClean="0"/>
              <a:t>    V_ACC = [0]</a:t>
            </a:r>
          </a:p>
          <a:p>
            <a:r>
              <a:rPr lang="en-US" dirty="0" smtClean="0"/>
              <a:t>    DO K = 1, N , 4</a:t>
            </a:r>
          </a:p>
          <a:p>
            <a:r>
              <a:rPr lang="en-US" dirty="0" smtClean="0"/>
              <a:t>      V_OPA = __builtin_ia32_loadups(A(I,K))</a:t>
            </a:r>
          </a:p>
          <a:p>
            <a:r>
              <a:rPr lang="en-US" dirty="0" smtClean="0"/>
              <a:t>      V_OPA = __builtin_ia32_loadups(BT(I,K))</a:t>
            </a:r>
          </a:p>
          <a:p>
            <a:r>
              <a:rPr lang="en-US" dirty="0" smtClean="0"/>
              <a:t>      V_ACC = V_ACC + </a:t>
            </a:r>
          </a:p>
          <a:p>
            <a:r>
              <a:rPr lang="en-US" dirty="0" smtClean="0"/>
              <a:t>        __builtin_ia32_mulps(V_OPA + V_OPB)</a:t>
            </a:r>
          </a:p>
          <a:p>
            <a:r>
              <a:rPr lang="en-US" dirty="0" smtClean="0"/>
              <a:t>    ENDDO</a:t>
            </a:r>
          </a:p>
          <a:p>
            <a:r>
              <a:rPr lang="en-US" dirty="0" smtClean="0"/>
              <a:t>    C(I,J) = V_ACC</a:t>
            </a:r>
          </a:p>
          <a:p>
            <a:r>
              <a:rPr lang="en-US" dirty="0" smtClean="0"/>
              <a:t>  ENDDO </a:t>
            </a:r>
          </a:p>
          <a:p>
            <a:r>
              <a:rPr lang="en-US" dirty="0" smtClean="0"/>
              <a:t>ENDDO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19050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x86 Built-In functions provided by GCC, directly translated to SSE instructions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Operate at vector with size 4 ( 128 bits per XMM register, 4 float numbers)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Software Pipelining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Optimization: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dirty="0" smtClean="0"/>
              <a:t>Instructions were not organized as expected, even for the built-in functions</a:t>
            </a:r>
          </a:p>
          <a:p>
            <a:r>
              <a:rPr lang="en-US" dirty="0" smtClean="0"/>
              <a:t>Registers were not well utilized</a:t>
            </a:r>
          </a:p>
          <a:p>
            <a:pPr lvl="1"/>
            <a:r>
              <a:rPr lang="en-US" dirty="0" smtClean="0"/>
              <a:t>it only use 2 XMM registers, while 16 in total available</a:t>
            </a:r>
          </a:p>
          <a:p>
            <a:pPr lvl="1"/>
            <a:r>
              <a:rPr lang="en-US" dirty="0" smtClean="0"/>
              <a:t>most of the intermediate data were exchanged between memory and registers</a:t>
            </a:r>
          </a:p>
          <a:p>
            <a:r>
              <a:rPr lang="en-US" dirty="0" smtClean="0"/>
              <a:t>ASM optimization based on –</a:t>
            </a:r>
            <a:r>
              <a:rPr lang="en-US" smtClean="0"/>
              <a:t>O0 code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206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Parallel Matrix Multiplication using OpenMP</vt:lpstr>
      <vt:lpstr>Data Partitioning</vt:lpstr>
      <vt:lpstr>Utilize Cacheline</vt:lpstr>
      <vt:lpstr>Vector Operation</vt:lpstr>
      <vt:lpstr>More Optimization</vt:lpstr>
      <vt:lpstr>Ultimate Optimization: ILP</vt:lpstr>
      <vt:lpstr>Result Analysis</vt:lpstr>
    </vt:vector>
  </TitlesOfParts>
  <Company>University of Delaware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Xitong Liu</dc:creator>
  <cp:lastModifiedBy>Xitong Liu</cp:lastModifiedBy>
  <cp:revision>23</cp:revision>
  <dcterms:created xsi:type="dcterms:W3CDTF">2010-05-11T14:48:45Z</dcterms:created>
  <dcterms:modified xsi:type="dcterms:W3CDTF">2010-05-11T15:47:20Z</dcterms:modified>
</cp:coreProperties>
</file>