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6932E-E47C-4D84-9B27-1494A0077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94AA53-97CF-473B-8249-0DF6C7F72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9E0CAB-0AF2-455F-A2C7-E51B153A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B95-7F2B-47AE-8AEF-4821E2F7C9E0}" type="datetimeFigureOut">
              <a:rPr lang="de-DE" smtClean="0"/>
              <a:t>31.03.2018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693362-CB8A-4E26-AD49-9EB8F842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306C5-6723-4C4F-9C4D-01D3FB00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31-7D56-4BEA-ADAD-CD92E31AB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1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CD622-B98A-4DCE-8CB5-C2A31BD1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BDE393-A7DE-454A-95CA-562DE463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56B86-F886-48FB-BE34-4F59979A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B95-7F2B-47AE-8AEF-4821E2F7C9E0}" type="datetimeFigureOut">
              <a:rPr lang="de-DE" smtClean="0"/>
              <a:t>31.03.2018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144BCF-DAC5-4FFD-A53F-812F6D2A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37F91-4E80-4C06-8112-842D026C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31-7D56-4BEA-ADAD-CD92E31AB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41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E69092-7899-41E7-991C-C13776882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52E733-A5FA-4595-80CE-3E4B6C884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2A7ACB-2E65-48A8-A284-3E021A76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B95-7F2B-47AE-8AEF-4821E2F7C9E0}" type="datetimeFigureOut">
              <a:rPr lang="de-DE" smtClean="0"/>
              <a:t>31.03.2018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E6E388-DE0C-474F-9871-188AFDCB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2C685B-29E7-407B-B063-07B11001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31-7D56-4BEA-ADAD-CD92E31AB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9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D84D1-E515-4B77-ACAC-32C6938A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ACD64F-1BAA-4F3B-9D6D-AD220DF1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5D0CA-5457-4C2E-B79A-70CF9D6A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B95-7F2B-47AE-8AEF-4821E2F7C9E0}" type="datetimeFigureOut">
              <a:rPr lang="de-DE" smtClean="0"/>
              <a:t>31.03.2018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BC8FD8-3442-4673-AD0A-5ECFA305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49180D-7431-401F-A270-AE616CC7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31-7D56-4BEA-ADAD-CD92E31AB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42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F4A5B-4365-4ECF-80C0-06B1C280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0A7A75-86BB-4105-87FA-5E10DC02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6A1BDE-0CA2-4DD5-B51F-47304C54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B95-7F2B-47AE-8AEF-4821E2F7C9E0}" type="datetimeFigureOut">
              <a:rPr lang="de-DE" smtClean="0"/>
              <a:t>31.03.2018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136DE-9058-4A58-907C-ECBB377D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F7A65-36C9-41A5-9930-28E7CFA2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31-7D56-4BEA-ADAD-CD92E31AB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77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94071-CA5F-4C4C-AF0F-2D141638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BADD5-8176-45CE-92DB-7D05F856B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A586EC-472D-43E0-B11C-88ECF362C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61EFA9-A7DA-4949-A00E-C2A9AFBF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B95-7F2B-47AE-8AEF-4821E2F7C9E0}" type="datetimeFigureOut">
              <a:rPr lang="de-DE" smtClean="0"/>
              <a:t>31.03.2018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56F0EB-FCA4-470A-9C9C-09FE3836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BCCDF4-0697-4182-A8CD-566946FB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31-7D56-4BEA-ADAD-CD92E31AB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10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445EE-65C0-4455-A4BB-AE5EB089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EE355B-35B7-4830-B165-D99E5024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4531F7-8046-4C64-9C65-5324916C3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85762D-DA19-49FB-97F3-3A4E5A9A2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2E3BBC-0259-4359-807B-9948E1F1B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32B335-466D-491E-A545-37ADD053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B95-7F2B-47AE-8AEF-4821E2F7C9E0}" type="datetimeFigureOut">
              <a:rPr lang="de-DE" smtClean="0"/>
              <a:t>31.03.2018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49B651-15AE-432F-B266-2E48394C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BA1D9D-1B28-4FB7-9ECB-5D845E33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31-7D56-4BEA-ADAD-CD92E31AB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11B9E-0C0B-4A31-82DC-2B05C717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493AF1-F205-4EFD-9975-219A0B69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B95-7F2B-47AE-8AEF-4821E2F7C9E0}" type="datetimeFigureOut">
              <a:rPr lang="de-DE" smtClean="0"/>
              <a:t>31.03.2018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897827-7FAD-44E8-B21A-ACC1D4E5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AD98B6-2CC0-48EC-980D-ECBE77D3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31-7D56-4BEA-ADAD-CD92E31AB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6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F6E2A0-7C04-4302-B53E-88E6ED8A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B95-7F2B-47AE-8AEF-4821E2F7C9E0}" type="datetimeFigureOut">
              <a:rPr lang="de-DE" smtClean="0"/>
              <a:t>31.03.2018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20A79A-E4A9-45DE-9D10-E07E8506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451287-88C3-4531-9D2B-EC73686C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31-7D56-4BEA-ADAD-CD92E31AB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4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97E71-6426-4F62-AD13-98B98CFE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3E5EE-B5E0-4CE0-93DE-1D2FDC3EB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6C1B4C-E38F-4EB8-BA0A-299DC8AF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80A09B-A040-4699-BC08-9C1EA8C4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B95-7F2B-47AE-8AEF-4821E2F7C9E0}" type="datetimeFigureOut">
              <a:rPr lang="de-DE" smtClean="0"/>
              <a:t>31.03.2018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D0CFCE-8086-45E6-8FE7-13AB20C8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493669-1813-4BCE-B43E-253D179A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31-7D56-4BEA-ADAD-CD92E31AB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B6427-3ADE-48EC-9173-4C208CFC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3D9ACC-9E7A-4CD6-A957-BE6D9CF14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9E0F16-6CC0-4D80-B6C2-A43FA4469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41C3E7-413B-45BA-8133-FFEF2AC3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B95-7F2B-47AE-8AEF-4821E2F7C9E0}" type="datetimeFigureOut">
              <a:rPr lang="de-DE" smtClean="0"/>
              <a:t>31.03.2018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277FE2-B537-4FBF-A648-9EF1AF10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AB861D-B03A-43EC-9284-67E02B85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31-7D56-4BEA-ADAD-CD92E31AB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39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3A1685-8151-41CF-8F12-4F52AB59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C86CF-FAA1-4CFA-912F-A812408D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8E533F-1EF0-4857-B46C-2BE76CD53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2B95-7F2B-47AE-8AEF-4821E2F7C9E0}" type="datetimeFigureOut">
              <a:rPr lang="de-DE" smtClean="0"/>
              <a:t>31.03.2018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3D0A54-FA11-420E-8627-9CA557692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E96E4-317B-4ED9-A693-9F728C3E8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F231-7D56-4BEA-ADAD-CD92E31AB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80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TFS#cite_note-Custer,_Helen-7" TargetMode="External"/><Relationship Id="rId13" Type="http://schemas.openxmlformats.org/officeDocument/2006/relationships/hyperlink" Target="https://en.wikipedia.org/wiki/Journaling_file_system" TargetMode="External"/><Relationship Id="rId18" Type="http://schemas.openxmlformats.org/officeDocument/2006/relationships/hyperlink" Target="https://en.wikipedia.org/wiki/MacOS" TargetMode="External"/><Relationship Id="rId3" Type="http://schemas.openxmlformats.org/officeDocument/2006/relationships/hyperlink" Target="https://en.wikipedia.org/wiki/Proprietary_software" TargetMode="External"/><Relationship Id="rId7" Type="http://schemas.openxmlformats.org/officeDocument/2006/relationships/hyperlink" Target="https://en.wikipedia.org/wiki/Windows_NT" TargetMode="External"/><Relationship Id="rId12" Type="http://schemas.openxmlformats.org/officeDocument/2006/relationships/hyperlink" Target="https://en.wikipedia.org/wiki/Access_control_list" TargetMode="External"/><Relationship Id="rId17" Type="http://schemas.openxmlformats.org/officeDocument/2006/relationships/hyperlink" Target="https://en.wikipedia.org/wiki/NTFS-3G" TargetMode="External"/><Relationship Id="rId2" Type="http://schemas.openxmlformats.org/officeDocument/2006/relationships/hyperlink" Target="https://en.wikipedia.org/wiki/NTFS#cite_note-ntfs_abbr-1" TargetMode="External"/><Relationship Id="rId16" Type="http://schemas.openxmlformats.org/officeDocument/2006/relationships/hyperlink" Target="https://en.wikipedia.org/wiki/Free_and_open-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indows_NT_3.1" TargetMode="External"/><Relationship Id="rId11" Type="http://schemas.openxmlformats.org/officeDocument/2006/relationships/hyperlink" Target="https://en.wikipedia.org/wiki/Metadata_(computing)" TargetMode="External"/><Relationship Id="rId5" Type="http://schemas.openxmlformats.org/officeDocument/2006/relationships/hyperlink" Target="https://en.wikipedia.org/wiki/Microsoft" TargetMode="External"/><Relationship Id="rId15" Type="http://schemas.openxmlformats.org/officeDocument/2006/relationships/hyperlink" Target="https://en.wikipedia.org/wiki/BSD" TargetMode="External"/><Relationship Id="rId10" Type="http://schemas.openxmlformats.org/officeDocument/2006/relationships/hyperlink" Target="https://en.wikipedia.org/wiki/High_Performance_File_System" TargetMode="External"/><Relationship Id="rId4" Type="http://schemas.openxmlformats.org/officeDocument/2006/relationships/hyperlink" Target="https://en.wikipedia.org/wiki/File_system" TargetMode="External"/><Relationship Id="rId9" Type="http://schemas.openxmlformats.org/officeDocument/2006/relationships/hyperlink" Target="https://en.wikipedia.org/wiki/File_Allocation_Table" TargetMode="External"/><Relationship Id="rId14" Type="http://schemas.openxmlformats.org/officeDocument/2006/relationships/hyperlink" Target="https://en.wikipedia.org/wiki/Lin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5706F-A09F-4238-989D-ECD68B54D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NTFS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DFA139-C3A8-4CE0-96FF-B2ADDACAB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From Wikipedia, the free encyclopedia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8AB7F-2E2B-40C1-AA43-652DBA56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 ("New Technology File System")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956837-7D24-49DF-97E7-DECD2F5A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NTFS ("New Technology File System")</a:t>
            </a:r>
            <a:r>
              <a:rPr lang="en-US" dirty="0">
                <a:hlinkClick r:id="rId2"/>
              </a:rPr>
              <a:t>[1]</a:t>
            </a:r>
            <a:r>
              <a:rPr lang="en-US" dirty="0"/>
              <a:t> is a </a:t>
            </a:r>
            <a:r>
              <a:rPr lang="en-US" dirty="0">
                <a:hlinkClick r:id="rId3" tooltip="Proprietary software"/>
              </a:rPr>
              <a:t>proprietary</a:t>
            </a:r>
            <a:r>
              <a:rPr lang="en-US" dirty="0"/>
              <a:t> </a:t>
            </a:r>
            <a:r>
              <a:rPr lang="en-US" dirty="0">
                <a:hlinkClick r:id="rId4" tooltip="File system"/>
              </a:rPr>
              <a:t>file system</a:t>
            </a:r>
            <a:r>
              <a:rPr lang="en-US" dirty="0"/>
              <a:t> developed by </a:t>
            </a:r>
            <a:r>
              <a:rPr lang="en-US" dirty="0">
                <a:hlinkClick r:id="rId5" tooltip="Microsoft"/>
              </a:rPr>
              <a:t>Microsoft</a:t>
            </a:r>
            <a:r>
              <a:rPr lang="en-US" dirty="0"/>
              <a:t>.</a:t>
            </a:r>
            <a:r>
              <a:rPr lang="en-US" dirty="0">
                <a:hlinkClick r:id="rId2"/>
              </a:rPr>
              <a:t>[1]</a:t>
            </a:r>
            <a:r>
              <a:rPr lang="en-US" dirty="0"/>
              <a:t> Starting with </a:t>
            </a:r>
            <a:r>
              <a:rPr lang="en-US" dirty="0">
                <a:hlinkClick r:id="rId6" tooltip="Windows NT 3.1"/>
              </a:rPr>
              <a:t>Windows NT 3.1</a:t>
            </a:r>
            <a:r>
              <a:rPr lang="en-US" dirty="0"/>
              <a:t>, it is the default file system of the </a:t>
            </a:r>
            <a:r>
              <a:rPr lang="en-US" dirty="0">
                <a:hlinkClick r:id="rId7" tooltip="Windows NT"/>
              </a:rPr>
              <a:t>Windows NT</a:t>
            </a:r>
            <a:r>
              <a:rPr lang="en-US" dirty="0"/>
              <a:t> family.</a:t>
            </a:r>
            <a:r>
              <a:rPr lang="en-US" dirty="0">
                <a:hlinkClick r:id="rId8"/>
              </a:rPr>
              <a:t>[7]</a:t>
            </a:r>
            <a:endParaRPr lang="en-US" dirty="0"/>
          </a:p>
          <a:p>
            <a:r>
              <a:rPr lang="en-US" dirty="0"/>
              <a:t>NTFS has several technical improvements over the file systems that it superseded – </a:t>
            </a:r>
            <a:r>
              <a:rPr lang="en-US" dirty="0">
                <a:hlinkClick r:id="rId9" tooltip="File Allocation Table"/>
              </a:rPr>
              <a:t>File Allocation Table</a:t>
            </a:r>
            <a:r>
              <a:rPr lang="en-US" dirty="0"/>
              <a:t>(FAT) and </a:t>
            </a:r>
            <a:r>
              <a:rPr lang="en-US" dirty="0">
                <a:hlinkClick r:id="rId10" tooltip="High Performance File System"/>
              </a:rPr>
              <a:t>High Performance File System</a:t>
            </a:r>
            <a:r>
              <a:rPr lang="en-US" dirty="0"/>
              <a:t> (HPFS) – such as improved support for </a:t>
            </a:r>
            <a:r>
              <a:rPr lang="en-US" dirty="0">
                <a:hlinkClick r:id="rId11" tooltip="Metadata (computing)"/>
              </a:rPr>
              <a:t>metadata</a:t>
            </a:r>
            <a:r>
              <a:rPr lang="en-US" dirty="0"/>
              <a:t> and advanced data structures to improve performance, reliability, and disk space use. Additional extensions are a more elaborate security system based on </a:t>
            </a:r>
            <a:r>
              <a:rPr lang="en-US" dirty="0">
                <a:hlinkClick r:id="rId12" tooltip="Access control list"/>
              </a:rPr>
              <a:t>access control lists</a:t>
            </a:r>
            <a:r>
              <a:rPr lang="en-US" dirty="0"/>
              <a:t> (ACLs) and </a:t>
            </a:r>
            <a:r>
              <a:rPr lang="en-US" dirty="0">
                <a:hlinkClick r:id="rId13" tooltip="Journaling file system"/>
              </a:rPr>
              <a:t>file system journaling</a:t>
            </a:r>
            <a:r>
              <a:rPr lang="en-US" dirty="0"/>
              <a:t>.</a:t>
            </a:r>
          </a:p>
          <a:p>
            <a:r>
              <a:rPr lang="en-US" dirty="0"/>
              <a:t>NTFS is supported in other desktop and server operating systems as well. </a:t>
            </a:r>
            <a:r>
              <a:rPr lang="en-US" dirty="0">
                <a:hlinkClick r:id="rId14" tooltip="Linux"/>
              </a:rPr>
              <a:t>Linux</a:t>
            </a:r>
            <a:r>
              <a:rPr lang="en-US" dirty="0"/>
              <a:t> and </a:t>
            </a:r>
            <a:r>
              <a:rPr lang="en-US" dirty="0">
                <a:hlinkClick r:id="rId15" tooltip="BSD"/>
              </a:rPr>
              <a:t>BSD</a:t>
            </a:r>
            <a:r>
              <a:rPr lang="en-US" dirty="0"/>
              <a:t> have a </a:t>
            </a:r>
            <a:r>
              <a:rPr lang="en-US" dirty="0">
                <a:hlinkClick r:id="rId16" tooltip="Free and open-source"/>
              </a:rPr>
              <a:t>free and open-source</a:t>
            </a:r>
            <a:r>
              <a:rPr lang="en-US" dirty="0"/>
              <a:t> NTFS driver, called </a:t>
            </a:r>
            <a:r>
              <a:rPr lang="en-US" dirty="0">
                <a:hlinkClick r:id="rId17" tooltip="NTFS-3G"/>
              </a:rPr>
              <a:t>NTFS-3G</a:t>
            </a:r>
            <a:r>
              <a:rPr lang="en-US" dirty="0"/>
              <a:t>, with both read and write functionality. </a:t>
            </a:r>
            <a:r>
              <a:rPr lang="en-US" dirty="0">
                <a:hlinkClick r:id="rId18" tooltip="MacOS"/>
              </a:rPr>
              <a:t>macOS</a:t>
            </a:r>
            <a:r>
              <a:rPr lang="en-US" dirty="0"/>
              <a:t> comes with read-only support for NTFS; its disabled-by-default write support for NTFS is unstable.</a:t>
            </a:r>
          </a:p>
        </p:txBody>
      </p:sp>
    </p:spTree>
    <p:extLst>
      <p:ext uri="{BB962C8B-B14F-4D97-AF65-F5344CB8AC3E}">
        <p14:creationId xmlns:p14="http://schemas.microsoft.com/office/powerpoint/2010/main" val="95839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NTFS</vt:lpstr>
      <vt:lpstr>NTFS ("New Technology File System")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NTFS</dc:title>
  <dc:creator>Cugu Ju</dc:creator>
  <cp:lastModifiedBy>Cugu Ju</cp:lastModifiedBy>
  <cp:revision>1</cp:revision>
  <dcterms:created xsi:type="dcterms:W3CDTF">2018-03-31T19:38:22Z</dcterms:created>
  <dcterms:modified xsi:type="dcterms:W3CDTF">2018-03-31T19:39:51Z</dcterms:modified>
</cp:coreProperties>
</file>