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26A88-C5F9-4E9D-A98B-AFA17495A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C60B2-F25F-4042-933C-23DDD38D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8718E-5A7A-426F-BC96-45CF2432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9A16B-AE88-4BD0-9AE0-EC68ECCE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BA1B5-D768-4EC8-B7D8-5B7EF675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28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6E5FA-B009-4F65-AB19-216F5F6C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8CB9D-3F54-4480-A32D-9B46B819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D29D0-30B8-45C8-9D4C-F8A44DE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E50F4-1EE5-458A-AFFB-97F8155C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01C6-5C10-479E-912C-FE4FC86E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7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208E4-8E9D-4473-8D10-B5724291E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7289B4-4CCC-4E33-A53C-001DD960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62096-5A09-4752-8BE1-B974DF86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AEC03-B74D-4263-B372-76B722D5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5876C-3FDF-4648-A9AF-AB8390E2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7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E85CE-E7F1-48E9-BCF9-22EFCB2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9A2B1-8034-4B1D-B838-237E9D86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4ECD8-F727-4C44-A8DE-BB42C00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202E0-A33F-4F92-9277-6225AB48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A678B-9200-4676-B89E-49870BCE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11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644C-4035-4FA8-B2A2-68D390F4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8842A-D24F-4BA2-8A23-24A65FAD1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AD13B-5631-4CED-9743-4FBF2C57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3C404-C30C-46EA-A8E3-A23AE37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89A5-C97D-4E35-A5EE-497FF9B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2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2A1C3-FB7A-4515-8A58-B8A110FB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F3A11-C7D4-4796-9297-02B9C942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0AD989-BBAD-4BC9-B084-A016258C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961E1-2C36-4626-A48B-82DBB37E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C539E-1D02-48DF-A778-3CC9596B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74C8C7-D473-47A5-972A-AFF135F1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5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46CE-8A18-40F5-8319-C60DC552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4C4E85-DA66-4582-B4AE-202095E4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3EF1F-FA02-4F46-902D-430FF4A7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DF13E6-2213-471D-9644-836A3A04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942FD3-2889-4C40-9465-6F7BAD4F0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4C193-3010-4447-A6B2-835921B2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87A7C7-5FD8-40C3-B398-7E8247E2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056244-80D7-4435-97FB-D0A8E6C8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8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0907-98C7-4147-9D1E-984F4FB9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A9953A-5665-4F73-8979-6168003D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786228-AA94-4B72-9326-311A0107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87502B-E6FE-4A84-A7FF-A6AC83B7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8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47E06E-BA1E-4134-91B9-A059D7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00565E-4994-4F27-86A1-9F5C0497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6F783D-9774-4429-A905-247EF0AF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54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FF3D-97EA-4313-92B1-FCDD21AE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FBCC8-0DE2-4B0E-A69E-6A1B1FE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D99F25-9FB5-4029-8E62-5F15F719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45C74-F2D2-494B-863F-83C8EF6F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A89F4-C281-4365-BBD1-A3FA9DAC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E1C671-2DE1-419F-86D8-1EC2F8EC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3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AF58D-650C-4ECF-A75F-152417DA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B166F1-B94E-4866-9D9C-0B7AACAE3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16FE17-113F-45A8-B2EA-5DBC04DA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08096-794A-4C89-89E8-F7CA332A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439CFD-1467-4F9B-B2C2-07674450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73BC66-D6AE-419B-92DF-1D763AB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7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B5C8C0-844C-4409-A2A1-962F0596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3B75C-1165-4FDA-84FC-DD3DF99E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BE2E3-F5D9-44E8-A2AF-50FEF4381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6C18-FEC6-4D7B-A64D-2746B00A9010}" type="datetimeFigureOut">
              <a:rPr lang="es-CO" smtClean="0"/>
              <a:t>21/05/2022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D633C-832C-4457-98D3-A05C451E5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A677-972A-44CC-AD08-FB2B4BEBC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90E0-08EA-47E3-B80C-1EE2E85808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94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9EBA13-D03A-4475-9913-439045A5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9144000" cy="5191125"/>
          </a:xfrm>
        </p:spPr>
        <p:txBody>
          <a:bodyPr/>
          <a:lstStyle/>
          <a:p>
            <a:r>
              <a:rPr lang="es-ES" dirty="0"/>
              <a:t>METODOS ESTADISTICOS AVANZADOS</a:t>
            </a:r>
          </a:p>
          <a:p>
            <a:endParaRPr lang="es-ES" dirty="0"/>
          </a:p>
          <a:p>
            <a:endParaRPr lang="es-ES" dirty="0"/>
          </a:p>
          <a:p>
            <a:endParaRPr lang="es-ES" u="sng" dirty="0"/>
          </a:p>
          <a:p>
            <a:r>
              <a:rPr lang="es-ES" dirty="0"/>
              <a:t>HUGO ALBERTO FORERO GUERRA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PROFESOR</a:t>
            </a:r>
          </a:p>
          <a:p>
            <a:r>
              <a:rPr lang="es-ES" dirty="0"/>
              <a:t>DAVID  SIERRA PORTA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9A9C1-E560-48BB-9326-7B6204FF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" y="244099"/>
            <a:ext cx="1969179" cy="9815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9642E5A-A5E7-40DD-B965-F51C69C9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538412"/>
            <a:ext cx="2047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56B39-5271-4541-B717-7DAACA70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346229"/>
            <a:ext cx="11007571" cy="6511772"/>
          </a:xfrm>
        </p:spPr>
        <p:txBody>
          <a:bodyPr/>
          <a:lstStyle/>
          <a:p>
            <a:r>
              <a:rPr lang="es-ES" dirty="0"/>
              <a:t>                                                  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931CEB-535F-4532-92B0-A4638D1C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" y="244099"/>
            <a:ext cx="1969179" cy="9815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DC554D-6746-4943-A944-D7F4DF03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71" y="685417"/>
            <a:ext cx="5582429" cy="54871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CF821B-B14F-4113-B6A4-77A96BE693A9}"/>
              </a:ext>
            </a:extLst>
          </p:cNvPr>
          <p:cNvSpPr txBox="1"/>
          <p:nvPr/>
        </p:nvSpPr>
        <p:spPr>
          <a:xfrm rot="10800000" flipH="1" flipV="1">
            <a:off x="607474" y="1156459"/>
            <a:ext cx="5488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Iniciamos la aplicación de los algoritmos</a:t>
            </a:r>
          </a:p>
          <a:p>
            <a:r>
              <a:rPr lang="es-CO" dirty="0"/>
              <a:t>K-</a:t>
            </a:r>
            <a:r>
              <a:rPr lang="es-CO" dirty="0" err="1"/>
              <a:t>means</a:t>
            </a:r>
            <a:endParaRPr lang="es-CO" dirty="0"/>
          </a:p>
          <a:p>
            <a:r>
              <a:rPr lang="es-CO" dirty="0" err="1"/>
              <a:t>Clustering</a:t>
            </a:r>
            <a:r>
              <a:rPr lang="es-CO" dirty="0"/>
              <a:t> Jerárquico</a:t>
            </a:r>
          </a:p>
          <a:p>
            <a:r>
              <a:rPr lang="es-CO" dirty="0"/>
              <a:t>DBSCAN</a:t>
            </a:r>
          </a:p>
          <a:p>
            <a:r>
              <a:rPr lang="es-CO" dirty="0"/>
              <a:t>Shift </a:t>
            </a:r>
            <a:r>
              <a:rPr lang="es-CO" dirty="0" err="1"/>
              <a:t>Means</a:t>
            </a:r>
            <a:endParaRPr lang="es-CO" dirty="0"/>
          </a:p>
          <a:p>
            <a:r>
              <a:rPr lang="es-CO" dirty="0"/>
              <a:t>Nuestra data cuenta con 403 filas y 6 columnas</a:t>
            </a:r>
          </a:p>
          <a:p>
            <a:r>
              <a:rPr lang="es-CO" dirty="0"/>
              <a:t>Columnas</a:t>
            </a:r>
          </a:p>
          <a:p>
            <a:r>
              <a:rPr lang="es-CO" dirty="0"/>
              <a:t>STG=tiempo utilizado</a:t>
            </a:r>
          </a:p>
          <a:p>
            <a:r>
              <a:rPr lang="es-CO" dirty="0"/>
              <a:t>SCG=veces que repite el examen</a:t>
            </a:r>
          </a:p>
          <a:p>
            <a:r>
              <a:rPr lang="es-CO" dirty="0"/>
              <a:t>STR=tiempo de estudio para el examen </a:t>
            </a:r>
          </a:p>
          <a:p>
            <a:r>
              <a:rPr lang="es-CO" dirty="0"/>
              <a:t>LPR=rendimiento relacionado con la meta</a:t>
            </a:r>
          </a:p>
          <a:p>
            <a:r>
              <a:rPr lang="es-CO" dirty="0"/>
              <a:t>PEG=rendimiento para el objeto de la meta</a:t>
            </a:r>
          </a:p>
          <a:p>
            <a:r>
              <a:rPr lang="es-CO" dirty="0"/>
              <a:t>La clasificación se hace con algoritmos no supervisados y al final hacer una comparación con los resultados originales de la información y poder decir con el análisis que tan cerca estamos del 100% con un nivel de confianza para la clasificación de los datos.</a:t>
            </a:r>
          </a:p>
          <a:p>
            <a:r>
              <a:rPr lang="es-CO" dirty="0"/>
              <a:t>Se mostrará cada resultado en las gráficas y los resultados para el concepto del analista.</a:t>
            </a:r>
          </a:p>
        </p:txBody>
      </p:sp>
    </p:spTree>
    <p:extLst>
      <p:ext uri="{BB962C8B-B14F-4D97-AF65-F5344CB8AC3E}">
        <p14:creationId xmlns:p14="http://schemas.microsoft.com/office/powerpoint/2010/main" val="7529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CE9AD-6F32-435E-950A-5BE564A3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" y="244099"/>
            <a:ext cx="1969179" cy="981541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545C521-6A29-41E3-942B-0F3E7EAC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9239" y="1937132"/>
            <a:ext cx="7602011" cy="4134427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59E7E96-D192-4189-BE7D-CBAC297C9FAE}"/>
              </a:ext>
            </a:extLst>
          </p:cNvPr>
          <p:cNvSpPr txBox="1"/>
          <p:nvPr/>
        </p:nvSpPr>
        <p:spPr>
          <a:xfrm>
            <a:off x="4369239" y="533400"/>
            <a:ext cx="62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DATOS DESCRIPTIVOS DE LA BASE DE DATOS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DE9007-8CA7-46C8-9930-3F43B19F3B2E}"/>
              </a:ext>
            </a:extLst>
          </p:cNvPr>
          <p:cNvSpPr txBox="1"/>
          <p:nvPr/>
        </p:nvSpPr>
        <p:spPr>
          <a:xfrm>
            <a:off x="523783" y="2201662"/>
            <a:ext cx="3624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DATOS DESCRIPCION DE DATOS</a:t>
            </a:r>
          </a:p>
          <a:p>
            <a:r>
              <a:rPr lang="es-CO" dirty="0"/>
              <a:t>En la data que se observan los valores que pueden servir para obtener resultados estadísticos, si son necesarios en el futuro.</a:t>
            </a:r>
          </a:p>
          <a:p>
            <a:r>
              <a:rPr lang="es-CO" dirty="0"/>
              <a:t>La media</a:t>
            </a:r>
          </a:p>
          <a:p>
            <a:r>
              <a:rPr lang="es-CO" dirty="0"/>
              <a:t>La mediana </a:t>
            </a:r>
          </a:p>
          <a:p>
            <a:r>
              <a:rPr lang="es-CO" dirty="0"/>
              <a:t>La desviación Estándar</a:t>
            </a:r>
          </a:p>
          <a:p>
            <a:r>
              <a:rPr lang="es-CO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11134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9AEAB2-FA71-4EDC-AB77-FB0F3252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" y="244099"/>
            <a:ext cx="1969179" cy="9815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5A0BD-42C8-42F9-8327-E8D77181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13" y="1487751"/>
            <a:ext cx="5868139" cy="520234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9582A4-5048-4E50-8E19-D7FA2B1DBB9F}"/>
              </a:ext>
            </a:extLst>
          </p:cNvPr>
          <p:cNvSpPr txBox="1"/>
          <p:nvPr/>
        </p:nvSpPr>
        <p:spPr>
          <a:xfrm>
            <a:off x="7102135" y="443883"/>
            <a:ext cx="32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GRAFICA DEL CODO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C9321D-C7EC-4996-ABC0-2860D2BE3D06}"/>
              </a:ext>
            </a:extLst>
          </p:cNvPr>
          <p:cNvSpPr txBox="1"/>
          <p:nvPr/>
        </p:nvSpPr>
        <p:spPr>
          <a:xfrm>
            <a:off x="497150" y="1673999"/>
            <a:ext cx="451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 esta gráfica podemos determinar el número de posibles grupos que claramente identificables.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36CCFD-563E-4D2A-A519-A53EB89D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2" y="3681412"/>
            <a:ext cx="3429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62C289-2913-4D87-A20F-BEAA77B8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" r="-2" b="-2"/>
          <a:stretch/>
        </p:blipFill>
        <p:spPr>
          <a:xfrm>
            <a:off x="390990" y="162984"/>
            <a:ext cx="3122084" cy="1325564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50D848F-DE04-4EEC-B645-4431B61B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6" y="459576"/>
            <a:ext cx="7840728" cy="380477"/>
          </a:xfrm>
        </p:spPr>
        <p:txBody>
          <a:bodyPr>
            <a:noAutofit/>
          </a:bodyPr>
          <a:lstStyle/>
          <a:p>
            <a:pPr algn="ctr"/>
            <a:r>
              <a:rPr lang="es-CO" sz="2800" b="1" dirty="0"/>
              <a:t>ALGORITMO K_MEANS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5E68FE3-71E9-4A6B-BA37-EFE7FCA9F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1730" y="1583798"/>
            <a:ext cx="6598727" cy="48146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EFE2DE6-7819-45AC-A2A4-1547C1F4A10D}"/>
              </a:ext>
            </a:extLst>
          </p:cNvPr>
          <p:cNvSpPr txBox="1"/>
          <p:nvPr/>
        </p:nvSpPr>
        <p:spPr>
          <a:xfrm>
            <a:off x="495300" y="2162175"/>
            <a:ext cx="3990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 el algoritmo </a:t>
            </a:r>
            <a:r>
              <a:rPr lang="es-CO" dirty="0" err="1"/>
              <a:t>K_means</a:t>
            </a:r>
            <a:r>
              <a:rPr lang="es-CO" dirty="0"/>
              <a:t>, se obtienen los 4 </a:t>
            </a:r>
            <a:r>
              <a:rPr lang="es-CO" dirty="0" err="1"/>
              <a:t>clusters</a:t>
            </a:r>
            <a:r>
              <a:rPr lang="es-CO" dirty="0"/>
              <a:t>, teniendo algunas manifestaciones  de presencia de datos en grupos de otros datos.</a:t>
            </a:r>
          </a:p>
          <a:p>
            <a:r>
              <a:rPr lang="es-CO" dirty="0"/>
              <a:t>Muestra la posibilidad de recoger con cierta rigurosidad información de los 4 </a:t>
            </a:r>
            <a:r>
              <a:rPr lang="es-CO" dirty="0" err="1"/>
              <a:t>clusters</a:t>
            </a:r>
            <a:r>
              <a:rPr lang="es-CO" dirty="0"/>
              <a:t> definidos.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598E86-D444-4A19-AC1D-B12D39294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62" y="4541694"/>
            <a:ext cx="2670806" cy="18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466B398-C27F-46D0-8D20-0D7B99987573}"/>
              </a:ext>
            </a:extLst>
          </p:cNvPr>
          <p:cNvSpPr txBox="1"/>
          <p:nvPr/>
        </p:nvSpPr>
        <p:spPr>
          <a:xfrm>
            <a:off x="5267324" y="128235"/>
            <a:ext cx="57030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sz="3200" dirty="0"/>
            </a:b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ALGORITMO JERARQUICO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7548BA-197B-46E0-8417-EF93B8F4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" y="244099"/>
            <a:ext cx="1969179" cy="9815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BECA90-B42B-4648-B6E9-6AEAE5A4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75" y="1082343"/>
            <a:ext cx="6600941" cy="47624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F33DF3-C1BE-4B75-94F2-90608D9F7876}"/>
              </a:ext>
            </a:extLst>
          </p:cNvPr>
          <p:cNvSpPr txBox="1"/>
          <p:nvPr/>
        </p:nvSpPr>
        <p:spPr>
          <a:xfrm>
            <a:off x="390525" y="1600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la aplicación de este algoritmo, podemos observar mucha dispersión de los datos haciendo difícil </a:t>
            </a:r>
            <a:r>
              <a:rPr lang="es-CO" dirty="0" err="1"/>
              <a:t>detrmiar</a:t>
            </a:r>
            <a:r>
              <a:rPr lang="es-CO" dirty="0"/>
              <a:t> los </a:t>
            </a:r>
            <a:r>
              <a:rPr lang="es-CO" dirty="0" err="1"/>
              <a:t>clusters</a:t>
            </a:r>
            <a:r>
              <a:rPr lang="es-CO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C402D20-39FA-4275-A904-61A6DF656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32766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A1DD9-CC31-41F1-A6D6-95B40E59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365126"/>
            <a:ext cx="6172200" cy="901700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ALGORITMO DBSCAN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9A40BC-EE4B-45C7-87B1-48D99514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0" y="365126"/>
            <a:ext cx="2670515" cy="9815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24865B-E9BF-4AC4-A524-7FA8169C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457325"/>
            <a:ext cx="6334125" cy="48342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9A2A41-4187-4602-A14B-50E565F0792D}"/>
              </a:ext>
            </a:extLst>
          </p:cNvPr>
          <p:cNvSpPr txBox="1"/>
          <p:nvPr/>
        </p:nvSpPr>
        <p:spPr>
          <a:xfrm>
            <a:off x="501310" y="2276475"/>
            <a:ext cx="426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 la aplicación de este algoritmo se nos hizo difícil identificar las clasificaciones de los </a:t>
            </a:r>
            <a:r>
              <a:rPr lang="es-CO" dirty="0" err="1"/>
              <a:t>clusters</a:t>
            </a:r>
            <a:r>
              <a:rPr lang="es-CO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D58E8F-9D8E-45AF-9BB3-472983D6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30" y="4057650"/>
            <a:ext cx="2495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2AD4687-B922-481A-B7F5-0808A99B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6" y="452204"/>
            <a:ext cx="6786794" cy="749300"/>
          </a:xfrm>
        </p:spPr>
        <p:txBody>
          <a:bodyPr>
            <a:normAutofit/>
          </a:bodyPr>
          <a:lstStyle/>
          <a:p>
            <a:r>
              <a:rPr lang="es-CO" sz="3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USANDO Algoritmo Mean Shift</a:t>
            </a: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3AC823-542E-4A7C-BCD8-3A57CF35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0" y="452204"/>
            <a:ext cx="2670279" cy="9815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CBD40A-54D2-4100-9167-06D6DDAB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1619251"/>
            <a:ext cx="6885222" cy="4524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98BD5D-7D5E-46F6-AD6E-4EBEBE798BA3}"/>
              </a:ext>
            </a:extLst>
          </p:cNvPr>
          <p:cNvSpPr txBox="1"/>
          <p:nvPr/>
        </p:nvSpPr>
        <p:spPr>
          <a:xfrm>
            <a:off x="685800" y="2200275"/>
            <a:ext cx="372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 el uso del algoritmo de Mean Shift se hace difícil identificar los 4 </a:t>
            </a:r>
            <a:r>
              <a:rPr lang="es-CO" dirty="0" err="1"/>
              <a:t>clusters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32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24561B-BCC0-46FB-9182-1AB4176C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26" y="365125"/>
            <a:ext cx="7534274" cy="1092200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METODOS ESTADISTICOS AVANZADOS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6E0B23-E4B2-4375-A029-2B9C274F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0" y="385529"/>
            <a:ext cx="2670279" cy="98154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6491B8-7A97-4537-9EB5-F050AB803FAA}"/>
              </a:ext>
            </a:extLst>
          </p:cNvPr>
          <p:cNvSpPr txBox="1"/>
          <p:nvPr/>
        </p:nvSpPr>
        <p:spPr>
          <a:xfrm>
            <a:off x="809625" y="4381500"/>
            <a:ext cx="9953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CONCLUSIONES</a:t>
            </a:r>
          </a:p>
          <a:p>
            <a:r>
              <a:rPr lang="es-CO" dirty="0"/>
              <a:t>Después de hacer la aplicación de los algoritmos descritos y desarrollados con los códigos suministrados, se puede afirmar que el algoritmo </a:t>
            </a:r>
            <a:r>
              <a:rPr lang="es-CO" dirty="0" err="1"/>
              <a:t>K_means</a:t>
            </a:r>
            <a:r>
              <a:rPr lang="es-CO" dirty="0"/>
              <a:t> nos dio los mejores resultados respecto a clasificar los </a:t>
            </a:r>
            <a:r>
              <a:rPr lang="es-CO" dirty="0" err="1"/>
              <a:t>clusters</a:t>
            </a:r>
            <a:r>
              <a:rPr lang="es-CO" dirty="0"/>
              <a:t>.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14D241-4D30-4A6B-BEF0-EE6EF729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457325"/>
            <a:ext cx="3467100" cy="26384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E87370-0423-48CF-89CC-54554C8298D3}"/>
              </a:ext>
            </a:extLst>
          </p:cNvPr>
          <p:cNvSpPr txBox="1"/>
          <p:nvPr/>
        </p:nvSpPr>
        <p:spPr>
          <a:xfrm>
            <a:off x="635051" y="2348442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Estos son los resultados de Labels_k4 y UNS, que nos dan un acercamiento del 96% con los datos originales de la data.</a:t>
            </a:r>
          </a:p>
        </p:txBody>
      </p:sp>
    </p:spTree>
    <p:extLst>
      <p:ext uri="{BB962C8B-B14F-4D97-AF65-F5344CB8AC3E}">
        <p14:creationId xmlns:p14="http://schemas.microsoft.com/office/powerpoint/2010/main" val="70142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364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ALGORITMO K_MEANS</vt:lpstr>
      <vt:lpstr>Presentación de PowerPoint</vt:lpstr>
      <vt:lpstr>ALGORITMO DBSCAN</vt:lpstr>
      <vt:lpstr>USANDO Algoritmo Mean Shift</vt:lpstr>
      <vt:lpstr>METODOS ESTADISTICOS AVANZADOS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Alberto Forero Guerra</dc:creator>
  <cp:lastModifiedBy>Hugo Alberto Forero Guerra</cp:lastModifiedBy>
  <cp:revision>4</cp:revision>
  <dcterms:created xsi:type="dcterms:W3CDTF">2022-03-23T20:25:30Z</dcterms:created>
  <dcterms:modified xsi:type="dcterms:W3CDTF">2022-05-21T21:49:02Z</dcterms:modified>
</cp:coreProperties>
</file>