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8"/>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75" r:id="rId21"/>
    <p:sldId id="279" r:id="rId22"/>
    <p:sldId id="276" r:id="rId23"/>
    <p:sldId id="278" r:id="rId24"/>
    <p:sldId id="277"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varScale="1">
        <p:scale>
          <a:sx n="80" d="100"/>
          <a:sy n="80" d="100"/>
        </p:scale>
        <p:origin x="90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２つの</a:t>
            </a:r>
            <a:r>
              <a:rPr kumimoji="1" lang="en-US" altLang="ja-JP" dirty="0"/>
              <a:t>API</a:t>
            </a:r>
            <a:r>
              <a:rPr kumimoji="1" lang="ja-JP" altLang="en-US" dirty="0"/>
              <a:t>の比較</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表を入れる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22</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26861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752</TotalTime>
  <Words>1085</Words>
  <Application>Microsoft Office PowerPoint</Application>
  <PresentationFormat>画面に合わせる (4:3)</PresentationFormat>
  <Paragraphs>143</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114</cp:revision>
  <dcterms:created xsi:type="dcterms:W3CDTF">2025-06-17T01:28:08Z</dcterms:created>
  <dcterms:modified xsi:type="dcterms:W3CDTF">2025-06-17T16:20:06Z</dcterms:modified>
</cp:coreProperties>
</file>