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785</TotalTime>
  <Words>1409</Words>
  <Application>Microsoft Office PowerPoint</Application>
  <PresentationFormat>画面に合わせる (4:3)</PresentationFormat>
  <Paragraphs>176</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138</cp:revision>
  <dcterms:created xsi:type="dcterms:W3CDTF">2025-06-17T01:28:08Z</dcterms:created>
  <dcterms:modified xsi:type="dcterms:W3CDTF">2025-06-17T22:42:50Z</dcterms:modified>
</cp:coreProperties>
</file>