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5"/>
  </p:notesMasterIdLst>
  <p:sldIdLst>
    <p:sldId id="256" r:id="rId2"/>
    <p:sldId id="258" r:id="rId3"/>
    <p:sldId id="269" r:id="rId4"/>
    <p:sldId id="260" r:id="rId5"/>
    <p:sldId id="259" r:id="rId6"/>
    <p:sldId id="267" r:id="rId7"/>
    <p:sldId id="268" r:id="rId8"/>
    <p:sldId id="264" r:id="rId9"/>
    <p:sldId id="261" r:id="rId10"/>
    <p:sldId id="262" r:id="rId11"/>
    <p:sldId id="263"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p:scale>
          <a:sx n="100" d="100"/>
          <a:sy n="100" d="100"/>
        </p:scale>
        <p:origin x="12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9E1A1E01-A3A5-94AB-8DFE-9E5367FE5E69}"/>
                  </a:ext>
                </a:extLst>
              </p:cNvPr>
              <p:cNvSpPr>
                <a:spLocks noGrp="1" noRot="1" noChangeAspect="1" noMove="1" noResize="1" noEditPoints="1" noAdjustHandles="1" noChangeArrowheads="1" noChangeShapeType="1" noTextEdit="1"/>
              </p:cNvSpPr>
              <p:nvPr>
                <p:ph idx="1"/>
              </p:nvPr>
            </p:nvSpPr>
            <p:spPr>
              <a:blipFill>
                <a:blip r:embed="rId2"/>
                <a:stretch>
                  <a:fillRect l="-919" t="-175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Tree>
    <p:extLst>
      <p:ext uri="{BB962C8B-B14F-4D97-AF65-F5344CB8AC3E}">
        <p14:creationId xmlns:p14="http://schemas.microsoft.com/office/powerpoint/2010/main" val="240672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Tree>
    <p:extLst>
      <p:ext uri="{BB962C8B-B14F-4D97-AF65-F5344CB8AC3E}">
        <p14:creationId xmlns:p14="http://schemas.microsoft.com/office/powerpoint/2010/main" val="4196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Tree>
    <p:extLst>
      <p:ext uri="{BB962C8B-B14F-4D97-AF65-F5344CB8AC3E}">
        <p14:creationId xmlns:p14="http://schemas.microsoft.com/office/powerpoint/2010/main" val="152229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435</TotalTime>
  <Words>626</Words>
  <Application>Microsoft Office PowerPoint</Application>
  <PresentationFormat>画面に合わせる (4:3)</PresentationFormat>
  <Paragraphs>68</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68</cp:revision>
  <dcterms:created xsi:type="dcterms:W3CDTF">2025-06-17T01:28:08Z</dcterms:created>
  <dcterms:modified xsi:type="dcterms:W3CDTF">2025-06-17T08:43:11Z</dcterms:modified>
</cp:coreProperties>
</file>