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86" r:id="rId21"/>
    <p:sldId id="275" r:id="rId22"/>
    <p:sldId id="279" r:id="rId23"/>
    <p:sldId id="276" r:id="rId24"/>
    <p:sldId id="278" r:id="rId25"/>
    <p:sldId id="277"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D85D274-A87C-68D2-79C5-E1A43092F900}"/>
              </a:ext>
            </a:extLst>
          </p:cNvPr>
          <p:cNvSpPr/>
          <p:nvPr userDrawn="1"/>
        </p:nvSpPr>
        <p:spPr>
          <a:xfrm>
            <a:off x="333756" y="1033272"/>
            <a:ext cx="8476488" cy="4791456"/>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6D844-1E26-3809-131E-E482782D1688}"/>
              </a:ext>
            </a:extLst>
          </p:cNvPr>
          <p:cNvSpPr>
            <a:spLocks noGrp="1"/>
          </p:cNvSpPr>
          <p:nvPr>
            <p:ph type="title"/>
          </p:nvPr>
        </p:nvSpPr>
        <p:spPr>
          <a:xfrm>
            <a:off x="628650" y="2766218"/>
            <a:ext cx="7886700" cy="1325563"/>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268835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74"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r>
              <a:rPr kumimoji="1" lang="ja-JP" altLang="en-US" dirty="0"/>
              <a:t>仮想環境の構築方法</a:t>
            </a:r>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r>
              <a:rPr kumimoji="1" lang="en-US" altLang="ja-JP" dirty="0"/>
              <a:t>Python</a:t>
            </a:r>
            <a:r>
              <a:rPr kumimoji="1" lang="ja-JP" altLang="en-US" dirty="0"/>
              <a:t>仮想環境構築の代表的なツールとして，ここでは</a:t>
            </a:r>
            <a:br>
              <a:rPr kumimoji="1" lang="en-US" altLang="ja-JP" dirty="0"/>
            </a:br>
            <a:r>
              <a:rPr kumimoji="1" lang="en-US" altLang="ja-JP" dirty="0" err="1"/>
              <a:t>venv</a:t>
            </a:r>
            <a:r>
              <a:rPr kumimoji="1" lang="ja-JP" altLang="en-US" dirty="0"/>
              <a:t>と</a:t>
            </a:r>
            <a:r>
              <a:rPr kumimoji="1" lang="en-US" altLang="ja-JP" dirty="0"/>
              <a:t>Anaconda(</a:t>
            </a:r>
            <a:r>
              <a:rPr kumimoji="1" lang="en-US" altLang="ja-JP" dirty="0" err="1"/>
              <a:t>conda</a:t>
            </a:r>
            <a:r>
              <a:rPr kumimoji="1" lang="en-US" altLang="ja-JP" dirty="0"/>
              <a:t>)</a:t>
            </a:r>
            <a:r>
              <a:rPr kumimoji="1" lang="ja-JP" altLang="en-US" dirty="0"/>
              <a:t>を挙げる</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22</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798</TotalTime>
  <Words>1432</Words>
  <Application>Microsoft Office PowerPoint</Application>
  <PresentationFormat>画面に合わせる (4:3)</PresentationFormat>
  <Paragraphs>177</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仮想環境の構築方法</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141</cp:revision>
  <dcterms:created xsi:type="dcterms:W3CDTF">2025-06-17T01:28:08Z</dcterms:created>
  <dcterms:modified xsi:type="dcterms:W3CDTF">2025-06-18T03:31:03Z</dcterms:modified>
</cp:coreProperties>
</file>