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0"/>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p:scale>
          <a:sx n="100" d="100"/>
          <a:sy n="100" d="100"/>
        </p:scale>
        <p:origin x="126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673</TotalTime>
  <Words>746</Words>
  <Application>Microsoft Office PowerPoint</Application>
  <PresentationFormat>画面に合わせる (4:3)</PresentationFormat>
  <Paragraphs>88</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90</cp:revision>
  <dcterms:created xsi:type="dcterms:W3CDTF">2025-06-17T01:28:08Z</dcterms:created>
  <dcterms:modified xsi:type="dcterms:W3CDTF">2025-06-17T12:41:16Z</dcterms:modified>
</cp:coreProperties>
</file>