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r>
              <a:rPr kumimoji="1" lang="en-US" altLang="ja-JP" dirty="0" err="1"/>
              <a:t>venv</a:t>
            </a:r>
            <a:r>
              <a:rPr kumimoji="1" lang="en-US" altLang="ja-JP" dirty="0"/>
              <a:t>; python</a:t>
            </a:r>
            <a:r>
              <a:rPr kumimoji="1" lang="ja-JP" altLang="en-US" dirty="0"/>
              <a:t>標準のミニマルなアプローチ</a:t>
            </a:r>
            <a:endParaRPr kumimoji="1" lang="en-US" altLang="ja-JP" dirty="0"/>
          </a:p>
          <a:p>
            <a:pPr lvl="1"/>
            <a:r>
              <a:rPr lang="ja-JP" altLang="en-US" dirty="0"/>
              <a:t>依存関係をプロジェクトごとに閉じて管理</a:t>
            </a:r>
            <a:endParaRPr lang="en-US" altLang="ja-JP" dirty="0"/>
          </a:p>
          <a:p>
            <a:pPr lvl="1"/>
            <a:r>
              <a:rPr lang="ja-JP" altLang="en-US" dirty="0"/>
              <a:t>公式パッケージインストーラ</a:t>
            </a:r>
            <a:r>
              <a:rPr lang="en-US" altLang="ja-JP" dirty="0"/>
              <a:t>pip</a:t>
            </a:r>
            <a:r>
              <a:rPr lang="ja-JP" altLang="en-US" dirty="0"/>
              <a:t>とパッケージリポジトリ</a:t>
            </a:r>
            <a:r>
              <a:rPr lang="en-US" altLang="ja-JP" dirty="0" err="1"/>
              <a:t>PyPI</a:t>
            </a:r>
            <a:r>
              <a:rPr lang="ja-JP" altLang="en-US" dirty="0"/>
              <a:t>を</a:t>
            </a:r>
            <a:br>
              <a:rPr lang="en-US" altLang="ja-JP" dirty="0"/>
            </a:br>
            <a:r>
              <a:rPr lang="ja-JP" altLang="en-US" dirty="0"/>
              <a:t>そのまま利用し，膨大なライブラリを利用可能</a:t>
            </a:r>
            <a:endParaRPr lang="en-US" altLang="ja-JP" dirty="0"/>
          </a:p>
          <a:p>
            <a:pPr marL="0" indent="0">
              <a:buNone/>
            </a:pPr>
            <a:endParaRPr kumimoji="1" lang="en-US" altLang="ja-JP" dirty="0"/>
          </a:p>
          <a:p>
            <a:r>
              <a:rPr kumimoji="1" lang="en-US" altLang="ja-JP" dirty="0"/>
              <a:t>Anaconda; </a:t>
            </a:r>
            <a:r>
              <a:rPr kumimoji="1" lang="ja-JP" altLang="en-US" dirty="0"/>
              <a:t>データサイエンスの為の統合プラットフォーム</a:t>
            </a:r>
            <a:endParaRPr kumimoji="1" lang="en-US" altLang="ja-JP" dirty="0"/>
          </a:p>
          <a:p>
            <a:pPr lvl="1"/>
            <a:r>
              <a:rPr kumimoji="1" lang="en-US" altLang="ja-JP" dirty="0" err="1"/>
              <a:t>Conda</a:t>
            </a:r>
            <a:r>
              <a:rPr kumimoji="1" lang="ja-JP" altLang="en-US" dirty="0"/>
              <a:t>パッケージはプリコンパイルされたバイナリとして提供．</a:t>
            </a:r>
            <a:br>
              <a:rPr kumimoji="1" lang="en-US" altLang="ja-JP" dirty="0"/>
            </a:br>
            <a:r>
              <a:rPr lang="ja-JP" altLang="en-US" dirty="0"/>
              <a:t>インストールにコンパイラ不要</a:t>
            </a:r>
            <a:endParaRPr lang="en-US" altLang="ja-JP" dirty="0"/>
          </a:p>
          <a:p>
            <a:pPr lvl="1"/>
            <a:r>
              <a:rPr kumimoji="1" lang="en-US" altLang="ja-JP" dirty="0"/>
              <a:t>Python</a:t>
            </a:r>
            <a:r>
              <a:rPr kumimoji="1" lang="ja-JP" altLang="en-US" dirty="0"/>
              <a:t>だけでなく，それが依存する</a:t>
            </a:r>
            <a:r>
              <a:rPr kumimoji="1" lang="en-US" altLang="ja-JP" dirty="0"/>
              <a:t>C/C++/R</a:t>
            </a:r>
            <a:r>
              <a:rPr kumimoji="1" lang="ja-JP" altLang="en-US" dirty="0"/>
              <a:t>といった非</a:t>
            </a:r>
            <a:r>
              <a:rPr kumimoji="1" lang="en-US" altLang="ja-JP" dirty="0"/>
              <a:t>Python</a:t>
            </a:r>
            <a:br>
              <a:rPr kumimoji="1" lang="en-US" altLang="ja-JP" dirty="0"/>
            </a:br>
            <a:r>
              <a:rPr kumimoji="1" lang="ja-JP" altLang="en-US" dirty="0"/>
              <a:t>パッケージも一括管理可能</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r>
              <a:rPr lang="ja-JP" altLang="en-US" dirty="0"/>
              <a:t>開発用</a:t>
            </a:r>
            <a:r>
              <a:rPr lang="en-US" altLang="ja-JP" dirty="0"/>
              <a:t>Linux PC</a:t>
            </a:r>
            <a:r>
              <a:rPr lang="ja-JP" altLang="en-US" dirty="0"/>
              <a:t>が届き次第，</a:t>
            </a:r>
            <a:r>
              <a:rPr lang="en-US" altLang="ja-JP" dirty="0" err="1"/>
              <a:t>IssacSim</a:t>
            </a:r>
            <a:r>
              <a:rPr lang="ja-JP" altLang="en-US" dirty="0"/>
              <a:t>へ移行．学習コスト</a:t>
            </a:r>
            <a:br>
              <a:rPr lang="en-US" altLang="ja-JP" dirty="0"/>
            </a:br>
            <a:r>
              <a:rPr lang="ja-JP" altLang="en-US" dirty="0"/>
              <a:t>を鑑み，秋学期開始までにチュートリアル完了を目標と</a:t>
            </a:r>
            <a:br>
              <a:rPr lang="en-US" altLang="ja-JP" dirty="0"/>
            </a:br>
            <a:r>
              <a:rPr lang="ja-JP" altLang="en-US" dirty="0"/>
              <a:t>する</a:t>
            </a:r>
            <a:endParaRPr lang="en-US" altLang="ja-JP" dirty="0"/>
          </a:p>
          <a:p>
            <a:endParaRPr kumimoji="1" lang="en-US" altLang="ja-JP" dirty="0"/>
          </a:p>
          <a:p>
            <a:r>
              <a:rPr kumimoji="1" lang="ja-JP" altLang="en-US" dirty="0"/>
              <a:t>非</a:t>
            </a:r>
            <a:r>
              <a:rPr kumimoji="1" lang="en-US" altLang="ja-JP" dirty="0"/>
              <a:t>GNSS</a:t>
            </a:r>
            <a:r>
              <a:rPr kumimoji="1" lang="ja-JP" altLang="en-US" dirty="0"/>
              <a:t>環境に対応可能な別手法への移管．現況の候補は</a:t>
            </a:r>
            <a:br>
              <a:rPr kumimoji="1" lang="en-US" altLang="ja-JP" dirty="0"/>
            </a:br>
            <a:endParaRPr kumimoji="1" lang="ja-JP" altLang="en-US" dirty="0"/>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885</TotalTime>
  <Words>1572</Words>
  <Application>Microsoft Office PowerPoint</Application>
  <PresentationFormat>画面に合わせる (4:3)</PresentationFormat>
  <Paragraphs>188</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158</cp:revision>
  <dcterms:created xsi:type="dcterms:W3CDTF">2025-06-17T01:28:08Z</dcterms:created>
  <dcterms:modified xsi:type="dcterms:W3CDTF">2025-06-18T10:48:55Z</dcterms:modified>
</cp:coreProperties>
</file>