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15"/>
  </p:notesMasterIdLst>
  <p:sldIdLst>
    <p:sldId id="256" r:id="rId2"/>
    <p:sldId id="258" r:id="rId3"/>
    <p:sldId id="257" r:id="rId4"/>
    <p:sldId id="260" r:id="rId5"/>
    <p:sldId id="259" r:id="rId6"/>
    <p:sldId id="267" r:id="rId7"/>
    <p:sldId id="268" r:id="rId8"/>
    <p:sldId id="261" r:id="rId9"/>
    <p:sldId id="262" r:id="rId10"/>
    <p:sldId id="263" r:id="rId11"/>
    <p:sldId id="264"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p:scale>
          <a:sx n="100" d="100"/>
          <a:sy n="100" d="100"/>
        </p:scale>
        <p:origin x="1260"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Tree>
    <p:extLst>
      <p:ext uri="{BB962C8B-B14F-4D97-AF65-F5344CB8AC3E}">
        <p14:creationId xmlns:p14="http://schemas.microsoft.com/office/powerpoint/2010/main" val="84191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Tree>
    <p:extLst>
      <p:ext uri="{BB962C8B-B14F-4D97-AF65-F5344CB8AC3E}">
        <p14:creationId xmlns:p14="http://schemas.microsoft.com/office/powerpoint/2010/main" val="419626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Tree>
    <p:extLst>
      <p:ext uri="{BB962C8B-B14F-4D97-AF65-F5344CB8AC3E}">
        <p14:creationId xmlns:p14="http://schemas.microsoft.com/office/powerpoint/2010/main" val="152229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buNone/>
            </a:pPr>
            <a:r>
              <a:rPr kumimoji="1" lang="ja-JP" altLang="en-US" sz="2400" dirty="0"/>
              <a:t>「非</a:t>
            </a:r>
            <a:r>
              <a:rPr kumimoji="1" lang="en-US" altLang="ja-JP" sz="2400" dirty="0"/>
              <a:t>GNSS</a:t>
            </a:r>
            <a:r>
              <a:rPr kumimoji="1" lang="ja-JP" altLang="en-US" sz="2400" dirty="0"/>
              <a:t>環境でのフォーメーション制御」の研究テーマを実現するため，フォーメーション制御の導入として卒論の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誘導に基づくリーダーフォロワー制御」の追試を行い理解を深めた．また，実装においては</a:t>
            </a:r>
            <a:r>
              <a:rPr kumimoji="1" lang="en-US" altLang="ja-JP" sz="2400" dirty="0"/>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t>IssacSim</a:t>
            </a:r>
            <a:r>
              <a:rPr kumimoji="1" lang="ja-JP" altLang="en-US" sz="2400" dirty="0"/>
              <a:t>上でシミュレータ環境を実現することを試みる．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誘導に基づくリーダーフォロワー制御の追試</a:t>
            </a:r>
            <a:endParaRPr lang="en-US" altLang="ja-JP" dirty="0"/>
          </a:p>
          <a:p>
            <a:pPr lvl="1"/>
            <a:r>
              <a:rPr lang="ja-JP" altLang="en-US" dirty="0"/>
              <a:t>リーダーフォロワー制御の解析</a:t>
            </a:r>
            <a:endParaRPr lang="en-US" altLang="ja-JP" dirty="0"/>
          </a:p>
          <a:p>
            <a:pPr lvl="1"/>
            <a:r>
              <a:rPr lang="en-US" altLang="ja-JP" dirty="0" err="1"/>
              <a:t>Python+CoppeliaSim</a:t>
            </a:r>
            <a:r>
              <a:rPr lang="ja-JP" altLang="en-US" dirty="0"/>
              <a:t>の技術調査</a:t>
            </a:r>
            <a:endParaRPr lang="en-US" altLang="ja-JP" dirty="0"/>
          </a:p>
          <a:p>
            <a:pPr lvl="1"/>
            <a:r>
              <a:rPr lang="en-US" altLang="ja-JP" dirty="0"/>
              <a:t>Python</a:t>
            </a:r>
            <a:r>
              <a:rPr lang="ja-JP" altLang="en-US" dirty="0"/>
              <a:t>仮想環境の技術調査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91930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t>GNSS</a:t>
            </a:r>
            <a:r>
              <a:rPr lang="ja-JP" altLang="en-US" dirty="0"/>
              <a:t>が使用できない環境においては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971675" y="3619671"/>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2344136" y="396074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4050283" y="572274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4308020" y="388226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2065563" y="519982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5243210" y="462832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稲妻 23">
            <a:extLst>
              <a:ext uri="{FF2B5EF4-FFF2-40B4-BE49-F238E27FC236}">
                <a16:creationId xmlns:a16="http://schemas.microsoft.com/office/drawing/2014/main" id="{C27F0A09-5815-9896-1491-EA3BA7A3F6C2}"/>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6" name="グラフィックス 25">
            <a:extLst>
              <a:ext uri="{FF2B5EF4-FFF2-40B4-BE49-F238E27FC236}">
                <a16:creationId xmlns:a16="http://schemas.microsoft.com/office/drawing/2014/main" id="{591330C6-BE13-B698-4A22-FD4DB4C902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3.7037E-7 C 0.02222 0.00995 -0.01459 -0.01111 -0.03195 0.02268 C -0.0441 0.06018 -0.02709 0.1044 -0.03004 0.09861 C -0.03299 0.09306 -0.00538 0.13403 0.00903 0.125 C 0.04219 0.10671 0.071 0.05764 0.05225 0.04329 " pathEditMode="relative" rAng="0" ptsTypes="AAAAA">
                                      <p:cBhvr>
                                        <p:cTn id="6" dur="2000" fill="hold"/>
                                        <p:tgtEl>
                                          <p:spTgt spid="13"/>
                                        </p:tgtEl>
                                        <p:attrNameLst>
                                          <p:attrName>ppt_x</p:attrName>
                                          <p:attrName>ppt_y</p:attrName>
                                        </p:attrNameLst>
                                      </p:cBhvr>
                                      <p:rCtr x="1146" y="6319"/>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39 -0.11493 -0.00926 -0.13264 -0.02245 " pathEditMode="relative" rAng="0" ptsTypes="AAAAA">
                                      <p:cBhvr>
                                        <p:cTn id="8" dur="2000" fill="hold"/>
                                        <p:tgtEl>
                                          <p:spTgt spid="14"/>
                                        </p:tgtEl>
                                        <p:attrNameLst>
                                          <p:attrName>ppt_x</p:attrName>
                                          <p:attrName>ppt_y</p:attrName>
                                        </p:attrNameLst>
                                      </p:cBhvr>
                                      <p:rCtr x="-7639" y="1921"/>
                                    </p:animMotion>
                                  </p:childTnLst>
                                </p:cTn>
                              </p:par>
                              <p:par>
                                <p:cTn id="9" presetID="37" presetClass="path" presetSubtype="0" accel="50000" decel="50000" fill="hold" grpId="0" nodeType="withEffect">
                                  <p:stCondLst>
                                    <p:cond delay="0"/>
                                  </p:stCondLst>
                                  <p:childTnLst>
                                    <p:animMotion origin="layout" path="M -0.00034 2.96296E-6 C 0.02188 0.00995 -0.04791 -0.04792 -0.0651 -0.01412 C -0.07743 0.02338 -0.10399 0.00463 -0.1059 0.04606 C -0.12586 0.07708 -0.12725 0.15324 -0.11284 0.14421 C -0.08003 0.12592 -0.07309 0.11574 -0.09184 0.10162 " pathEditMode="relative" rAng="0" ptsTypes="AAAAA">
                                      <p:cBhvr>
                                        <p:cTn id="10" dur="2000" fill="hold"/>
                                        <p:tgtEl>
                                          <p:spTgt spid="15"/>
                                        </p:tgtEl>
                                        <p:attrNameLst>
                                          <p:attrName>ppt_x</p:attrName>
                                          <p:attrName>ppt_y</p:attrName>
                                        </p:attrNameLst>
                                      </p:cBhvr>
                                      <p:rCtr x="-5885" y="6019"/>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44"/>
                                    </p:animMotion>
                                  </p:childTnLst>
                                </p:cTn>
                              </p:par>
                              <p:par>
                                <p:cTn id="13" presetID="37" presetClass="path" presetSubtype="0" accel="50000" decel="50000" fill="hold" grpId="0" nodeType="withEffect">
                                  <p:stCondLst>
                                    <p:cond delay="0"/>
                                  </p:stCondLst>
                                  <p:childTnLst>
                                    <p:animMotion origin="layout" path="M -0.00035 -0.00046 C 0.02188 0.00949 -0.04791 -0.04838 -0.0651 -0.01458 C -0.0776 0.02315 -0.03906 0.00648 -0.04097 0.04769 C -0.02448 0.08658 -0.09913 0.12176 -0.07465 0.08171 C -0.08594 0.02246 -0.10989 0.05764 -0.12847 0.04352 " pathEditMode="relative" rAng="0" ptsTypes="AAAAA">
                                      <p:cBhvr>
                                        <p:cTn id="14" dur="2000" fill="hold"/>
                                        <p:tgtEl>
                                          <p:spTgt spid="17"/>
                                        </p:tgtEl>
                                        <p:attrNameLst>
                                          <p:attrName>ppt_x</p:attrName>
                                          <p:attrName>ppt_y</p:attrName>
                                        </p:attrNameLst>
                                      </p:cBhvr>
                                      <p:rCtr x="-6198" y="37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971675" y="3619671"/>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844878" y="4274535"/>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8" name="四角形: 角を丸くする 7">
            <a:extLst>
              <a:ext uri="{FF2B5EF4-FFF2-40B4-BE49-F238E27FC236}">
                <a16:creationId xmlns:a16="http://schemas.microsoft.com/office/drawing/2014/main" id="{7309010C-D1B0-79A8-141F-D1EF38BA8774}"/>
              </a:ext>
            </a:extLst>
          </p:cNvPr>
          <p:cNvSpPr/>
          <p:nvPr/>
        </p:nvSpPr>
        <p:spPr>
          <a:xfrm>
            <a:off x="6155871" y="4618349"/>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797234" y="4190953"/>
            <a:ext cx="1107996" cy="369332"/>
          </a:xfrm>
          <a:prstGeom prst="rect">
            <a:avLst/>
          </a:prstGeom>
          <a:noFill/>
        </p:spPr>
        <p:txBody>
          <a:bodyPr wrap="none" rtlCol="0">
            <a:spAutoFit/>
          </a:bodyPr>
          <a:lstStyle/>
          <a:p>
            <a:r>
              <a:rPr kumimoji="1" lang="ja-JP" altLang="en-US" dirty="0"/>
              <a:t>目標地点</a:t>
            </a:r>
          </a:p>
        </p:txBody>
      </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77778E-6 3.7037E-6 L 0.1415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誘導に基づくリーダーフォロワー制御の解析</a:t>
            </a:r>
            <a:endParaRPr lang="en-US" altLang="ja-JP" dirty="0"/>
          </a:p>
          <a:p>
            <a:pPr lvl="1"/>
            <a:r>
              <a:rPr lang="en-US" altLang="ja-JP" dirty="0"/>
              <a:t>LOS</a:t>
            </a:r>
            <a:r>
              <a:rPr lang="ja-JP" altLang="en-US" dirty="0"/>
              <a:t>誘導に基づくリーダーフォロワー制御の追試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誘導によるリーダフォロワ制御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誘導に基づくリーダー</a:t>
            </a:r>
            <a:br>
              <a:rPr kumimoji="1" lang="en-US" altLang="ja-JP" dirty="0"/>
            </a:br>
            <a:r>
              <a:rPr kumimoji="1" lang="ja-JP" altLang="en-US" dirty="0"/>
              <a:t>フォロワー制御を採用</a:t>
            </a:r>
            <a:endParaRPr kumimoji="1" lang="en-US" altLang="ja-JP" dirty="0"/>
          </a:p>
          <a:p>
            <a:endParaRPr lang="en-US" altLang="ja-JP" dirty="0"/>
          </a:p>
          <a:p>
            <a:r>
              <a:rPr kumimoji="1" lang="ja-JP" altLang="en-US" dirty="0"/>
              <a:t>フォロワーの制御器を設計，リーダーの動きに併せて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240672829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400</TotalTime>
  <Words>418</Words>
  <Application>Microsoft Office PowerPoint</Application>
  <PresentationFormat>画面に合わせる (4:3)</PresentationFormat>
  <Paragraphs>56</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Arial</vt:lpstr>
      <vt:lpstr>Wingdings</vt:lpstr>
      <vt:lpstr>Office テーマ</vt:lpstr>
      <vt:lpstr>6月研究室内発表</vt:lpstr>
      <vt:lpstr>これまでの進捗概要</vt:lpstr>
      <vt:lpstr>目次</vt:lpstr>
      <vt:lpstr>背景</vt:lpstr>
      <vt:lpstr>目的</vt:lpstr>
      <vt:lpstr>目的</vt:lpstr>
      <vt:lpstr>目次</vt:lpstr>
      <vt:lpstr>LOS誘導によるリーダフォロワ制御</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MORIMOTO Hiroto</cp:lastModifiedBy>
  <cp:revision>42</cp:revision>
  <dcterms:created xsi:type="dcterms:W3CDTF">2025-06-17T01:28:08Z</dcterms:created>
  <dcterms:modified xsi:type="dcterms:W3CDTF">2025-06-17T08:08:11Z</dcterms:modified>
</cp:coreProperties>
</file>