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86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94AB-D91E-402F-B407-587A4C29DC8B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BB7-92F5-4977-AA44-396FA1CF31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254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94AB-D91E-402F-B407-587A4C29DC8B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BB7-92F5-4977-AA44-396FA1CF31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56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94AB-D91E-402F-B407-587A4C29DC8B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BB7-92F5-4977-AA44-396FA1CF31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64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5880"/>
            <a:ext cx="7886700" cy="890314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94AB-D91E-402F-B407-587A4C29DC8B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BB7-92F5-4977-AA44-396FA1CF315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37D07A3-3C96-4240-645A-99A27AEB71B3}"/>
              </a:ext>
            </a:extLst>
          </p:cNvPr>
          <p:cNvSpPr/>
          <p:nvPr userDrawn="1"/>
        </p:nvSpPr>
        <p:spPr>
          <a:xfrm flipV="1">
            <a:off x="0" y="1240028"/>
            <a:ext cx="9144000" cy="65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69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94AB-D91E-402F-B407-587A4C29DC8B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BB7-92F5-4977-AA44-396FA1CF31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94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94AB-D91E-402F-B407-587A4C29DC8B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BB7-92F5-4977-AA44-396FA1CF31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80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94AB-D91E-402F-B407-587A4C29DC8B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BB7-92F5-4977-AA44-396FA1CF31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52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94AB-D91E-402F-B407-587A4C29DC8B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BB7-92F5-4977-AA44-396FA1CF31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66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94AB-D91E-402F-B407-587A4C29DC8B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BB7-92F5-4977-AA44-396FA1CF31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22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94AB-D91E-402F-B407-587A4C29DC8B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BB7-92F5-4977-AA44-396FA1CF31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71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94AB-D91E-402F-B407-587A4C29DC8B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7BB7-92F5-4977-AA44-396FA1CF31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3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D794AB-D91E-402F-B407-587A4C29DC8B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407BB7-92F5-4977-AA44-396FA1CF31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55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B676C7-0BDD-BB35-26E9-7D75111227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919FAB-864C-4C65-A774-3522667A92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15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C52A0-871D-7547-EFAB-6C34A914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CE2A54-FCBE-B0B3-C16B-96FC708E0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479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画面に合わせる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皓斗 森本</dc:creator>
  <cp:lastModifiedBy>皓斗 森本</cp:lastModifiedBy>
  <cp:revision>2</cp:revision>
  <dcterms:created xsi:type="dcterms:W3CDTF">2025-06-14T13:56:41Z</dcterms:created>
  <dcterms:modified xsi:type="dcterms:W3CDTF">2025-06-14T14:04:40Z</dcterms:modified>
</cp:coreProperties>
</file>