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0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252</Words>
  <Application>Microsoft Office PowerPoint</Application>
  <PresentationFormat>画面に合わせる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 Medium</vt:lpstr>
      <vt:lpstr>Arial</vt:lpstr>
      <vt:lpstr>Cambria Math</vt:lpstr>
      <vt:lpstr>Office テーマ</vt:lpstr>
      <vt:lpstr>進捗共有20250612</vt:lpstr>
      <vt:lpstr>PowerPoint プレゼンテーション</vt:lpstr>
      <vt:lpstr>前回までに行っていたこと</vt:lpstr>
      <vt:lpstr>LOS誘導によるリーダーフォロワー制御</vt:lpstr>
      <vt:lpstr>LOSによる追従制御</vt:lpstr>
      <vt:lpstr>LOSによる追従制御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MORIMOTO Hiroto</cp:lastModifiedBy>
  <cp:revision>12</cp:revision>
  <dcterms:created xsi:type="dcterms:W3CDTF">2025-06-11T16:04:50Z</dcterms:created>
  <dcterms:modified xsi:type="dcterms:W3CDTF">2025-06-12T03:01:42Z</dcterms:modified>
</cp:coreProperties>
</file>