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0"/>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75" r:id="rId17"/>
    <p:sldId id="276" r:id="rId18"/>
    <p:sldId id="277"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showGuides="1">
      <p:cViewPr>
        <p:scale>
          <a:sx n="100" d="100"/>
          <a:sy n="100" d="100"/>
        </p:scale>
        <p:origin x="1260" y="4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p:txBody>
          <a:bodyPr/>
          <a:lstStyle/>
          <a:p>
            <a:r>
              <a:rPr kumimoji="1" lang="en-US" altLang="ja-JP" dirty="0"/>
              <a:t>6</a:t>
            </a:r>
            <a:r>
              <a:rPr kumimoji="1" lang="ja-JP" altLang="en-US" dirty="0"/>
              <a:t>月研究室内発表</a:t>
            </a:r>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38856" y="1684224"/>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412457" y="1684224"/>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958633" y="1832218"/>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3089886" y="5182092"/>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994821" y="4316012"/>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577879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646</TotalTime>
  <Words>686</Words>
  <Application>Microsoft Office PowerPoint</Application>
  <PresentationFormat>画面に合わせる (4:3)</PresentationFormat>
  <Paragraphs>85</Paragraphs>
  <Slides>18</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18</vt:i4>
      </vt:variant>
    </vt:vector>
  </HeadingPairs>
  <TitlesOfParts>
    <vt:vector size="23" baseType="lpstr">
      <vt:lpstr>游ゴシック</vt:lpstr>
      <vt:lpstr>Arial</vt:lpstr>
      <vt:lpstr>Cambria Math</vt:lpstr>
      <vt:lpstr>Wingdings</vt:lpstr>
      <vt:lpstr>Office テーマ</vt:lpstr>
      <vt:lpstr>6月研究室内発表</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MORIMOTO Hiroto</cp:lastModifiedBy>
  <cp:revision>85</cp:revision>
  <dcterms:created xsi:type="dcterms:W3CDTF">2025-06-17T01:28:08Z</dcterms:created>
  <dcterms:modified xsi:type="dcterms:W3CDTF">2025-06-17T12:14:50Z</dcterms:modified>
</cp:coreProperties>
</file>