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5"/>
  </p:notesMasterIdLst>
  <p:sldIdLst>
    <p:sldId id="256" r:id="rId2"/>
    <p:sldId id="258" r:id="rId3"/>
    <p:sldId id="257" r:id="rId4"/>
    <p:sldId id="260" r:id="rId5"/>
    <p:sldId id="259" r:id="rId6"/>
    <p:sldId id="267" r:id="rId7"/>
    <p:sldId id="268"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p:scale>
          <a:sx n="100" d="100"/>
          <a:sy n="100" d="100"/>
        </p:scale>
        <p:origin x="1158"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Tree>
    <p:extLst>
      <p:ext uri="{BB962C8B-B14F-4D97-AF65-F5344CB8AC3E}">
        <p14:creationId xmlns:p14="http://schemas.microsoft.com/office/powerpoint/2010/main" val="84191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Tree>
    <p:extLst>
      <p:ext uri="{BB962C8B-B14F-4D97-AF65-F5344CB8AC3E}">
        <p14:creationId xmlns:p14="http://schemas.microsoft.com/office/powerpoint/2010/main" val="4196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Tree>
    <p:extLst>
      <p:ext uri="{BB962C8B-B14F-4D97-AF65-F5344CB8AC3E}">
        <p14:creationId xmlns:p14="http://schemas.microsoft.com/office/powerpoint/2010/main" val="152229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「非</a:t>
            </a:r>
            <a:r>
              <a:rPr kumimoji="1" lang="en-US" altLang="ja-JP" sz="2400" dirty="0"/>
              <a:t>GNSS</a:t>
            </a:r>
            <a:r>
              <a:rPr kumimoji="1" lang="ja-JP" altLang="en-US" sz="2400" dirty="0"/>
              <a:t>環境でのフォーメーション制御」の研究テーマを実現するため，フォーメーション制御の導入として卒論の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誘導に基づくリーダーフォロワー制御」の追試を行い理解を深めた．また，実装においては</a:t>
            </a:r>
            <a:r>
              <a:rPr kumimoji="1" lang="en-US" altLang="ja-JP" sz="2400" dirty="0"/>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t>IssacSim</a:t>
            </a:r>
            <a:r>
              <a:rPr kumimoji="1" lang="ja-JP" altLang="en-US" sz="2400" dirty="0"/>
              <a:t>上でシミュレータ環境を実現することを試みる．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誘導に基づくリーダーフォロワー制御の追試</a:t>
            </a:r>
            <a:endParaRPr lang="en-US" altLang="ja-JP" dirty="0"/>
          </a:p>
          <a:p>
            <a:pPr lvl="1"/>
            <a:r>
              <a:rPr lang="ja-JP" altLang="en-US" dirty="0"/>
              <a:t>リーダーフォロワー制御の解析</a:t>
            </a:r>
            <a:endParaRPr lang="en-US" altLang="ja-JP" dirty="0"/>
          </a:p>
          <a:p>
            <a:pPr lvl="1"/>
            <a:r>
              <a:rPr lang="en-US" altLang="ja-JP" dirty="0" err="1"/>
              <a:t>Python+CoppeliaSim</a:t>
            </a:r>
            <a:r>
              <a:rPr lang="ja-JP" altLang="en-US" dirty="0"/>
              <a:t>の技術調査</a:t>
            </a:r>
            <a:endParaRPr lang="en-US" altLang="ja-JP" dirty="0"/>
          </a:p>
          <a:p>
            <a:pPr lvl="1"/>
            <a:r>
              <a:rPr lang="en-US" altLang="ja-JP" dirty="0"/>
              <a:t>Python</a:t>
            </a:r>
            <a:r>
              <a:rPr lang="ja-JP" altLang="en-US" dirty="0"/>
              <a:t>仮想環境の技術調査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91930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t>GNSS</a:t>
            </a:r>
            <a:r>
              <a:rPr lang="ja-JP" altLang="en-US" dirty="0"/>
              <a:t>が使用できない環境においては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誘導に基づくリーダーフォロワ制御の解析</a:t>
            </a:r>
            <a:endParaRPr lang="en-US" altLang="ja-JP" dirty="0"/>
          </a:p>
          <a:p>
            <a:pPr lvl="1"/>
            <a:r>
              <a:rPr lang="en-US" altLang="ja-JP" dirty="0"/>
              <a:t>LOS</a:t>
            </a:r>
            <a:r>
              <a:rPr lang="ja-JP" altLang="en-US" dirty="0"/>
              <a:t>誘導に基づくリーダーフォロワ制御の追試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誘導によるリーダーフォロワ制御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誘導に基づくリーダー</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フォロワの制御器を設計，リーダーの動きに併せて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24067282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411</TotalTime>
  <Words>418</Words>
  <Application>Microsoft Office PowerPoint</Application>
  <PresentationFormat>画面に合わせる (4:3)</PresentationFormat>
  <Paragraphs>56</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Arial</vt:lpstr>
      <vt:lpstr>Wingdings</vt:lpstr>
      <vt:lpstr>Office テーマ</vt:lpstr>
      <vt:lpstr>6月研究室内発表</vt:lpstr>
      <vt:lpstr>これまでの進捗概要</vt:lpstr>
      <vt:lpstr>目次</vt:lpstr>
      <vt:lpstr>背景</vt:lpstr>
      <vt:lpstr>目的</vt:lpstr>
      <vt:lpstr>目的</vt:lpstr>
      <vt:lpstr>目次</vt:lpstr>
      <vt:lpstr>LOS誘導によるリーダーフォロワ制御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51</cp:revision>
  <dcterms:created xsi:type="dcterms:W3CDTF">2025-06-17T01:28:08Z</dcterms:created>
  <dcterms:modified xsi:type="dcterms:W3CDTF">2025-06-17T08:19:41Z</dcterms:modified>
</cp:coreProperties>
</file>