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D85D274-A87C-68D2-79C5-E1A43092F900}"/>
              </a:ext>
            </a:extLst>
          </p:cNvPr>
          <p:cNvSpPr/>
          <p:nvPr userDrawn="1"/>
        </p:nvSpPr>
        <p:spPr>
          <a:xfrm>
            <a:off x="333756" y="1033272"/>
            <a:ext cx="8476488" cy="479145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6D844-1E26-3809-131E-E482782D1688}"/>
              </a:ext>
            </a:extLst>
          </p:cNvPr>
          <p:cNvSpPr>
            <a:spLocks noGrp="1"/>
          </p:cNvSpPr>
          <p:nvPr>
            <p:ph type="title"/>
          </p:nvPr>
        </p:nvSpPr>
        <p:spPr>
          <a:xfrm>
            <a:off x="628650" y="2766218"/>
            <a:ext cx="7886700" cy="1325563"/>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26883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74"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a:xfrm>
            <a:off x="435263" y="553051"/>
            <a:ext cx="8273473" cy="2387600"/>
          </a:xfrm>
        </p:spPr>
        <p:txBody>
          <a:bodyPr>
            <a:normAutofit fontScale="90000"/>
          </a:bodyPr>
          <a:lstStyle/>
          <a:p>
            <a:r>
              <a:rPr lang="ja-JP" altLang="en-US" sz="4400" dirty="0"/>
              <a:t>非</a:t>
            </a:r>
            <a:r>
              <a:rPr lang="en-US" altLang="ja-JP" sz="4400" dirty="0"/>
              <a:t>GNSS</a:t>
            </a:r>
            <a:r>
              <a:rPr lang="ja-JP" altLang="en-US" sz="4400" dirty="0"/>
              <a:t>環境での</a:t>
            </a:r>
            <a:br>
              <a:rPr lang="en-US" altLang="ja-JP" sz="4400" dirty="0"/>
            </a:br>
            <a:r>
              <a:rPr lang="ja-JP" altLang="en-US" sz="4400" dirty="0"/>
              <a:t>フォーメーション制御に関する研究</a:t>
            </a:r>
            <a:br>
              <a:rPr lang="en-US" altLang="ja-JP" sz="4400" dirty="0"/>
            </a:br>
            <a:r>
              <a:rPr lang="ja-JP" altLang="en-US" sz="4400" dirty="0"/>
              <a:t>実現へ向けた調査と今後の方針</a:t>
            </a:r>
            <a:endParaRPr kumimoji="1" lang="ja-JP" altLang="en-US" sz="4400" dirty="0"/>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r>
              <a:rPr kumimoji="1" lang="en-US" altLang="ja-JP" dirty="0"/>
              <a:t>Python</a:t>
            </a:r>
            <a:r>
              <a:rPr kumimoji="1" lang="ja-JP" altLang="en-US" dirty="0"/>
              <a:t>仮想環境構築の代表的なツールとして，ここでは</a:t>
            </a:r>
            <a:br>
              <a:rPr kumimoji="1" lang="en-US" altLang="ja-JP" dirty="0"/>
            </a:br>
            <a:r>
              <a:rPr kumimoji="1" lang="en-US" altLang="ja-JP" dirty="0" err="1"/>
              <a:t>venv</a:t>
            </a:r>
            <a:r>
              <a:rPr kumimoji="1" lang="ja-JP" altLang="en-US" dirty="0"/>
              <a:t>と</a:t>
            </a:r>
            <a:r>
              <a:rPr kumimoji="1" lang="en-US" altLang="ja-JP" dirty="0"/>
              <a:t>Anaconda(</a:t>
            </a:r>
            <a:r>
              <a:rPr kumimoji="1" lang="en-US" altLang="ja-JP" dirty="0" err="1"/>
              <a:t>conda</a:t>
            </a:r>
            <a:r>
              <a:rPr kumimoji="1" lang="en-US" altLang="ja-JP" dirty="0"/>
              <a:t>)</a:t>
            </a:r>
            <a:r>
              <a:rPr kumimoji="1" lang="ja-JP" altLang="en-US" dirty="0"/>
              <a:t>を挙げる</a:t>
            </a:r>
            <a:endParaRPr kumimoji="1" lang="en-US" altLang="ja-JP" dirty="0"/>
          </a:p>
          <a:p>
            <a:endParaRPr lang="en-US" altLang="ja-JP" dirty="0"/>
          </a:p>
          <a:p>
            <a:r>
              <a:rPr kumimoji="1" lang="en-US" altLang="ja-JP" dirty="0" err="1"/>
              <a:t>venv</a:t>
            </a:r>
            <a:r>
              <a:rPr kumimoji="1" lang="en-US" altLang="ja-JP" dirty="0"/>
              <a:t>; python</a:t>
            </a:r>
            <a:r>
              <a:rPr kumimoji="1" lang="ja-JP" altLang="en-US" dirty="0"/>
              <a:t>標準のミニマルなアプローチ</a:t>
            </a:r>
            <a:endParaRPr kumimoji="1" lang="en-US" altLang="ja-JP" dirty="0"/>
          </a:p>
          <a:p>
            <a:pPr lvl="1"/>
            <a:r>
              <a:rPr lang="ja-JP" altLang="en-US" dirty="0"/>
              <a:t>依存関係をプロジェクトごとに閉じて管理</a:t>
            </a:r>
            <a:endParaRPr lang="en-US" altLang="ja-JP" dirty="0"/>
          </a:p>
          <a:p>
            <a:pPr lvl="1"/>
            <a:r>
              <a:rPr lang="ja-JP" altLang="en-US" dirty="0"/>
              <a:t>公式パッケージインストーラ</a:t>
            </a:r>
            <a:r>
              <a:rPr lang="en-US" altLang="ja-JP" dirty="0"/>
              <a:t>pip</a:t>
            </a:r>
            <a:r>
              <a:rPr lang="ja-JP" altLang="en-US" dirty="0"/>
              <a:t>とパッケージリポジトリ</a:t>
            </a:r>
            <a:r>
              <a:rPr lang="en-US" altLang="ja-JP" dirty="0" err="1"/>
              <a:t>PyPI</a:t>
            </a:r>
            <a:r>
              <a:rPr lang="ja-JP" altLang="en-US" dirty="0"/>
              <a:t>を</a:t>
            </a:r>
            <a:br>
              <a:rPr lang="en-US" altLang="ja-JP" dirty="0"/>
            </a:br>
            <a:r>
              <a:rPr lang="ja-JP" altLang="en-US" dirty="0"/>
              <a:t>そのまま利用し，膨大なライブラリを利用可能</a:t>
            </a:r>
            <a:endParaRPr lang="en-US" altLang="ja-JP" dirty="0"/>
          </a:p>
          <a:p>
            <a:pPr marL="0" indent="0">
              <a:buNone/>
            </a:pPr>
            <a:endParaRPr kumimoji="1" lang="en-US" altLang="ja-JP" dirty="0"/>
          </a:p>
          <a:p>
            <a:r>
              <a:rPr kumimoji="1" lang="en-US" altLang="ja-JP" dirty="0"/>
              <a:t>Anaconda; </a:t>
            </a:r>
            <a:r>
              <a:rPr kumimoji="1" lang="ja-JP" altLang="en-US" dirty="0"/>
              <a:t>データサイエンスの為の統合プラットフォーム</a:t>
            </a:r>
            <a:endParaRPr kumimoji="1" lang="en-US" altLang="ja-JP" dirty="0"/>
          </a:p>
          <a:p>
            <a:pPr lvl="1"/>
            <a:r>
              <a:rPr kumimoji="1" lang="en-US" altLang="ja-JP" dirty="0" err="1"/>
              <a:t>Conda</a:t>
            </a:r>
            <a:r>
              <a:rPr kumimoji="1" lang="ja-JP" altLang="en-US" dirty="0"/>
              <a:t>パッケージはプリコンパイルされたバイナリとして提供．</a:t>
            </a:r>
            <a:br>
              <a:rPr kumimoji="1" lang="en-US" altLang="ja-JP" dirty="0"/>
            </a:br>
            <a:r>
              <a:rPr lang="ja-JP" altLang="en-US" dirty="0"/>
              <a:t>インストールにコンパイラ不要</a:t>
            </a:r>
            <a:endParaRPr lang="en-US" altLang="ja-JP" dirty="0"/>
          </a:p>
          <a:p>
            <a:pPr lvl="1"/>
            <a:r>
              <a:rPr kumimoji="1" lang="en-US" altLang="ja-JP" dirty="0"/>
              <a:t>Python</a:t>
            </a:r>
            <a:r>
              <a:rPr kumimoji="1" lang="ja-JP" altLang="en-US" dirty="0"/>
              <a:t>だけでなく，それが依存する</a:t>
            </a:r>
            <a:r>
              <a:rPr kumimoji="1" lang="en-US" altLang="ja-JP" dirty="0"/>
              <a:t>C/C++/R</a:t>
            </a:r>
            <a:r>
              <a:rPr kumimoji="1" lang="ja-JP" altLang="en-US" dirty="0"/>
              <a:t>といった非</a:t>
            </a:r>
            <a:r>
              <a:rPr kumimoji="1" lang="en-US" altLang="ja-JP" dirty="0"/>
              <a:t>Python</a:t>
            </a:r>
            <a:br>
              <a:rPr kumimoji="1" lang="en-US" altLang="ja-JP" dirty="0"/>
            </a:br>
            <a:r>
              <a:rPr kumimoji="1" lang="ja-JP" altLang="en-US"/>
              <a:t>パッケージも一括管理可能</a:t>
            </a:r>
            <a:endParaRPr kumimoji="1" lang="en-US" altLang="ja-JP"/>
          </a:p>
          <a:p>
            <a:pPr lvl="1"/>
            <a:endParaRPr kumimoji="1" lang="ja-JP" altLang="en-US" dirty="0"/>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848</TotalTime>
  <Words>1527</Words>
  <Application>Microsoft Office PowerPoint</Application>
  <PresentationFormat>画面に合わせる (4:3)</PresentationFormat>
  <Paragraphs>185</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非GNSS環境での フォーメーション制御に関する研究 実現へ向けた調査と今後の方針</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150</cp:revision>
  <dcterms:created xsi:type="dcterms:W3CDTF">2025-06-17T01:28:08Z</dcterms:created>
  <dcterms:modified xsi:type="dcterms:W3CDTF">2025-06-18T10:12:11Z</dcterms:modified>
</cp:coreProperties>
</file>