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endParaRPr lang="en-US" altLang="ja-JP" dirty="0"/>
          </a:p>
          <a:p>
            <a:endParaRPr kumimoji="1" lang="en-US" altLang="ja-JP" dirty="0"/>
          </a:p>
          <a:p>
            <a:r>
              <a:rPr kumimoji="1" lang="en-US" altLang="ja-JP" dirty="0"/>
              <a:t>Anaconda; </a:t>
            </a:r>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811</TotalTime>
  <Words>1457</Words>
  <Application>Microsoft Office PowerPoint</Application>
  <PresentationFormat>画面に合わせる (4:3)</PresentationFormat>
  <Paragraphs>182</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145</cp:revision>
  <dcterms:created xsi:type="dcterms:W3CDTF">2025-06-17T01:28:08Z</dcterms:created>
  <dcterms:modified xsi:type="dcterms:W3CDTF">2025-06-18T09:35:17Z</dcterms:modified>
</cp:coreProperties>
</file>