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4"/>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75" r:id="rId17"/>
    <p:sldId id="279" r:id="rId18"/>
    <p:sldId id="276" r:id="rId19"/>
    <p:sldId id="278" r:id="rId20"/>
    <p:sldId id="277" r:id="rId21"/>
    <p:sldId id="280"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80" d="100"/>
          <a:sy n="80" d="100"/>
        </p:scale>
        <p:origin x="90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２つの</a:t>
            </a:r>
            <a:r>
              <a:rPr kumimoji="1" lang="en-US" altLang="ja-JP" dirty="0"/>
              <a:t>API</a:t>
            </a:r>
            <a:r>
              <a:rPr kumimoji="1" lang="ja-JP" altLang="en-US" dirty="0"/>
              <a:t>の比較</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57787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a:t>本研究</a:t>
            </a:r>
            <a:r>
              <a:rPr kumimoji="1" lang="ja-JP" altLang="en-US" dirty="0"/>
              <a:t>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717</TotalTime>
  <Words>1046</Words>
  <Application>Microsoft Office PowerPoint</Application>
  <PresentationFormat>画面に合わせる (4:3)</PresentationFormat>
  <Paragraphs>132</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PowerPoint プレゼンテーション</vt:lpstr>
      <vt:lpstr>Python APIの選定</vt:lpstr>
      <vt:lpstr>Zero MQ Remote API</vt:lpstr>
      <vt:lpstr>２つのAPIの比較</vt:lpstr>
      <vt:lpstr>目次</vt:lpstr>
      <vt:lpstr>課題</vt:lpstr>
      <vt:lpstr>目次</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106</cp:revision>
  <dcterms:created xsi:type="dcterms:W3CDTF">2025-06-17T01:28:08Z</dcterms:created>
  <dcterms:modified xsi:type="dcterms:W3CDTF">2025-06-17T15:44:36Z</dcterms:modified>
</cp:coreProperties>
</file>