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5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9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0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AD8B-1E08-4117-A2E2-C4BC2B460B6A}" type="datetimeFigureOut">
              <a:rPr lang="zh-TW" altLang="en-US" smtClean="0"/>
              <a:t>2024/9/30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EEB-1AD7-4D4A-AC30-B3F3F3A8A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2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哲學概論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古希伯來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創世紀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46069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01378" y="1998446"/>
            <a:ext cx="2992582" cy="5957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75768" y="-96549"/>
            <a:ext cx="2992582" cy="5957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93135" y="201324"/>
            <a:ext cx="2520950" cy="65532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舊約</a:t>
            </a:r>
            <a:endParaRPr lang="en-US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創世紀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1-25</a:t>
            </a: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Genesis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創世紀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26-50</a:t>
            </a: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Genesis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出谷紀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1-20 </a:t>
            </a: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Exodus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出谷紀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21-40 </a:t>
            </a: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Exodus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肋未紀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Levitcus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戶籍紀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Number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申命紀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Deuteronomy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若蘇厄書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Joshua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民長紀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Judges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盧德紀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Ruth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撒慕爾紀上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 Samuel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撒慕爾記下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Samuel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列王紀上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 Kings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列王紀下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Kings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編年紀上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 Chronicles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編年記下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Chronicles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厄斯德拉上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Ezra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厄斯德拉下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Nehemiah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多俾亞傳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Tobit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友弟德傳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Judith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艾斯德爾傳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Esther</a:t>
            </a:r>
            <a:endParaRPr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2988" y="202911"/>
            <a:ext cx="2249487" cy="6551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瑪加伯上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 Maccabees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瑪加伯下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 Maccabees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約伯傳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Job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聖詠集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Psalms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箴言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Proverbs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訓道篇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Ecclesiastes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雅歌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Song of Songs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智慧篇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Wisdom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德訓篇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Ecclesiasticus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依撒意亞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Issiah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耶肋米亞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Jeremiah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耶肋米亞哀歌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Lamentations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巴路克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dirty="0" err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Baruth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厄則克爾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Ezekiel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達尼爾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Daniel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甌瑟亞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Hosea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岳厄爾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Joel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亞毛斯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Amos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亞北底亞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Obadiah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約納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Jonah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米該亞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Micah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775450" y="201324"/>
            <a:ext cx="3887788" cy="6553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納鴻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Nahum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哈巴谷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Habakkuk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索福尼亞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Zephaniah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哈蓋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Haggai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匝加利亞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Zechariah</a:t>
            </a: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瑪拉基亞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Malachi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en-US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新約</a:t>
            </a:r>
            <a:endParaRPr kumimoji="0" lang="en-US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瑪竇福音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Matthew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馬爾谷福音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路加福音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Luke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若望福音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John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宗徒大事錄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羅馬書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Roman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格林多前書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Corinthians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格林多後書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Corinthians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迦拉達書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Galatians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厄弗所書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Ephesians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斐理伯書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Philippians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哥羅森書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Colossians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得撒洛尼前書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1Thessalonians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得撒洛尼後書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2Thessalonians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TW" altLang="zh-TW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kumimoji="0" lang="zh-TW" altLang="en-US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48104" y="206375"/>
            <a:ext cx="2320379" cy="4179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弟茂德前書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1Timothy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弟茂德後書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2Timothy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弟鐸書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Titus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費肋孟書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Philemon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希伯來書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Hebrews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雅各伯書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James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伯多祿前書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peter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伯多祿後書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peter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若望一書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John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若望二書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John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若望三書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John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猶達書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Jude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若望默示錄  </a:t>
            </a:r>
            <a:r>
              <a:rPr kumimoji="0" lang="en-US" altLang="zh-TW" sz="16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Revelation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kumimoji="0" lang="zh-TW" altLang="en-US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62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noFill/>
        </p:spPr>
      </p:pic>
      <p:sp>
        <p:nvSpPr>
          <p:cNvPr id="5" name="矩形 4"/>
          <p:cNvSpPr/>
          <p:nvPr/>
        </p:nvSpPr>
        <p:spPr>
          <a:xfrm>
            <a:off x="605882" y="384304"/>
            <a:ext cx="1109558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第一章</a:t>
            </a:r>
          </a:p>
          <a:p>
            <a:pPr marL="363538" indent="-363538" algn="just"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天地萬物的創造</a:t>
            </a:r>
            <a:endParaRPr lang="en-US" altLang="zh-TW" sz="28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63538" indent="-363538" algn="just">
              <a:defRPr/>
            </a:pPr>
            <a:endParaRPr lang="zh-TW" altLang="en-US" sz="28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在起初天主創造了天地。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大地還是混沌空虛，深淵上還是一團黑暗，天主的神在水面上運行。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天主說：「有光</a:t>
            </a:r>
            <a:r>
              <a:rPr lang="en-US" altLang="zh-TW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」就有了光。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天主見光好，就將光與黑暗分開。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天主稱光為「晝」，稱黑暗為「夜」。過了晚上，過了早晨，這是第一天。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天主說：「在水與水之間要有穹蒼，將水分開</a:t>
            </a:r>
            <a:r>
              <a:rPr lang="en-US" altLang="zh-TW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</a:t>
            </a: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sz="2800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天主造了穹蒼，分開了穹蒼以下的水和穹蒼以上的水。</a:t>
            </a:r>
          </a:p>
          <a:p>
            <a:pPr marL="363538" indent="-363538" algn="just">
              <a:buFont typeface="+mj-lt"/>
              <a:buAutoNum type="arabicPeriod"/>
              <a:defRPr/>
            </a:pPr>
            <a:r>
              <a:rPr lang="zh-TW" altLang="en-US" sz="28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天主稱穹蒼為「天」，天主看了認為好。過了晚上，過了早晨，這是第二天。</a:t>
            </a:r>
          </a:p>
        </p:txBody>
      </p:sp>
    </p:spTree>
    <p:extLst>
      <p:ext uri="{BB962C8B-B14F-4D97-AF65-F5344CB8AC3E}">
        <p14:creationId xmlns:p14="http://schemas.microsoft.com/office/powerpoint/2010/main" val="337627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613" y="171450"/>
            <a:ext cx="11687175" cy="6557962"/>
          </a:xfrm>
        </p:spPr>
        <p:txBody>
          <a:bodyPr>
            <a:normAutofit/>
          </a:bodyPr>
          <a:lstStyle/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天主說：「天下的水應聚在一處，使旱地出現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天主稱旱地為「陸地」，稱水匯合處為「海洋」。天主看了認為好。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天主說：「地上要生出青草，結種子的蔬菜，和各種結果子的樹木，在地上的果子內都含有種子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地上就生出了青草，各種結種子的蔬菜，和各種結果子的樹木，果子內都含有種子。天主看了認為好。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過了晚上，過了早晨，這是第三天。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天主說：「在天空中要有光體，以分別晝夜，作為規定時節和年月日的記號。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要在天空中放光，照耀大地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天主於是造了兩個大光體：較大的控制白天，較小的控制黑夜，並造了星宿。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天主將星宿擺列在天空，照耀大地，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控制晝夜，分別明與暗。天主看了認為好。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過了晚上，過了早晨，這是第四天。</a:t>
            </a:r>
          </a:p>
        </p:txBody>
      </p:sp>
    </p:spTree>
    <p:extLst>
      <p:ext uri="{BB962C8B-B14F-4D97-AF65-F5344CB8AC3E}">
        <p14:creationId xmlns:p14="http://schemas.microsoft.com/office/powerpoint/2010/main" val="76138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>
            <a:normAutofit/>
          </a:bodyPr>
          <a:lstStyle/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天主說：「水中要繁生蠕動的生物，地面上、天空中要有鳥飛翔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天主於是造了大魚和水中各種孳生的蠕動生物以及各種飛鳥。天主看了認為好。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遂祝福牠們說：「你們要孳生繁殖，充滿海洋；飛鳥也要在地上繁殖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過了晚上，過了早晨，這是第五天。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天主說：「地上要生出各種生物，即各種牲畜、爬蟲和野獸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天主於是造了各種野獸、各種牲畜和地上所有的各種爬蟲。天主看了認為好。</a:t>
            </a:r>
          </a:p>
        </p:txBody>
      </p:sp>
    </p:spTree>
    <p:extLst>
      <p:ext uri="{BB962C8B-B14F-4D97-AF65-F5344CB8AC3E}">
        <p14:creationId xmlns:p14="http://schemas.microsoft.com/office/powerpoint/2010/main" val="67086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96900"/>
            <a:ext cx="10515600" cy="5875338"/>
          </a:xfrm>
        </p:spPr>
        <p:txBody>
          <a:bodyPr>
            <a:noAutofit/>
          </a:bodyPr>
          <a:lstStyle/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讓我們照我們的肖像，按我們的模樣造人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，叫他</a:t>
            </a:r>
            <a:r>
              <a:rPr lang="zh-TW" altLang="en-US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管理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海中的魚、天空的飛鳥、牲畜、各種野獸、在地上爬行的各種爬蟲。」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天主於是照自己的肖像造了人，就是照天主的肖像造了人：造了一男一女。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天主祝福他們說：「你們要生育繁殖，充滿大地，治理大地，管理海中的魚、天空的飛鳥、各種在地上爬行的生物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天主又說：「看，全地面上結種子的各種蔬菜，在果內含有種子的各種果樹，我都給你們作食物；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至於地上的各種野獸，天空中的各種飛鳥，在地上爬行有生魂的各種動物，我把一切青草給牠們作食物。」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事就這樣成了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天主看了他所造的一切，認為樣樣都很好。過了晚上，過了早晨，這是第六天。</a:t>
            </a:r>
          </a:p>
        </p:txBody>
      </p:sp>
    </p:spTree>
    <p:extLst>
      <p:ext uri="{BB962C8B-B14F-4D97-AF65-F5344CB8AC3E}">
        <p14:creationId xmlns:p14="http://schemas.microsoft.com/office/powerpoint/2010/main" val="293951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28431"/>
            <a:ext cx="10515600" cy="5348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/>
              <a:t>Gods is…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奧蹟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三位一體（聖父、聖子、聖神）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（肖像）</a:t>
            </a:r>
          </a:p>
        </p:txBody>
      </p:sp>
    </p:spTree>
    <p:extLst>
      <p:ext uri="{BB962C8B-B14F-4D97-AF65-F5344CB8AC3E}">
        <p14:creationId xmlns:p14="http://schemas.microsoft.com/office/powerpoint/2010/main" val="350710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2487" y="1714500"/>
            <a:ext cx="10515600" cy="4143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第二章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安息日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這樣，天地和天地間的一切點綴都完成了。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到第七天天主造物的工程已完成，就在第七天休息，停止了所作的一切工程。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天主祝福了第七天，定為聖日，因為這一天，天主停止了他所行的一切創造工作。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79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2487" y="1714500"/>
            <a:ext cx="10515600" cy="4143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人與樂園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這是創造天地的來歷：在上主天主創造天地時，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地上還沒有灌木，田間也沒有生出蔬菜，因為上主天主還沒有使雨降在地上，也沒有人耕種土地，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有從地下湧出的水浸潤所有地面。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上主天主用地上的灰土形成了人，在他鼻孔內吹了一口生氣，人就成了一個有靈的生物。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3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762" y="728662"/>
            <a:ext cx="10515600" cy="6129338"/>
          </a:xfrm>
        </p:spPr>
        <p:txBody>
          <a:bodyPr>
            <a:normAutofit/>
          </a:bodyPr>
          <a:lstStyle/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上主天主在伊甸東部種植了一個樂園，就將他形成的人安置在裏面。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上主天主使地面生出各種好看好吃的果樹，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生命樹和知善惡樹在樂園中央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有一條河由伊甸流出灌溉樂園，由那裏分為四支：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第一支名叫丕雄，環流產金的哈威拉全境；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那地方的金子很好，那裏還產真珠和瑪瑙；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第二支河名叫基紅，環流雇士全境；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第三支河名叫底格里斯，流入亞述東部；第四支河即幼發拉的。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上主天主將人安置在伊甸的樂園內，叫他耕種，看守樂園。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上主天主給人下令說：「樂園中各樹上的果子，你都可吃，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defRPr/>
            </a:pP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只有知善惡樹上的果子你不可吃，因為那一天你吃了，必定要死。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493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652938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造女人立婚姻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上主天主說：「人單獨不好，我要給他造個與他相稱的助手。」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上主天主用塵土造了各種野獸和天空中的各種飛鳥，都引到人面前，看他怎樣起名；凡人給生物起的名字，就成了那生物的名字。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人遂給各種畜牲、天空中的各種飛鳥和各種野獸起了名字；但他沒有找著一個與自己相稱的助手。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上主天主遂使人熟睡，當他睡著了，就取出了他的一根肋骨，再用肉補滿原處。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然後上主天主用那由人取來的肋骨，形成了一個女人，引她到人前，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遂說：「這才真是我的親骨肉，她應稱為「女人」，因為是由男人取出的。」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為此人應離開自己的父母，依附自己的妻子，二人成為一體。</a:t>
            </a:r>
          </a:p>
          <a:p>
            <a:pPr marL="542925" indent="-542925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當時，男女二人都赤身露體，並不害羞。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6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5403" y="1690688"/>
            <a:ext cx="2992582" cy="5957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63312" y="1690688"/>
            <a:ext cx="2992582" cy="5957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希伯來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(Hebrew)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──渡過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希伯來人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渡河而來的人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猶太人族長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亞伯拉罕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幼發拉底河、約旦河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兩河流域的烏爾城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(Ur)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迦南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Canan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的巴勒斯坦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28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古希伯來文明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 – 1250 BC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亞伯拉罕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摩西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創世紀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</a:p>
        </p:txBody>
      </p:sp>
    </p:spTree>
    <p:extLst>
      <p:ext uri="{BB962C8B-B14F-4D97-AF65-F5344CB8AC3E}">
        <p14:creationId xmlns:p14="http://schemas.microsoft.com/office/powerpoint/2010/main" val="386370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34686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856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03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第三章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原祖違命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在上主天主所造的一切野獸中，蛇是最狡猾的。蛇對女人說：「天主真說了，你們不可吃樂園中任何樹上的果子嗎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﹖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女人對蛇說：「樂園中樹上的果子，我們都可吃；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只有樂園中央那棵樹上的果子，天主說過，你們不可以吃，也不可摸，免得死亡。」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蛇對女人說：「你們決不會死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!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因為天主知道，你們那天吃了這果子，你們的眼就會開了，將如同天主一樣知道善惡。」</a:t>
            </a:r>
          </a:p>
        </p:txBody>
      </p:sp>
    </p:spTree>
    <p:extLst>
      <p:ext uri="{BB962C8B-B14F-4D97-AF65-F5344CB8AC3E}">
        <p14:creationId xmlns:p14="http://schemas.microsoft.com/office/powerpoint/2010/main" val="342057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女人看那棵果樹實在好吃好看，令人羨慕，且能增加智慧，遂摘下一個果子吃了，又給了她的男人一個，他也吃了。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於是二人的眼立即開了，發覺自己赤身露體，遂用無花果樹葉，編了個裙子圍身。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當亞當和他的妻子聽見了上主天主趁晚涼在樂園中散步的聲音，就躲藏在樂園的樹林中，怕見上主天主的面。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上主天主呼喚亞當對他說：「</a:t>
            </a:r>
            <a:r>
              <a:rPr lang="zh-TW" altLang="en-US" u="heavy" dirty="0">
                <a:uFill>
                  <a:solidFill>
                    <a:srgbClr val="FF0000"/>
                  </a:solidFill>
                </a:u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你在那裏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﹖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他答說：「我在樂園中聽到了你的聲音，就害怕起來，因為我赤身露體，遂躲藏了。」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天主說：「誰告訴了你，赤身露體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﹖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莫非你吃了我禁止你吃的果子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﹖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427832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2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亞當說：「是你給作伴的那個女人給了我那樹上的果子，我才吃了。」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2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上主天主遂對女人說：「你為什麼作了這事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﹖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」女人答說：「是蛇哄騙了我，我才吃了。」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zh-TW" altLang="en-US" dirty="0">
                <a:ea typeface="標楷體" panose="03000509000000000000" pitchFamily="65" charset="-120"/>
              </a:rPr>
              <a:t>處罰與預許</a:t>
            </a:r>
          </a:p>
          <a:p>
            <a:pPr algn="just">
              <a:spcBef>
                <a:spcPts val="0"/>
              </a:spcBef>
              <a:defRPr/>
            </a:pPr>
            <a:endParaRPr lang="zh-TW" altLang="en-US" dirty="0">
              <a:solidFill>
                <a:schemeClr val="bg2">
                  <a:lumMod val="25000"/>
                </a:schemeClr>
              </a:solidFill>
              <a:ea typeface="標楷體" panose="03000509000000000000" pitchFamily="65" charset="-120"/>
            </a:endParaRP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上主天主對蛇說：「因你做了這事，你在一切畜牲和野獸中，是可咒罵的；你要用肚子爬行，畢生日日吃土。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我要把仇恨放在你和女人，你的後裔和她的後裔之間，她的後裔要踏碎你的頭顱，你要傷害他的腳跟。」</a:t>
            </a:r>
          </a:p>
        </p:txBody>
      </p:sp>
    </p:spTree>
    <p:extLst>
      <p:ext uri="{BB962C8B-B14F-4D97-AF65-F5344CB8AC3E}">
        <p14:creationId xmlns:p14="http://schemas.microsoft.com/office/powerpoint/2010/main" val="317103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17419"/>
            <a:ext cx="10515600" cy="5694218"/>
          </a:xfrm>
        </p:spPr>
        <p:txBody>
          <a:bodyPr>
            <a:norm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後對女人說：「我要增加你懷孕的苦楚，在痛苦中生子；你要依戀你的丈夫，也要受他的管轄。」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後對亞當說：「因為你聽了你妻子的話，吃了我禁止你吃的果子，為了你的緣故，地成了可咒罵的；你一生日日勞苦才能得到吃食。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地要給你生出荊棘和蒺蔾，你要吃田間的蔬菜；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你必須汗流滿面，才有飯吃，直到你歸於土中，因為你是由土來的；你既是灰土，你還要歸於灰土。」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被逐出樂園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亞當給自己的妻子起名叫厄娃，因為她是眾生的母親。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0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上主天主為亞當和他的妻子做了件皮衣，給他們穿上；</a:t>
            </a:r>
          </a:p>
        </p:txBody>
      </p:sp>
    </p:spTree>
    <p:extLst>
      <p:ext uri="{BB962C8B-B14F-4D97-AF65-F5344CB8AC3E}">
        <p14:creationId xmlns:p14="http://schemas.microsoft.com/office/powerpoint/2010/main" val="268351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9153516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25783"/>
            <a:ext cx="10515600" cy="4585854"/>
          </a:xfrm>
        </p:spPr>
        <p:txBody>
          <a:bodyPr>
            <a:norm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然後上主天主說：「看，人已相似我們中的一個，知道了善惡；如今不要讓他伸手再摘取生命樹上的果子，吃了活到永遠。」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上主天主遂把他趕出伊甸樂園，叫他耕種他所由出的土地。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天主將亞當逐出了以後，就在伊甸樂園的東面，派了「革魯賓」和刀光四射的火劍，防守到生命樹去的路。</a:t>
            </a:r>
          </a:p>
        </p:txBody>
      </p:sp>
    </p:spTree>
    <p:extLst>
      <p:ext uri="{BB962C8B-B14F-4D97-AF65-F5344CB8AC3E}">
        <p14:creationId xmlns:p14="http://schemas.microsoft.com/office/powerpoint/2010/main" val="216376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982" y="-7523018"/>
            <a:ext cx="12288982" cy="20106729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825625"/>
            <a:ext cx="90678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上帝──全知、全能、全善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知善惡樹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原罪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6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123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02674" y="0"/>
            <a:ext cx="16943821" cy="6858000"/>
          </a:xfrm>
          <a:noFill/>
        </p:spPr>
      </p:pic>
      <p:sp>
        <p:nvSpPr>
          <p:cNvPr id="8" name="圓角矩形 7"/>
          <p:cNvSpPr/>
          <p:nvPr/>
        </p:nvSpPr>
        <p:spPr>
          <a:xfrm>
            <a:off x="4286249" y="1806575"/>
            <a:ext cx="2528887" cy="1622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349222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6346"/>
            <a:ext cx="12192000" cy="8610601"/>
          </a:xfrm>
        </p:spPr>
      </p:pic>
      <p:sp>
        <p:nvSpPr>
          <p:cNvPr id="7" name="圓角矩形 6"/>
          <p:cNvSpPr/>
          <p:nvPr/>
        </p:nvSpPr>
        <p:spPr>
          <a:xfrm>
            <a:off x="8132618" y="4932218"/>
            <a:ext cx="774554" cy="4849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325888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09" y="-109105"/>
            <a:ext cx="12566073" cy="7068416"/>
          </a:xfrm>
        </p:spPr>
      </p:pic>
    </p:spTree>
    <p:extLst>
      <p:ext uri="{BB962C8B-B14F-4D97-AF65-F5344CB8AC3E}">
        <p14:creationId xmlns:p14="http://schemas.microsoft.com/office/powerpoint/2010/main" val="261842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188"/>
            <a:ext cx="12192000" cy="8120461"/>
          </a:xfrm>
        </p:spPr>
      </p:pic>
    </p:spTree>
    <p:extLst>
      <p:ext uri="{BB962C8B-B14F-4D97-AF65-F5344CB8AC3E}">
        <p14:creationId xmlns:p14="http://schemas.microsoft.com/office/powerpoint/2010/main" val="412649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75" y="304"/>
            <a:ext cx="2029257" cy="6857696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83" y="304"/>
            <a:ext cx="5404339" cy="66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42983"/>
            <a:ext cx="12372109" cy="6900983"/>
          </a:xfrm>
          <a:noFill/>
        </p:spPr>
      </p:pic>
      <p:cxnSp>
        <p:nvCxnSpPr>
          <p:cNvPr id="5" name="直線單箭頭接點 4"/>
          <p:cNvCxnSpPr/>
          <p:nvPr/>
        </p:nvCxnSpPr>
        <p:spPr>
          <a:xfrm flipH="1" flipV="1">
            <a:off x="2244436" y="4821382"/>
            <a:ext cx="7342910" cy="60960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123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5558" y="-4683"/>
            <a:ext cx="5342659" cy="6862683"/>
          </a:xfrm>
          <a:noFill/>
        </p:spPr>
      </p:pic>
    </p:spTree>
    <p:extLst>
      <p:ext uri="{BB962C8B-B14F-4D97-AF65-F5344CB8AC3E}">
        <p14:creationId xmlns:p14="http://schemas.microsoft.com/office/powerpoint/2010/main" val="13885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2457</Words>
  <Application>Microsoft Office PowerPoint</Application>
  <PresentationFormat>寬螢幕</PresentationFormat>
  <Paragraphs>197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華康仿宋體W6</vt:lpstr>
      <vt:lpstr>微軟正黑體</vt:lpstr>
      <vt:lpstr>標楷體</vt:lpstr>
      <vt:lpstr>Arial</vt:lpstr>
      <vt:lpstr>Calibri</vt:lpstr>
      <vt:lpstr>Calibri Light</vt:lpstr>
      <vt:lpstr>Office 佈景主題</vt:lpstr>
      <vt:lpstr>哲學概論</vt:lpstr>
      <vt:lpstr>希伯來 (Hebrew) ──渡過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哲學概論</dc:title>
  <dc:creator>盈馨 張</dc:creator>
  <cp:lastModifiedBy>盈馨 張</cp:lastModifiedBy>
  <cp:revision>56</cp:revision>
  <dcterms:created xsi:type="dcterms:W3CDTF">2019-09-14T02:25:07Z</dcterms:created>
  <dcterms:modified xsi:type="dcterms:W3CDTF">2024-09-30T02:19:55Z</dcterms:modified>
</cp:coreProperties>
</file>