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9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3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7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40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9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30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1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36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77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9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78BF-162F-42A7-A95B-ABA4F997CBF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7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sql/index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.com/products/workbench/" TargetMode="External"/><Relationship Id="rId2" Type="http://schemas.openxmlformats.org/officeDocument/2006/relationships/hyperlink" Target="http://www.mysqlfront.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csdn.net/booljiaoyu/article/details/53956114" TargetMode="External"/><Relationship Id="rId4" Type="http://schemas.openxmlformats.org/officeDocument/2006/relationships/hyperlink" Target="http://www.sequelpro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aike.baidu.com/item/localhost/2608730?fr=aladd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21</a:t>
            </a:r>
            <a:r>
              <a:rPr lang="zh-CN" altLang="en-US" smtClean="0"/>
              <a:t>日提交报告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549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使用 </a:t>
            </a:r>
            <a:r>
              <a:rPr lang="en-US" altLang="zh-CN" dirty="0"/>
              <a:t>create table </a:t>
            </a:r>
            <a:r>
              <a:rPr lang="zh-CN" altLang="en-US" dirty="0"/>
              <a:t>语句可完成对表的创建</a:t>
            </a:r>
            <a:r>
              <a:rPr lang="en-US" altLang="zh-CN" dirty="0"/>
              <a:t>, create table </a:t>
            </a:r>
            <a:r>
              <a:rPr lang="zh-CN" altLang="en-US" dirty="0"/>
              <a:t>的常见形式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create table </a:t>
            </a:r>
            <a:r>
              <a:rPr lang="zh-CN" altLang="en-US" dirty="0"/>
              <a:t>表名称</a:t>
            </a:r>
            <a:r>
              <a:rPr lang="en-US" altLang="zh-CN" dirty="0"/>
              <a:t>(</a:t>
            </a:r>
            <a:r>
              <a:rPr lang="zh-CN" altLang="en-US" dirty="0"/>
              <a:t>列声明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zh-CN" altLang="en-US" dirty="0"/>
              <a:t>以创建 </a:t>
            </a:r>
            <a:r>
              <a:rPr lang="en-US" altLang="zh-CN" dirty="0"/>
              <a:t>students </a:t>
            </a:r>
            <a:r>
              <a:rPr lang="zh-CN" altLang="en-US" dirty="0"/>
              <a:t>表为例</a:t>
            </a:r>
            <a:r>
              <a:rPr lang="en-US" altLang="zh-CN" dirty="0"/>
              <a:t>, </a:t>
            </a:r>
            <a:r>
              <a:rPr lang="zh-CN" altLang="en-US" dirty="0"/>
              <a:t>表中将存放 学号</a:t>
            </a:r>
            <a:r>
              <a:rPr lang="en-US" altLang="zh-CN" dirty="0"/>
              <a:t>(id)</a:t>
            </a:r>
            <a:r>
              <a:rPr lang="zh-CN" altLang="en-US" dirty="0"/>
              <a:t>、姓名</a:t>
            </a:r>
            <a:r>
              <a:rPr lang="en-US" altLang="zh-CN" dirty="0"/>
              <a:t>(name)</a:t>
            </a:r>
            <a:r>
              <a:rPr lang="zh-CN" altLang="en-US" dirty="0"/>
              <a:t>、性别</a:t>
            </a:r>
            <a:r>
              <a:rPr lang="en-US" altLang="zh-CN" dirty="0"/>
              <a:t>(sex)</a:t>
            </a:r>
            <a:r>
              <a:rPr lang="zh-CN" altLang="en-US" dirty="0"/>
              <a:t>、年龄</a:t>
            </a:r>
            <a:r>
              <a:rPr lang="en-US" altLang="zh-CN" dirty="0"/>
              <a:t>(age)</a:t>
            </a:r>
            <a:r>
              <a:rPr lang="zh-CN" altLang="en-US" dirty="0"/>
              <a:t>、联系电话</a:t>
            </a:r>
            <a:r>
              <a:rPr lang="en-US" altLang="zh-CN" dirty="0"/>
              <a:t>(</a:t>
            </a:r>
            <a:r>
              <a:rPr lang="en-US" altLang="zh-CN" dirty="0" err="1"/>
              <a:t>tel</a:t>
            </a:r>
            <a:r>
              <a:rPr lang="en-US" altLang="zh-CN" dirty="0"/>
              <a:t>) </a:t>
            </a:r>
            <a:r>
              <a:rPr lang="zh-CN" altLang="en-US" dirty="0"/>
              <a:t>这些内容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create table students</a:t>
            </a:r>
          </a:p>
          <a:p>
            <a:pPr lvl="1"/>
            <a:r>
              <a:rPr lang="zh-CN" altLang="en-US" dirty="0"/>
              <a:t>（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id </a:t>
            </a:r>
            <a:r>
              <a:rPr lang="en-US" altLang="zh-CN" dirty="0" err="1"/>
              <a:t>int</a:t>
            </a:r>
            <a:r>
              <a:rPr lang="en-US" altLang="zh-CN" dirty="0"/>
              <a:t> unsigned not null </a:t>
            </a:r>
            <a:r>
              <a:rPr lang="en-US" altLang="zh-CN" dirty="0" err="1"/>
              <a:t>auto_increment</a:t>
            </a:r>
            <a:r>
              <a:rPr lang="en-US" altLang="zh-CN" dirty="0"/>
              <a:t> primary key,</a:t>
            </a:r>
          </a:p>
          <a:p>
            <a:pPr lvl="1"/>
            <a:r>
              <a:rPr lang="en-US" altLang="zh-CN" dirty="0"/>
              <a:t>	name char(8) not null,</a:t>
            </a:r>
          </a:p>
          <a:p>
            <a:pPr lvl="1"/>
            <a:r>
              <a:rPr lang="en-US" altLang="zh-CN" dirty="0"/>
              <a:t>	sex char(4) not null,</a:t>
            </a:r>
          </a:p>
          <a:p>
            <a:pPr lvl="1"/>
            <a:r>
              <a:rPr lang="en-US" altLang="zh-CN" dirty="0"/>
              <a:t>	age </a:t>
            </a:r>
            <a:r>
              <a:rPr lang="en-US" altLang="zh-CN" dirty="0" err="1"/>
              <a:t>tinyint</a:t>
            </a:r>
            <a:r>
              <a:rPr lang="en-US" altLang="zh-CN" dirty="0"/>
              <a:t> unsigned not null,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err="1"/>
              <a:t>tel</a:t>
            </a:r>
            <a:r>
              <a:rPr lang="en-US" altLang="zh-CN" dirty="0"/>
              <a:t> char(13) null default "-"</a:t>
            </a:r>
          </a:p>
          <a:p>
            <a:pPr lvl="1"/>
            <a:r>
              <a:rPr lang="en-US" altLang="zh-CN" dirty="0" smtClean="0"/>
              <a:t>) default charset utf8;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084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create table </a:t>
            </a:r>
            <a:r>
              <a:rPr lang="en-US" altLang="zh-CN" dirty="0" err="1"/>
              <a:t>tablename</a:t>
            </a:r>
            <a:r>
              <a:rPr lang="en-US" altLang="zh-CN" dirty="0"/>
              <a:t>(columns) </a:t>
            </a:r>
            <a:r>
              <a:rPr lang="zh-CN" altLang="en-US" dirty="0"/>
              <a:t>为创建数据库表的命令</a:t>
            </a:r>
            <a:r>
              <a:rPr lang="en-US" altLang="zh-CN" dirty="0"/>
              <a:t>, </a:t>
            </a:r>
            <a:r>
              <a:rPr lang="zh-CN" altLang="en-US" dirty="0"/>
              <a:t>列的名称以及该列的数据类型将在括号内完成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括号内声明了</a:t>
            </a:r>
            <a:r>
              <a:rPr lang="en-US" altLang="zh-CN" dirty="0"/>
              <a:t>5</a:t>
            </a:r>
            <a:r>
              <a:rPr lang="zh-CN" altLang="en-US" dirty="0"/>
              <a:t>列内容</a:t>
            </a:r>
            <a:r>
              <a:rPr lang="en-US" altLang="zh-CN" dirty="0"/>
              <a:t>, id</a:t>
            </a:r>
            <a:r>
              <a:rPr lang="zh-CN" altLang="en-US" dirty="0"/>
              <a:t>、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sex</a:t>
            </a:r>
            <a:r>
              <a:rPr lang="zh-CN" altLang="en-US" dirty="0"/>
              <a:t>、</a:t>
            </a:r>
            <a:r>
              <a:rPr lang="en-US" altLang="zh-CN" dirty="0"/>
              <a:t>age</a:t>
            </a:r>
            <a:r>
              <a:rPr lang="zh-CN" altLang="en-US" dirty="0"/>
              <a:t>、</a:t>
            </a:r>
            <a:r>
              <a:rPr lang="en-US" altLang="zh-CN" dirty="0" err="1"/>
              <a:t>tel</a:t>
            </a:r>
            <a:r>
              <a:rPr lang="zh-CN" altLang="en-US" dirty="0"/>
              <a:t>为每列的名称</a:t>
            </a:r>
            <a:r>
              <a:rPr lang="en-US" altLang="zh-CN" dirty="0"/>
              <a:t>, </a:t>
            </a:r>
            <a:r>
              <a:rPr lang="zh-CN" altLang="en-US" dirty="0"/>
              <a:t>后面跟的是数据类型描述</a:t>
            </a:r>
            <a:r>
              <a:rPr lang="en-US" altLang="zh-CN" dirty="0"/>
              <a:t>, </a:t>
            </a:r>
            <a:r>
              <a:rPr lang="zh-CN" altLang="en-US" dirty="0"/>
              <a:t>列与列的描述之间用逗号</a:t>
            </a:r>
            <a:r>
              <a:rPr lang="en-US" altLang="zh-CN" dirty="0"/>
              <a:t>(,)</a:t>
            </a:r>
            <a:r>
              <a:rPr lang="zh-CN" altLang="en-US" dirty="0"/>
              <a:t>隔开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以 </a:t>
            </a:r>
            <a:r>
              <a:rPr lang="en-US" altLang="zh-CN" dirty="0"/>
              <a:t>"id </a:t>
            </a:r>
            <a:r>
              <a:rPr lang="en-US" altLang="zh-CN" dirty="0" err="1"/>
              <a:t>int</a:t>
            </a:r>
            <a:r>
              <a:rPr lang="en-US" altLang="zh-CN" dirty="0"/>
              <a:t> unsigned not null </a:t>
            </a:r>
            <a:r>
              <a:rPr lang="en-US" altLang="zh-CN" dirty="0" err="1"/>
              <a:t>auto_increment</a:t>
            </a:r>
            <a:r>
              <a:rPr lang="en-US" altLang="zh-CN" dirty="0"/>
              <a:t> primary key" </a:t>
            </a:r>
            <a:r>
              <a:rPr lang="zh-CN" altLang="en-US" dirty="0"/>
              <a:t>行进行介绍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"id" </a:t>
            </a:r>
            <a:r>
              <a:rPr lang="zh-CN" altLang="en-US" dirty="0"/>
              <a:t>为列的名称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/>
              <a:t>"</a:t>
            </a:r>
            <a:r>
              <a:rPr lang="en-US" altLang="zh-CN" dirty="0" err="1"/>
              <a:t>int</a:t>
            </a:r>
            <a:r>
              <a:rPr lang="en-US" altLang="zh-CN" dirty="0"/>
              <a:t>" </a:t>
            </a:r>
            <a:r>
              <a:rPr lang="zh-CN" altLang="en-US" dirty="0"/>
              <a:t>指定该列的类型为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zh-CN" altLang="en-US" dirty="0"/>
              <a:t>取值范围为 </a:t>
            </a:r>
            <a:r>
              <a:rPr lang="en-US" altLang="zh-CN" dirty="0"/>
              <a:t>-8388608</a:t>
            </a:r>
            <a:r>
              <a:rPr lang="zh-CN" altLang="en-US" dirty="0"/>
              <a:t>到</a:t>
            </a:r>
            <a:r>
              <a:rPr lang="en-US" altLang="zh-CN" dirty="0"/>
              <a:t>8388607), </a:t>
            </a:r>
            <a:r>
              <a:rPr lang="zh-CN" altLang="en-US" dirty="0"/>
              <a:t>在后面我们又用 </a:t>
            </a:r>
            <a:r>
              <a:rPr lang="en-US" altLang="zh-CN" dirty="0"/>
              <a:t>"unsigned" </a:t>
            </a:r>
            <a:r>
              <a:rPr lang="zh-CN" altLang="en-US" dirty="0"/>
              <a:t>加以修饰</a:t>
            </a:r>
            <a:r>
              <a:rPr lang="en-US" altLang="zh-CN" dirty="0"/>
              <a:t>, </a:t>
            </a:r>
            <a:r>
              <a:rPr lang="zh-CN" altLang="en-US" dirty="0"/>
              <a:t>表示该类型为无符号型</a:t>
            </a:r>
            <a:r>
              <a:rPr lang="en-US" altLang="zh-CN" dirty="0"/>
              <a:t>, </a:t>
            </a:r>
            <a:r>
              <a:rPr lang="zh-CN" altLang="en-US" dirty="0"/>
              <a:t>此时该列的取值范围为 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16777215;</a:t>
            </a:r>
          </a:p>
          <a:p>
            <a:pPr lvl="2"/>
            <a:r>
              <a:rPr lang="en-US" altLang="zh-CN" dirty="0"/>
              <a:t>"not null" </a:t>
            </a:r>
            <a:r>
              <a:rPr lang="zh-CN" altLang="en-US" dirty="0"/>
              <a:t>说明该列的值不能为空</a:t>
            </a:r>
            <a:r>
              <a:rPr lang="en-US" altLang="zh-CN" dirty="0"/>
              <a:t>, </a:t>
            </a:r>
            <a:r>
              <a:rPr lang="zh-CN" altLang="en-US" dirty="0"/>
              <a:t>必须要填</a:t>
            </a:r>
            <a:r>
              <a:rPr lang="en-US" altLang="zh-CN" dirty="0"/>
              <a:t>, </a:t>
            </a:r>
            <a:r>
              <a:rPr lang="zh-CN" altLang="en-US" dirty="0"/>
              <a:t>如果不指定该属性</a:t>
            </a:r>
            <a:r>
              <a:rPr lang="en-US" altLang="zh-CN" dirty="0"/>
              <a:t>, </a:t>
            </a:r>
            <a:r>
              <a:rPr lang="zh-CN" altLang="en-US" dirty="0"/>
              <a:t>默认可为空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/>
              <a:t>"</a:t>
            </a:r>
            <a:r>
              <a:rPr lang="en-US" altLang="zh-CN" dirty="0" err="1"/>
              <a:t>auto_increment</a:t>
            </a:r>
            <a:r>
              <a:rPr lang="en-US" altLang="zh-CN" dirty="0"/>
              <a:t>" </a:t>
            </a:r>
            <a:r>
              <a:rPr lang="zh-CN" altLang="en-US" dirty="0"/>
              <a:t>需在整数列中使用</a:t>
            </a:r>
            <a:r>
              <a:rPr lang="en-US" altLang="zh-CN" dirty="0"/>
              <a:t>, </a:t>
            </a:r>
            <a:r>
              <a:rPr lang="zh-CN" altLang="en-US" dirty="0"/>
              <a:t>其作用是在插入数据时若该列为 </a:t>
            </a:r>
            <a:r>
              <a:rPr lang="en-US" altLang="zh-CN" dirty="0"/>
              <a:t>NULL, MySQL</a:t>
            </a:r>
            <a:r>
              <a:rPr lang="zh-CN" altLang="en-US" dirty="0"/>
              <a:t>将自动产生一个比现存值更大的唯一标识符值。在每张表中仅能有一个这样的值且所在列必须为索引列。</a:t>
            </a:r>
          </a:p>
          <a:p>
            <a:pPr lvl="2"/>
            <a:r>
              <a:rPr lang="en-US" altLang="zh-CN" dirty="0"/>
              <a:t>"primary key" </a:t>
            </a:r>
            <a:r>
              <a:rPr lang="zh-CN" altLang="en-US" dirty="0"/>
              <a:t>表示该列是表的主键</a:t>
            </a:r>
            <a:r>
              <a:rPr lang="en-US" altLang="zh-CN" dirty="0"/>
              <a:t>, </a:t>
            </a:r>
            <a:r>
              <a:rPr lang="zh-CN" altLang="en-US" dirty="0"/>
              <a:t>本列的值必须唯一</a:t>
            </a:r>
            <a:r>
              <a:rPr lang="en-US" altLang="zh-CN" dirty="0"/>
              <a:t>, MySQL</a:t>
            </a:r>
            <a:r>
              <a:rPr lang="zh-CN" altLang="en-US" dirty="0"/>
              <a:t>将自动索引该列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更多数据类型可以参考</a:t>
            </a:r>
            <a:r>
              <a:rPr lang="en-US" altLang="zh-CN" dirty="0"/>
              <a:t>http://www.cnblogs.com/zbseoag/archive/2013/03/19/2970004.html</a:t>
            </a:r>
          </a:p>
        </p:txBody>
      </p:sp>
    </p:spTree>
    <p:extLst>
      <p:ext uri="{BB962C8B-B14F-4D97-AF65-F5344CB8AC3E}">
        <p14:creationId xmlns:p14="http://schemas.microsoft.com/office/powerpoint/2010/main" val="131212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插入、修改、查询数据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可参考课上使用的</a:t>
            </a:r>
            <a:r>
              <a:rPr lang="en-US" altLang="zh-CN" dirty="0" smtClean="0"/>
              <a:t>PDF</a:t>
            </a:r>
            <a:r>
              <a:rPr lang="zh-CN" altLang="en-US" dirty="0" smtClean="0"/>
              <a:t>的后半部分的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讲解</a:t>
            </a:r>
            <a:endParaRPr lang="en-US" altLang="zh-CN" dirty="0" smtClean="0"/>
          </a:p>
          <a:p>
            <a:r>
              <a:rPr lang="zh-CN" altLang="en-US" dirty="0" smtClean="0"/>
              <a:t>也可以参考</a:t>
            </a:r>
            <a:r>
              <a:rPr lang="en-US" altLang="zh-CN" dirty="0" smtClean="0"/>
              <a:t>W3school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语言教程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www.w3school.com.cn/sql/index.asp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25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/>
              <a:t>http://acemap.sjtu.edu.cn/app/Datasets/ieee2018lab1.zip</a:t>
            </a:r>
            <a:r>
              <a:rPr lang="zh-CN" altLang="en-US" dirty="0" smtClean="0"/>
              <a:t>下载数据，根据数据建立相关表，通过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连接数据库并将文本数据插入到数据库的各个表中。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注：在报告中需要说明每个表建表时所用的语句。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252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语法，通过单条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语句实现如下几个功能的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查询语句：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给定任意论文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，返回该论文的标题与发表年份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给定任意论文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，按照作者顺序返回各个作者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/>
              <a:t>给定任意论文</a:t>
            </a:r>
            <a:r>
              <a:rPr lang="en-US" altLang="zh-CN" dirty="0"/>
              <a:t>ID</a:t>
            </a:r>
            <a:r>
              <a:rPr lang="zh-CN" altLang="en-US" dirty="0"/>
              <a:t>，按照作者顺序返回各个</a:t>
            </a:r>
            <a:r>
              <a:rPr lang="zh-CN" altLang="en-US" dirty="0" smtClean="0"/>
              <a:t>作者名字</a:t>
            </a:r>
            <a:endParaRPr lang="en-US" altLang="zh-CN" dirty="0"/>
          </a:p>
          <a:p>
            <a:pPr lvl="1"/>
            <a:r>
              <a:rPr lang="zh-CN" altLang="en-US" dirty="0"/>
              <a:t>给定任意论文</a:t>
            </a:r>
            <a:r>
              <a:rPr lang="en-US" altLang="zh-CN" dirty="0"/>
              <a:t>ID</a:t>
            </a:r>
            <a:r>
              <a:rPr lang="zh-CN" altLang="en-US" dirty="0" smtClean="0"/>
              <a:t>，返回该文章有多少</a:t>
            </a:r>
            <a:r>
              <a:rPr lang="en-US" altLang="zh-CN" dirty="0" smtClean="0"/>
              <a:t>citation</a:t>
            </a:r>
          </a:p>
          <a:p>
            <a:endParaRPr lang="en-US" altLang="zh-CN" dirty="0"/>
          </a:p>
          <a:p>
            <a:r>
              <a:rPr lang="zh-CN" altLang="en-US" dirty="0" smtClean="0"/>
              <a:t>注：作为加分项，可以自行探究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’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(INDEX)’</a:t>
            </a:r>
            <a:r>
              <a:rPr lang="zh-CN" altLang="en-US" dirty="0" smtClean="0"/>
              <a:t>的用法，并对比有无索引时各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的速度区别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90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XAMPP</a:t>
            </a:r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https://www.apachefriends.org/download.html</a:t>
            </a:r>
            <a:r>
              <a:rPr lang="zh-CN" altLang="en-US" dirty="0" smtClean="0"/>
              <a:t>根据系统版本选择对应安装包下载，推荐下载</a:t>
            </a:r>
            <a:r>
              <a:rPr lang="en-US" altLang="zh-CN" dirty="0" smtClean="0"/>
              <a:t>5.6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en-US" altLang="zh-CN" dirty="0" smtClean="0"/>
              <a:t>XAMPP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等组件，由于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是下一个试验中要用的环境，因此推荐在本次实验中直接安装</a:t>
            </a:r>
            <a:r>
              <a:rPr lang="en-US" altLang="zh-CN" dirty="0" smtClean="0"/>
              <a:t>XAMPP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9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en-US" altLang="zh-CN" dirty="0" smtClean="0"/>
              <a:t>MySQL</a:t>
            </a:r>
            <a:r>
              <a:rPr lang="zh-CN" altLang="en-US" dirty="0" smtClean="0"/>
              <a:t>客户端有多种选择，功能大同小异，可根据个人喜好选择</a:t>
            </a:r>
            <a:endParaRPr lang="en-US" altLang="zh-CN" dirty="0" smtClean="0"/>
          </a:p>
          <a:p>
            <a:r>
              <a:rPr lang="zh-CN" altLang="en-US" dirty="0" smtClean="0"/>
              <a:t>推荐从下列几个软件中选择安装：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MySQL-Front </a:t>
            </a:r>
            <a:r>
              <a:rPr lang="en-US" altLang="zh-CN" dirty="0" smtClean="0">
                <a:hlinkClick r:id="rId2"/>
              </a:rPr>
              <a:t>http://www.mysqlfront.de/</a:t>
            </a:r>
            <a:endParaRPr lang="en-US" altLang="zh-CN" dirty="0" smtClean="0"/>
          </a:p>
          <a:p>
            <a:r>
              <a:rPr lang="en-US" altLang="zh-CN" dirty="0"/>
              <a:t>MySQL Workbench </a:t>
            </a:r>
            <a:r>
              <a:rPr lang="en-US" altLang="zh-CN" dirty="0" smtClean="0">
                <a:hlinkClick r:id="rId3"/>
              </a:rPr>
              <a:t>https://www.mysql.com/products/workbench/</a:t>
            </a:r>
            <a:endParaRPr lang="en-US" altLang="zh-CN" dirty="0" smtClean="0"/>
          </a:p>
          <a:p>
            <a:r>
              <a:rPr lang="en-US" altLang="zh-CN" dirty="0"/>
              <a:t>Sequel </a:t>
            </a:r>
            <a:r>
              <a:rPr lang="en-US" altLang="zh-CN" dirty="0" smtClean="0"/>
              <a:t>Pro(mac</a:t>
            </a:r>
            <a:r>
              <a:rPr lang="zh-CN" altLang="en-US" dirty="0" smtClean="0"/>
              <a:t> </a:t>
            </a:r>
            <a:r>
              <a:rPr lang="en-US" altLang="zh-CN" dirty="0" smtClean="0"/>
              <a:t>OS) </a:t>
            </a:r>
            <a:r>
              <a:rPr lang="en-US" altLang="zh-CN" dirty="0" smtClean="0">
                <a:hlinkClick r:id="rId4"/>
              </a:rPr>
              <a:t>http://www.sequelpro.com/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MySQL</a:t>
            </a:r>
            <a:r>
              <a:rPr lang="zh-CN" altLang="en-US" dirty="0" smtClean="0"/>
              <a:t>客户端和服务端关系详见</a:t>
            </a:r>
            <a:r>
              <a:rPr lang="en-US" altLang="zh-CN" dirty="0" smtClean="0">
                <a:hlinkClick r:id="rId5"/>
              </a:rPr>
              <a:t>http://blog.csdn.net/booljiaoyu/article/details/53956114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211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XAMPP control panel</a:t>
            </a:r>
          </a:p>
          <a:p>
            <a:endParaRPr lang="en-US" altLang="zh-CN" dirty="0"/>
          </a:p>
          <a:p>
            <a:r>
              <a:rPr lang="zh-CN" altLang="en-US" dirty="0" smtClean="0"/>
              <a:t>可以看到</a:t>
            </a:r>
            <a:r>
              <a:rPr lang="en-US" altLang="zh-CN" dirty="0" smtClean="0"/>
              <a:t>XAMPP</a:t>
            </a:r>
            <a:r>
              <a:rPr lang="zh-CN" altLang="en-US" dirty="0" smtClean="0"/>
              <a:t>提供的诸多                                                                      服务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单击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即可                                                                            开启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075" y="1964949"/>
            <a:ext cx="6278729" cy="407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打开之前安装的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-Front</a:t>
            </a:r>
            <a:r>
              <a:rPr lang="zh-CN" altLang="en-US" dirty="0" smtClean="0"/>
              <a:t>的界面为例，点击新建连接，                                                  主要需要输入主机、端口、用户、密码等                                                 信息，其他字段选填。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XAMPP</a:t>
            </a:r>
            <a:r>
              <a:rPr lang="zh-CN" altLang="en-US" dirty="0" smtClean="0"/>
              <a:t>安装时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默认配置为：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端口</a:t>
            </a:r>
            <a:r>
              <a:rPr lang="en-US" altLang="zh-CN" dirty="0" smtClean="0"/>
              <a:t>: 3306</a:t>
            </a:r>
          </a:p>
          <a:p>
            <a:pPr lvl="1"/>
            <a:r>
              <a:rPr lang="zh-CN" altLang="en-US" dirty="0" smtClean="0"/>
              <a:t>用户</a:t>
            </a:r>
            <a:r>
              <a:rPr lang="en-US" altLang="zh-CN" dirty="0" smtClean="0"/>
              <a:t>: root</a:t>
            </a:r>
          </a:p>
          <a:p>
            <a:pPr lvl="1"/>
            <a:r>
              <a:rPr lang="zh-CN" altLang="en-US" dirty="0" smtClean="0"/>
              <a:t>密码</a:t>
            </a:r>
            <a:r>
              <a:rPr lang="en-US" altLang="zh-CN" dirty="0" smtClean="0"/>
              <a:t>: </a:t>
            </a:r>
            <a:r>
              <a:rPr lang="zh-CN" altLang="en-US" dirty="0" smtClean="0"/>
              <a:t>‘空’</a:t>
            </a:r>
            <a:endParaRPr lang="en-US" altLang="zh-CN" dirty="0" smtClean="0"/>
          </a:p>
          <a:p>
            <a:r>
              <a:rPr lang="zh-CN" altLang="en-US" dirty="0" smtClean="0"/>
              <a:t>因此只需要再填入主机即可连接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58" y="2125218"/>
            <a:ext cx="34956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1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主机填入</a:t>
            </a:r>
            <a:r>
              <a:rPr lang="en-US" altLang="zh-CN" dirty="0" smtClean="0"/>
              <a:t>localhost</a:t>
            </a:r>
          </a:p>
          <a:p>
            <a:r>
              <a:rPr lang="en-US" altLang="zh-CN" dirty="0" smtClean="0"/>
              <a:t>localhost</a:t>
            </a:r>
            <a:r>
              <a:rPr lang="zh-CN" altLang="en-US" dirty="0" smtClean="0"/>
              <a:t>意为本地主机，即指向当前计算机                                     本身</a:t>
            </a:r>
            <a:endParaRPr lang="en-US" altLang="zh-CN" dirty="0" smtClean="0"/>
          </a:p>
          <a:p>
            <a:r>
              <a:rPr lang="zh-CN" altLang="en-US" dirty="0" smtClean="0"/>
              <a:t>同时主机部分也可以填写为</a:t>
            </a:r>
            <a:r>
              <a:rPr lang="en-US" altLang="zh-CN" dirty="0" smtClean="0"/>
              <a:t>127.0.0.1</a:t>
            </a:r>
            <a:r>
              <a:rPr lang="zh-CN" altLang="en-US" dirty="0" smtClean="0"/>
              <a:t>，该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与                                  </a:t>
            </a:r>
            <a:r>
              <a:rPr lang="en-US" altLang="zh-CN" dirty="0" smtClean="0"/>
              <a:t>localhost</a:t>
            </a:r>
            <a:r>
              <a:rPr lang="zh-CN" altLang="en-US" dirty="0" smtClean="0"/>
              <a:t>功能相同</a:t>
            </a:r>
            <a:endParaRPr lang="en-US" altLang="zh-CN" dirty="0" smtClean="0"/>
          </a:p>
          <a:p>
            <a:r>
              <a:rPr lang="en-US" altLang="zh-CN" dirty="0" smtClean="0"/>
              <a:t>localhost</a:t>
            </a:r>
            <a:r>
              <a:rPr lang="zh-CN" altLang="en-US" dirty="0" smtClean="0"/>
              <a:t>具体介绍可参考百度百科</a:t>
            </a:r>
            <a:r>
              <a:rPr lang="en-US" altLang="zh-CN" sz="1800" dirty="0" smtClean="0">
                <a:hlinkClick r:id="rId2"/>
              </a:rPr>
              <a:t>https://baike.baidu.com/item/localhost/2608730?fr=aladdin</a:t>
            </a:r>
            <a:endParaRPr lang="en-US" altLang="zh-CN" sz="1800" dirty="0" smtClean="0"/>
          </a:p>
          <a:p>
            <a:r>
              <a:rPr lang="zh-CN" altLang="en-US" dirty="0" smtClean="0"/>
              <a:t>如果要连接远程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（如其他同学电脑上的                                   </a:t>
            </a:r>
            <a:r>
              <a:rPr lang="en-US" altLang="zh-CN" dirty="0" smtClean="0"/>
              <a:t>MySQL server</a:t>
            </a:r>
            <a:r>
              <a:rPr lang="zh-CN" altLang="en-US" dirty="0" smtClean="0"/>
              <a:t>），则应在主机栏填入其他同学                                           电脑对应的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14" y="2067719"/>
            <a:ext cx="33909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359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可以使用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连接数据库，需要安装</a:t>
            </a:r>
            <a:r>
              <a:rPr lang="en-US" altLang="zh-CN" dirty="0" err="1" smtClean="0"/>
              <a:t>pymysql</a:t>
            </a:r>
            <a:r>
              <a:rPr lang="zh-CN" altLang="en-US" dirty="0" smtClean="0"/>
              <a:t>包（兼容</a:t>
            </a:r>
            <a:r>
              <a:rPr lang="en-US" altLang="zh-CN" dirty="0" smtClean="0"/>
              <a:t>python2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），如下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pymysql</a:t>
            </a:r>
            <a:r>
              <a:rPr lang="zh-CN" altLang="en-US" dirty="0" smtClean="0"/>
              <a:t>简单用法，也可以参考</a:t>
            </a:r>
            <a:r>
              <a:rPr lang="en-US" altLang="zh-CN" dirty="0" smtClean="0"/>
              <a:t>RUNOOB</a:t>
            </a:r>
            <a:r>
              <a:rPr lang="zh-CN" altLang="en-US" dirty="0" smtClean="0"/>
              <a:t>提供的教程，写的比较详细</a:t>
            </a:r>
            <a:r>
              <a:rPr lang="en-US" altLang="zh-CN" dirty="0"/>
              <a:t>http://www.runoob.com/python3/python3-mysql.html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13" y="3419976"/>
            <a:ext cx="85820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0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连接到</a:t>
            </a:r>
            <a:r>
              <a:rPr lang="en-US" altLang="zh-CN" dirty="0" smtClean="0"/>
              <a:t>MySQL Server</a:t>
            </a:r>
            <a:r>
              <a:rPr lang="zh-CN" altLang="en-US" dirty="0" smtClean="0"/>
              <a:t>后可以看到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默认有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database</a:t>
            </a:r>
          </a:p>
          <a:p>
            <a:r>
              <a:rPr lang="zh-CN" altLang="en-US" dirty="0" smtClean="0"/>
              <a:t>这些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保存着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的配置信息等内容，为了存储自己的数据，最好新建一个</a:t>
            </a:r>
            <a:r>
              <a:rPr lang="en-US" altLang="zh-CN" dirty="0" smtClean="0"/>
              <a:t>database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create database </a:t>
            </a:r>
            <a:r>
              <a:rPr lang="zh-CN" altLang="en-US" dirty="0"/>
              <a:t>语句可完成对数据库的创建</a:t>
            </a:r>
            <a:r>
              <a:rPr lang="en-US" altLang="zh-CN" dirty="0"/>
              <a:t>, </a:t>
            </a:r>
            <a:r>
              <a:rPr lang="zh-CN" altLang="en-US" dirty="0"/>
              <a:t>创建命令的格式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r>
              <a:rPr lang="en-US" altLang="zh-CN" dirty="0"/>
              <a:t>create database </a:t>
            </a:r>
            <a:r>
              <a:rPr lang="zh-CN" altLang="en-US" dirty="0"/>
              <a:t>数据库名 </a:t>
            </a:r>
            <a:r>
              <a:rPr lang="en-US" altLang="zh-CN" dirty="0"/>
              <a:t>[</a:t>
            </a:r>
            <a:r>
              <a:rPr lang="zh-CN" altLang="en-US" dirty="0"/>
              <a:t>其他选项</a:t>
            </a:r>
            <a:r>
              <a:rPr lang="en-US" altLang="zh-CN" dirty="0" smtClean="0"/>
              <a:t>];</a:t>
            </a:r>
          </a:p>
          <a:p>
            <a:r>
              <a:rPr lang="zh-CN" altLang="en-US" dirty="0"/>
              <a:t>例如我们需要创建一个名为 </a:t>
            </a:r>
            <a:r>
              <a:rPr lang="en-US" altLang="zh-CN" dirty="0" err="1" smtClean="0"/>
              <a:t>main_db</a:t>
            </a:r>
            <a:r>
              <a:rPr lang="en-US" altLang="zh-CN" dirty="0" smtClean="0"/>
              <a:t> </a:t>
            </a:r>
            <a:r>
              <a:rPr lang="zh-CN" altLang="en-US" dirty="0"/>
              <a:t>的数据库</a:t>
            </a:r>
            <a:r>
              <a:rPr lang="en-US" altLang="zh-CN" dirty="0"/>
              <a:t>, </a:t>
            </a:r>
            <a:r>
              <a:rPr lang="zh-CN" altLang="en-US" dirty="0"/>
              <a:t>在命令行下执行以下命令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create database </a:t>
            </a:r>
            <a:r>
              <a:rPr lang="en-US" altLang="zh-CN" dirty="0" err="1" smtClean="0"/>
              <a:t>main_db</a:t>
            </a:r>
            <a:r>
              <a:rPr lang="en-US" altLang="zh-CN" dirty="0" smtClean="0"/>
              <a:t> </a:t>
            </a:r>
            <a:r>
              <a:rPr lang="en-US" altLang="zh-CN" dirty="0"/>
              <a:t>character set </a:t>
            </a:r>
            <a:r>
              <a:rPr lang="en-US" altLang="zh-CN" dirty="0" smtClean="0"/>
              <a:t>utf8;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714" y="1100138"/>
            <a:ext cx="14382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4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要对一个数据库进行操作</a:t>
            </a:r>
            <a:r>
              <a:rPr lang="en-US" altLang="zh-CN" dirty="0"/>
              <a:t>, </a:t>
            </a:r>
            <a:r>
              <a:rPr lang="zh-CN" altLang="en-US" dirty="0"/>
              <a:t>必须先选择该数据库</a:t>
            </a:r>
            <a:r>
              <a:rPr lang="en-US" altLang="zh-CN" dirty="0"/>
              <a:t>, </a:t>
            </a:r>
            <a:r>
              <a:rPr lang="zh-CN" altLang="en-US" dirty="0"/>
              <a:t>否则会提示错误</a:t>
            </a:r>
            <a:r>
              <a:rPr lang="en-US" altLang="zh-CN" dirty="0"/>
              <a:t>:</a:t>
            </a:r>
          </a:p>
          <a:p>
            <a:pPr lvl="1"/>
            <a:r>
              <a:rPr lang="es-ES" altLang="zh-CN" dirty="0"/>
              <a:t>ERROR 1046(3D000): No database selected</a:t>
            </a:r>
          </a:p>
          <a:p>
            <a:r>
              <a:rPr lang="zh-CN" altLang="en-US" dirty="0"/>
              <a:t>两种方式对数据库进行使用的选择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在登录数据库时指定</a:t>
            </a:r>
            <a:r>
              <a:rPr lang="en-US" altLang="zh-CN" dirty="0"/>
              <a:t>, </a:t>
            </a:r>
            <a:r>
              <a:rPr lang="zh-CN" altLang="en-US" dirty="0"/>
              <a:t>命令</a:t>
            </a:r>
            <a:r>
              <a:rPr lang="en-US" altLang="zh-CN" dirty="0"/>
              <a:t>: </a:t>
            </a:r>
            <a:r>
              <a:rPr lang="en-US" altLang="zh-CN" dirty="0" err="1"/>
              <a:t>mysql</a:t>
            </a:r>
            <a:r>
              <a:rPr lang="en-US" altLang="zh-CN" dirty="0"/>
              <a:t> -D </a:t>
            </a:r>
            <a:r>
              <a:rPr lang="zh-CN" altLang="en-US" dirty="0"/>
              <a:t>所选择的数据库名 </a:t>
            </a:r>
            <a:r>
              <a:rPr lang="en-US" altLang="zh-CN" dirty="0"/>
              <a:t>-h </a:t>
            </a:r>
            <a:r>
              <a:rPr lang="zh-CN" altLang="en-US" dirty="0"/>
              <a:t>主机名 </a:t>
            </a:r>
            <a:r>
              <a:rPr lang="en-US" altLang="zh-CN" dirty="0"/>
              <a:t>-u </a:t>
            </a:r>
            <a:r>
              <a:rPr lang="zh-CN" altLang="en-US" dirty="0"/>
              <a:t>用户名 </a:t>
            </a:r>
            <a:r>
              <a:rPr lang="en-US" altLang="zh-CN" dirty="0"/>
              <a:t>-p</a:t>
            </a:r>
          </a:p>
          <a:p>
            <a:pPr lvl="1"/>
            <a:r>
              <a:rPr lang="zh-CN" altLang="en-US" dirty="0"/>
              <a:t>例如登录时选择刚刚创建的数据库</a:t>
            </a:r>
            <a:r>
              <a:rPr lang="en-US" altLang="zh-CN" dirty="0"/>
              <a:t>: </a:t>
            </a:r>
            <a:r>
              <a:rPr lang="en-US" altLang="zh-CN" dirty="0" err="1"/>
              <a:t>mysql</a:t>
            </a:r>
            <a:r>
              <a:rPr lang="en-US" altLang="zh-CN" dirty="0"/>
              <a:t> -D </a:t>
            </a:r>
            <a:r>
              <a:rPr lang="en-US" altLang="zh-CN" dirty="0" err="1"/>
              <a:t>main_db</a:t>
            </a:r>
            <a:r>
              <a:rPr lang="en-US" altLang="zh-CN" dirty="0"/>
              <a:t> -u root -p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在登录后使用 </a:t>
            </a:r>
            <a:r>
              <a:rPr lang="en-US" altLang="zh-CN" dirty="0"/>
              <a:t>use </a:t>
            </a:r>
            <a:r>
              <a:rPr lang="zh-CN" altLang="en-US" dirty="0"/>
              <a:t>语句指定</a:t>
            </a:r>
            <a:r>
              <a:rPr lang="en-US" altLang="zh-CN" dirty="0"/>
              <a:t>, </a:t>
            </a:r>
            <a:r>
              <a:rPr lang="zh-CN" altLang="en-US" dirty="0"/>
              <a:t>命令</a:t>
            </a:r>
            <a:r>
              <a:rPr lang="en-US" altLang="zh-CN" dirty="0"/>
              <a:t>: use </a:t>
            </a:r>
            <a:r>
              <a:rPr lang="zh-CN" altLang="en-US" dirty="0"/>
              <a:t>数据库名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use </a:t>
            </a:r>
            <a:r>
              <a:rPr lang="zh-CN" altLang="en-US" dirty="0"/>
              <a:t>语句可以不加分号</a:t>
            </a:r>
            <a:r>
              <a:rPr lang="en-US" altLang="zh-CN" dirty="0"/>
              <a:t>, </a:t>
            </a:r>
            <a:r>
              <a:rPr lang="zh-CN" altLang="en-US" dirty="0"/>
              <a:t>执行 </a:t>
            </a:r>
            <a:r>
              <a:rPr lang="en-US" altLang="zh-CN" dirty="0"/>
              <a:t>use </a:t>
            </a:r>
            <a:r>
              <a:rPr lang="en-US" altLang="zh-CN" dirty="0" err="1"/>
              <a:t>main_db</a:t>
            </a:r>
            <a:r>
              <a:rPr lang="en-US" altLang="zh-CN" dirty="0"/>
              <a:t> </a:t>
            </a:r>
            <a:r>
              <a:rPr lang="zh-CN" altLang="en-US" dirty="0"/>
              <a:t>来选择刚刚创建的数据库</a:t>
            </a:r>
            <a:r>
              <a:rPr lang="en-US" altLang="zh-CN" dirty="0"/>
              <a:t>, </a:t>
            </a:r>
            <a:r>
              <a:rPr lang="zh-CN" altLang="en-US" dirty="0"/>
              <a:t>选择成功后会提示</a:t>
            </a:r>
            <a:r>
              <a:rPr lang="en-US" altLang="zh-CN" dirty="0"/>
              <a:t>: Database changed</a:t>
            </a:r>
          </a:p>
          <a:p>
            <a:r>
              <a:rPr lang="zh-CN" altLang="en-US" dirty="0"/>
              <a:t>注：在客户端中使用可视化界面即可选择数据库，但在之后的任务中会需要用</a:t>
            </a:r>
            <a:r>
              <a:rPr lang="en-US" altLang="zh-CN" dirty="0"/>
              <a:t>PHP</a:t>
            </a:r>
            <a:r>
              <a:rPr lang="zh-CN" altLang="en-US" dirty="0"/>
              <a:t>语言来连接</a:t>
            </a:r>
            <a:r>
              <a:rPr lang="en-US" altLang="zh-CN" dirty="0" err="1"/>
              <a:t>Mysql</a:t>
            </a:r>
            <a:r>
              <a:rPr lang="en-US" altLang="zh-CN" dirty="0"/>
              <a:t> Server</a:t>
            </a:r>
            <a:r>
              <a:rPr lang="zh-CN" altLang="en-US" dirty="0"/>
              <a:t>，到时需要选择数据库</a:t>
            </a:r>
          </a:p>
        </p:txBody>
      </p:sp>
    </p:spTree>
    <p:extLst>
      <p:ext uri="{BB962C8B-B14F-4D97-AF65-F5344CB8AC3E}">
        <p14:creationId xmlns:p14="http://schemas.microsoft.com/office/powerpoint/2010/main" val="363790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1073</Words>
  <Application>Microsoft Office PowerPoint</Application>
  <PresentationFormat>宽屏</PresentationFormat>
  <Paragraphs>94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Office 主题​​</vt:lpstr>
      <vt:lpstr>实验一</vt:lpstr>
      <vt:lpstr>MySQL——安装</vt:lpstr>
      <vt:lpstr>MySQL——安装</vt:lpstr>
      <vt:lpstr>MySQL——启动</vt:lpstr>
      <vt:lpstr>MySQL——连接</vt:lpstr>
      <vt:lpstr>MySQL——连接</vt:lpstr>
      <vt:lpstr>MySQL——连接2</vt:lpstr>
      <vt:lpstr>MySQL——创建数据库</vt:lpstr>
      <vt:lpstr>MySQL——选择数据库</vt:lpstr>
      <vt:lpstr>MySQL——创建数据表</vt:lpstr>
      <vt:lpstr>MySQL——创建数据表</vt:lpstr>
      <vt:lpstr>MySQL——插入、修改、查询数据</vt:lpstr>
      <vt:lpstr>MySQL——练习1</vt:lpstr>
      <vt:lpstr>MySQL——练习2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</dc:title>
  <dc:creator>贾雨葶</dc:creator>
  <cp:lastModifiedBy>贾雨葶</cp:lastModifiedBy>
  <cp:revision>45</cp:revision>
  <dcterms:created xsi:type="dcterms:W3CDTF">2018-03-06T07:22:12Z</dcterms:created>
  <dcterms:modified xsi:type="dcterms:W3CDTF">2018-03-07T13:18:29Z</dcterms:modified>
</cp:coreProperties>
</file>