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60" r:id="rId5"/>
    <p:sldId id="272" r:id="rId6"/>
    <p:sldId id="273" r:id="rId7"/>
    <p:sldId id="274" r:id="rId8"/>
    <p:sldId id="268" r:id="rId9"/>
    <p:sldId id="275" r:id="rId10"/>
    <p:sldId id="277" r:id="rId11"/>
    <p:sldId id="276" r:id="rId12"/>
    <p:sldId id="278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0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1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9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78BF-162F-42A7-A95B-ABA4F997CBF9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F2A8-779C-4659-A3FA-FF9B443C2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example/html_examples.asp" TargetMode="External"/><Relationship Id="rId2" Type="http://schemas.openxmlformats.org/officeDocument/2006/relationships/hyperlink" Target="http://www.w3school.com.cn/php/php_form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mysql/mysql-order-by.html" TargetMode="External"/><Relationship Id="rId5" Type="http://schemas.openxmlformats.org/officeDocument/2006/relationships/hyperlink" Target="http://www.runoob.com/mysql/mysql-group-by-statement.html" TargetMode="External"/><Relationship Id="rId4" Type="http://schemas.openxmlformats.org/officeDocument/2006/relationships/hyperlink" Target="http://www.w3school.com.cn/tiy/t.asp?f=html_link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mysql/mysql-joi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lloweba.net/javascript/145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igniter.org.cn/user_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php/index.asp" TargetMode="External"/><Relationship Id="rId2" Type="http://schemas.openxmlformats.org/officeDocument/2006/relationships/hyperlink" Target="http://www.runoob.com/php/php-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example/html_examples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iy/t.asp?f=html_form_submit" TargetMode="External"/><Relationship Id="rId2" Type="http://schemas.openxmlformats.org/officeDocument/2006/relationships/hyperlink" Target="http://www.w3school.com.cn/example/html_exampl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网站前后端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r>
              <a:rPr lang="en-US" altLang="zh-CN" dirty="0"/>
              <a:t>1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日提交报告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54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www.w3school.com.cn/php/php_forms.asp</a:t>
            </a:r>
            <a:r>
              <a:rPr lang="en-US" altLang="zh-CN" dirty="0" smtClean="0"/>
              <a:t> 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传递的数据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http://www.w3school.com.cn/example/html_examples.asp</a:t>
            </a:r>
            <a:r>
              <a:rPr lang="zh-CN" altLang="en-US" dirty="0"/>
              <a:t>页面中的</a:t>
            </a:r>
            <a:r>
              <a:rPr lang="zh-CN" altLang="en-US" dirty="0" smtClean="0"/>
              <a:t>“</a:t>
            </a:r>
            <a:r>
              <a:rPr lang="zh-CN" altLang="en-US" dirty="0">
                <a:hlinkClick r:id="rId4"/>
              </a:rPr>
              <a:t>创建超级链接</a:t>
            </a:r>
            <a:r>
              <a:rPr lang="zh-CN" altLang="en-US" dirty="0" smtClean="0"/>
              <a:t>”实例  添加超链接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www.runoob.com/mysql/mysql-group-by-statement.html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查询中统计每个学者论文数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www.runoob.com/mysql/mysql-order-by.html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查询结果的排序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38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完成学者页面</a:t>
            </a:r>
            <a:r>
              <a:rPr lang="en-US" altLang="zh-CN" dirty="0" err="1" smtClean="0"/>
              <a:t>author.php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方式传递的学者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，放入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中搜索学者论文信息，并根据每篇论文引用数进行降序排列，将前十篇论文显示出来。本次作业可以不考虑翻页问题，只有第一页前十篇论文即可，</a:t>
            </a:r>
            <a:r>
              <a:rPr lang="en-US" altLang="zh-CN" dirty="0" smtClean="0"/>
              <a:t>final project</a:t>
            </a:r>
            <a:r>
              <a:rPr lang="zh-CN" altLang="en-US" dirty="0" smtClean="0"/>
              <a:t>中需要添加翻页功能。</a:t>
            </a:r>
            <a:endParaRPr lang="en-US" altLang="zh-CN" dirty="0"/>
          </a:p>
          <a:p>
            <a:r>
              <a:rPr lang="zh-CN" altLang="en-US" dirty="0" smtClean="0"/>
              <a:t>每篇论文显示时也需要显示该论文的“</a:t>
            </a:r>
            <a:r>
              <a:rPr lang="en-US" altLang="zh-CN" dirty="0" smtClean="0"/>
              <a:t>venue</a:t>
            </a:r>
            <a:r>
              <a:rPr lang="zh-CN" altLang="en-US" dirty="0" smtClean="0"/>
              <a:t>”以及“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”信息，注：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信息要注意按作者次序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AuthorSequenceNumber</a:t>
            </a:r>
            <a:r>
              <a:rPr lang="en-US" altLang="zh-CN" dirty="0" smtClean="0"/>
              <a:t>)</a:t>
            </a:r>
            <a:r>
              <a:rPr lang="zh-CN" altLang="en-US" dirty="0" smtClean="0"/>
              <a:t>排列。</a:t>
            </a:r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名字需要添加超链接，再次跳转到</a:t>
            </a:r>
            <a:r>
              <a:rPr lang="en-US" altLang="zh-CN" dirty="0" err="1" smtClean="0"/>
              <a:t>author.php</a:t>
            </a:r>
            <a:r>
              <a:rPr lang="zh-CN" altLang="en-US" dirty="0" smtClean="0"/>
              <a:t>页面，并通过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方式将该学者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传递过去。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www.runoob.com/mysql/mysql-join.html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查询中连接多个表，通过一条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语句完成多个表共同的查询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831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home.php</a:t>
            </a:r>
            <a:r>
              <a:rPr lang="zh-CN" altLang="en-US" dirty="0" smtClean="0"/>
              <a:t>页面中添加前端的动态功能完成自动补全操作。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home.php</a:t>
            </a:r>
            <a:r>
              <a:rPr lang="zh-CN" altLang="en-US" dirty="0" smtClean="0"/>
              <a:t>中添加相应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代码，检测输入信息，实时将已经输入的内容发到</a:t>
            </a:r>
            <a:r>
              <a:rPr lang="en-US" altLang="zh-CN" dirty="0" err="1" smtClean="0"/>
              <a:t>hint.php</a:t>
            </a:r>
            <a:r>
              <a:rPr lang="zh-CN" altLang="en-US" dirty="0" smtClean="0"/>
              <a:t>，并获得</a:t>
            </a:r>
            <a:r>
              <a:rPr lang="en-US" altLang="zh-CN" dirty="0" err="1" smtClean="0"/>
              <a:t>hint.php</a:t>
            </a:r>
            <a:r>
              <a:rPr lang="zh-CN" altLang="en-US" dirty="0" smtClean="0"/>
              <a:t>返回的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格式数据，将该数据展示出来。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err="1" smtClean="0"/>
              <a:t>hint.php</a:t>
            </a:r>
            <a:r>
              <a:rPr lang="zh-CN" altLang="en-US" dirty="0" smtClean="0"/>
              <a:t>，查询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方式发来的部分学者名，放入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中查询可能的学者名字，根据论文数降序排列，将前十名学者信息通过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格式返回给前端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www.helloweba.net/javascript/145.html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758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（扩展练习）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将之前完成的网页迁移到</a:t>
            </a:r>
            <a:r>
              <a:rPr lang="en-US" altLang="zh-CN" dirty="0" err="1" smtClean="0"/>
              <a:t>CodeIgniter</a:t>
            </a:r>
            <a:r>
              <a:rPr lang="zh-CN" altLang="en-US" dirty="0" smtClean="0"/>
              <a:t>框架中，并进行合理的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该练习属于扩展练习，供之前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个练习完成较好的，且认为仍有余力的同学完成，通过该练习可以使本次</a:t>
            </a:r>
            <a:r>
              <a:rPr lang="en-US" altLang="zh-CN" dirty="0" smtClean="0"/>
              <a:t>lab</a:t>
            </a:r>
            <a:r>
              <a:rPr lang="zh-CN" altLang="en-US" dirty="0" smtClean="0"/>
              <a:t>的分数有可能能超过本次</a:t>
            </a:r>
            <a:r>
              <a:rPr lang="en-US" altLang="zh-CN" dirty="0" smtClean="0"/>
              <a:t>lab</a:t>
            </a:r>
            <a:r>
              <a:rPr lang="zh-CN" altLang="en-US" dirty="0" smtClean="0"/>
              <a:t>总分，用以弥补其他</a:t>
            </a:r>
            <a:r>
              <a:rPr lang="en-US" altLang="zh-CN" dirty="0" smtClean="0"/>
              <a:t>lab</a:t>
            </a:r>
            <a:r>
              <a:rPr lang="zh-CN" altLang="en-US" dirty="0" smtClean="0"/>
              <a:t>中可能出现的扣分。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http://codeigniter.org.cn/user_guide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1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网站对应文件目录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按钮，选择</a:t>
            </a:r>
            <a:r>
              <a:rPr lang="en-US" altLang="zh-CN" dirty="0" smtClean="0"/>
              <a:t>Apache(</a:t>
            </a:r>
            <a:r>
              <a:rPr lang="en-US" altLang="zh-CN" dirty="0" err="1" smtClean="0"/>
              <a:t>httpd.conf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00541"/>
            <a:ext cx="10668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网站对应文件目录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r>
              <a:rPr lang="en-US" altLang="zh-CN" dirty="0" err="1" smtClean="0"/>
              <a:t>DocumentRoot</a:t>
            </a:r>
            <a:r>
              <a:rPr lang="zh-CN" altLang="en-US" dirty="0" smtClean="0"/>
              <a:t>，找到如下图所示段落，</a:t>
            </a:r>
            <a:r>
              <a:rPr lang="en-US" altLang="zh-CN" dirty="0" err="1" smtClean="0"/>
              <a:t>DocumentRoot</a:t>
            </a:r>
            <a:r>
              <a:rPr lang="zh-CN" altLang="en-US" dirty="0" smtClean="0"/>
              <a:t>后面对应路径即为当前网站对应文件目录，如想切换路径，则需要将这“两处”路径同时修改为想要设置的文件目录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3610546"/>
            <a:ext cx="5153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6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XAMPP control panel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即可                                                                            开启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Apace</a:t>
            </a:r>
            <a:r>
              <a:rPr lang="zh-CN" altLang="en-US" dirty="0" smtClean="0"/>
              <a:t>打开后，即可通过</a:t>
            </a:r>
            <a:r>
              <a:rPr lang="en-US" altLang="zh-CN" dirty="0" smtClean="0"/>
              <a:t>PHP                                                                     </a:t>
            </a:r>
            <a:r>
              <a:rPr lang="zh-CN" altLang="en-US" dirty="0" smtClean="0"/>
              <a:t>语言来完成网站的建设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75" y="1964949"/>
            <a:ext cx="6278729" cy="40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打开浏览器，在地址栏输入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，回车，如果没有修改过</a:t>
            </a:r>
            <a:r>
              <a:rPr lang="en-US" altLang="zh-CN" dirty="0" err="1" smtClean="0"/>
              <a:t>DocumentRoot</a:t>
            </a:r>
            <a:r>
              <a:rPr lang="zh-CN" altLang="en-US" dirty="0" smtClean="0"/>
              <a:t>路径，应该可以打开一个网页。这是</a:t>
            </a:r>
            <a:r>
              <a:rPr lang="en-US" altLang="zh-CN" dirty="0" err="1" smtClean="0"/>
              <a:t>xampp</a:t>
            </a:r>
            <a:r>
              <a:rPr lang="zh-CN" altLang="en-US" dirty="0" smtClean="0"/>
              <a:t>安装时自带的介绍页面。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DocumentRoot</a:t>
            </a:r>
            <a:r>
              <a:rPr lang="zh-CN" altLang="en-US" dirty="0" smtClean="0"/>
              <a:t>路径，可以看到已有一系列文件与文件夹，这些文件与文件夹暂无影响，可以不管，也可以直接删除。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DocumentRoot</a:t>
            </a:r>
            <a:r>
              <a:rPr lang="zh-CN" altLang="en-US" dirty="0" smtClean="0"/>
              <a:t>目录新建文件，取名</a:t>
            </a:r>
            <a:r>
              <a:rPr lang="en-US" altLang="zh-CN" dirty="0" err="1" smtClean="0"/>
              <a:t>demo.php</a:t>
            </a:r>
            <a:r>
              <a:rPr lang="zh-CN" altLang="en-US" dirty="0" smtClean="0"/>
              <a:t>，在文件内输入如下内容：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打开浏览器，访问</a:t>
            </a:r>
            <a:r>
              <a:rPr lang="en-US" altLang="zh-CN" dirty="0" err="1" smtClean="0"/>
              <a:t>loclahost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demo.php</a:t>
            </a:r>
            <a:r>
              <a:rPr lang="zh-CN" altLang="en-US" dirty="0" smtClean="0"/>
              <a:t>，即可看到这个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文件生成出的网页内容。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37" y="2732343"/>
            <a:ext cx="2186559" cy="23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介绍与教程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相关教程很多，推荐如下两个网站：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www.runoob.com/php/php-tutorial.html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www.w3school.com.cn/php/index.asp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结合紧密，对于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的学习，可以参考如下链接中的各种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实例，需要相关功能时查询实例了解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写法即可：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www.w3school.com.cn/example/html_examples.asp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76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完成学者搜索主页面</a:t>
            </a:r>
            <a:r>
              <a:rPr lang="en-US" altLang="zh-CN" dirty="0" err="1" smtClean="0"/>
              <a:t>home.php</a:t>
            </a:r>
            <a:r>
              <a:rPr lang="zh-CN" altLang="en-US" dirty="0" smtClean="0"/>
              <a:t>，要求包含文本输入框与搜索按钮，输入学者姓名后点击搜索按钮，即可将刚刚输入的学者姓名通过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方式发送到</a:t>
            </a:r>
            <a:r>
              <a:rPr lang="en-US" altLang="zh-CN" dirty="0" err="1" smtClean="0"/>
              <a:t>result.php</a:t>
            </a:r>
            <a:r>
              <a:rPr lang="zh-CN" altLang="en-US" dirty="0" smtClean="0"/>
              <a:t>页面中。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www.w3school.com.cn/example/html_examples.asp</a:t>
            </a:r>
            <a:r>
              <a:rPr lang="zh-CN" altLang="en-US" dirty="0" smtClean="0"/>
              <a:t>页面中的“</a:t>
            </a:r>
            <a:r>
              <a:rPr lang="zh-CN" altLang="en-US" dirty="0">
                <a:hlinkClick r:id="rId3"/>
              </a:rPr>
              <a:t>带有输入框和确认按钮的表单</a:t>
            </a:r>
            <a:r>
              <a:rPr lang="zh-CN" altLang="en-US" dirty="0" smtClean="0"/>
              <a:t>”实例</a:t>
            </a:r>
            <a:endParaRPr lang="en-US" altLang="zh-CN" dirty="0" smtClean="0"/>
          </a:p>
          <a:p>
            <a:r>
              <a:rPr lang="zh-CN" altLang="en-US" dirty="0" smtClean="0"/>
              <a:t>此页面暂不需要和数据库交互，因此只使用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的语法即可完成一个简单的静态网页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52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完成学者搜索结果页面</a:t>
            </a:r>
            <a:r>
              <a:rPr lang="en-US" altLang="zh-CN" dirty="0" err="1" smtClean="0"/>
              <a:t>result.php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方式传递的学者姓名，放入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中搜索候选学者，并根据每个学者论文数进行降序排列，将前十位作者显示出来。本次作业可以不考虑翻页问题，只有第一页前十名学者即可，</a:t>
            </a:r>
            <a:r>
              <a:rPr lang="en-US" altLang="zh-CN" dirty="0" smtClean="0"/>
              <a:t>final project</a:t>
            </a:r>
            <a:r>
              <a:rPr lang="zh-CN" altLang="en-US" dirty="0" smtClean="0"/>
              <a:t>中需要添加翻页功能。</a:t>
            </a:r>
            <a:endParaRPr lang="en-US" altLang="zh-CN" dirty="0"/>
          </a:p>
          <a:p>
            <a:r>
              <a:rPr lang="zh-CN" altLang="en-US" dirty="0" smtClean="0"/>
              <a:t>每个学者显示时也需要显示该学者的最主要机构，即发文章时署名最多的机构。</a:t>
            </a:r>
            <a:endParaRPr lang="en-US" altLang="zh-CN" dirty="0"/>
          </a:p>
          <a:p>
            <a:r>
              <a:rPr lang="zh-CN" altLang="en-US" dirty="0" smtClean="0"/>
              <a:t>每个学者名字需要添加超链接，可跳转到</a:t>
            </a:r>
            <a:r>
              <a:rPr lang="en-US" altLang="zh-CN" dirty="0" err="1" smtClean="0"/>
              <a:t>author.php</a:t>
            </a:r>
            <a:r>
              <a:rPr lang="zh-CN" altLang="en-US" dirty="0" smtClean="0"/>
              <a:t>页面，并通过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方式将学者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传递过去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8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854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实验二</vt:lpstr>
      <vt:lpstr>Apache——网站对应文件目录</vt:lpstr>
      <vt:lpstr>Apache——网站对应文件目录</vt:lpstr>
      <vt:lpstr>Apache——启动</vt:lpstr>
      <vt:lpstr>Apache——访问网页</vt:lpstr>
      <vt:lpstr>Apache——新建demo页面</vt:lpstr>
      <vt:lpstr>Apache——更多PHP介绍与教程</vt:lpstr>
      <vt:lpstr>练习1</vt:lpstr>
      <vt:lpstr>练习2</vt:lpstr>
      <vt:lpstr>练习2</vt:lpstr>
      <vt:lpstr>练习3</vt:lpstr>
      <vt:lpstr>练习4</vt:lpstr>
      <vt:lpstr>练习5（扩展练习）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贾雨葶</dc:creator>
  <cp:lastModifiedBy>贾雨葶</cp:lastModifiedBy>
  <cp:revision>73</cp:revision>
  <dcterms:created xsi:type="dcterms:W3CDTF">2018-03-06T07:22:12Z</dcterms:created>
  <dcterms:modified xsi:type="dcterms:W3CDTF">2018-03-21T14:56:48Z</dcterms:modified>
</cp:coreProperties>
</file>