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0" r:id="rId4"/>
    <p:sldId id="285" r:id="rId5"/>
    <p:sldId id="286" r:id="rId6"/>
    <p:sldId id="287" r:id="rId7"/>
    <p:sldId id="268" r:id="rId8"/>
    <p:sldId id="284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0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1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7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9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78BF-162F-42A7-A95B-ABA4F997CBF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7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howt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query/jquery-selectors.html" TargetMode="External"/><Relationship Id="rId2" Type="http://schemas.openxmlformats.org/officeDocument/2006/relationships/hyperlink" Target="http://www.runoob.com/jquery/jquery-insta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query/jquery-events.html" TargetMode="External"/><Relationship Id="rId2" Type="http://schemas.openxmlformats.org/officeDocument/2006/relationships/hyperlink" Target="http://www.w3school.com.cn/jsref/event_onclick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query/jquery-ajax-get-po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.ocks.org/mbostock/406204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与数据可视化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日提交报告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54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是嵌入在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里面，可以在前端执行的脚本语言。</a:t>
            </a:r>
            <a:endParaRPr lang="en-US" altLang="zh-CN" dirty="0" smtClean="0"/>
          </a:p>
          <a:p>
            <a:r>
              <a:rPr lang="zh-CN" altLang="en-US" dirty="0" smtClean="0"/>
              <a:t>使用方法主要有两种：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文件内直接写代码：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www.runoob.com/js/js-howto.html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前面几个部分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引入外部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脚本：</a:t>
            </a:r>
            <a:endParaRPr lang="en-US" altLang="zh-CN" dirty="0"/>
          </a:p>
          <a:p>
            <a:pPr lvl="2"/>
            <a:r>
              <a:rPr lang="en-US" altLang="zh-CN" dirty="0" smtClean="0">
                <a:hlinkClick r:id="rId2"/>
              </a:rPr>
              <a:t>http://www.runoob.com/js/js-howto.html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最后</a:t>
            </a:r>
            <a:r>
              <a:rPr lang="zh-CN" altLang="en-US" dirty="0"/>
              <a:t>的‘外部的 </a:t>
            </a:r>
            <a:r>
              <a:rPr lang="en-US" altLang="zh-CN" dirty="0"/>
              <a:t>JavaScript</a:t>
            </a:r>
            <a:r>
              <a:rPr lang="zh-CN" altLang="en-US" dirty="0" smtClean="0"/>
              <a:t>’部分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90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在浏览器中打开‘开发者工具’，大部分浏览器是</a:t>
            </a:r>
            <a:r>
              <a:rPr lang="en-US" altLang="zh-CN" dirty="0" smtClean="0"/>
              <a:t>F12</a:t>
            </a:r>
            <a:r>
              <a:rPr lang="zh-CN" altLang="en-US" dirty="0" smtClean="0"/>
              <a:t>的快捷键。</a:t>
            </a:r>
            <a:endParaRPr lang="en-US" altLang="zh-CN" dirty="0" smtClean="0"/>
          </a:p>
          <a:p>
            <a:r>
              <a:rPr lang="zh-CN" altLang="en-US" dirty="0" smtClean="0"/>
              <a:t>打开开发者工具中的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页面。</a:t>
            </a:r>
            <a:endParaRPr lang="en-US" altLang="zh-CN" dirty="0" smtClean="0"/>
          </a:p>
          <a:p>
            <a:r>
              <a:rPr lang="zh-CN" altLang="en-US" dirty="0" smtClean="0"/>
              <a:t>之后打开对应需要调试的网站页面，如果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代码有报错等信息，则会在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页面中显示。如下图所示：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97" y="3795964"/>
            <a:ext cx="8809968" cy="277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4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JS</a:t>
            </a:r>
            <a:r>
              <a:rPr lang="zh-CN" altLang="en-US" dirty="0" smtClean="0"/>
              <a:t>库，提供了很多方便使用的函数，极大的简化</a:t>
            </a:r>
            <a:r>
              <a:rPr lang="en-US" altLang="zh-CN" dirty="0" smtClean="0"/>
              <a:t>JS</a:t>
            </a:r>
            <a:r>
              <a:rPr lang="zh-CN" altLang="en-US" dirty="0" smtClean="0"/>
              <a:t>编程。</a:t>
            </a:r>
            <a:endParaRPr lang="en-US" altLang="zh-CN" dirty="0" smtClean="0"/>
          </a:p>
          <a:p>
            <a:r>
              <a:rPr lang="en-US" altLang="zh-CN" dirty="0" smtClean="0"/>
              <a:t>jQuery</a:t>
            </a:r>
            <a:r>
              <a:rPr lang="zh-CN" altLang="en-US" dirty="0" smtClean="0"/>
              <a:t>可以从本地导入，也可以在线导入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www.runoob.com/jquery/jquery-install.html</a:t>
            </a:r>
            <a:endParaRPr lang="en-US" altLang="zh-CN" dirty="0" smtClean="0"/>
          </a:p>
          <a:p>
            <a:r>
              <a:rPr lang="en-US" altLang="zh-CN" dirty="0" smtClean="0"/>
              <a:t>jQuery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www.runoob.com/jquery/jquery-selectors.html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965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中的元素绑定事件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属性绑定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www.w3school.com.cn/jsref/event_onclick.asp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&lt;button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=“alter(‘button click’)”&gt;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选择标签后绑定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www.runoob.com/jquery/jquery-events.html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$(“button#button1”).click(function(){some code});</a:t>
            </a:r>
          </a:p>
          <a:p>
            <a:pPr lvl="1"/>
            <a:r>
              <a:rPr lang="en-US" altLang="zh-CN" dirty="0"/>
              <a:t>$(“button#button1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选择了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button1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元素。</a:t>
            </a:r>
            <a:endParaRPr lang="en-US" altLang="zh-CN" dirty="0" smtClean="0"/>
          </a:p>
          <a:p>
            <a:pPr lvl="1"/>
            <a:r>
              <a:rPr lang="en-US" altLang="zh-CN" dirty="0"/>
              <a:t>function(){some code</a:t>
            </a:r>
            <a:r>
              <a:rPr lang="en-US" altLang="zh-CN" dirty="0" smtClean="0"/>
              <a:t>}</a:t>
            </a:r>
            <a:r>
              <a:rPr lang="zh-CN" altLang="en-US" dirty="0" smtClean="0"/>
              <a:t>定义了一个无名函数，该函数会在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被点击时被调用。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16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在不刷新整体页面的情况下，向后台请求数据，并在网页上进行相关显示。实验二中的自动补全功能就是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的一种应用。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方法向后台请求数据并进行相关操作：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www.runoob.com/jquery/jquery-ajax-get-post.html</a:t>
            </a:r>
            <a:endParaRPr lang="en-US" altLang="zh-CN" dirty="0" smtClean="0"/>
          </a:p>
          <a:p>
            <a:pPr lvl="1"/>
            <a:r>
              <a:rPr lang="en-US" altLang="zh-CN" dirty="0"/>
              <a:t>$("button").click(function</a:t>
            </a:r>
            <a:r>
              <a:rPr lang="en-US" altLang="zh-CN" dirty="0" smtClean="0"/>
              <a:t>(){</a:t>
            </a:r>
          </a:p>
          <a:p>
            <a:pPr lvl="1"/>
            <a:r>
              <a:rPr lang="en-US" altLang="zh-CN" dirty="0" smtClean="0"/>
              <a:t>    $.</a:t>
            </a:r>
            <a:r>
              <a:rPr lang="en-US" altLang="zh-CN" dirty="0"/>
              <a:t>get("demo_test.</a:t>
            </a:r>
            <a:r>
              <a:rPr lang="en-US" altLang="zh-CN" dirty="0" err="1"/>
              <a:t>php</a:t>
            </a:r>
            <a:r>
              <a:rPr lang="en-US" altLang="zh-CN" dirty="0"/>
              <a:t>",function(</a:t>
            </a:r>
            <a:r>
              <a:rPr lang="en-US" altLang="zh-CN" dirty="0" err="1"/>
              <a:t>data,status</a:t>
            </a:r>
            <a:r>
              <a:rPr lang="en-US" altLang="zh-CN" dirty="0" smtClean="0"/>
              <a:t>){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alert</a:t>
            </a:r>
            <a:r>
              <a:rPr lang="en-US" altLang="zh-CN" dirty="0"/>
              <a:t>("</a:t>
            </a:r>
            <a:r>
              <a:rPr lang="zh-CN" altLang="en-US" dirty="0"/>
              <a:t>数据</a:t>
            </a:r>
            <a:r>
              <a:rPr lang="en-US" altLang="zh-CN" dirty="0"/>
              <a:t>: "</a:t>
            </a:r>
            <a:r>
              <a:rPr lang="zh-CN" altLang="en-US" dirty="0"/>
              <a:t> </a:t>
            </a:r>
            <a:r>
              <a:rPr lang="en-US" altLang="zh-CN" dirty="0"/>
              <a:t>+ data + "\n</a:t>
            </a:r>
            <a:r>
              <a:rPr lang="zh-CN" altLang="en-US" dirty="0"/>
              <a:t>状态</a:t>
            </a:r>
            <a:r>
              <a:rPr lang="en-US" altLang="zh-CN" dirty="0"/>
              <a:t>: "</a:t>
            </a:r>
            <a:r>
              <a:rPr lang="zh-CN" altLang="en-US" dirty="0"/>
              <a:t> </a:t>
            </a:r>
            <a:r>
              <a:rPr lang="en-US" altLang="zh-CN" dirty="0"/>
              <a:t>+ status);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}); </a:t>
            </a:r>
          </a:p>
          <a:p>
            <a:pPr lvl="1"/>
            <a:r>
              <a:rPr lang="en-US" altLang="zh-CN" dirty="0" smtClean="0"/>
              <a:t>});</a:t>
            </a:r>
          </a:p>
          <a:p>
            <a:pPr lvl="1"/>
            <a:r>
              <a:rPr lang="zh-CN" altLang="en-US" dirty="0" smtClean="0"/>
              <a:t>其中定义了两个无名函数，一个用来响应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元素的点击事件。另一个是用来对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后的数据进行操作。此时操作可以是这个例子中的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，也可以是其他的修改页面内容的操作。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57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在第二次练习制作的网页中，对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页面和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页面添加</a:t>
            </a:r>
            <a:r>
              <a:rPr lang="en-US" altLang="zh-CN" dirty="0" smtClean="0"/>
              <a:t>JS</a:t>
            </a:r>
            <a:r>
              <a:rPr lang="zh-CN" altLang="en-US" dirty="0" smtClean="0"/>
              <a:t>翻页功能。要求在页面中添加‘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’和</a:t>
            </a:r>
            <a:r>
              <a:rPr lang="en-US" altLang="zh-CN" dirty="0" smtClean="0"/>
              <a:t>’Next’</a:t>
            </a:r>
            <a:r>
              <a:rPr lang="zh-CN" altLang="en-US" dirty="0" smtClean="0"/>
              <a:t>按钮，点击后触发相应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代码，通过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向后端请求对应页面的内容，并使用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来替换现在已有的搜索结果或者论文展示内容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提示：两种实现方案：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getJSON</a:t>
            </a:r>
            <a:r>
              <a:rPr lang="zh-CN" altLang="en-US" dirty="0" smtClean="0"/>
              <a:t>方法（</a:t>
            </a:r>
            <a:r>
              <a:rPr lang="en-US" altLang="zh-CN" dirty="0"/>
              <a:t>http://www.runoob.com/jquery/ajax-getjson.html</a:t>
            </a:r>
            <a:r>
              <a:rPr lang="zh-CN" altLang="en-US" dirty="0" smtClean="0"/>
              <a:t>），向后台请求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格式数据（类似实验二），此时收到数据后依次通过</a:t>
            </a:r>
            <a:r>
              <a:rPr lang="en-US" altLang="zh-CN" dirty="0" smtClean="0"/>
              <a:t>JS</a:t>
            </a:r>
            <a:r>
              <a:rPr lang="zh-CN" altLang="en-US" dirty="0" smtClean="0"/>
              <a:t>嵌入到网页对应位置。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jQeury</a:t>
            </a:r>
            <a:r>
              <a:rPr lang="zh-CN" altLang="en-US" dirty="0" smtClean="0"/>
              <a:t>的普通的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方法，向后台直接请求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格式数据，此时后端直接将数据制作为前端显示所需的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格式（如添加对应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的标签等），之后直接用该段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替换之前页面已有的数据部分的标签。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252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在每个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页面中，添加这个学者与其所有合作者的可视化图。即找到当前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的所有合作者，并找到这些学者中所有的合作关系，之后将这些点之间的网络结构可视化出来。可以使用参考链接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Force-Directed Graph</a:t>
            </a:r>
            <a:r>
              <a:rPr lang="zh-CN" altLang="en-US" dirty="0" smtClean="0"/>
              <a:t>框架。同时要求当前学者的点与他的合作者的点用不同的颜色区分开来。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bl.ocks.org/mbostock/4062045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019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（扩展练习）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使用实验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中训练好的分类器，对所有有过合作关系的学者进行是否是师生关系的预测，将预测出来的师生关系保存到数据库，之后在每个学者的合作者可视化图中，将该学者的导师以及学生分别用不同的颜色进行标识。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218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698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实验四</vt:lpstr>
      <vt:lpstr>JS 使用</vt:lpstr>
      <vt:lpstr>JS调试</vt:lpstr>
      <vt:lpstr>jQuery</vt:lpstr>
      <vt:lpstr>为HTML中的元素绑定事件</vt:lpstr>
      <vt:lpstr>jQuery AJAX</vt:lpstr>
      <vt:lpstr>练习1</vt:lpstr>
      <vt:lpstr>练习2</vt:lpstr>
      <vt:lpstr>练习3（扩展练习）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贾雨葶</dc:creator>
  <cp:lastModifiedBy>贾 雨葶</cp:lastModifiedBy>
  <cp:revision>102</cp:revision>
  <dcterms:created xsi:type="dcterms:W3CDTF">2018-03-06T07:22:12Z</dcterms:created>
  <dcterms:modified xsi:type="dcterms:W3CDTF">2018-05-11T05:01:13Z</dcterms:modified>
</cp:coreProperties>
</file>