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59" r:id="rId6"/>
    <p:sldId id="260" r:id="rId7"/>
    <p:sldId id="269" r:id="rId8"/>
    <p:sldId id="270" r:id="rId9"/>
    <p:sldId id="261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398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0.58100000000000007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txPr>
              <a:bodyPr/>
              <a:lstStyle/>
              <a:p>
                <a:pPr>
                  <a:defRPr sz="1398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0.33400000000000035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txPr>
              <a:bodyPr/>
              <a:lstStyle/>
              <a:p>
                <a:pPr>
                  <a:defRPr sz="1398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8.5000000000000048E-2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0834560"/>
        <c:axId val="40836096"/>
      </c:barChart>
      <c:catAx>
        <c:axId val="40834560"/>
        <c:scaling>
          <c:orientation val="minMax"/>
        </c:scaling>
        <c:delete val="1"/>
        <c:axPos val="b"/>
        <c:majorTickMark val="out"/>
        <c:minorTickMark val="none"/>
        <c:tickLblPos val="none"/>
        <c:crossAx val="40836096"/>
        <c:crosses val="autoZero"/>
        <c:auto val="1"/>
        <c:lblAlgn val="ctr"/>
        <c:lblOffset val="100"/>
        <c:noMultiLvlLbl val="0"/>
      </c:catAx>
      <c:valAx>
        <c:axId val="40836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398"/>
            </a:pPr>
            <a:endParaRPr lang="zh-CN"/>
          </a:p>
        </c:txPr>
        <c:crossAx val="40834560"/>
        <c:crosses val="autoZero"/>
        <c:crossBetween val="between"/>
      </c:valAx>
      <c:spPr>
        <a:noFill/>
        <a:ln w="25358">
          <a:noFill/>
        </a:ln>
      </c:spPr>
    </c:plotArea>
    <c:plotVisOnly val="1"/>
    <c:dispBlanksAs val="gap"/>
    <c:showDLblsOverMax val="0"/>
  </c:chart>
  <c:txPr>
    <a:bodyPr/>
    <a:lstStyle/>
    <a:p>
      <a:pPr>
        <a:defRPr sz="1797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398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0.26300000000000001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txPr>
              <a:bodyPr/>
              <a:lstStyle/>
              <a:p>
                <a:pPr>
                  <a:defRPr sz="1398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txPr>
              <a:bodyPr/>
              <a:lstStyle/>
              <a:p>
                <a:pPr>
                  <a:defRPr sz="1398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0.46700000000000008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1505920"/>
        <c:axId val="41507456"/>
      </c:barChart>
      <c:catAx>
        <c:axId val="41505920"/>
        <c:scaling>
          <c:orientation val="minMax"/>
        </c:scaling>
        <c:delete val="1"/>
        <c:axPos val="b"/>
        <c:majorTickMark val="out"/>
        <c:minorTickMark val="none"/>
        <c:tickLblPos val="none"/>
        <c:crossAx val="41507456"/>
        <c:crosses val="autoZero"/>
        <c:auto val="1"/>
        <c:lblAlgn val="ctr"/>
        <c:lblOffset val="100"/>
        <c:noMultiLvlLbl val="0"/>
      </c:catAx>
      <c:valAx>
        <c:axId val="41507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398"/>
            </a:pPr>
            <a:endParaRPr lang="zh-CN"/>
          </a:p>
        </c:txPr>
        <c:crossAx val="41505920"/>
        <c:crosses val="autoZero"/>
        <c:crossBetween val="between"/>
      </c:valAx>
      <c:spPr>
        <a:noFill/>
        <a:ln w="25358">
          <a:noFill/>
        </a:ln>
      </c:spPr>
    </c:plotArea>
    <c:plotVisOnly val="1"/>
    <c:dispBlanksAs val="gap"/>
    <c:showDLblsOverMax val="0"/>
  </c:chart>
  <c:txPr>
    <a:bodyPr/>
    <a:lstStyle/>
    <a:p>
      <a:pPr>
        <a:defRPr sz="1797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396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0.24900000000000011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txPr>
              <a:bodyPr/>
              <a:lstStyle/>
              <a:p>
                <a:pPr>
                  <a:defRPr sz="1396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0.44400000000000001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txPr>
              <a:bodyPr/>
              <a:lstStyle/>
              <a:p>
                <a:pPr>
                  <a:defRPr sz="1396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0.30700000000000022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1554688"/>
        <c:axId val="41556224"/>
      </c:barChart>
      <c:catAx>
        <c:axId val="41554688"/>
        <c:scaling>
          <c:orientation val="minMax"/>
        </c:scaling>
        <c:delete val="1"/>
        <c:axPos val="b"/>
        <c:majorTickMark val="out"/>
        <c:minorTickMark val="none"/>
        <c:tickLblPos val="none"/>
        <c:crossAx val="41556224"/>
        <c:crosses val="autoZero"/>
        <c:auto val="1"/>
        <c:lblAlgn val="ctr"/>
        <c:lblOffset val="100"/>
        <c:noMultiLvlLbl val="0"/>
      </c:catAx>
      <c:valAx>
        <c:axId val="41556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396"/>
            </a:pPr>
            <a:endParaRPr lang="zh-CN"/>
          </a:p>
        </c:txPr>
        <c:crossAx val="41554688"/>
        <c:crosses val="autoZero"/>
        <c:crossBetween val="between"/>
      </c:valAx>
      <c:spPr>
        <a:noFill/>
        <a:ln w="25334">
          <a:noFill/>
        </a:ln>
      </c:spPr>
    </c:plotArea>
    <c:plotVisOnly val="1"/>
    <c:dispBlanksAs val="gap"/>
    <c:showDLblsOverMax val="0"/>
  </c:chart>
  <c:txPr>
    <a:bodyPr/>
    <a:lstStyle/>
    <a:p>
      <a:pPr>
        <a:defRPr sz="1795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BE33DD8-AA4F-41F7-A28E-F9D89EF7966A}" type="datetimeFigureOut">
              <a:rPr lang="zh-CN" altLang="en-US"/>
              <a:pPr>
                <a:defRPr/>
              </a:pPr>
              <a:t>2015/11/18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9B75870-BBDC-4714-9C7E-B0F3026032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13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6BA62-33CB-4499-AF64-2C663D01AB3C}" type="datetimeFigureOut">
              <a:rPr lang="zh-CN" altLang="en-US"/>
              <a:pPr>
                <a:defRPr/>
              </a:pPr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E81D9-8115-4BE7-9CA4-54D2B7D71C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1FF35-A238-446F-9759-A61E9289F5C7}" type="datetimeFigureOut">
              <a:rPr lang="zh-CN" altLang="en-US"/>
              <a:pPr>
                <a:defRPr/>
              </a:pPr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7B593-9B0F-4EBE-94EC-DC17C1F903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F2C6C-7362-404E-B0AE-BBEC87488188}" type="datetimeFigureOut">
              <a:rPr lang="zh-CN" altLang="en-US"/>
              <a:pPr>
                <a:defRPr/>
              </a:pPr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548BD-7690-49A9-B3AD-5D3EC9B112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79A87-AE20-4395-916F-8B08B0FD5F01}" type="datetimeFigureOut">
              <a:rPr lang="zh-CN" altLang="en-US"/>
              <a:pPr>
                <a:defRPr/>
              </a:pPr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BE319-6EFE-4F63-81E8-E1647F9934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9DE3A-5211-4CF0-8B1E-E1C790B00811}" type="datetimeFigureOut">
              <a:rPr lang="zh-CN" altLang="en-US"/>
              <a:pPr>
                <a:defRPr/>
              </a:pPr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B7CFC-355C-4956-BA32-EBD0A8AFBD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FC3FC-8562-4783-8203-585A66EC7F9B}" type="datetimeFigureOut">
              <a:rPr lang="zh-CN" altLang="en-US"/>
              <a:pPr>
                <a:defRPr/>
              </a:pPr>
              <a:t>2015/11/18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E9CD3-7A8F-43C5-906A-24D600A8CB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4D299-21C6-43BB-8096-B7A7C8A09986}" type="datetimeFigureOut">
              <a:rPr lang="zh-CN" altLang="en-US"/>
              <a:pPr>
                <a:defRPr/>
              </a:pPr>
              <a:t>2015/11/18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48C75-F5A5-4B99-A85A-7AD3939A0F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7E936-9170-4362-8463-691BC32FA8E6}" type="datetimeFigureOut">
              <a:rPr lang="zh-CN" altLang="en-US"/>
              <a:pPr>
                <a:defRPr/>
              </a:pPr>
              <a:t>2015/11/18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65A23-2E76-431E-BDA8-4A08858F63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40FAE-2DBA-4891-BF42-568B0F932536}" type="datetimeFigureOut">
              <a:rPr lang="zh-CN" altLang="en-US"/>
              <a:pPr>
                <a:defRPr/>
              </a:pPr>
              <a:t>2015/11/18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26A98-9C23-4DB0-8C48-9A6BAA58CE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80C87-AA94-4DE4-A7D1-689FE8E558CE}" type="datetimeFigureOut">
              <a:rPr lang="zh-CN" altLang="en-US"/>
              <a:pPr>
                <a:defRPr/>
              </a:pPr>
              <a:t>2015/11/18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E5FD9-CA2F-4B49-BEAB-40F6BE56AF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E9B40-7BD4-4EFA-A95A-E26EE59AF9E7}" type="datetimeFigureOut">
              <a:rPr lang="zh-CN" altLang="en-US"/>
              <a:pPr>
                <a:defRPr/>
              </a:pPr>
              <a:t>2015/11/18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6E62B-AC3B-4A58-9512-753DCCF4B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7698349-4768-406F-A179-2319A7F03604}" type="datetimeFigureOut">
              <a:rPr lang="zh-CN" altLang="en-US"/>
              <a:pPr>
                <a:defRPr/>
              </a:pPr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B6A750-A508-4A7A-AB59-720F951807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5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oleObject" Target="../embeddings/oleObject6.bin"/><Relationship Id="rId7" Type="http://schemas.openxmlformats.org/officeDocument/2006/relationships/chart" Target="../charts/chart1.xml"/><Relationship Id="rId12" Type="http://schemas.openxmlformats.org/officeDocument/2006/relationships/image" Target="../media/image1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chart" Target="../charts/chart3.xml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jpeg"/><Relationship Id="rId4" Type="http://schemas.openxmlformats.org/officeDocument/2006/relationships/image" Target="../media/image12.wmf"/><Relationship Id="rId9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2.png"/><Relationship Id="rId4" Type="http://schemas.openxmlformats.org/officeDocument/2006/relationships/image" Target="../media/image17.wmf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8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30.jpeg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org/downloads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ourceforge.net/projects/numpy/files/NumPy/1.6.1/numpy-1.6.1-win32-superpack-python2.7.exe/download" TargetMode="External"/><Relationship Id="rId4" Type="http://schemas.openxmlformats.org/officeDocument/2006/relationships/hyperlink" Target="http://sourceforge.net/projects/numpy/files/NumP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5: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图像特征抽取</a:t>
            </a: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907704" y="1628800"/>
            <a:ext cx="532859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Font typeface="Wingdings" pitchFamily="2" charset="2"/>
              <a:buChar char="l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图像在计算机中的表示和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存储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Wingdings" pitchFamily="2" charset="2"/>
              <a:buChar char="ü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灰度图像的表示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Wingdings" pitchFamily="2" charset="2"/>
              <a:buChar char="ü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彩色图像的表示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>
              <a:buFont typeface="Wingdings" pitchFamily="2" charset="2"/>
              <a:buChar char="l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图像特征抽取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2" indent="-514350">
              <a:buFont typeface="Wingdings" pitchFamily="2" charset="2"/>
              <a:buChar char="ü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颜色直方图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2" indent="-514350">
              <a:buFont typeface="Wingdings" pitchFamily="2" charset="2"/>
              <a:buChar char="ü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灰度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直方图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2" indent="-514350">
              <a:buFont typeface="Wingdings" pitchFamily="2" charset="2"/>
              <a:buChar char="ü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梯度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直方图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>
              <a:buFont typeface="Wingdings" pitchFamily="2" charset="2"/>
              <a:buChar char="l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编译环境的安装配置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2" indent="-514350">
              <a:buFont typeface="Wingdings" pitchFamily="2" charset="2"/>
              <a:buChar char="ü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的介绍和安装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2" indent="-514350">
              <a:buFont typeface="Wingdings" pitchFamily="2" charset="2"/>
              <a:buChar char="ü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中调用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>
              <a:buFont typeface="Wingdings" pitchFamily="2" charset="2"/>
              <a:buChar char="l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OpenCV</a:t>
            </a:r>
            <a:endParaRPr lang="zh-CN" altLang="en-US" sz="3600" dirty="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395288" y="1125538"/>
            <a:ext cx="4105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代码开头处先要引入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OpenCV2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0244" name="矩形 3"/>
          <p:cNvSpPr>
            <a:spLocks noChangeArrowheads="1"/>
          </p:cNvSpPr>
          <p:nvPr/>
        </p:nvSpPr>
        <p:spPr bwMode="auto">
          <a:xfrm>
            <a:off x="2087563" y="1628800"/>
            <a:ext cx="45720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cv2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import cv2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288" y="2420888"/>
            <a:ext cx="867645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基本图像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操作：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      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cv2.imread("lena.jpg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")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cv2.imread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(“lena.jpg”,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cv2.IMREAD_COLOR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以彩色方式读入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cv2.imread(“lena.jpg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”,</a:t>
            </a:r>
            <a:r>
              <a:rPr lang="en-US" altLang="zh-CN" sz="1600" dirty="0" smtClean="0">
                <a:solidFill>
                  <a:srgbClr val="FF0000"/>
                </a:solidFill>
              </a:rPr>
              <a:t>cv2.IMREAD_GRAYSCALE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以灰度方式读入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图像的显示：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628900" lvl="5" indent="-34290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创建窗口</a:t>
            </a:r>
          </a:p>
          <a:p>
            <a:pPr marL="2628900" lvl="5" indent="-34290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cv2.namedWindow("Image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")</a:t>
            </a:r>
          </a:p>
          <a:p>
            <a:pPr marL="2628900" lvl="5" indent="-34290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显示图像</a:t>
            </a:r>
          </a:p>
          <a:p>
            <a:pPr marL="2628900" lvl="5" indent="-34290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cv2.imshow("Image",</a:t>
            </a:r>
            <a:r>
              <a:rPr lang="en-US" altLang="zh-CN" sz="16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628900" lvl="5" indent="-34290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cv2.waitKey(0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628900" lvl="5" indent="-342900">
              <a:defRPr/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5" indent="-342900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创建名为“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Image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”的窗口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窗口“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Show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”中显示图像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image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cv2.waitKey(0)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保持窗口直到按任意键按下释放窗口。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2046327"/>
            <a:ext cx="576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img1.png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img2.png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两幅图像以彩色图像方式读入，并计算颜色直方图；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img1.png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img2.png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两幅图像以灰度图像方式读入，并计算灰度直方图和梯度直方图。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直方图可用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等任意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绘制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灰度图像的表示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40768"/>
            <a:ext cx="2160347" cy="216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1676"/>
          <p:cNvGrpSpPr>
            <a:grpSpLocks/>
          </p:cNvGrpSpPr>
          <p:nvPr/>
        </p:nvGrpSpPr>
        <p:grpSpPr bwMode="auto">
          <a:xfrm>
            <a:off x="5076056" y="980728"/>
            <a:ext cx="3024188" cy="2924175"/>
            <a:chOff x="35496" y="3933056"/>
            <a:chExt cx="3024336" cy="2924944"/>
          </a:xfrm>
        </p:grpSpPr>
        <p:grpSp>
          <p:nvGrpSpPr>
            <p:cNvPr id="7" name="组合 267"/>
            <p:cNvGrpSpPr>
              <a:grpSpLocks/>
            </p:cNvGrpSpPr>
            <p:nvPr/>
          </p:nvGrpSpPr>
          <p:grpSpPr bwMode="auto">
            <a:xfrm>
              <a:off x="395536" y="4293096"/>
              <a:ext cx="2160240" cy="2160240"/>
              <a:chOff x="1115616" y="4293096"/>
              <a:chExt cx="2160240" cy="216024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115957" y="4293513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60427" y="4293513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15957" y="4438014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60427" y="4438014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403309" y="4293513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547778" y="4293513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403309" y="4438014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547778" y="4438014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15957" y="458092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260427" y="458092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115957" y="472542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260427" y="472542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403309" y="458092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547778" y="458092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403309" y="472542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547778" y="472542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692248" y="4293513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836717" y="4293513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692248" y="4438014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836717" y="4438014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979599" y="4293513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124069" y="4293513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979599" y="4438014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124069" y="4438014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692248" y="458092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836717" y="458092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692248" y="472542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836717" y="472542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979599" y="458092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124069" y="458092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979599" y="472542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124069" y="472542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15957" y="486992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260427" y="486992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115957" y="5012840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260427" y="5012840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403309" y="486992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547778" y="486992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403309" y="5012840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547778" y="5012840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115957" y="5157340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260427" y="5157340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115957" y="5301841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260427" y="5301841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403309" y="5157340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547778" y="5157340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403309" y="5301841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547778" y="5301841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692248" y="486992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836717" y="486992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692248" y="5012840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836717" y="5012840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979599" y="486992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124069" y="486992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979599" y="5012840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124069" y="5012840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692248" y="5157340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836717" y="5157340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692248" y="5301841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836717" y="5301841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979599" y="5157340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124069" y="5157340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979599" y="5301841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124069" y="5301841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268539" y="4293513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2413009" y="4293513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268539" y="4438014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413009" y="4438014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555891" y="4293513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700360" y="4293513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555891" y="4438014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2700360" y="4438014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268539" y="458092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2413009" y="458092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2268539" y="472542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2413009" y="472542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555891" y="458092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700360" y="458092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555891" y="472542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700360" y="472542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844830" y="4293513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989299" y="4293513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2844830" y="4438014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989299" y="4438014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3132181" y="4293513"/>
                <a:ext cx="14923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132181" y="4438014"/>
                <a:ext cx="14923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844830" y="458092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989299" y="458092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844830" y="472542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2989299" y="472542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3132181" y="4580927"/>
                <a:ext cx="14923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3132181" y="4725427"/>
                <a:ext cx="14923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2268539" y="486992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2413009" y="486992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2268539" y="5012840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2413009" y="5012840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55891" y="486992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700360" y="486992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2555891" y="5012840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700360" y="5012840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2268539" y="5157340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2413009" y="5157340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268539" y="5301841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2413009" y="5301841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55891" y="5157340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2700360" y="5157340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555891" y="5301841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2700360" y="5301841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844830" y="486992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989299" y="486992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844830" y="5012840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2989299" y="5012840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3132181" y="4869928"/>
                <a:ext cx="14923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3132181" y="5012840"/>
                <a:ext cx="14923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844830" y="5157340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989299" y="5157340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2844830" y="5301841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2989299" y="5301841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3132181" y="5157340"/>
                <a:ext cx="14923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3132181" y="5301841"/>
                <a:ext cx="14923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115957" y="5444754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1260427" y="5444754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1115957" y="5589254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1260427" y="5589254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403309" y="5444754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547778" y="5444754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403309" y="5589254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547778" y="5589254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115957" y="5733755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260427" y="5733755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1115957" y="587666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1260427" y="587666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1403309" y="5733755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547778" y="5733755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1403309" y="587666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1547778" y="587666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1692248" y="5444754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836717" y="5444754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692248" y="5589254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1836717" y="5589254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979599" y="5444754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124069" y="5444754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1979599" y="5589254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2124069" y="5589254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1692248" y="5733755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836717" y="5733755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1692248" y="587666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836717" y="587666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979599" y="5733755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2124069" y="5733755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979599" y="587666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2124069" y="587666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115957" y="602116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1260427" y="602116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1115957" y="616566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260427" y="616566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1403309" y="602116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1547778" y="602116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403309" y="616566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547778" y="616566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115957" y="6308581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1260427" y="6308581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1403309" y="6308581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1547778" y="6308581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1692248" y="602116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1836717" y="602116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1692248" y="616566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1836717" y="616566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979599" y="602116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2124069" y="602116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1979599" y="616566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2124069" y="616566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1692248" y="6308581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1836717" y="6308581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979599" y="6308581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2124069" y="6308581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2268539" y="5444754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2413009" y="5444754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2268539" y="5589254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2413009" y="5589254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2555891" y="5444754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2700360" y="5444754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2555891" y="5589254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2700360" y="5589254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2268539" y="5733755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2413009" y="5733755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2268539" y="587666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2413009" y="587666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2555891" y="5733755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2700360" y="5733755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2555891" y="587666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2700360" y="587666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2844830" y="5444754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2989299" y="5444754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2844830" y="5589254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1" name="矩形 210"/>
              <p:cNvSpPr/>
              <p:nvPr/>
            </p:nvSpPr>
            <p:spPr>
              <a:xfrm>
                <a:off x="2989299" y="5589254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2" name="矩形 211"/>
              <p:cNvSpPr/>
              <p:nvPr/>
            </p:nvSpPr>
            <p:spPr>
              <a:xfrm>
                <a:off x="3132181" y="5444754"/>
                <a:ext cx="14923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3" name="矩形 212"/>
              <p:cNvSpPr/>
              <p:nvPr/>
            </p:nvSpPr>
            <p:spPr>
              <a:xfrm>
                <a:off x="3132181" y="5589254"/>
                <a:ext cx="14923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2844830" y="5733755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2989299" y="5733755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2844830" y="587666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7" name="矩形 216"/>
              <p:cNvSpPr/>
              <p:nvPr/>
            </p:nvSpPr>
            <p:spPr>
              <a:xfrm>
                <a:off x="2989299" y="587666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3132181" y="5733755"/>
                <a:ext cx="14923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9" name="矩形 218"/>
              <p:cNvSpPr/>
              <p:nvPr/>
            </p:nvSpPr>
            <p:spPr>
              <a:xfrm>
                <a:off x="3132181" y="5876667"/>
                <a:ext cx="14923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2268539" y="602116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2413009" y="602116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2268539" y="616566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3" name="矩形 222"/>
              <p:cNvSpPr/>
              <p:nvPr/>
            </p:nvSpPr>
            <p:spPr>
              <a:xfrm>
                <a:off x="2413009" y="616566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4" name="矩形 223"/>
              <p:cNvSpPr/>
              <p:nvPr/>
            </p:nvSpPr>
            <p:spPr>
              <a:xfrm>
                <a:off x="2555891" y="602116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2700360" y="602116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6" name="矩形 225"/>
              <p:cNvSpPr/>
              <p:nvPr/>
            </p:nvSpPr>
            <p:spPr>
              <a:xfrm>
                <a:off x="2555891" y="616566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2700360" y="616566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2268539" y="6308581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9" name="矩形 228"/>
              <p:cNvSpPr/>
              <p:nvPr/>
            </p:nvSpPr>
            <p:spPr>
              <a:xfrm>
                <a:off x="2413009" y="6308581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0" name="矩形 229"/>
              <p:cNvSpPr/>
              <p:nvPr/>
            </p:nvSpPr>
            <p:spPr>
              <a:xfrm>
                <a:off x="2555891" y="6308581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2700360" y="6308581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2" name="矩形 231"/>
              <p:cNvSpPr/>
              <p:nvPr/>
            </p:nvSpPr>
            <p:spPr>
              <a:xfrm>
                <a:off x="2844830" y="602116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2989299" y="602116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2844830" y="616566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2989299" y="616566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3132181" y="6021167"/>
                <a:ext cx="14923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3132181" y="6165668"/>
                <a:ext cx="14923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2844830" y="6308581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2989299" y="6308581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3132181" y="6308581"/>
                <a:ext cx="14923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>
              <a:off x="322848" y="4220469"/>
              <a:ext cx="23766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22848" y="4220469"/>
              <a:ext cx="0" cy="2377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73"/>
            <p:cNvSpPr txBox="1">
              <a:spLocks noChangeArrowheads="1"/>
            </p:cNvSpPr>
            <p:nvPr/>
          </p:nvSpPr>
          <p:spPr bwMode="auto">
            <a:xfrm>
              <a:off x="2627784" y="4005064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x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274"/>
            <p:cNvSpPr txBox="1">
              <a:spLocks noChangeArrowheads="1"/>
            </p:cNvSpPr>
            <p:nvPr/>
          </p:nvSpPr>
          <p:spPr bwMode="auto">
            <a:xfrm>
              <a:off x="179512" y="6488668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652"/>
            <p:cNvSpPr txBox="1">
              <a:spLocks noChangeArrowheads="1"/>
            </p:cNvSpPr>
            <p:nvPr/>
          </p:nvSpPr>
          <p:spPr bwMode="auto">
            <a:xfrm>
              <a:off x="287016" y="3933056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653"/>
            <p:cNvSpPr txBox="1">
              <a:spLocks noChangeArrowheads="1"/>
            </p:cNvSpPr>
            <p:nvPr/>
          </p:nvSpPr>
          <p:spPr bwMode="auto">
            <a:xfrm>
              <a:off x="2303240" y="3933056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W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654"/>
            <p:cNvSpPr txBox="1">
              <a:spLocks noChangeArrowheads="1"/>
            </p:cNvSpPr>
            <p:nvPr/>
          </p:nvSpPr>
          <p:spPr bwMode="auto">
            <a:xfrm>
              <a:off x="35496" y="4221088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655"/>
            <p:cNvSpPr txBox="1">
              <a:spLocks noChangeArrowheads="1"/>
            </p:cNvSpPr>
            <p:nvPr/>
          </p:nvSpPr>
          <p:spPr bwMode="auto">
            <a:xfrm>
              <a:off x="35496" y="6217567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1" name="左右箭头 240"/>
          <p:cNvSpPr/>
          <p:nvPr/>
        </p:nvSpPr>
        <p:spPr>
          <a:xfrm>
            <a:off x="3923928" y="2060848"/>
            <a:ext cx="1080120" cy="576064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TextBox 241"/>
          <p:cNvSpPr txBox="1"/>
          <p:nvPr/>
        </p:nvSpPr>
        <p:spPr>
          <a:xfrm>
            <a:off x="251520" y="3933056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图像的基本元素是“像素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(pixel)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”。一幅宽为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，高为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的灰度图像在计算机中用一个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W×H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的矩阵存储。矩阵的每个元素是图像对应位置像素的灰度值，范围在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255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之间。灰度值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表示黑色，灰度值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255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表示白色。图像坐标系以左上角为原点，横向为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方向，纵向为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方向。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9" name="组合 248"/>
          <p:cNvGrpSpPr/>
          <p:nvPr/>
        </p:nvGrpSpPr>
        <p:grpSpPr>
          <a:xfrm>
            <a:off x="2051720" y="5301208"/>
            <a:ext cx="2664296" cy="1232268"/>
            <a:chOff x="107504" y="5477162"/>
            <a:chExt cx="2664296" cy="1232268"/>
          </a:xfrm>
        </p:grpSpPr>
        <p:pic>
          <p:nvPicPr>
            <p:cNvPr id="24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1520" y="6021288"/>
              <a:ext cx="2160240" cy="318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4" name="TextBox 243"/>
            <p:cNvSpPr txBox="1"/>
            <p:nvPr/>
          </p:nvSpPr>
          <p:spPr>
            <a:xfrm>
              <a:off x="251520" y="6309320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像素灰度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6" name="直接箭头连接符 245"/>
            <p:cNvCxnSpPr/>
            <p:nvPr/>
          </p:nvCxnSpPr>
          <p:spPr>
            <a:xfrm>
              <a:off x="251520" y="5805264"/>
              <a:ext cx="0" cy="21602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2411760" y="5805264"/>
              <a:ext cx="0" cy="21602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107504" y="5477162"/>
              <a:ext cx="266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0                         255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250" name="Object 4"/>
          <p:cNvGraphicFramePr>
            <a:graphicFrameLocks noChangeAspect="1"/>
          </p:cNvGraphicFramePr>
          <p:nvPr/>
        </p:nvGraphicFramePr>
        <p:xfrm>
          <a:off x="5292080" y="5229200"/>
          <a:ext cx="1811338" cy="1409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公式" r:id="rId5" imgW="1206360" imgH="939600" progId="Equation.3">
                  <p:embed/>
                </p:oleObj>
              </mc:Choice>
              <mc:Fallback>
                <p:oleObj name="公式" r:id="rId5" imgW="120636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229200"/>
                        <a:ext cx="1811338" cy="1409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彩色图像的表示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564" y="1412776"/>
            <a:ext cx="2160348" cy="216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1682"/>
          <p:cNvGrpSpPr>
            <a:grpSpLocks/>
          </p:cNvGrpSpPr>
          <p:nvPr/>
        </p:nvGrpSpPr>
        <p:grpSpPr bwMode="auto">
          <a:xfrm>
            <a:off x="5076204" y="1052736"/>
            <a:ext cx="3024188" cy="2836862"/>
            <a:chOff x="4499992" y="3913311"/>
            <a:chExt cx="3024336" cy="2837349"/>
          </a:xfrm>
        </p:grpSpPr>
        <p:grpSp>
          <p:nvGrpSpPr>
            <p:cNvPr id="7" name="组合 731"/>
            <p:cNvGrpSpPr/>
            <p:nvPr/>
          </p:nvGrpSpPr>
          <p:grpSpPr>
            <a:xfrm>
              <a:off x="4860032" y="4221088"/>
              <a:ext cx="2016224" cy="2016224"/>
              <a:chOff x="1115616" y="4293096"/>
              <a:chExt cx="2160240" cy="2160240"/>
            </a:xfrm>
            <a:solidFill>
              <a:srgbClr val="FF0000">
                <a:alpha val="50000"/>
              </a:srgbClr>
            </a:solidFill>
          </p:grpSpPr>
          <p:sp>
            <p:nvSpPr>
              <p:cNvPr id="470" name="矩形 469"/>
              <p:cNvSpPr/>
              <p:nvPr/>
            </p:nvSpPr>
            <p:spPr>
              <a:xfrm>
                <a:off x="111561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1" name="矩形 470"/>
              <p:cNvSpPr/>
              <p:nvPr/>
            </p:nvSpPr>
            <p:spPr>
              <a:xfrm>
                <a:off x="125963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2" name="矩形 471"/>
              <p:cNvSpPr/>
              <p:nvPr/>
            </p:nvSpPr>
            <p:spPr>
              <a:xfrm>
                <a:off x="111561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3" name="矩形 472"/>
              <p:cNvSpPr/>
              <p:nvPr/>
            </p:nvSpPr>
            <p:spPr>
              <a:xfrm>
                <a:off x="125963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4" name="矩形 473"/>
              <p:cNvSpPr/>
              <p:nvPr/>
            </p:nvSpPr>
            <p:spPr>
              <a:xfrm>
                <a:off x="140364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5" name="矩形 474"/>
              <p:cNvSpPr/>
              <p:nvPr/>
            </p:nvSpPr>
            <p:spPr>
              <a:xfrm>
                <a:off x="154766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6" name="矩形 475"/>
              <p:cNvSpPr/>
              <p:nvPr/>
            </p:nvSpPr>
            <p:spPr>
              <a:xfrm>
                <a:off x="140364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7" name="矩形 476"/>
              <p:cNvSpPr/>
              <p:nvPr/>
            </p:nvSpPr>
            <p:spPr>
              <a:xfrm>
                <a:off x="154766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8" name="矩形 477"/>
              <p:cNvSpPr/>
              <p:nvPr/>
            </p:nvSpPr>
            <p:spPr>
              <a:xfrm>
                <a:off x="111561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9" name="矩形 478"/>
              <p:cNvSpPr/>
              <p:nvPr/>
            </p:nvSpPr>
            <p:spPr>
              <a:xfrm>
                <a:off x="125963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0" name="矩形 479"/>
              <p:cNvSpPr/>
              <p:nvPr/>
            </p:nvSpPr>
            <p:spPr>
              <a:xfrm>
                <a:off x="111561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1" name="矩形 480"/>
              <p:cNvSpPr/>
              <p:nvPr/>
            </p:nvSpPr>
            <p:spPr>
              <a:xfrm>
                <a:off x="125963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2" name="矩形 481"/>
              <p:cNvSpPr/>
              <p:nvPr/>
            </p:nvSpPr>
            <p:spPr>
              <a:xfrm>
                <a:off x="140364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3" name="矩形 482"/>
              <p:cNvSpPr/>
              <p:nvPr/>
            </p:nvSpPr>
            <p:spPr>
              <a:xfrm>
                <a:off x="154766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4" name="矩形 483"/>
              <p:cNvSpPr/>
              <p:nvPr/>
            </p:nvSpPr>
            <p:spPr>
              <a:xfrm>
                <a:off x="140364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5" name="矩形 484"/>
              <p:cNvSpPr/>
              <p:nvPr/>
            </p:nvSpPr>
            <p:spPr>
              <a:xfrm>
                <a:off x="154766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6" name="矩形 485"/>
              <p:cNvSpPr/>
              <p:nvPr/>
            </p:nvSpPr>
            <p:spPr>
              <a:xfrm>
                <a:off x="169168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7" name="矩形 486"/>
              <p:cNvSpPr/>
              <p:nvPr/>
            </p:nvSpPr>
            <p:spPr>
              <a:xfrm>
                <a:off x="183569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8" name="矩形 487"/>
              <p:cNvSpPr/>
              <p:nvPr/>
            </p:nvSpPr>
            <p:spPr>
              <a:xfrm>
                <a:off x="169168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9" name="矩形 488"/>
              <p:cNvSpPr/>
              <p:nvPr/>
            </p:nvSpPr>
            <p:spPr>
              <a:xfrm>
                <a:off x="183569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0" name="矩形 489"/>
              <p:cNvSpPr/>
              <p:nvPr/>
            </p:nvSpPr>
            <p:spPr>
              <a:xfrm>
                <a:off x="197971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1" name="矩形 490"/>
              <p:cNvSpPr/>
              <p:nvPr/>
            </p:nvSpPr>
            <p:spPr>
              <a:xfrm>
                <a:off x="212372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2" name="矩形 491"/>
              <p:cNvSpPr/>
              <p:nvPr/>
            </p:nvSpPr>
            <p:spPr>
              <a:xfrm>
                <a:off x="197971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3" name="矩形 492"/>
              <p:cNvSpPr/>
              <p:nvPr/>
            </p:nvSpPr>
            <p:spPr>
              <a:xfrm>
                <a:off x="212372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4" name="矩形 493"/>
              <p:cNvSpPr/>
              <p:nvPr/>
            </p:nvSpPr>
            <p:spPr>
              <a:xfrm>
                <a:off x="169168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5" name="矩形 494"/>
              <p:cNvSpPr/>
              <p:nvPr/>
            </p:nvSpPr>
            <p:spPr>
              <a:xfrm>
                <a:off x="183569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6" name="矩形 495"/>
              <p:cNvSpPr/>
              <p:nvPr/>
            </p:nvSpPr>
            <p:spPr>
              <a:xfrm>
                <a:off x="169168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7" name="矩形 496"/>
              <p:cNvSpPr/>
              <p:nvPr/>
            </p:nvSpPr>
            <p:spPr>
              <a:xfrm>
                <a:off x="183569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8" name="矩形 497"/>
              <p:cNvSpPr/>
              <p:nvPr/>
            </p:nvSpPr>
            <p:spPr>
              <a:xfrm>
                <a:off x="197971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9" name="矩形 498"/>
              <p:cNvSpPr/>
              <p:nvPr/>
            </p:nvSpPr>
            <p:spPr>
              <a:xfrm>
                <a:off x="212372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0" name="矩形 499"/>
              <p:cNvSpPr/>
              <p:nvPr/>
            </p:nvSpPr>
            <p:spPr>
              <a:xfrm>
                <a:off x="197971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1" name="矩形 500"/>
              <p:cNvSpPr/>
              <p:nvPr/>
            </p:nvSpPr>
            <p:spPr>
              <a:xfrm>
                <a:off x="212372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2" name="矩形 501"/>
              <p:cNvSpPr/>
              <p:nvPr/>
            </p:nvSpPr>
            <p:spPr>
              <a:xfrm>
                <a:off x="111561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3" name="矩形 502"/>
              <p:cNvSpPr/>
              <p:nvPr/>
            </p:nvSpPr>
            <p:spPr>
              <a:xfrm>
                <a:off x="125963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4" name="矩形 503"/>
              <p:cNvSpPr/>
              <p:nvPr/>
            </p:nvSpPr>
            <p:spPr>
              <a:xfrm>
                <a:off x="111561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5" name="矩形 504"/>
              <p:cNvSpPr/>
              <p:nvPr/>
            </p:nvSpPr>
            <p:spPr>
              <a:xfrm>
                <a:off x="125963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6" name="矩形 505"/>
              <p:cNvSpPr/>
              <p:nvPr/>
            </p:nvSpPr>
            <p:spPr>
              <a:xfrm>
                <a:off x="140364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7" name="矩形 506"/>
              <p:cNvSpPr/>
              <p:nvPr/>
            </p:nvSpPr>
            <p:spPr>
              <a:xfrm>
                <a:off x="154766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8" name="矩形 507"/>
              <p:cNvSpPr/>
              <p:nvPr/>
            </p:nvSpPr>
            <p:spPr>
              <a:xfrm>
                <a:off x="140364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9" name="矩形 508"/>
              <p:cNvSpPr/>
              <p:nvPr/>
            </p:nvSpPr>
            <p:spPr>
              <a:xfrm>
                <a:off x="154766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0" name="矩形 509"/>
              <p:cNvSpPr/>
              <p:nvPr/>
            </p:nvSpPr>
            <p:spPr>
              <a:xfrm>
                <a:off x="111561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1" name="矩形 510"/>
              <p:cNvSpPr/>
              <p:nvPr/>
            </p:nvSpPr>
            <p:spPr>
              <a:xfrm>
                <a:off x="125963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2" name="矩形 511"/>
              <p:cNvSpPr/>
              <p:nvPr/>
            </p:nvSpPr>
            <p:spPr>
              <a:xfrm>
                <a:off x="111561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3" name="矩形 512"/>
              <p:cNvSpPr/>
              <p:nvPr/>
            </p:nvSpPr>
            <p:spPr>
              <a:xfrm>
                <a:off x="125963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4" name="矩形 513"/>
              <p:cNvSpPr/>
              <p:nvPr/>
            </p:nvSpPr>
            <p:spPr>
              <a:xfrm>
                <a:off x="140364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5" name="矩形 514"/>
              <p:cNvSpPr/>
              <p:nvPr/>
            </p:nvSpPr>
            <p:spPr>
              <a:xfrm>
                <a:off x="154766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6" name="矩形 515"/>
              <p:cNvSpPr/>
              <p:nvPr/>
            </p:nvSpPr>
            <p:spPr>
              <a:xfrm>
                <a:off x="140364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7" name="矩形 516"/>
              <p:cNvSpPr/>
              <p:nvPr/>
            </p:nvSpPr>
            <p:spPr>
              <a:xfrm>
                <a:off x="154766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8" name="矩形 517"/>
              <p:cNvSpPr/>
              <p:nvPr/>
            </p:nvSpPr>
            <p:spPr>
              <a:xfrm>
                <a:off x="169168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9" name="矩形 518"/>
              <p:cNvSpPr/>
              <p:nvPr/>
            </p:nvSpPr>
            <p:spPr>
              <a:xfrm>
                <a:off x="183569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0" name="矩形 519"/>
              <p:cNvSpPr/>
              <p:nvPr/>
            </p:nvSpPr>
            <p:spPr>
              <a:xfrm>
                <a:off x="169168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1" name="矩形 520"/>
              <p:cNvSpPr/>
              <p:nvPr/>
            </p:nvSpPr>
            <p:spPr>
              <a:xfrm>
                <a:off x="183569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2" name="矩形 521"/>
              <p:cNvSpPr/>
              <p:nvPr/>
            </p:nvSpPr>
            <p:spPr>
              <a:xfrm>
                <a:off x="197971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3" name="矩形 522"/>
              <p:cNvSpPr/>
              <p:nvPr/>
            </p:nvSpPr>
            <p:spPr>
              <a:xfrm>
                <a:off x="212372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4" name="矩形 523"/>
              <p:cNvSpPr/>
              <p:nvPr/>
            </p:nvSpPr>
            <p:spPr>
              <a:xfrm>
                <a:off x="197971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5" name="矩形 524"/>
              <p:cNvSpPr/>
              <p:nvPr/>
            </p:nvSpPr>
            <p:spPr>
              <a:xfrm>
                <a:off x="212372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6" name="矩形 525"/>
              <p:cNvSpPr/>
              <p:nvPr/>
            </p:nvSpPr>
            <p:spPr>
              <a:xfrm>
                <a:off x="169168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7" name="矩形 526"/>
              <p:cNvSpPr/>
              <p:nvPr/>
            </p:nvSpPr>
            <p:spPr>
              <a:xfrm>
                <a:off x="183569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8" name="矩形 527"/>
              <p:cNvSpPr/>
              <p:nvPr/>
            </p:nvSpPr>
            <p:spPr>
              <a:xfrm>
                <a:off x="169168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9" name="矩形 528"/>
              <p:cNvSpPr/>
              <p:nvPr/>
            </p:nvSpPr>
            <p:spPr>
              <a:xfrm>
                <a:off x="183569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0" name="矩形 529"/>
              <p:cNvSpPr/>
              <p:nvPr/>
            </p:nvSpPr>
            <p:spPr>
              <a:xfrm>
                <a:off x="197971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1" name="矩形 530"/>
              <p:cNvSpPr/>
              <p:nvPr/>
            </p:nvSpPr>
            <p:spPr>
              <a:xfrm>
                <a:off x="212372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2" name="矩形 531"/>
              <p:cNvSpPr/>
              <p:nvPr/>
            </p:nvSpPr>
            <p:spPr>
              <a:xfrm>
                <a:off x="197971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3" name="矩形 532"/>
              <p:cNvSpPr/>
              <p:nvPr/>
            </p:nvSpPr>
            <p:spPr>
              <a:xfrm>
                <a:off x="212372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4" name="矩形 533"/>
              <p:cNvSpPr/>
              <p:nvPr/>
            </p:nvSpPr>
            <p:spPr>
              <a:xfrm>
                <a:off x="226774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5" name="矩形 534"/>
              <p:cNvSpPr/>
              <p:nvPr/>
            </p:nvSpPr>
            <p:spPr>
              <a:xfrm>
                <a:off x="241176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6" name="矩形 535"/>
              <p:cNvSpPr/>
              <p:nvPr/>
            </p:nvSpPr>
            <p:spPr>
              <a:xfrm>
                <a:off x="226774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7" name="矩形 536"/>
              <p:cNvSpPr/>
              <p:nvPr/>
            </p:nvSpPr>
            <p:spPr>
              <a:xfrm>
                <a:off x="241176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8" name="矩形 537"/>
              <p:cNvSpPr/>
              <p:nvPr/>
            </p:nvSpPr>
            <p:spPr>
              <a:xfrm>
                <a:off x="255577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9" name="矩形 538"/>
              <p:cNvSpPr/>
              <p:nvPr/>
            </p:nvSpPr>
            <p:spPr>
              <a:xfrm>
                <a:off x="269979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0" name="矩形 539"/>
              <p:cNvSpPr/>
              <p:nvPr/>
            </p:nvSpPr>
            <p:spPr>
              <a:xfrm>
                <a:off x="255577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1" name="矩形 540"/>
              <p:cNvSpPr/>
              <p:nvPr/>
            </p:nvSpPr>
            <p:spPr>
              <a:xfrm>
                <a:off x="269979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2" name="矩形 541"/>
              <p:cNvSpPr/>
              <p:nvPr/>
            </p:nvSpPr>
            <p:spPr>
              <a:xfrm>
                <a:off x="226774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3" name="矩形 542"/>
              <p:cNvSpPr/>
              <p:nvPr/>
            </p:nvSpPr>
            <p:spPr>
              <a:xfrm>
                <a:off x="241176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4" name="矩形 543"/>
              <p:cNvSpPr/>
              <p:nvPr/>
            </p:nvSpPr>
            <p:spPr>
              <a:xfrm>
                <a:off x="226774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5" name="矩形 544"/>
              <p:cNvSpPr/>
              <p:nvPr/>
            </p:nvSpPr>
            <p:spPr>
              <a:xfrm>
                <a:off x="241176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6" name="矩形 545"/>
              <p:cNvSpPr/>
              <p:nvPr/>
            </p:nvSpPr>
            <p:spPr>
              <a:xfrm>
                <a:off x="255577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7" name="矩形 546"/>
              <p:cNvSpPr/>
              <p:nvPr/>
            </p:nvSpPr>
            <p:spPr>
              <a:xfrm>
                <a:off x="269979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8" name="矩形 547"/>
              <p:cNvSpPr/>
              <p:nvPr/>
            </p:nvSpPr>
            <p:spPr>
              <a:xfrm>
                <a:off x="255577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9" name="矩形 548"/>
              <p:cNvSpPr/>
              <p:nvPr/>
            </p:nvSpPr>
            <p:spPr>
              <a:xfrm>
                <a:off x="269979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0" name="矩形 549"/>
              <p:cNvSpPr/>
              <p:nvPr/>
            </p:nvSpPr>
            <p:spPr>
              <a:xfrm>
                <a:off x="284380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1" name="矩形 550"/>
              <p:cNvSpPr/>
              <p:nvPr/>
            </p:nvSpPr>
            <p:spPr>
              <a:xfrm>
                <a:off x="298782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2" name="矩形 551"/>
              <p:cNvSpPr/>
              <p:nvPr/>
            </p:nvSpPr>
            <p:spPr>
              <a:xfrm>
                <a:off x="284380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3" name="矩形 552"/>
              <p:cNvSpPr/>
              <p:nvPr/>
            </p:nvSpPr>
            <p:spPr>
              <a:xfrm>
                <a:off x="298782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4" name="矩形 553"/>
              <p:cNvSpPr/>
              <p:nvPr/>
            </p:nvSpPr>
            <p:spPr>
              <a:xfrm>
                <a:off x="313184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5" name="矩形 554"/>
              <p:cNvSpPr/>
              <p:nvPr/>
            </p:nvSpPr>
            <p:spPr>
              <a:xfrm>
                <a:off x="313184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6" name="矩形 555"/>
              <p:cNvSpPr/>
              <p:nvPr/>
            </p:nvSpPr>
            <p:spPr>
              <a:xfrm>
                <a:off x="284380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7" name="矩形 556"/>
              <p:cNvSpPr/>
              <p:nvPr/>
            </p:nvSpPr>
            <p:spPr>
              <a:xfrm>
                <a:off x="298782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8" name="矩形 557"/>
              <p:cNvSpPr/>
              <p:nvPr/>
            </p:nvSpPr>
            <p:spPr>
              <a:xfrm>
                <a:off x="284380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9" name="矩形 558"/>
              <p:cNvSpPr/>
              <p:nvPr/>
            </p:nvSpPr>
            <p:spPr>
              <a:xfrm>
                <a:off x="298782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0" name="矩形 559"/>
              <p:cNvSpPr/>
              <p:nvPr/>
            </p:nvSpPr>
            <p:spPr>
              <a:xfrm>
                <a:off x="313184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1" name="矩形 560"/>
              <p:cNvSpPr/>
              <p:nvPr/>
            </p:nvSpPr>
            <p:spPr>
              <a:xfrm>
                <a:off x="313184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2" name="矩形 561"/>
              <p:cNvSpPr/>
              <p:nvPr/>
            </p:nvSpPr>
            <p:spPr>
              <a:xfrm>
                <a:off x="226774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3" name="矩形 562"/>
              <p:cNvSpPr/>
              <p:nvPr/>
            </p:nvSpPr>
            <p:spPr>
              <a:xfrm>
                <a:off x="241176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4" name="矩形 563"/>
              <p:cNvSpPr/>
              <p:nvPr/>
            </p:nvSpPr>
            <p:spPr>
              <a:xfrm>
                <a:off x="226774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5" name="矩形 564"/>
              <p:cNvSpPr/>
              <p:nvPr/>
            </p:nvSpPr>
            <p:spPr>
              <a:xfrm>
                <a:off x="241176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6" name="矩形 565"/>
              <p:cNvSpPr/>
              <p:nvPr/>
            </p:nvSpPr>
            <p:spPr>
              <a:xfrm>
                <a:off x="255577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7" name="矩形 566"/>
              <p:cNvSpPr/>
              <p:nvPr/>
            </p:nvSpPr>
            <p:spPr>
              <a:xfrm>
                <a:off x="269979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8" name="矩形 567"/>
              <p:cNvSpPr/>
              <p:nvPr/>
            </p:nvSpPr>
            <p:spPr>
              <a:xfrm>
                <a:off x="255577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9" name="矩形 568"/>
              <p:cNvSpPr/>
              <p:nvPr/>
            </p:nvSpPr>
            <p:spPr>
              <a:xfrm>
                <a:off x="269979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0" name="矩形 569"/>
              <p:cNvSpPr/>
              <p:nvPr/>
            </p:nvSpPr>
            <p:spPr>
              <a:xfrm>
                <a:off x="226774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1" name="矩形 570"/>
              <p:cNvSpPr/>
              <p:nvPr/>
            </p:nvSpPr>
            <p:spPr>
              <a:xfrm>
                <a:off x="241176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2" name="矩形 571"/>
              <p:cNvSpPr/>
              <p:nvPr/>
            </p:nvSpPr>
            <p:spPr>
              <a:xfrm>
                <a:off x="226774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3" name="矩形 572"/>
              <p:cNvSpPr/>
              <p:nvPr/>
            </p:nvSpPr>
            <p:spPr>
              <a:xfrm>
                <a:off x="241176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4" name="矩形 573"/>
              <p:cNvSpPr/>
              <p:nvPr/>
            </p:nvSpPr>
            <p:spPr>
              <a:xfrm>
                <a:off x="255577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5" name="矩形 574"/>
              <p:cNvSpPr/>
              <p:nvPr/>
            </p:nvSpPr>
            <p:spPr>
              <a:xfrm>
                <a:off x="269979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6" name="矩形 575"/>
              <p:cNvSpPr/>
              <p:nvPr/>
            </p:nvSpPr>
            <p:spPr>
              <a:xfrm>
                <a:off x="255577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7" name="矩形 576"/>
              <p:cNvSpPr/>
              <p:nvPr/>
            </p:nvSpPr>
            <p:spPr>
              <a:xfrm>
                <a:off x="269979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8" name="矩形 577"/>
              <p:cNvSpPr/>
              <p:nvPr/>
            </p:nvSpPr>
            <p:spPr>
              <a:xfrm>
                <a:off x="284380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9" name="矩形 578"/>
              <p:cNvSpPr/>
              <p:nvPr/>
            </p:nvSpPr>
            <p:spPr>
              <a:xfrm>
                <a:off x="298782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0" name="矩形 579"/>
              <p:cNvSpPr/>
              <p:nvPr/>
            </p:nvSpPr>
            <p:spPr>
              <a:xfrm>
                <a:off x="284380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1" name="矩形 580"/>
              <p:cNvSpPr/>
              <p:nvPr/>
            </p:nvSpPr>
            <p:spPr>
              <a:xfrm>
                <a:off x="298782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2" name="矩形 581"/>
              <p:cNvSpPr/>
              <p:nvPr/>
            </p:nvSpPr>
            <p:spPr>
              <a:xfrm>
                <a:off x="313184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3" name="矩形 582"/>
              <p:cNvSpPr/>
              <p:nvPr/>
            </p:nvSpPr>
            <p:spPr>
              <a:xfrm>
                <a:off x="313184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4" name="矩形 583"/>
              <p:cNvSpPr/>
              <p:nvPr/>
            </p:nvSpPr>
            <p:spPr>
              <a:xfrm>
                <a:off x="284380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5" name="矩形 584"/>
              <p:cNvSpPr/>
              <p:nvPr/>
            </p:nvSpPr>
            <p:spPr>
              <a:xfrm>
                <a:off x="298782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6" name="矩形 585"/>
              <p:cNvSpPr/>
              <p:nvPr/>
            </p:nvSpPr>
            <p:spPr>
              <a:xfrm>
                <a:off x="284380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7" name="矩形 586"/>
              <p:cNvSpPr/>
              <p:nvPr/>
            </p:nvSpPr>
            <p:spPr>
              <a:xfrm>
                <a:off x="298782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8" name="矩形 587"/>
              <p:cNvSpPr/>
              <p:nvPr/>
            </p:nvSpPr>
            <p:spPr>
              <a:xfrm>
                <a:off x="313184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9" name="矩形 588"/>
              <p:cNvSpPr/>
              <p:nvPr/>
            </p:nvSpPr>
            <p:spPr>
              <a:xfrm>
                <a:off x="313184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0" name="矩形 589"/>
              <p:cNvSpPr/>
              <p:nvPr/>
            </p:nvSpPr>
            <p:spPr>
              <a:xfrm>
                <a:off x="111561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1" name="矩形 590"/>
              <p:cNvSpPr/>
              <p:nvPr/>
            </p:nvSpPr>
            <p:spPr>
              <a:xfrm>
                <a:off x="125963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2" name="矩形 591"/>
              <p:cNvSpPr/>
              <p:nvPr/>
            </p:nvSpPr>
            <p:spPr>
              <a:xfrm>
                <a:off x="111561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3" name="矩形 592"/>
              <p:cNvSpPr/>
              <p:nvPr/>
            </p:nvSpPr>
            <p:spPr>
              <a:xfrm>
                <a:off x="125963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4" name="矩形 593"/>
              <p:cNvSpPr/>
              <p:nvPr/>
            </p:nvSpPr>
            <p:spPr>
              <a:xfrm>
                <a:off x="140364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5" name="矩形 594"/>
              <p:cNvSpPr/>
              <p:nvPr/>
            </p:nvSpPr>
            <p:spPr>
              <a:xfrm>
                <a:off x="154766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6" name="矩形 595"/>
              <p:cNvSpPr/>
              <p:nvPr/>
            </p:nvSpPr>
            <p:spPr>
              <a:xfrm>
                <a:off x="140364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7" name="矩形 596"/>
              <p:cNvSpPr/>
              <p:nvPr/>
            </p:nvSpPr>
            <p:spPr>
              <a:xfrm>
                <a:off x="154766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8" name="矩形 597"/>
              <p:cNvSpPr/>
              <p:nvPr/>
            </p:nvSpPr>
            <p:spPr>
              <a:xfrm>
                <a:off x="111561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9" name="矩形 598"/>
              <p:cNvSpPr/>
              <p:nvPr/>
            </p:nvSpPr>
            <p:spPr>
              <a:xfrm>
                <a:off x="125963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0" name="矩形 599"/>
              <p:cNvSpPr/>
              <p:nvPr/>
            </p:nvSpPr>
            <p:spPr>
              <a:xfrm>
                <a:off x="111561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1" name="矩形 600"/>
              <p:cNvSpPr/>
              <p:nvPr/>
            </p:nvSpPr>
            <p:spPr>
              <a:xfrm>
                <a:off x="125963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2" name="矩形 601"/>
              <p:cNvSpPr/>
              <p:nvPr/>
            </p:nvSpPr>
            <p:spPr>
              <a:xfrm>
                <a:off x="140364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3" name="矩形 602"/>
              <p:cNvSpPr/>
              <p:nvPr/>
            </p:nvSpPr>
            <p:spPr>
              <a:xfrm>
                <a:off x="154766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4" name="矩形 603"/>
              <p:cNvSpPr/>
              <p:nvPr/>
            </p:nvSpPr>
            <p:spPr>
              <a:xfrm>
                <a:off x="140364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5" name="矩形 604"/>
              <p:cNvSpPr/>
              <p:nvPr/>
            </p:nvSpPr>
            <p:spPr>
              <a:xfrm>
                <a:off x="154766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6" name="矩形 605"/>
              <p:cNvSpPr/>
              <p:nvPr/>
            </p:nvSpPr>
            <p:spPr>
              <a:xfrm>
                <a:off x="169168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7" name="矩形 606"/>
              <p:cNvSpPr/>
              <p:nvPr/>
            </p:nvSpPr>
            <p:spPr>
              <a:xfrm>
                <a:off x="183569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8" name="矩形 607"/>
              <p:cNvSpPr/>
              <p:nvPr/>
            </p:nvSpPr>
            <p:spPr>
              <a:xfrm>
                <a:off x="169168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9" name="矩形 608"/>
              <p:cNvSpPr/>
              <p:nvPr/>
            </p:nvSpPr>
            <p:spPr>
              <a:xfrm>
                <a:off x="183569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0" name="矩形 609"/>
              <p:cNvSpPr/>
              <p:nvPr/>
            </p:nvSpPr>
            <p:spPr>
              <a:xfrm>
                <a:off x="197971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1" name="矩形 610"/>
              <p:cNvSpPr/>
              <p:nvPr/>
            </p:nvSpPr>
            <p:spPr>
              <a:xfrm>
                <a:off x="212372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2" name="矩形 611"/>
              <p:cNvSpPr/>
              <p:nvPr/>
            </p:nvSpPr>
            <p:spPr>
              <a:xfrm>
                <a:off x="197971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3" name="矩形 612"/>
              <p:cNvSpPr/>
              <p:nvPr/>
            </p:nvSpPr>
            <p:spPr>
              <a:xfrm>
                <a:off x="212372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4" name="矩形 613"/>
              <p:cNvSpPr/>
              <p:nvPr/>
            </p:nvSpPr>
            <p:spPr>
              <a:xfrm>
                <a:off x="169168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5" name="矩形 614"/>
              <p:cNvSpPr/>
              <p:nvPr/>
            </p:nvSpPr>
            <p:spPr>
              <a:xfrm>
                <a:off x="183569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6" name="矩形 615"/>
              <p:cNvSpPr/>
              <p:nvPr/>
            </p:nvSpPr>
            <p:spPr>
              <a:xfrm>
                <a:off x="169168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7" name="矩形 616"/>
              <p:cNvSpPr/>
              <p:nvPr/>
            </p:nvSpPr>
            <p:spPr>
              <a:xfrm>
                <a:off x="183569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8" name="矩形 617"/>
              <p:cNvSpPr/>
              <p:nvPr/>
            </p:nvSpPr>
            <p:spPr>
              <a:xfrm>
                <a:off x="197971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9" name="矩形 618"/>
              <p:cNvSpPr/>
              <p:nvPr/>
            </p:nvSpPr>
            <p:spPr>
              <a:xfrm>
                <a:off x="212372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0" name="矩形 619"/>
              <p:cNvSpPr/>
              <p:nvPr/>
            </p:nvSpPr>
            <p:spPr>
              <a:xfrm>
                <a:off x="197971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1" name="矩形 620"/>
              <p:cNvSpPr/>
              <p:nvPr/>
            </p:nvSpPr>
            <p:spPr>
              <a:xfrm>
                <a:off x="212372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2" name="矩形 621"/>
              <p:cNvSpPr/>
              <p:nvPr/>
            </p:nvSpPr>
            <p:spPr>
              <a:xfrm>
                <a:off x="111561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3" name="矩形 622"/>
              <p:cNvSpPr/>
              <p:nvPr/>
            </p:nvSpPr>
            <p:spPr>
              <a:xfrm>
                <a:off x="125963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4" name="矩形 623"/>
              <p:cNvSpPr/>
              <p:nvPr/>
            </p:nvSpPr>
            <p:spPr>
              <a:xfrm>
                <a:off x="111561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5" name="矩形 624"/>
              <p:cNvSpPr/>
              <p:nvPr/>
            </p:nvSpPr>
            <p:spPr>
              <a:xfrm>
                <a:off x="125963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6" name="矩形 625"/>
              <p:cNvSpPr/>
              <p:nvPr/>
            </p:nvSpPr>
            <p:spPr>
              <a:xfrm>
                <a:off x="140364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7" name="矩形 626"/>
              <p:cNvSpPr/>
              <p:nvPr/>
            </p:nvSpPr>
            <p:spPr>
              <a:xfrm>
                <a:off x="154766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8" name="矩形 627"/>
              <p:cNvSpPr/>
              <p:nvPr/>
            </p:nvSpPr>
            <p:spPr>
              <a:xfrm>
                <a:off x="140364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9" name="矩形 628"/>
              <p:cNvSpPr/>
              <p:nvPr/>
            </p:nvSpPr>
            <p:spPr>
              <a:xfrm>
                <a:off x="154766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0" name="矩形 629"/>
              <p:cNvSpPr/>
              <p:nvPr/>
            </p:nvSpPr>
            <p:spPr>
              <a:xfrm>
                <a:off x="111561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1" name="矩形 630"/>
              <p:cNvSpPr/>
              <p:nvPr/>
            </p:nvSpPr>
            <p:spPr>
              <a:xfrm>
                <a:off x="125963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2" name="矩形 631"/>
              <p:cNvSpPr/>
              <p:nvPr/>
            </p:nvSpPr>
            <p:spPr>
              <a:xfrm>
                <a:off x="140364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3" name="矩形 632"/>
              <p:cNvSpPr/>
              <p:nvPr/>
            </p:nvSpPr>
            <p:spPr>
              <a:xfrm>
                <a:off x="154766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4" name="矩形 633"/>
              <p:cNvSpPr/>
              <p:nvPr/>
            </p:nvSpPr>
            <p:spPr>
              <a:xfrm>
                <a:off x="169168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5" name="矩形 634"/>
              <p:cNvSpPr/>
              <p:nvPr/>
            </p:nvSpPr>
            <p:spPr>
              <a:xfrm>
                <a:off x="183569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6" name="矩形 635"/>
              <p:cNvSpPr/>
              <p:nvPr/>
            </p:nvSpPr>
            <p:spPr>
              <a:xfrm>
                <a:off x="169168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7" name="矩形 636"/>
              <p:cNvSpPr/>
              <p:nvPr/>
            </p:nvSpPr>
            <p:spPr>
              <a:xfrm>
                <a:off x="183569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8" name="矩形 637"/>
              <p:cNvSpPr/>
              <p:nvPr/>
            </p:nvSpPr>
            <p:spPr>
              <a:xfrm>
                <a:off x="197971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9" name="矩形 638"/>
              <p:cNvSpPr/>
              <p:nvPr/>
            </p:nvSpPr>
            <p:spPr>
              <a:xfrm>
                <a:off x="212372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0" name="矩形 639"/>
              <p:cNvSpPr/>
              <p:nvPr/>
            </p:nvSpPr>
            <p:spPr>
              <a:xfrm>
                <a:off x="197971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1" name="矩形 640"/>
              <p:cNvSpPr/>
              <p:nvPr/>
            </p:nvSpPr>
            <p:spPr>
              <a:xfrm>
                <a:off x="212372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2" name="矩形 641"/>
              <p:cNvSpPr/>
              <p:nvPr/>
            </p:nvSpPr>
            <p:spPr>
              <a:xfrm>
                <a:off x="169168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3" name="矩形 642"/>
              <p:cNvSpPr/>
              <p:nvPr/>
            </p:nvSpPr>
            <p:spPr>
              <a:xfrm>
                <a:off x="183569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4" name="矩形 643"/>
              <p:cNvSpPr/>
              <p:nvPr/>
            </p:nvSpPr>
            <p:spPr>
              <a:xfrm>
                <a:off x="197971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5" name="矩形 644"/>
              <p:cNvSpPr/>
              <p:nvPr/>
            </p:nvSpPr>
            <p:spPr>
              <a:xfrm>
                <a:off x="212372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6" name="矩形 645"/>
              <p:cNvSpPr/>
              <p:nvPr/>
            </p:nvSpPr>
            <p:spPr>
              <a:xfrm>
                <a:off x="226774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7" name="矩形 646"/>
              <p:cNvSpPr/>
              <p:nvPr/>
            </p:nvSpPr>
            <p:spPr>
              <a:xfrm>
                <a:off x="241176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8" name="矩形 647"/>
              <p:cNvSpPr/>
              <p:nvPr/>
            </p:nvSpPr>
            <p:spPr>
              <a:xfrm>
                <a:off x="226774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9" name="矩形 648"/>
              <p:cNvSpPr/>
              <p:nvPr/>
            </p:nvSpPr>
            <p:spPr>
              <a:xfrm>
                <a:off x="241176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0" name="矩形 649"/>
              <p:cNvSpPr/>
              <p:nvPr/>
            </p:nvSpPr>
            <p:spPr>
              <a:xfrm>
                <a:off x="255577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1" name="矩形 650"/>
              <p:cNvSpPr/>
              <p:nvPr/>
            </p:nvSpPr>
            <p:spPr>
              <a:xfrm>
                <a:off x="269979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2" name="矩形 651"/>
              <p:cNvSpPr/>
              <p:nvPr/>
            </p:nvSpPr>
            <p:spPr>
              <a:xfrm>
                <a:off x="255577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3" name="矩形 652"/>
              <p:cNvSpPr/>
              <p:nvPr/>
            </p:nvSpPr>
            <p:spPr>
              <a:xfrm>
                <a:off x="269979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4" name="矩形 653"/>
              <p:cNvSpPr/>
              <p:nvPr/>
            </p:nvSpPr>
            <p:spPr>
              <a:xfrm>
                <a:off x="226774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5" name="矩形 654"/>
              <p:cNvSpPr/>
              <p:nvPr/>
            </p:nvSpPr>
            <p:spPr>
              <a:xfrm>
                <a:off x="241176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6" name="矩形 655"/>
              <p:cNvSpPr/>
              <p:nvPr/>
            </p:nvSpPr>
            <p:spPr>
              <a:xfrm>
                <a:off x="226774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7" name="矩形 656"/>
              <p:cNvSpPr/>
              <p:nvPr/>
            </p:nvSpPr>
            <p:spPr>
              <a:xfrm>
                <a:off x="241176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8" name="矩形 657"/>
              <p:cNvSpPr/>
              <p:nvPr/>
            </p:nvSpPr>
            <p:spPr>
              <a:xfrm>
                <a:off x="255577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9" name="矩形 658"/>
              <p:cNvSpPr/>
              <p:nvPr/>
            </p:nvSpPr>
            <p:spPr>
              <a:xfrm>
                <a:off x="269979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0" name="矩形 659"/>
              <p:cNvSpPr/>
              <p:nvPr/>
            </p:nvSpPr>
            <p:spPr>
              <a:xfrm>
                <a:off x="255577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1" name="矩形 660"/>
              <p:cNvSpPr/>
              <p:nvPr/>
            </p:nvSpPr>
            <p:spPr>
              <a:xfrm>
                <a:off x="269979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2" name="矩形 661"/>
              <p:cNvSpPr/>
              <p:nvPr/>
            </p:nvSpPr>
            <p:spPr>
              <a:xfrm>
                <a:off x="284380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3" name="矩形 662"/>
              <p:cNvSpPr/>
              <p:nvPr/>
            </p:nvSpPr>
            <p:spPr>
              <a:xfrm>
                <a:off x="298782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4" name="矩形 663"/>
              <p:cNvSpPr/>
              <p:nvPr/>
            </p:nvSpPr>
            <p:spPr>
              <a:xfrm>
                <a:off x="284380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5" name="矩形 664"/>
              <p:cNvSpPr/>
              <p:nvPr/>
            </p:nvSpPr>
            <p:spPr>
              <a:xfrm>
                <a:off x="298782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6" name="矩形 665"/>
              <p:cNvSpPr/>
              <p:nvPr/>
            </p:nvSpPr>
            <p:spPr>
              <a:xfrm>
                <a:off x="313184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7" name="矩形 666"/>
              <p:cNvSpPr/>
              <p:nvPr/>
            </p:nvSpPr>
            <p:spPr>
              <a:xfrm>
                <a:off x="313184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8" name="矩形 667"/>
              <p:cNvSpPr/>
              <p:nvPr/>
            </p:nvSpPr>
            <p:spPr>
              <a:xfrm>
                <a:off x="284380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9" name="矩形 668"/>
              <p:cNvSpPr/>
              <p:nvPr/>
            </p:nvSpPr>
            <p:spPr>
              <a:xfrm>
                <a:off x="298782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0" name="矩形 669"/>
              <p:cNvSpPr/>
              <p:nvPr/>
            </p:nvSpPr>
            <p:spPr>
              <a:xfrm>
                <a:off x="284380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1" name="矩形 670"/>
              <p:cNvSpPr/>
              <p:nvPr/>
            </p:nvSpPr>
            <p:spPr>
              <a:xfrm>
                <a:off x="298782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2" name="矩形 671"/>
              <p:cNvSpPr/>
              <p:nvPr/>
            </p:nvSpPr>
            <p:spPr>
              <a:xfrm>
                <a:off x="313184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3" name="矩形 672"/>
              <p:cNvSpPr/>
              <p:nvPr/>
            </p:nvSpPr>
            <p:spPr>
              <a:xfrm>
                <a:off x="313184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4" name="矩形 673"/>
              <p:cNvSpPr/>
              <p:nvPr/>
            </p:nvSpPr>
            <p:spPr>
              <a:xfrm>
                <a:off x="226774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5" name="矩形 674"/>
              <p:cNvSpPr/>
              <p:nvPr/>
            </p:nvSpPr>
            <p:spPr>
              <a:xfrm>
                <a:off x="241176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6" name="矩形 675"/>
              <p:cNvSpPr/>
              <p:nvPr/>
            </p:nvSpPr>
            <p:spPr>
              <a:xfrm>
                <a:off x="226774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7" name="矩形 676"/>
              <p:cNvSpPr/>
              <p:nvPr/>
            </p:nvSpPr>
            <p:spPr>
              <a:xfrm>
                <a:off x="241176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8" name="矩形 677"/>
              <p:cNvSpPr/>
              <p:nvPr/>
            </p:nvSpPr>
            <p:spPr>
              <a:xfrm>
                <a:off x="255577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9" name="矩形 678"/>
              <p:cNvSpPr/>
              <p:nvPr/>
            </p:nvSpPr>
            <p:spPr>
              <a:xfrm>
                <a:off x="269979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0" name="矩形 679"/>
              <p:cNvSpPr/>
              <p:nvPr/>
            </p:nvSpPr>
            <p:spPr>
              <a:xfrm>
                <a:off x="255577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1" name="矩形 680"/>
              <p:cNvSpPr/>
              <p:nvPr/>
            </p:nvSpPr>
            <p:spPr>
              <a:xfrm>
                <a:off x="269979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2" name="矩形 681"/>
              <p:cNvSpPr/>
              <p:nvPr/>
            </p:nvSpPr>
            <p:spPr>
              <a:xfrm>
                <a:off x="226774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3" name="矩形 682"/>
              <p:cNvSpPr/>
              <p:nvPr/>
            </p:nvSpPr>
            <p:spPr>
              <a:xfrm>
                <a:off x="241176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4" name="矩形 683"/>
              <p:cNvSpPr/>
              <p:nvPr/>
            </p:nvSpPr>
            <p:spPr>
              <a:xfrm>
                <a:off x="255577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5" name="矩形 684"/>
              <p:cNvSpPr/>
              <p:nvPr/>
            </p:nvSpPr>
            <p:spPr>
              <a:xfrm>
                <a:off x="269979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6" name="矩形 685"/>
              <p:cNvSpPr/>
              <p:nvPr/>
            </p:nvSpPr>
            <p:spPr>
              <a:xfrm>
                <a:off x="284380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7" name="矩形 686"/>
              <p:cNvSpPr/>
              <p:nvPr/>
            </p:nvSpPr>
            <p:spPr>
              <a:xfrm>
                <a:off x="298782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8" name="矩形 687"/>
              <p:cNvSpPr/>
              <p:nvPr/>
            </p:nvSpPr>
            <p:spPr>
              <a:xfrm>
                <a:off x="284380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9" name="矩形 688"/>
              <p:cNvSpPr/>
              <p:nvPr/>
            </p:nvSpPr>
            <p:spPr>
              <a:xfrm>
                <a:off x="298782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0" name="矩形 689"/>
              <p:cNvSpPr/>
              <p:nvPr/>
            </p:nvSpPr>
            <p:spPr>
              <a:xfrm>
                <a:off x="313184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1" name="矩形 690"/>
              <p:cNvSpPr/>
              <p:nvPr/>
            </p:nvSpPr>
            <p:spPr>
              <a:xfrm>
                <a:off x="313184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2" name="矩形 691"/>
              <p:cNvSpPr/>
              <p:nvPr/>
            </p:nvSpPr>
            <p:spPr>
              <a:xfrm>
                <a:off x="284380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3" name="矩形 692"/>
              <p:cNvSpPr/>
              <p:nvPr/>
            </p:nvSpPr>
            <p:spPr>
              <a:xfrm>
                <a:off x="298782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4" name="矩形 693"/>
              <p:cNvSpPr/>
              <p:nvPr/>
            </p:nvSpPr>
            <p:spPr>
              <a:xfrm>
                <a:off x="313184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8" name="组合 505"/>
            <p:cNvGrpSpPr/>
            <p:nvPr/>
          </p:nvGrpSpPr>
          <p:grpSpPr>
            <a:xfrm>
              <a:off x="5004048" y="4365104"/>
              <a:ext cx="2016224" cy="2016224"/>
              <a:chOff x="1115616" y="4293096"/>
              <a:chExt cx="2160240" cy="2160240"/>
            </a:xfrm>
            <a:solidFill>
              <a:srgbClr val="00B050">
                <a:alpha val="50000"/>
              </a:srgbClr>
            </a:solidFill>
          </p:grpSpPr>
          <p:sp>
            <p:nvSpPr>
              <p:cNvPr id="245" name="矩形 244"/>
              <p:cNvSpPr/>
              <p:nvPr/>
            </p:nvSpPr>
            <p:spPr>
              <a:xfrm>
                <a:off x="111561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6" name="矩形 245"/>
              <p:cNvSpPr/>
              <p:nvPr/>
            </p:nvSpPr>
            <p:spPr>
              <a:xfrm>
                <a:off x="125963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7" name="矩形 246"/>
              <p:cNvSpPr/>
              <p:nvPr/>
            </p:nvSpPr>
            <p:spPr>
              <a:xfrm>
                <a:off x="111561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25963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9" name="矩形 248"/>
              <p:cNvSpPr/>
              <p:nvPr/>
            </p:nvSpPr>
            <p:spPr>
              <a:xfrm>
                <a:off x="140364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0" name="矩形 249"/>
              <p:cNvSpPr/>
              <p:nvPr/>
            </p:nvSpPr>
            <p:spPr>
              <a:xfrm>
                <a:off x="154766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140364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154766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3" name="矩形 252"/>
              <p:cNvSpPr/>
              <p:nvPr/>
            </p:nvSpPr>
            <p:spPr>
              <a:xfrm>
                <a:off x="111561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125963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5" name="矩形 254"/>
              <p:cNvSpPr/>
              <p:nvPr/>
            </p:nvSpPr>
            <p:spPr>
              <a:xfrm>
                <a:off x="111561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6" name="矩形 255"/>
              <p:cNvSpPr/>
              <p:nvPr/>
            </p:nvSpPr>
            <p:spPr>
              <a:xfrm>
                <a:off x="125963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140364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54766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9" name="矩形 258"/>
              <p:cNvSpPr/>
              <p:nvPr/>
            </p:nvSpPr>
            <p:spPr>
              <a:xfrm>
                <a:off x="140364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0" name="矩形 259"/>
              <p:cNvSpPr/>
              <p:nvPr/>
            </p:nvSpPr>
            <p:spPr>
              <a:xfrm>
                <a:off x="154766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1" name="矩形 260"/>
              <p:cNvSpPr/>
              <p:nvPr/>
            </p:nvSpPr>
            <p:spPr>
              <a:xfrm>
                <a:off x="169168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83569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169168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183569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5" name="矩形 264"/>
              <p:cNvSpPr/>
              <p:nvPr/>
            </p:nvSpPr>
            <p:spPr>
              <a:xfrm>
                <a:off x="197971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6" name="矩形 265"/>
              <p:cNvSpPr/>
              <p:nvPr/>
            </p:nvSpPr>
            <p:spPr>
              <a:xfrm>
                <a:off x="212372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197971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212372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169168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0" name="矩形 269"/>
              <p:cNvSpPr/>
              <p:nvPr/>
            </p:nvSpPr>
            <p:spPr>
              <a:xfrm>
                <a:off x="183569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1" name="矩形 270"/>
              <p:cNvSpPr/>
              <p:nvPr/>
            </p:nvSpPr>
            <p:spPr>
              <a:xfrm>
                <a:off x="169168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2" name="矩形 271"/>
              <p:cNvSpPr/>
              <p:nvPr/>
            </p:nvSpPr>
            <p:spPr>
              <a:xfrm>
                <a:off x="183569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197971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212372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197971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212372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7" name="矩形 276"/>
              <p:cNvSpPr/>
              <p:nvPr/>
            </p:nvSpPr>
            <p:spPr>
              <a:xfrm>
                <a:off x="111561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8" name="矩形 277"/>
              <p:cNvSpPr/>
              <p:nvPr/>
            </p:nvSpPr>
            <p:spPr>
              <a:xfrm>
                <a:off x="125963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9" name="矩形 278"/>
              <p:cNvSpPr/>
              <p:nvPr/>
            </p:nvSpPr>
            <p:spPr>
              <a:xfrm>
                <a:off x="111561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25963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140364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154766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140364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4" name="矩形 283"/>
              <p:cNvSpPr/>
              <p:nvPr/>
            </p:nvSpPr>
            <p:spPr>
              <a:xfrm>
                <a:off x="154766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5" name="矩形 284"/>
              <p:cNvSpPr/>
              <p:nvPr/>
            </p:nvSpPr>
            <p:spPr>
              <a:xfrm>
                <a:off x="111561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25963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7" name="矩形 286"/>
              <p:cNvSpPr/>
              <p:nvPr/>
            </p:nvSpPr>
            <p:spPr>
              <a:xfrm>
                <a:off x="111561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8" name="矩形 287"/>
              <p:cNvSpPr/>
              <p:nvPr/>
            </p:nvSpPr>
            <p:spPr>
              <a:xfrm>
                <a:off x="125963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9" name="矩形 288"/>
              <p:cNvSpPr/>
              <p:nvPr/>
            </p:nvSpPr>
            <p:spPr>
              <a:xfrm>
                <a:off x="140364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0" name="矩形 289"/>
              <p:cNvSpPr/>
              <p:nvPr/>
            </p:nvSpPr>
            <p:spPr>
              <a:xfrm>
                <a:off x="154766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1" name="矩形 290"/>
              <p:cNvSpPr/>
              <p:nvPr/>
            </p:nvSpPr>
            <p:spPr>
              <a:xfrm>
                <a:off x="140364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54766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3" name="矩形 292"/>
              <p:cNvSpPr/>
              <p:nvPr/>
            </p:nvSpPr>
            <p:spPr>
              <a:xfrm>
                <a:off x="169168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183569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69168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183569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197971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212372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197971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212372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169168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83569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169168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183569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197971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212372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197971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212372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226774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241176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226774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241176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255577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269979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255577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269979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226774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241176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226774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241176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255577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269979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255577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269979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284380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298782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284380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298782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313184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313184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284380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298782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284380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298782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313184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313184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226774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241176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226774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241176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255577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269979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255577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269979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5" name="矩形 344"/>
              <p:cNvSpPr/>
              <p:nvPr/>
            </p:nvSpPr>
            <p:spPr>
              <a:xfrm>
                <a:off x="226774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6" name="矩形 345"/>
              <p:cNvSpPr/>
              <p:nvPr/>
            </p:nvSpPr>
            <p:spPr>
              <a:xfrm>
                <a:off x="241176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7" name="矩形 346"/>
              <p:cNvSpPr/>
              <p:nvPr/>
            </p:nvSpPr>
            <p:spPr>
              <a:xfrm>
                <a:off x="226774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8" name="矩形 347"/>
              <p:cNvSpPr/>
              <p:nvPr/>
            </p:nvSpPr>
            <p:spPr>
              <a:xfrm>
                <a:off x="241176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9" name="矩形 348"/>
              <p:cNvSpPr/>
              <p:nvPr/>
            </p:nvSpPr>
            <p:spPr>
              <a:xfrm>
                <a:off x="255577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0" name="矩形 349"/>
              <p:cNvSpPr/>
              <p:nvPr/>
            </p:nvSpPr>
            <p:spPr>
              <a:xfrm>
                <a:off x="269979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1" name="矩形 350"/>
              <p:cNvSpPr/>
              <p:nvPr/>
            </p:nvSpPr>
            <p:spPr>
              <a:xfrm>
                <a:off x="255577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2" name="矩形 351"/>
              <p:cNvSpPr/>
              <p:nvPr/>
            </p:nvSpPr>
            <p:spPr>
              <a:xfrm>
                <a:off x="269979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284380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4" name="矩形 353"/>
              <p:cNvSpPr/>
              <p:nvPr/>
            </p:nvSpPr>
            <p:spPr>
              <a:xfrm>
                <a:off x="298782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5" name="矩形 354"/>
              <p:cNvSpPr/>
              <p:nvPr/>
            </p:nvSpPr>
            <p:spPr>
              <a:xfrm>
                <a:off x="284380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6" name="矩形 355"/>
              <p:cNvSpPr/>
              <p:nvPr/>
            </p:nvSpPr>
            <p:spPr>
              <a:xfrm>
                <a:off x="298782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7" name="矩形 356"/>
              <p:cNvSpPr/>
              <p:nvPr/>
            </p:nvSpPr>
            <p:spPr>
              <a:xfrm>
                <a:off x="313184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8" name="矩形 357"/>
              <p:cNvSpPr/>
              <p:nvPr/>
            </p:nvSpPr>
            <p:spPr>
              <a:xfrm>
                <a:off x="313184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284380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298782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284380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298782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313184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4" name="矩形 363"/>
              <p:cNvSpPr/>
              <p:nvPr/>
            </p:nvSpPr>
            <p:spPr>
              <a:xfrm>
                <a:off x="313184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111561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125963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111561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8" name="矩形 367"/>
              <p:cNvSpPr/>
              <p:nvPr/>
            </p:nvSpPr>
            <p:spPr>
              <a:xfrm>
                <a:off x="125963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140364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154766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140364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154766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111561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125963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111561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125963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140364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154766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140364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154766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169168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183569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3" name="矩形 382"/>
              <p:cNvSpPr/>
              <p:nvPr/>
            </p:nvSpPr>
            <p:spPr>
              <a:xfrm>
                <a:off x="169168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183569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197971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212372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197971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212372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9" name="矩形 388"/>
              <p:cNvSpPr/>
              <p:nvPr/>
            </p:nvSpPr>
            <p:spPr>
              <a:xfrm>
                <a:off x="169168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183569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169168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2" name="矩形 391"/>
              <p:cNvSpPr/>
              <p:nvPr/>
            </p:nvSpPr>
            <p:spPr>
              <a:xfrm>
                <a:off x="183569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3" name="矩形 392"/>
              <p:cNvSpPr/>
              <p:nvPr/>
            </p:nvSpPr>
            <p:spPr>
              <a:xfrm>
                <a:off x="197971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4" name="矩形 393"/>
              <p:cNvSpPr/>
              <p:nvPr/>
            </p:nvSpPr>
            <p:spPr>
              <a:xfrm>
                <a:off x="212372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5" name="矩形 394"/>
              <p:cNvSpPr/>
              <p:nvPr/>
            </p:nvSpPr>
            <p:spPr>
              <a:xfrm>
                <a:off x="197971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6" name="矩形 395"/>
              <p:cNvSpPr/>
              <p:nvPr/>
            </p:nvSpPr>
            <p:spPr>
              <a:xfrm>
                <a:off x="212372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7" name="矩形 396"/>
              <p:cNvSpPr/>
              <p:nvPr/>
            </p:nvSpPr>
            <p:spPr>
              <a:xfrm>
                <a:off x="111561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125963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11561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125963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140364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2" name="矩形 401"/>
              <p:cNvSpPr/>
              <p:nvPr/>
            </p:nvSpPr>
            <p:spPr>
              <a:xfrm>
                <a:off x="154766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140364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154766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111561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125963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7" name="矩形 406"/>
              <p:cNvSpPr/>
              <p:nvPr/>
            </p:nvSpPr>
            <p:spPr>
              <a:xfrm>
                <a:off x="140364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8" name="矩形 407"/>
              <p:cNvSpPr/>
              <p:nvPr/>
            </p:nvSpPr>
            <p:spPr>
              <a:xfrm>
                <a:off x="154766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169168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183569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1" name="矩形 410"/>
              <p:cNvSpPr/>
              <p:nvPr/>
            </p:nvSpPr>
            <p:spPr>
              <a:xfrm>
                <a:off x="169168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2" name="矩形 411"/>
              <p:cNvSpPr/>
              <p:nvPr/>
            </p:nvSpPr>
            <p:spPr>
              <a:xfrm>
                <a:off x="183569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3" name="矩形 412"/>
              <p:cNvSpPr/>
              <p:nvPr/>
            </p:nvSpPr>
            <p:spPr>
              <a:xfrm>
                <a:off x="197971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4" name="矩形 413"/>
              <p:cNvSpPr/>
              <p:nvPr/>
            </p:nvSpPr>
            <p:spPr>
              <a:xfrm>
                <a:off x="212372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5" name="矩形 414"/>
              <p:cNvSpPr/>
              <p:nvPr/>
            </p:nvSpPr>
            <p:spPr>
              <a:xfrm>
                <a:off x="197971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6" name="矩形 415"/>
              <p:cNvSpPr/>
              <p:nvPr/>
            </p:nvSpPr>
            <p:spPr>
              <a:xfrm>
                <a:off x="212372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7" name="矩形 416"/>
              <p:cNvSpPr/>
              <p:nvPr/>
            </p:nvSpPr>
            <p:spPr>
              <a:xfrm>
                <a:off x="169168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8" name="矩形 417"/>
              <p:cNvSpPr/>
              <p:nvPr/>
            </p:nvSpPr>
            <p:spPr>
              <a:xfrm>
                <a:off x="183569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197971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0" name="矩形 419"/>
              <p:cNvSpPr/>
              <p:nvPr/>
            </p:nvSpPr>
            <p:spPr>
              <a:xfrm>
                <a:off x="212372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1" name="矩形 420"/>
              <p:cNvSpPr/>
              <p:nvPr/>
            </p:nvSpPr>
            <p:spPr>
              <a:xfrm>
                <a:off x="226774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241176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226774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4" name="矩形 423"/>
              <p:cNvSpPr/>
              <p:nvPr/>
            </p:nvSpPr>
            <p:spPr>
              <a:xfrm>
                <a:off x="241176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5" name="矩形 424"/>
              <p:cNvSpPr/>
              <p:nvPr/>
            </p:nvSpPr>
            <p:spPr>
              <a:xfrm>
                <a:off x="255577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6" name="矩形 425"/>
              <p:cNvSpPr/>
              <p:nvPr/>
            </p:nvSpPr>
            <p:spPr>
              <a:xfrm>
                <a:off x="269979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255577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8" name="矩形 427"/>
              <p:cNvSpPr/>
              <p:nvPr/>
            </p:nvSpPr>
            <p:spPr>
              <a:xfrm>
                <a:off x="269979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9" name="矩形 428"/>
              <p:cNvSpPr/>
              <p:nvPr/>
            </p:nvSpPr>
            <p:spPr>
              <a:xfrm>
                <a:off x="226774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0" name="矩形 429"/>
              <p:cNvSpPr/>
              <p:nvPr/>
            </p:nvSpPr>
            <p:spPr>
              <a:xfrm>
                <a:off x="241176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1" name="矩形 430"/>
              <p:cNvSpPr/>
              <p:nvPr/>
            </p:nvSpPr>
            <p:spPr>
              <a:xfrm>
                <a:off x="226774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2" name="矩形 431"/>
              <p:cNvSpPr/>
              <p:nvPr/>
            </p:nvSpPr>
            <p:spPr>
              <a:xfrm>
                <a:off x="241176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3" name="矩形 432"/>
              <p:cNvSpPr/>
              <p:nvPr/>
            </p:nvSpPr>
            <p:spPr>
              <a:xfrm>
                <a:off x="255577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4" name="矩形 433"/>
              <p:cNvSpPr/>
              <p:nvPr/>
            </p:nvSpPr>
            <p:spPr>
              <a:xfrm>
                <a:off x="269979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5" name="矩形 434"/>
              <p:cNvSpPr/>
              <p:nvPr/>
            </p:nvSpPr>
            <p:spPr>
              <a:xfrm>
                <a:off x="255577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6" name="矩形 435"/>
              <p:cNvSpPr/>
              <p:nvPr/>
            </p:nvSpPr>
            <p:spPr>
              <a:xfrm>
                <a:off x="269979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7" name="矩形 436"/>
              <p:cNvSpPr/>
              <p:nvPr/>
            </p:nvSpPr>
            <p:spPr>
              <a:xfrm>
                <a:off x="284380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8" name="矩形 437"/>
              <p:cNvSpPr/>
              <p:nvPr/>
            </p:nvSpPr>
            <p:spPr>
              <a:xfrm>
                <a:off x="298782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9" name="矩形 438"/>
              <p:cNvSpPr/>
              <p:nvPr/>
            </p:nvSpPr>
            <p:spPr>
              <a:xfrm>
                <a:off x="284380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0" name="矩形 439"/>
              <p:cNvSpPr/>
              <p:nvPr/>
            </p:nvSpPr>
            <p:spPr>
              <a:xfrm>
                <a:off x="298782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1" name="矩形 440"/>
              <p:cNvSpPr/>
              <p:nvPr/>
            </p:nvSpPr>
            <p:spPr>
              <a:xfrm>
                <a:off x="313184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2" name="矩形 441"/>
              <p:cNvSpPr/>
              <p:nvPr/>
            </p:nvSpPr>
            <p:spPr>
              <a:xfrm>
                <a:off x="313184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3" name="矩形 442"/>
              <p:cNvSpPr/>
              <p:nvPr/>
            </p:nvSpPr>
            <p:spPr>
              <a:xfrm>
                <a:off x="284380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4" name="矩形 443"/>
              <p:cNvSpPr/>
              <p:nvPr/>
            </p:nvSpPr>
            <p:spPr>
              <a:xfrm>
                <a:off x="298782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5" name="矩形 444"/>
              <p:cNvSpPr/>
              <p:nvPr/>
            </p:nvSpPr>
            <p:spPr>
              <a:xfrm>
                <a:off x="284380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6" name="矩形 445"/>
              <p:cNvSpPr/>
              <p:nvPr/>
            </p:nvSpPr>
            <p:spPr>
              <a:xfrm>
                <a:off x="298782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7" name="矩形 446"/>
              <p:cNvSpPr/>
              <p:nvPr/>
            </p:nvSpPr>
            <p:spPr>
              <a:xfrm>
                <a:off x="313184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8" name="矩形 447"/>
              <p:cNvSpPr/>
              <p:nvPr/>
            </p:nvSpPr>
            <p:spPr>
              <a:xfrm>
                <a:off x="313184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9" name="矩形 448"/>
              <p:cNvSpPr/>
              <p:nvPr/>
            </p:nvSpPr>
            <p:spPr>
              <a:xfrm>
                <a:off x="226774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0" name="矩形 449"/>
              <p:cNvSpPr/>
              <p:nvPr/>
            </p:nvSpPr>
            <p:spPr>
              <a:xfrm>
                <a:off x="241176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1" name="矩形 450"/>
              <p:cNvSpPr/>
              <p:nvPr/>
            </p:nvSpPr>
            <p:spPr>
              <a:xfrm>
                <a:off x="226774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241176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3" name="矩形 452"/>
              <p:cNvSpPr/>
              <p:nvPr/>
            </p:nvSpPr>
            <p:spPr>
              <a:xfrm>
                <a:off x="255577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269979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5" name="矩形 454"/>
              <p:cNvSpPr/>
              <p:nvPr/>
            </p:nvSpPr>
            <p:spPr>
              <a:xfrm>
                <a:off x="255577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6" name="矩形 455"/>
              <p:cNvSpPr/>
              <p:nvPr/>
            </p:nvSpPr>
            <p:spPr>
              <a:xfrm>
                <a:off x="269979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7" name="矩形 456"/>
              <p:cNvSpPr/>
              <p:nvPr/>
            </p:nvSpPr>
            <p:spPr>
              <a:xfrm>
                <a:off x="226774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8" name="矩形 457"/>
              <p:cNvSpPr/>
              <p:nvPr/>
            </p:nvSpPr>
            <p:spPr>
              <a:xfrm>
                <a:off x="241176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9" name="矩形 458"/>
              <p:cNvSpPr/>
              <p:nvPr/>
            </p:nvSpPr>
            <p:spPr>
              <a:xfrm>
                <a:off x="255577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0" name="矩形 459"/>
              <p:cNvSpPr/>
              <p:nvPr/>
            </p:nvSpPr>
            <p:spPr>
              <a:xfrm>
                <a:off x="269979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1" name="矩形 460"/>
              <p:cNvSpPr/>
              <p:nvPr/>
            </p:nvSpPr>
            <p:spPr>
              <a:xfrm>
                <a:off x="284380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298782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284380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4" name="矩形 463"/>
              <p:cNvSpPr/>
              <p:nvPr/>
            </p:nvSpPr>
            <p:spPr>
              <a:xfrm>
                <a:off x="298782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5" name="矩形 464"/>
              <p:cNvSpPr/>
              <p:nvPr/>
            </p:nvSpPr>
            <p:spPr>
              <a:xfrm>
                <a:off x="313184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6" name="矩形 465"/>
              <p:cNvSpPr/>
              <p:nvPr/>
            </p:nvSpPr>
            <p:spPr>
              <a:xfrm>
                <a:off x="313184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7" name="矩形 466"/>
              <p:cNvSpPr/>
              <p:nvPr/>
            </p:nvSpPr>
            <p:spPr>
              <a:xfrm>
                <a:off x="284380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8" name="矩形 467"/>
              <p:cNvSpPr/>
              <p:nvPr/>
            </p:nvSpPr>
            <p:spPr>
              <a:xfrm>
                <a:off x="298782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9" name="矩形 468"/>
              <p:cNvSpPr/>
              <p:nvPr/>
            </p:nvSpPr>
            <p:spPr>
              <a:xfrm>
                <a:off x="313184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9" name="组合 279"/>
            <p:cNvGrpSpPr/>
            <p:nvPr/>
          </p:nvGrpSpPr>
          <p:grpSpPr>
            <a:xfrm>
              <a:off x="5148064" y="4509120"/>
              <a:ext cx="2016224" cy="2016224"/>
              <a:chOff x="1115616" y="4293096"/>
              <a:chExt cx="2160240" cy="2160240"/>
            </a:xfrm>
            <a:solidFill>
              <a:srgbClr val="0070C0">
                <a:alpha val="50000"/>
              </a:srgbClr>
            </a:solidFill>
          </p:grpSpPr>
          <p:sp>
            <p:nvSpPr>
              <p:cNvPr id="20" name="矩形 19"/>
              <p:cNvSpPr/>
              <p:nvPr/>
            </p:nvSpPr>
            <p:spPr>
              <a:xfrm>
                <a:off x="111561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25963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11561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25963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0364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54766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40364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4766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1561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25963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11561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25963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40364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54766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40364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54766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69168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83569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69168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83569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97971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12372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97971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12372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69168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83569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69168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83569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97971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12372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97971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12372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11561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25963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11561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25963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40364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54766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40364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54766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11561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25963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11561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25963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40364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54766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40364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54766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69168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3569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69168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83569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97971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12372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97971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12372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69168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83569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69168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83569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97971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212372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97971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12372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26774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41176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26774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241176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55577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269979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255577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269979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26774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41176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26774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41176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55577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69979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255577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69979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84380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298782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84380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98782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313184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313184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284380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298782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284380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298782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13184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313184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26774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41176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226774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41176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255577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269979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5577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269979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26774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241176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26774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241176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55577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69979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55577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269979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4380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298782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84380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98782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13184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313184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284380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98782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284380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298782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313184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313184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11561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25963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11561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25963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40364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54766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140364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154766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111561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25963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111561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125963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140364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54766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40364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154766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69168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183569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169168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83569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197971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212372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197971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212372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69168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183569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69168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183569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97971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212372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197971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212372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111561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125963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11561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25963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40364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154766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140364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154766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111561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125963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140364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154766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69168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183569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169168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183569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197971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212372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97971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212372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169168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183569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97971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212372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226774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241176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226774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241176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255577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269979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255577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269979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226774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241176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226774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241176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255577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269979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255577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1" name="矩形 210"/>
              <p:cNvSpPr/>
              <p:nvPr/>
            </p:nvSpPr>
            <p:spPr>
              <a:xfrm>
                <a:off x="269979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2" name="矩形 211"/>
              <p:cNvSpPr/>
              <p:nvPr/>
            </p:nvSpPr>
            <p:spPr>
              <a:xfrm>
                <a:off x="284380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3" name="矩形 212"/>
              <p:cNvSpPr/>
              <p:nvPr/>
            </p:nvSpPr>
            <p:spPr>
              <a:xfrm>
                <a:off x="298782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284380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298782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313184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7" name="矩形 216"/>
              <p:cNvSpPr/>
              <p:nvPr/>
            </p:nvSpPr>
            <p:spPr>
              <a:xfrm>
                <a:off x="313184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284380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9" name="矩形 218"/>
              <p:cNvSpPr/>
              <p:nvPr/>
            </p:nvSpPr>
            <p:spPr>
              <a:xfrm>
                <a:off x="298782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284380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298782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313184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3" name="矩形 222"/>
              <p:cNvSpPr/>
              <p:nvPr/>
            </p:nvSpPr>
            <p:spPr>
              <a:xfrm>
                <a:off x="313184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4" name="矩形 223"/>
              <p:cNvSpPr/>
              <p:nvPr/>
            </p:nvSpPr>
            <p:spPr>
              <a:xfrm>
                <a:off x="226774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241176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6" name="矩形 225"/>
              <p:cNvSpPr/>
              <p:nvPr/>
            </p:nvSpPr>
            <p:spPr>
              <a:xfrm>
                <a:off x="226774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241176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255577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9" name="矩形 228"/>
              <p:cNvSpPr/>
              <p:nvPr/>
            </p:nvSpPr>
            <p:spPr>
              <a:xfrm>
                <a:off x="269979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0" name="矩形 229"/>
              <p:cNvSpPr/>
              <p:nvPr/>
            </p:nvSpPr>
            <p:spPr>
              <a:xfrm>
                <a:off x="255577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269979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2" name="矩形 231"/>
              <p:cNvSpPr/>
              <p:nvPr/>
            </p:nvSpPr>
            <p:spPr>
              <a:xfrm>
                <a:off x="226774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241176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255577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269979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284380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298782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284380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298782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313184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1" name="矩形 240"/>
              <p:cNvSpPr/>
              <p:nvPr/>
            </p:nvSpPr>
            <p:spPr>
              <a:xfrm>
                <a:off x="313184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2" name="矩形 241"/>
              <p:cNvSpPr/>
              <p:nvPr/>
            </p:nvSpPr>
            <p:spPr>
              <a:xfrm>
                <a:off x="284380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298782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4" name="矩形 243"/>
              <p:cNvSpPr/>
              <p:nvPr/>
            </p:nvSpPr>
            <p:spPr>
              <a:xfrm>
                <a:off x="313184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0" name="直接箭头连接符 9"/>
            <p:cNvCxnSpPr/>
            <p:nvPr/>
          </p:nvCxnSpPr>
          <p:spPr>
            <a:xfrm>
              <a:off x="4787344" y="4148301"/>
              <a:ext cx="23766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958"/>
            <p:cNvSpPr txBox="1">
              <a:spLocks noChangeArrowheads="1"/>
            </p:cNvSpPr>
            <p:nvPr/>
          </p:nvSpPr>
          <p:spPr bwMode="auto">
            <a:xfrm>
              <a:off x="7092280" y="3933056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x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787344" y="4148301"/>
              <a:ext cx="0" cy="23768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960"/>
            <p:cNvSpPr txBox="1">
              <a:spLocks noChangeArrowheads="1"/>
            </p:cNvSpPr>
            <p:nvPr/>
          </p:nvSpPr>
          <p:spPr bwMode="auto">
            <a:xfrm>
              <a:off x="4644008" y="6381328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787344" y="4148301"/>
              <a:ext cx="504850" cy="504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965"/>
            <p:cNvSpPr txBox="1">
              <a:spLocks noChangeArrowheads="1"/>
            </p:cNvSpPr>
            <p:nvPr/>
          </p:nvSpPr>
          <p:spPr bwMode="auto">
            <a:xfrm>
              <a:off x="5220072" y="4509120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656"/>
            <p:cNvSpPr txBox="1">
              <a:spLocks noChangeArrowheads="1"/>
            </p:cNvSpPr>
            <p:nvPr/>
          </p:nvSpPr>
          <p:spPr bwMode="auto">
            <a:xfrm>
              <a:off x="4788024" y="3913311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57"/>
            <p:cNvSpPr txBox="1">
              <a:spLocks noChangeArrowheads="1"/>
            </p:cNvSpPr>
            <p:nvPr/>
          </p:nvSpPr>
          <p:spPr bwMode="auto">
            <a:xfrm>
              <a:off x="6804248" y="3913311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W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658"/>
            <p:cNvSpPr txBox="1">
              <a:spLocks noChangeArrowheads="1"/>
            </p:cNvSpPr>
            <p:nvPr/>
          </p:nvSpPr>
          <p:spPr bwMode="auto">
            <a:xfrm>
              <a:off x="4499992" y="4149080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659"/>
            <p:cNvSpPr txBox="1">
              <a:spLocks noChangeArrowheads="1"/>
            </p:cNvSpPr>
            <p:nvPr/>
          </p:nvSpPr>
          <p:spPr bwMode="auto">
            <a:xfrm>
              <a:off x="4499992" y="6165304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5" name="左右箭头 694"/>
          <p:cNvSpPr/>
          <p:nvPr/>
        </p:nvSpPr>
        <p:spPr>
          <a:xfrm>
            <a:off x="4067944" y="2060848"/>
            <a:ext cx="1080120" cy="576064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6" name="TextBox 695"/>
          <p:cNvSpPr txBox="1"/>
          <p:nvPr/>
        </p:nvSpPr>
        <p:spPr>
          <a:xfrm>
            <a:off x="395536" y="4005064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彩色图像的每个像素由红色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(R)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、绿色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(G)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、蓝色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(B)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三个颜色分量构成，从而能够呈现多种色彩。一幅宽为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，高为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的彩色图像在计算机中用一个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W×H×3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的矩阵存储，其中最后一个维度表示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颜色空间。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97" name="Picture 11" descr="C:\Documents and Settings\Administrator\桌面\Test\blue.pn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0043" y="6061358"/>
            <a:ext cx="1799909" cy="2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8" name="Picture 12" descr="C:\Documents and Settings\Administrator\桌面\Test\green.pn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0043" y="6349390"/>
            <a:ext cx="1799909" cy="2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9" name="Picture 13" descr="C:\Documents and Settings\Administrator\桌面\Test\red.pn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40043" y="5773326"/>
            <a:ext cx="1799909" cy="2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6" name="直接箭头连接符 705"/>
          <p:cNvCxnSpPr/>
          <p:nvPr/>
        </p:nvCxnSpPr>
        <p:spPr>
          <a:xfrm>
            <a:off x="2339752" y="5557302"/>
            <a:ext cx="0" cy="21602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箭头连接符 706"/>
          <p:cNvCxnSpPr/>
          <p:nvPr/>
        </p:nvCxnSpPr>
        <p:spPr>
          <a:xfrm>
            <a:off x="4139952" y="5557302"/>
            <a:ext cx="0" cy="21602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TextBox 707"/>
          <p:cNvSpPr txBox="1"/>
          <p:nvPr/>
        </p:nvSpPr>
        <p:spPr>
          <a:xfrm>
            <a:off x="2195736" y="522920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0                    255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09" name="Object 4"/>
          <p:cNvGraphicFramePr>
            <a:graphicFrameLocks noChangeAspect="1"/>
          </p:cNvGraphicFramePr>
          <p:nvPr/>
        </p:nvGraphicFramePr>
        <p:xfrm>
          <a:off x="4788024" y="5085184"/>
          <a:ext cx="1979612" cy="168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公式" r:id="rId7" imgW="1346040" imgH="1143000" progId="Equation.3">
                  <p:embed/>
                </p:oleObj>
              </mc:Choice>
              <mc:Fallback>
                <p:oleObj name="公式" r:id="rId7" imgW="134604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085184"/>
                        <a:ext cx="1979612" cy="16859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0" name="TextBox 709"/>
          <p:cNvSpPr txBox="1"/>
          <p:nvPr/>
        </p:nvSpPr>
        <p:spPr>
          <a:xfrm>
            <a:off x="2051720" y="572570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20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灰度图像的梯度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24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I(x, y)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表示一幅灰度图像，则它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方向的梯度定义为：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方向的梯度定义为：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梯度强度定义为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图像边界处的梯度无法根据上述梯度定义求出，并且边界的梯度的定义常常随不同应用场景有改变，如有的定义边界像素的梯度为零，有的定义边界像素的梯度等于它临近的非边界像素的梯度。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本实验中涉及梯度的地方均不考虑边界像素的梯度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67744" y="1772816"/>
          <a:ext cx="4645678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公式" r:id="rId3" imgW="2539800" imgH="393480" progId="Equation.3">
                  <p:embed/>
                </p:oleObj>
              </mc:Choice>
              <mc:Fallback>
                <p:oleObj name="公式" r:id="rId3" imgW="25398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772816"/>
                        <a:ext cx="4645678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219325" y="2950269"/>
          <a:ext cx="466883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公式" r:id="rId5" imgW="2552400" imgH="419040" progId="Equation.3">
                  <p:embed/>
                </p:oleObj>
              </mc:Choice>
              <mc:Fallback>
                <p:oleObj name="公式" r:id="rId5" imgW="255240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2950269"/>
                        <a:ext cx="4668838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745780" y="4168775"/>
          <a:ext cx="35544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公式" r:id="rId7" imgW="1942920" imgH="317160" progId="Equation.3">
                  <p:embed/>
                </p:oleObj>
              </mc:Choice>
              <mc:Fallback>
                <p:oleObj name="公式" r:id="rId7" imgW="194292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780" y="4168775"/>
                        <a:ext cx="3554412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图像特征抽取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539750" y="1497013"/>
            <a:ext cx="80645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图像特征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：至今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图像特征没有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精确的定义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，图像特征的定义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往往由问题或者应用类型决定。图像特征提取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的总体目标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用尽可能少的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数据量最大程度地描述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图像信息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图像直方图特征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：图像的直方图特征是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全局统计特征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描述了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图像的某一数值特性的分布情况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反映了图像的大体风格。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颜色直方图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：彩色图像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三种颜色分量在整张图像中所占的相对比例，反映了图像全局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主体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色调。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灰度直方图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：灰度图像灰度值的分布情况，反映了灰度图像的明暗程度。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梯度直方图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：灰度图像的梯度强度分布情况，反映了图像的纹理的疏密程度。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7504" y="1478161"/>
            <a:ext cx="4248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彩色图像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I(x, y, c)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的颜色直方图是它三个颜色分量总能量的相对比例。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某一颜色分量的总能量：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某一颜色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的能量的相对比例：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颜色直方图反映了图像的总体色调分布（见右例）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彩色图像的颜色直方图</a:t>
            </a:r>
            <a:endParaRPr lang="zh-CN" altLang="en-US" sz="3600" dirty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755576" y="2845668"/>
          <a:ext cx="29622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3" imgW="1346040" imgH="444240" progId="Equation.3">
                  <p:embed/>
                </p:oleObj>
              </mc:Choice>
              <mc:Fallback>
                <p:oleObj name="公式" r:id="rId3" imgW="134604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845668"/>
                        <a:ext cx="296227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991319" y="4358481"/>
          <a:ext cx="206851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5" imgW="939600" imgH="622080" progId="Equation.3">
                  <p:embed/>
                </p:oleObj>
              </mc:Choice>
              <mc:Fallback>
                <p:oleObj name="公式" r:id="rId5" imgW="939600" imgH="622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319" y="4358481"/>
                        <a:ext cx="2068513" cy="137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图表 34"/>
          <p:cNvGraphicFramePr>
            <a:graphicFrameLocks/>
          </p:cNvGraphicFramePr>
          <p:nvPr/>
        </p:nvGraphicFramePr>
        <p:xfrm>
          <a:off x="6694488" y="1484313"/>
          <a:ext cx="2449512" cy="158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62" name="Picture 5" descr="C:\Documents and Settings\Administrator\桌面\Test\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16463" y="1557338"/>
            <a:ext cx="2008187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" name="图表 37"/>
          <p:cNvGraphicFramePr>
            <a:graphicFrameLocks/>
          </p:cNvGraphicFramePr>
          <p:nvPr/>
        </p:nvGraphicFramePr>
        <p:xfrm>
          <a:off x="6684963" y="3113088"/>
          <a:ext cx="2449512" cy="158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2063" name="Picture 6" descr="C:\Documents and Settings\Administrator\桌面\Test\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3213100"/>
            <a:ext cx="2147888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" name="图表 39"/>
          <p:cNvGraphicFramePr>
            <a:graphicFrameLocks/>
          </p:cNvGraphicFramePr>
          <p:nvPr/>
        </p:nvGraphicFramePr>
        <p:xfrm>
          <a:off x="6694488" y="4941888"/>
          <a:ext cx="2449512" cy="1582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2064" name="Picture 7" descr="C:\Documents and Settings\Administrator\桌面\Test\4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35600" y="4797425"/>
            <a:ext cx="1236663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TextBox 32"/>
          <p:cNvSpPr txBox="1">
            <a:spLocks noChangeArrowheads="1"/>
          </p:cNvSpPr>
          <p:nvPr/>
        </p:nvSpPr>
        <p:spPr bwMode="auto">
          <a:xfrm>
            <a:off x="3491855" y="4797152"/>
            <a:ext cx="13681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直方图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" name="上箭头 30"/>
          <p:cNvSpPr/>
          <p:nvPr/>
        </p:nvSpPr>
        <p:spPr>
          <a:xfrm rot="16200000">
            <a:off x="2987823" y="4797152"/>
            <a:ext cx="648072" cy="36004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灰度直方图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86409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灰度图像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的灰度直方图定义为各灰度值像素数目的相对比例。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图像中灰度值为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的像素总个数为：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灰度直方图：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灰度直方图反映了图像明暗程度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034" name="Object 3"/>
          <p:cNvGraphicFramePr>
            <a:graphicFrameLocks noChangeAspect="1"/>
          </p:cNvGraphicFramePr>
          <p:nvPr/>
        </p:nvGraphicFramePr>
        <p:xfrm>
          <a:off x="2555776" y="1799853"/>
          <a:ext cx="39687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公式" r:id="rId3" imgW="1803240" imgH="444240" progId="Equation.3">
                  <p:embed/>
                </p:oleObj>
              </mc:Choice>
              <mc:Fallback>
                <p:oleObj name="公式" r:id="rId3" imgW="180324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799853"/>
                        <a:ext cx="396875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630489" y="2924944"/>
          <a:ext cx="3381672" cy="126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公式" r:id="rId5" imgW="1739880" imgH="647640" progId="Equation.3">
                  <p:embed/>
                </p:oleObj>
              </mc:Choice>
              <mc:Fallback>
                <p:oleObj name="公式" r:id="rId5" imgW="1739880" imgH="647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9" y="2924944"/>
                        <a:ext cx="3381672" cy="1261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7" name="Picture 5" descr="C:\Documents and Settings\Administrator\桌面\ros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90719" y="4473296"/>
            <a:ext cx="2153289" cy="1620000"/>
          </a:xfrm>
          <a:prstGeom prst="rect">
            <a:avLst/>
          </a:prstGeom>
          <a:noFill/>
        </p:spPr>
      </p:pic>
      <p:pic>
        <p:nvPicPr>
          <p:cNvPr id="44038" name="Picture 6" descr="G:\Work\Test\ros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4473296"/>
            <a:ext cx="2154016" cy="1620000"/>
          </a:xfrm>
          <a:prstGeom prst="rect">
            <a:avLst/>
          </a:prstGeom>
          <a:noFill/>
        </p:spPr>
      </p:pic>
      <p:pic>
        <p:nvPicPr>
          <p:cNvPr id="44039" name="Picture 7" descr="G:\Work\Test\babo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40232" y="4473296"/>
            <a:ext cx="1620000" cy="1620000"/>
          </a:xfrm>
          <a:prstGeom prst="rect">
            <a:avLst/>
          </a:prstGeom>
          <a:noFill/>
        </p:spPr>
      </p:pic>
      <p:pic>
        <p:nvPicPr>
          <p:cNvPr id="44040" name="Picture 8" descr="C:\Documents and Settings\Administrator\桌面\babo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39191" y="4473296"/>
            <a:ext cx="2153289" cy="1620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51520" y="6105490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灰度分布在较小的区域，因此画面看起来较黑暗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6105490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灰度分布在中段区域，因此画面看起来较明亮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梯度直方图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8204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梯度的范围：                                     梯度强度的范围：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把梯度强度均匀分成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361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个区间，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(x, y)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处的像素所在区间为：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落在第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个区间总的像素数目为：               比例为：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注意区间为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1&lt;=x&lt;=W-2, 1&lt;=y&lt;=H-2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，因为不对最外围像素做梯度操作！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492398" y="1484784"/>
          <a:ext cx="2711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9" name="公式" r:id="rId3" imgW="1231560" imgH="241200" progId="Equation.3">
                  <p:embed/>
                </p:oleObj>
              </mc:Choice>
              <mc:Fallback>
                <p:oleObj name="公式" r:id="rId3" imgW="12315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98" y="1484784"/>
                        <a:ext cx="27114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644008" y="1412776"/>
          <a:ext cx="4305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公式" r:id="rId5" imgW="1955520" imgH="241200" progId="Equation.3">
                  <p:embed/>
                </p:oleObj>
              </mc:Choice>
              <mc:Fallback>
                <p:oleObj name="公式" r:id="rId5" imgW="19555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412776"/>
                        <a:ext cx="4305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835696" y="2420888"/>
          <a:ext cx="5544616" cy="46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公式" r:id="rId7" imgW="2616120" imgH="215640" progId="Equation.3">
                  <p:embed/>
                </p:oleObj>
              </mc:Choice>
              <mc:Fallback>
                <p:oleObj name="公式" r:id="rId7" imgW="26161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420888"/>
                        <a:ext cx="5544616" cy="4600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90538" y="3212976"/>
          <a:ext cx="40814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公式" r:id="rId9" imgW="1854000" imgH="444240" progId="Equation.3">
                  <p:embed/>
                </p:oleObj>
              </mc:Choice>
              <mc:Fallback>
                <p:oleObj name="公式" r:id="rId9" imgW="185400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3212976"/>
                        <a:ext cx="4081462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292080" y="3212976"/>
          <a:ext cx="1838919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公式" r:id="rId11" imgW="977760" imgH="647640" progId="Equation.3">
                  <p:embed/>
                </p:oleObj>
              </mc:Choice>
              <mc:Fallback>
                <p:oleObj name="公式" r:id="rId11" imgW="977760" imgH="647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212976"/>
                        <a:ext cx="1838919" cy="122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7668344" y="3501008"/>
            <a:ext cx="13681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梯度直方图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7164288" y="3501008"/>
            <a:ext cx="576064" cy="43204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065" name="Picture 9" descr="C:\Documents and Settings\Administrator\桌面\sky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67744" y="4797152"/>
            <a:ext cx="2184264" cy="1620000"/>
          </a:xfrm>
          <a:prstGeom prst="rect">
            <a:avLst/>
          </a:prstGeom>
          <a:noFill/>
        </p:spPr>
      </p:pic>
      <p:pic>
        <p:nvPicPr>
          <p:cNvPr id="45066" name="Picture 10" descr="G:\Work\Test\sky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7504" y="4797152"/>
            <a:ext cx="2160000" cy="1620000"/>
          </a:xfrm>
          <a:prstGeom prst="rect">
            <a:avLst/>
          </a:prstGeom>
          <a:noFill/>
        </p:spPr>
      </p:pic>
      <p:pic>
        <p:nvPicPr>
          <p:cNvPr id="45067" name="Picture 11" descr="G:\Work\Test\stone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41962" y="4797152"/>
            <a:ext cx="2334294" cy="1620000"/>
          </a:xfrm>
          <a:prstGeom prst="rect">
            <a:avLst/>
          </a:prstGeom>
          <a:noFill/>
        </p:spPr>
      </p:pic>
      <p:pic>
        <p:nvPicPr>
          <p:cNvPr id="45068" name="Picture 12" descr="C:\Documents and Settings\Administrator\桌面\stone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76256" y="4797152"/>
            <a:ext cx="2184264" cy="1620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07504" y="6413266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纹理简单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6413266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纹理较复杂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的安装配置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250825" y="1196752"/>
            <a:ext cx="676944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的全称是：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Open Source Computer Vision Library.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是一个跨平台计算机视觉库可以运行在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Mac OS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操作系统上。它轻量级而且高效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由一系列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函数和少量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C++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类构成，同时提供了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Ruby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等语言的接口，实现了图像处理和计算机视觉方面的很多通用算法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950" y="1268413"/>
            <a:ext cx="1693863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51520" y="3208908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本次实验用的版本：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2.4.11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下载地址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</a:t>
            </a:r>
            <a:r>
              <a:rPr lang="en-US" altLang="zh-CN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opencv.org/downloads.html</a:t>
            </a:r>
            <a:endParaRPr lang="en-US" altLang="zh-CN" u="sng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u="sng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/>
              <a:t>下载之后解压，将解压目录</a:t>
            </a:r>
            <a:r>
              <a:rPr lang="en-US" altLang="zh-CN" dirty="0" err="1"/>
              <a:t>opencv</a:t>
            </a:r>
            <a:r>
              <a:rPr lang="zh-CN" altLang="en-US" dirty="0"/>
              <a:t>文件夹中，</a:t>
            </a:r>
            <a:r>
              <a:rPr lang="en-US" altLang="zh-CN" dirty="0"/>
              <a:t>build-&gt;python-&gt;2.7-&gt;</a:t>
            </a:r>
            <a:r>
              <a:rPr lang="en-US" altLang="zh-CN" dirty="0" smtClean="0"/>
              <a:t>x86/x64</a:t>
            </a:r>
            <a:r>
              <a:rPr lang="zh-CN" altLang="en-US" dirty="0" smtClean="0"/>
              <a:t>下</a:t>
            </a:r>
            <a:r>
              <a:rPr lang="zh-CN" altLang="en-US" dirty="0"/>
              <a:t>的文件</a:t>
            </a:r>
            <a:r>
              <a:rPr lang="en-US" altLang="zh-CN" dirty="0"/>
              <a:t>cv2.pyd </a:t>
            </a:r>
            <a:r>
              <a:rPr lang="zh-CN" altLang="en-US" dirty="0"/>
              <a:t>复制到</a:t>
            </a:r>
            <a:r>
              <a:rPr lang="en-US" altLang="zh-CN" dirty="0"/>
              <a:t>python2.7\Lib\site-packages </a:t>
            </a:r>
            <a:r>
              <a:rPr lang="zh-CN" altLang="en-US" dirty="0"/>
              <a:t>中</a:t>
            </a:r>
            <a:br>
              <a:rPr lang="zh-CN" altLang="en-US" dirty="0"/>
            </a:br>
            <a:endParaRPr lang="en-US" altLang="zh-CN" u="sng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下载 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Python 2.7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– 1.8.1</a:t>
            </a:r>
          </a:p>
          <a:p>
            <a:r>
              <a:rPr lang="en-US" altLang="zh-CN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http://</a:t>
            </a:r>
            <a:r>
              <a:rPr lang="en-US" altLang="zh-CN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sourceforge.net/projects/numpy/files/NumPy/</a:t>
            </a:r>
            <a:endParaRPr lang="en-US" altLang="zh-CN" u="sng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u="sng" dirty="0" smtClean="0">
                <a:hlinkClick r:id="rId5" tooltip="Click to download numpy-1.6.1-win32-superpack-python2.7.exe"/>
              </a:rPr>
              <a:t>其中下载并运行 </a:t>
            </a:r>
            <a:r>
              <a:rPr lang="en-US" altLang="zh-CN" u="sng" dirty="0">
                <a:hlinkClick r:id="rId5" tooltip="Click to download numpy-1.6.1-win32-superpack-python2.7.exe"/>
              </a:rPr>
              <a:t>numpy-1.6.1-win32-superpack-python2.7.exe</a:t>
            </a:r>
            <a:endParaRPr lang="en-US" altLang="zh-CN" u="sng" dirty="0"/>
          </a:p>
          <a:p>
            <a:endParaRPr lang="en-US" altLang="zh-CN" u="sng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测试： </a:t>
            </a:r>
            <a:r>
              <a:rPr lang="en-US" altLang="zh-CN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&gt;&gt;&gt; import cv2 </a:t>
            </a:r>
            <a:r>
              <a:rPr lang="zh-CN" altLang="en-US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 如果没有报错，说明</a:t>
            </a:r>
            <a:r>
              <a:rPr lang="en-US" altLang="zh-CN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cv2</a:t>
            </a:r>
            <a:r>
              <a:rPr lang="zh-CN" altLang="en-US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可以使用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882</Words>
  <Application>Microsoft Office PowerPoint</Application>
  <PresentationFormat>全屏显示(4:3)</PresentationFormat>
  <Paragraphs>140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公式</vt:lpstr>
      <vt:lpstr>实验5: 图像特征抽取</vt:lpstr>
      <vt:lpstr>灰度图像的表示</vt:lpstr>
      <vt:lpstr>彩色图像的表示</vt:lpstr>
      <vt:lpstr>灰度图像的梯度</vt:lpstr>
      <vt:lpstr>图像特征抽取</vt:lpstr>
      <vt:lpstr>彩色图像的颜色直方图</vt:lpstr>
      <vt:lpstr>灰度直方图</vt:lpstr>
      <vt:lpstr>梯度直方图</vt:lpstr>
      <vt:lpstr>OpenCV的安装配置</vt:lpstr>
      <vt:lpstr>在Python中使用OpenCV</vt:lpstr>
      <vt:lpstr>练习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 像 特 征 抽 取</dc:title>
  <dc:creator>Botao Wang</dc:creator>
  <cp:lastModifiedBy>DELL</cp:lastModifiedBy>
  <cp:revision>109</cp:revision>
  <dcterms:created xsi:type="dcterms:W3CDTF">2012-10-29T06:33:45Z</dcterms:created>
  <dcterms:modified xsi:type="dcterms:W3CDTF">2015-11-18T09:57:35Z</dcterms:modified>
</cp:coreProperties>
</file>