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7" r:id="rId4"/>
    <p:sldId id="259" r:id="rId5"/>
    <p:sldId id="260" r:id="rId6"/>
    <p:sldId id="261" r:id="rId7"/>
    <p:sldId id="262" r:id="rId8"/>
    <p:sldId id="265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>
      <p:cViewPr varScale="1">
        <p:scale>
          <a:sx n="109" d="100"/>
          <a:sy n="109" d="100"/>
        </p:scale>
        <p:origin x="169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yubosun.com/tech/ubntu-dns-reset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上机答疑汇总</a:t>
            </a:r>
            <a:r>
              <a:rPr lang="en-US" altLang="zh-CN" dirty="0" smtClean="0"/>
              <a:t>_0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22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请同学们遇到问题时优先尝试自行解决，锻炼调试能力</a:t>
            </a:r>
            <a:endParaRPr lang="en-US" altLang="zh-CN" sz="2400" dirty="0" smtClean="0"/>
          </a:p>
          <a:p>
            <a:r>
              <a:rPr lang="zh-CN" altLang="en-US" sz="2400" dirty="0" smtClean="0"/>
              <a:t>在求助他人前，建议先尝试以下步骤：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遇到不会使用的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命令，使用</a:t>
            </a:r>
            <a:r>
              <a:rPr lang="en-US" altLang="zh-CN" sz="2400" dirty="0" smtClean="0"/>
              <a:t>--help</a:t>
            </a:r>
            <a:r>
              <a:rPr lang="zh-CN" altLang="en-US" sz="2400" dirty="0" smtClean="0"/>
              <a:t>参数查询相关帮助，</a:t>
            </a:r>
            <a:r>
              <a:rPr lang="en-US" altLang="zh-CN" sz="2400" dirty="0" smtClean="0"/>
              <a:t>man</a:t>
            </a:r>
            <a:r>
              <a:rPr lang="zh-CN" altLang="en-US" sz="2400" dirty="0" smtClean="0"/>
              <a:t>命令查询手册，例如</a:t>
            </a:r>
            <a:r>
              <a:rPr lang="en-US" altLang="zh-CN" sz="2400" dirty="0" smtClean="0"/>
              <a:t>apt-get --help, man apt-get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遇到不会使用的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库、函数、对象，使用</a:t>
            </a:r>
            <a:r>
              <a:rPr lang="en-US" altLang="zh-CN" sz="2400" dirty="0" smtClean="0"/>
              <a:t>help()</a:t>
            </a:r>
            <a:r>
              <a:rPr lang="zh-CN" altLang="en-US" sz="2400" dirty="0" smtClean="0"/>
              <a:t>查看帮助，例如</a:t>
            </a:r>
            <a:r>
              <a:rPr lang="en-US" altLang="zh-CN" sz="2400" dirty="0" smtClean="0"/>
              <a:t>help(</a:t>
            </a:r>
            <a:r>
              <a:rPr lang="en-US" altLang="zh-CN" sz="2400" dirty="0" err="1" smtClean="0"/>
              <a:t>BeautifulSoup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zh-CN" altLang="en-US" sz="2400" dirty="0" smtClean="0"/>
              <a:t>遇到报错，将问题或错误信息输入百度 </a:t>
            </a:r>
            <a:r>
              <a:rPr lang="en-US" altLang="zh-CN" sz="2400" dirty="0" smtClean="0"/>
              <a:t>/ Google / </a:t>
            </a:r>
            <a:r>
              <a:rPr lang="en-US" altLang="zh-CN" sz="2400" dirty="0" err="1" smtClean="0"/>
              <a:t>stackoverflow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检索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72430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0"/>
            <a:ext cx="7772400" cy="2470157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PIP</a:t>
            </a:r>
            <a:r>
              <a:rPr lang="zh-CN" altLang="en-US" sz="4000" dirty="0" smtClean="0"/>
              <a:t>装不了怎么办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dirty="0" smtClean="0"/>
              <a:t>——</a:t>
            </a:r>
            <a:r>
              <a:rPr lang="zh-CN" altLang="en-US" sz="3200" dirty="0" smtClean="0"/>
              <a:t>可能是网络设置有问题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2143116"/>
            <a:ext cx="7674076" cy="4166204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解决办法：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Ping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baidu.com</a:t>
            </a:r>
            <a:r>
              <a:rPr lang="zh-CN" altLang="en-US" sz="2000" dirty="0" smtClean="0">
                <a:solidFill>
                  <a:schemeClr val="tx1"/>
                </a:solidFill>
              </a:rPr>
              <a:t>看通不通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（通：网络</a:t>
            </a:r>
            <a:r>
              <a:rPr lang="en-US" altLang="zh-CN" sz="2000" dirty="0" smtClean="0">
                <a:solidFill>
                  <a:schemeClr val="tx1"/>
                </a:solidFill>
              </a:rPr>
              <a:t>OK</a:t>
            </a:r>
            <a:r>
              <a:rPr lang="zh-CN" altLang="en-US" sz="2000" dirty="0" smtClean="0">
                <a:solidFill>
                  <a:schemeClr val="tx1"/>
                </a:solidFill>
              </a:rPr>
              <a:t>；不通：网络不</a:t>
            </a:r>
            <a:r>
              <a:rPr lang="en-US" altLang="zh-CN" sz="2000" dirty="0" smtClean="0">
                <a:solidFill>
                  <a:schemeClr val="tx1"/>
                </a:solidFill>
              </a:rPr>
              <a:t>OK</a:t>
            </a:r>
            <a:r>
              <a:rPr lang="zh-CN" altLang="en-US" sz="2000" dirty="0" smtClean="0">
                <a:solidFill>
                  <a:schemeClr val="tx1"/>
                </a:solidFill>
              </a:rPr>
              <a:t>）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、如果不通，</a:t>
            </a:r>
            <a:r>
              <a:rPr lang="en-US" altLang="zh-CN" sz="2000" dirty="0" smtClean="0">
                <a:solidFill>
                  <a:schemeClr val="tx1"/>
                </a:solidFill>
              </a:rPr>
              <a:t>Ping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1.2.4.8</a:t>
            </a:r>
            <a:r>
              <a:rPr lang="zh-CN" altLang="en-US" sz="2000" dirty="0" smtClean="0">
                <a:solidFill>
                  <a:schemeClr val="tx1"/>
                </a:solidFill>
              </a:rPr>
              <a:t>看通不通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通：</a:t>
            </a:r>
            <a:r>
              <a:rPr lang="en-US" altLang="zh-CN" sz="2000" dirty="0" smtClean="0">
                <a:solidFill>
                  <a:schemeClr val="tx1"/>
                </a:solidFill>
              </a:rPr>
              <a:t>DNS</a:t>
            </a:r>
            <a:r>
              <a:rPr lang="zh-CN" altLang="en-US" sz="2000" dirty="0" smtClean="0">
                <a:solidFill>
                  <a:schemeClr val="tx1"/>
                </a:solidFill>
              </a:rPr>
              <a:t>设置问题；不通：可能是虚拟机网络设置问题，连接方式应设置为网络地址转换</a:t>
            </a:r>
            <a:r>
              <a:rPr lang="en-US" altLang="zh-CN" sz="2000" dirty="0" smtClean="0">
                <a:solidFill>
                  <a:schemeClr val="tx1"/>
                </a:solidFill>
              </a:rPr>
              <a:t>NAT</a:t>
            </a:r>
            <a:r>
              <a:rPr lang="zh-CN" altLang="en-US" sz="2000" dirty="0" smtClean="0">
                <a:solidFill>
                  <a:schemeClr val="tx1"/>
                </a:solidFill>
              </a:rPr>
              <a:t>）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DNS</a:t>
            </a:r>
            <a:r>
              <a:rPr lang="zh-CN" altLang="en-US" sz="2000" dirty="0" smtClean="0">
                <a:solidFill>
                  <a:schemeClr val="tx1"/>
                </a:solidFill>
              </a:rPr>
              <a:t>设置需要修改文件</a:t>
            </a:r>
            <a:r>
              <a:rPr lang="zh-CN" altLang="en-US" sz="2000" dirty="0" smtClean="0">
                <a:solidFill>
                  <a:schemeClr val="tx1"/>
                </a:solidFill>
              </a:rPr>
              <a:t>，建议大家参考</a:t>
            </a:r>
            <a:r>
              <a:rPr lang="en-US" altLang="zh-CN" sz="2000" smtClean="0">
                <a:solidFill>
                  <a:schemeClr val="tx1"/>
                </a:solidFill>
              </a:rPr>
              <a:t/>
            </a:r>
            <a:br>
              <a:rPr lang="en-US" altLang="zh-CN" sz="2000" smtClean="0">
                <a:solidFill>
                  <a:schemeClr val="tx1"/>
                </a:solidFill>
              </a:rPr>
            </a:br>
            <a:r>
              <a:rPr lang="en-US" altLang="zh-CN" sz="2000" smtClean="0">
                <a:solidFill>
                  <a:schemeClr val="tx1"/>
                </a:solidFill>
                <a:hlinkClick r:id="rId2"/>
              </a:rPr>
              <a:t>http</a:t>
            </a:r>
            <a:r>
              <a:rPr lang="en-US" altLang="zh-CN" sz="2000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altLang="zh-CN" sz="2000" dirty="0" smtClean="0">
                <a:solidFill>
                  <a:schemeClr val="tx1"/>
                </a:solidFill>
                <a:hlinkClick r:id="rId2"/>
              </a:rPr>
              <a:t>www.yubosun.com/tech/ubntu-dns-reset.htm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若使用方法一，想要使修改立即生效，需要执行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sudo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service networking </a:t>
            </a:r>
            <a:r>
              <a:rPr lang="en-US" altLang="zh-CN" sz="2000" dirty="0" smtClean="0">
                <a:solidFill>
                  <a:schemeClr val="tx1"/>
                </a:solidFill>
              </a:rPr>
              <a:t>reload</a:t>
            </a:r>
            <a:r>
              <a:rPr lang="zh-CN" altLang="en-US" sz="2000" dirty="0" smtClean="0">
                <a:solidFill>
                  <a:schemeClr val="tx1"/>
                </a:solidFill>
              </a:rPr>
              <a:t>，或重启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543" y="3789040"/>
            <a:ext cx="4125685" cy="1377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PIP</a:t>
            </a:r>
            <a:r>
              <a:rPr lang="zh-CN" altLang="en-US" dirty="0" smtClean="0"/>
              <a:t>装不了怎么办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600" dirty="0" smtClean="0"/>
              <a:t>——</a:t>
            </a:r>
            <a:r>
              <a:rPr lang="zh-CN" altLang="en-US" sz="3600" dirty="0" smtClean="0"/>
              <a:t>如果网络没问题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请依次执行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 err="1" smtClean="0"/>
              <a:t>sudo</a:t>
            </a:r>
            <a:r>
              <a:rPr lang="en-US" altLang="zh-CN" dirty="0" smtClean="0"/>
              <a:t> apt-get update</a:t>
            </a:r>
            <a:br>
              <a:rPr lang="en-US" altLang="zh-CN" dirty="0" smtClean="0"/>
            </a:br>
            <a:r>
              <a:rPr lang="en-US" altLang="zh-CN" dirty="0" err="1" smtClean="0"/>
              <a:t>sudo</a:t>
            </a:r>
            <a:r>
              <a:rPr lang="en-US" altLang="zh-CN" dirty="0" smtClean="0"/>
              <a:t> apt-get upgrade</a:t>
            </a:r>
          </a:p>
          <a:p>
            <a:r>
              <a:rPr lang="zh-CN" altLang="en-US" dirty="0" smtClean="0"/>
              <a:t>然后再安装</a:t>
            </a:r>
            <a:r>
              <a:rPr lang="en-US" altLang="zh-CN" dirty="0" smtClean="0"/>
              <a:t>pip:</a:t>
            </a:r>
            <a:br>
              <a:rPr lang="en-US" altLang="zh-CN" dirty="0" smtClean="0"/>
            </a:br>
            <a:r>
              <a:rPr lang="en-US" altLang="zh-CN" dirty="0" err="1" smtClean="0"/>
              <a:t>sudo</a:t>
            </a:r>
            <a:r>
              <a:rPr lang="en-US" altLang="zh-CN" dirty="0" smtClean="0"/>
              <a:t> apt-get install python-pip</a:t>
            </a:r>
          </a:p>
          <a:p>
            <a:r>
              <a:rPr lang="zh-CN" altLang="en-US" dirty="0" smtClean="0"/>
              <a:t>依然不成功的可以尝试依次执行：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err="1" smtClean="0"/>
              <a:t>sudo</a:t>
            </a:r>
            <a:r>
              <a:rPr lang="en-US" dirty="0" smtClean="0"/>
              <a:t> apt-get purge python-</a:t>
            </a:r>
            <a:r>
              <a:rPr lang="en-US" dirty="0" err="1" smtClean="0"/>
              <a:t>pkg</a:t>
            </a:r>
            <a:r>
              <a:rPr lang="en-US" dirty="0" smtClean="0"/>
              <a:t>-resources</a:t>
            </a:r>
            <a:br>
              <a:rPr lang="en-US" dirty="0" smtClean="0"/>
            </a:br>
            <a:r>
              <a:rPr lang="en-US" dirty="0" err="1" smtClean="0"/>
              <a:t>sudo</a:t>
            </a:r>
            <a:r>
              <a:rPr lang="en-US" dirty="0" smtClean="0"/>
              <a:t> apt-get -f install</a:t>
            </a:r>
          </a:p>
          <a:p>
            <a:r>
              <a:rPr lang="zh-CN" altLang="en-US" dirty="0" smtClean="0"/>
              <a:t>再安装</a:t>
            </a:r>
            <a:r>
              <a:rPr lang="en-US" altLang="zh-CN" dirty="0" smtClean="0"/>
              <a:t>pip:</a:t>
            </a:r>
            <a:br>
              <a:rPr lang="en-US" altLang="zh-CN" dirty="0" smtClean="0"/>
            </a:br>
            <a:r>
              <a:rPr lang="en-US" altLang="zh-CN" dirty="0" err="1" smtClean="0"/>
              <a:t>sudo</a:t>
            </a:r>
            <a:r>
              <a:rPr lang="en-US" altLang="zh-CN" dirty="0" smtClean="0"/>
              <a:t> apt-get install python-pip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关于安装</a:t>
            </a:r>
            <a:r>
              <a:rPr lang="en-US" altLang="zh-CN" dirty="0" smtClean="0"/>
              <a:t>bs4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PIP</a:t>
            </a:r>
            <a:r>
              <a:rPr lang="zh-CN" altLang="en-US" sz="2800" dirty="0" smtClean="0"/>
              <a:t>安装成功后即可安装</a:t>
            </a:r>
            <a:r>
              <a:rPr lang="en-US" altLang="zh-CN" sz="2800" dirty="0" smtClean="0"/>
              <a:t>bs4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sz="2800" dirty="0" smtClean="0"/>
              <a:t>pip install beautifulsoup4</a:t>
            </a:r>
          </a:p>
          <a:p>
            <a:r>
              <a:rPr lang="zh-CN" altLang="en-US" sz="2800" dirty="0" smtClean="0"/>
              <a:t>测试安装是否成功的方法：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在</a:t>
            </a:r>
            <a:r>
              <a:rPr lang="en-US" altLang="zh-CN" sz="2800" dirty="0" smtClean="0"/>
              <a:t>python</a:t>
            </a:r>
            <a:r>
              <a:rPr lang="zh-CN" altLang="en-US" sz="2800" dirty="0" smtClean="0"/>
              <a:t>交互式命令行中输入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import bs4</a:t>
            </a:r>
            <a:br>
              <a:rPr lang="en-US" altLang="zh-CN" sz="2800" dirty="0" smtClean="0"/>
            </a:br>
            <a:r>
              <a:rPr lang="zh-CN" altLang="en-US" sz="2800" dirty="0" smtClean="0"/>
              <a:t>如果没有报错即安装成功</a:t>
            </a:r>
            <a:endParaRPr lang="en-US" altLang="zh-CN" sz="2800" dirty="0" smtClean="0"/>
          </a:p>
          <a:p>
            <a:r>
              <a:rPr lang="zh-CN" altLang="en-US" sz="2800" dirty="0" smtClean="0"/>
              <a:t>注意</a:t>
            </a:r>
            <a:r>
              <a:rPr lang="en-US" sz="2800" dirty="0" smtClean="0"/>
              <a:t>beautifulsoup4</a:t>
            </a:r>
            <a:r>
              <a:rPr lang="zh-CN" altLang="en-US" sz="2800" dirty="0" smtClean="0"/>
              <a:t>在</a:t>
            </a:r>
            <a:r>
              <a:rPr lang="en-US" altLang="zh-CN" sz="2800" dirty="0" smtClean="0"/>
              <a:t>python</a:t>
            </a:r>
            <a:r>
              <a:rPr lang="zh-CN" altLang="en-US" sz="2800" dirty="0" smtClean="0"/>
              <a:t>中的包名是</a:t>
            </a:r>
            <a:r>
              <a:rPr lang="en-US" altLang="zh-CN" sz="2800" dirty="0" smtClean="0"/>
              <a:t>bs4 !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en-US" sz="2800" dirty="0" smtClean="0"/>
              <a:t>应使用</a:t>
            </a:r>
            <a:r>
              <a:rPr lang="en-US" altLang="zh-CN" sz="2800" dirty="0" smtClean="0"/>
              <a:t>import bs4 </a:t>
            </a:r>
            <a:r>
              <a:rPr lang="zh-CN" altLang="en-US" sz="2800" dirty="0" smtClean="0"/>
              <a:t>或 </a:t>
            </a:r>
            <a:r>
              <a:rPr lang="en-US" altLang="zh-CN" sz="2800" dirty="0" smtClean="0"/>
              <a:t>from bs4 import </a:t>
            </a:r>
            <a:r>
              <a:rPr lang="en-US" altLang="zh-CN" sz="2800" dirty="0" err="1" smtClean="0"/>
              <a:t>BeautifulSoup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来导入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关于作业第三题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有同学反映糗事百科网站无法注册。</a:t>
            </a:r>
            <a:endParaRPr lang="en-US" altLang="zh-CN" dirty="0" smtClean="0"/>
          </a:p>
          <a:p>
            <a:r>
              <a:rPr lang="zh-CN" altLang="en-US" dirty="0" smtClean="0"/>
              <a:t>事实上作业第三题的要求无需注册。</a:t>
            </a:r>
            <a:endParaRPr lang="en-US" altLang="zh-CN" dirty="0" smtClean="0"/>
          </a:p>
          <a:p>
            <a:r>
              <a:rPr lang="zh-CN" altLang="en-US" dirty="0" smtClean="0"/>
              <a:t>无法爬取网页可能是未正确设置</a:t>
            </a:r>
            <a:r>
              <a:rPr lang="en-US" altLang="zh-CN" dirty="0" smtClean="0"/>
              <a:t>user-agent</a:t>
            </a:r>
            <a:r>
              <a:rPr lang="zh-CN" altLang="en-US" dirty="0"/>
              <a:t>，</a:t>
            </a:r>
            <a:r>
              <a:rPr lang="zh-CN" altLang="en-US" dirty="0" smtClean="0"/>
              <a:t>相关问题请参考课件。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关于作业要求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作业提交的代码是能够运行并输出题目要求结果的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r>
              <a:rPr lang="zh-CN" altLang="en-US" dirty="0" smtClean="0"/>
              <a:t>每个练习应提交</a:t>
            </a:r>
            <a:r>
              <a:rPr lang="zh-CN" altLang="en-US" dirty="0"/>
              <a:t>一个</a:t>
            </a:r>
            <a:r>
              <a:rPr lang="en-US" altLang="zh-CN" dirty="0"/>
              <a:t>python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r>
              <a:rPr lang="zh-CN" altLang="en-US" dirty="0" smtClean="0"/>
              <a:t>提交的</a:t>
            </a:r>
            <a:r>
              <a:rPr lang="en-US" altLang="zh-CN" dirty="0"/>
              <a:t>python</a:t>
            </a:r>
            <a:r>
              <a:rPr lang="zh-CN" altLang="en-US" dirty="0" smtClean="0"/>
              <a:t>脚本应包含作业要求的函数，即</a:t>
            </a:r>
            <a:r>
              <a:rPr lang="en-US" altLang="zh-CN" dirty="0" err="1" smtClean="0"/>
              <a:t>parseURL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parseIMG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parseQiushibaikePic</a:t>
            </a:r>
            <a:r>
              <a:rPr lang="zh-CN" altLang="en-US" dirty="0" smtClean="0"/>
              <a:t>，其接口（即输入参数与返回值）应符合作业要求。</a:t>
            </a:r>
            <a:endParaRPr lang="en-US" altLang="zh-CN" dirty="0" smtClean="0"/>
          </a:p>
          <a:p>
            <a:r>
              <a:rPr lang="zh-CN" altLang="en-US" dirty="0" smtClean="0"/>
              <a:t>提交的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脚本应可以使用命令行参数输入需要爬取的网页链接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（提示：可使用</a:t>
            </a:r>
            <a:r>
              <a:rPr lang="en-US" altLang="zh-CN" dirty="0" err="1" smtClean="0"/>
              <a:t>sys.argv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关于作业提交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每位同学提交的作业应打包为一个</a:t>
            </a:r>
            <a:r>
              <a:rPr lang="en-US" altLang="zh-CN" dirty="0" smtClean="0"/>
              <a:t>zip</a:t>
            </a:r>
            <a:r>
              <a:rPr lang="zh-CN" altLang="en-US" dirty="0" smtClean="0"/>
              <a:t>文件，命名为“学号</a:t>
            </a:r>
            <a:r>
              <a:rPr lang="en-US" altLang="zh-CN" dirty="0" smtClean="0"/>
              <a:t>_</a:t>
            </a:r>
            <a:r>
              <a:rPr lang="zh-CN" altLang="en-US" dirty="0" smtClean="0"/>
              <a:t>姓名</a:t>
            </a:r>
            <a:r>
              <a:rPr lang="en-US" altLang="zh-CN" dirty="0"/>
              <a:t>.</a:t>
            </a:r>
            <a:r>
              <a:rPr lang="en-US" altLang="zh-CN" dirty="0" smtClean="0"/>
              <a:t>zip</a:t>
            </a:r>
            <a:r>
              <a:rPr lang="zh-CN" altLang="en-US" dirty="0" smtClean="0"/>
              <a:t>”。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78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329</Words>
  <Application>Microsoft Office PowerPoint</Application>
  <PresentationFormat>全屏显示(4:3)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宋体</vt:lpstr>
      <vt:lpstr>Arial</vt:lpstr>
      <vt:lpstr>Calibri</vt:lpstr>
      <vt:lpstr>Office 主题</vt:lpstr>
      <vt:lpstr>上机答疑汇总_0</vt:lpstr>
      <vt:lpstr>前言</vt:lpstr>
      <vt:lpstr>PIP装不了怎么办 ——可能是网络设置有问题</vt:lpstr>
      <vt:lpstr>PIP装不了怎么办 ——如果网络没问题</vt:lpstr>
      <vt:lpstr> 关于安装bs4</vt:lpstr>
      <vt:lpstr>关于作业第三题</vt:lpstr>
      <vt:lpstr>关于作业要求</vt:lpstr>
      <vt:lpstr>关于作业提交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yjgu</dc:creator>
  <cp:lastModifiedBy>guyj93@outlook.com</cp:lastModifiedBy>
  <cp:revision>25</cp:revision>
  <dcterms:modified xsi:type="dcterms:W3CDTF">2018-09-11T12:11:45Z</dcterms:modified>
</cp:coreProperties>
</file>