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80" r:id="rId6"/>
    <p:sldId id="28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9"/>
    <p:sldId id="271" r:id="rId20"/>
    <p:sldId id="272" r:id="rId21"/>
    <p:sldId id="276" r:id="rId22"/>
    <p:sldId id="277" r:id="rId23"/>
    <p:sldId id="278" r:id="rId24"/>
    <p:sldId id="279" r:id="rId25"/>
    <p:sldId id="284" r:id="rId26"/>
    <p:sldId id="285" r:id="rId27"/>
    <p:sldId id="282" r:id="rId28"/>
    <p:sldId id="283" r:id="rId29"/>
    <p:sldId id="286" r:id="rId30"/>
    <p:sldId id="288" r:id="rId31"/>
    <p:sldId id="289" r:id="rId32"/>
    <p:sldId id="273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26" autoAdjust="0"/>
  </p:normalViewPr>
  <p:slideViewPr>
    <p:cSldViewPr>
      <p:cViewPr varScale="1">
        <p:scale>
          <a:sx n="109" d="100"/>
          <a:sy n="109" d="100"/>
        </p:scale>
        <p:origin x="17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DFADB-2523-409E-9F1F-864E25C5F5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E284B-F9C2-4C74-91F9-E32FAE13EE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E284B-F9C2-4C74-91F9-E32FAE13EE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onda.io/miniconda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jetbrains.com/pycharm/download/#section=linux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zh.wikipedia.org/wiki/%E4%B9%8C%E7%8F%AD%E5%9B%BE" TargetMode="External"/><Relationship Id="rId3" Type="http://schemas.openxmlformats.org/officeDocument/2006/relationships/hyperlink" Target="https://zh.wikipedia.org/wiki/%E7%A7%91%E8%96%A9%E8%AA%9E" TargetMode="External"/><Relationship Id="rId2" Type="http://schemas.openxmlformats.org/officeDocument/2006/relationships/hyperlink" Target="https://zh.wikipedia.org/wiki/%E7%A5%96%E9%AD%AF%E8%AA%9E" TargetMode="External"/><Relationship Id="rId1" Type="http://schemas.openxmlformats.org/officeDocument/2006/relationships/hyperlink" Target="https://zh.wikipedia.org/wiki/%E9%9D%9E%E6%B4%B2" TargetMode="Externa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help.ubuntu.com/community/VirtualBox/SharedFolders" TargetMode="External"/><Relationship Id="rId2" Type="http://schemas.openxmlformats.org/officeDocument/2006/relationships/hyperlink" Target="http://www.dataguru.cn/thread-593833-1-1.html" TargetMode="External"/><Relationship Id="rId1" Type="http://schemas.openxmlformats.org/officeDocument/2006/relationships/hyperlink" Target="http://letusexplain.blogspot.jp/2015/08/error-relaunching-virtualbox-vm-proces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ownload.virtualbox.org/virtualbox/5.2.18/VirtualBox-5.2.18-124319-Win.exe" TargetMode="External"/><Relationship Id="rId1" Type="http://schemas.openxmlformats.org/officeDocument/2006/relationships/hyperlink" Target="https://www.virtualbox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Virtual Machine Installation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0727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以上配置完之后，点击左上角“设置”，然后选择“存储”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“没有盘片”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点击“分配光驱”右边的图标 </a:t>
            </a:r>
            <a:r>
              <a:rPr lang="en-US" altLang="zh-CN" sz="2400" dirty="0" smtClean="0"/>
              <a:t>-&gt; </a:t>
            </a:r>
            <a:r>
              <a:rPr lang="zh-CN" altLang="en-US" sz="2400" dirty="0" smtClean="0"/>
              <a:t>选择一个虚拟光盘文件，选择刚才下载的</a:t>
            </a:r>
            <a:r>
              <a:rPr lang="en-US" altLang="zh-CN" sz="2400" dirty="0" err="1" smtClean="0"/>
              <a:t>ubuntu.ISO</a:t>
            </a:r>
            <a:r>
              <a:rPr lang="zh-CN" altLang="en-US" sz="2400" dirty="0" smtClean="0"/>
              <a:t>镜像，点击</a:t>
            </a:r>
            <a:r>
              <a:rPr lang="zh-CN" altLang="en-US" sz="2400" dirty="0"/>
              <a:t>确定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696" y="3284984"/>
            <a:ext cx="5616624" cy="3455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双击左栏的虚拟机图标或者点击“启动”</a:t>
            </a:r>
            <a:endParaRPr lang="zh-CN" alt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3579631" cy="3672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513374"/>
            <a:ext cx="4869238" cy="365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进入以下界面，</a:t>
            </a:r>
            <a:r>
              <a:rPr lang="zh-CN" altLang="en-US" sz="2400" dirty="0" smtClean="0"/>
              <a:t>选英语，选择</a:t>
            </a:r>
            <a:r>
              <a:rPr lang="en-US" altLang="zh-CN" sz="2400" dirty="0" smtClean="0"/>
              <a:t>Install Ubuntu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8908" y="2492896"/>
            <a:ext cx="5466184" cy="4099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继续，若看不到</a:t>
            </a:r>
            <a:r>
              <a:rPr lang="en-US" altLang="zh-CN" sz="2400" dirty="0" smtClean="0"/>
              <a:t>continue</a:t>
            </a:r>
            <a:r>
              <a:rPr lang="zh-CN" altLang="en-US" sz="2400" dirty="0" smtClean="0"/>
              <a:t>按钮，尝试拖动窗口。</a:t>
            </a:r>
            <a:endParaRPr lang="zh-CN" altLang="en-US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04864"/>
            <a:ext cx="5937176" cy="445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继续，然后选择</a:t>
            </a:r>
            <a:r>
              <a:rPr lang="en-US" altLang="zh-CN" sz="2400" dirty="0"/>
              <a:t>Install </a:t>
            </a:r>
            <a:r>
              <a:rPr lang="en-US" altLang="zh-CN" sz="2400" dirty="0" smtClean="0"/>
              <a:t>Now</a:t>
            </a:r>
            <a:r>
              <a:rPr lang="zh-CN" altLang="en-US" sz="2400" dirty="0" smtClean="0"/>
              <a:t>，再选择</a:t>
            </a:r>
            <a:r>
              <a:rPr lang="en-US" altLang="zh-CN" sz="2400" dirty="0" smtClean="0"/>
              <a:t>Continue</a:t>
            </a:r>
            <a:endParaRPr lang="zh-CN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" y="3097560"/>
            <a:ext cx="4530890" cy="3398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108684"/>
            <a:ext cx="4494128" cy="3370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继续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直到</a:t>
            </a:r>
            <a:r>
              <a:rPr lang="zh-CN" altLang="en-US" sz="2400" dirty="0" smtClean="0"/>
              <a:t>以下</a:t>
            </a:r>
            <a:r>
              <a:rPr lang="zh-CN" altLang="en-US" sz="2400" dirty="0"/>
              <a:t>界面，填入信息，设置密码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请牢记用户名（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username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）和密码。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然后</a:t>
            </a:r>
            <a:r>
              <a:rPr lang="zh-CN" altLang="en-US" sz="2400" dirty="0"/>
              <a:t>继续直到完成。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712" y="2996952"/>
            <a:ext cx="5013525" cy="3760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675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等待安装，</a:t>
            </a:r>
            <a:r>
              <a:rPr lang="en-US" altLang="zh-CN" sz="2400" dirty="0" smtClean="0"/>
              <a:t>Restart</a:t>
            </a:r>
            <a:r>
              <a:rPr lang="zh-CN" altLang="en-US" sz="2400" dirty="0" smtClean="0"/>
              <a:t>后，利用密码登陆，显示如下。</a:t>
            </a:r>
            <a:endParaRPr lang="en-US" altLang="zh-CN" sz="2400" dirty="0" smtClean="0"/>
          </a:p>
          <a:p>
            <a:r>
              <a:rPr lang="zh-CN" altLang="en-US" sz="2400" dirty="0" smtClean="0"/>
              <a:t>若长期等待后若仍未自动重启，可使用</a:t>
            </a:r>
            <a:r>
              <a:rPr lang="en-US" altLang="zh-CN" sz="2400" dirty="0" err="1" smtClean="0"/>
              <a:t>virtualBox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退出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关闭电源，之后再手动启动</a:t>
            </a:r>
            <a:endParaRPr lang="zh-CN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4353164" cy="326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97" y="2686288"/>
            <a:ext cx="360045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——</a:t>
            </a:r>
            <a:r>
              <a:rPr lang="zh-CN" altLang="en-US" dirty="0"/>
              <a:t>打开终端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5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点击</a:t>
            </a:r>
            <a:r>
              <a:rPr lang="zh-CN" altLang="en-US" sz="2400" dirty="0"/>
              <a:t>左上角</a:t>
            </a:r>
            <a:r>
              <a:rPr lang="en-US" altLang="zh-CN" sz="2400" dirty="0"/>
              <a:t>dash board</a:t>
            </a:r>
            <a:r>
              <a:rPr lang="zh-CN" altLang="en-US" sz="2400" dirty="0"/>
              <a:t>，会弹</a:t>
            </a:r>
            <a:r>
              <a:rPr lang="zh-CN" altLang="en-US" sz="2400" dirty="0" smtClean="0"/>
              <a:t>出搜索</a:t>
            </a:r>
            <a:r>
              <a:rPr lang="zh-CN" altLang="en-US" sz="2400" dirty="0"/>
              <a:t>框，输入</a:t>
            </a:r>
            <a:r>
              <a:rPr lang="en-US" altLang="zh-CN" sz="2400" dirty="0"/>
              <a:t>terminal</a:t>
            </a:r>
            <a:r>
              <a:rPr lang="zh-CN" altLang="en-US" sz="2400" dirty="0"/>
              <a:t>，点击</a:t>
            </a:r>
            <a:r>
              <a:rPr lang="en-US" altLang="zh-CN" sz="2400" dirty="0"/>
              <a:t>Terminal</a:t>
            </a:r>
            <a:r>
              <a:rPr lang="zh-CN" altLang="en-US" sz="2400" dirty="0"/>
              <a:t>，进入</a:t>
            </a:r>
            <a:r>
              <a:rPr lang="zh-CN" altLang="en-US" sz="2400" dirty="0" smtClean="0"/>
              <a:t>命令行。</a:t>
            </a:r>
            <a:endParaRPr lang="en-US" altLang="zh-CN" sz="2400" dirty="0" smtClean="0"/>
          </a:p>
          <a:p>
            <a:r>
              <a:rPr lang="zh-CN" altLang="en-US" sz="2400" dirty="0" smtClean="0"/>
              <a:t>建议右键点击终端图标</a:t>
            </a:r>
            <a:r>
              <a:rPr lang="en-US" altLang="zh-CN" sz="2400" dirty="0" smtClean="0"/>
              <a:t>-&gt;Lock to Launcher</a:t>
            </a:r>
            <a:endParaRPr lang="zh-CN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6952"/>
            <a:ext cx="5003493" cy="375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464" y="3933056"/>
            <a:ext cx="2295525" cy="1781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4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Terminal</a:t>
            </a:r>
            <a:r>
              <a:rPr lang="zh-CN" altLang="en-US" sz="1800" dirty="0"/>
              <a:t>中可以输入</a:t>
            </a:r>
            <a:r>
              <a:rPr lang="en-US" altLang="zh-CN" sz="1800" dirty="0" err="1"/>
              <a:t>linux</a:t>
            </a:r>
            <a:r>
              <a:rPr lang="zh-CN" altLang="en-US" sz="1800" dirty="0"/>
              <a:t>常用</a:t>
            </a:r>
            <a:r>
              <a:rPr lang="zh-CN" altLang="en-US" sz="1800" dirty="0" smtClean="0"/>
              <a:t>命令。</a:t>
            </a:r>
            <a:endParaRPr lang="en-US" altLang="zh-CN" sz="1800" dirty="0" smtClean="0"/>
          </a:p>
          <a:p>
            <a:r>
              <a:rPr lang="zh-CN" altLang="en-US" sz="1800" dirty="0" smtClean="0"/>
              <a:t>建议先执行</a:t>
            </a:r>
            <a:r>
              <a:rPr lang="en-US" altLang="zh-CN" sz="1800" dirty="0" smtClean="0"/>
              <a:t>ping www.baidu.com</a:t>
            </a:r>
            <a:r>
              <a:rPr lang="zh-CN" altLang="en-US" sz="1800" dirty="0"/>
              <a:t> </a:t>
            </a:r>
            <a:r>
              <a:rPr lang="zh-CN" altLang="en-US" sz="1800" dirty="0" smtClean="0"/>
              <a:t>测试网络链接是否正常。</a:t>
            </a:r>
            <a:br>
              <a:rPr lang="en-US" altLang="zh-CN" sz="1800" dirty="0" smtClean="0"/>
            </a:br>
            <a:r>
              <a:rPr lang="zh-CN" altLang="en-US" sz="1800" dirty="0" smtClean="0"/>
              <a:t>按</a:t>
            </a:r>
            <a:r>
              <a:rPr lang="en-US" altLang="zh-CN" sz="1800" dirty="0" smtClean="0"/>
              <a:t>ctrl + c </a:t>
            </a:r>
            <a:r>
              <a:rPr lang="zh-CN" altLang="en-US" sz="1800" dirty="0" smtClean="0"/>
              <a:t>终止程序。</a:t>
            </a:r>
            <a:endParaRPr lang="en-US" altLang="zh-CN" sz="1800" dirty="0"/>
          </a:p>
          <a:p>
            <a:r>
              <a:rPr lang="zh-CN" altLang="en-US" sz="1800" dirty="0"/>
              <a:t>使用</a:t>
            </a:r>
            <a:r>
              <a:rPr lang="en-US" altLang="zh-CN" sz="1800" dirty="0" smtClean="0"/>
              <a:t>apt-get</a:t>
            </a:r>
            <a:r>
              <a:rPr lang="zh-CN" altLang="en-US" sz="1800" dirty="0"/>
              <a:t>安装命令，以下为</a:t>
            </a:r>
            <a:r>
              <a:rPr lang="zh-CN" altLang="en-US" sz="1800" dirty="0" smtClean="0"/>
              <a:t>安装文本编辑器</a:t>
            </a:r>
            <a:r>
              <a:rPr lang="en-US" altLang="zh-CN" sz="1800" dirty="0" smtClean="0"/>
              <a:t>vim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pip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python</a:t>
            </a:r>
            <a:r>
              <a:rPr lang="zh-CN" altLang="en-US" sz="1800" dirty="0" smtClean="0"/>
              <a:t>的包管理器）</a:t>
            </a:r>
            <a:endParaRPr lang="en-US" altLang="zh-CN" sz="1800" dirty="0" smtClean="0"/>
          </a:p>
          <a:p>
            <a:r>
              <a:rPr lang="zh-CN" altLang="en-US" sz="1800" dirty="0" smtClean="0"/>
              <a:t>更新软件包列表，输入 </a:t>
            </a:r>
            <a:r>
              <a:rPr lang="en-US" altLang="zh-CN" sz="1800" dirty="0" err="1" smtClean="0"/>
              <a:t>sudo</a:t>
            </a:r>
            <a:r>
              <a:rPr lang="en-US" altLang="zh-CN" sz="1800" dirty="0" smtClean="0"/>
              <a:t> apt-get update</a:t>
            </a:r>
            <a:endParaRPr lang="en-US" altLang="zh-CN" sz="1800" dirty="0" smtClean="0"/>
          </a:p>
          <a:p>
            <a:r>
              <a:rPr lang="zh-CN" altLang="en-US" sz="1800" dirty="0" smtClean="0"/>
              <a:t>安装</a:t>
            </a:r>
            <a:r>
              <a:rPr lang="en-US" altLang="zh-CN" sz="1800" dirty="0" smtClean="0"/>
              <a:t>vim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pip</a:t>
            </a:r>
            <a:r>
              <a:rPr lang="zh-CN" altLang="en-US" sz="1800" dirty="0" smtClean="0"/>
              <a:t>，输入</a:t>
            </a:r>
            <a:r>
              <a:rPr lang="en-US" altLang="zh-CN" sz="1800" dirty="0" err="1" smtClean="0"/>
              <a:t>sudo</a:t>
            </a:r>
            <a:r>
              <a:rPr lang="en-US" altLang="zh-CN" sz="1800" dirty="0" smtClean="0"/>
              <a:t> apt-get install vim python-pip</a:t>
            </a:r>
            <a:r>
              <a:rPr lang="zh-CN" altLang="en-US" sz="1800" dirty="0" smtClean="0"/>
              <a:t>，并输入</a:t>
            </a:r>
            <a:r>
              <a:rPr lang="en-US" altLang="zh-CN" sz="1800" dirty="0" smtClean="0"/>
              <a:t>Y</a:t>
            </a:r>
            <a:r>
              <a:rPr lang="zh-CN" altLang="en-US" sz="1800" dirty="0" smtClean="0"/>
              <a:t>继续安装。</a:t>
            </a:r>
            <a:endParaRPr lang="en-US" altLang="zh-CN" sz="1800" dirty="0" smtClean="0"/>
          </a:p>
          <a:p>
            <a:r>
              <a:rPr lang="en-US" altLang="zh-CN" sz="1800" dirty="0" smtClean="0"/>
              <a:t>vim</a:t>
            </a:r>
            <a:r>
              <a:rPr lang="zh-CN" altLang="en-US" sz="1800" dirty="0" smtClean="0"/>
              <a:t>是</a:t>
            </a:r>
            <a:r>
              <a:rPr lang="en-US" altLang="zh-CN" sz="1800" dirty="0" smtClean="0"/>
              <a:t>Linux</a:t>
            </a:r>
            <a:r>
              <a:rPr lang="zh-CN" altLang="en-US" sz="1800" dirty="0" smtClean="0"/>
              <a:t>中最常用的命令行文本编辑器，建议至少掌握右下图所示工作模式，详见</a:t>
            </a:r>
            <a:r>
              <a:rPr lang="en-US" altLang="zh-CN" sz="1800" dirty="0"/>
              <a:t>http://www.runoob.com/linux/linux-vim.html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766" y="4127040"/>
            <a:ext cx="4401234" cy="2730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127040"/>
            <a:ext cx="4047581" cy="2730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关机。左上角选择控制，在下拉菜单中选择“正常关机”，然后点</a:t>
            </a:r>
            <a:r>
              <a:rPr lang="en-US" altLang="zh-CN" sz="2400" dirty="0"/>
              <a:t>shut down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4325908" cy="307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52936"/>
            <a:ext cx="4163015" cy="30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9712" y="2852936"/>
            <a:ext cx="5266928" cy="1152128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VirtualBox</a:t>
            </a:r>
            <a:endParaRPr lang="en-US" altLang="zh-CN" dirty="0" smtClean="0"/>
          </a:p>
          <a:p>
            <a:r>
              <a:rPr lang="en-US" altLang="zh-CN" dirty="0" smtClean="0"/>
              <a:t>Ubuntu ISO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VirtualBox</a:t>
            </a:r>
            <a:r>
              <a:rPr lang="zh-CN" altLang="en-US" dirty="0" smtClean="0"/>
              <a:t>安装增强功能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55208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选择左上角的“设备”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“安装增强功能”，按照提示进行安装。</a:t>
            </a:r>
            <a:endParaRPr lang="en-US" altLang="zh-CN" sz="2000" dirty="0" smtClean="0"/>
          </a:p>
          <a:p>
            <a:r>
              <a:rPr lang="zh-CN" altLang="en-US" sz="2000" dirty="0" smtClean="0"/>
              <a:t>若未弹出窗口，则可以点击</a:t>
            </a:r>
            <a:r>
              <a:rPr lang="en-US" altLang="zh-CN" sz="2000" dirty="0" smtClean="0"/>
              <a:t>files</a:t>
            </a:r>
            <a:r>
              <a:rPr lang="zh-CN" altLang="en-US" sz="2000" dirty="0" smtClean="0"/>
              <a:t>，弹出</a:t>
            </a:r>
            <a:r>
              <a:rPr lang="en-US" altLang="zh-CN" sz="2000" dirty="0" err="1" smtClean="0"/>
              <a:t>VBox</a:t>
            </a:r>
            <a:r>
              <a:rPr lang="zh-CN" altLang="en-US" sz="2000" dirty="0" smtClean="0"/>
              <a:t>光盘，然后重新“安装增强功能”；也可以在</a:t>
            </a:r>
            <a:endParaRPr lang="en-US" altLang="zh-CN" sz="2000" dirty="0" smtClean="0"/>
          </a:p>
          <a:p>
            <a:r>
              <a:rPr lang="zh-CN" altLang="en-US" sz="2000" dirty="0" smtClean="0"/>
              <a:t>安装完成后需要重启系统或者重启电脑。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55409"/>
            <a:ext cx="3851920" cy="358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284984"/>
            <a:ext cx="4764022" cy="3573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VirtualBox</a:t>
            </a:r>
            <a:r>
              <a:rPr lang="zh-CN" altLang="en-US" sz="3600" dirty="0" smtClean="0"/>
              <a:t>中文件夹共享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虚拟机配置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在“设置”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“文件夹共享”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“添加共享文件夹”，（勾选“固定分配”，）共享文件夹路径填写你想要共享的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目录。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9187" y="2492896"/>
            <a:ext cx="6905625" cy="4248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/>
              <a:t>VirtualBox</a:t>
            </a:r>
            <a:r>
              <a:rPr lang="zh-CN" altLang="en-US" sz="4000" dirty="0" smtClean="0"/>
              <a:t>中文件夹共享</a:t>
            </a:r>
            <a:r>
              <a:rPr lang="en-US" altLang="zh-CN" sz="4000" dirty="0" smtClean="0"/>
              <a:t>——</a:t>
            </a:r>
            <a:r>
              <a:rPr lang="zh-CN" altLang="en-US" sz="4000" dirty="0" smtClean="0"/>
              <a:t>挂载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5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打开一个</a:t>
            </a:r>
            <a:r>
              <a:rPr lang="en-US" altLang="zh-CN" sz="2000" dirty="0"/>
              <a:t>Ubuntu</a:t>
            </a:r>
            <a:r>
              <a:rPr lang="zh-CN" altLang="en-US" sz="2000" dirty="0" smtClean="0"/>
              <a:t>终端</a:t>
            </a:r>
            <a:endParaRPr lang="en-US" altLang="zh-CN" sz="2000" dirty="0" smtClean="0"/>
          </a:p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/media/</a:t>
            </a:r>
            <a:r>
              <a:rPr lang="zh-CN" altLang="en-US" sz="2000" dirty="0" smtClean="0"/>
              <a:t>目录下建立一个目录，如</a:t>
            </a:r>
            <a:r>
              <a:rPr lang="en-US" altLang="zh-CN" sz="2000" dirty="0" smtClean="0"/>
              <a:t>EE</a:t>
            </a:r>
            <a:r>
              <a:rPr lang="zh-CN" altLang="en-US" sz="2000" dirty="0" smtClean="0"/>
              <a:t>。</a:t>
            </a:r>
            <a:br>
              <a:rPr lang="en-US" altLang="zh-CN" sz="2000" dirty="0" smtClean="0"/>
            </a:br>
            <a:r>
              <a:rPr lang="zh-CN" altLang="en-US" sz="2000" dirty="0" smtClean="0"/>
              <a:t>输入</a:t>
            </a:r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mkdir</a:t>
            </a:r>
            <a:r>
              <a:rPr lang="en-US" altLang="zh-CN" sz="2000" dirty="0" smtClean="0"/>
              <a:t> /media/EE</a:t>
            </a:r>
            <a:endParaRPr lang="en-US" altLang="zh-CN" sz="2000" dirty="0" smtClean="0"/>
          </a:p>
          <a:p>
            <a:r>
              <a:rPr lang="zh-CN" altLang="en-US" sz="2000" dirty="0" smtClean="0"/>
              <a:t>然后使用</a:t>
            </a:r>
            <a:r>
              <a:rPr lang="en-US" altLang="zh-CN" sz="2000" dirty="0" smtClean="0"/>
              <a:t>mount</a:t>
            </a:r>
            <a:r>
              <a:rPr lang="zh-CN" altLang="en-US" sz="2000" dirty="0" smtClean="0"/>
              <a:t>命令挂载刚才的文件夹</a:t>
            </a:r>
            <a:r>
              <a:rPr lang="en-US" altLang="zh-CN" sz="2000" dirty="0" err="1" smtClean="0"/>
              <a:t>EEcourse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。</a:t>
            </a:r>
            <a:br>
              <a:rPr lang="en-US" altLang="zh-CN" sz="2000" dirty="0" smtClean="0"/>
            </a:br>
            <a:r>
              <a:rPr lang="zh-CN" altLang="en-US" sz="2000" dirty="0" smtClean="0"/>
              <a:t>输入</a:t>
            </a:r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mount –t </a:t>
            </a:r>
            <a:r>
              <a:rPr lang="en-US" altLang="zh-CN" sz="2000" dirty="0" err="1" smtClean="0"/>
              <a:t>vboxsf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EEcourse</a:t>
            </a:r>
            <a:r>
              <a:rPr lang="en-US" altLang="zh-CN" sz="2000" dirty="0" smtClean="0"/>
              <a:t> /media/EE</a:t>
            </a:r>
            <a:endParaRPr lang="en-US" altLang="zh-CN" sz="2000" dirty="0" smtClean="0"/>
          </a:p>
          <a:p>
            <a:r>
              <a:rPr lang="zh-CN" altLang="en-US" sz="2000" dirty="0" smtClean="0"/>
              <a:t>可以尝试在共享目录中创建文件。</a:t>
            </a:r>
            <a:br>
              <a:rPr lang="en-US" altLang="zh-CN" sz="2000" dirty="0" smtClean="0"/>
            </a:br>
            <a:r>
              <a:rPr lang="zh-CN" altLang="en-US" sz="2000" dirty="0" smtClean="0"/>
              <a:t>输入</a:t>
            </a:r>
            <a:r>
              <a:rPr lang="en-US" altLang="zh-CN" sz="2000" dirty="0" smtClean="0"/>
              <a:t>cd /media/</a:t>
            </a:r>
            <a:r>
              <a:rPr lang="en-US" altLang="zh-CN" sz="2000" dirty="0" err="1" smtClean="0"/>
              <a:t>EEcourse</a:t>
            </a:r>
            <a:r>
              <a:rPr lang="en-US" altLang="zh-CN" sz="2000" dirty="0" smtClean="0"/>
              <a:t>; echo </a:t>
            </a:r>
            <a:r>
              <a:rPr lang="en-US" altLang="zh-CN" sz="2000" dirty="0" err="1" smtClean="0"/>
              <a:t>helloWorld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&gt; hello.txt</a:t>
            </a:r>
            <a:br>
              <a:rPr lang="en-US" altLang="zh-CN" sz="2000" dirty="0"/>
            </a:br>
            <a:r>
              <a:rPr lang="zh-CN" altLang="en-US" sz="2000" dirty="0" smtClean="0"/>
              <a:t>然后应该可以在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的相应共享目录中观察到</a:t>
            </a:r>
            <a:r>
              <a:rPr lang="en-US" altLang="zh-CN" sz="2000" dirty="0" smtClean="0"/>
              <a:t>hello.txt</a:t>
            </a:r>
            <a:r>
              <a:rPr lang="zh-CN" altLang="en-US" sz="2000" dirty="0" smtClean="0"/>
              <a:t>文件。</a:t>
            </a:r>
            <a:endParaRPr lang="en-US" altLang="zh-CN" sz="2000" dirty="0" smtClean="0"/>
          </a:p>
          <a:p>
            <a:r>
              <a:rPr lang="zh-CN" altLang="en-US" sz="2000" dirty="0" smtClean="0"/>
              <a:t>成功后，可配置开机自动挂载：用</a:t>
            </a:r>
            <a:r>
              <a:rPr lang="en-US" altLang="zh-CN" sz="2000" dirty="0" smtClean="0"/>
              <a:t>vim</a:t>
            </a:r>
            <a:r>
              <a:rPr lang="zh-CN" altLang="en-US" sz="2000" dirty="0" smtClean="0"/>
              <a:t>或</a:t>
            </a:r>
            <a:r>
              <a:rPr lang="en-US" altLang="zh-CN" sz="2000" dirty="0" err="1" smtClean="0"/>
              <a:t>gedit</a:t>
            </a:r>
            <a:r>
              <a:rPr lang="zh-CN" altLang="en-US" sz="2000" dirty="0" smtClean="0"/>
              <a:t>编辑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etc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rc.local</a:t>
            </a:r>
            <a:r>
              <a:rPr lang="zh-CN" altLang="en-US" sz="2000" dirty="0" smtClean="0"/>
              <a:t>文件，在</a:t>
            </a:r>
            <a:r>
              <a:rPr lang="en-US" altLang="zh-CN" sz="2000" dirty="0" smtClean="0"/>
              <a:t>exit 0 </a:t>
            </a:r>
            <a:r>
              <a:rPr lang="zh-CN" altLang="en-US" sz="2000" dirty="0" smtClean="0"/>
              <a:t>前面添加一行</a:t>
            </a:r>
            <a:br>
              <a:rPr lang="en-US" altLang="zh-CN" sz="2000" dirty="0" smtClean="0"/>
            </a:br>
            <a:r>
              <a:rPr lang="en-US" altLang="zh-CN" sz="2000" dirty="0" smtClean="0"/>
              <a:t>mount </a:t>
            </a:r>
            <a:r>
              <a:rPr lang="en-US" altLang="zh-CN" sz="2000" dirty="0"/>
              <a:t>–t </a:t>
            </a:r>
            <a:r>
              <a:rPr lang="en-US" altLang="zh-CN" sz="2000" dirty="0" err="1"/>
              <a:t>vboxsf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EEcourse</a:t>
            </a:r>
            <a:r>
              <a:rPr lang="en-US" altLang="zh-CN" sz="2000" dirty="0"/>
              <a:t> /</a:t>
            </a:r>
            <a:r>
              <a:rPr lang="en-US" altLang="zh-CN" sz="2000" dirty="0" smtClean="0"/>
              <a:t>media/EE</a:t>
            </a:r>
            <a:endParaRPr lang="en-US" altLang="zh-CN" sz="2000" dirty="0" smtClean="0"/>
          </a:p>
          <a:p>
            <a:r>
              <a:rPr lang="zh-CN" altLang="en-US" sz="2000" dirty="0" smtClean="0"/>
              <a:t>若重启后挂载共享目录失败，可能需要重新安装增强功能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VirtualBox</a:t>
            </a:r>
            <a:r>
              <a:rPr lang="zh-CN" altLang="en-US" dirty="0"/>
              <a:t>中文件夹共享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662906"/>
            <a:ext cx="68389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VirtualBox</a:t>
            </a:r>
            <a:r>
              <a:rPr lang="zh-CN" altLang="en-US" dirty="0" smtClean="0"/>
              <a:t>其他调整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安装完增强功能后，建议在视图</a:t>
            </a:r>
            <a:r>
              <a:rPr lang="en-US" altLang="zh-CN" sz="2800" dirty="0" smtClean="0"/>
              <a:t>-&gt;</a:t>
            </a:r>
            <a:r>
              <a:rPr lang="zh-CN" altLang="en-US" sz="2800" dirty="0" smtClean="0"/>
              <a:t>虚拟显示器中可调节分辨率</a:t>
            </a:r>
            <a:endParaRPr lang="en-US" altLang="zh-CN" sz="2800" dirty="0" smtClean="0"/>
          </a:p>
          <a:p>
            <a:r>
              <a:rPr lang="zh-CN" altLang="en-US" sz="2800" dirty="0" smtClean="0"/>
              <a:t>建议设置设备</a:t>
            </a:r>
            <a:r>
              <a:rPr lang="en-US" altLang="zh-CN" sz="2800" dirty="0" smtClean="0"/>
              <a:t>-&gt;</a:t>
            </a:r>
            <a:r>
              <a:rPr lang="zh-CN" altLang="en-US" sz="2800" dirty="0" smtClean="0"/>
              <a:t>共享粘贴板</a:t>
            </a:r>
            <a:r>
              <a:rPr lang="en-US" altLang="zh-CN" sz="2800" dirty="0" smtClean="0"/>
              <a:t>-&gt;</a:t>
            </a:r>
            <a:r>
              <a:rPr lang="zh-CN" altLang="en-US" sz="2800" dirty="0" smtClean="0"/>
              <a:t>双向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672" y="3132956"/>
            <a:ext cx="6608056" cy="371703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miniconda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pycharm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Miniconda</a:t>
            </a:r>
            <a:r>
              <a:rPr lang="zh-CN" altLang="en-US" dirty="0" smtClean="0"/>
              <a:t>提供了独立于操作系统的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环境，并可以</a:t>
            </a:r>
            <a:r>
              <a:rPr lang="zh-CN" altLang="en-US" dirty="0"/>
              <a:t>为</a:t>
            </a:r>
            <a:r>
              <a:rPr lang="zh-CN" altLang="en-US" dirty="0" smtClean="0"/>
              <a:t>个项目创建隔离的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环境</a:t>
            </a:r>
            <a:r>
              <a:rPr lang="zh-CN" altLang="en-US" dirty="0"/>
              <a:t>（</a:t>
            </a:r>
            <a:r>
              <a:rPr lang="zh-CN" altLang="en-US" dirty="0" smtClean="0"/>
              <a:t>使不同环境中的软件包相互隔离，避免版本冲突，甚至在不同的环境中使用不同版本的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），同时还提供了一套包管理工具。</a:t>
            </a:r>
            <a:endParaRPr lang="en-US" altLang="zh-CN" dirty="0" smtClean="0"/>
          </a:p>
          <a:p>
            <a:r>
              <a:rPr lang="zh-CN" altLang="en-US" dirty="0" smtClean="0"/>
              <a:t>建议使用</a:t>
            </a:r>
            <a:r>
              <a:rPr lang="en-US" altLang="zh-CN" dirty="0" err="1" smtClean="0"/>
              <a:t>Miniconda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r>
              <a:rPr lang="en-US" altLang="zh-CN" dirty="0" err="1" smtClean="0"/>
              <a:t>Miniconda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环境已自带</a:t>
            </a:r>
            <a:r>
              <a:rPr lang="en-US" altLang="zh-CN" dirty="0" smtClean="0"/>
              <a:t>pip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Pycharm</a:t>
            </a:r>
            <a:r>
              <a:rPr lang="zh-CN" altLang="en-US" dirty="0" smtClean="0"/>
              <a:t>是一款基于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的流行的</a:t>
            </a:r>
            <a:r>
              <a:rPr lang="en-US" altLang="zh-CN" dirty="0" smtClean="0"/>
              <a:t>python ide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miniconda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lvl="0"/>
            <a:r>
              <a:rPr lang="zh-CN" altLang="zh-CN" sz="1800" dirty="0"/>
              <a:t>首先在你的虚拟机上安装</a:t>
            </a:r>
            <a:r>
              <a:rPr lang="en-US" altLang="zh-CN" sz="1800" dirty="0" err="1"/>
              <a:t>miniconda</a:t>
            </a:r>
            <a:r>
              <a:rPr lang="zh-CN" altLang="zh-CN" sz="1800" dirty="0" smtClean="0"/>
              <a:t>：</a:t>
            </a:r>
            <a:r>
              <a:rPr lang="zh-CN" altLang="en-US" sz="1800" dirty="0" smtClean="0"/>
              <a:t>在</a:t>
            </a:r>
            <a:r>
              <a:rPr lang="en-US" altLang="zh-CN" sz="1800" dirty="0" smtClean="0"/>
              <a:t>Ubuntu</a:t>
            </a:r>
            <a:r>
              <a:rPr lang="zh-CN" altLang="en-US" sz="1800" dirty="0" smtClean="0"/>
              <a:t>的浏览器</a:t>
            </a:r>
            <a:r>
              <a:rPr lang="en-US" altLang="zh-CN" sz="1800" dirty="0" err="1" smtClean="0"/>
              <a:t>firefox</a:t>
            </a:r>
            <a:r>
              <a:rPr lang="zh-CN" altLang="en-US" sz="1800" dirty="0" smtClean="0"/>
              <a:t>中打开链接</a:t>
            </a:r>
            <a:r>
              <a:rPr lang="en-US" altLang="zh-CN" sz="1800" u="sng" dirty="0" smtClean="0">
                <a:hlinkClick r:id="rId1"/>
              </a:rPr>
              <a:t>https</a:t>
            </a:r>
            <a:r>
              <a:rPr lang="en-US" altLang="zh-CN" sz="1800" u="sng" dirty="0">
                <a:hlinkClick r:id="rId1"/>
              </a:rPr>
              <a:t>://</a:t>
            </a:r>
            <a:r>
              <a:rPr lang="en-US" altLang="zh-CN" sz="1800" u="sng" dirty="0" smtClean="0">
                <a:hlinkClick r:id="rId1"/>
              </a:rPr>
              <a:t>conda.io/miniconda.html</a:t>
            </a:r>
            <a:r>
              <a:rPr lang="zh-CN" altLang="en-US" sz="1800" dirty="0"/>
              <a:t>，</a:t>
            </a:r>
            <a:br>
              <a:rPr lang="en-US" altLang="zh-CN" sz="1800" dirty="0"/>
            </a:br>
            <a:r>
              <a:rPr lang="zh-CN" altLang="zh-CN" sz="1800" dirty="0"/>
              <a:t>注意应下载</a:t>
            </a:r>
            <a:r>
              <a:rPr lang="en-US" altLang="zh-CN" sz="1800" dirty="0"/>
              <a:t>64</a:t>
            </a:r>
            <a:r>
              <a:rPr lang="zh-CN" altLang="zh-CN" sz="1800" dirty="0"/>
              <a:t>位</a:t>
            </a:r>
            <a:r>
              <a:rPr lang="en-US" altLang="zh-CN" sz="1800" dirty="0"/>
              <a:t>Python 2.7 Linux</a:t>
            </a:r>
            <a:r>
              <a:rPr lang="zh-CN" altLang="zh-CN" sz="1800" dirty="0"/>
              <a:t>版安装脚本</a:t>
            </a:r>
            <a:endParaRPr lang="zh-CN" altLang="zh-CN" sz="1800" dirty="0"/>
          </a:p>
          <a:p>
            <a:pPr lvl="0"/>
            <a:r>
              <a:rPr lang="zh-CN" altLang="zh-CN" sz="1800" dirty="0" smtClean="0"/>
              <a:t>在</a:t>
            </a:r>
            <a:r>
              <a:rPr lang="en-US" altLang="zh-CN" sz="1800" dirty="0"/>
              <a:t>terminal</a:t>
            </a:r>
            <a:r>
              <a:rPr lang="zh-CN" altLang="zh-CN" sz="1800" dirty="0"/>
              <a:t>中输入</a:t>
            </a:r>
            <a:r>
              <a:rPr lang="zh-CN" altLang="zh-CN" sz="1800" dirty="0" smtClean="0"/>
              <a:t>：</a:t>
            </a:r>
            <a:r>
              <a:rPr lang="en-US" altLang="zh-CN" sz="1800" dirty="0"/>
              <a:t>cd </a:t>
            </a:r>
            <a:r>
              <a:rPr lang="en-US" altLang="zh-CN" sz="1800" dirty="0" smtClean="0"/>
              <a:t>Downloads</a:t>
            </a:r>
            <a:r>
              <a:rPr lang="zh-CN" altLang="en-US" sz="1800" dirty="0" smtClean="0"/>
              <a:t>转到下载目录，然后输入</a:t>
            </a:r>
            <a:br>
              <a:rPr lang="en-US" altLang="zh-CN" sz="1800" dirty="0"/>
            </a:br>
            <a:r>
              <a:rPr lang="en-US" altLang="zh-CN" sz="1800" dirty="0" err="1" smtClean="0"/>
              <a:t>sh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Miniconda2-latest-Linux-x86_64.sh</a:t>
            </a:r>
            <a:r>
              <a:rPr lang="zh-CN" altLang="en-US" sz="1800" dirty="0" smtClean="0"/>
              <a:t>来开始安装。</a:t>
            </a:r>
            <a:r>
              <a:rPr lang="en-US" altLang="zh-CN" sz="1800" dirty="0" smtClean="0"/>
              <a:t>Yes/No</a:t>
            </a:r>
            <a:r>
              <a:rPr lang="zh-CN" altLang="en-US" sz="1800" dirty="0" smtClean="0"/>
              <a:t>均回答</a:t>
            </a:r>
            <a:r>
              <a:rPr lang="en-US" altLang="zh-CN" sz="1800" dirty="0" smtClean="0"/>
              <a:t>yes</a:t>
            </a:r>
            <a:r>
              <a:rPr lang="zh-CN" altLang="en-US" sz="1800" dirty="0" smtClean="0"/>
              <a:t>即可，安装路径使用默认路径即可。</a:t>
            </a:r>
            <a:endParaRPr lang="en-US" altLang="zh-CN" sz="1800" dirty="0"/>
          </a:p>
          <a:p>
            <a:pPr lvl="0"/>
            <a:r>
              <a:rPr lang="zh-CN" altLang="zh-CN" sz="1800" dirty="0" smtClean="0"/>
              <a:t>安装</a:t>
            </a:r>
            <a:r>
              <a:rPr lang="zh-CN" altLang="zh-CN" sz="1800" dirty="0"/>
              <a:t>成功后，打开一个新的</a:t>
            </a:r>
            <a:r>
              <a:rPr lang="en-US" altLang="zh-CN" sz="1800" dirty="0"/>
              <a:t>terminal</a:t>
            </a:r>
            <a:r>
              <a:rPr lang="zh-CN" altLang="zh-CN" sz="1800" dirty="0"/>
              <a:t>，使用</a:t>
            </a:r>
            <a:r>
              <a:rPr lang="en-US" altLang="zh-CN" sz="1800" dirty="0"/>
              <a:t>which python</a:t>
            </a:r>
            <a:r>
              <a:rPr lang="zh-CN" altLang="zh-CN" sz="1800" dirty="0"/>
              <a:t>命令查看</a:t>
            </a:r>
            <a:r>
              <a:rPr lang="en-US" altLang="zh-CN" sz="1800" dirty="0"/>
              <a:t>python</a:t>
            </a:r>
            <a:r>
              <a:rPr lang="zh-CN" altLang="zh-CN" sz="1800" dirty="0"/>
              <a:t>的路径是否已经指向</a:t>
            </a:r>
            <a:r>
              <a:rPr lang="en-US" altLang="zh-CN" sz="1800" dirty="0" err="1"/>
              <a:t>miniconda</a:t>
            </a:r>
            <a:r>
              <a:rPr lang="zh-CN" altLang="zh-CN" sz="1800" dirty="0"/>
              <a:t>中的</a:t>
            </a:r>
            <a:r>
              <a:rPr lang="en-US" altLang="zh-CN" sz="1800" dirty="0"/>
              <a:t>python</a:t>
            </a:r>
            <a:r>
              <a:rPr lang="zh-CN" altLang="zh-CN" sz="1800" dirty="0"/>
              <a:t>。如果没有的话就修改</a:t>
            </a:r>
            <a:r>
              <a:rPr lang="en-US" altLang="zh-CN" sz="1800" dirty="0"/>
              <a:t>~/.</a:t>
            </a:r>
            <a:r>
              <a:rPr lang="en-US" altLang="zh-CN" sz="1800" dirty="0" err="1"/>
              <a:t>bashrc</a:t>
            </a:r>
            <a:r>
              <a:rPr lang="zh-CN" altLang="zh-CN" sz="1800" dirty="0"/>
              <a:t>，添加以下这行（设置环境变量，已有此行的话不用重复添加）：</a:t>
            </a:r>
            <a:endParaRPr lang="zh-CN" altLang="zh-CN" sz="1800" dirty="0"/>
          </a:p>
          <a:p>
            <a:r>
              <a:rPr lang="en-US" altLang="zh-CN" sz="1800" dirty="0"/>
              <a:t>export PATH="/</a:t>
            </a:r>
            <a:r>
              <a:rPr lang="zh-CN" altLang="zh-CN" sz="1800" dirty="0"/>
              <a:t>你的</a:t>
            </a:r>
            <a:r>
              <a:rPr lang="en-US" altLang="zh-CN" sz="1800" dirty="0" err="1"/>
              <a:t>miniconda</a:t>
            </a:r>
            <a:r>
              <a:rPr lang="zh-CN" altLang="zh-CN" sz="1800" dirty="0"/>
              <a:t>路径</a:t>
            </a:r>
            <a:r>
              <a:rPr lang="en-US" altLang="zh-CN" sz="1800" dirty="0"/>
              <a:t>/bin:$PATH"</a:t>
            </a:r>
            <a:endParaRPr lang="zh-CN" altLang="zh-CN" sz="1800" dirty="0"/>
          </a:p>
          <a:p>
            <a:r>
              <a:rPr lang="zh-CN" altLang="zh-CN" sz="1800" dirty="0"/>
              <a:t>然后执行</a:t>
            </a:r>
            <a:br>
              <a:rPr lang="en-US" altLang="zh-CN" sz="1800" dirty="0"/>
            </a:br>
            <a:r>
              <a:rPr lang="en-US" altLang="zh-CN" sz="1800" dirty="0"/>
              <a:t>source ~/.</a:t>
            </a:r>
            <a:r>
              <a:rPr lang="en-US" altLang="zh-CN" sz="1800" dirty="0" err="1"/>
              <a:t>bashrc</a:t>
            </a:r>
            <a:endParaRPr lang="zh-CN" altLang="zh-CN" sz="1800" dirty="0"/>
          </a:p>
          <a:p>
            <a:r>
              <a:rPr lang="zh-CN" altLang="en-US" sz="1800" dirty="0" smtClean="0"/>
              <a:t>安装成功后，建议使用以下命令来设置</a:t>
            </a:r>
            <a:r>
              <a:rPr lang="en-US" altLang="zh-CN" sz="1800" dirty="0" err="1" smtClean="0"/>
              <a:t>conda</a:t>
            </a:r>
            <a:r>
              <a:rPr lang="zh-CN" altLang="en-US" sz="1800" dirty="0" smtClean="0"/>
              <a:t>源为清华源，以加速下载。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400" dirty="0" err="1"/>
              <a:t>conda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config</a:t>
            </a:r>
            <a:r>
              <a:rPr lang="en-US" altLang="zh-CN" sz="1400" dirty="0"/>
              <a:t> --add channels https://mirrors.tuna.tsinghua.edu.cn/anaconda/pkgs/free/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err="1"/>
              <a:t>conda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config</a:t>
            </a:r>
            <a:r>
              <a:rPr lang="en-US" altLang="zh-CN" sz="1400" dirty="0"/>
              <a:t> --add channels https://mirrors.tuna.tsinghua.edu.cn/anaconda/pkgs/main/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err="1"/>
              <a:t>conda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config</a:t>
            </a:r>
            <a:r>
              <a:rPr lang="en-US" altLang="zh-CN" sz="1400" dirty="0"/>
              <a:t> --set </a:t>
            </a:r>
            <a:r>
              <a:rPr lang="en-US" altLang="zh-CN" sz="1400" dirty="0" err="1"/>
              <a:t>show_channel_urls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yes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400" dirty="0" smtClean="0"/>
              <a:t>       详见</a:t>
            </a:r>
            <a:r>
              <a:rPr lang="en-US" altLang="zh-CN" sz="1400" dirty="0"/>
              <a:t>https://mirrors.tuna.tsinghua.edu.cn/help/anaconda/</a:t>
            </a:r>
            <a:endParaRPr lang="en-US" altLang="zh-CN" sz="1400" dirty="0" smtClean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Pycharm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apt-get install </a:t>
            </a:r>
            <a:r>
              <a:rPr lang="en-US" altLang="zh-CN" dirty="0" smtClean="0"/>
              <a:t>default-</a:t>
            </a:r>
            <a:r>
              <a:rPr lang="en-US" altLang="zh-CN" dirty="0" err="1" smtClean="0"/>
              <a:t>jre</a:t>
            </a:r>
            <a:endParaRPr lang="en-US" altLang="zh-CN" dirty="0" smtClean="0"/>
          </a:p>
          <a:p>
            <a:r>
              <a:rPr lang="zh-CN" altLang="en-US" dirty="0" smtClean="0"/>
              <a:t>下载</a:t>
            </a:r>
            <a:r>
              <a:rPr lang="en-US" altLang="zh-CN" dirty="0" err="1" smtClean="0"/>
              <a:t>pycharm</a:t>
            </a:r>
            <a:r>
              <a:rPr lang="en-US" altLang="zh-CN" dirty="0" smtClean="0"/>
              <a:t> community</a:t>
            </a:r>
            <a:r>
              <a:rPr lang="zh-CN" altLang="en-US" dirty="0" smtClean="0"/>
              <a:t>版</a:t>
            </a:r>
            <a:r>
              <a:rPr lang="en-US" altLang="zh-CN" dirty="0">
                <a:hlinkClick r:id="rId1"/>
              </a:rPr>
              <a:t>http://www.jetbrains.com/pycharm/download/#</a:t>
            </a:r>
            <a:r>
              <a:rPr lang="en-US" altLang="zh-CN" dirty="0" smtClean="0">
                <a:hlinkClick r:id="rId1"/>
              </a:rPr>
              <a:t>section=linux</a:t>
            </a:r>
            <a:endParaRPr lang="en-US" altLang="zh-CN" dirty="0" smtClean="0"/>
          </a:p>
          <a:p>
            <a:r>
              <a:rPr lang="zh-CN" altLang="en-US" dirty="0" smtClean="0"/>
              <a:t>打开下载下来的压缩包，解压至你的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文件夹</a:t>
            </a:r>
            <a:r>
              <a:rPr lang="en-US" altLang="zh-CN" dirty="0" smtClean="0"/>
              <a:t>/home/</a:t>
            </a:r>
            <a:r>
              <a:rPr lang="en-US" altLang="zh-CN" dirty="0" err="1" smtClean="0"/>
              <a:t>ee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~/.</a:t>
            </a:r>
            <a:r>
              <a:rPr lang="en-US" altLang="zh-CN" dirty="0" err="1" smtClean="0"/>
              <a:t>bashrc</a:t>
            </a:r>
            <a:r>
              <a:rPr lang="zh-CN" altLang="en-US" dirty="0" smtClean="0"/>
              <a:t>（可以在终端输入</a:t>
            </a:r>
            <a:r>
              <a:rPr lang="en-US" altLang="zh-CN" dirty="0" err="1" smtClean="0"/>
              <a:t>gedit</a:t>
            </a:r>
            <a:r>
              <a:rPr lang="en-US" altLang="zh-CN" dirty="0" smtClean="0"/>
              <a:t> ~/.</a:t>
            </a:r>
            <a:r>
              <a:rPr lang="en-US" altLang="zh-CN" dirty="0" err="1" smtClean="0"/>
              <a:t>bashrc</a:t>
            </a:r>
            <a:r>
              <a:rPr lang="zh-CN" altLang="en-US" dirty="0" smtClean="0"/>
              <a:t>）添加一行并保存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export </a:t>
            </a:r>
            <a:r>
              <a:rPr lang="en-US" altLang="zh-CN" dirty="0"/>
              <a:t>PATH</a:t>
            </a:r>
            <a:r>
              <a:rPr lang="en-US" altLang="zh-CN" dirty="0" smtClean="0"/>
              <a:t>=“/</a:t>
            </a:r>
            <a:r>
              <a:rPr lang="en-US" altLang="zh-CN" dirty="0"/>
              <a:t>home/</a:t>
            </a:r>
            <a:r>
              <a:rPr lang="en-US" altLang="zh-CN" dirty="0" err="1"/>
              <a:t>ee</a:t>
            </a:r>
            <a:r>
              <a:rPr lang="en-US" altLang="zh-CN" dirty="0"/>
              <a:t>/pycharm-community-2018.2.3/bin:$</a:t>
            </a:r>
            <a:r>
              <a:rPr lang="en-US" altLang="zh-CN" dirty="0" smtClean="0"/>
              <a:t>PATH“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Pycharm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211683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2400" dirty="0"/>
              <a:t>重新</a:t>
            </a:r>
            <a:r>
              <a:rPr lang="zh-CN" altLang="en-US" sz="2400" dirty="0" smtClean="0"/>
              <a:t>打开终端，尝试输入</a:t>
            </a:r>
            <a:r>
              <a:rPr lang="en-US" altLang="zh-CN" sz="2400" dirty="0" smtClean="0"/>
              <a:t>pycharm.sh</a:t>
            </a:r>
            <a:r>
              <a:rPr lang="zh-CN" altLang="en-US" sz="2400" dirty="0" smtClean="0"/>
              <a:t>，应该能够弹出</a:t>
            </a:r>
            <a:r>
              <a:rPr lang="en-US" altLang="zh-CN" sz="2400" dirty="0" smtClean="0"/>
              <a:t>IDE</a:t>
            </a:r>
            <a:r>
              <a:rPr lang="zh-CN" altLang="en-US" sz="2400" dirty="0" smtClean="0"/>
              <a:t>的界面，初次使用时使用默认配置即可。</a:t>
            </a:r>
            <a:endParaRPr lang="en-US" altLang="zh-CN" sz="2400" dirty="0"/>
          </a:p>
          <a:p>
            <a:r>
              <a:rPr lang="zh-CN" altLang="en-US" sz="2400" dirty="0" smtClean="0"/>
              <a:t>尝试创建一个项目，注意选择合适的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环境或解释器。</a:t>
            </a:r>
            <a:r>
              <a:rPr lang="en-US" altLang="zh-CN" sz="2400" dirty="0" smtClean="0"/>
              <a:t>new environment </a:t>
            </a:r>
            <a:r>
              <a:rPr lang="zh-CN" altLang="en-US" sz="2400" dirty="0" smtClean="0"/>
              <a:t>会为项目创建隔离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环境（</a:t>
            </a:r>
            <a:r>
              <a:rPr lang="en-US" altLang="zh-CN" sz="2400" dirty="0" err="1" smtClean="0"/>
              <a:t>virtualenv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conda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pipenv</a:t>
            </a:r>
            <a:r>
              <a:rPr lang="zh-CN" altLang="en-US" sz="2400" dirty="0" smtClean="0"/>
              <a:t>是三种类型的隔离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环境），</a:t>
            </a:r>
            <a:r>
              <a:rPr lang="en-US" altLang="zh-CN" sz="2400" dirty="0" smtClean="0"/>
              <a:t>existing interpreter</a:t>
            </a:r>
            <a:r>
              <a:rPr lang="zh-CN" altLang="en-US" sz="2400" dirty="0" smtClean="0"/>
              <a:t>则使用现有的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环境中的解释器。</a:t>
            </a:r>
            <a:endParaRPr lang="en-US" altLang="zh-CN" sz="2400" dirty="0" smtClean="0"/>
          </a:p>
          <a:p>
            <a:r>
              <a:rPr lang="zh-CN" altLang="en-US" sz="2400" dirty="0" smtClean="0"/>
              <a:t>建议创建一个</a:t>
            </a:r>
            <a:r>
              <a:rPr lang="en-US" altLang="zh-CN" sz="2400" dirty="0" smtClean="0"/>
              <a:t>hello</a:t>
            </a:r>
            <a:r>
              <a:rPr lang="zh-CN" altLang="en-US" sz="2400" dirty="0" smtClean="0"/>
              <a:t>项目，建议选择</a:t>
            </a:r>
            <a:r>
              <a:rPr lang="en-US" altLang="zh-CN" sz="2400" dirty="0"/>
              <a:t>existing </a:t>
            </a:r>
            <a:r>
              <a:rPr lang="en-US" altLang="zh-CN" sz="2400" dirty="0" smtClean="0"/>
              <a:t>interpreter</a:t>
            </a:r>
            <a:r>
              <a:rPr lang="zh-CN" altLang="en-US" sz="2400" dirty="0" smtClean="0"/>
              <a:t>，添加</a:t>
            </a:r>
            <a:r>
              <a:rPr lang="en-US" altLang="zh-CN" sz="2400" dirty="0" err="1" smtClean="0"/>
              <a:t>miniconda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解释器（即使用</a:t>
            </a:r>
            <a:r>
              <a:rPr lang="en-US" altLang="zh-CN" sz="2400" dirty="0" err="1" smtClean="0"/>
              <a:t>conda</a:t>
            </a:r>
            <a:r>
              <a:rPr lang="en-US" altLang="zh-CN" sz="2400" dirty="0" smtClean="0"/>
              <a:t> base</a:t>
            </a:r>
            <a:r>
              <a:rPr lang="zh-CN" altLang="en-US" sz="2400" dirty="0" smtClean="0"/>
              <a:t>环境中的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836" y="3726497"/>
            <a:ext cx="4428819" cy="28152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1" y="3717033"/>
            <a:ext cx="4465579" cy="281525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Pycharm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添加</a:t>
            </a:r>
            <a:r>
              <a:rPr lang="en-US" altLang="zh-CN" sz="2800" dirty="0"/>
              <a:t>helloworld.py</a:t>
            </a:r>
            <a:r>
              <a:rPr lang="zh-CN" altLang="en-US" sz="2800" dirty="0"/>
              <a:t>，完成</a:t>
            </a:r>
            <a:r>
              <a:rPr lang="en-US" altLang="zh-CN" sz="2800" dirty="0" err="1"/>
              <a:t>helloworld</a:t>
            </a:r>
            <a:r>
              <a:rPr lang="zh-CN" altLang="en-US" sz="2800" dirty="0"/>
              <a:t>程序。</a:t>
            </a:r>
            <a:endParaRPr lang="zh-CN" altLang="en-US" sz="2800" dirty="0"/>
          </a:p>
          <a:p>
            <a:r>
              <a:rPr lang="zh-CN" altLang="en-US" sz="2800" dirty="0" smtClean="0"/>
              <a:t>完成后可以再尝试熟悉</a:t>
            </a:r>
            <a:r>
              <a:rPr lang="en-US" altLang="zh-CN" sz="2800" dirty="0" smtClean="0"/>
              <a:t>ide</a:t>
            </a:r>
            <a:r>
              <a:rPr lang="zh-CN" altLang="en-US" sz="2800" dirty="0" smtClean="0"/>
              <a:t>的其他功能，如断点调试，创建项目时创建新</a:t>
            </a:r>
            <a:r>
              <a:rPr lang="en-US" altLang="zh-CN" sz="2800" dirty="0" err="1" smtClean="0"/>
              <a:t>conda</a:t>
            </a:r>
            <a:r>
              <a:rPr lang="zh-CN" altLang="en-US" sz="2800" dirty="0" smtClean="0"/>
              <a:t>环境等等。</a:t>
            </a:r>
            <a:endParaRPr lang="zh-CN" altLang="en-US" sz="2800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7168" y="3068960"/>
            <a:ext cx="4591035" cy="3651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29531" t="16799" r="25189" b="18101"/>
          <a:stretch>
            <a:fillRect/>
          </a:stretch>
        </p:blipFill>
        <p:spPr>
          <a:xfrm>
            <a:off x="1334" y="3068960"/>
            <a:ext cx="4541149" cy="36724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VirtualBox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VirtualBox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允许你在一个操作系统中运行另外一个操作系统，例如：</a:t>
            </a:r>
            <a:r>
              <a:rPr lang="en-US" altLang="zh-CN" sz="2400" dirty="0" err="1" smtClean="0"/>
              <a:t>ubuntu</a:t>
            </a:r>
            <a:r>
              <a:rPr lang="en-US" altLang="zh-CN" sz="2400" dirty="0" smtClean="0"/>
              <a:t>, centos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arch</a:t>
            </a:r>
            <a:r>
              <a:rPr lang="zh-CN" altLang="en-US" sz="2400" dirty="0" smtClean="0"/>
              <a:t>等等。</a:t>
            </a:r>
            <a:endParaRPr lang="zh-CN" altLang="en-US" sz="2400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457200" y="2420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Ubuntu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483132" y="3563888"/>
            <a:ext cx="8229600" cy="139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一种以桌面应用为主的</a:t>
            </a:r>
            <a:r>
              <a:rPr lang="en-US" altLang="zh-CN" sz="2400" dirty="0" smtClean="0"/>
              <a:t>GNU/Linux</a:t>
            </a:r>
            <a:r>
              <a:rPr lang="zh-CN" altLang="en-US" sz="2400" dirty="0" smtClean="0"/>
              <a:t>操作系统，其名称来自</a:t>
            </a:r>
            <a:r>
              <a:rPr lang="zh-CN" altLang="en-US" sz="2400" dirty="0" smtClean="0">
                <a:hlinkClick r:id="rId1" tooltip="非洲"/>
              </a:rPr>
              <a:t>非洲</a:t>
            </a:r>
            <a:r>
              <a:rPr lang="zh-CN" altLang="en-US" sz="2400" dirty="0" smtClean="0"/>
              <a:t>南部</a:t>
            </a:r>
            <a:r>
              <a:rPr lang="zh-CN" altLang="en-US" sz="2400" dirty="0" smtClean="0">
                <a:hlinkClick r:id="rId2" tooltip="祖鲁语"/>
              </a:rPr>
              <a:t>祖鲁语</a:t>
            </a:r>
            <a:r>
              <a:rPr lang="zh-CN" altLang="en-US" sz="2400" dirty="0" smtClean="0"/>
              <a:t>或</a:t>
            </a:r>
            <a:r>
              <a:rPr lang="zh-CN" altLang="en-US" sz="2400" dirty="0" smtClean="0">
                <a:hlinkClick r:id="rId3" tooltip="科萨语"/>
              </a:rPr>
              <a:t>科萨语</a:t>
            </a:r>
            <a:r>
              <a:rPr lang="zh-CN" altLang="en-US" sz="2400" dirty="0" smtClean="0"/>
              <a:t>（译为</a:t>
            </a:r>
            <a:r>
              <a:rPr lang="zh-CN" altLang="en-US" sz="2400" dirty="0" smtClean="0">
                <a:hlinkClick r:id="rId4" tooltip="乌班图"/>
              </a:rPr>
              <a:t>乌班图</a:t>
            </a:r>
            <a:r>
              <a:rPr lang="zh-CN" altLang="en-US" sz="2400" dirty="0" smtClean="0"/>
              <a:t>），意思是“人性”、“我的存在是因为大家的存在”（来自</a:t>
            </a:r>
            <a:r>
              <a:rPr lang="en-US" altLang="zh-CN" sz="2400" dirty="0" err="1" smtClean="0"/>
              <a:t>wikipedia</a:t>
            </a:r>
            <a:r>
              <a:rPr lang="zh-CN" altLang="en-US" sz="2400" dirty="0" smtClean="0"/>
              <a:t>） 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20887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 VM</a:t>
            </a:r>
            <a:r>
              <a:rPr lang="zh-CN" altLang="en-US" dirty="0" smtClean="0"/>
              <a:t>失败问题，请参考：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1"/>
              </a:rPr>
              <a:t>http://letusexplain.blogspot.jp/2015/08/error-relaunching-virtualbox-vm-process.html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http://www.dataguru.cn/thread-593833-1-1.html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“安装增强功能”失败问题，请参考：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3"/>
              </a:rPr>
              <a:t>https://help.ubuntu.com/community/VirtualBox/SharedFolders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VirtualBox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到</a:t>
            </a:r>
            <a:r>
              <a:rPr lang="en-US" altLang="zh-CN" dirty="0" err="1" smtClean="0"/>
              <a:t>VirtualBox</a:t>
            </a:r>
            <a:r>
              <a:rPr lang="zh-CN" altLang="en-US" dirty="0" smtClean="0"/>
              <a:t>官网</a:t>
            </a:r>
            <a:r>
              <a:rPr lang="en-US" altLang="zh-CN" dirty="0">
                <a:hlinkClick r:id="rId1"/>
              </a:rPr>
              <a:t>https://</a:t>
            </a:r>
            <a:r>
              <a:rPr lang="en-US" altLang="zh-CN" dirty="0" smtClean="0">
                <a:hlinkClick r:id="rId1"/>
              </a:rPr>
              <a:t>www.virtualbox.org/</a:t>
            </a:r>
            <a:r>
              <a:rPr lang="zh-CN" altLang="en-US" dirty="0" smtClean="0"/>
              <a:t>下载最新版（</a:t>
            </a:r>
            <a:r>
              <a:rPr lang="en-US" altLang="zh-CN" dirty="0" smtClean="0"/>
              <a:t>5.2.18</a:t>
            </a:r>
            <a:r>
              <a:rPr lang="zh-CN" altLang="en-US" dirty="0" smtClean="0"/>
              <a:t>）的安装包；也可以直接点击链接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download.virtualbox.org/virtualbox/5.2.18/VirtualBox-5.2.18-124319-Win.exe</a:t>
            </a:r>
            <a:r>
              <a:rPr lang="zh-CN" altLang="en-US" dirty="0" smtClean="0"/>
              <a:t>下载安装包（</a:t>
            </a:r>
            <a:r>
              <a:rPr lang="zh-CN" altLang="en-US" sz="2000" dirty="0" smtClean="0"/>
              <a:t>为了版本一致不出问题，请直接点此链接下载。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按照默认选项安装</a:t>
            </a:r>
            <a:r>
              <a:rPr lang="en-US" altLang="zh-CN" dirty="0" err="1" smtClean="0"/>
              <a:t>VirtualBox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Ubuntu 14.04</a:t>
            </a:r>
            <a:r>
              <a:rPr lang="zh-CN" altLang="en-US" dirty="0" smtClean="0"/>
              <a:t>映像文件</a:t>
            </a:r>
            <a:endParaRPr lang="en-US" altLang="zh-CN" dirty="0" smtClean="0"/>
          </a:p>
          <a:p>
            <a:r>
              <a:rPr lang="en-US" altLang="zh-CN" dirty="0"/>
              <a:t>ftp://ftp.sjtu.edu.cn/ubuntu-cd/14.04/ubuntu-14.04.5-desktop-amd64.iso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启动</a:t>
            </a:r>
            <a:r>
              <a:rPr lang="en-US" altLang="zh-CN" sz="2400" dirty="0" err="1" smtClean="0"/>
              <a:t>VirtualBox</a:t>
            </a:r>
            <a:r>
              <a:rPr lang="zh-CN" altLang="en-US" sz="2400" dirty="0" smtClean="0"/>
              <a:t>；点击左上角的“新建”，填写名称，选择</a:t>
            </a:r>
            <a:r>
              <a:rPr lang="en-US" altLang="zh-CN" sz="2400" dirty="0" smtClean="0"/>
              <a:t>Linux, Ubuntu-64bit</a:t>
            </a:r>
            <a:r>
              <a:rPr lang="zh-CN" altLang="en-US" sz="2400" dirty="0"/>
              <a:t>；</a:t>
            </a:r>
            <a:r>
              <a:rPr lang="zh-CN" altLang="en-US" sz="2400" dirty="0" smtClean="0"/>
              <a:t>然后点击“下一步”。</a:t>
            </a:r>
            <a:endParaRPr lang="zh-CN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278" y="2564904"/>
            <a:ext cx="5560433" cy="39933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分配内存，建议若总内存</a:t>
            </a:r>
            <a:r>
              <a:rPr lang="en-US" altLang="zh-CN" sz="2400" dirty="0" smtClean="0"/>
              <a:t>&gt;8G</a:t>
            </a:r>
            <a:r>
              <a:rPr lang="zh-CN" altLang="en-US" sz="2400" dirty="0" smtClean="0"/>
              <a:t>，分配</a:t>
            </a:r>
            <a:r>
              <a:rPr lang="en-US" altLang="zh-CN" sz="2400" dirty="0" smtClean="0"/>
              <a:t>4GB</a:t>
            </a:r>
            <a:r>
              <a:rPr lang="zh-CN" altLang="en-US" sz="2400" dirty="0" smtClean="0"/>
              <a:t>内存，若总内存</a:t>
            </a:r>
            <a:r>
              <a:rPr lang="en-US" altLang="zh-CN" sz="2400" dirty="0" smtClean="0"/>
              <a:t>&lt;8G</a:t>
            </a:r>
            <a:r>
              <a:rPr lang="zh-CN" altLang="en-US" sz="2400" dirty="0" smtClean="0"/>
              <a:t>，分配一半内存。</a:t>
            </a:r>
            <a:endParaRPr lang="en-US" altLang="zh-CN" sz="2400" dirty="0" smtClean="0"/>
          </a:p>
          <a:p>
            <a:r>
              <a:rPr lang="zh-CN" altLang="en-US" sz="2400" dirty="0" smtClean="0"/>
              <a:t>下一步；选择“现在创建硬盘”，下一步。</a:t>
            </a:r>
            <a:endParaRPr lang="zh-CN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121347"/>
            <a:ext cx="42386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115558"/>
            <a:ext cx="3438525" cy="3638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类型选择“</a:t>
            </a:r>
            <a:r>
              <a:rPr lang="en-US" altLang="zh-CN" sz="2400" dirty="0" smtClean="0"/>
              <a:t>VDI</a:t>
            </a:r>
            <a:r>
              <a:rPr lang="zh-CN" altLang="en-US" sz="2400" dirty="0" smtClean="0"/>
              <a:t>”，下一步；选择“固定大小”，下一步。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4" y="2325521"/>
            <a:ext cx="44481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/>
              <a:t>安装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2325521"/>
            <a:ext cx="3819525" cy="421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 smtClean="0"/>
              <a:t>大小建议设置为</a:t>
            </a:r>
            <a:r>
              <a:rPr lang="en-US" altLang="zh-CN" sz="2400" dirty="0" smtClean="0"/>
              <a:t>32G</a:t>
            </a:r>
            <a:r>
              <a:rPr lang="zh-CN" altLang="en-US" sz="2400" dirty="0" smtClean="0"/>
              <a:t>，若剩余磁盘空间不足</a:t>
            </a:r>
            <a:r>
              <a:rPr lang="en-US" altLang="zh-CN" sz="2400" dirty="0" smtClean="0"/>
              <a:t>32G</a:t>
            </a:r>
            <a:r>
              <a:rPr lang="zh-CN" altLang="en-US" sz="2400" dirty="0" smtClean="0"/>
              <a:t>，应至少保证</a:t>
            </a:r>
            <a:r>
              <a:rPr lang="en-US" altLang="zh-CN" sz="2400" dirty="0" smtClean="0"/>
              <a:t>8G</a:t>
            </a:r>
            <a:r>
              <a:rPr lang="zh-CN" altLang="en-US" sz="2400" dirty="0" smtClean="0"/>
              <a:t>空间。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2237" y="2276873"/>
            <a:ext cx="3819525" cy="421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3933</Words>
  <Application>WPS 演示</Application>
  <PresentationFormat>全屏显示(4:3)</PresentationFormat>
  <Paragraphs>172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微软雅黑</vt:lpstr>
      <vt:lpstr>Arial Unicode MS</vt:lpstr>
      <vt:lpstr>等线</vt:lpstr>
      <vt:lpstr>Office 主题</vt:lpstr>
      <vt:lpstr>Virtual Machine Installation</vt:lpstr>
      <vt:lpstr>Tools</vt:lpstr>
      <vt:lpstr>VirtualBox</vt:lpstr>
      <vt:lpstr>VirtualBox安装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Ubuntu使用——打开终端</vt:lpstr>
      <vt:lpstr>Ubuntu使用</vt:lpstr>
      <vt:lpstr>Ubuntu使用</vt:lpstr>
      <vt:lpstr>VirtualBox安装增强功能</vt:lpstr>
      <vt:lpstr>VirtualBox中文件夹共享——虚拟机配置</vt:lpstr>
      <vt:lpstr>VirtualBox中文件夹共享——挂载</vt:lpstr>
      <vt:lpstr>VirtualBox中文件夹共享</vt:lpstr>
      <vt:lpstr>VirtualBox其他调整</vt:lpstr>
      <vt:lpstr>安装miniconda和pycharm</vt:lpstr>
      <vt:lpstr>安装miniconda</vt:lpstr>
      <vt:lpstr>安装Pycharm</vt:lpstr>
      <vt:lpstr>安装Pycharm</vt:lpstr>
      <vt:lpstr>安装Pycharm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 Installation</dc:title>
  <dc:creator>sunarker</dc:creator>
  <cp:lastModifiedBy>limao</cp:lastModifiedBy>
  <cp:revision>58</cp:revision>
  <dcterms:created xsi:type="dcterms:W3CDTF">2016-07-25T09:07:00Z</dcterms:created>
  <dcterms:modified xsi:type="dcterms:W3CDTF">2018-09-12T02:14:11Z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