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4.jpeg" ContentType="image/jpe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rcRect l="0" t="0" r="20336" b="6583"/>
          <a:stretch/>
        </p:blipFill>
        <p:spPr>
          <a:xfrm>
            <a:off x="6993000" y="4335480"/>
            <a:ext cx="2150280" cy="252180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5" descr=""/>
          <p:cNvPicPr/>
          <p:nvPr/>
        </p:nvPicPr>
        <p:blipFill>
          <a:blip r:embed="rId2"/>
          <a:stretch/>
        </p:blipFill>
        <p:spPr>
          <a:xfrm>
            <a:off x="247680" y="209520"/>
            <a:ext cx="1193040" cy="561240"/>
          </a:xfrm>
          <a:prstGeom prst="rect">
            <a:avLst/>
          </a:prstGeom>
          <a:ln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86400" y="654660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9AF47D2-AF93-4231-925B-CF076F4CF495}" type="slidenum">
              <a:rPr b="0" lang="pt-P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931880" y="6600600"/>
            <a:ext cx="1084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www.ibet.pt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25720" y="-360"/>
            <a:ext cx="8917560" cy="647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43280" y="-360"/>
            <a:ext cx="1370160" cy="76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1" descr=""/>
          <p:cNvPicPr/>
          <p:nvPr/>
        </p:nvPicPr>
        <p:blipFill>
          <a:blip r:embed="rId3"/>
          <a:stretch/>
        </p:blipFill>
        <p:spPr>
          <a:xfrm>
            <a:off x="219240" y="74160"/>
            <a:ext cx="1193040" cy="561240"/>
          </a:xfrm>
          <a:prstGeom prst="rect">
            <a:avLst/>
          </a:prstGeom>
          <a:ln>
            <a:noFill/>
          </a:ln>
        </p:spPr>
      </p:pic>
      <p:sp>
        <p:nvSpPr>
          <p:cNvPr id="43" name="CustomShape 5"/>
          <p:cNvSpPr/>
          <p:nvPr/>
        </p:nvSpPr>
        <p:spPr>
          <a:xfrm>
            <a:off x="0" y="-5040"/>
            <a:ext cx="110880" cy="6862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"/>
          <p:cNvPicPr/>
          <p:nvPr/>
        </p:nvPicPr>
        <p:blipFill>
          <a:blip r:embed="rId2"/>
          <a:srcRect l="25330" t="0" r="0" b="10159"/>
          <a:stretch/>
        </p:blipFill>
        <p:spPr>
          <a:xfrm>
            <a:off x="0" y="38160"/>
            <a:ext cx="5668200" cy="6819120"/>
          </a:xfrm>
          <a:prstGeom prst="rect">
            <a:avLst/>
          </a:prstGeom>
          <a:ln w="9360"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2025720" y="2314440"/>
            <a:ext cx="31953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PT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G Rounded"/>
                <a:ea typeface="DejaVu Sans"/>
              </a:rPr>
              <a:t>www.ibet.pt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94520" y="288720"/>
            <a:ext cx="508032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6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52680" y="1353240"/>
            <a:ext cx="59619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4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Tables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371600" y="2555640"/>
            <a:ext cx="6447600" cy="18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Bruno Costa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pt-PT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iBET – Instituto de Biologia Experimental e Tecnológica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pt-PT" sz="1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pt-PT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www.ibet.pt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133960" y="5889600"/>
            <a:ext cx="400932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PT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Bruno Costa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527520" y="3323520"/>
            <a:ext cx="1428480" cy="1428480"/>
          </a:xfrm>
          <a:prstGeom prst="rect">
            <a:avLst/>
          </a:prstGeom>
          <a:ln>
            <a:noFill/>
          </a:ln>
        </p:spPr>
      </p:pic>
      <p:sp>
        <p:nvSpPr>
          <p:cNvPr id="177" name="TextShape 2"/>
          <p:cNvSpPr txBox="1"/>
          <p:nvPr/>
        </p:nvSpPr>
        <p:spPr>
          <a:xfrm>
            <a:off x="6264000" y="4680000"/>
            <a:ext cx="20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Scan to download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goo.gl/zwJ501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949040" y="95400"/>
            <a:ext cx="276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Tables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92000" y="1800000"/>
            <a:ext cx="4751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common problem in science investigation.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put together data from mutilipe sources? This solution is for you if you the data has the following: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Columns that link the data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417640" y="1100880"/>
            <a:ext cx="3510000" cy="3506760"/>
          </a:xfrm>
          <a:prstGeom prst="rect">
            <a:avLst/>
          </a:prstGeom>
          <a:ln>
            <a:noFill/>
          </a:ln>
        </p:spPr>
      </p:pic>
      <p:sp>
        <p:nvSpPr>
          <p:cNvPr id="124" name="TextShape 3"/>
          <p:cNvSpPr txBox="1"/>
          <p:nvPr/>
        </p:nvSpPr>
        <p:spPr>
          <a:xfrm>
            <a:off x="864000" y="4392000"/>
            <a:ext cx="6408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you need to run this?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python on your computer.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tables must be in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.tsv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.csv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export from excel.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139520" y="5112000"/>
            <a:ext cx="1428480" cy="142848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5976000" y="5616000"/>
            <a:ext cx="1163520" cy="8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Scan to download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949040" y="95400"/>
            <a:ext cx="276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Tables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85520" y="1562040"/>
            <a:ext cx="2431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106920" y="1005840"/>
            <a:ext cx="3382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0" name="Table 4"/>
          <p:cNvGraphicFramePr/>
          <p:nvPr/>
        </p:nvGraphicFramePr>
        <p:xfrm>
          <a:off x="1152000" y="2191320"/>
          <a:ext cx="6765120" cy="340920"/>
        </p:xfrm>
        <a:graphic>
          <a:graphicData uri="http://schemas.openxmlformats.org/drawingml/2006/table">
            <a:tbl>
              <a:tblPr/>
              <a:tblGrid>
                <a:gridCol w="812880"/>
                <a:gridCol w="1985040"/>
                <a:gridCol w="1685160"/>
                <a:gridCol w="2282400"/>
              </a:tblGrid>
              <a:tr h="347760"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 Type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Plant Tissue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Sample weight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Key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Bark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10,0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endocarp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Germline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Plant Ovary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2,2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Germline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microgamete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3,4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rizhoid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9,6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tricome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4,3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endocarp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3,5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endocarp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2,4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1" name="TextShape 5"/>
          <p:cNvSpPr txBox="1"/>
          <p:nvPr/>
        </p:nvSpPr>
        <p:spPr>
          <a:xfrm>
            <a:off x="1224000" y="5904000"/>
            <a:ext cx="417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1. Example table 1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85520" y="1562040"/>
            <a:ext cx="2431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106920" y="1005840"/>
            <a:ext cx="33829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4" name="Table 3"/>
          <p:cNvGraphicFramePr/>
          <p:nvPr/>
        </p:nvGraphicFramePr>
        <p:xfrm>
          <a:off x="1184760" y="2173320"/>
          <a:ext cx="5050800" cy="343080"/>
        </p:xfrm>
        <a:graphic>
          <a:graphicData uri="http://schemas.openxmlformats.org/drawingml/2006/table">
            <a:tbl>
              <a:tblPr/>
              <a:tblGrid>
                <a:gridCol w="812880"/>
                <a:gridCol w="1394640"/>
                <a:gridCol w="1242360"/>
                <a:gridCol w="1601280"/>
              </a:tblGrid>
              <a:tr h="347760"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Accession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Institution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Accuracy (%)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Key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324314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VIB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93,00%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213467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CIRAD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234123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iBET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567432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IGC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33,00%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545332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INIAV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453222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IGC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734323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iBET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323452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INRA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99,00%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5" name="TextShape 4"/>
          <p:cNvSpPr txBox="1"/>
          <p:nvPr/>
        </p:nvSpPr>
        <p:spPr>
          <a:xfrm>
            <a:off x="1224000" y="5904360"/>
            <a:ext cx="417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2. Example table 2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949040" y="95400"/>
            <a:ext cx="276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</a:t>
            </a: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04000" y="2808000"/>
            <a:ext cx="3599640" cy="20134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586480" y="2808000"/>
            <a:ext cx="2801160" cy="197964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468000" y="2772000"/>
            <a:ext cx="503640" cy="2087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5550480" y="2664000"/>
            <a:ext cx="533520" cy="2231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936360" y="2520000"/>
            <a:ext cx="3311280" cy="2663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6084360" y="2592000"/>
            <a:ext cx="2303280" cy="2663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1949040" y="95400"/>
            <a:ext cx="276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</a:t>
            </a: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6"/>
          <p:cNvSpPr txBox="1"/>
          <p:nvPr/>
        </p:nvSpPr>
        <p:spPr>
          <a:xfrm>
            <a:off x="5760000" y="5229720"/>
            <a:ext cx="417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2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7"/>
          <p:cNvSpPr txBox="1"/>
          <p:nvPr/>
        </p:nvSpPr>
        <p:spPr>
          <a:xfrm>
            <a:off x="504000" y="5229720"/>
            <a:ext cx="417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1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8"/>
          <p:cNvSpPr txBox="1"/>
          <p:nvPr/>
        </p:nvSpPr>
        <p:spPr>
          <a:xfrm>
            <a:off x="792000" y="1080000"/>
            <a:ext cx="67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key referes to the column that connects to another table.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 are all other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04000" y="2808000"/>
            <a:ext cx="3599640" cy="201348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586480" y="2808000"/>
            <a:ext cx="2801160" cy="197964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468000" y="2772000"/>
            <a:ext cx="503640" cy="2087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5550480" y="2664000"/>
            <a:ext cx="533520" cy="2231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936360" y="2520000"/>
            <a:ext cx="3311280" cy="2663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6084360" y="2592000"/>
            <a:ext cx="2303280" cy="2663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1949040" y="95400"/>
            <a:ext cx="276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Tables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85640" y="886320"/>
            <a:ext cx="7866000" cy="67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usage: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MergeTables.py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used to parse the blast result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[Mandatory arguments]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--input1 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file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to the file with the keys and values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--input2 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file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to the file with the key to which the values should be appended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--output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file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where the file with the values appended should be Stored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--col_key_num_input1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 key number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(Starts at 0)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--col_key_num_input2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 key number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(Starts at 0)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[Optional]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-h, --help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show this help message and exit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--col_value_num_input2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 value number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(Starts at 0)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--sep1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seperation string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the seperation string for input 1. Default is tab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--sep2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seperation string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the seperation string for input 2. Default is tab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--log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PT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 file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Path where the log file should be stored with the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 abount which keys wheren't found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949040" y="95400"/>
            <a:ext cx="276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Tables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85640" y="886320"/>
            <a:ext cx="7866000" cy="67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usage: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MergeTable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s.py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--input1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table1.tsv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--input2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table2.tsv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--output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mergedtabl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es.tsv –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col_key_nu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m_input1 0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--col_key_n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um_input2 </a:t>
            </a:r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949040" y="95400"/>
            <a:ext cx="276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</a:t>
            </a: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84360" y="864000"/>
            <a:ext cx="3599640" cy="20134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766840" y="864000"/>
            <a:ext cx="2801160" cy="197964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648360" y="828000"/>
            <a:ext cx="503640" cy="2087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5730840" y="720000"/>
            <a:ext cx="533520" cy="2231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1116720" y="576000"/>
            <a:ext cx="3311280" cy="2663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>
            <a:off x="6264720" y="648000"/>
            <a:ext cx="2303280" cy="266364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2928240" y="4403160"/>
            <a:ext cx="4055760" cy="186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637760" y="5651640"/>
            <a:ext cx="1129680" cy="95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66" name="Table 2"/>
          <p:cNvGraphicFramePr/>
          <p:nvPr/>
        </p:nvGraphicFramePr>
        <p:xfrm>
          <a:off x="448200" y="2006280"/>
          <a:ext cx="8364600" cy="3795120"/>
        </p:xfrm>
        <a:graphic>
          <a:graphicData uri="http://schemas.openxmlformats.org/drawingml/2006/table">
            <a:tbl>
              <a:tblPr/>
              <a:tblGrid>
                <a:gridCol w="579240"/>
                <a:gridCol w="1642680"/>
                <a:gridCol w="1546200"/>
                <a:gridCol w="993960"/>
                <a:gridCol w="1283760"/>
                <a:gridCol w="1187280"/>
                <a:gridCol w="1131840"/>
              </a:tblGrid>
              <a:tr h="603720"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 Type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Plant Tissue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Sample weight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Accession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Institution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Accuracy (%)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Key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 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Bark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10,0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734323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iBET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52,00%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endocarp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0,1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234123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iBET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58,00%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Germline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Plant Ovary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2,2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324314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VIB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93,00%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Germline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microgamete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3,4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323452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INRA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99,00%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rizhoid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9,6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213467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CIRAD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32,00%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tricome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4,3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545332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INIAV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endocarp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3,5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567432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IGC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33,00%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Somatic Cell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endocarp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2,4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453222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IGC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PT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53,00%</a:t>
                      </a:r>
                      <a:endParaRPr b="0" lang="pt-PT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67" name="CustomShape 3"/>
          <p:cNvSpPr/>
          <p:nvPr/>
        </p:nvSpPr>
        <p:spPr>
          <a:xfrm>
            <a:off x="1949040" y="95400"/>
            <a:ext cx="2765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PT" sz="2400" spc="-1" strike="noStrike" cap="sm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Merge Tables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1117080" y="576000"/>
            <a:ext cx="4138920" cy="597600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469080" y="720000"/>
            <a:ext cx="538920" cy="619200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6"/>
          <p:cNvSpPr/>
          <p:nvPr/>
        </p:nvSpPr>
        <p:spPr>
          <a:xfrm>
            <a:off x="5328720" y="864000"/>
            <a:ext cx="3311280" cy="5760000"/>
          </a:xfrm>
          <a:prstGeom prst="ellipse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7"/>
          <p:cNvSpPr txBox="1"/>
          <p:nvPr/>
        </p:nvSpPr>
        <p:spPr>
          <a:xfrm>
            <a:off x="2160000" y="130968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 1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8"/>
          <p:cNvSpPr txBox="1"/>
          <p:nvPr/>
        </p:nvSpPr>
        <p:spPr>
          <a:xfrm>
            <a:off x="2160000" y="130968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 1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9"/>
          <p:cNvSpPr txBox="1"/>
          <p:nvPr/>
        </p:nvSpPr>
        <p:spPr>
          <a:xfrm>
            <a:off x="504000" y="130968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10"/>
          <p:cNvSpPr txBox="1"/>
          <p:nvPr/>
        </p:nvSpPr>
        <p:spPr>
          <a:xfrm>
            <a:off x="6336000" y="1296000"/>
            <a:ext cx="10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2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3650</TotalTime>
  <Application>LibreOffice/5.2.3.3$Linux_X86_64 LibreOffice_project/20m0$Build-3</Application>
  <Words>41</Words>
  <Paragraphs>16</Paragraphs>
  <Company>ITQB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2015-04-02T15:07:15Z</dcterms:created>
  <dc:creator>GR</dc:creator>
  <dc:description/>
  <dc:language>pt-PT</dc:language>
  <cp:lastModifiedBy/>
  <dcterms:modified xsi:type="dcterms:W3CDTF">2016-11-23T11:17:38Z</dcterms:modified>
  <cp:revision>478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ITQB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