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77" r:id="rId2"/>
    <p:sldId id="380" r:id="rId3"/>
    <p:sldId id="400" r:id="rId4"/>
    <p:sldId id="396" r:id="rId5"/>
    <p:sldId id="403" r:id="rId6"/>
    <p:sldId id="383" r:id="rId7"/>
    <p:sldId id="385" r:id="rId8"/>
    <p:sldId id="391" r:id="rId9"/>
    <p:sldId id="401" r:id="rId10"/>
    <p:sldId id="404" r:id="rId11"/>
    <p:sldId id="394" r:id="rId12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7" autoAdjust="0"/>
  </p:normalViewPr>
  <p:slideViewPr>
    <p:cSldViewPr snapToGrid="0">
      <p:cViewPr>
        <p:scale>
          <a:sx n="70" d="100"/>
          <a:sy n="70" d="100"/>
        </p:scale>
        <p:origin x="-1374" y="-4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39CD5967-2441-4AA3-A93A-159DE31D9434}" type="datetime1">
              <a:rPr lang="en-US" altLang="nl-NL"/>
              <a:pPr>
                <a:defRPr/>
              </a:pPr>
              <a:t>1/27/2014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5864595-9894-486F-A304-679FD39D412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4773016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5D66914F-2A7F-4533-8A17-1A0C3EA576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151337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AE883E4-B6CE-4C6A-A822-10E408BC7B01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‹nr.›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Scarlett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nl-NL" altLang="nl-NL" dirty="0" smtClean="0">
                <a:latin typeface="Tahoma" pitchFamily="34" charset="0"/>
                <a:ea typeface="ＭＳ Ｐゴシック" pitchFamily="34" charset="-128"/>
              </a:rPr>
              <a:t>Spreadsheet programma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" y="42545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800" dirty="0" smtClean="0"/>
              <a:t>Mitchell </a:t>
            </a:r>
            <a:r>
              <a:rPr lang="nl-NL" sz="1800" dirty="0" err="1" smtClean="0"/>
              <a:t>Olsthoorn</a:t>
            </a:r>
            <a:endParaRPr lang="nl-NL" sz="1800" dirty="0" smtClean="0"/>
          </a:p>
          <a:p>
            <a:pPr algn="l"/>
            <a:r>
              <a:rPr lang="nl-NL" sz="1800" dirty="0" smtClean="0"/>
              <a:t>Roy </a:t>
            </a:r>
            <a:r>
              <a:rPr lang="nl-NL" sz="1800" dirty="0" smtClean="0"/>
              <a:t>Klip</a:t>
            </a:r>
          </a:p>
          <a:p>
            <a:pPr algn="l"/>
            <a:r>
              <a:rPr lang="nl-NL" sz="1800" dirty="0" smtClean="0"/>
              <a:t>Martijn </a:t>
            </a:r>
            <a:r>
              <a:rPr lang="nl-NL" sz="1800" dirty="0" err="1" smtClean="0"/>
              <a:t>Gribnau</a:t>
            </a:r>
            <a:endParaRPr lang="nl-NL" sz="1800" dirty="0" smtClean="0"/>
          </a:p>
          <a:p>
            <a:pPr algn="l"/>
            <a:r>
              <a:rPr lang="nl-NL" sz="1800" dirty="0" smtClean="0"/>
              <a:t>Alan van Rossum</a:t>
            </a:r>
          </a:p>
          <a:p>
            <a:pPr algn="l"/>
            <a:r>
              <a:rPr lang="nl-NL" sz="1800" dirty="0" smtClean="0"/>
              <a:t>Robin Borst</a:t>
            </a:r>
          </a:p>
          <a:p>
            <a:pPr algn="l"/>
            <a:r>
              <a:rPr lang="nl-NL" sz="1800" dirty="0" err="1" smtClean="0"/>
              <a:t>Ike</a:t>
            </a:r>
            <a:r>
              <a:rPr lang="nl-NL" sz="1800" dirty="0" smtClean="0"/>
              <a:t> </a:t>
            </a:r>
            <a:r>
              <a:rPr lang="nl-NL" sz="1800" dirty="0" err="1" smtClean="0"/>
              <a:t>Rijsdijk</a:t>
            </a:r>
            <a:endParaRPr lang="nl-NL" sz="1800" dirty="0"/>
          </a:p>
        </p:txBody>
      </p:sp>
      <p:sp>
        <p:nvSpPr>
          <p:cNvPr id="10" name="Tekstvak 9"/>
          <p:cNvSpPr txBox="1"/>
          <p:nvPr/>
        </p:nvSpPr>
        <p:spPr>
          <a:xfrm>
            <a:off x="6083300" y="46736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28-1-2014</a:t>
            </a:r>
          </a:p>
          <a:p>
            <a:r>
              <a:rPr lang="nl-NL" sz="1800" dirty="0" smtClean="0"/>
              <a:t>Snijderszaal</a:t>
            </a:r>
            <a:endParaRPr lang="nl-NL" sz="1800" dirty="0"/>
          </a:p>
        </p:txBody>
      </p:sp>
      <p:pic>
        <p:nvPicPr>
          <p:cNvPr id="9" name="Afbeelding 8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3300" y="2347214"/>
            <a:ext cx="1314260" cy="131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Eisen van het programma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Lezen en wegschrijven van bestanden in </a:t>
            </a:r>
            <a:r>
              <a:rPr lang="nl-NL" dirty="0" err="1" smtClean="0"/>
              <a:t>xml-formaat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Implementatie van formules</a:t>
            </a:r>
          </a:p>
          <a:p>
            <a:endParaRPr lang="nl-NL" dirty="0" smtClean="0"/>
          </a:p>
          <a:p>
            <a:r>
              <a:rPr lang="nl-NL" dirty="0" smtClean="0"/>
              <a:t>Maken van een </a:t>
            </a:r>
            <a:r>
              <a:rPr lang="nl-NL" dirty="0" err="1" smtClean="0"/>
              <a:t>UML-diagram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Grafische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188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Scarlett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nl-NL" altLang="nl-NL" dirty="0" smtClean="0">
                <a:latin typeface="Tahoma" pitchFamily="34" charset="0"/>
                <a:ea typeface="ＭＳ Ｐゴシック" pitchFamily="34" charset="-128"/>
              </a:rPr>
              <a:t>Spreadsheet programma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" y="4254500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800" dirty="0" smtClean="0"/>
              <a:t>Mitchell </a:t>
            </a:r>
            <a:r>
              <a:rPr lang="nl-NL" sz="1800" dirty="0" err="1" smtClean="0"/>
              <a:t>Olsthoorn</a:t>
            </a:r>
            <a:endParaRPr lang="nl-NL" sz="1800" dirty="0" smtClean="0"/>
          </a:p>
          <a:p>
            <a:pPr algn="l"/>
            <a:r>
              <a:rPr lang="nl-NL" sz="1800" dirty="0" smtClean="0"/>
              <a:t>Roy </a:t>
            </a:r>
            <a:r>
              <a:rPr lang="nl-NL" sz="1800" dirty="0" smtClean="0"/>
              <a:t>Klip</a:t>
            </a:r>
          </a:p>
          <a:p>
            <a:pPr algn="l"/>
            <a:r>
              <a:rPr lang="nl-NL" sz="1800" dirty="0"/>
              <a:t>Martijn </a:t>
            </a:r>
            <a:r>
              <a:rPr lang="nl-NL" sz="1800" dirty="0" err="1"/>
              <a:t>Gribnau</a:t>
            </a:r>
            <a:endParaRPr lang="nl-NL" sz="1800" dirty="0"/>
          </a:p>
          <a:p>
            <a:pPr algn="l"/>
            <a:r>
              <a:rPr lang="nl-NL" sz="1800" dirty="0"/>
              <a:t>Alan van Rossum</a:t>
            </a:r>
          </a:p>
          <a:p>
            <a:pPr algn="l"/>
            <a:r>
              <a:rPr lang="nl-NL" sz="1800" dirty="0"/>
              <a:t>Robin Borst</a:t>
            </a:r>
          </a:p>
          <a:p>
            <a:pPr algn="l"/>
            <a:r>
              <a:rPr lang="nl-NL" sz="1800" dirty="0" err="1"/>
              <a:t>Ike</a:t>
            </a:r>
            <a:r>
              <a:rPr lang="nl-NL" sz="1800" dirty="0"/>
              <a:t> </a:t>
            </a:r>
            <a:r>
              <a:rPr lang="nl-NL" sz="1800" dirty="0" err="1"/>
              <a:t>Rijsdijk</a:t>
            </a:r>
            <a:endParaRPr lang="nl-NL" sz="1800" dirty="0"/>
          </a:p>
          <a:p>
            <a:pPr algn="l"/>
            <a:endParaRPr lang="nl-NL" sz="1800" dirty="0"/>
          </a:p>
        </p:txBody>
      </p:sp>
      <p:sp>
        <p:nvSpPr>
          <p:cNvPr id="10" name="Tekstvak 9"/>
          <p:cNvSpPr txBox="1"/>
          <p:nvPr/>
        </p:nvSpPr>
        <p:spPr>
          <a:xfrm>
            <a:off x="6083300" y="4673600"/>
            <a:ext cx="217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28-1-2014</a:t>
            </a:r>
          </a:p>
          <a:p>
            <a:r>
              <a:rPr lang="nl-NL" sz="1800" dirty="0"/>
              <a:t>Snijderszaal</a:t>
            </a:r>
          </a:p>
          <a:p>
            <a:endParaRPr lang="nl-NL" dirty="0"/>
          </a:p>
        </p:txBody>
      </p:sp>
      <p:pic>
        <p:nvPicPr>
          <p:cNvPr id="11" name="Afbeelding 10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3300" y="2347214"/>
            <a:ext cx="1314260" cy="131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Eisen van het programma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Lezen en wegschrijven van bestanden in </a:t>
            </a:r>
            <a:r>
              <a:rPr lang="nl-NL" dirty="0" err="1" smtClean="0"/>
              <a:t>xml-formaat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Implementatie van formules</a:t>
            </a:r>
          </a:p>
          <a:p>
            <a:endParaRPr lang="nl-NL" dirty="0" smtClean="0"/>
          </a:p>
          <a:p>
            <a:r>
              <a:rPr lang="nl-NL" dirty="0" smtClean="0"/>
              <a:t>Maken van een </a:t>
            </a:r>
            <a:r>
              <a:rPr lang="nl-NL" dirty="0" err="1" smtClean="0"/>
              <a:t>UML-diagram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Grafische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Start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368"/>
            <a:ext cx="9144000" cy="48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Cijfers</a:t>
            </a:r>
            <a:r>
              <a:rPr lang="nl-NL" dirty="0" smtClean="0">
                <a:latin typeface="+mn-lt"/>
              </a:rPr>
              <a:t> 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20369"/>
            <a:ext cx="9143999" cy="484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Formules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Average</a:t>
            </a:r>
            <a:endParaRPr lang="nl-NL" dirty="0" smtClean="0"/>
          </a:p>
          <a:p>
            <a:r>
              <a:rPr lang="nl-NL" dirty="0" err="1" smtClean="0"/>
              <a:t>Nested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7" y="3018366"/>
            <a:ext cx="4606310" cy="300563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92" y="559558"/>
            <a:ext cx="4070907" cy="45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06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Save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Writer via </a:t>
            </a:r>
            <a:r>
              <a:rPr lang="nl-NL" dirty="0" err="1" smtClean="0"/>
              <a:t>XmlDriver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161899"/>
            <a:ext cx="4648308" cy="176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3" y="2987408"/>
            <a:ext cx="4825406" cy="318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086" y="3439236"/>
            <a:ext cx="3854273" cy="273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Open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smtClean="0"/>
              <a:t>Read ook via </a:t>
            </a:r>
            <a:r>
              <a:rPr lang="nl-NL" dirty="0" err="1" smtClean="0"/>
              <a:t>XmlDriver</a:t>
            </a:r>
            <a:endParaRPr lang="nl-NL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161899"/>
            <a:ext cx="4648308" cy="176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33" y="3025719"/>
            <a:ext cx="4598159" cy="303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Print 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Functie in de View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" y="3643024"/>
            <a:ext cx="7221706" cy="243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86" y="177034"/>
            <a:ext cx="3972162" cy="3465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Oeps…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dirty="0" smtClean="0"/>
              <a:t>Vergeet niet om op te slaan!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46" y="2257136"/>
            <a:ext cx="5767103" cy="380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5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11233</TotalTime>
  <Words>106</Words>
  <Application>Microsoft Office PowerPoint</Application>
  <PresentationFormat>Diavoorstelling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text</vt:lpstr>
      <vt:lpstr>Scarlett</vt:lpstr>
      <vt:lpstr>Eisen van het programma</vt:lpstr>
      <vt:lpstr>Start</vt:lpstr>
      <vt:lpstr>Cijfers </vt:lpstr>
      <vt:lpstr>Formules</vt:lpstr>
      <vt:lpstr>Save</vt:lpstr>
      <vt:lpstr>Open</vt:lpstr>
      <vt:lpstr>Print </vt:lpstr>
      <vt:lpstr>Oeps…</vt:lpstr>
      <vt:lpstr>Eisen van het programma</vt:lpstr>
      <vt:lpstr>Scarlett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Roy Klip</cp:lastModifiedBy>
  <cp:revision>1125</cp:revision>
  <cp:lastPrinted>2010-08-18T11:28:56Z</cp:lastPrinted>
  <dcterms:created xsi:type="dcterms:W3CDTF">2011-02-22T09:03:58Z</dcterms:created>
  <dcterms:modified xsi:type="dcterms:W3CDTF">2014-01-27T14:20:18Z</dcterms:modified>
</cp:coreProperties>
</file>