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377" r:id="rId2"/>
    <p:sldId id="378" r:id="rId3"/>
    <p:sldId id="379" r:id="rId4"/>
    <p:sldId id="380" r:id="rId5"/>
    <p:sldId id="381" r:id="rId6"/>
    <p:sldId id="393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400" r:id="rId17"/>
    <p:sldId id="396" r:id="rId18"/>
    <p:sldId id="397" r:id="rId19"/>
    <p:sldId id="398" r:id="rId20"/>
    <p:sldId id="399" r:id="rId21"/>
    <p:sldId id="401" r:id="rId22"/>
    <p:sldId id="402" r:id="rId23"/>
    <p:sldId id="394" r:id="rId24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7" autoAdjust="0"/>
  </p:normalViewPr>
  <p:slideViewPr>
    <p:cSldViewPr snapToGrid="0">
      <p:cViewPr>
        <p:scale>
          <a:sx n="70" d="100"/>
          <a:sy n="70" d="100"/>
        </p:scale>
        <p:origin x="-1374" y="-4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39CD5967-2441-4AA3-A93A-159DE31D9434}" type="datetime1">
              <a:rPr lang="en-US" altLang="nl-NL"/>
              <a:pPr>
                <a:defRPr/>
              </a:pPr>
              <a:t>1/24/2014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65864595-9894-486F-A304-679FD39D412B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47730165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5D66914F-2A7F-4533-8A17-1A0C3EA57689}" type="slidenum">
              <a:rPr lang="en-US" altLang="nl-NL"/>
              <a:pPr>
                <a:defRPr/>
              </a:pPr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151337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66914F-2A7F-4533-8A17-1A0C3EA57689}" type="slidenum">
              <a:rPr lang="en-US" altLang="nl-NL" smtClean="0"/>
              <a:pPr>
                <a:defRPr/>
              </a:pPr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4097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6914F-2A7F-4533-8A17-1A0C3EA57689}" type="slidenum">
              <a:rPr lang="en-US" altLang="nl-NL" smtClean="0"/>
              <a:pPr>
                <a:defRPr/>
              </a:pPr>
              <a:t>3</a:t>
            </a:fld>
            <a:endParaRPr lang="en-US" alt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Resultaat - Eisen - UML - 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fld id="{0AE883E4-B6CE-4C6A-A822-10E408BC7B01}" type="slidenum">
              <a:rPr lang="nl-NL" altLang="nl-NL" sz="1100" smtClean="0">
                <a:ea typeface="ＭＳ Ｐゴシック" charset="-128"/>
              </a:rPr>
              <a:pPr algn="r" eaLnBrk="1" hangingPunct="1">
                <a:defRPr/>
              </a:pPr>
              <a:t>‹nr.›</a:t>
            </a:fld>
            <a:endParaRPr lang="nl-NL" altLang="nl-NL" sz="1100" smtClean="0">
              <a:ea typeface="ＭＳ Ｐゴシック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Klip</a:t>
            </a:r>
            <a:endParaRPr lang="nl-NL" sz="1800" dirty="0"/>
          </a:p>
        </p:txBody>
      </p:sp>
      <p:pic>
        <p:nvPicPr>
          <p:cNvPr id="8" name="Afbeelding 7" descr="selec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8668" y="2159000"/>
            <a:ext cx="1105932" cy="1719663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6083300" y="467360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 smtClean="0"/>
              <a:t>Snijderszaal</a:t>
            </a:r>
            <a:endParaRPr lang="nl-NL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 &gt; Formules</a:t>
            </a:r>
            <a:endParaRPr lang="nl-NL" dirty="0">
              <a:latin typeface="+mn-lt"/>
            </a:endParaRPr>
          </a:p>
        </p:txBody>
      </p:sp>
      <p:pic>
        <p:nvPicPr>
          <p:cNvPr id="7" name="Afbeelding 6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16000"/>
            <a:ext cx="59817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Formules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25 formules</a:t>
            </a:r>
          </a:p>
          <a:p>
            <a:endParaRPr lang="nl-NL" dirty="0" smtClean="0"/>
          </a:p>
          <a:p>
            <a:r>
              <a:rPr lang="nl-NL" dirty="0" smtClean="0"/>
              <a:t>Uitbreidbaar</a:t>
            </a:r>
          </a:p>
          <a:p>
            <a:endParaRPr lang="nl-NL" dirty="0" smtClean="0"/>
          </a:p>
          <a:p>
            <a:r>
              <a:rPr lang="nl-NL" dirty="0" smtClean="0"/>
              <a:t>Formule </a:t>
            </a:r>
            <a:r>
              <a:rPr lang="nl-NL" dirty="0" err="1" smtClean="0"/>
              <a:t>parsing</a:t>
            </a:r>
            <a:endParaRPr lang="nl-NL" dirty="0" smtClean="0"/>
          </a:p>
          <a:p>
            <a:pPr>
              <a:buNone/>
            </a:pPr>
            <a:endParaRPr lang="nl-NL" dirty="0" smtClean="0"/>
          </a:p>
        </p:txBody>
      </p:sp>
      <p:pic>
        <p:nvPicPr>
          <p:cNvPr id="6" name="Afbeelding 5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186" y="878041"/>
            <a:ext cx="4590813" cy="517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 &gt; Controller</a:t>
            </a:r>
            <a:endParaRPr lang="nl-NL" dirty="0">
              <a:latin typeface="+mn-lt"/>
            </a:endParaRPr>
          </a:p>
        </p:txBody>
      </p:sp>
      <p:pic>
        <p:nvPicPr>
          <p:cNvPr id="5" name="Afbeelding 4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016000"/>
            <a:ext cx="5991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Controller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dirty="0" smtClean="0"/>
              <a:t>		Hart </a:t>
            </a:r>
            <a:r>
              <a:rPr lang="nl-NL" dirty="0" smtClean="0"/>
              <a:t>van de applicatie</a:t>
            </a:r>
          </a:p>
          <a:p>
            <a:endParaRPr lang="nl-NL" dirty="0" smtClean="0"/>
          </a:p>
        </p:txBody>
      </p:sp>
      <p:pic>
        <p:nvPicPr>
          <p:cNvPr id="4" name="Afbeelding 3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816" y="2088106"/>
            <a:ext cx="4828825" cy="3821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 &gt; View</a:t>
            </a:r>
            <a:endParaRPr lang="nl-NL" dirty="0">
              <a:latin typeface="+mn-lt"/>
            </a:endParaRPr>
          </a:p>
        </p:txBody>
      </p:sp>
      <p:pic>
        <p:nvPicPr>
          <p:cNvPr id="4" name="Afbeelding 3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16000"/>
            <a:ext cx="597217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View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grafische </a:t>
            </a:r>
            <a:r>
              <a:rPr lang="nl-NL" dirty="0" err="1" smtClean="0"/>
              <a:t>userinterface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pPr>
              <a:buNone/>
            </a:pPr>
            <a:endParaRPr lang="nl-NL" dirty="0" smtClean="0"/>
          </a:p>
          <a:p>
            <a:endParaRPr lang="nl-NL" dirty="0"/>
          </a:p>
        </p:txBody>
      </p:sp>
      <p:pic>
        <p:nvPicPr>
          <p:cNvPr id="4" name="Afbeelding 3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1" y="2757984"/>
            <a:ext cx="8464634" cy="285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View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368"/>
            <a:ext cx="9144000" cy="4849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4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View 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320369"/>
            <a:ext cx="9143999" cy="4849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58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View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ekstvak 6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3861"/>
            <a:ext cx="9144000" cy="486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8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View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8" y="1310227"/>
            <a:ext cx="9145388" cy="485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3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Inhoud</a:t>
            </a:r>
          </a:p>
        </p:txBody>
      </p:sp>
      <p:sp>
        <p:nvSpPr>
          <p:cNvPr id="409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smtClean="0">
                <a:ea typeface="ＭＳ Ｐゴシック" pitchFamily="34" charset="-128"/>
              </a:rPr>
              <a:t>Het resultaat</a:t>
            </a:r>
          </a:p>
          <a:p>
            <a:endParaRPr lang="nl-NL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Eisen van het programma</a:t>
            </a:r>
          </a:p>
          <a:p>
            <a:pPr>
              <a:buNone/>
            </a:pPr>
            <a:endParaRPr lang="nl-NL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UML</a:t>
            </a:r>
          </a:p>
          <a:p>
            <a:endParaRPr lang="nl-NL" altLang="nl-NL" dirty="0" smtClean="0">
              <a:ea typeface="ＭＳ Ｐゴシック" pitchFamily="34" charset="-128"/>
            </a:endParaRPr>
          </a:p>
          <a:p>
            <a:r>
              <a:rPr lang="nl-NL" altLang="nl-NL" dirty="0" smtClean="0">
                <a:ea typeface="ＭＳ Ｐゴシック" pitchFamily="34" charset="-128"/>
              </a:rPr>
              <a:t>View</a:t>
            </a:r>
          </a:p>
          <a:p>
            <a:endParaRPr lang="nl-NL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  <a:p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endParaRPr lang="nl-NL" altLang="nl-NL" sz="2000" dirty="0" smtClean="0">
              <a:solidFill>
                <a:srgbClr val="00A6D6"/>
              </a:solidFill>
              <a:latin typeface="+mn-lt"/>
              <a:ea typeface="ＭＳ Ｐゴシック" charset="-128"/>
            </a:endParaRPr>
          </a:p>
        </p:txBody>
      </p:sp>
      <p:pic>
        <p:nvPicPr>
          <p:cNvPr id="7" name="Afbeelding 6" descr="applicationIcon-128x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415"/>
            <a:ext cx="9143999" cy="4862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310966"/>
            <a:ext cx="9143999" cy="48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5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View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2038589" y="6169966"/>
            <a:ext cx="453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UML - </a:t>
            </a:r>
            <a:r>
              <a:rPr lang="nl-NL" b="1" dirty="0" smtClean="0"/>
              <a:t>View</a:t>
            </a:r>
            <a:endParaRPr lang="nl-NL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1562"/>
            <a:ext cx="9143999" cy="4828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6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eaLnBrk="0" hangingPunct="0"/>
            <a:endParaRPr lang="nl-NL" altLang="nl-NL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Scarlett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nl-NL" altLang="nl-NL" dirty="0" smtClean="0">
                <a:latin typeface="Tahoma" pitchFamily="34" charset="0"/>
                <a:ea typeface="ＭＳ Ｐゴシック" pitchFamily="34" charset="-128"/>
              </a:rPr>
              <a:t>Spreadsheet programma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cs typeface="+mn-cs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95300" y="42545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800" dirty="0" smtClean="0"/>
              <a:t>Mitchell </a:t>
            </a:r>
            <a:r>
              <a:rPr lang="nl-NL" sz="1800" dirty="0" err="1" smtClean="0"/>
              <a:t>Olsthoorn</a:t>
            </a:r>
            <a:endParaRPr lang="nl-NL" sz="1800" dirty="0" smtClean="0"/>
          </a:p>
          <a:p>
            <a:pPr algn="l"/>
            <a:r>
              <a:rPr lang="nl-NL" sz="1800" dirty="0" smtClean="0"/>
              <a:t>Roy Klip</a:t>
            </a:r>
            <a:endParaRPr lang="nl-NL" sz="1800" dirty="0"/>
          </a:p>
        </p:txBody>
      </p:sp>
      <p:pic>
        <p:nvPicPr>
          <p:cNvPr id="8" name="Afbeelding 7" descr="selec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88668" y="2159000"/>
            <a:ext cx="1105932" cy="1719663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6083300" y="4673600"/>
            <a:ext cx="217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 smtClean="0"/>
              <a:t>28-1-2014</a:t>
            </a:r>
          </a:p>
          <a:p>
            <a:r>
              <a:rPr lang="nl-NL" sz="1800" dirty="0"/>
              <a:t>Snijderszaal</a:t>
            </a:r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Resultaat</a:t>
            </a:r>
            <a:endParaRPr lang="nl-NL" dirty="0">
              <a:latin typeface="+mn-lt"/>
            </a:endParaRPr>
          </a:p>
        </p:txBody>
      </p:sp>
      <p:pic>
        <p:nvPicPr>
          <p:cNvPr id="5" name="Afbeelding 4" descr="applicationIcon-128x1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pic>
        <p:nvPicPr>
          <p:cNvPr id="8" name="Afbeelding 7" descr="2014-01-09 02_16_04-New Spreadsheet - Scarlet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100" y="1387077"/>
            <a:ext cx="6921500" cy="4369197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1983190" y="6169966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/>
              <a:t>Resultaat</a:t>
            </a:r>
            <a:r>
              <a:rPr lang="nl-NL" dirty="0" smtClean="0"/>
              <a:t> – Eisen – UML - View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Eisen van het programma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Lezen en wegschrijven van bestanden in </a:t>
            </a:r>
            <a:r>
              <a:rPr lang="nl-NL" dirty="0" err="1" smtClean="0"/>
              <a:t>xml-formaat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Implementatie van formules</a:t>
            </a:r>
          </a:p>
          <a:p>
            <a:endParaRPr lang="nl-NL" dirty="0" smtClean="0"/>
          </a:p>
          <a:p>
            <a:r>
              <a:rPr lang="nl-NL" dirty="0" smtClean="0"/>
              <a:t>Maken van een </a:t>
            </a:r>
            <a:r>
              <a:rPr lang="nl-NL" dirty="0" err="1" smtClean="0"/>
              <a:t>UML-diagram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Grafische User Interface</a:t>
            </a:r>
          </a:p>
        </p:txBody>
      </p:sp>
      <p:pic>
        <p:nvPicPr>
          <p:cNvPr id="5" name="Afbeelding 4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2041795" y="6169966"/>
            <a:ext cx="452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</a:t>
            </a:r>
            <a:r>
              <a:rPr lang="nl-NL" b="1" dirty="0" smtClean="0"/>
              <a:t>Eisen</a:t>
            </a:r>
            <a:r>
              <a:rPr lang="nl-NL" dirty="0" smtClean="0"/>
              <a:t> – UML - View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</a:t>
            </a:r>
            <a:endParaRPr lang="nl-NL" dirty="0">
              <a:latin typeface="+mn-lt"/>
            </a:endParaRPr>
          </a:p>
        </p:txBody>
      </p:sp>
      <p:pic>
        <p:nvPicPr>
          <p:cNvPr id="9" name="Afbeelding 8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02" y="1016000"/>
            <a:ext cx="5995206" cy="504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 &gt; XML </a:t>
            </a:r>
            <a:r>
              <a:rPr lang="nl-NL" dirty="0" err="1" smtClean="0">
                <a:latin typeface="+mn-lt"/>
              </a:rPr>
              <a:t>driver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</p:txBody>
      </p:sp>
      <p:pic>
        <p:nvPicPr>
          <p:cNvPr id="7" name="Afbeelding 6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016000"/>
            <a:ext cx="5981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XML </a:t>
            </a:r>
            <a:r>
              <a:rPr lang="nl-NL" dirty="0" err="1" smtClean="0">
                <a:latin typeface="+mn-lt"/>
              </a:rPr>
              <a:t>driver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Standaard Java XML reader/</a:t>
            </a:r>
            <a:r>
              <a:rPr lang="nl-NL" dirty="0" err="1" smtClean="0"/>
              <a:t>Writer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Modulair met omgang formaten</a:t>
            </a:r>
          </a:p>
          <a:p>
            <a:endParaRPr lang="nl-NL" dirty="0" smtClean="0"/>
          </a:p>
          <a:p>
            <a:r>
              <a:rPr lang="nl-NL" dirty="0" smtClean="0"/>
              <a:t>.</a:t>
            </a:r>
            <a:r>
              <a:rPr lang="nl-NL" dirty="0" err="1" smtClean="0"/>
              <a:t>xml</a:t>
            </a:r>
            <a:r>
              <a:rPr lang="nl-NL" dirty="0" smtClean="0"/>
              <a:t> bestandsformaat en .</a:t>
            </a:r>
            <a:r>
              <a:rPr lang="nl-NL" dirty="0" err="1" smtClean="0"/>
              <a:t>scarlett</a:t>
            </a:r>
            <a:r>
              <a:rPr lang="nl-NL" dirty="0" smtClean="0"/>
              <a:t> bestandsformaat</a:t>
            </a:r>
          </a:p>
          <a:p>
            <a:endParaRPr lang="nl-NL" dirty="0"/>
          </a:p>
        </p:txBody>
      </p:sp>
      <p:pic>
        <p:nvPicPr>
          <p:cNvPr id="6" name="Afbeelding 5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766" y="3603292"/>
            <a:ext cx="5836663" cy="221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UML &gt; Data Opslagmethode</a:t>
            </a:r>
            <a:endParaRPr lang="nl-NL" dirty="0">
              <a:latin typeface="+mn-lt"/>
            </a:endParaRPr>
          </a:p>
        </p:txBody>
      </p:sp>
      <p:pic>
        <p:nvPicPr>
          <p:cNvPr id="8" name="Afbeelding 7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016000"/>
            <a:ext cx="5991225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+mn-lt"/>
              </a:rPr>
              <a:t>Data Opslagmethode</a:t>
            </a:r>
            <a:endParaRPr lang="nl-NL" dirty="0">
              <a:latin typeface="+mn-lt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 smtClean="0"/>
              <a:t>Sheet</a:t>
            </a:r>
          </a:p>
          <a:p>
            <a:endParaRPr lang="nl-NL" dirty="0" smtClean="0"/>
          </a:p>
          <a:p>
            <a:r>
              <a:rPr lang="nl-NL" dirty="0" err="1" smtClean="0"/>
              <a:t>Cell</a:t>
            </a:r>
            <a:endParaRPr lang="nl-NL" dirty="0"/>
          </a:p>
        </p:txBody>
      </p:sp>
      <p:pic>
        <p:nvPicPr>
          <p:cNvPr id="8" name="Afbeelding 7" descr="applicationIcon-128x1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8000" y="215900"/>
            <a:ext cx="800100" cy="800100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052215" y="6169966"/>
            <a:ext cx="450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Resultaat – Eisen – </a:t>
            </a:r>
            <a:r>
              <a:rPr lang="nl-NL" b="1" dirty="0" smtClean="0"/>
              <a:t>UML</a:t>
            </a:r>
            <a:r>
              <a:rPr lang="nl-NL" dirty="0" smtClean="0"/>
              <a:t> - View</a:t>
            </a:r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940" y="1016000"/>
            <a:ext cx="4282648" cy="5203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11179</TotalTime>
  <Words>262</Words>
  <Application>Microsoft Office PowerPoint</Application>
  <PresentationFormat>Diavoorstelling (4:3)</PresentationFormat>
  <Paragraphs>92</Paragraphs>
  <Slides>23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text</vt:lpstr>
      <vt:lpstr>Scarlett</vt:lpstr>
      <vt:lpstr>Inhoud</vt:lpstr>
      <vt:lpstr>Resultaat</vt:lpstr>
      <vt:lpstr>Eisen van het programma</vt:lpstr>
      <vt:lpstr>UML</vt:lpstr>
      <vt:lpstr>UML &gt; XML driver </vt:lpstr>
      <vt:lpstr>XML driver</vt:lpstr>
      <vt:lpstr>UML &gt; Data Opslagmethode</vt:lpstr>
      <vt:lpstr>Data Opslagmethode</vt:lpstr>
      <vt:lpstr>UML &gt; Formules</vt:lpstr>
      <vt:lpstr>Formules</vt:lpstr>
      <vt:lpstr>UML &gt; Controller</vt:lpstr>
      <vt:lpstr>Controller</vt:lpstr>
      <vt:lpstr>UML &gt; View</vt:lpstr>
      <vt:lpstr>View </vt:lpstr>
      <vt:lpstr>View</vt:lpstr>
      <vt:lpstr>View </vt:lpstr>
      <vt:lpstr>View</vt:lpstr>
      <vt:lpstr>View</vt:lpstr>
      <vt:lpstr>View</vt:lpstr>
      <vt:lpstr>View</vt:lpstr>
      <vt:lpstr>View</vt:lpstr>
      <vt:lpstr>Scarlett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Roy Klip</cp:lastModifiedBy>
  <cp:revision>1119</cp:revision>
  <cp:lastPrinted>2010-08-18T11:28:56Z</cp:lastPrinted>
  <dcterms:created xsi:type="dcterms:W3CDTF">2011-02-22T09:03:58Z</dcterms:created>
  <dcterms:modified xsi:type="dcterms:W3CDTF">2014-01-24T22:54:15Z</dcterms:modified>
</cp:coreProperties>
</file>