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9" d="100"/>
          <a:sy n="89" d="100"/>
        </p:scale>
        <p:origin x="859" y="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19FD9-E934-A38A-961A-E63189082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5C368E-4B53-1774-8860-15FAB4B1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E838B2-5891-46B9-C7D7-96745F83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0E9D6-1120-BD7A-DF5E-3B3A89C5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BAF29-A1D5-73CA-42AC-3DE11136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6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D441A-F609-ABCA-E04F-B02153EF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60FF4E-254C-36AF-F326-3D4983CDD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790B7-139A-8EAC-6F13-F1380D18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5CED1-F3C1-62DC-CE17-35998544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B596AA-0089-095D-A866-1C72CF48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0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F1E8F8-3464-F2EB-E9D8-9C5EEA7D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9DECF4-2C58-AB1F-3CEA-8FEBB2CC9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E0A50-BC3F-79BE-EFB8-B91FFEE5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8DD53-E194-9B15-43BB-E6C57DA7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4BE15-4FCE-7C75-5562-CDAFD542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71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F4E7E-7990-38DE-3930-B800D4CE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2D8EF-2313-4989-E1AE-5A07E91B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426BE3-FC21-C5E8-8921-6D7B083E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ABB121-80B6-8EA0-5181-E1527DAB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D4746-8247-59E3-7D9A-CD134AA3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68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68616-A053-1A19-2FE9-E72C2041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042A48-1D63-29FF-928D-E7FE7708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A94BB-E627-1C9F-4025-60C7BA8B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CD28C-FD5D-5D9A-5909-BC7D37C8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7ED27-CFCA-2ADF-81BF-48EF2F22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6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7E16E-1651-5EB2-B772-BF5E524E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91BE8-28CD-53C6-4297-5C1509CE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D2F9B4-E3B9-D664-77B8-95256C9FF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B710E3-F825-0F1F-F0AC-127C0863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7853AE-A59F-087C-8E3D-33825E9D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3A958-D782-CF0C-A09D-3B4DDE62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05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799E1-DFA4-1973-EC24-029983F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4828C7-D8B8-5D43-1925-CD851CFE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73BF7-994B-1536-7F56-D47AE4D53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FC09E3-6B82-779A-7EF0-A27004611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B7B6F0-CB92-D553-ACAB-C367B9927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D4C8F3-01FB-382B-8D74-F88A3E8C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DD1C66-CE05-E36D-109A-34A107C2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D994B3-E772-DE4B-9571-2B708C80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0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CF72B-F9FE-62C4-5CA5-7D0D8D85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94BBAB-8763-8C2A-AEA0-6A38B934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A6D47A-F5DC-7D34-4830-E7D22F24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38493D-4B27-B8D6-060A-E191433E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60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DFF689-64FA-0543-3440-3081C50F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4D1B83-943E-B081-D431-9C17B27D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52BEBF-A8AF-FA4F-00A2-65E7A49E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1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A35AB-E8D9-55D5-9945-235D047E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26A25-783E-2C6E-91D6-147280A6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26719-90C1-2B7C-D9BE-A2212DF68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C3ED53-5FA4-17A9-5954-A317A57E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AE30B3-B3A6-B5C2-C9ED-DDE611B3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43AFE8-1603-E2A1-DEF9-E422895D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17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7174C-9AF5-8EC5-161C-ABA85DC6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4C8F1-A6E5-4ED2-0D91-35E20E240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573FC7-29CC-7C55-FED7-F92EDD18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D988CB-02D5-46CD-3E96-59286830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351AF-2706-717A-4A46-7210E2BC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830178-3470-C8F2-38B0-EE62A68A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5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C22870-E68C-BF37-E32A-716F9186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B53262-EC74-2669-9381-FA43D136F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480C79-7F39-3ED5-7AC0-82CDFEF25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A646-96E9-490D-90B7-050780E960ED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2B5CE-763A-D92D-0E97-D8BF38DE7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95905D-D14A-44F5-79F2-D728FD77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1278-9972-4227-A5D5-60992C3AB9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052CDB-2C40-29F1-688D-97E9BDD3D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情報リテラシー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15058F-CFBF-44F8-6E87-6F78E71B4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32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7B229-5EB3-8AE8-AAFB-C9942877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0A688-8392-DC85-B280-C27E0DDD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XMLHttpRequest</a:t>
            </a:r>
            <a:endParaRPr kumimoji="1" lang="en-US" altLang="ja-JP" dirty="0"/>
          </a:p>
          <a:p>
            <a:r>
              <a:rPr lang="en-US" altLang="ja-JP" dirty="0"/>
              <a:t>fetch API</a:t>
            </a:r>
          </a:p>
          <a:p>
            <a:r>
              <a:rPr kumimoji="1" lang="en-US" altLang="ja-JP" dirty="0"/>
              <a:t>WebSocket </a:t>
            </a:r>
            <a:r>
              <a:rPr kumimoji="1" lang="ja-JP" altLang="en-US" dirty="0"/>
              <a:t>双方向通信 </a:t>
            </a:r>
            <a:r>
              <a:rPr kumimoji="1" lang="en-US" altLang="ja-JP" dirty="0" err="1"/>
              <a:t>ws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wss</a:t>
            </a:r>
            <a:r>
              <a:rPr kumimoji="1" lang="en-US" altLang="ja-JP" dirty="0"/>
              <a:t>)://..</a:t>
            </a:r>
          </a:p>
          <a:p>
            <a:r>
              <a:rPr lang="en-US" altLang="ja-JP" dirty="0" err="1"/>
              <a:t>WebStorage</a:t>
            </a:r>
            <a:endParaRPr lang="en-US" altLang="ja-JP" dirty="0"/>
          </a:p>
          <a:p>
            <a:r>
              <a:rPr kumimoji="1" lang="en-US" altLang="ja-JP" dirty="0"/>
              <a:t>WebGL</a:t>
            </a:r>
          </a:p>
          <a:p>
            <a:r>
              <a:rPr lang="en-US" altLang="ja-JP" dirty="0" err="1"/>
              <a:t>WebAssembly</a:t>
            </a:r>
            <a:r>
              <a:rPr lang="en-US" altLang="ja-JP" dirty="0"/>
              <a:t> </a:t>
            </a:r>
            <a:r>
              <a:rPr lang="en-US" altLang="ja-JP" dirty="0" err="1"/>
              <a:t>Wasm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40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69480-0C66-E137-39FB-03C50178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PWA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A1065A-0B70-210B-D584-AB4ACC8B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95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DA6CE-A80F-2E6F-0B7E-2A1EE184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CF0C3E-5942-A1D5-0229-DCB365CA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19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95062-5A63-974A-CED5-D12F93AA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前回の補足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4B01E6-2801-C0CE-C594-AAB86C6E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SSH(Secure Shell)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7B7F357-4B00-82D0-3C38-EE1648AE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3" y="3003462"/>
            <a:ext cx="6159296" cy="3763636"/>
          </a:xfrm>
          <a:prstGeom prst="rect">
            <a:avLst/>
          </a:prstGeom>
        </p:spPr>
      </p:pic>
      <p:pic>
        <p:nvPicPr>
          <p:cNvPr id="1028" name="Picture 4" descr="SSH公開鍵認証とは | ニフクラ">
            <a:extLst>
              <a:ext uri="{FF2B5EF4-FFF2-40B4-BE49-F238E27FC236}">
                <a16:creationId xmlns:a16="http://schemas.microsoft.com/office/drawing/2014/main" id="{03AEFDD1-8129-4595-1808-ED72C5C3D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52" y="97847"/>
            <a:ext cx="6429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26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0AEEC-7070-A1AF-3796-B7210E3A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Cookie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補足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E56D6-B1A8-404E-8228-B038F6DB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227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HttpOnly</a:t>
            </a:r>
            <a:r>
              <a:rPr kumimoji="1" lang="ja-JP" altLang="en-US" dirty="0"/>
              <a:t>属性</a:t>
            </a:r>
            <a:endParaRPr kumimoji="1" lang="en-US" altLang="ja-JP" dirty="0"/>
          </a:p>
          <a:p>
            <a:r>
              <a:rPr lang="en-US" altLang="ja-JP" dirty="0"/>
              <a:t>Secure</a:t>
            </a:r>
            <a:r>
              <a:rPr lang="ja-JP" altLang="en-US" dirty="0"/>
              <a:t>属性 </a:t>
            </a:r>
            <a:endParaRPr lang="en-US" altLang="ja-JP" dirty="0"/>
          </a:p>
          <a:p>
            <a:r>
              <a:rPr kumimoji="1" lang="en-US" altLang="ja-JP" dirty="0" err="1"/>
              <a:t>SameSite</a:t>
            </a:r>
            <a:r>
              <a:rPr kumimoji="1" lang="ja-JP" altLang="en-US" dirty="0"/>
              <a:t>属性 </a:t>
            </a:r>
            <a:r>
              <a:rPr kumimoji="1" lang="en-US" altLang="ja-JP" dirty="0"/>
              <a:t>None/Lax/Strict</a:t>
            </a:r>
          </a:p>
          <a:p>
            <a:r>
              <a:rPr lang="en-US" altLang="ja-JP" dirty="0"/>
              <a:t>(Expires)</a:t>
            </a:r>
            <a:endParaRPr kumimoji="1" lang="ja-JP" altLang="en-US" dirty="0"/>
          </a:p>
        </p:txBody>
      </p:sp>
      <p:pic>
        <p:nvPicPr>
          <p:cNvPr id="1026" name="Picture 2" descr="セキュリティ対策はばっちり？ セッションとCookieの違いとPHPでの使い方をご紹介！ | 株式会社AMG Solution">
            <a:extLst>
              <a:ext uri="{FF2B5EF4-FFF2-40B4-BE49-F238E27FC236}">
                <a16:creationId xmlns:a16="http://schemas.microsoft.com/office/drawing/2014/main" id="{91384A37-DADD-11C7-BB6F-1BB0D098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63" y="269739"/>
            <a:ext cx="8382776" cy="49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C5791-D869-F658-EB98-C2C965DD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今回はブラウザの話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64DA78-8E6D-A882-E186-9246549E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62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866EF2-FFE8-EB07-276C-70AF6F03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シークレットモード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3EED86-E607-DEE0-ABF5-1C8E0D86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シークレットモードとは、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ブラウザの動作モードの一つで、個人に紐付いた情報</a:t>
            </a:r>
            <a:r>
              <a:rPr kumimoji="1" lang="en-US" altLang="ja-JP" dirty="0"/>
              <a:t>(Cookie,</a:t>
            </a:r>
            <a:r>
              <a:rPr kumimoji="1" lang="ja-JP" altLang="en-US" dirty="0"/>
              <a:t>閲覧履歴</a:t>
            </a:r>
            <a:r>
              <a:rPr kumimoji="1" lang="en-US" altLang="ja-JP" dirty="0"/>
              <a:t>,</a:t>
            </a:r>
            <a:r>
              <a:rPr kumimoji="1" lang="ja-JP" altLang="en-US" dirty="0"/>
              <a:t>キャッシュ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をコンピュータに保存せずに</a:t>
            </a:r>
            <a:r>
              <a:rPr kumimoji="1" lang="en-US" altLang="ja-JP" dirty="0"/>
              <a:t>Web</a:t>
            </a:r>
            <a:r>
              <a:rPr kumimoji="1" lang="ja-JP" altLang="en-US" dirty="0"/>
              <a:t>閲覧を行うことができるもの。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92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361F0-378B-7AE5-FBC0-1293DF5B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ファビコン </a:t>
            </a:r>
            <a:r>
              <a:rPr kumimoji="1" lang="en-US" altLang="ja-JP" dirty="0"/>
              <a:t>favicon favicon.ico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FAF1C-A23F-7273-A5A5-E9363361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ブックーマークを保存した時のアイコン。</a:t>
            </a:r>
            <a:endParaRPr kumimoji="1" lang="en-US" altLang="ja-JP" dirty="0"/>
          </a:p>
          <a:p>
            <a:r>
              <a:rPr kumimoji="1" lang="ja-JP" altLang="en-US" dirty="0"/>
              <a:t>現在では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で</a:t>
            </a:r>
            <a:r>
              <a:rPr kumimoji="1" lang="en-US" altLang="ja-JP" dirty="0"/>
              <a:t>&lt;link </a:t>
            </a:r>
            <a:r>
              <a:rPr kumimoji="1" lang="en-US" altLang="ja-JP" dirty="0" err="1"/>
              <a:t>rel</a:t>
            </a:r>
            <a:r>
              <a:rPr kumimoji="1" lang="en-US" altLang="ja-JP" dirty="0"/>
              <a:t>=“icon” type=“image/</a:t>
            </a:r>
            <a:r>
              <a:rPr kumimoji="1" lang="en-US" altLang="ja-JP" dirty="0" err="1"/>
              <a:t>png</a:t>
            </a:r>
            <a:r>
              <a:rPr kumimoji="1" lang="en-US" altLang="ja-JP" dirty="0"/>
              <a:t>” </a:t>
            </a:r>
            <a:r>
              <a:rPr kumimoji="1" lang="en-US" altLang="ja-JP" dirty="0" err="1"/>
              <a:t>href</a:t>
            </a:r>
            <a:r>
              <a:rPr kumimoji="1" lang="en-US" altLang="ja-JP" dirty="0"/>
              <a:t>=“/favicon.png”&gt;</a:t>
            </a:r>
            <a:r>
              <a:rPr kumimoji="1" lang="ja-JP" altLang="en-US" dirty="0"/>
              <a:t>のように</a:t>
            </a:r>
            <a:r>
              <a:rPr kumimoji="1" lang="en-US" altLang="ja-JP" dirty="0" err="1"/>
              <a:t>png</a:t>
            </a:r>
            <a:r>
              <a:rPr kumimoji="1" lang="ja-JP" altLang="en-US" dirty="0"/>
              <a:t>などでも指定できる。</a:t>
            </a:r>
            <a:endParaRPr kumimoji="1" lang="en-US" altLang="ja-JP" dirty="0"/>
          </a:p>
          <a:p>
            <a:r>
              <a:rPr lang="ja-JP" altLang="en-US" dirty="0"/>
              <a:t>また、</a:t>
            </a:r>
            <a:r>
              <a:rPr lang="en-US" altLang="ja-JP" dirty="0" err="1"/>
              <a:t>iphone</a:t>
            </a:r>
            <a:r>
              <a:rPr lang="ja-JP" altLang="en-US" dirty="0"/>
              <a:t>でブックマークショートカットを保存するときのアイコンはアップルタッチアイコン</a:t>
            </a:r>
            <a:r>
              <a:rPr lang="en-US" altLang="ja-JP" dirty="0"/>
              <a:t>(apple-touch-icon)</a:t>
            </a:r>
            <a:r>
              <a:rPr lang="ja-JP" altLang="en-US" dirty="0"/>
              <a:t>で指定する。</a:t>
            </a:r>
            <a:endParaRPr kumimoji="1" lang="ja-JP" altLang="en-US" dirty="0"/>
          </a:p>
        </p:txBody>
      </p:sp>
      <p:pic>
        <p:nvPicPr>
          <p:cNvPr id="2050" name="Picture 2" descr="ファビコン">
            <a:extLst>
              <a:ext uri="{FF2B5EF4-FFF2-40B4-BE49-F238E27FC236}">
                <a16:creationId xmlns:a16="http://schemas.microsoft.com/office/drawing/2014/main" id="{AC322BDD-C3B5-BA10-A561-A69F474A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019" y="26193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8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7718B-2DB9-48D4-857F-01A1E662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ビーコン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564E3-8ED9-9AFC-015F-56241CFB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1×1</a:t>
            </a:r>
            <a:r>
              <a:rPr kumimoji="1" lang="ja-JP" altLang="en-US" dirty="0"/>
              <a:t>の</a:t>
            </a:r>
            <a:r>
              <a:rPr kumimoji="1" lang="en-US" altLang="ja-JP" dirty="0"/>
              <a:t>gif</a:t>
            </a:r>
            <a:r>
              <a:rPr kumimoji="1" lang="ja-JP" altLang="en-US" dirty="0"/>
              <a:t>画像などを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または</a:t>
            </a:r>
            <a:r>
              <a:rPr lang="ja-JP" altLang="en-US" dirty="0"/>
              <a:t>メールに埋め込む。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974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13928-E522-98CC-6D96-DAD05986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SVG Scalable Vector Graphics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DE5A324-FDCD-C3F0-ECCF-0C4342644FF6}"/>
              </a:ext>
            </a:extLst>
          </p:cNvPr>
          <p:cNvSpPr txBox="1">
            <a:spLocks/>
          </p:cNvSpPr>
          <p:nvPr/>
        </p:nvSpPr>
        <p:spPr>
          <a:xfrm>
            <a:off x="838200" y="3289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/>
              <a:t>WebP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365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78166-F67C-D76D-135A-E57ED3F8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375F27-76C1-36DB-39FE-D7CA5A36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HTML,XML</a:t>
            </a:r>
            <a:r>
              <a:rPr kumimoji="1" lang="ja-JP" altLang="en-US" dirty="0"/>
              <a:t>を扱うための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で構造や操作が定義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されたもの。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4C325D-9D86-96ED-B491-B30795E9D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88" y="634504"/>
            <a:ext cx="6226606" cy="554245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B30735B-5716-F827-C705-9F037D39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06" y="4001294"/>
            <a:ext cx="4771710" cy="20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193</Words>
  <Application>Microsoft Office PowerPoint</Application>
  <PresentationFormat>ワイド画面</PresentationFormat>
  <Paragraphs>30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情報リテラシー3</vt:lpstr>
      <vt:lpstr>前回の補足 </vt:lpstr>
      <vt:lpstr>Cookieの 補足 </vt:lpstr>
      <vt:lpstr>今回はブラウザの話</vt:lpstr>
      <vt:lpstr>シークレットモード</vt:lpstr>
      <vt:lpstr>ファビコン favicon favicon.ico</vt:lpstr>
      <vt:lpstr>WEBビーコン</vt:lpstr>
      <vt:lpstr>SVG Scalable Vector Graphics</vt:lpstr>
      <vt:lpstr>DOM</vt:lpstr>
      <vt:lpstr>PowerPoint プレゼンテーション</vt:lpstr>
      <vt:lpstr>PWA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情報リテラシー3</dc:title>
  <dc:creator>森内　大夢</dc:creator>
  <cp:lastModifiedBy>森内　大夢</cp:lastModifiedBy>
  <cp:revision>7</cp:revision>
  <dcterms:created xsi:type="dcterms:W3CDTF">2023-11-15T16:52:29Z</dcterms:created>
  <dcterms:modified xsi:type="dcterms:W3CDTF">2023-11-16T08:30:14Z</dcterms:modified>
</cp:coreProperties>
</file>