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1" r:id="rId16"/>
    <p:sldId id="272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859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150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1-09T07:12:28.4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976" units="cm"/>
          <inkml:channel name="Y" type="integer" max="2128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28.19276" units="1/cm"/>
          <inkml:channelProperty channel="T" name="resolution" value="1" units="1/dev"/>
        </inkml:channelProperties>
      </inkml:inkSource>
      <inkml:timestamp xml:id="ts1" timeString="2023-11-09T07:12:50.674"/>
    </inkml:context>
  </inkml:definitions>
  <inkml:trace contextRef="#ctx0" brushRef="#br0">3493 13916 0,'0'0'0,"88"0"172,494-88-156,88-71-1,71 18 1,-459 141 0,-35 0-1,-123 0-15,34 0 16,-69 18 0,-1-18-1,18 0 1,35-18-1,-35 18 17,-71 0-32,0 0 15,0 0 1,-17 0 46</inkml:trace>
  <inkml:trace contextRef="#ctx1" brushRef="#br0">11406 12899 0,'0'0'0,"0"9"0,0-9 0,0 27 0,8 45 16,1 35 0,16 90-16,-8-27 15,9 9-15,16 18 16,-25-63-16,0 1 16,0-28-16,-8-17 15,-1-19 1,1-26-16,-1-9 15,1-9-15,0 35 16,-1 81-16,1-35 16,-9-108-16</inkml:trace>
  <inkml:trace contextRef="#ctx1" brushRef="#br0" timeOffset="566.27">11499 13230 0,'0'0'0,"0"0"0,0 0 16,0 0-16,34-17 15,171-37 1,33 18-16,77 18 15,-8 36-15,-68-9 16,101 18-16,-110-27 16,51 9-16,-68-9 15,43-9 1,-103-9-16,43 0 16,-26 9-16,-67 9 15,16 0-15,-8 9 16,-9 9-1,-26 0-15,-16 0 16,-17 0-16,-18 0 16,1-1-16,-1 1 15,-8 0-15,0 0 16,0 0-16,1 9 16,-10 0-1,1 9-15,-1 8 16,9 37-16,-8 26 15,-1 28-15,-8-19 16,0-18-16,0 10 16,9 8-1,-1 18-15,9-35 16,9 26-16,33 36 16,1-35-16,-60-126 15</inkml:trace>
  <inkml:trace contextRef="#ctx1" brushRef="#br0" timeOffset="1049.91">11482 14860 0,'0'0'0,"0"0"16,0 0-1,9 0-15,-1 0 16,35 0-16,119 0 16,8 0-16,111 0 15,-76 0-15,127-9 16,-153 9 0,127 0-16,-135 0 15,67 0-15,-76 0 16,-9 0-16,26 0 15,-51 0-15,-34 9 16,33 0-16,18 0 16,-34 8-1,25 10-15,26 18 16,-43 9-16,-34-1 16,-85-53-16</inkml:trace>
  <inkml:trace contextRef="#ctx1" brushRef="#br0" timeOffset="3035.16">12521 13517 0,'0'0'0,"0"0"15,0-9-15,0 9 16,9 0-16,16-9 16,18 9-16,34 9 15,8 9 1,-17 9-16,-17 0 15,-8-10-15,16 1 16,44 0-16,41-18 16,-41 0-1,41-9-15,27-27 16,-52 10-16,-119 26 16</inkml:trace>
  <inkml:trace contextRef="#ctx1" brushRef="#br0" timeOffset="3519.94">13450 13535 0,'0'0'0,"0"0"15,0 0 1,0 9-16,0 0 16,-9 9-16,9-1 15,-8 1-15,8 0 16,-9 0-16,1 9 15,-1 0 1,1 18-16,-1 8 16,9 1-16,0 0 15,0-9-15,0-10 16,0-8-16,0-9 16,0 0-1,0 0-15,0 0 16,0-9-16,0 0 15,0 0-15,0 0 16,0 0-16,0 0 16,0-1-1,0-8-15</inkml:trace>
  <inkml:trace contextRef="#ctx1" brushRef="#br0" timeOffset="3903.97">12624 14296 0,'0'0'0,"0"0"16,0 0-16,0 0 15,0 0-15,0 0 16,8 0-16,18 9 16,16 0-1,26 0-15,-8-9 16,-9 0-16,-8 0 16,16 0-16,-8 0 15,9 0-15,0 0 16,-1 0-1,9 8-15,9 1 16,76 9-16,1 0 16,-18 9-16,26 9 15,93 27-15</inkml:trace>
  <inkml:trace contextRef="#ctx1" brushRef="#br0" timeOffset="4387.02">14233 13418 0,'0'0'0,"0"0"16,0 0-16,0 0 15,0 9-15,0 9 16,0 18-16,9 18 16,0-1-1,-1 1-15,1-9 16,-1 9-16,1-1 16,-1-8-16,1 0 15,-9-9-15,0 0 16,0-10-1,0 1-15,-17 54 16,-9 71-16,-8 0 16,-34 108-16</inkml:trace>
  <inkml:trace contextRef="#ctx1" brushRef="#br0" timeOffset="5155.63">14131 13651 0,'0'0'0,"0"0"0,0 0 16,0 0-16,0 0 15,0 0-15,26 0 16,50 0 0,1 9-16,68 18 15,25 18-15,-33 8 16,33 19-16,-59-18 15,-43-9-15,-17-10 16,0 1 0,-8 0-16,-18-9 15,-8-9-15,-8 0 16,-1-9-16,-8-1 16,0 1-16,0 0 15,0 0 1,-8 0-16,-1 0 15,1 0-15,-9 0 16,0 0-16,0 0 16,0-9-16,0 0 15,-9 0-15,9 0 16,0 0 0,8 0-16,1 0 15,-1 0-15,1-9 16,-1 9-16,1 0 15,-9-9 1,0 9-16,0 0 16,-9-9-16,1 9 15,-1 0-15,-8-9 16,-9 9-16,-8 0 16,-34 0-16,-9 18 15,1 0 1,-1 9-16,9-9 15,25-9-15,18 0 16,16 0-16,0-9 16,1 0-16,8 0 15,0 0 1,17 0-16</inkml:trace>
  <inkml:trace contextRef="#ctx1" brushRef="#br0" timeOffset="6522.38">15452 13221 0,'0'0'0,"0"0"15,0 0-15,0 0 16,0 0-16,8 0 16,137-8-16,51-1 15,127-18 1,1 0-16,-77 0 15,94-9-15,-103 27 16,9 9-16,-8-9 16,42-9-16,43-17 15,-18-1 1,69-18-16,68 9 16,0 1-16,25-1 15,-16 18-15,16 0 16,-42 27-16,-51 9 15,-34 9 1,8-9-16,51 0 16,-119 0-16,9-18 15,25 9-15,-76 0 16,33 0-16,-101 0 16,8 0-1,-43 0-15,-34 0 16,-25 0-16,-18 9 15,-8 0-15,18 0 16,67 0-16,0 18 16,120 26-16,-111 10 15,67 35 1,-75-35-16,-44-9 16,-24-10-16,-1-8 15,-17 0-15,-9-9 16,-16 0-16,0 9 15,-9-1 1,0 1-16,25 36 16,9 17-16,0-17 15,9 17-15,-9-8 16,0 0-16,-8-19 16,-9-8-1,-9-18-15,1 0 16,-9-10-16,0 1 15,0-9-15,-8 0 16,-1 0-16,1 0 16,-1 0-1,-8 9-15,0 17 16,-17 55-16,-34-1 16,-17 1-16,-9-1 15,9 10-15,17-28 16,0-8-1,0-9-15,8-10 16,9-17-16,0-9 16,0 0-16,-51 35 15,85-62-15</inkml:trace>
  <inkml:trace contextRef="#ctx1" brushRef="#br0" timeOffset="7140.15">14574 15209 0,'0'0'0,"9"0"16,16-9-16,120-45 15,170-26-15,-68 26 16,94 0 0,51 9-16,-77 18 15,85 10-15,9-1 16,43-9-16,25 0 16,0 0-16,17 0 15,-9 18-15,1 0 16,8 0-1,0 18-15,17 0 16,-17 0-16,0 18 16,-9 0-16,-59 0 15,-51 0-15,0-9 16,-43 26 0,-85 10-16,-17-18 15,-34 9-15,-34-1 16,8-8-16,-42-9 15,-26-9-15,-25 0 16,-17-9 0,-18-9-16,-16 0 15,-26 0-15</inkml:trace>
  <inkml:trace contextRef="#ctx1" brushRef="#br0" timeOffset="7607.55">17462 13132 0,'0'0'0,"0"0"15,17-9-15,85-18 16,-17 9-16,43 9 16,34-9-16,-26 9 15,34 0-15,26-8 16,-42 8 0,42-18-16,-26 9 15,-51 9-15,9 0 16,-26-9-16,-17 9 15,-25 9-15,-60 0 16</inkml:trace>
  <inkml:trace contextRef="#ctx1" brushRef="#br0" timeOffset="7890.57">17624 14215 0,'0'0'0,"0"0"0,8 0 16,18 0 0,33-18-16,95-9 15,16-17-15,26-1 16,8-9-16,-42 9 15,17-8-15,17 8 16,-43 0 0,1-9-16,93-35 15</inkml:trace>
  <inkml:trace contextRef="#ctx1" brushRef="#br0" timeOffset="8141.03">19182 13830 0,'0'0'0,"0"0"16,0 0-16,0 0 16,0 0-16,0 0 15,0 0 1,0 0-16,-8 9 16,-26 36-16,-43 53 15,26-26-15,8 0 16,9-19-16,9-8 15,8-9 1,-9 9-16,9-19 16,0 28-16,17-54 15</inkml:trace>
  <inkml:trace contextRef="#ctx1" brushRef="#br0" timeOffset="8391.4">19864 13293 0,'0'0'0,"0"0"0,0 0 15,0 9 1,17 27-16,8 35 16,10 10-16,7 0 15,-42-81-15</inkml:trace>
  <inkml:trace contextRef="#ctx1" brushRef="#br0" timeOffset="8574.53">20656 13275 0,'0'0'0,"0"0"15,0 0 1,0 0-16,0 0 16,0 27-16,9 63 15,-9-90-15</inkml:trace>
  <inkml:trace contextRef="#ctx1" brushRef="#br0" timeOffset="8891.17">21124 13973 0,'0'0'0,"0"0"0,0 0 16,0 0-16,0 0 15,9 0-15,-9 0 16,43 9-16,93-9 15,26 0 1,25-9-16,-8-8 16,-9-1-16,26-9 15,68-18-15</inkml:trace>
  <inkml:trace contextRef="#ctx1" brushRef="#br0" timeOffset="9241.84">23237 13401 0,'0'0'0,"0"0"16,0 0-16,17 0 15,34 0-15,26 8 16,51 1-16,42 0 16,-17 9-1,-17-9-15,-16 0 16,-27 9-16,-24 0 15,7 0-15,18 0 16,-94-18-16</inkml:trace>
  <inkml:trace contextRef="#ctx1" brushRef="#br0" timeOffset="9675.49">23944 13365 0,'0'0'0,"0"0"16,0 0-16,0 0 16,0 0-16,0 0 15,0 0 1,-9 9-16,1 0 16,-1 0-16,-8 8 15,-17 19-15,-25 18 16,-18 18-16,-8 8 15,8-17 1,9-9-16,17-1 16,-9 1-16,18 0 15,8-19-15,8-8 16,1-9-16,7 0 16,18-18-1</inkml:trace>
  <inkml:trace contextRef="#ctx1" brushRef="#br0" timeOffset="10092.95">24770 13329 0,'0'0'0,"0"0"16,0 0-16,0 0 16,0 0-16,0 9 15,-17 18-15,-42 62 16,-1 1-16,-34-1 16,0-8-1,18-1-15,8 1 16,17-9-16,8-10 15,0 10-15,1-1 16,-9 1-16,8-9 16,1 8-1,-18 1-15,9-18 16,0-1-16,0 1 16,-1 0-16,1-9 15,17-10-15,0-8 16,34-27-16</inkml:trace>
  <inkml:trace contextRef="#ctx1" brushRef="#br0" timeOffset="10326.36">23603 13821 0,'0'0'0,"0"0"0,0 0 16,9 0-1,76 36-15,9 18 16,-1 26-16,-16-17 16,8 9-16,17 26 15,9 54-15,42 72 16</inkml:trace>
  <inkml:trace contextRef="#ctx1" brushRef="#br0" timeOffset="11410.62">9080 10849 0,'0'0'0,"0"0"16,9 0-16,8 9 15,102 9 1,102 9-16,1 0 16,8 0-16,-85-9 15,51 0-15,-52-10 16,-50 1-16,8 0 15,9 9 1,-26-9-16,-17 9 16,-17 0-16,-16 0 15,-27 9-15,-16 0 16,-18 0-16,-34-1 16,9-8-1,9-9-15,-9 0 16,8-9-16,9 0 15,8 0-15,1 0 16,8 0-16,8 0 16,1 0-1,-1 9-15,9 0 16,-8 9-16,-9 63 16,0 26-16,8 18 15,1 10-15,-1-37 16,1-26-1,8-10-15,0-17 16,0-9-16,0-9 16,0 0-16,8-10 15,1 1-15,33 45 16,-42-63 0</inkml:trace>
  <inkml:trace contextRef="#ctx1" brushRef="#br0" timeOffset="12028.1">12947 11037 0,'0'0'0,"0"0"0,0 0 16,-8 0-16,-1-9 16,-8 9-16,0 0 15,-8 0-15,-1 0 16,-8 0 0,8 0-16,1 9 15,-1 0-15,9 0 16,0 0-16,9 0 15,-1 0-15,1 0 16,-1 0 0,1 0-16,8 9 15,0 0-15,0 9 16,0 17-16,0 19 16,0 0-16,0-10 15,0 1 1,8 0-16,1-9 15,-9-1-15,8 1 16,9-9-16,0 9 16,17 8-16,17 1 15,9 0 1,0-1-16,-1 1 16,9 0-16,18-9 15,7-10-15,-7-8 16,-27 0-16,9-9 15,9 0 1,17 0-16,-1-9 16,-33-9-16,34 9 15,85 9-15,85 0 16</inkml:trace>
  <inkml:trace contextRef="#ctx1" brushRef="#br0" timeOffset="12479">14923 10715 0,'0'0'0,"0"0"0,0 0 15,0 0-15,0 0 16,0 9-16,0 0 16,0 0-1,-8 36-15,-1 62 16,9 18-16,0 10 15,0 26-15,9-45 16,-1-17-16,-8-19 16,0 1-1,0-1-15,0-17 16,0 0-16,0-19 16,0 1-16,0 9 15,9 9-15,-1-1 16,1-8-1,0-9-15,-9-45 16</inkml:trace>
  <inkml:trace contextRef="#ctx1" brushRef="#br0" timeOffset="13180.59">15315 10831 0,'0'0'0,"0"0"0,0 0 15,0 0-15,0 0 16,9 0-1,-1 0-15,1 0 16,16-9-16,69 1 16,68-1-16,-34 18 15,-1 17-15,-16 1 16,-34 0 0,-18 9-16,-16-9 15,-9 0-15,-8-10 16,-9 1-16,0 0 15,-9 0-15,1 0 16,-1-9 0,-8 0-16,0 9 15,-17 9-15,-25 35 16,-35 28-16,17-9 16,9-10-16,-8-8 15,-9-1 1,-9-17-16,-8-9 15,34-9-15,8-9 16,9-9-16,0 0 16,8 0-16,-8 0 15,0-9-15,-8 0 16,7 0 0,1 0-16,0 0 15,0 0-15,0 0 16,0 0-16,9 0 15,-1 0-15,0 0 16,9 0 0,0 0-16,0 0 15,9 0-15,-1 0 16,1 0-16,8-9 16,0 0-16,0 9 15</inkml:trace>
  <inkml:trace contextRef="#ctx1" brushRef="#br0" timeOffset="15064.49">22087 16507 0,'0'0'0,"-17"-9"16,-17-9-16,-17-9 15,-26 0-15,-195-53 16,33-10 0,-68-44-16,86-9 15,-60-10-15,68 10 16,-94-36-16,69 54 15,-60-18-15,-35-36 16,120 62 0,-93-35-16,76 0 15,-26-45-15,112 36 16,24-90-16,52-35 16,51 8-16,43-62 15,101 27-15,69 17 16,94 19-1,-26 53-15,85 18 16,69 18-16,-10 27 16,-67 63-16,0 35 15,34 18-15,25 45 16,-25 18 0,34 36-16,-17 26 15,-9 81-15,-51-17 16,-68 26-16,-17 36 15,-102-27-15,8 71 16,-8 10 0,-26 8-16,-42 55 15,-52-73-15,-33 73 16,-35-100-16,-67 100 16,7-82-16,-84 73 15,-34-10 1,-78-18-16,44-17 15,-69-9-15,69-46 16,-60 46-16,-35-9 16,95-45-16,-43 26 15,-26-8 1,128-81-16,9 18 16,25-8-16,-34 124 15,34-44-15</inkml:trace>
  <inkml:trace contextRef="#ctx1" brushRef="#br0" timeOffset="16082.35">22854 8218 0,'0'0'0,"0"0"0,0 0 16,0 0-16,0 0 15,0 0-15,0 0 16,0 0-16,0 9 15,0 8-15,0 1 16,0 9 0,8 18-16,1 9 15,-1 8-15,1 1 16,-1-9-16,1-10 16,-1 19-16,1 9 15,-1 26 1,1 1-16,-1-1 15,9 27-15,-8 63 16,-9-53-16,-9 17 16,-8 36-16,0-45 15,-8-9 1,-1 19-16,1-28 16,16-36-16,-8-8 15,0 53-15,17-134 16</inkml:trace>
  <inkml:trace contextRef="#ctx1" brushRef="#br0" timeOffset="16366.36">22973 9533 0,'0'0'0,"0"0"16,0 0-16,0 0 16,0 0-16,8 0 15,1 0 1,8 9-16,119 18 16,35 0-16,33 0 15,35 0-15,-95-9 16,78 0-16,-69-9 15,17-9 1,86 0-16</inkml:trace>
  <inkml:trace contextRef="#ctx1" brushRef="#br0" timeOffset="16682.59">24796 8271 0,'0'0'0,"0"0"16,0 0-16,0 0 15,0 0 1,0 9-16,0 9 16,-9 63-16,1 17 15,-1 36-15,9 54 16,0-26-16,-8-1 15,8 53 1,8-70-16,1-10 16,8 0-16,0-17 15,0-37-15,0 1 16,0-1-16,8 55 16,1-1-1,-26-134-15</inkml:trace>
  <inkml:trace contextRef="#ctx1" brushRef="#br0" timeOffset="16999.66">25443 8925 0,'0'0'0,"0"0"16,0 0-16,9 0 16,84 27-1,95 17-15,50 10 16,-16 0-16,-9-18 15,8-10-15,-93-17 16,68 0-16,68 9 16</inkml:trace>
  <inkml:trace contextRef="#ctx1" brushRef="#br0" timeOffset="17350.23">25963 9229 0,'0'0'0,"0"0"0,0 0 16,0 0-16,0 0 15,8 45-15,9 89 16,-8 0-16,-1 72 16,-8-63-1,0-26-15,-8-1 16,-1 1-16,9-19 16,0-35-16,0-19 15,0 1-15,0 36 16,17 116-1,0 80-15</inkml:trace>
  <inkml:trace contextRef="#ctx1" brushRef="#br0" timeOffset="17650.09">27530 9748 0,'0'0'0,"0"0"0,0 0 16,9 0-16,-1 9 15,18 0-15,76 9 16,153-9-1,-33 0-15,59 0 16,-102 0-16,25-9 16,-42 9-16,0-9 15,93 0-15</inkml:trace>
  <inkml:trace contextRef="#ctx1" brushRef="#br0" timeOffset="17967.33">27973 9462 0,'0'0'0,"0"0"16,0 0-16,0 0 16,0 9-16,0 18 15,0 17-15,8 109 16,-8 88-1,0 10-15,-8-9 16,-1-37-16,-8-17 16,9-80-16,-1-28 15,9-17-15,0-18 16,0-18-16,0-9 16,0-9-1,0 0-15,9 8 16,42 10-16,-51-27 15</inkml:trace>
  <inkml:trace contextRef="#ctx1" brushRef="#br0" timeOffset="18334.99">29924 9730 0,'0'0'0,"0"0"0,0 0 16,0 0-16,0 0 15,0 63-15,-9 71 16,9 18 0,0 81-16,0-72 15,0 0-15,0-8 16,0-55-16,0-26 16,0-10-16,9 19 15,-1 80 1,1-36-16,-9-125 15</inkml:trace>
  <inkml:trace contextRef="#ctx1" brushRef="#br0" timeOffset="18918.25">30068 10088 0,'0'0'0,"0"-9"0,0 1 16,9-1-16,-1-9 16,9 0-16,0 0 15,9 9 1,17-9-16,16 0 15,18 0-15,25 9 16,-34 9-16,-17 0 16,-17 9-16,-8 0 15,-9 0-15,0 9 16,0 0 0,0 0-16,0 9 15,0 0-15,-8-10 16,-1 1-16,1 0 15,-1 0-15,-8 0 16,0-9 0,0 9-16,0-9 15,0 9-15,-8 9 16,-77 53-16,-35 19 16,35-37-16,0-8 15,0-18 1,17-9-16,-1-9 15,27-9-15,-1-1 16,18 1-16,-1 0 16,1-9-16,8 0 15,0 0 1,8 0-16,9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128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28.19276" units="1/cm"/>
          <inkml:channelProperty channel="T" name="resolution" value="1" units="1/dev"/>
        </inkml:channelProperties>
      </inkml:inkSource>
      <inkml:timestamp xml:id="ts0" timeString="2023-11-09T07:14:1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2581 4270 0,'0'0'0,"0"0"0,-9-9 15,1 0-15,-9 0 16,-9 0-16,-16 0 16,-18 9-16,-17 9 15,-127 99 1,51-10-16,33-9 16,1 28-16,0 26 15,25 0-15,26-35 16,0-19-16,8 10 15,26-1-15,9-8 16,16 8 0,35 36-16,25-8 15,8-55-15,-59-71 16</inkml:trace>
  <inkml:trace contextRef="#ctx0" brushRef="#br0" timeOffset="99.24">1959 6920 0,'26'-9'0,"16"9"0,35 0 15,0 0-15,-26 0 16,8-9-16,-59 9 16</inkml:trace>
  <inkml:trace contextRef="#ctx0" brushRef="#br0" timeOffset="500.06">2138 5308 0,'0'0'0,"0"0"16,0 0-1,0 0-15,0 0 16,0 0-16,0 0 15,9 9-15,8 0 16,25 0-16,18-9 16,16 0-16,1 0 15,0 0 1,-1 0-16,1 9 16,-17 0-16,-18 9 15,-8 0-15,0 9 16,-8 0-16,0 8 15,-1-8 1,-8 0-16,0 18 16,9 44-16,-9 19 15,-9-46-15,-8-62 16</inkml:trace>
  <inkml:trace contextRef="#ctx0" brushRef="#br0" timeOffset="601.64">3032 6920 0,'0'0'0,"0"0"0,0 0 15,0 0-15,0 0 16,9 0-16,-9 0 16</inkml:trace>
  <inkml:trace contextRef="#ctx0" brushRef="#br0" timeOffset="1288.3">1422 5219 0,'0'0'0,"0"0"0,0 0 16,0 0-16,0 0 16,0 0-16,0 9 15,0 0-15,0 18 16,9 26-16,0 10 16,-1 0-1,9-1-15,0 1 16,9-9-16,-18-1 15,9 1-15,0 0 16,9-10-16,-18 1 16,9-9-1,9-9-15,8-9 16,9 0-16,-1 0 16,1-9-16,8 0 15,-51-9-15,324 71 16,-324-71-1,17 0-15,25 0 16,9 0-16,9 0 16,-9 0-16,-8 0 15,-9 0-15,0 0 16,8-9 0,52-9-16,25-18 15,-25-53-15,-94 89 16</inkml:trace>
  <inkml:trace contextRef="#ctx0" brushRef="#br0" timeOffset="1685.75">2487 5299 0,'0'0'0,"0"0"0,0 0 16,0 0-16,0 0 15,0 0-15,0 0 16,0 0 0,0 0-16,0 0 15,0 0-15,9 0 16,-1 0-16,9 0 15,9 9-15,-1 0 16,1 0-16,0 9 16,8 9-1,-9 0-15,1 0 16,-1 8-16,1 1 16,-1 9-16,1 27 15,-9 35 1,-9-26-16,-8-37 15,0-44-15</inkml:trace>
  <inkml:trace contextRef="#ctx0" brushRef="#br0" timeOffset="1785.37">2819 6920 0,'0'0'0,"0"0"15,0 0-15,0 0 16,0 0 0,0 0-16,0 0 15,0 0-15</inkml:trace>
  <inkml:trace contextRef="#ctx0" brushRef="#br0" timeOffset="2135.85">3543 4717 0,'0'0'0,"0"0"16,0 0-16,0 0 16,60 9-16,59 0 15,9 9-15,68 9 16,-43-9-16,-8-9 15,17 0 1,-43 0-16,-42-9 16,-17 0-16,-18 0 15,-8 0-15,0 0 16,-34 0-16</inkml:trace>
  <inkml:trace contextRef="#ctx0" brushRef="#br0" timeOffset="2436.1">3535 4843 0,'0'0'0,"0"0"0,0 0 15,0 9-15,0 9 16,0 9-16,0 17 15,0 1 1,8 18-16,1 17 16,0 28-16,-9-1 15,0 1-15,8-1 16,-8 0-16,9-26 16,-1-9-1,-8-28-15,9-17 16,-1 0-16,1-18 15,-9-9-15</inkml:trace>
  <inkml:trace contextRef="#ctx0" brushRef="#br0" timeOffset="2769.35">3561 5541 0,'0'0'0,"0"0"0,0 0 16,0 0-1,0 0-15,17-9 16,110-27-16,35-8 15,85-1-15,-85 9 16,51 0-16,-43 9 16,-42 9-1,0 9-15,-26 0 16,0 1-16,-17 8 16,-85 0-16</inkml:trace>
  <inkml:trace contextRef="#ctx0" brushRef="#br0" timeOffset="2986.03">3518 6096 0,'0'0'0,"0"0"0,0 0 16,0 0-16</inkml:trace>
  <inkml:trace contextRef="#ctx0" brushRef="#br0" timeOffset="3102.41">4830 6051 0,'0'0'0</inkml:trace>
  <inkml:trace contextRef="#ctx0" brushRef="#br0" timeOffset="4038.43">3799 5863 0,'0'0'0,"0"0"0,0 0 16,9 0-16,8 0 16,0 0-16,8 0 15,35 0 1,85 0-16,-26 9 16,-25 0-16,-1 9 15,52-9-15,-34 0 16,-35 0-16,-7-9 15,-10 0 1,1 0-16,-9 0 16,-8 0-16,-1 0 15,-8 0-15,-8 0 16,-9 0-16,0 0 16,0 0-1,-9 0-15,1 0 16,-1 0-16,1 0 15,-1 0-15,-8 0 16,0 0-16,0 0 16,0 0-1,0 0-15,0 0 16,0 0-16,0 0 16,0 0-16,0 0 15,0 0-15</inkml:trace>
  <inkml:trace contextRef="#ctx0" brushRef="#br0" timeOffset="4404.79">5707 4422 0,'0'0'0,"0"0"15,0 0-15,0 0 16,0 0-16,9 9 16,8 0-16,34 18 15,93 9-15,10-18 16,-9-1-1,8 10-15,-25-18 16,-26 0-16,-25 0 16,-26-9-16,-9 0 15,-8 9-15,-8-9 16,-9 0 0,-9 0-16,-8 0 15</inkml:trace>
  <inkml:trace contextRef="#ctx0" brushRef="#br0" timeOffset="4704.52">6065 5004 0,'0'0'0,"0"0"0,0 0 15,0 0-15,0 0 16,0 0-1,0 9-15,0 0 16,0 0-16,0 9 16,8-9-16,1 9 15,-9 26-15,8 46 16,-8 17 0,-8-8-16,-1 35 15,1 18-15,-1-53 16,1-46-16,-1-26 15,9-9-15,0-18 16</inkml:trace>
  <inkml:trace contextRef="#ctx0" brushRef="#br0" timeOffset="4872.05">5988 6920 0,'0'0'0,"0"0"0,0 0 15,0 0 1,0 0-16,0 0 15,0 0-15,0 0 16,0 0-16,0 0 16,0 0-16,0 0 15,0 0 1,0 0-16</inkml:trace>
  <inkml:trace contextRef="#ctx0" brushRef="#br0" timeOffset="48749.84">4029 15048 0,'0'0'0,"0"0"0,0 0 0,0 0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128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28.19276" units="1/cm"/>
          <inkml:channelProperty channel="T" name="resolution" value="1" units="1/dev"/>
        </inkml:channelProperties>
      </inkml:inkSource>
      <inkml:timestamp xml:id="ts0" timeString="2023-11-09T07:21:38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14663 0,'0'62'0,"0"1"0,0-18 0,0-9 0,0-27 0,0-9 0,0 0 0</inkml:trace>
  <inkml:trace contextRef="#ctx0" brushRef="#br0" timeOffset="2093.21">33859 13633 0,'0'-9'0,"0"0"0,0 0 0,0 9 0,0-9 0,0 0 0,0 9 0,0 0 0,0-8 0,0 8 0,0-9 0,0 0 0,0-9 0,0-9 0,0 0 0,0 0 0,0 0 0,0 18 0,0-17 0,0 8 0,0 9 0,0 0 16,0 0-16,0 0 0,0 0 0,0 9 0,0 0 0,0-9 0,0 9 0,0-9 0,0 0 0,0 0 0,0 9 0,0 0 0,0 0 0,0 0 0,0 0 0,0 0 0,0 0 0,0 0 0,0 0 0,0 0 0,0 0 0,0 0 0,0 0 0,0 0 0,0 0 0,0 0 0,0 0 0,0 0 0,0 0 0,0 0 0,0 0 0,0 0 0,0 0 0,0 0 15,0 0 1,0 0-16,0 0 16,0 9-16,0 0 15,0-9-15,0 0 16,0 0-16,0 9 15,0-9 48,0 0-63,0 0 0,0 0 0,0 9 16,0-9-16,0 0 15,0 0-15,0 0 16,0 9-16,0-9 15,0 0-15,0 0 0,0 0 16,0 0-16,0 9 0,0 0 0,0 0 16,0 0-1,0 0-15,0-9 16,0 9-16,0-1 16,0-8-16,0 0 15,0 0-15,0 0 16,0 0-1,0 0-15,0 0 16,0 0-16,0 0 16,0 0-16,0 0 15,0 9-15,0 0 16,0 0 0,0 0-16,0 0 15,0 0-15,0 0 16,0 0-16,0-9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3F2E0-408E-41BF-486B-FA0A9165A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AB71D2-33F5-B99B-0F47-BCAF5ADEA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BDF27-6DC1-FAE9-AD09-EBD162BC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5CD0B-0FB1-FFED-3D59-842E7A2C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C645B-00FA-B957-7CAA-2E3E78C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4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DE8C0-AA90-5678-179A-7D5D32DC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7E229-9E2C-39C1-901D-2558B5DE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0412-CD13-898C-C53E-761665AF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BE8C1-B745-E3A8-B504-B6CD03FD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D703A-ACE5-825B-1FEF-E6674FB7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AC0D1-E33C-8144-C1C2-B6C79E597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3FEA7A-58ED-EEC9-8133-7A43B16B2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31783-6AFF-AAC1-9B3F-BCAC36FC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84E46-C8D0-8312-1DA6-FE01616A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BB1C1-BE10-956E-17AC-930341A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1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666DD-B9FA-12FB-FA71-AC7C5AC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B04E5-90BF-97A6-EBA8-F1187DE9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9C92D-8BD5-670F-4700-4588F7A0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2B7EF-D1DA-688F-09A6-A109236B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733CA-4ACB-1F4F-F85E-057AE67D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3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6DBEC-7AB2-90AB-4249-C619D59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A471D-03AD-0B17-9F9B-8D716071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7C4D4-4A34-7D87-CE29-B47B7DD3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E4F23-D93B-462E-5F2E-FEE364CD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5FEE5-7FDA-A348-3CB1-FD113E06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2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9FD38-4071-46E6-0B36-228C4A3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8765E-96A3-5592-A319-F72B4F155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3E9548-5B06-779B-A50E-D843CA86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6BD347-1BC6-ACA7-9853-3A1B4AE4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31185D-C8C9-FD72-F47B-2C0F6E89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EEE96-161E-2FFA-961F-681F677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32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A97D5-FAE8-9644-E0A1-C56ADEFB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2C7382-DDFE-5496-F665-476E6CF7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34C4A0-68C7-8305-9AF9-6576E610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558D28-0E4F-E42C-2110-6FA920656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0BA682-D6E7-6E49-EE0A-F44204384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EB908D-8AAB-1763-39E4-54D63F7C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498A-E17C-6616-E818-D5123395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B05AEA-D7D8-E08F-76F4-D5A85D0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9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143C6-F9CB-CEBF-3F3F-D07E03AA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08F38-E8EA-3240-7336-D9667F93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4F7B61-6E12-14AD-D1D9-C04A97E7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791C2-C8B0-836F-7B9B-0B1B0237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31E158-1374-C3C0-E396-9221F11A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20224D-FD9A-F362-FC00-B901FF24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A3D06F-1FFB-B7B4-17ED-7F910273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4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C4DC5-2C85-7A8B-1E0A-531604D6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0EDC5-73E1-E4D7-14C0-C5EFC73E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1F89E0-8605-6D38-5973-560A99F2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6C5CE-85E1-29D9-C78F-1EA0E6EF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16570-3342-3D74-8F58-BCA4A3B8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D3CAC3-AD36-29AE-9D1A-F0518832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1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7291A-4C02-80CC-1109-D858DFED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CE2BB2-873C-463F-FDE3-489FD7636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1F681-E312-26B8-3286-F830E2CA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4EF0C1-0E2B-6B91-663D-A56F67BA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B8695-152A-3427-4AA1-264A2DC1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7CD95A-EE30-4765-E370-A13D7126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9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461298-59F6-DC4F-F4D4-825B0092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D9C279-2F90-7FC1-44C9-A2184F95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94A0D-73CB-A8BD-DBAA-87EAF93F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C51C-1ABF-41D9-99D7-4DD969334BA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F4268-25CE-9BAF-4FB5-D45C6B3F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C7803-66B9-51BB-EFC3-0FFDE0044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5B64-7915-4BEC-A4E7-30EFE30AAE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4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ja/docs/Web/HTTP/COR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75343-2B96-3AB3-9A44-F98484313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情報リテラシー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F8C455-4004-22F0-514B-4F13BD1FC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35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2A7F4-A3F1-CAFB-CB84-21D4E051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リクエスト 本体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EE00C0-58A6-BE63-0EB0-01DB6FC9D2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1247"/>
            <a:ext cx="10515600" cy="3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886433-BCA3-B2AC-32E5-D3A1745D44C4}"/>
              </a:ext>
            </a:extLst>
          </p:cNvPr>
          <p:cNvSpPr txBox="1"/>
          <p:nvPr/>
        </p:nvSpPr>
        <p:spPr>
          <a:xfrm>
            <a:off x="933855" y="4834647"/>
            <a:ext cx="102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Body payload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2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5E324-D90B-D368-B39F-B10FE500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 </a:t>
            </a:r>
            <a:r>
              <a:rPr kumimoji="1" lang="ja-JP" altLang="en-US" dirty="0"/>
              <a:t>レスポンス ステータス行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A413AB-88BA-ACD4-FFB2-86E2265CD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72" y="1263672"/>
            <a:ext cx="9280474" cy="165722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B7161-A510-A988-6019-AD265907F8C0}"/>
              </a:ext>
            </a:extLst>
          </p:cNvPr>
          <p:cNvSpPr txBox="1"/>
          <p:nvPr/>
        </p:nvSpPr>
        <p:spPr>
          <a:xfrm>
            <a:off x="1060315" y="2920899"/>
            <a:ext cx="903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HTTP/1.1 200 OK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EA17CA-81FE-ED7F-9A07-2A8CF029A841}"/>
              </a:ext>
            </a:extLst>
          </p:cNvPr>
          <p:cNvSpPr txBox="1"/>
          <p:nvPr/>
        </p:nvSpPr>
        <p:spPr>
          <a:xfrm>
            <a:off x="1060315" y="4377447"/>
            <a:ext cx="914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プロトコルバージョン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ja-JP" altLang="en-US" dirty="0"/>
              <a:t>ステータスコード＋メッセージ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6FDBC115-8883-CE77-66AF-9DE47380206C}"/>
                  </a:ext>
                </a:extLst>
              </p14:cNvPr>
              <p14:cNvContentPartPr/>
              <p14:nvPr/>
            </p14:nvContentPartPr>
            <p14:xfrm>
              <a:off x="0" y="4788720"/>
              <a:ext cx="12189600" cy="56772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6FDBC115-8883-CE77-66AF-9DE473802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779360"/>
                <a:ext cx="12208320" cy="5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23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2AF6-04CB-3A77-177A-0E3D5B95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レスポンス ヘッダー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29C026-60A1-5B90-D769-99AA72A91D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6" y="1690688"/>
            <a:ext cx="10157185" cy="43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4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47B45-602F-1EE8-C2D6-125D916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HTTP/2</a:t>
            </a:r>
            <a:r>
              <a:rPr kumimoji="1" lang="ja-JP" altLang="en-US" dirty="0"/>
              <a:t>以降は圧縮などが進む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8891AB-E68C-1CC6-43A6-FE3AEDCA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37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B2FEF-3DF3-5575-7F0B-D863D45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の機能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FB8FC-F1B8-EE85-C9A8-F3C8B608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キャッシュ</a:t>
            </a:r>
            <a:endParaRPr lang="en-US" altLang="ja-JP" dirty="0"/>
          </a:p>
          <a:p>
            <a:r>
              <a:rPr kumimoji="1" lang="ja-JP" altLang="en-US" dirty="0"/>
              <a:t>オリジン制約の緩和</a:t>
            </a:r>
            <a:endParaRPr kumimoji="1" lang="en-US" altLang="ja-JP" dirty="0"/>
          </a:p>
          <a:p>
            <a:r>
              <a:rPr lang="ja-JP" altLang="en-US" dirty="0"/>
              <a:t>認証</a:t>
            </a:r>
            <a:endParaRPr lang="en-US" altLang="ja-JP" dirty="0"/>
          </a:p>
          <a:p>
            <a:r>
              <a:rPr lang="ja-JP" altLang="en-US" dirty="0"/>
              <a:t>プロキシとトンネリング</a:t>
            </a:r>
            <a:endParaRPr lang="en-US" altLang="ja-JP" dirty="0"/>
          </a:p>
          <a:p>
            <a:r>
              <a:rPr lang="ja-JP" altLang="en-US" dirty="0"/>
              <a:t>セッション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453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A4B93-0A34-7068-1F92-067475F8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F2A57-FA65-6E7F-15EB-948ECA607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275"/>
            <a:ext cx="10515600" cy="475672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GET</a:t>
            </a:r>
          </a:p>
          <a:p>
            <a:r>
              <a:rPr lang="en-US" altLang="ja-JP" dirty="0"/>
              <a:t>POST</a:t>
            </a:r>
          </a:p>
          <a:p>
            <a:r>
              <a:rPr lang="en-US" altLang="ja-JP" dirty="0"/>
              <a:t>PUT</a:t>
            </a:r>
          </a:p>
          <a:p>
            <a:r>
              <a:rPr lang="en-US" altLang="ja-JP" dirty="0"/>
              <a:t>DELETE</a:t>
            </a:r>
          </a:p>
          <a:p>
            <a:pPr marL="0" indent="0">
              <a:buNone/>
            </a:pPr>
            <a:r>
              <a:rPr lang="ja-JP" altLang="en-US" dirty="0"/>
              <a:t>この</a:t>
            </a:r>
            <a:r>
              <a:rPr lang="en-US" altLang="ja-JP" dirty="0"/>
              <a:t>4</a:t>
            </a:r>
            <a:r>
              <a:rPr lang="ja-JP" altLang="en-US" dirty="0"/>
              <a:t>つで</a:t>
            </a:r>
            <a:r>
              <a:rPr lang="en-US" altLang="ja-JP" dirty="0"/>
              <a:t>REST API(RESTful API)</a:t>
            </a:r>
          </a:p>
          <a:p>
            <a:pPr marL="0" indent="0">
              <a:buNone/>
            </a:pPr>
            <a:r>
              <a:rPr lang="ja-JP" altLang="en-US" dirty="0"/>
              <a:t>他には</a:t>
            </a:r>
            <a:r>
              <a:rPr lang="en-US" altLang="ja-JP" dirty="0"/>
              <a:t>..</a:t>
            </a:r>
          </a:p>
          <a:p>
            <a:r>
              <a:rPr lang="en-US" altLang="ja-JP" dirty="0"/>
              <a:t>HEAD</a:t>
            </a:r>
          </a:p>
          <a:p>
            <a:pPr marL="0" indent="0">
              <a:buNone/>
            </a:pP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1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DA979-90FF-4874-8D33-37D30FD5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コンテントセキュリティポリシー</a:t>
            </a:r>
            <a:r>
              <a:rPr kumimoji="1" lang="en-US" altLang="ja-JP" dirty="0"/>
              <a:t>(CSP)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F5B84-4E65-102B-D59C-0B36DDBE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XSS(</a:t>
            </a:r>
            <a:r>
              <a:rPr kumimoji="1" lang="ja-JP" altLang="en-US" dirty="0"/>
              <a:t>クロスサイトスクリプティング攻撃</a:t>
            </a:r>
            <a:r>
              <a:rPr kumimoji="1" lang="en-US" altLang="ja-JP" dirty="0"/>
              <a:t>)</a:t>
            </a:r>
            <a:r>
              <a:rPr kumimoji="1" lang="ja-JP" altLang="en-US" dirty="0"/>
              <a:t>やデータインジェクション攻撃を防ぐ</a:t>
            </a:r>
            <a:endParaRPr kumimoji="1" lang="en-US" altLang="ja-JP" dirty="0"/>
          </a:p>
          <a:p>
            <a:r>
              <a:rPr lang="en-US" altLang="ja-JP" dirty="0"/>
              <a:t>Content-Security-Policy</a:t>
            </a:r>
            <a:r>
              <a:rPr lang="ja-JP" altLang="en-US" dirty="0"/>
              <a:t>ヘッダーを設定する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92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6F719-FF4A-EC37-D25D-2439E69D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オリジン間リソース共有</a:t>
            </a:r>
            <a:br>
              <a:rPr kumimoji="1" lang="en-US" altLang="ja-JP" dirty="0"/>
            </a:br>
            <a:r>
              <a:rPr lang="en-US" altLang="ja-JP" b="0" i="0" dirty="0">
                <a:solidFill>
                  <a:srgbClr val="1B1B1B"/>
                </a:solidFill>
                <a:effectLst/>
                <a:latin typeface="Inter"/>
              </a:rPr>
              <a:t>Cross-Origin Resource Sharing</a:t>
            </a:r>
            <a:endParaRPr kumimoji="1" lang="ja-JP" altLang="en-US" dirty="0"/>
          </a:p>
        </p:txBody>
      </p:sp>
      <p:pic>
        <p:nvPicPr>
          <p:cNvPr id="7170" name="Picture 2" descr="CORS の仕組みの図式化">
            <a:extLst>
              <a:ext uri="{FF2B5EF4-FFF2-40B4-BE49-F238E27FC236}">
                <a16:creationId xmlns:a16="http://schemas.microsoft.com/office/drawing/2014/main" id="{661D94DE-0F2C-EE3E-533D-A87AF1A49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3" y="1835068"/>
            <a:ext cx="6288097" cy="43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21313-9081-36EB-C297-41147B80C9A0}"/>
              </a:ext>
            </a:extLst>
          </p:cNvPr>
          <p:cNvSpPr txBox="1"/>
          <p:nvPr/>
        </p:nvSpPr>
        <p:spPr>
          <a:xfrm>
            <a:off x="8365787" y="2071991"/>
            <a:ext cx="321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SOP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Same-Origin Policy/</a:t>
            </a:r>
            <a:r>
              <a:rPr kumimoji="1" lang="ja-JP" altLang="en-US" dirty="0"/>
              <a:t>同一生成元ポリシー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https://developer.mozilla.org/ja/docs/Web/HTTP/CORS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49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428E-BF71-7F21-C40D-29C7DA8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992941-ADA0-BE77-CBAB-E6CA9201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381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B2FEF-3DF3-5575-7F0B-D863D45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の機能</a:t>
            </a:r>
            <a:r>
              <a:rPr kumimoji="1" lang="en-US" altLang="ja-JP" dirty="0"/>
              <a:t>(</a:t>
            </a:r>
            <a:r>
              <a:rPr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FB8FC-F1B8-EE85-C9A8-F3C8B608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キャッシュ</a:t>
            </a:r>
            <a:endParaRPr lang="en-US" altLang="ja-JP" dirty="0"/>
          </a:p>
          <a:p>
            <a:r>
              <a:rPr kumimoji="1" lang="ja-JP" altLang="en-US" dirty="0"/>
              <a:t>オリジン制約の緩和</a:t>
            </a:r>
            <a:endParaRPr kumimoji="1" lang="en-US" altLang="ja-JP" dirty="0"/>
          </a:p>
          <a:p>
            <a:r>
              <a:rPr lang="ja-JP" altLang="en-US" dirty="0"/>
              <a:t>認証</a:t>
            </a:r>
            <a:endParaRPr lang="en-US" altLang="ja-JP" dirty="0"/>
          </a:p>
          <a:p>
            <a:r>
              <a:rPr lang="ja-JP" altLang="en-US" dirty="0"/>
              <a:t>プロキシとトンネリング</a:t>
            </a:r>
            <a:endParaRPr lang="en-US" altLang="ja-JP" dirty="0"/>
          </a:p>
          <a:p>
            <a:r>
              <a:rPr lang="ja-JP" altLang="en-US" dirty="0"/>
              <a:t>セッション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6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D9F68-9BF0-AA50-1A1C-C5326627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 Hyper Text Transfer Protocol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B2333-75DF-C17B-3786-86EF79BE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TCP(×UDP)</a:t>
            </a:r>
            <a:r>
              <a:rPr kumimoji="1" lang="ja-JP" altLang="en-US" dirty="0"/>
              <a:t>を用い</a:t>
            </a:r>
            <a:r>
              <a:rPr lang="ja-JP" altLang="en-US" dirty="0"/>
              <a:t>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7E7D1BDF-E951-A674-3D15-2C6B267F5D7C}"/>
                  </a:ext>
                </a:extLst>
              </p14:cNvPr>
              <p14:cNvContentPartPr/>
              <p14:nvPr/>
            </p14:nvContentPartPr>
            <p14:xfrm>
              <a:off x="1257480" y="2958480"/>
              <a:ext cx="9809640" cy="370620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7E7D1BDF-E951-A674-3D15-2C6B267F5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120" y="2949120"/>
                <a:ext cx="982836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32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B2FEF-3DF3-5575-7F0B-D863D45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FB8FC-F1B8-EE85-C9A8-F3C8B608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キャッシュ</a:t>
            </a:r>
            <a:endParaRPr lang="en-US" altLang="ja-JP" dirty="0"/>
          </a:p>
          <a:p>
            <a:r>
              <a:rPr kumimoji="1" lang="ja-JP" altLang="en-US" dirty="0"/>
              <a:t>オリジン制約の緩和</a:t>
            </a:r>
            <a:endParaRPr kumimoji="1" lang="en-US" altLang="ja-JP" dirty="0"/>
          </a:p>
          <a:p>
            <a:r>
              <a:rPr lang="ja-JP" altLang="en-US" dirty="0"/>
              <a:t>認証</a:t>
            </a:r>
            <a:endParaRPr lang="en-US" altLang="ja-JP" dirty="0"/>
          </a:p>
          <a:p>
            <a:r>
              <a:rPr lang="ja-JP" altLang="en-US" dirty="0"/>
              <a:t>プロキシとトンネリング</a:t>
            </a:r>
            <a:endParaRPr lang="en-US" altLang="ja-JP" dirty="0"/>
          </a:p>
          <a:p>
            <a:r>
              <a:rPr lang="ja-JP" altLang="en-US" dirty="0"/>
              <a:t>セッション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973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D41D3-9145-A3FE-AB91-EB37DA63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のフロー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035354-4983-30F9-070B-65F5D27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ja-JP" dirty="0"/>
              <a:t>TCP</a:t>
            </a:r>
            <a:r>
              <a:rPr kumimoji="1" lang="ja-JP" altLang="en-US" dirty="0"/>
              <a:t>コネクションを開く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HTTP</a:t>
            </a:r>
            <a:r>
              <a:rPr lang="ja-JP" altLang="en-US" dirty="0"/>
              <a:t>メッセージを送信する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8003DB-8459-696F-139D-5461DFB2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87" y="2935905"/>
            <a:ext cx="8391629" cy="17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D16B4-37AE-7BEF-046C-09EE8308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のフロー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BCA37-017F-F9C6-98DA-799E755D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3. </a:t>
            </a:r>
            <a:r>
              <a:rPr kumimoji="1" lang="ja-JP" altLang="en-US"/>
              <a:t>レスポンスを読み取る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3543E4-BC58-7834-01E0-451B430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09" y="2345352"/>
            <a:ext cx="9906999" cy="43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0F99C-F2DA-A47C-8123-DDA52EC3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リクエスト </a:t>
            </a:r>
            <a:r>
              <a:rPr lang="en-US" altLang="ja-JP" dirty="0"/>
              <a:t>R</a:t>
            </a:r>
            <a:r>
              <a:rPr kumimoji="1" lang="en-US" altLang="ja-JP" dirty="0"/>
              <a:t>equest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678618-2CC9-8836-8C5B-2CBDE6480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59" y="1924151"/>
            <a:ext cx="8629802" cy="41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98DC1B3A-BDFB-11D1-62AF-A8F1954F129C}"/>
                  </a:ext>
                </a:extLst>
              </p14:cNvPr>
              <p14:cNvContentPartPr/>
              <p14:nvPr/>
            </p14:nvContentPartPr>
            <p14:xfrm>
              <a:off x="456840" y="1521000"/>
              <a:ext cx="2014920" cy="389664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98DC1B3A-BDFB-11D1-62AF-A8F1954F12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480" y="1511640"/>
                <a:ext cx="2033640" cy="39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15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26C6D-31C6-18A8-0DCF-4E6833EE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レスポンス </a:t>
            </a:r>
            <a:r>
              <a:rPr kumimoji="1" lang="en-US" altLang="ja-JP" dirty="0"/>
              <a:t>Response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A6A05D-EA15-05C4-95C6-2994BBF14D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37" y="1504510"/>
            <a:ext cx="7654212" cy="4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FABB4-4BD0-D41C-BDF5-5EC38594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リクエスト </a:t>
            </a:r>
            <a:r>
              <a:rPr kumimoji="1" lang="en-US" altLang="ja-JP" dirty="0"/>
              <a:t>- </a:t>
            </a:r>
            <a:r>
              <a:rPr kumimoji="1" lang="ja-JP" altLang="en-US" dirty="0"/>
              <a:t>開始行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D067E5-B1A1-B3CE-E38B-85823C0AE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1" y="1427978"/>
            <a:ext cx="10515600" cy="3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434C01-36FC-6C01-B0E9-5C0998666F88}"/>
              </a:ext>
            </a:extLst>
          </p:cNvPr>
          <p:cNvSpPr txBox="1"/>
          <p:nvPr/>
        </p:nvSpPr>
        <p:spPr>
          <a:xfrm>
            <a:off x="750651" y="4679004"/>
            <a:ext cx="101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メソッド </a:t>
            </a:r>
            <a:r>
              <a:rPr kumimoji="1" lang="en-US" altLang="ja-JP" dirty="0"/>
              <a:t>Method</a:t>
            </a:r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パス </a:t>
            </a:r>
            <a:r>
              <a:rPr kumimoji="1" lang="en-US" altLang="ja-JP" dirty="0"/>
              <a:t>Path</a:t>
            </a:r>
          </a:p>
          <a:p>
            <a:r>
              <a:rPr lang="en-US" altLang="ja-JP" dirty="0"/>
              <a:t>3.HTTP </a:t>
            </a:r>
            <a:r>
              <a:rPr lang="ja-JP" altLang="en-US" dirty="0"/>
              <a:t>バージョン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05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94472-9BDE-20F9-DAF0-F215BF5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リクエスト ヘッダー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CF6139-B3F6-6097-C895-FB13F9FCE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8042"/>
            <a:ext cx="11100648" cy="36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7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209</Words>
  <Application>Microsoft Office PowerPoint</Application>
  <PresentationFormat>ワイド画面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Inter</vt:lpstr>
      <vt:lpstr>游ゴシック</vt:lpstr>
      <vt:lpstr>游ゴシック Light</vt:lpstr>
      <vt:lpstr>Arial</vt:lpstr>
      <vt:lpstr>Office テーマ</vt:lpstr>
      <vt:lpstr>情報リテラシー(2)</vt:lpstr>
      <vt:lpstr>HTTP Hyper Text Transfer Protocol</vt:lpstr>
      <vt:lpstr>HTTPの機能</vt:lpstr>
      <vt:lpstr>HTTPのフロー</vt:lpstr>
      <vt:lpstr>HTTPのフロー</vt:lpstr>
      <vt:lpstr>HTTPリクエスト Request</vt:lpstr>
      <vt:lpstr>HTTPレスポンス Response</vt:lpstr>
      <vt:lpstr>HTTPリクエスト - 開始行</vt:lpstr>
      <vt:lpstr>HTTPリクエスト ヘッダー</vt:lpstr>
      <vt:lpstr>HTTPリクエスト 本体</vt:lpstr>
      <vt:lpstr>HTTP レスポンス ステータス行</vt:lpstr>
      <vt:lpstr>HTTPレスポンス ヘッダー</vt:lpstr>
      <vt:lpstr>HTTP/2以降は圧縮などが進む</vt:lpstr>
      <vt:lpstr>HTTPの機能(再掲)</vt:lpstr>
      <vt:lpstr>HTTPメソッド</vt:lpstr>
      <vt:lpstr>コンテントセキュリティポリシー(CSP)</vt:lpstr>
      <vt:lpstr>オリジン間リソース共有 Cross-Origin Resource Sharing</vt:lpstr>
      <vt:lpstr>PowerPoint プレゼンテーション</vt:lpstr>
      <vt:lpstr>HTTPの機能(再掲)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情報リテラシー(2)</dc:title>
  <dc:creator>森内　大夢</dc:creator>
  <cp:lastModifiedBy>森内　大夢</cp:lastModifiedBy>
  <cp:revision>4</cp:revision>
  <dcterms:created xsi:type="dcterms:W3CDTF">2023-11-09T05:29:47Z</dcterms:created>
  <dcterms:modified xsi:type="dcterms:W3CDTF">2023-11-09T08:18:17Z</dcterms:modified>
</cp:coreProperties>
</file>