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75" r:id="rId3"/>
    <p:sldId id="263" r:id="rId4"/>
    <p:sldId id="262" r:id="rId5"/>
    <p:sldId id="264" r:id="rId6"/>
    <p:sldId id="269" r:id="rId7"/>
    <p:sldId id="268" r:id="rId8"/>
    <p:sldId id="272" r:id="rId9"/>
    <p:sldId id="273" r:id="rId10"/>
    <p:sldId id="267" r:id="rId11"/>
    <p:sldId id="266" r:id="rId12"/>
    <p:sldId id="270" r:id="rId13"/>
    <p:sldId id="271" r:id="rId14"/>
    <p:sldId id="274" r:id="rId15"/>
    <p:sldId id="25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auicss.com/index.php?s=Home/Docume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ortoisesvn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8080" y="2660688"/>
            <a:ext cx="501823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HyBrid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App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3658" y="3589382"/>
            <a:ext cx="183415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</a:t>
            </a:r>
            <a:r>
              <a:rPr lang="en-US" altLang="zh-CN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逍遥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AUI CSS</a:t>
            </a:r>
            <a:r>
              <a:rPr lang="zh-CN" altLang="en-US" dirty="0" smtClean="0"/>
              <a:t>前端框架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28" y="2060848"/>
            <a:ext cx="901134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宣传语：助力</a:t>
            </a:r>
            <a:r>
              <a:rPr lang="en-US" altLang="zh-CN" sz="2800" dirty="0" err="1" smtClean="0"/>
              <a:t>APICloud</a:t>
            </a:r>
            <a:r>
              <a:rPr lang="zh-CN" altLang="en-US" sz="2800" dirty="0" smtClean="0"/>
              <a:t>开发者，快速搭建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布局</a:t>
            </a:r>
            <a:endParaRPr lang="en-US" altLang="zh-CN" sz="2800" dirty="0" smtClean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AUI CSS1.0 </a:t>
            </a:r>
            <a:r>
              <a:rPr lang="zh-CN" altLang="en-US" sz="2800" dirty="0" smtClean="0"/>
              <a:t>：</a:t>
            </a:r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www.auicss.com/index.php?s=Home/Document</a:t>
            </a:r>
            <a:endParaRPr lang="en-US" altLang="zh-CN" sz="2800" dirty="0" smtClean="0"/>
          </a:p>
          <a:p>
            <a:endParaRPr lang="zh-CN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80928"/>
            <a:ext cx="7822084" cy="24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8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Vue.js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28" y="2060848"/>
            <a:ext cx="901134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列表渲染</a:t>
            </a:r>
            <a:endParaRPr lang="en-US" altLang="zh-CN" sz="2800" dirty="0" smtClean="0"/>
          </a:p>
          <a:p>
            <a:endParaRPr lang="zh-CN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6268"/>
            <a:ext cx="6631288" cy="15177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23829"/>
            <a:ext cx="6641141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7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jQueryRotate</a:t>
            </a:r>
            <a:r>
              <a:rPr lang="zh-CN" altLang="en-US" dirty="0" smtClean="0"/>
              <a:t>旋转木马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28" y="2060848"/>
            <a:ext cx="901134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下载地址：</a:t>
            </a:r>
            <a:r>
              <a:rPr lang="en-US" altLang="zh-CN" sz="2800" dirty="0"/>
              <a:t>http://jqueryrotate.com/</a:t>
            </a:r>
            <a:endParaRPr lang="zh-CN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4944"/>
            <a:ext cx="834390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4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netAudio</a:t>
            </a:r>
            <a:r>
              <a:rPr lang="zh-CN" altLang="en-US" dirty="0" smtClean="0"/>
              <a:t>网络音频模块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28" y="2060848"/>
            <a:ext cx="901134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 smtClean="0"/>
              <a:t>netAudio</a:t>
            </a:r>
            <a:r>
              <a:rPr lang="zh-CN" altLang="en-US" sz="2800" dirty="0" smtClean="0"/>
              <a:t>网络音频模块</a:t>
            </a:r>
            <a:endParaRPr lang="zh-CN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09354"/>
            <a:ext cx="6768752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2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shareAction</a:t>
            </a:r>
            <a:r>
              <a:rPr lang="zh-CN" altLang="en-US" dirty="0" smtClean="0"/>
              <a:t>分享模块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28" y="2060848"/>
            <a:ext cx="901134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 smtClean="0"/>
              <a:t>shareAction</a:t>
            </a:r>
            <a:r>
              <a:rPr lang="zh-CN" altLang="en-US" sz="2800" dirty="0" smtClean="0"/>
              <a:t>网络分享模块</a:t>
            </a:r>
            <a:endParaRPr lang="zh-CN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66103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7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效果图预览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28" y="2060848"/>
            <a:ext cx="901134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" y="1838700"/>
            <a:ext cx="8235244" cy="43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1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WebApp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28" y="2060848"/>
            <a:ext cx="901134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/>
              <a:t>WebApp</a:t>
            </a:r>
            <a:r>
              <a:rPr lang="zh-CN" altLang="zh-CN" sz="2800" dirty="0"/>
              <a:t>开发，严格来说并不是一个</a:t>
            </a:r>
            <a:r>
              <a:rPr lang="en-US" altLang="zh-CN" sz="2800" dirty="0"/>
              <a:t>APP</a:t>
            </a:r>
            <a:r>
              <a:rPr lang="zh-CN" altLang="zh-CN" sz="2800" dirty="0"/>
              <a:t>软件，只是一个</a:t>
            </a:r>
            <a:r>
              <a:rPr lang="en-US" altLang="zh-CN" sz="2800" dirty="0"/>
              <a:t>Web</a:t>
            </a:r>
            <a:r>
              <a:rPr lang="zh-CN" altLang="zh-CN" sz="2800" dirty="0"/>
              <a:t>型的微网站。</a:t>
            </a:r>
            <a:endParaRPr lang="en-US" altLang="zh-CN" sz="2800" dirty="0"/>
          </a:p>
          <a:p>
            <a:endParaRPr lang="zh-CN" altLang="zh-CN" sz="28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</a:t>
            </a:r>
            <a:r>
              <a:rPr lang="zh-CN" altLang="zh-CN" sz="2200" dirty="0" smtClean="0"/>
              <a:t>优点</a:t>
            </a:r>
            <a:r>
              <a:rPr lang="zh-CN" altLang="zh-CN" sz="2200" dirty="0"/>
              <a:t>：开发时间短、兼容性强、方便系统移植。</a:t>
            </a:r>
          </a:p>
          <a:p>
            <a:pPr marL="0" indent="0"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</a:t>
            </a:r>
            <a:r>
              <a:rPr lang="zh-CN" altLang="zh-CN" sz="2200" dirty="0" smtClean="0"/>
              <a:t>缺点</a:t>
            </a:r>
            <a:r>
              <a:rPr lang="zh-CN" altLang="zh-CN" sz="2200" dirty="0"/>
              <a:t>：必须有网络的支持，用户体验度</a:t>
            </a:r>
            <a:r>
              <a:rPr lang="zh-CN" altLang="en-US" sz="2200" dirty="0"/>
              <a:t>相对</a:t>
            </a:r>
            <a:r>
              <a:rPr lang="zh-CN" altLang="zh-CN" sz="2200" dirty="0"/>
              <a:t>较差。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98194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 </a:t>
            </a:r>
            <a:r>
              <a:rPr lang="en-US" altLang="zh-CN" dirty="0"/>
              <a:t>Native</a:t>
            </a:r>
            <a:r>
              <a:rPr lang="zh-CN" altLang="zh-CN" dirty="0"/>
              <a:t>原</a:t>
            </a:r>
            <a:r>
              <a:rPr lang="zh-CN" altLang="zh-CN" dirty="0" smtClean="0"/>
              <a:t>生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28" y="2060848"/>
            <a:ext cx="901134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Native</a:t>
            </a:r>
            <a:r>
              <a:rPr lang="zh-CN" altLang="zh-CN" sz="2800" dirty="0"/>
              <a:t>开发，就是一个原生的</a:t>
            </a:r>
            <a:r>
              <a:rPr lang="en-US" altLang="zh-CN" sz="2800" dirty="0"/>
              <a:t>APP</a:t>
            </a:r>
            <a:r>
              <a:rPr lang="zh-CN" altLang="zh-CN" sz="2800" dirty="0"/>
              <a:t>软件，其主要是通过</a:t>
            </a:r>
            <a:r>
              <a:rPr lang="en-US" altLang="zh-CN" sz="2800" dirty="0"/>
              <a:t>Java</a:t>
            </a:r>
            <a:r>
              <a:rPr lang="zh-CN" altLang="zh-CN" sz="2800" dirty="0"/>
              <a:t>或</a:t>
            </a:r>
            <a:r>
              <a:rPr lang="en-US" altLang="zh-CN" sz="2800" dirty="0" smtClean="0"/>
              <a:t>Object-C</a:t>
            </a:r>
            <a:r>
              <a:rPr lang="zh-CN" altLang="en-US" sz="2800" dirty="0" smtClean="0"/>
              <a:t>来实现原生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手机</a:t>
            </a:r>
            <a:r>
              <a:rPr lang="en-US" altLang="zh-CN" sz="2800" dirty="0"/>
              <a:t>APP</a:t>
            </a:r>
            <a:r>
              <a:rPr lang="zh-CN" altLang="zh-CN" sz="2800" dirty="0"/>
              <a:t>软件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zh-CN" altLang="zh-CN" sz="28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200" dirty="0" smtClean="0"/>
              <a:t>优点</a:t>
            </a:r>
            <a:r>
              <a:rPr lang="zh-CN" altLang="zh-CN" sz="2200" dirty="0"/>
              <a:t>：原生</a:t>
            </a:r>
            <a:r>
              <a:rPr lang="en-US" altLang="zh-CN" sz="2200" dirty="0"/>
              <a:t>APP</a:t>
            </a:r>
            <a:r>
              <a:rPr lang="zh-CN" altLang="zh-CN" sz="2200" dirty="0"/>
              <a:t>、用户体验度非常好、可以调用手机的底层组件。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</a:t>
            </a:r>
            <a:r>
              <a:rPr lang="zh-CN" altLang="zh-CN" sz="2200" dirty="0" smtClean="0"/>
              <a:t>缺点</a:t>
            </a:r>
            <a:r>
              <a:rPr lang="zh-CN" altLang="zh-CN" sz="2200" dirty="0"/>
              <a:t>：开发时间长、兼容性差、必须要掌握</a:t>
            </a:r>
            <a:r>
              <a:rPr lang="en-US" altLang="zh-CN" sz="2200" dirty="0"/>
              <a:t>Java</a:t>
            </a:r>
            <a:r>
              <a:rPr lang="zh-CN" altLang="zh-CN" sz="2200" dirty="0"/>
              <a:t>或</a:t>
            </a:r>
            <a:r>
              <a:rPr lang="en-US" altLang="zh-CN" sz="2200" dirty="0"/>
              <a:t>Object-C</a:t>
            </a:r>
            <a:r>
              <a:rPr lang="zh-CN" altLang="zh-CN" sz="2200" dirty="0"/>
              <a:t>等编程语言。</a:t>
            </a:r>
          </a:p>
        </p:txBody>
      </p:sp>
    </p:spTree>
    <p:extLst>
      <p:ext uri="{BB962C8B-B14F-4D97-AF65-F5344CB8AC3E}">
        <p14:creationId xmlns:p14="http://schemas.microsoft.com/office/powerpoint/2010/main" val="20536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 </a:t>
            </a:r>
            <a:r>
              <a:rPr lang="en-US" altLang="zh-CN" dirty="0" err="1" smtClean="0"/>
              <a:t>HyBrid</a:t>
            </a:r>
            <a:r>
              <a:rPr lang="en-US" altLang="zh-CN" dirty="0" smtClean="0"/>
              <a:t> App</a:t>
            </a:r>
            <a:r>
              <a:rPr lang="zh-CN" altLang="zh-CN" dirty="0" smtClean="0"/>
              <a:t>原生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28" y="2060848"/>
            <a:ext cx="901134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dirty="0"/>
              <a:t>介于</a:t>
            </a:r>
            <a:r>
              <a:rPr lang="en-US" altLang="zh-CN" sz="2800" dirty="0" err="1"/>
              <a:t>WebApp</a:t>
            </a:r>
            <a:r>
              <a:rPr lang="zh-CN" altLang="zh-CN" sz="2800" dirty="0"/>
              <a:t>、</a:t>
            </a:r>
            <a:r>
              <a:rPr lang="en-US" altLang="zh-CN" sz="2800" dirty="0"/>
              <a:t>Native</a:t>
            </a:r>
            <a:r>
              <a:rPr lang="zh-CN" altLang="zh-CN" sz="2800" dirty="0"/>
              <a:t>这两者之间的</a:t>
            </a:r>
            <a:r>
              <a:rPr lang="en-US" altLang="zh-CN" sz="2800" dirty="0"/>
              <a:t>APP</a:t>
            </a:r>
            <a:r>
              <a:rPr lang="zh-CN" altLang="zh-CN" sz="2800" dirty="0"/>
              <a:t>，开发时间短、成本低，用户体验度好，可以调用手机的底层组件，方便移植，是目前以及未来</a:t>
            </a:r>
            <a:r>
              <a:rPr lang="en-US" altLang="zh-CN" sz="2800" dirty="0"/>
              <a:t>APP</a:t>
            </a:r>
            <a:r>
              <a:rPr lang="zh-CN" altLang="zh-CN" sz="2800" dirty="0"/>
              <a:t>开发的流程趋势。</a:t>
            </a:r>
          </a:p>
        </p:txBody>
      </p:sp>
    </p:spTree>
    <p:extLst>
      <p:ext uri="{BB962C8B-B14F-4D97-AF65-F5344CB8AC3E}">
        <p14:creationId xmlns:p14="http://schemas.microsoft.com/office/powerpoint/2010/main" val="373161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创建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28" y="2060848"/>
            <a:ext cx="901134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844824"/>
            <a:ext cx="7416824" cy="42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2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检出代码之</a:t>
            </a:r>
            <a:r>
              <a:rPr lang="en-US" altLang="zh-CN" dirty="0" smtClean="0"/>
              <a:t>SVN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28" y="2060848"/>
            <a:ext cx="901134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下载地址：</a:t>
            </a:r>
            <a:r>
              <a:rPr lang="en-US" altLang="zh-CN" sz="2800" dirty="0" smtClean="0">
                <a:hlinkClick r:id="rId2"/>
              </a:rPr>
              <a:t>https</a:t>
            </a:r>
            <a:r>
              <a:rPr lang="en-US" altLang="zh-CN" sz="2800" dirty="0">
                <a:hlinkClick r:id="rId2"/>
              </a:rPr>
              <a:t>://tortoisesvn.net</a:t>
            </a:r>
            <a:r>
              <a:rPr lang="en-US" altLang="zh-CN" sz="2800" dirty="0" smtClean="0">
                <a:hlinkClick r:id="rId2"/>
              </a:rPr>
              <a:t>/</a:t>
            </a:r>
            <a:endParaRPr lang="en-US" altLang="zh-CN" sz="2800" dirty="0" smtClean="0"/>
          </a:p>
          <a:p>
            <a:r>
              <a:rPr lang="zh-CN" altLang="en-US" sz="2800" dirty="0" smtClean="0"/>
              <a:t>检出代码后如下图：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873007"/>
            <a:ext cx="4752975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" y="4309511"/>
            <a:ext cx="89439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3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Sublime Text3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28" y="2060848"/>
            <a:ext cx="901134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Sublime Text </a:t>
            </a:r>
            <a:r>
              <a:rPr lang="zh-CN" altLang="en-US" sz="2800" dirty="0"/>
              <a:t>是一个代码</a:t>
            </a:r>
            <a:r>
              <a:rPr lang="zh-CN" altLang="en-US" sz="2800" dirty="0" smtClean="0"/>
              <a:t>编辑器，是</a:t>
            </a:r>
            <a:r>
              <a:rPr lang="zh-CN" altLang="en-US" sz="2800" dirty="0"/>
              <a:t>由程序员</a:t>
            </a:r>
            <a:r>
              <a:rPr lang="en-US" altLang="zh-CN" sz="2800" dirty="0"/>
              <a:t>Jon Skinner</a:t>
            </a:r>
            <a:r>
              <a:rPr lang="zh-CN" altLang="en-US" sz="2800" dirty="0"/>
              <a:t>于</a:t>
            </a:r>
            <a:r>
              <a:rPr lang="en-US" altLang="zh-CN" sz="2800" dirty="0"/>
              <a:t>2008</a:t>
            </a:r>
            <a:r>
              <a:rPr lang="zh-CN" altLang="en-US" sz="2800" dirty="0"/>
              <a:t>年</a:t>
            </a:r>
            <a:r>
              <a:rPr lang="en-US" altLang="zh-CN" sz="2800" dirty="0"/>
              <a:t>1</a:t>
            </a:r>
            <a:r>
              <a:rPr lang="zh-CN" altLang="en-US" sz="2800" dirty="0"/>
              <a:t>月份所开发出来，它最初被设计为一个具有丰富扩展功能</a:t>
            </a:r>
            <a:r>
              <a:rPr lang="zh-CN" altLang="en-US" sz="2800" dirty="0" smtClean="0"/>
              <a:t>的</a:t>
            </a:r>
            <a:r>
              <a:rPr lang="en-US" altLang="zh-CN" sz="2800" dirty="0"/>
              <a:t>Vim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501008"/>
            <a:ext cx="6048672" cy="26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018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Sublime Text3</a:t>
            </a:r>
            <a:r>
              <a:rPr lang="zh-CN" altLang="en-US" dirty="0" smtClean="0"/>
              <a:t>插件包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6328" y="2060848"/>
            <a:ext cx="901134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Sublime Text </a:t>
            </a:r>
            <a:r>
              <a:rPr lang="zh-CN" altLang="en-US" sz="2800" dirty="0" smtClean="0"/>
              <a:t>是一个代码编辑器，是由程序员</a:t>
            </a:r>
            <a:r>
              <a:rPr lang="en-US" altLang="zh-CN" sz="2800" dirty="0" smtClean="0"/>
              <a:t>Jon Skinner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2008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月份所开发出来，它最初被设计为一个具有丰富扩展功能的</a:t>
            </a:r>
            <a:r>
              <a:rPr lang="en-US" altLang="zh-CN" sz="2800" dirty="0" smtClean="0"/>
              <a:t>Vim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2964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331</Words>
  <Application>Microsoft Office PowerPoint</Application>
  <PresentationFormat>全屏显示(4:3)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任逍遥</cp:lastModifiedBy>
  <cp:revision>93</cp:revision>
  <dcterms:created xsi:type="dcterms:W3CDTF">2015-06-29T07:19:00Z</dcterms:created>
  <dcterms:modified xsi:type="dcterms:W3CDTF">2016-11-01T00:55:04Z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