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0" r:id="rId1"/>
  </p:sldMasterIdLst>
  <p:notesMasterIdLst>
    <p:notesMasterId r:id="rId34"/>
  </p:notesMasterIdLst>
  <p:handoutMasterIdLst>
    <p:handoutMasterId r:id="rId35"/>
  </p:handoutMasterIdLst>
  <p:sldIdLst>
    <p:sldId id="457" r:id="rId2"/>
    <p:sldId id="488" r:id="rId3"/>
    <p:sldId id="489" r:id="rId4"/>
    <p:sldId id="423" r:id="rId5"/>
    <p:sldId id="467" r:id="rId6"/>
    <p:sldId id="468" r:id="rId7"/>
    <p:sldId id="459" r:id="rId8"/>
    <p:sldId id="441" r:id="rId9"/>
    <p:sldId id="490" r:id="rId10"/>
    <p:sldId id="442" r:id="rId11"/>
    <p:sldId id="466" r:id="rId12"/>
    <p:sldId id="443" r:id="rId13"/>
    <p:sldId id="465" r:id="rId14"/>
    <p:sldId id="491" r:id="rId15"/>
    <p:sldId id="470" r:id="rId16"/>
    <p:sldId id="469" r:id="rId17"/>
    <p:sldId id="471" r:id="rId18"/>
    <p:sldId id="472" r:id="rId19"/>
    <p:sldId id="473" r:id="rId20"/>
    <p:sldId id="499" r:id="rId21"/>
    <p:sldId id="496" r:id="rId22"/>
    <p:sldId id="500" r:id="rId23"/>
    <p:sldId id="501" r:id="rId24"/>
    <p:sldId id="502" r:id="rId25"/>
    <p:sldId id="492" r:id="rId26"/>
    <p:sldId id="447" r:id="rId27"/>
    <p:sldId id="380" r:id="rId28"/>
    <p:sldId id="474" r:id="rId29"/>
    <p:sldId id="475" r:id="rId30"/>
    <p:sldId id="477" r:id="rId31"/>
    <p:sldId id="476" r:id="rId32"/>
    <p:sldId id="487" r:id="rId33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BFFD1"/>
    <a:srgbClr val="FFFF00"/>
    <a:srgbClr val="FF0066"/>
    <a:srgbClr val="FF3300"/>
    <a:srgbClr val="E1C48F"/>
    <a:srgbClr val="FF9999"/>
    <a:srgbClr val="33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03" d="100"/>
          <a:sy n="103" d="100"/>
        </p:scale>
        <p:origin x="252" y="102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184" y="60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smtClean="0"/>
              <a:t>연결된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0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3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5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4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8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38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394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11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0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0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Tuesday, October 12,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0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Tuesday, October 12,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5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 smtClean="0"/>
              <a:t>----------------</a:t>
            </a:r>
          </a:p>
          <a:p>
            <a:pPr algn="l"/>
            <a:r>
              <a:rPr lang="ko-KR" altLang="en-US" sz="1600" dirty="0" err="1" smtClean="0"/>
              <a:t>파이썬</a:t>
            </a:r>
            <a:endParaRPr lang="en-US" altLang="ko-KR" sz="1600" dirty="0" smtClean="0"/>
          </a:p>
          <a:p>
            <a:pPr algn="l"/>
            <a:r>
              <a:rPr lang="ko-KR" altLang="en-US" sz="1600" dirty="0" smtClean="0"/>
              <a:t>자료구조</a:t>
            </a:r>
            <a:endParaRPr lang="en-US" altLang="ko-KR" sz="1600" dirty="0" smtClean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9594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October 12,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October 12,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4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October 12,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9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October 12,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6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Tuesday, October 12,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1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Tuesday, October 12,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Tuesday, October 12,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Tuesday, October 12,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7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Tuesday, October 12,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Tuesday, October 12,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2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Tuesday, October 12,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Tuesday, October 12,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 smtClean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4" r:id="rId13"/>
    <p:sldLayoutId id="2147484325" r:id="rId14"/>
    <p:sldLayoutId id="2147484326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6535" y="2438890"/>
            <a:ext cx="684076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smtClean="0"/>
              <a:t>연결된 구조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06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518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36"/>
    </mc:Choice>
    <mc:Fallback xmlns="">
      <p:transition spd="slow" advTm="4043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노드 클래스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z="2800" dirty="0" smtClean="0"/>
          </a:p>
          <a:p>
            <a:r>
              <a:rPr lang="ko-KR" altLang="en-US" dirty="0" smtClean="0"/>
              <a:t>연결된 스택 클래스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단순연결리스트 응용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연결된 </a:t>
            </a:r>
            <a:r>
              <a:rPr lang="ko-KR" altLang="en-US" dirty="0"/>
              <a:t>스택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898830"/>
            <a:ext cx="8010890" cy="12562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1" y="3756767"/>
            <a:ext cx="8010890" cy="19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21"/>
    </mc:Choice>
    <mc:Fallback xmlns="">
      <p:transition spd="slow" advTm="16942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932" x="7372350" y="3151188"/>
          <p14:tracePt t="3092" x="7372350" y="3143250"/>
          <p14:tracePt t="3100" x="7380288" y="3128963"/>
          <p14:tracePt t="3109" x="7386638" y="3108325"/>
          <p14:tracePt t="3122" x="7394575" y="3094038"/>
          <p14:tracePt t="3139" x="7400925" y="3008313"/>
          <p14:tracePt t="3155" x="7400925" y="2908300"/>
          <p14:tracePt t="3172" x="7380288" y="2757488"/>
          <p14:tracePt t="3190" x="7351713" y="2643188"/>
          <p14:tracePt t="3206" x="7300913" y="2508250"/>
          <p14:tracePt t="3222" x="7251700" y="2365375"/>
          <p14:tracePt t="3240" x="7208838" y="2243138"/>
          <p14:tracePt t="3256" x="7180263" y="2193925"/>
          <p14:tracePt t="3273" x="7172325" y="2179638"/>
          <p14:tracePt t="3290" x="7165975" y="2151063"/>
          <p14:tracePt t="3306" x="7158038" y="2122488"/>
          <p14:tracePt t="3322" x="7151688" y="2065338"/>
          <p14:tracePt t="3340" x="7137400" y="1993900"/>
          <p14:tracePt t="3357" x="7137400" y="1914525"/>
          <p14:tracePt t="3373" x="7115175" y="1836738"/>
          <p14:tracePt t="3374" x="7100888" y="1757363"/>
          <p14:tracePt t="3389" x="7086600" y="1671638"/>
          <p14:tracePt t="3406" x="7080250" y="1579563"/>
          <p14:tracePt t="3423" x="7065963" y="1514475"/>
          <p14:tracePt t="3440" x="7058025" y="1457325"/>
          <p14:tracePt t="3456" x="7058025" y="1400175"/>
          <p14:tracePt t="3473" x="7058025" y="1365250"/>
          <p14:tracePt t="3490" x="7058025" y="1328738"/>
          <p14:tracePt t="3509" x="7058025" y="1322388"/>
          <p14:tracePt t="3530" x="7058025" y="1314450"/>
          <p14:tracePt t="3539" x="7058025" y="1308100"/>
          <p14:tracePt t="3557" x="7058025" y="1300163"/>
          <p14:tracePt t="3573" x="7058025" y="1293813"/>
          <p14:tracePt t="3590" x="7058025" y="1285875"/>
          <p14:tracePt t="3607" x="7058025" y="1279525"/>
          <p14:tracePt t="3624" x="7058025" y="1271588"/>
          <p14:tracePt t="3640" x="7058025" y="1265238"/>
          <p14:tracePt t="3657" x="7080250" y="1243013"/>
          <p14:tracePt t="3674" x="7086600" y="1208088"/>
          <p14:tracePt t="3690" x="7094538" y="1179513"/>
          <p14:tracePt t="3707" x="7100888" y="1157288"/>
          <p14:tracePt t="3724" x="7115175" y="1128713"/>
          <p14:tracePt t="3741" x="7115175" y="1093788"/>
          <p14:tracePt t="3757" x="7129463" y="1071563"/>
          <p14:tracePt t="3774" x="7143750" y="1050925"/>
          <p14:tracePt t="3791" x="7158038" y="1050925"/>
          <p14:tracePt t="3827" x="7165975" y="1050925"/>
          <p14:tracePt t="3843" x="7172325" y="1050925"/>
          <p14:tracePt t="3897" x="7180263" y="1050925"/>
          <p14:tracePt t="3905" x="7186613" y="1050925"/>
          <p14:tracePt t="3929" x="7194550" y="1050925"/>
          <p14:tracePt t="4134" x="7200900" y="1050925"/>
          <p14:tracePt t="4138" x="7208838" y="1057275"/>
          <p14:tracePt t="4154" x="7208838" y="1079500"/>
          <p14:tracePt t="4164" x="7208838" y="1108075"/>
          <p14:tracePt t="4175" x="7208838" y="1128713"/>
          <p14:tracePt t="4192" x="7215188" y="1200150"/>
          <p14:tracePt t="4208" x="7215188" y="1257300"/>
          <p14:tracePt t="4225" x="7223125" y="1350963"/>
          <p14:tracePt t="4242" x="7229475" y="1379538"/>
          <p14:tracePt t="4258" x="7229475" y="1414463"/>
          <p14:tracePt t="4275" x="7229475" y="1436688"/>
          <p14:tracePt t="4291" x="7229475" y="1471613"/>
          <p14:tracePt t="4308" x="7229475" y="1508125"/>
          <p14:tracePt t="4312" x="7229475" y="1522413"/>
          <p14:tracePt t="4326" x="7229475" y="1550988"/>
          <p14:tracePt t="4343" x="7229475" y="1585913"/>
          <p14:tracePt t="4359" x="7229475" y="1608138"/>
          <p14:tracePt t="4375" x="7229475" y="1614488"/>
          <p14:tracePt t="4462" x="7229475" y="1622425"/>
          <p14:tracePt t="4493" x="7229475" y="1628775"/>
          <p14:tracePt t="21347" x="7223125" y="1636713"/>
          <p14:tracePt t="21354" x="7215188" y="1636713"/>
          <p14:tracePt t="21367" x="7208838" y="1636713"/>
          <p14:tracePt t="21385" x="7172325" y="1643063"/>
          <p14:tracePt t="21400" x="7143750" y="1643063"/>
          <p14:tracePt t="21417" x="7115175" y="1643063"/>
          <p14:tracePt t="21434" x="7072313" y="1685925"/>
          <p14:tracePt t="21450" x="7023100" y="1714500"/>
          <p14:tracePt t="21467" x="6965950" y="1743075"/>
          <p14:tracePt t="21484" x="6900863" y="1779588"/>
          <p14:tracePt t="21500" x="6794500" y="1785938"/>
          <p14:tracePt t="21518" x="6608763" y="1785938"/>
          <p14:tracePt t="21534" x="6486525" y="1757363"/>
          <p14:tracePt t="21551" x="6386513" y="1728788"/>
          <p14:tracePt t="21568" x="6280150" y="1722438"/>
          <p14:tracePt t="21584" x="6186488" y="1700213"/>
          <p14:tracePt t="21601" x="6080125" y="1685925"/>
          <p14:tracePt t="21617" x="6008688" y="1685925"/>
          <p14:tracePt t="21621" x="5972175" y="1685925"/>
          <p14:tracePt t="21634" x="5929313" y="1685925"/>
          <p14:tracePt t="21651" x="5851525" y="1685925"/>
          <p14:tracePt t="21655" x="5822950" y="1693863"/>
          <p14:tracePt t="21669" x="5765800" y="1700213"/>
          <p14:tracePt t="21684" x="5708650" y="1736725"/>
          <p14:tracePt t="21702" x="5586413" y="1785938"/>
          <p14:tracePt t="21718" x="5494338" y="1857375"/>
          <p14:tracePt t="21734" x="5372100" y="1957388"/>
          <p14:tracePt t="21752" x="5157788" y="2151063"/>
          <p14:tracePt t="21768" x="5065713" y="2222500"/>
          <p14:tracePt t="21784" x="4951413" y="2328863"/>
          <p14:tracePt t="21801" x="4865688" y="2436813"/>
          <p14:tracePt t="21820" x="4800600" y="2522538"/>
          <p14:tracePt t="21835" x="4729163" y="2600325"/>
          <p14:tracePt t="21852" x="4672013" y="2671763"/>
          <p14:tracePt t="21868" x="4622800" y="2728913"/>
          <p14:tracePt t="21885" x="4551363" y="2800350"/>
          <p14:tracePt t="21888" x="4514850" y="2836863"/>
          <p14:tracePt t="21902" x="4422775" y="2908300"/>
          <p14:tracePt t="21918" x="4308475" y="2986088"/>
          <p14:tracePt t="21935" x="4214813" y="3057525"/>
          <p14:tracePt t="21952" x="4151313" y="3094038"/>
          <p14:tracePt t="21970" x="4071938" y="3122613"/>
          <p14:tracePt t="21985" x="3994150" y="3157538"/>
          <p14:tracePt t="22001" x="3922713" y="3179763"/>
          <p14:tracePt t="22018" x="3865563" y="3200400"/>
          <p14:tracePt t="22035" x="3836988" y="3200400"/>
          <p14:tracePt t="22052" x="3800475" y="3200400"/>
          <p14:tracePt t="22069" x="3751263" y="3222625"/>
          <p14:tracePt t="22085" x="3700463" y="3228975"/>
          <p14:tracePt t="22103" x="3594100" y="3257550"/>
          <p14:tracePt t="22119" x="3471863" y="3308350"/>
          <p14:tracePt t="22120" x="3400425" y="3328988"/>
          <p14:tracePt t="22136" x="3179763" y="3408363"/>
          <p14:tracePt t="22152" x="3057525" y="3494088"/>
          <p14:tracePt t="22168" x="2994025" y="3594100"/>
          <p14:tracePt t="22185" x="2957513" y="3643313"/>
          <p14:tracePt t="22203" x="2951163" y="3657600"/>
          <p14:tracePt t="22219" x="2943225" y="3665538"/>
          <p14:tracePt t="22355" x="2936875" y="3665538"/>
          <p14:tracePt t="22372" x="2928938" y="3665538"/>
          <p14:tracePt t="22395" x="2928938" y="3657600"/>
          <p14:tracePt t="22411" x="2928938" y="3651250"/>
          <p14:tracePt t="22418" x="2928938" y="3643313"/>
          <p14:tracePt t="22424" x="2928938" y="3622675"/>
          <p14:tracePt t="22436" x="2928938" y="3614738"/>
          <p14:tracePt t="22453" x="2922588" y="3600450"/>
          <p14:tracePt t="22470" x="2900363" y="3571875"/>
          <p14:tracePt t="22486" x="2879725" y="3543300"/>
          <p14:tracePt t="22503" x="2843213" y="3514725"/>
          <p14:tracePt t="22520" x="2814638" y="3494088"/>
          <p14:tracePt t="22536" x="2779713" y="3471863"/>
          <p14:tracePt t="22554" x="2751138" y="3422650"/>
          <p14:tracePt t="22570" x="2671763" y="3351213"/>
          <p14:tracePt t="22586" x="2614613" y="3294063"/>
          <p14:tracePt t="22604" x="2508250" y="3186113"/>
          <p14:tracePt t="22620" x="2471738" y="3143250"/>
          <p14:tracePt t="22637" x="2408238" y="3086100"/>
          <p14:tracePt t="22653" x="2379663" y="3057525"/>
          <p14:tracePt t="22670" x="2343150" y="2994025"/>
          <p14:tracePt t="22688" x="2314575" y="2928938"/>
          <p14:tracePt t="22704" x="2286000" y="2886075"/>
          <p14:tracePt t="22720" x="2265363" y="2836863"/>
          <p14:tracePt t="22738" x="2228850" y="2786063"/>
          <p14:tracePt t="22753" x="2208213" y="2751138"/>
          <p14:tracePt t="22771" x="2179638" y="2714625"/>
          <p14:tracePt t="22787" x="2136775" y="2657475"/>
          <p14:tracePt t="22803" x="2100263" y="2593975"/>
          <p14:tracePt t="22820" x="2051050" y="2551113"/>
          <p14:tracePt t="22840" x="1993900" y="2522538"/>
          <p14:tracePt t="22854" x="1951038" y="2486025"/>
          <p14:tracePt t="22871" x="1900238" y="2451100"/>
          <p14:tracePt t="22887" x="1851025" y="2414588"/>
          <p14:tracePt t="22904" x="1828800" y="2400300"/>
          <p14:tracePt t="22920" x="1808163" y="2393950"/>
          <p14:tracePt t="22937" x="1785938" y="2393950"/>
          <p14:tracePt t="22954" x="1771650" y="2393950"/>
          <p14:tracePt t="22972" x="1736725" y="2386013"/>
          <p14:tracePt t="22988" x="1714500" y="2371725"/>
          <p14:tracePt t="23004" x="1693863" y="2351088"/>
          <p14:tracePt t="23021" x="1665288" y="2336800"/>
          <p14:tracePt t="23037" x="1643063" y="2314575"/>
          <p14:tracePt t="23054" x="1636713" y="2308225"/>
          <p14:tracePt t="23071" x="1622425" y="2293938"/>
          <p14:tracePt t="23088" x="1608138" y="2286000"/>
          <p14:tracePt t="23104" x="1600200" y="2279650"/>
          <p14:tracePt t="23124" x="1585913" y="2265363"/>
          <p14:tracePt t="23138" x="1585913" y="2257425"/>
          <p14:tracePt t="23171" x="1585913" y="2251075"/>
          <p14:tracePt t="23188" x="1585913" y="2243138"/>
          <p14:tracePt t="23362" x="1593850" y="2243138"/>
          <p14:tracePt t="23503" x="1600200" y="2243138"/>
          <p14:tracePt t="23512" x="1608138" y="2243138"/>
          <p14:tracePt t="23522" x="1614488" y="2236788"/>
          <p14:tracePt t="23539" x="1643063" y="2236788"/>
          <p14:tracePt t="23557" x="1665288" y="2236788"/>
          <p14:tracePt t="23572" x="1671638" y="2236788"/>
          <p14:tracePt t="23604" x="1679575" y="2236788"/>
          <p14:tracePt t="23621" x="1679575" y="2243138"/>
          <p14:tracePt t="23629" x="1693863" y="2243138"/>
          <p14:tracePt t="23639" x="1693863" y="2251075"/>
          <p14:tracePt t="23656" x="1708150" y="2271713"/>
          <p14:tracePt t="23673" x="1736725" y="2286000"/>
          <p14:tracePt t="23677" x="1757363" y="2286000"/>
          <p14:tracePt t="23690" x="1793875" y="2300288"/>
          <p14:tracePt t="23707" x="1808163" y="2308225"/>
          <p14:tracePt t="23723" x="1814513" y="2308225"/>
          <p14:tracePt t="23785" x="1822450" y="2308225"/>
          <p14:tracePt t="23792" x="1822450" y="2314575"/>
          <p14:tracePt t="23800" x="1828800" y="2314575"/>
          <p14:tracePt t="23816" x="1836738" y="2322513"/>
          <p14:tracePt t="23840" x="1836738" y="2328863"/>
          <p14:tracePt t="23847" x="1836738" y="2336800"/>
          <p14:tracePt t="23856" x="1843088" y="2336800"/>
          <p14:tracePt t="23873" x="1843088" y="2351088"/>
          <p14:tracePt t="23890" x="1857375" y="2357438"/>
          <p14:tracePt t="23906" x="1865313" y="2365375"/>
          <p14:tracePt t="23924" x="1865313" y="2393950"/>
          <p14:tracePt t="23940" x="1871663" y="2422525"/>
          <p14:tracePt t="23956" x="1885950" y="2436813"/>
          <p14:tracePt t="23973" x="1893888" y="2457450"/>
          <p14:tracePt t="23991" x="1900238" y="2465388"/>
          <p14:tracePt t="24008" x="1908175" y="2479675"/>
          <p14:tracePt t="24024" x="1914525" y="2493963"/>
          <p14:tracePt t="24040" x="1914525" y="2514600"/>
          <p14:tracePt t="24057" x="1914525" y="2522538"/>
          <p14:tracePt t="24074" x="1922463" y="2543175"/>
          <p14:tracePt t="24090" x="1922463" y="2557463"/>
          <p14:tracePt t="24107" x="1922463" y="2571750"/>
          <p14:tracePt t="24124" x="1928813" y="2586038"/>
          <p14:tracePt t="24141" x="1928813" y="2593975"/>
          <p14:tracePt t="24158" x="1928813" y="2600325"/>
          <p14:tracePt t="24191" x="1928813" y="2608263"/>
          <p14:tracePt t="24206" x="1928813" y="2622550"/>
          <p14:tracePt t="24214" x="1936750" y="2622550"/>
          <p14:tracePt t="24224" x="1936750" y="2628900"/>
          <p14:tracePt t="24240" x="1936750" y="2643188"/>
          <p14:tracePt t="24257" x="1936750" y="2657475"/>
          <p14:tracePt t="24274" x="1936750" y="2665413"/>
          <p14:tracePt t="24291" x="1936750" y="2671763"/>
          <p14:tracePt t="24308" x="1936750" y="2679700"/>
          <p14:tracePt t="24331" x="1936750" y="2693988"/>
          <p14:tracePt t="24354" x="1936750" y="2700338"/>
          <p14:tracePt t="24378" x="1936750" y="2708275"/>
          <p14:tracePt t="24730" x="1943100" y="2708275"/>
          <p14:tracePt t="24736" x="1951038" y="2708275"/>
          <p14:tracePt t="24745" x="1971675" y="2708275"/>
          <p14:tracePt t="24759" x="1993900" y="2700338"/>
          <p14:tracePt t="24775" x="2000250" y="2693988"/>
          <p14:tracePt t="24792" x="2014538" y="2693988"/>
          <p14:tracePt t="25051" x="2014538" y="2714625"/>
          <p14:tracePt t="25059" x="2014538" y="2722563"/>
          <p14:tracePt t="25065" x="2014538" y="2728913"/>
          <p14:tracePt t="25076" x="2008188" y="2743200"/>
          <p14:tracePt t="25097" x="2008188" y="2751138"/>
          <p14:tracePt t="25109" x="2000250" y="2757488"/>
          <p14:tracePt t="25126" x="1985963" y="2765425"/>
          <p14:tracePt t="25143" x="1979613" y="2786063"/>
          <p14:tracePt t="25160" x="1951038" y="2836863"/>
          <p14:tracePt t="25176" x="1936750" y="2871788"/>
          <p14:tracePt t="25193" x="1928813" y="2886075"/>
          <p14:tracePt t="25209" x="1928813" y="2894013"/>
          <p14:tracePt t="25226" x="1914525" y="2914650"/>
          <p14:tracePt t="25243" x="1914525" y="2922588"/>
          <p14:tracePt t="25260" x="1914525" y="2936875"/>
          <p14:tracePt t="25276" x="1914525" y="2943225"/>
          <p14:tracePt t="25294" x="1908175" y="2943225"/>
          <p14:tracePt t="25310" x="1908175" y="2965450"/>
          <p14:tracePt t="25326" x="1908175" y="2994025"/>
          <p14:tracePt t="25344" x="1908175" y="3036888"/>
          <p14:tracePt t="25360" x="1908175" y="3065463"/>
          <p14:tracePt t="25377" x="1908175" y="3079750"/>
          <p14:tracePt t="25393" x="1908175" y="3086100"/>
          <p14:tracePt t="25410" x="1908175" y="3094038"/>
          <p14:tracePt t="25464" x="1908175" y="3100388"/>
          <p14:tracePt t="25731" x="1914525" y="3100388"/>
          <p14:tracePt t="25745" x="1922463" y="3100388"/>
          <p14:tracePt t="26480" x="1922463" y="3086100"/>
          <p14:tracePt t="26486" x="1922463" y="3079750"/>
          <p14:tracePt t="26496" x="1922463" y="3065463"/>
          <p14:tracePt t="26513" x="1922463" y="3051175"/>
          <p14:tracePt t="26529" x="1922463" y="3036888"/>
          <p14:tracePt t="26546" x="1922463" y="3022600"/>
          <p14:tracePt t="26563" x="1922463" y="3000375"/>
          <p14:tracePt t="26581" x="1922463" y="2986088"/>
          <p14:tracePt t="26597" x="1922463" y="2979738"/>
          <p14:tracePt t="26613" x="1922463" y="2965450"/>
          <p14:tracePt t="26647" x="1922463" y="2951163"/>
          <p14:tracePt t="26663" x="1922463" y="2943225"/>
          <p14:tracePt t="26680" x="1922463" y="2936875"/>
          <p14:tracePt t="26684" x="1922463" y="2928938"/>
          <p14:tracePt t="26714" x="1922463" y="2908300"/>
          <p14:tracePt t="26731" x="1922463" y="2879725"/>
          <p14:tracePt t="26747" x="1922463" y="2865438"/>
          <p14:tracePt t="26764" x="1922463" y="2857500"/>
          <p14:tracePt t="26780" x="1922463" y="2836863"/>
          <p14:tracePt t="26797" x="1922463" y="2822575"/>
          <p14:tracePt t="26814" x="1922463" y="2800350"/>
          <p14:tracePt t="26830" x="1922463" y="2786063"/>
          <p14:tracePt t="26847" x="1922463" y="2779713"/>
          <p14:tracePt t="26865" x="1914525" y="2765425"/>
          <p14:tracePt t="26881" x="1908175" y="2743200"/>
          <p14:tracePt t="26897" x="1900238" y="2736850"/>
          <p14:tracePt t="26914" x="1900238" y="2722563"/>
          <p14:tracePt t="26930" x="1893888" y="2714625"/>
          <p14:tracePt t="26947" x="1893888" y="2700338"/>
          <p14:tracePt t="26964" x="1879600" y="2693988"/>
          <p14:tracePt t="26980" x="1871663" y="2679700"/>
          <p14:tracePt t="26997" x="1857375" y="2671763"/>
          <p14:tracePt t="27014" x="1851025" y="2651125"/>
          <p14:tracePt t="27031" x="1828800" y="2636838"/>
          <p14:tracePt t="27048" x="1808163" y="2608263"/>
          <p14:tracePt t="27064" x="1800225" y="2600325"/>
          <p14:tracePt t="27081" x="1793875" y="2586038"/>
          <p14:tracePt t="27097" x="1785938" y="2579688"/>
          <p14:tracePt t="27131" x="1785938" y="2571750"/>
          <p14:tracePt t="27147" x="1779588" y="2571750"/>
          <p14:tracePt t="27164" x="1757363" y="2565400"/>
          <p14:tracePt t="27182" x="1743075" y="2557463"/>
          <p14:tracePt t="27200" x="1728788" y="2551113"/>
          <p14:tracePt t="27214" x="1708150" y="2543175"/>
          <p14:tracePt t="27231" x="1671638" y="2543175"/>
          <p14:tracePt t="27248" x="1665288" y="2536825"/>
          <p14:tracePt t="27264" x="1651000" y="2528888"/>
          <p14:tracePt t="27282" x="1643063" y="2528888"/>
          <p14:tracePt t="27298" x="1636713" y="2528888"/>
          <p14:tracePt t="27316" x="1628775" y="2528888"/>
          <p14:tracePt t="27348" x="1622425" y="2528888"/>
          <p14:tracePt t="27362" x="1614488" y="2528888"/>
          <p14:tracePt t="27371" x="1608138" y="2528888"/>
          <p14:tracePt t="27386" x="1600200" y="2528888"/>
          <p14:tracePt t="27402" x="1593850" y="2528888"/>
          <p14:tracePt t="27419" x="1585913" y="2528888"/>
          <p14:tracePt t="27436" x="1579563" y="2528888"/>
          <p14:tracePt t="27451" x="1571625" y="2528888"/>
          <p14:tracePt t="27465" x="1565275" y="2528888"/>
          <p14:tracePt t="27482" x="1557338" y="2528888"/>
          <p14:tracePt t="27503" x="1550988" y="2528888"/>
          <p14:tracePt t="27519" x="1543050" y="2528888"/>
          <p14:tracePt t="27532" x="1536700" y="2528888"/>
          <p14:tracePt t="27549" x="1528763" y="2528888"/>
          <p14:tracePt t="27580" x="1522413" y="2528888"/>
          <p14:tracePt t="27658" x="1514475" y="2528888"/>
          <p14:tracePt t="27683" x="1508125" y="2528888"/>
          <p14:tracePt t="27801" x="1500188" y="2528888"/>
          <p14:tracePt t="28004" x="1508125" y="2528888"/>
          <p14:tracePt t="28019" x="1514475" y="2536825"/>
          <p14:tracePt t="28065" x="1522413" y="2536825"/>
          <p14:tracePt t="28106" x="1528763" y="2536825"/>
          <p14:tracePt t="28113" x="1550988" y="2536825"/>
          <p14:tracePt t="28120" x="1571625" y="2536825"/>
          <p14:tracePt t="28134" x="1636713" y="2536825"/>
          <p14:tracePt t="28151" x="1728788" y="2528888"/>
          <p14:tracePt t="28166" x="1843088" y="2528888"/>
          <p14:tracePt t="28184" x="1943100" y="2536825"/>
          <p14:tracePt t="28200" x="2008188" y="2536825"/>
          <p14:tracePt t="28217" x="2057400" y="2536825"/>
          <p14:tracePt t="28234" x="2079625" y="2536825"/>
          <p14:tracePt t="28268" x="2085975" y="2536825"/>
          <p14:tracePt t="28288" x="2093913" y="2536825"/>
          <p14:tracePt t="28307" x="2100263" y="2536825"/>
          <p14:tracePt t="28634" x="2108200" y="2536825"/>
          <p14:tracePt t="28658" x="2114550" y="2536825"/>
          <p14:tracePt t="28691" x="2122488" y="2536825"/>
          <p14:tracePt t="28699" x="2128838" y="2536825"/>
          <p14:tracePt t="28715" x="2136775" y="2528888"/>
          <p14:tracePt t="28730" x="2143125" y="2528888"/>
          <p14:tracePt t="28745" x="2157413" y="2528888"/>
          <p14:tracePt t="28754" x="2165350" y="2528888"/>
          <p14:tracePt t="28768" x="2193925" y="2528888"/>
          <p14:tracePt t="28785" x="2208213" y="2522538"/>
          <p14:tracePt t="28802" x="2236788" y="2522538"/>
          <p14:tracePt t="28819" x="2279650" y="2514600"/>
          <p14:tracePt t="28835" x="2314575" y="2514600"/>
          <p14:tracePt t="28852" x="2322513" y="2514600"/>
          <p14:tracePt t="28856" x="2328863" y="2514600"/>
          <p14:tracePt t="28868" x="2336800" y="2514600"/>
          <p14:tracePt t="28887" x="2343150" y="2514600"/>
          <p14:tracePt t="28903" x="2357438" y="2508250"/>
          <p14:tracePt t="28919" x="2386013" y="2508250"/>
          <p14:tracePt t="28935" x="2400300" y="2500313"/>
          <p14:tracePt t="28953" x="2428875" y="2500313"/>
          <p14:tracePt t="28968" x="2443163" y="2500313"/>
          <p14:tracePt t="28986" x="2457450" y="2500313"/>
          <p14:tracePt t="29003" x="2465388" y="2493963"/>
          <p14:tracePt t="29019" x="2471738" y="2493963"/>
          <p14:tracePt t="29037" x="2486025" y="2493963"/>
          <p14:tracePt t="29052" x="2493963" y="2493963"/>
          <p14:tracePt t="29069" x="2508250" y="2486025"/>
          <p14:tracePt t="29112" x="2514600" y="2479675"/>
          <p14:tracePt t="29135" x="2522538" y="2479675"/>
          <p14:tracePt t="29152" x="2522538" y="2471738"/>
          <p14:tracePt t="29902" x="2536825" y="2471738"/>
          <p14:tracePt t="29909" x="2551113" y="2471738"/>
          <p14:tracePt t="29921" x="2571750" y="2471738"/>
          <p14:tracePt t="29938" x="2608263" y="2479675"/>
          <p14:tracePt t="29954" x="2628900" y="2479675"/>
          <p14:tracePt t="29971" x="2636838" y="2479675"/>
          <p14:tracePt t="29988" x="2643188" y="2479675"/>
          <p14:tracePt t="30072" x="2651125" y="2486025"/>
          <p14:tracePt t="30080" x="2671763" y="2486025"/>
          <p14:tracePt t="30088" x="2679700" y="2486025"/>
          <p14:tracePt t="30105" x="2700338" y="2486025"/>
          <p14:tracePt t="30121" x="2700338" y="2493963"/>
          <p14:tracePt t="30606" x="2708275" y="2493963"/>
          <p14:tracePt t="30612" x="2714625" y="2486025"/>
          <p14:tracePt t="30623" x="2722563" y="2486025"/>
          <p14:tracePt t="30640" x="2736850" y="2486025"/>
          <p14:tracePt t="30656" x="2771775" y="2471738"/>
          <p14:tracePt t="30660" x="2794000" y="2471738"/>
          <p14:tracePt t="30673" x="2808288" y="2471738"/>
          <p14:tracePt t="30690" x="2865438" y="2471738"/>
          <p14:tracePt t="30707" x="2886075" y="2471738"/>
          <p14:tracePt t="30723" x="2894013" y="2471738"/>
          <p14:tracePt t="30815" x="2879725" y="2471738"/>
          <p14:tracePt t="30822" x="2843213" y="2471738"/>
          <p14:tracePt t="30830" x="2808288" y="2471738"/>
          <p14:tracePt t="30840" x="2771775" y="2479675"/>
          <p14:tracePt t="30857" x="2665413" y="2493963"/>
          <p14:tracePt t="30873" x="2600325" y="2500313"/>
          <p14:tracePt t="30891" x="2557463" y="2508250"/>
          <p14:tracePt t="30909" x="2514600" y="2514600"/>
          <p14:tracePt t="33408" x="2514600" y="2508250"/>
          <p14:tracePt t="34205" x="2522538" y="2508250"/>
          <p14:tracePt t="34221" x="2536825" y="2508250"/>
          <p14:tracePt t="34229" x="2557463" y="2500313"/>
          <p14:tracePt t="34236" x="2565400" y="2500313"/>
          <p14:tracePt t="34253" x="2571750" y="2500313"/>
          <p14:tracePt t="34265" x="2579688" y="2500313"/>
          <p14:tracePt t="34361" x="2579688" y="2493963"/>
          <p14:tracePt t="34511" x="2571750" y="2493963"/>
          <p14:tracePt t="34573" x="2565400" y="2493963"/>
          <p14:tracePt t="35065" x="2557463" y="2493963"/>
          <p14:tracePt t="35643" x="2565400" y="2493963"/>
          <p14:tracePt t="35652" x="2571750" y="2493963"/>
          <p14:tracePt t="35658" x="2579688" y="2493963"/>
          <p14:tracePt t="35668" x="2586038" y="2493963"/>
          <p14:tracePt t="35685" x="2608263" y="2493963"/>
          <p14:tracePt t="35702" x="2636838" y="2493963"/>
          <p14:tracePt t="35718" x="2657475" y="2493963"/>
          <p14:tracePt t="35736" x="2708275" y="2493963"/>
          <p14:tracePt t="35752" x="2757488" y="2493963"/>
          <p14:tracePt t="35769" x="2800350" y="2493963"/>
          <p14:tracePt t="35786" x="2828925" y="2493963"/>
          <p14:tracePt t="35802" x="2843213" y="2493963"/>
          <p14:tracePt t="35819" x="2851150" y="2486025"/>
          <p14:tracePt t="35836" x="2857500" y="2486025"/>
          <p14:tracePt t="35903" x="2871788" y="2486025"/>
          <p14:tracePt t="35908" x="2886075" y="2486025"/>
          <p14:tracePt t="35919" x="2900363" y="2479675"/>
          <p14:tracePt t="35936" x="2914650" y="2479675"/>
          <p14:tracePt t="35953" x="2922588" y="2471738"/>
          <p14:tracePt t="40516" x="2914650" y="2471738"/>
          <p14:tracePt t="40533" x="2908300" y="2471738"/>
          <p14:tracePt t="40542" x="2900363" y="2471738"/>
          <p14:tracePt t="40549" x="2894013" y="2471738"/>
          <p14:tracePt t="40564" x="2879725" y="2471738"/>
          <p14:tracePt t="40581" x="2871788" y="2471738"/>
          <p14:tracePt t="40752" x="2879725" y="2471738"/>
          <p14:tracePt t="40768" x="2886075" y="2471738"/>
          <p14:tracePt t="40792" x="2894013" y="2471738"/>
          <p14:tracePt t="40938" x="2900363" y="2471738"/>
          <p14:tracePt t="40947" x="2908300" y="2471738"/>
          <p14:tracePt t="40955" x="2914650" y="2471738"/>
          <p14:tracePt t="41152" x="2922588" y="2471738"/>
          <p14:tracePt t="41329" x="2922588" y="2465388"/>
          <p14:tracePt t="41766" x="2914650" y="2465388"/>
          <p14:tracePt t="41900" x="2908300" y="2465388"/>
          <p14:tracePt t="41970" x="2900363" y="2465388"/>
          <p14:tracePt t="42392" x="2894013" y="2465388"/>
          <p14:tracePt t="42689" x="2900363" y="2465388"/>
          <p14:tracePt t="43095" x="2908300" y="2465388"/>
          <p14:tracePt t="43111" x="2914650" y="2465388"/>
          <p14:tracePt t="43127" x="2928938" y="2465388"/>
          <p14:tracePt t="43136" x="2936875" y="2465388"/>
          <p14:tracePt t="43140" x="2951163" y="2465388"/>
          <p14:tracePt t="43153" x="2957513" y="2465388"/>
          <p14:tracePt t="43170" x="2965450" y="2465388"/>
          <p14:tracePt t="43190" x="2971800" y="2465388"/>
          <p14:tracePt t="43204" x="3000375" y="2465388"/>
          <p14:tracePt t="43221" x="3014663" y="2465388"/>
          <p14:tracePt t="43237" x="3071813" y="2465388"/>
          <p14:tracePt t="43254" x="3108325" y="2465388"/>
          <p14:tracePt t="43271" x="3143250" y="2465388"/>
          <p14:tracePt t="43287" x="3208338" y="2465388"/>
          <p14:tracePt t="43304" x="3251200" y="2457450"/>
          <p14:tracePt t="43306" x="3265488" y="2457450"/>
          <p14:tracePt t="43320" x="3286125" y="2443163"/>
          <p14:tracePt t="43337" x="3300413" y="2443163"/>
          <p14:tracePt t="43354" x="3314700" y="2436813"/>
          <p14:tracePt t="43371" x="3328988" y="2436813"/>
          <p14:tracePt t="43387" x="3343275" y="2436813"/>
          <p14:tracePt t="43404" x="3371850" y="2436813"/>
          <p14:tracePt t="43422" x="3436938" y="2436813"/>
          <p14:tracePt t="43438" x="3465513" y="2436813"/>
          <p14:tracePt t="43454" x="3486150" y="2436813"/>
          <p14:tracePt t="43471" x="3494088" y="2428875"/>
          <p14:tracePt t="43971" x="3494088" y="2436813"/>
          <p14:tracePt t="44993" x="3494088" y="2443163"/>
          <p14:tracePt t="45042" x="3500438" y="2443163"/>
          <p14:tracePt t="45071" x="3508375" y="2443163"/>
          <p14:tracePt t="45095" x="3514725" y="2443163"/>
          <p14:tracePt t="45126" x="3522663" y="2443163"/>
          <p14:tracePt t="45134" x="3529013" y="2443163"/>
          <p14:tracePt t="45166" x="3536950" y="2443163"/>
          <p14:tracePt t="45173" x="3543300" y="2443163"/>
          <p14:tracePt t="45181" x="3551238" y="2443163"/>
          <p14:tracePt t="45192" x="3557588" y="2443163"/>
          <p14:tracePt t="45209" x="3579813" y="2451100"/>
          <p14:tracePt t="45226" x="3594100" y="2451100"/>
          <p14:tracePt t="45563" x="3579813" y="2451100"/>
          <p14:tracePt t="45579" x="3571875" y="2451100"/>
          <p14:tracePt t="45596" x="3565525" y="2451100"/>
          <p14:tracePt t="45603" x="3557588" y="2451100"/>
          <p14:tracePt t="45612" x="3557588" y="2457450"/>
          <p14:tracePt t="45627" x="3551238" y="2457450"/>
          <p14:tracePt t="45643" x="3536950" y="2465388"/>
          <p14:tracePt t="45660" x="3522663" y="2465388"/>
          <p14:tracePt t="45676" x="3500438" y="2465388"/>
          <p14:tracePt t="45694" x="3494088" y="2465388"/>
          <p14:tracePt t="45710" x="3471863" y="2471738"/>
          <p14:tracePt t="45727" x="3457575" y="2471738"/>
          <p14:tracePt t="46054" x="3465513" y="2471738"/>
          <p14:tracePt t="46063" x="3479800" y="2471738"/>
          <p14:tracePt t="46079" x="3486150" y="2465388"/>
          <p14:tracePt t="46095" x="3494088" y="2465388"/>
          <p14:tracePt t="46113" x="3494088" y="2457450"/>
          <p14:tracePt t="46250" x="3500438" y="2457450"/>
          <p14:tracePt t="46275" x="3508375" y="2457450"/>
          <p14:tracePt t="47157" x="3500438" y="2457450"/>
          <p14:tracePt t="47166" x="3494088" y="2457450"/>
          <p14:tracePt t="47183" x="3486150" y="2457450"/>
          <p14:tracePt t="47189" x="3479800" y="2457450"/>
          <p14:tracePt t="47202" x="3471863" y="2457450"/>
          <p14:tracePt t="47218" x="3465513" y="2457450"/>
          <p14:tracePt t="47243" x="3457575" y="2457450"/>
          <p14:tracePt t="55344" x="3451225" y="2465388"/>
          <p14:tracePt t="55353" x="3451225" y="2471738"/>
          <p14:tracePt t="55359" x="3436938" y="2479675"/>
          <p14:tracePt t="55368" x="3429000" y="2486025"/>
          <p14:tracePt t="55383" x="3422650" y="2486025"/>
          <p14:tracePt t="55400" x="3422650" y="2493963"/>
          <p14:tracePt t="55417" x="3400425" y="2500313"/>
          <p14:tracePt t="55433" x="3357563" y="2508250"/>
          <p14:tracePt t="55436" x="3351213" y="2514600"/>
          <p14:tracePt t="55452" x="3336925" y="2514600"/>
          <p14:tracePt t="55468" x="3294063" y="2551113"/>
          <p14:tracePt t="55484" x="3265488" y="2586038"/>
          <p14:tracePt t="55501" x="3208338" y="2622550"/>
          <p14:tracePt t="55517" x="3151188" y="2643188"/>
          <p14:tracePt t="55534" x="3079750" y="2651125"/>
          <p14:tracePt t="55551" x="3000375" y="2665413"/>
          <p14:tracePt t="55568" x="2957513" y="2686050"/>
          <p14:tracePt t="55584" x="2914650" y="2700338"/>
          <p14:tracePt t="55601" x="2894013" y="2708275"/>
          <p14:tracePt t="55618" x="2871788" y="2728913"/>
          <p14:tracePt t="55634" x="2843213" y="2757488"/>
          <p14:tracePt t="55651" x="2757488" y="2794000"/>
          <p14:tracePt t="55667" x="2657475" y="2814638"/>
          <p14:tracePt t="55684" x="2600325" y="2843213"/>
          <p14:tracePt t="55702" x="2493963" y="2871788"/>
          <p14:tracePt t="55718" x="2443163" y="2879725"/>
          <p14:tracePt t="55736" x="2393950" y="2879725"/>
          <p14:tracePt t="55751" x="2336800" y="2879725"/>
          <p14:tracePt t="55768" x="2293938" y="2879725"/>
          <p14:tracePt t="55785" x="2251075" y="2886075"/>
          <p14:tracePt t="55801" x="2200275" y="2894013"/>
          <p14:tracePt t="55818" x="2108200" y="2908300"/>
          <p14:tracePt t="55834" x="2043113" y="2908300"/>
          <p14:tracePt t="55852" x="1971675" y="2900363"/>
          <p14:tracePt t="55869" x="1914525" y="2900363"/>
          <p14:tracePt t="55887" x="1885950" y="2900363"/>
          <p14:tracePt t="55901" x="1865313" y="2900363"/>
          <p14:tracePt t="55918" x="1843088" y="2894013"/>
          <p14:tracePt t="55935" x="1793875" y="2886075"/>
          <p14:tracePt t="55952" x="1722438" y="2865438"/>
          <p14:tracePt t="55968" x="1693863" y="2865438"/>
          <p14:tracePt t="55985" x="1651000" y="2851150"/>
          <p14:tracePt t="56002" x="1622425" y="2843213"/>
          <p14:tracePt t="56019" x="1600200" y="2836863"/>
          <p14:tracePt t="56038" x="1593850" y="2836863"/>
          <p14:tracePt t="56126" x="1593850" y="2828925"/>
          <p14:tracePt t="56141" x="1585913" y="2822575"/>
          <p14:tracePt t="56150" x="1585913" y="2814638"/>
          <p14:tracePt t="56156" x="1579563" y="2814638"/>
          <p14:tracePt t="56172" x="1571625" y="2808288"/>
          <p14:tracePt t="56218" x="1571625" y="2800350"/>
          <p14:tracePt t="56257" x="1571625" y="2794000"/>
          <p14:tracePt t="56327" x="1579563" y="2794000"/>
          <p14:tracePt t="56342" x="1585913" y="2794000"/>
          <p14:tracePt t="56350" x="1593850" y="2779713"/>
          <p14:tracePt t="56359" x="1622425" y="2779713"/>
          <p14:tracePt t="56369" x="1643063" y="2779713"/>
          <p14:tracePt t="56386" x="1693863" y="2771775"/>
          <p14:tracePt t="56403" x="1728788" y="2765425"/>
          <p14:tracePt t="56420" x="1779588" y="2757488"/>
          <p14:tracePt t="56436" x="1785938" y="2757488"/>
          <p14:tracePt t="56453" x="1800225" y="2751138"/>
          <p14:tracePt t="56487" x="1800225" y="2743200"/>
          <p14:tracePt t="56508" x="1808163" y="2743200"/>
          <p14:tracePt t="56519" x="1822450" y="2743200"/>
          <p14:tracePt t="56536" x="1885950" y="2728913"/>
          <p14:tracePt t="56554" x="1993900" y="2728913"/>
          <p14:tracePt t="56570" x="2022475" y="2722563"/>
          <p14:tracePt t="56587" x="2036763" y="2722563"/>
          <p14:tracePt t="56687" x="2043113" y="2722563"/>
          <p14:tracePt t="56702" x="2051050" y="2722563"/>
          <p14:tracePt t="56711" x="2065338" y="2722563"/>
          <p14:tracePt t="56720" x="2085975" y="2722563"/>
          <p14:tracePt t="56742" x="2093913" y="2722563"/>
          <p14:tracePt t="56754" x="2100263" y="2722563"/>
          <p14:tracePt t="56770" x="2143125" y="2722563"/>
          <p14:tracePt t="56787" x="2171700" y="2714625"/>
          <p14:tracePt t="56790" x="2193925" y="2714625"/>
          <p14:tracePt t="56804" x="2243138" y="2700338"/>
          <p14:tracePt t="56820" x="2328863" y="2700338"/>
          <p14:tracePt t="56837" x="2379663" y="2679700"/>
          <p14:tracePt t="56854" x="2436813" y="2671763"/>
          <p14:tracePt t="56871" x="2479675" y="2651125"/>
          <p14:tracePt t="56888" x="2565400" y="2643188"/>
          <p14:tracePt t="56904" x="2622550" y="2614613"/>
          <p14:tracePt t="56921" x="2657475" y="2593975"/>
          <p14:tracePt t="56937" x="2693988" y="2565400"/>
          <p14:tracePt t="56954" x="2714625" y="2551113"/>
          <p14:tracePt t="56971" x="2757488" y="2528888"/>
          <p14:tracePt t="56987" x="2771775" y="2514600"/>
          <p14:tracePt t="57004" x="2814638" y="2508250"/>
          <p14:tracePt t="57022" x="2886075" y="2471738"/>
          <p14:tracePt t="57025" x="2922588" y="2457450"/>
          <p14:tracePt t="57039" x="2986088" y="2414588"/>
          <p14:tracePt t="57054" x="3065463" y="2365375"/>
          <p14:tracePt t="57071" x="3108325" y="2336800"/>
          <p14:tracePt t="57088" x="3122613" y="2322513"/>
          <p14:tracePt t="57249" x="3128963" y="2322513"/>
          <p14:tracePt t="57258" x="3128963" y="2314575"/>
          <p14:tracePt t="57548" x="3128963" y="2322513"/>
          <p14:tracePt t="57586" x="3122613" y="2322513"/>
          <p14:tracePt t="57608" x="3114675" y="2328863"/>
          <p14:tracePt t="57617" x="3108325" y="2328863"/>
          <p14:tracePt t="57625" x="3108325" y="2336800"/>
          <p14:tracePt t="57639" x="3100388" y="2343150"/>
          <p14:tracePt t="57656" x="3094038" y="2357438"/>
          <p14:tracePt t="57673" x="3086100" y="2379663"/>
          <p14:tracePt t="57690" x="3065463" y="2386013"/>
          <p14:tracePt t="57706" x="3051175" y="2393950"/>
          <p14:tracePt t="57723" x="3028950" y="2400300"/>
          <p14:tracePt t="57740" x="3008313" y="2414588"/>
          <p14:tracePt t="57757" x="2994025" y="2428875"/>
          <p14:tracePt t="57772" x="2986088" y="2443163"/>
          <p14:tracePt t="57790" x="2965450" y="2457450"/>
          <p14:tracePt t="57806" x="2951163" y="2471738"/>
          <p14:tracePt t="57823" x="2928938" y="2493963"/>
          <p14:tracePt t="57840" x="2908300" y="2514600"/>
          <p14:tracePt t="57856" x="2894013" y="2522538"/>
          <p14:tracePt t="57873" x="2886075" y="2536825"/>
          <p14:tracePt t="57891" x="2865438" y="2551113"/>
          <p14:tracePt t="57907" x="2836863" y="2565400"/>
          <p14:tracePt t="57925" x="2808288" y="2586038"/>
          <p14:tracePt t="57940" x="2779713" y="2600325"/>
          <p14:tracePt t="57956" x="2757488" y="2614613"/>
          <p14:tracePt t="57974" x="2722563" y="2636838"/>
          <p14:tracePt t="57990" x="2686050" y="2657475"/>
          <p14:tracePt t="58007" x="2657475" y="2671763"/>
          <p14:tracePt t="58023" x="2643188" y="2679700"/>
          <p14:tracePt t="58040" x="2628900" y="2679700"/>
          <p14:tracePt t="58057" x="2614613" y="2693988"/>
          <p14:tracePt t="58073" x="2593975" y="2708275"/>
          <p14:tracePt t="58090" x="2586038" y="2722563"/>
          <p14:tracePt t="58107" x="2571750" y="2722563"/>
          <p14:tracePt t="58124" x="2565400" y="2722563"/>
          <p14:tracePt t="59882" x="2565400" y="2728913"/>
          <p14:tracePt t="59962" x="2565400" y="2736850"/>
          <p14:tracePt t="59976" x="2565400" y="2743200"/>
          <p14:tracePt t="59999" x="2557463" y="2743200"/>
          <p14:tracePt t="60015" x="2557463" y="2751138"/>
          <p14:tracePt t="60032" x="2551113" y="2757488"/>
          <p14:tracePt t="60040" x="2543175" y="2757488"/>
          <p14:tracePt t="60053" x="2543175" y="2765425"/>
          <p14:tracePt t="60061" x="2536825" y="2771775"/>
          <p14:tracePt t="60078" x="2528888" y="2771775"/>
          <p14:tracePt t="60102" x="2528888" y="2779713"/>
          <p14:tracePt t="60112" x="2522538" y="2779713"/>
          <p14:tracePt t="60129" x="2514600" y="2794000"/>
          <p14:tracePt t="60146" x="2514600" y="2808288"/>
          <p14:tracePt t="60162" x="2500313" y="2822575"/>
          <p14:tracePt t="60179" x="2479675" y="2828925"/>
          <p14:tracePt t="60196" x="2465388" y="2836863"/>
          <p14:tracePt t="60212" x="2443163" y="2843213"/>
          <p14:tracePt t="60229" x="2422525" y="2865438"/>
          <p14:tracePt t="60245" x="2414588" y="2871788"/>
          <p14:tracePt t="60262" x="2400300" y="2886075"/>
          <p14:tracePt t="60279" x="2393950" y="2886075"/>
          <p14:tracePt t="60296" x="2351088" y="2900363"/>
          <p14:tracePt t="60312" x="2322513" y="2914650"/>
          <p14:tracePt t="60329" x="2251075" y="2951163"/>
          <p14:tracePt t="60346" x="2185988" y="2986088"/>
          <p14:tracePt t="60363" x="2143125" y="3000375"/>
          <p14:tracePt t="60382" x="2079625" y="3051175"/>
          <p14:tracePt t="60396" x="2043113" y="3065463"/>
          <p14:tracePt t="60412" x="2014538" y="3071813"/>
          <p14:tracePt t="60429" x="1993900" y="3071813"/>
          <p14:tracePt t="60446" x="1971675" y="3094038"/>
          <p14:tracePt t="60464" x="1957388" y="3100388"/>
          <p14:tracePt t="60480" x="1936750" y="3100388"/>
          <p14:tracePt t="60496" x="1908175" y="3100388"/>
          <p14:tracePt t="60514" x="1871663" y="3108325"/>
          <p14:tracePt t="60530" x="1800225" y="3114675"/>
          <p14:tracePt t="60546" x="1785938" y="3122613"/>
          <p14:tracePt t="60563" x="1785938" y="3128963"/>
          <p14:tracePt t="60718" x="1793875" y="3128963"/>
          <p14:tracePt t="60725" x="1793875" y="3122613"/>
          <p14:tracePt t="60733" x="1814513" y="3114675"/>
          <p14:tracePt t="60746" x="1822450" y="3114675"/>
          <p14:tracePt t="60764" x="1857375" y="3100388"/>
          <p14:tracePt t="60780" x="1879600" y="3094038"/>
          <p14:tracePt t="60797" x="1893888" y="3094038"/>
          <p14:tracePt t="60814" x="1900238" y="3094038"/>
          <p14:tracePt t="60830" x="1922463" y="3094038"/>
          <p14:tracePt t="60847" x="1922463" y="3086100"/>
          <p14:tracePt t="60864" x="1928813" y="3086100"/>
          <p14:tracePt t="60897" x="1943100" y="3086100"/>
          <p14:tracePt t="60916" x="1957388" y="3086100"/>
          <p14:tracePt t="60930" x="1965325" y="3086100"/>
          <p14:tracePt t="61242" x="1985963" y="3086100"/>
          <p14:tracePt t="61249" x="2008188" y="3086100"/>
          <p14:tracePt t="61257" x="2036763" y="3086100"/>
          <p14:tracePt t="61265" x="2093913" y="3086100"/>
          <p14:tracePt t="61281" x="2208213" y="3086100"/>
          <p14:tracePt t="61298" x="2314575" y="3079750"/>
          <p14:tracePt t="61315" x="2457450" y="3079750"/>
          <p14:tracePt t="61332" x="2657475" y="3065463"/>
          <p14:tracePt t="61348" x="2779713" y="3036888"/>
          <p14:tracePt t="61352" x="2843213" y="3022600"/>
          <p14:tracePt t="61365" x="2922588" y="2994025"/>
          <p14:tracePt t="61382" x="3122613" y="2914650"/>
          <p14:tracePt t="61398" x="3214688" y="2828925"/>
          <p14:tracePt t="61415" x="3251200" y="2786063"/>
          <p14:tracePt t="61432" x="3279775" y="2728913"/>
          <p14:tracePt t="61448" x="3300413" y="2686050"/>
          <p14:tracePt t="61465" x="3314700" y="2657475"/>
          <p14:tracePt t="61467" x="3322638" y="2657475"/>
          <p14:tracePt t="61482" x="3336925" y="2643188"/>
          <p14:tracePt t="61499" x="3336925" y="2636838"/>
          <p14:tracePt t="61515" x="3379788" y="2614613"/>
          <p14:tracePt t="61532" x="3436938" y="2586038"/>
          <p14:tracePt t="61549" x="3522663" y="2551113"/>
          <p14:tracePt t="61566" x="3579813" y="2514600"/>
          <p14:tracePt t="61582" x="3643313" y="2465388"/>
          <p14:tracePt t="61599" x="3665538" y="2436813"/>
          <p14:tracePt t="61616" x="3671888" y="2414588"/>
          <p14:tracePt t="61632" x="3679825" y="2408238"/>
          <p14:tracePt t="61649" x="3679825" y="2400300"/>
          <p14:tracePt t="61666" x="3700463" y="2393950"/>
          <p14:tracePt t="61683" x="3708400" y="2386013"/>
          <p14:tracePt t="61699" x="3757613" y="2371725"/>
          <p14:tracePt t="61702" x="3771900" y="2357438"/>
          <p14:tracePt t="61716" x="3814763" y="2357438"/>
          <p14:tracePt t="61733" x="3851275" y="2336800"/>
          <p14:tracePt t="61751" x="3900488" y="2336800"/>
          <p14:tracePt t="61766" x="3929063" y="2322513"/>
          <p14:tracePt t="61782" x="3951288" y="2314575"/>
          <p14:tracePt t="62015" x="3951288" y="2322513"/>
          <p14:tracePt t="62022" x="3951288" y="2328863"/>
          <p14:tracePt t="62033" x="3951288" y="2336800"/>
          <p14:tracePt t="62050" x="3943350" y="2343150"/>
          <p14:tracePt t="62067" x="3943350" y="2351088"/>
          <p14:tracePt t="62084" x="3937000" y="2357438"/>
          <p14:tracePt t="62100" x="3937000" y="2365375"/>
          <p14:tracePt t="62116" x="3929063" y="2365375"/>
          <p14:tracePt t="62133" x="3922713" y="2371725"/>
          <p14:tracePt t="62150" x="3914775" y="2379663"/>
          <p14:tracePt t="62167" x="3908425" y="2400300"/>
          <p14:tracePt t="62183" x="3894138" y="2408238"/>
          <p14:tracePt t="62186" x="3894138" y="2422525"/>
          <p14:tracePt t="62201" x="3879850" y="2428875"/>
          <p14:tracePt t="62217" x="3865563" y="2443163"/>
          <p14:tracePt t="62234" x="3857625" y="2443163"/>
          <p14:tracePt t="62251" x="3851275" y="2443163"/>
          <p14:tracePt t="62267" x="3836988" y="2451100"/>
          <p14:tracePt t="62284" x="3822700" y="2451100"/>
          <p14:tracePt t="62301" x="3808413" y="2457450"/>
          <p14:tracePt t="62318" x="3779838" y="2465388"/>
          <p14:tracePt t="62335" x="3743325" y="2471738"/>
          <p14:tracePt t="62351" x="3708400" y="2471738"/>
          <p14:tracePt t="62367" x="3686175" y="2471738"/>
          <p14:tracePt t="62384" x="3665538" y="2471738"/>
          <p14:tracePt t="62401" x="3629025" y="2471738"/>
          <p14:tracePt t="62417" x="3608388" y="2471738"/>
          <p14:tracePt t="62434" x="3594100" y="2471738"/>
          <p14:tracePt t="62451" x="3586163" y="2471738"/>
          <p14:tracePt t="62468" x="3571875" y="2471738"/>
          <p14:tracePt t="62485" x="3557588" y="2465388"/>
          <p14:tracePt t="62501" x="3536950" y="2465388"/>
          <p14:tracePt t="62518" x="3522663" y="2457450"/>
          <p14:tracePt t="62552" x="3514725" y="2451100"/>
          <p14:tracePt t="62568" x="3508375" y="2443163"/>
          <p14:tracePt t="62587" x="3500438" y="2436813"/>
          <p14:tracePt t="62601" x="3486150" y="2414588"/>
          <p14:tracePt t="62619" x="3479800" y="2393950"/>
          <p14:tracePt t="62635" x="3471863" y="2386013"/>
          <p14:tracePt t="62652" x="3457575" y="2365375"/>
          <p14:tracePt t="62668" x="3457575" y="2343150"/>
          <p14:tracePt t="62685" x="3457575" y="2322513"/>
          <p14:tracePt t="62702" x="3457575" y="2286000"/>
          <p14:tracePt t="62718" x="3457575" y="2265363"/>
          <p14:tracePt t="62735" x="3457575" y="2257425"/>
          <p14:tracePt t="62752" x="3465513" y="2251075"/>
          <p14:tracePt t="62768" x="3471863" y="2236788"/>
          <p14:tracePt t="62786" x="3479800" y="2214563"/>
          <p14:tracePt t="62802" x="3486150" y="2200275"/>
          <p14:tracePt t="62819" x="3494088" y="2185988"/>
          <p14:tracePt t="62835" x="3508375" y="2171700"/>
          <p14:tracePt t="62852" x="3514725" y="2171700"/>
          <p14:tracePt t="62869" x="3522663" y="2165350"/>
          <p14:tracePt t="62885" x="3551238" y="2165350"/>
          <p14:tracePt t="62903" x="3571875" y="2157413"/>
          <p14:tracePt t="62905" x="3594100" y="2157413"/>
          <p14:tracePt t="62919" x="3614738" y="2151063"/>
          <p14:tracePt t="62936" x="3657600" y="2143125"/>
          <p14:tracePt t="62953" x="3665538" y="2143125"/>
          <p14:tracePt t="62969" x="3686175" y="2143125"/>
          <p14:tracePt t="62986" x="3700463" y="2143125"/>
          <p14:tracePt t="63003" x="3743325" y="2151063"/>
          <p14:tracePt t="63019" x="3765550" y="2151063"/>
          <p14:tracePt t="63036" x="3814763" y="2165350"/>
          <p14:tracePt t="63054" x="3822700" y="2165350"/>
          <p14:tracePt t="63086" x="3822700" y="2171700"/>
          <p14:tracePt t="63103" x="3822700" y="2179638"/>
          <p14:tracePt t="63119" x="3822700" y="2185988"/>
          <p14:tracePt t="63136" x="3829050" y="2200275"/>
          <p14:tracePt t="63152" x="3829050" y="2222500"/>
          <p14:tracePt t="63155" x="3829050" y="2236788"/>
          <p14:tracePt t="63170" x="3829050" y="2271713"/>
          <p14:tracePt t="63186" x="3829050" y="2300288"/>
          <p14:tracePt t="63203" x="3829050" y="2343150"/>
          <p14:tracePt t="63219" x="3814763" y="2365375"/>
          <p14:tracePt t="63237" x="3800475" y="2379663"/>
          <p14:tracePt t="63270" x="3794125" y="2386013"/>
          <p14:tracePt t="63305" x="3786188" y="2386013"/>
          <p14:tracePt t="63356" x="3779838" y="2393950"/>
          <p14:tracePt t="63365" x="3779838" y="2400300"/>
          <p14:tracePt t="63372" x="3771900" y="2408238"/>
          <p14:tracePt t="63389" x="3771900" y="2422525"/>
          <p14:tracePt t="63403" x="3765550" y="2422525"/>
          <p14:tracePt t="63420" x="3736975" y="2436813"/>
          <p14:tracePt t="63437" x="3714750" y="2443163"/>
          <p14:tracePt t="63453" x="3700463" y="2451100"/>
          <p14:tracePt t="63470" x="3643313" y="2471738"/>
          <p14:tracePt t="63490" x="3565525" y="2528888"/>
          <p14:tracePt t="63504" x="3529013" y="2557463"/>
          <p14:tracePt t="63521" x="3451225" y="2636838"/>
          <p14:tracePt t="63537" x="3371850" y="2686050"/>
          <p14:tracePt t="63553" x="3343275" y="2708275"/>
          <p14:tracePt t="63570" x="3286125" y="2728913"/>
          <p14:tracePt t="63587" x="3243263" y="2743200"/>
          <p14:tracePt t="63604" x="3194050" y="2779713"/>
          <p14:tracePt t="63620" x="3136900" y="2814638"/>
          <p14:tracePt t="63623" x="3100388" y="2828925"/>
          <p14:tracePt t="63637" x="3071813" y="2843213"/>
          <p14:tracePt t="63654" x="3022600" y="2886075"/>
          <p14:tracePt t="63671" x="2994025" y="2908300"/>
          <p14:tracePt t="63688" x="2979738" y="2922588"/>
          <p14:tracePt t="63704" x="2951163" y="2936875"/>
          <p14:tracePt t="63720" x="2922588" y="2951163"/>
          <p14:tracePt t="63737" x="2894013" y="2957513"/>
          <p14:tracePt t="63754" x="2871788" y="2965450"/>
          <p14:tracePt t="63771" x="2836863" y="2979738"/>
          <p14:tracePt t="63790" x="2814638" y="2979738"/>
          <p14:tracePt t="63804" x="2800350" y="2994025"/>
          <p14:tracePt t="63821" x="2786063" y="2994025"/>
          <p14:tracePt t="63838" x="2771775" y="2994025"/>
          <p14:tracePt t="63854" x="2757488" y="3000375"/>
          <p14:tracePt t="63872" x="2722563" y="3014663"/>
          <p14:tracePt t="63888" x="2686050" y="3014663"/>
          <p14:tracePt t="63904" x="2651125" y="3028950"/>
          <p14:tracePt t="63921" x="2636838" y="3028950"/>
          <p14:tracePt t="63938" x="2628900" y="3036888"/>
          <p14:tracePt t="64044" x="2622550" y="3036888"/>
          <p14:tracePt t="64508" x="2628900" y="3022600"/>
          <p14:tracePt t="64512" x="2665413" y="3000375"/>
          <p14:tracePt t="64524" x="2700338" y="2979738"/>
          <p14:tracePt t="64537" x="2765425" y="2928938"/>
          <p14:tracePt t="64555" x="2808288" y="2908300"/>
          <p14:tracePt t="64571" x="2886075" y="2879725"/>
          <p14:tracePt t="64587" x="2922588" y="2836863"/>
          <p14:tracePt t="64604" x="2979738" y="2800350"/>
          <p14:tracePt t="64621" x="3036888" y="2765425"/>
          <p14:tracePt t="64638" x="3122613" y="2722563"/>
          <p14:tracePt t="64654" x="3200400" y="2671763"/>
          <p14:tracePt t="64672" x="3243263" y="2628900"/>
          <p14:tracePt t="64688" x="3271838" y="2608263"/>
          <p14:tracePt t="64704" x="3279775" y="2586038"/>
          <p14:tracePt t="64708" x="3294063" y="2579688"/>
          <p14:tracePt t="64737" x="3300413" y="2571750"/>
          <p14:tracePt t="64754" x="3308350" y="2571750"/>
          <p14:tracePt t="64771" x="3343275" y="2565400"/>
          <p14:tracePt t="64773" x="3351213" y="2565400"/>
          <p14:tracePt t="64787" x="3371850" y="2543175"/>
          <p14:tracePt t="64804" x="3386138" y="2536825"/>
          <p14:tracePt t="64820" x="3408363" y="2500313"/>
          <p14:tracePt t="64839" x="3429000" y="2479675"/>
          <p14:tracePt t="64854" x="3436938" y="2457450"/>
          <p14:tracePt t="64871" x="3451225" y="2443163"/>
          <p14:tracePt t="64888" x="3465513" y="2428875"/>
          <p14:tracePt t="64921" x="3471863" y="2428875"/>
          <p14:tracePt t="64929" x="3471863" y="2422525"/>
          <p14:tracePt t="64937" x="3479800" y="2422525"/>
          <p14:tracePt t="64954" x="3500438" y="2422525"/>
          <p14:tracePt t="64972" x="3514725" y="2414588"/>
          <p14:tracePt t="64988" x="3529013" y="2414588"/>
          <p14:tracePt t="65004" x="3529013" y="2408238"/>
          <p14:tracePt t="65499" x="3522663" y="2408238"/>
          <p14:tracePt t="65512" x="3514725" y="2408238"/>
          <p14:tracePt t="65529" x="3508375" y="2408238"/>
          <p14:tracePt t="65544" x="3500438" y="2408238"/>
          <p14:tracePt t="65656" x="3500438" y="2414588"/>
          <p14:tracePt t="65663" x="3494088" y="2414588"/>
          <p14:tracePt t="65680" x="3486150" y="2414588"/>
          <p14:tracePt t="65692" x="3486150" y="2422525"/>
          <p14:tracePt t="66758" x="3479800" y="2422525"/>
          <p14:tracePt t="66762" x="3465513" y="2422525"/>
          <p14:tracePt t="66772" x="3457575" y="2436813"/>
          <p14:tracePt t="66787" x="3429000" y="2443163"/>
          <p14:tracePt t="66803" x="3400425" y="2465388"/>
          <p14:tracePt t="66820" x="3379788" y="2471738"/>
          <p14:tracePt t="66836" x="3351213" y="2493963"/>
          <p14:tracePt t="66853" x="3322638" y="2514600"/>
          <p14:tracePt t="66870" x="3279775" y="2536825"/>
          <p14:tracePt t="66888" x="3228975" y="2565400"/>
          <p14:tracePt t="66904" x="3194050" y="2586038"/>
          <p14:tracePt t="66920" x="3171825" y="2614613"/>
          <p14:tracePt t="66937" x="3122613" y="2665413"/>
          <p14:tracePt t="66953" x="3079750" y="2693988"/>
          <p14:tracePt t="66970" x="2994025" y="2728913"/>
          <p14:tracePt t="66986" x="2951163" y="2771775"/>
          <p14:tracePt t="67003" x="2900363" y="2808288"/>
          <p14:tracePt t="67022" x="2822575" y="2865438"/>
          <p14:tracePt t="67037" x="2794000" y="2886075"/>
          <p14:tracePt t="67054" x="2751138" y="2914650"/>
          <p14:tracePt t="67070" x="2708275" y="2936875"/>
          <p14:tracePt t="67087" x="2622550" y="2957513"/>
          <p14:tracePt t="67103" x="2579688" y="2986088"/>
          <p14:tracePt t="67120" x="2536825" y="3008313"/>
          <p14:tracePt t="67136" x="2514600" y="3022600"/>
          <p14:tracePt t="67139" x="2500313" y="3022600"/>
          <p14:tracePt t="67156" x="2493963" y="3028950"/>
          <p14:tracePt t="67169" x="2471738" y="3036888"/>
          <p14:tracePt t="67187" x="2457450" y="3051175"/>
          <p14:tracePt t="67203" x="2443163" y="3057525"/>
          <p14:tracePt t="67220" x="2436813" y="3057525"/>
          <p14:tracePt t="67237" x="2428875" y="3065463"/>
          <p14:tracePt t="67381" x="2422525" y="3065463"/>
          <p14:tracePt t="67396" x="2422525" y="3071813"/>
          <p14:tracePt t="67405" x="2414588" y="3071813"/>
          <p14:tracePt t="67414" x="2408238" y="3079750"/>
          <p14:tracePt t="67421" x="2400300" y="3086100"/>
          <p14:tracePt t="67436" x="2393950" y="3094038"/>
          <p14:tracePt t="67453" x="2357438" y="3094038"/>
          <p14:tracePt t="67471" x="2357438" y="3100388"/>
          <p14:tracePt t="67487" x="2351088" y="3100388"/>
          <p14:tracePt t="67503" x="2343150" y="3100388"/>
          <p14:tracePt t="67520" x="2328863" y="3114675"/>
          <p14:tracePt t="67536" x="2322513" y="3114675"/>
          <p14:tracePt t="67553" x="2314575" y="3114675"/>
          <p14:tracePt t="67570" x="2308225" y="3114675"/>
          <p14:tracePt t="67685" x="2308225" y="3108325"/>
          <p14:tracePt t="67694" x="2314575" y="3094038"/>
          <p14:tracePt t="67703" x="2322513" y="3079750"/>
          <p14:tracePt t="67720" x="2351088" y="3057525"/>
          <p14:tracePt t="67736" x="2386013" y="3043238"/>
          <p14:tracePt t="67753" x="2422525" y="3014663"/>
          <p14:tracePt t="67770" x="2443163" y="3008313"/>
          <p14:tracePt t="67786" x="2443163" y="3000375"/>
          <p14:tracePt t="68749" x="2451100" y="3000375"/>
          <p14:tracePt t="68779" x="2457450" y="3000375"/>
          <p14:tracePt t="68789" x="2465388" y="3000375"/>
          <p14:tracePt t="68794" x="2465388" y="3008313"/>
          <p14:tracePt t="68803" x="2471738" y="3014663"/>
          <p14:tracePt t="68819" x="2493963" y="3028950"/>
          <p14:tracePt t="68836" x="2522538" y="3043238"/>
          <p14:tracePt t="68852" x="2557463" y="3057525"/>
          <p14:tracePt t="68869" x="2614613" y="3071813"/>
          <p14:tracePt t="68886" x="2693988" y="3100388"/>
          <p14:tracePt t="68890" x="2743200" y="3108325"/>
          <p14:tracePt t="68903" x="2786063" y="3114675"/>
          <p14:tracePt t="68919" x="2851150" y="3128963"/>
          <p14:tracePt t="68936" x="2908300" y="3136900"/>
          <p14:tracePt t="68953" x="2957513" y="3151188"/>
          <p14:tracePt t="68969" x="2971800" y="3151188"/>
          <p14:tracePt t="68986" x="2979738" y="3157538"/>
          <p14:tracePt t="69003" x="2986088" y="3157538"/>
          <p14:tracePt t="69020" x="3000375" y="3165475"/>
          <p14:tracePt t="69036" x="3008313" y="3165475"/>
          <p14:tracePt t="69053" x="3022600" y="3179763"/>
          <p14:tracePt t="69069" x="3036888" y="3194050"/>
          <p14:tracePt t="69087" x="3065463" y="3208338"/>
          <p14:tracePt t="69102" x="3079750" y="3214688"/>
          <p14:tracePt t="69119" x="3122613" y="3214688"/>
          <p14:tracePt t="69137" x="3171825" y="3236913"/>
          <p14:tracePt t="69153" x="3200400" y="3236913"/>
          <p14:tracePt t="69154" x="3208338" y="3236913"/>
          <p14:tracePt t="69169" x="3228975" y="3251200"/>
          <p14:tracePt t="69186" x="3251200" y="3257550"/>
          <p14:tracePt t="69202" x="3265488" y="3257550"/>
          <p14:tracePt t="69219" x="3271838" y="3271838"/>
          <p14:tracePt t="69236" x="3294063" y="3300413"/>
          <p14:tracePt t="69253" x="3308350" y="3386138"/>
          <p14:tracePt t="69270" x="3328988" y="3494088"/>
          <p14:tracePt t="69286" x="3328988" y="3536950"/>
          <p14:tracePt t="69302" x="3343275" y="3594100"/>
          <p14:tracePt t="69319" x="3351213" y="3651250"/>
          <p14:tracePt t="69336" x="3351213" y="3708400"/>
          <p14:tracePt t="69352" x="3351213" y="3736975"/>
          <p14:tracePt t="69369" x="3357563" y="3765550"/>
          <p14:tracePt t="69387" x="3351213" y="3786188"/>
          <p14:tracePt t="69388" x="3351213" y="3800475"/>
          <p14:tracePt t="69419" x="3343275" y="3808413"/>
          <p14:tracePt t="69436" x="3336925" y="3814763"/>
          <p14:tracePt t="69452" x="3328988" y="3814763"/>
          <p14:tracePt t="69469" x="3322638" y="3814763"/>
          <p14:tracePt t="69502" x="3322638" y="3808413"/>
          <p14:tracePt t="69519" x="3322638" y="3800475"/>
          <p14:tracePt t="69648" x="3322638" y="3814763"/>
          <p14:tracePt t="69655" x="3322638" y="3822700"/>
          <p14:tracePt t="69778" x="3314700" y="3822700"/>
          <p14:tracePt t="69794" x="3300413" y="3822700"/>
          <p14:tracePt t="69810" x="3294063" y="3822700"/>
          <p14:tracePt t="69820" x="3286125" y="3822700"/>
          <p14:tracePt t="69827" x="3279775" y="3829050"/>
          <p14:tracePt t="69835" x="3271838" y="3829050"/>
          <p14:tracePt t="69853" x="3257550" y="3843338"/>
          <p14:tracePt t="69869" x="3243263" y="3857625"/>
          <p14:tracePt t="69885" x="3243263" y="3865563"/>
          <p14:tracePt t="69902" x="3243263" y="3871913"/>
          <p14:tracePt t="69919" x="3243263" y="3879850"/>
          <p14:tracePt t="70217" x="3236913" y="3879850"/>
          <p14:tracePt t="70225" x="3228975" y="3879850"/>
          <p14:tracePt t="70235" x="3222625" y="3879850"/>
          <p14:tracePt t="70252" x="3186113" y="3886200"/>
          <p14:tracePt t="70270" x="3157538" y="3894138"/>
          <p14:tracePt t="70288" x="3122613" y="3914775"/>
          <p14:tracePt t="70302" x="3071813" y="3922713"/>
          <p14:tracePt t="70319" x="3008313" y="3943350"/>
          <p14:tracePt t="70335" x="2928938" y="3957638"/>
          <p14:tracePt t="70352" x="2828925" y="3994150"/>
          <p14:tracePt t="70369" x="2771775" y="4008438"/>
          <p14:tracePt t="70386" x="2708275" y="4022725"/>
          <p14:tracePt t="70389" x="2693988" y="4022725"/>
          <p14:tracePt t="70402" x="2651125" y="4029075"/>
          <p14:tracePt t="70419" x="2608263" y="4029075"/>
          <p14:tracePt t="70436" x="2557463" y="4037013"/>
          <p14:tracePt t="70452" x="2514600" y="4037013"/>
          <p14:tracePt t="70468" x="2465388" y="4057650"/>
          <p14:tracePt t="70486" x="2436813" y="4079875"/>
          <p14:tracePt t="70503" x="2400300" y="4094163"/>
          <p14:tracePt t="70519" x="2343150" y="4137025"/>
          <p14:tracePt t="70520" x="2314575" y="4143375"/>
          <p14:tracePt t="70536" x="2236788" y="4171950"/>
          <p14:tracePt t="70554" x="2143125" y="4200525"/>
          <p14:tracePt t="70570" x="2057400" y="4237038"/>
          <p14:tracePt t="70586" x="1951038" y="4251325"/>
          <p14:tracePt t="70602" x="1885950" y="4271963"/>
          <p14:tracePt t="70621" x="1851025" y="4300538"/>
          <p14:tracePt t="70636" x="1822450" y="4300538"/>
          <p14:tracePt t="70652" x="1771650" y="4300538"/>
          <p14:tracePt t="70654" x="1765300" y="4300538"/>
          <p14:tracePt t="70669" x="1728788" y="4300538"/>
          <p14:tracePt t="70685" x="1700213" y="4300538"/>
          <p14:tracePt t="70705" x="1679575" y="4300538"/>
          <p14:tracePt t="70719" x="1657350" y="4300538"/>
          <p14:tracePt t="70736" x="1628775" y="4300538"/>
          <p14:tracePt t="70752" x="1614488" y="4300538"/>
          <p14:tracePt t="70769" x="1608138" y="4300538"/>
          <p14:tracePt t="70866" x="1614488" y="4300538"/>
          <p14:tracePt t="70872" x="1622425" y="4300538"/>
          <p14:tracePt t="70885" x="1636713" y="4300538"/>
          <p14:tracePt t="70902" x="1679575" y="4294188"/>
          <p14:tracePt t="70919" x="1736725" y="4279900"/>
          <p14:tracePt t="70935" x="1771650" y="4271963"/>
          <p14:tracePt t="70952" x="1808163" y="4271963"/>
          <p14:tracePt t="70969" x="1843088" y="4265613"/>
          <p14:tracePt t="70985" x="1865313" y="4257675"/>
          <p14:tracePt t="71002" x="1865313" y="4251325"/>
          <p14:tracePt t="71019" x="1871663" y="4251325"/>
          <p14:tracePt t="71035" x="1893888" y="4251325"/>
          <p14:tracePt t="71052" x="1979613" y="4251325"/>
          <p14:tracePt t="71068" x="2065338" y="4251325"/>
          <p14:tracePt t="71085" x="2179638" y="4251325"/>
          <p14:tracePt t="71102" x="2228850" y="4251325"/>
          <p14:tracePt t="71119" x="2251075" y="4243388"/>
          <p14:tracePt t="71137" x="2257425" y="4243388"/>
          <p14:tracePt t="71152" x="2265363" y="4243388"/>
          <p14:tracePt t="71794" x="2257425" y="4243388"/>
          <p14:tracePt t="71811" x="2251075" y="4243388"/>
          <p14:tracePt t="71826" x="2243138" y="4243388"/>
          <p14:tracePt t="71832" x="2236788" y="4243388"/>
          <p14:tracePt t="71840" x="2228850" y="4243388"/>
          <p14:tracePt t="71851" x="2222500" y="4237038"/>
          <p14:tracePt t="71868" x="2214563" y="4237038"/>
          <p14:tracePt t="71885" x="2208213" y="4237038"/>
          <p14:tracePt t="71902" x="2193925" y="4237038"/>
          <p14:tracePt t="71918" x="2185988" y="4237038"/>
          <p14:tracePt t="73083" x="2179638" y="4237038"/>
          <p14:tracePt t="73099" x="2171700" y="4237038"/>
          <p14:tracePt t="73107" x="2165350" y="4237038"/>
          <p14:tracePt t="73118" x="2151063" y="4237038"/>
          <p14:tracePt t="73134" x="2122488" y="4237038"/>
          <p14:tracePt t="73152" x="2079625" y="4237038"/>
          <p14:tracePt t="73168" x="2065338" y="4229100"/>
          <p14:tracePt t="73184" x="2051050" y="4229100"/>
          <p14:tracePt t="73202" x="2028825" y="4229100"/>
          <p14:tracePt t="73218" x="2008188" y="4229100"/>
          <p14:tracePt t="73235" x="2000250" y="4222750"/>
          <p14:tracePt t="73252" x="1985963" y="4214813"/>
          <p14:tracePt t="73268" x="1979613" y="4214813"/>
          <p14:tracePt t="73285" x="1971675" y="4208463"/>
          <p14:tracePt t="73301" x="1965325" y="4208463"/>
          <p14:tracePt t="73420" x="1971675" y="4208463"/>
          <p14:tracePt t="73428" x="1985963" y="4208463"/>
          <p14:tracePt t="73436" x="2000250" y="4208463"/>
          <p14:tracePt t="73451" x="2051050" y="4200525"/>
          <p14:tracePt t="73468" x="2136775" y="4200525"/>
          <p14:tracePt t="73486" x="2208213" y="4194175"/>
          <p14:tracePt t="73502" x="2300288" y="4194175"/>
          <p14:tracePt t="73518" x="2371725" y="4194175"/>
          <p14:tracePt t="73535" x="2393950" y="4194175"/>
          <p14:tracePt t="73740" x="2386013" y="4194175"/>
          <p14:tracePt t="73755" x="2371725" y="4194175"/>
          <p14:tracePt t="73762" x="2357438" y="4194175"/>
          <p14:tracePt t="73772" x="2336800" y="4194175"/>
          <p14:tracePt t="73784" x="2308225" y="4194175"/>
          <p14:tracePt t="73802" x="2214563" y="4194175"/>
          <p14:tracePt t="73818" x="2136775" y="4194175"/>
          <p14:tracePt t="73834" x="2079625" y="4194175"/>
          <p14:tracePt t="73851" x="2022475" y="4194175"/>
          <p14:tracePt t="73868" x="1971675" y="4186238"/>
          <p14:tracePt t="73884" x="1936750" y="4186238"/>
          <p14:tracePt t="73901" x="1908175" y="4186238"/>
          <p14:tracePt t="73905" x="1900238" y="4186238"/>
          <p14:tracePt t="73919" x="1871663" y="4186238"/>
          <p14:tracePt t="73935" x="1857375" y="4186238"/>
          <p14:tracePt t="73951" x="1843088" y="4186238"/>
          <p14:tracePt t="73968" x="1836738" y="4186238"/>
          <p14:tracePt t="74090" x="1843088" y="4186238"/>
          <p14:tracePt t="74107" x="1851025" y="4186238"/>
          <p14:tracePt t="74124" x="1857375" y="4179888"/>
          <p14:tracePt t="74137" x="1865313" y="4179888"/>
          <p14:tracePt t="74144" x="1885950" y="4179888"/>
          <p14:tracePt t="74154" x="1900238" y="4179888"/>
          <p14:tracePt t="74168" x="1928813" y="4171950"/>
          <p14:tracePt t="74184" x="1951038" y="4165600"/>
          <p14:tracePt t="74201" x="1957388" y="4165600"/>
          <p14:tracePt t="74217" x="1965325" y="4165600"/>
          <p14:tracePt t="74332" x="1957388" y="4165600"/>
          <p14:tracePt t="74349" x="1943100" y="4165600"/>
          <p14:tracePt t="74357" x="1928813" y="4165600"/>
          <p14:tracePt t="74367" x="1914525" y="4165600"/>
          <p14:tracePt t="74384" x="1885950" y="4165600"/>
          <p14:tracePt t="74466" x="1908175" y="4165600"/>
          <p14:tracePt t="74473" x="1914525" y="4165600"/>
          <p14:tracePt t="74489" x="1928813" y="4165600"/>
          <p14:tracePt t="74500" x="1936750" y="4165600"/>
          <p14:tracePt t="74517" x="1951038" y="4157663"/>
          <p14:tracePt t="74534" x="1965325" y="4157663"/>
          <p14:tracePt t="74551" x="1985963" y="4151313"/>
          <p14:tracePt t="74567" x="2000250" y="4151313"/>
          <p14:tracePt t="74584" x="2014538" y="4151313"/>
          <p14:tracePt t="74601" x="2036763" y="4151313"/>
          <p14:tracePt t="74634" x="2043113" y="4151313"/>
          <p14:tracePt t="74981" x="2043113" y="4157663"/>
          <p14:tracePt t="74989" x="2043113" y="4171950"/>
          <p14:tracePt t="75000" x="2043113" y="4179888"/>
          <p14:tracePt t="75017" x="2043113" y="4186238"/>
          <p14:tracePt t="75131" x="2036763" y="4194175"/>
          <p14:tracePt t="75146" x="2036763" y="4200525"/>
          <p14:tracePt t="75685" x="2036763" y="4208463"/>
          <p14:tracePt t="75701" x="2036763" y="4222750"/>
          <p14:tracePt t="75707" x="2036763" y="4229100"/>
          <p14:tracePt t="75717" x="2036763" y="4243388"/>
          <p14:tracePt t="75734" x="2036763" y="4251325"/>
          <p14:tracePt t="75751" x="2043113" y="4265613"/>
          <p14:tracePt t="75767" x="2043113" y="4271963"/>
          <p14:tracePt t="75841" x="2043113" y="4279900"/>
          <p14:tracePt t="75849" x="2043113" y="4286250"/>
          <p14:tracePt t="75866" x="2043113" y="4294188"/>
          <p14:tracePt t="75872" x="2043113" y="4300538"/>
          <p14:tracePt t="75884" x="2043113" y="4308475"/>
          <p14:tracePt t="75900" x="2043113" y="4314825"/>
          <p14:tracePt t="75917" x="2043113" y="4322763"/>
          <p14:tracePt t="75938" x="2036763" y="4322763"/>
          <p14:tracePt t="75950" x="2036763" y="4329113"/>
          <p14:tracePt t="75967" x="2036763" y="4337050"/>
          <p14:tracePt t="75985" x="2022475" y="4343400"/>
          <p14:tracePt t="76001" x="2022475" y="4357688"/>
          <p14:tracePt t="76017" x="2014538" y="4365625"/>
          <p14:tracePt t="76034" x="1993900" y="4371975"/>
          <p14:tracePt t="76051" x="1993900" y="4379913"/>
          <p14:tracePt t="76067" x="1965325" y="4386263"/>
          <p14:tracePt t="76083" x="1943100" y="4386263"/>
          <p14:tracePt t="76100" x="1908175" y="4394200"/>
          <p14:tracePt t="76117" x="1879600" y="4394200"/>
          <p14:tracePt t="76134" x="1843088" y="4394200"/>
          <p14:tracePt t="76151" x="1822450" y="4408488"/>
          <p14:tracePt t="76168" x="1785938" y="4408488"/>
          <p14:tracePt t="76169" x="1785938" y="4414838"/>
          <p14:tracePt t="76184" x="1765300" y="4422775"/>
          <p14:tracePt t="76201" x="1757363" y="4422775"/>
          <p14:tracePt t="76232" x="1751013" y="4422775"/>
          <p14:tracePt t="76287" x="1751013" y="4429125"/>
          <p14:tracePt t="76301" x="1743075" y="4429125"/>
          <p14:tracePt t="76558" x="1751013" y="4429125"/>
          <p14:tracePt t="76567" x="1779588" y="4429125"/>
          <p14:tracePt t="76574" x="1793875" y="4437063"/>
          <p14:tracePt t="76583" x="1808163" y="4437063"/>
          <p14:tracePt t="76601" x="1836738" y="4443413"/>
          <p14:tracePt t="76617" x="1857375" y="4443413"/>
          <p14:tracePt t="76634" x="1865313" y="4443413"/>
          <p14:tracePt t="76650" x="1871663" y="4443413"/>
          <p14:tracePt t="76666" x="1879600" y="4443413"/>
          <p14:tracePt t="76684" x="1908175" y="4443413"/>
          <p14:tracePt t="76700" x="1943100" y="4443413"/>
          <p14:tracePt t="76716" x="2036763" y="4451350"/>
          <p14:tracePt t="76734" x="2157413" y="4471988"/>
          <p14:tracePt t="76750" x="2222500" y="4471988"/>
          <p14:tracePt t="76767" x="2236788" y="4471988"/>
          <p14:tracePt t="76783" x="2251075" y="4471988"/>
          <p14:tracePt t="76897" x="2265363" y="4471988"/>
          <p14:tracePt t="76902" x="2293938" y="4486275"/>
          <p14:tracePt t="76912" x="2314575" y="4494213"/>
          <p14:tracePt t="76919" x="2343150" y="4494213"/>
          <p14:tracePt t="76934" x="2371725" y="4500563"/>
          <p14:tracePt t="76950" x="2408238" y="4508500"/>
          <p14:tracePt t="76966" x="2414588" y="4508500"/>
          <p14:tracePt t="76983" x="2422525" y="4508500"/>
          <p14:tracePt t="77001" x="2428875" y="4508500"/>
          <p14:tracePt t="77033" x="2436813" y="4508500"/>
          <p14:tracePt t="77050" x="2465388" y="4508500"/>
          <p14:tracePt t="77067" x="2500313" y="4508500"/>
          <p14:tracePt t="77083" x="2508250" y="4508500"/>
          <p14:tracePt t="77443" x="2508250" y="4514850"/>
          <p14:tracePt t="77449" x="2500313" y="4514850"/>
          <p14:tracePt t="77460" x="2493963" y="4514850"/>
          <p14:tracePt t="77473" x="2486025" y="4514850"/>
          <p14:tracePt t="77483" x="2471738" y="4514850"/>
          <p14:tracePt t="77500" x="2451100" y="4529138"/>
          <p14:tracePt t="77517" x="2436813" y="4529138"/>
          <p14:tracePt t="77550" x="2414588" y="4537075"/>
          <p14:tracePt t="77566" x="2408238" y="4543425"/>
          <p14:tracePt t="77583" x="2386013" y="4551363"/>
          <p14:tracePt t="77600" x="2343150" y="4579938"/>
          <p14:tracePt t="77617" x="2308225" y="4594225"/>
          <p14:tracePt t="77633" x="2271713" y="4594225"/>
          <p14:tracePt t="77650" x="2243138" y="4600575"/>
          <p14:tracePt t="77666" x="2228850" y="4600575"/>
          <p14:tracePt t="77669" x="2222500" y="4600575"/>
          <p14:tracePt t="77683" x="2200275" y="4600575"/>
          <p14:tracePt t="77700" x="2179638" y="4608513"/>
          <p14:tracePt t="77716" x="2143125" y="4614863"/>
          <p14:tracePt t="77733" x="2100263" y="4637088"/>
          <p14:tracePt t="77751" x="2065338" y="4651375"/>
          <p14:tracePt t="77766" x="2036763" y="4665663"/>
          <p14:tracePt t="77784" x="1965325" y="4708525"/>
          <p14:tracePt t="77800" x="1936750" y="4722813"/>
          <p14:tracePt t="77816" x="1914525" y="4722813"/>
          <p14:tracePt t="77833" x="1900238" y="4729163"/>
          <p14:tracePt t="77850" x="1871663" y="4737100"/>
          <p14:tracePt t="77866" x="1851025" y="4737100"/>
          <p14:tracePt t="77885" x="1828800" y="4737100"/>
          <p14:tracePt t="77900" x="1800225" y="4737100"/>
          <p14:tracePt t="77916" x="1765300" y="4737100"/>
          <p14:tracePt t="77933" x="1751013" y="4751388"/>
          <p14:tracePt t="77950" x="1736725" y="4757738"/>
          <p14:tracePt t="77966" x="1728788" y="4757738"/>
          <p14:tracePt t="78005" x="1722438" y="4757738"/>
          <p14:tracePt t="78038" x="1714500" y="4757738"/>
          <p14:tracePt t="78052" x="1708150" y="4757738"/>
          <p14:tracePt t="78270" x="1714500" y="4757738"/>
          <p14:tracePt t="78449" x="1722438" y="4757738"/>
          <p14:tracePt t="78457" x="1736725" y="4757738"/>
          <p14:tracePt t="78466" x="1751013" y="4757738"/>
          <p14:tracePt t="78558" x="1757363" y="4757738"/>
          <p14:tracePt t="78566" x="1793875" y="4751388"/>
          <p14:tracePt t="78574" x="1822450" y="4743450"/>
          <p14:tracePt t="78583" x="1857375" y="4743450"/>
          <p14:tracePt t="78600" x="1951038" y="4737100"/>
          <p14:tracePt t="78616" x="2043113" y="4729163"/>
          <p14:tracePt t="78633" x="2079625" y="4729163"/>
          <p14:tracePt t="78649" x="2108200" y="4722813"/>
          <p14:tracePt t="78666" x="2122488" y="4722813"/>
          <p14:tracePt t="78683" x="2143125" y="4722813"/>
          <p14:tracePt t="78699" x="2193925" y="4722813"/>
          <p14:tracePt t="78716" x="2279650" y="4722813"/>
          <p14:tracePt t="78733" x="2393950" y="4737100"/>
          <p14:tracePt t="78750" x="2493963" y="4743450"/>
          <p14:tracePt t="78767" x="2571750" y="4737100"/>
          <p14:tracePt t="78783" x="2643188" y="4722813"/>
          <p14:tracePt t="78800" x="2728913" y="4714875"/>
          <p14:tracePt t="78816" x="2751138" y="4714875"/>
          <p14:tracePt t="78833" x="2779713" y="4714875"/>
          <p14:tracePt t="78850" x="2808288" y="4708525"/>
          <p14:tracePt t="78866" x="2843213" y="4700588"/>
          <p14:tracePt t="78883" x="2879725" y="4700588"/>
          <p14:tracePt t="78900" x="2957513" y="4694238"/>
          <p14:tracePt t="78919" x="3043238" y="4694238"/>
          <p14:tracePt t="78933" x="3065463" y="4694238"/>
          <p14:tracePt t="78950" x="3100388" y="4694238"/>
          <p14:tracePt t="78966" x="3108325" y="4686300"/>
          <p14:tracePt t="79023" x="3122613" y="4686300"/>
          <p14:tracePt t="79026" x="3143250" y="4694238"/>
          <p14:tracePt t="79043" x="3151188" y="4694238"/>
          <p14:tracePt t="79052" x="3165475" y="4694238"/>
          <p14:tracePt t="79066" x="3208338" y="4694238"/>
          <p14:tracePt t="79082" x="3265488" y="4694238"/>
          <p14:tracePt t="79099" x="3314700" y="4694238"/>
          <p14:tracePt t="79116" x="3379788" y="4694238"/>
          <p14:tracePt t="79133" x="3422650" y="4694238"/>
          <p14:tracePt t="79150" x="3443288" y="4694238"/>
          <p14:tracePt t="79166" x="3465513" y="4694238"/>
          <p14:tracePt t="79168" x="3471863" y="4694238"/>
          <p14:tracePt t="79183" x="3479800" y="4694238"/>
          <p14:tracePt t="79199" x="3500438" y="4686300"/>
          <p14:tracePt t="79216" x="3514725" y="4686300"/>
          <p14:tracePt t="79233" x="3529013" y="4686300"/>
          <p14:tracePt t="79249" x="3536950" y="4686300"/>
          <p14:tracePt t="79505" x="3551238" y="4686300"/>
          <p14:tracePt t="79513" x="3557588" y="4686300"/>
          <p14:tracePt t="79522" x="3571875" y="4686300"/>
          <p14:tracePt t="79532" x="3594100" y="4686300"/>
          <p14:tracePt t="79549" x="3614738" y="4686300"/>
          <p14:tracePt t="79644" x="3622675" y="4686300"/>
          <p14:tracePt t="88683" x="3636963" y="4694238"/>
          <p14:tracePt t="88690" x="3694113" y="4700588"/>
          <p14:tracePt t="88699" x="3743325" y="4714875"/>
          <p14:tracePt t="88713" x="3800475" y="4714875"/>
          <p14:tracePt t="88729" x="3857625" y="4722813"/>
          <p14:tracePt t="88747" x="3871913" y="4729163"/>
          <p14:tracePt t="88763" x="3914775" y="4737100"/>
          <p14:tracePt t="88780" x="4029075" y="4743450"/>
          <p14:tracePt t="88796" x="4257675" y="4751388"/>
          <p14:tracePt t="88813" x="4565650" y="4786313"/>
          <p14:tracePt t="88829" x="5057775" y="4794250"/>
          <p14:tracePt t="88846" x="5722938" y="4779963"/>
          <p14:tracePt t="88863" x="6080125" y="4779963"/>
          <p14:tracePt t="88881" x="6294438" y="4772025"/>
          <p14:tracePt t="88897" x="6429375" y="4772025"/>
          <p14:tracePt t="88913" x="6580188" y="4779963"/>
          <p14:tracePt t="88930" x="6694488" y="4786313"/>
          <p14:tracePt t="88946" x="6772275" y="4786313"/>
          <p14:tracePt t="88949" x="6786563" y="4786313"/>
          <p14:tracePt t="88963" x="6808788" y="4786313"/>
          <p14:tracePt t="88979" x="6837363" y="4772025"/>
          <p14:tracePt t="88996" x="6880225" y="4757738"/>
          <p14:tracePt t="89012" x="6958013" y="4722813"/>
          <p14:tracePt t="89031" x="7051675" y="4708525"/>
          <p14:tracePt t="89047" x="7143750" y="4679950"/>
          <p14:tracePt t="89063" x="7200900" y="4665663"/>
          <p14:tracePt t="89079" x="7243763" y="4657725"/>
          <p14:tracePt t="89081" x="7251700" y="4651375"/>
          <p14:tracePt t="89096" x="7258050" y="4651375"/>
          <p14:tracePt t="89159" x="7237413" y="4651375"/>
          <p14:tracePt t="89166" x="7223125" y="4651375"/>
          <p14:tracePt t="89180" x="7215188" y="4651375"/>
          <p14:tracePt t="89196" x="7129463" y="4657725"/>
          <p14:tracePt t="89212" x="7043738" y="4657725"/>
          <p14:tracePt t="89216" x="6986588" y="4657725"/>
          <p14:tracePt t="89229" x="6923088" y="4657725"/>
          <p14:tracePt t="89246" x="6843713" y="4643438"/>
          <p14:tracePt t="89263" x="6751638" y="4622800"/>
          <p14:tracePt t="89279" x="6672263" y="4608513"/>
          <p14:tracePt t="89296" x="6594475" y="4594225"/>
          <p14:tracePt t="89313" x="6480175" y="4594225"/>
          <p14:tracePt t="89330" x="6294438" y="4608513"/>
          <p14:tracePt t="89346" x="6237288" y="4614863"/>
          <p14:tracePt t="89363" x="6200775" y="4614863"/>
          <p14:tracePt t="89379" x="6200775" y="4622800"/>
          <p14:tracePt t="89396" x="6186488" y="4622800"/>
          <p14:tracePt t="89412" x="6157913" y="4622800"/>
          <p14:tracePt t="89430" x="6137275" y="4622800"/>
          <p14:tracePt t="89446" x="6115050" y="4622800"/>
          <p14:tracePt t="89449" x="6108700" y="4622800"/>
          <p14:tracePt t="89465" x="6100763" y="4622800"/>
          <p14:tracePt t="89480" x="6094413" y="4622800"/>
          <p14:tracePt t="89542" x="6086475" y="4622800"/>
          <p14:tracePt t="89558" x="6072188" y="4622800"/>
          <p14:tracePt t="89572" x="6065838" y="4622800"/>
          <p14:tracePt t="89716" x="6057900" y="4622800"/>
          <p14:tracePt t="89731" x="6051550" y="4622800"/>
          <p14:tracePt t="89737" x="6043613" y="4622800"/>
          <p14:tracePt t="89746" x="6022975" y="4622800"/>
          <p14:tracePt t="89762" x="5980113" y="4622800"/>
          <p14:tracePt t="89780" x="5957888" y="4622800"/>
          <p14:tracePt t="89796" x="5937250" y="4622800"/>
          <p14:tracePt t="89813" x="5915025" y="4622800"/>
          <p14:tracePt t="89829" x="5886450" y="4622800"/>
          <p14:tracePt t="89830" x="5865813" y="4622800"/>
          <p14:tracePt t="89846" x="5794375" y="4614863"/>
          <p14:tracePt t="89863" x="5700713" y="4614863"/>
          <p14:tracePt t="89879" x="5657850" y="4614863"/>
          <p14:tracePt t="89896" x="5614988" y="4614863"/>
          <p14:tracePt t="89913" x="5572125" y="4629150"/>
          <p14:tracePt t="89930" x="5494338" y="4637088"/>
          <p14:tracePt t="89946" x="5372100" y="4637088"/>
          <p14:tracePt t="89963" x="5172075" y="4637088"/>
          <p14:tracePt t="89979" x="5065713" y="4629150"/>
          <p14:tracePt t="89996" x="4929188" y="4622800"/>
          <p14:tracePt t="90012" x="4822825" y="4622800"/>
          <p14:tracePt t="90029" x="4694238" y="4665663"/>
          <p14:tracePt t="90046" x="4551363" y="4700588"/>
          <p14:tracePt t="90063" x="4286250" y="4737100"/>
          <p14:tracePt t="90079" x="4037013" y="4757738"/>
          <p14:tracePt t="90081" x="3937000" y="4765675"/>
          <p14:tracePt t="90096" x="3736975" y="4779963"/>
          <p14:tracePt t="90113" x="3565525" y="4786313"/>
          <p14:tracePt t="90129" x="3394075" y="4800600"/>
          <p14:tracePt t="90146" x="3208338" y="4808538"/>
          <p14:tracePt t="90162" x="2994025" y="4822825"/>
          <p14:tracePt t="90179" x="2814638" y="4822825"/>
          <p14:tracePt t="90196" x="2671763" y="4843463"/>
          <p14:tracePt t="90213" x="2600325" y="4857750"/>
          <p14:tracePt t="90214" x="2571750" y="4857750"/>
          <p14:tracePt t="90229" x="2565400" y="4857750"/>
          <p14:tracePt t="90252" x="2551113" y="4857750"/>
          <p14:tracePt t="90262" x="2536825" y="4857750"/>
          <p14:tracePt t="90279" x="2493963" y="4857750"/>
          <p14:tracePt t="90296" x="2428875" y="4857750"/>
          <p14:tracePt t="90312" x="2379663" y="4857750"/>
          <p14:tracePt t="90329" x="2308225" y="4857750"/>
          <p14:tracePt t="90346" x="2257425" y="4865688"/>
          <p14:tracePt t="90363" x="2251075" y="4872038"/>
          <p14:tracePt t="90527" x="2257425" y="4872038"/>
          <p14:tracePt t="90621" x="2265363" y="4872038"/>
          <p14:tracePt t="90628" x="2286000" y="4872038"/>
          <p14:tracePt t="90634" x="2314575" y="4857750"/>
          <p14:tracePt t="90645" x="2365375" y="4837113"/>
          <p14:tracePt t="90663" x="2500313" y="4808538"/>
          <p14:tracePt t="90679" x="2657475" y="4751388"/>
          <p14:tracePt t="90696" x="2828925" y="4708525"/>
          <p14:tracePt t="90712" x="3065463" y="4651375"/>
          <p14:tracePt t="90715" x="3194050" y="4622800"/>
          <p14:tracePt t="90729" x="3451225" y="4572000"/>
          <p14:tracePt t="90745" x="3694113" y="4522788"/>
          <p14:tracePt t="90762" x="3937000" y="4479925"/>
          <p14:tracePt t="90779" x="4222750" y="4451350"/>
          <p14:tracePt t="90797" x="4557713" y="4394200"/>
          <p14:tracePt t="90812" x="4851400" y="4357688"/>
          <p14:tracePt t="90828" x="5080000" y="4343400"/>
          <p14:tracePt t="90846" x="5386388" y="4343400"/>
          <p14:tracePt t="90862" x="5537200" y="4337050"/>
          <p14:tracePt t="90879" x="5580063" y="4337050"/>
          <p14:tracePt t="90895" x="5637213" y="4329113"/>
          <p14:tracePt t="90912" x="5672138" y="4314825"/>
          <p14:tracePt t="90930" x="5700713" y="4308475"/>
          <p14:tracePt t="90948" x="5757863" y="4308475"/>
          <p14:tracePt t="90963" x="5808663" y="4308475"/>
          <p14:tracePt t="90979" x="5851525" y="4308475"/>
          <p14:tracePt t="90995" x="5894388" y="4308475"/>
          <p14:tracePt t="91012" x="5908675" y="4308475"/>
          <p14:tracePt t="91029" x="5922963" y="4308475"/>
          <p14:tracePt t="91045" x="5937250" y="4308475"/>
          <p14:tracePt t="91062" x="5957888" y="4322763"/>
          <p14:tracePt t="91065" x="5980113" y="4322763"/>
          <p14:tracePt t="91079" x="5980113" y="4329113"/>
          <p14:tracePt t="91096" x="6015038" y="4343400"/>
          <p14:tracePt t="91159" x="6015038" y="4351338"/>
          <p14:tracePt t="91168" x="6015038" y="4357688"/>
          <p14:tracePt t="91182" x="6015038" y="4365625"/>
          <p14:tracePt t="91195" x="6015038" y="4379913"/>
          <p14:tracePt t="91212" x="6015038" y="4394200"/>
          <p14:tracePt t="91230" x="6015038" y="4400550"/>
          <p14:tracePt t="91277" x="6015038" y="4408488"/>
          <p14:tracePt t="91299" x="6008688" y="4408488"/>
          <p14:tracePt t="91306" x="6000750" y="4414838"/>
          <p14:tracePt t="91315" x="5994400" y="4414838"/>
          <p14:tracePt t="91329" x="5994400" y="4429125"/>
          <p14:tracePt t="91345" x="5980113" y="4437063"/>
          <p14:tracePt t="91362" x="5965825" y="4451350"/>
          <p14:tracePt t="91380" x="5965825" y="4457700"/>
          <p14:tracePt t="91396" x="5951538" y="4457700"/>
          <p14:tracePt t="91413" x="5937250" y="4465638"/>
          <p14:tracePt t="91429" x="5915025" y="4465638"/>
          <p14:tracePt t="91445" x="5894388" y="4479925"/>
          <p14:tracePt t="91447" x="5886450" y="4479925"/>
          <p14:tracePt t="91479" x="5872163" y="4479925"/>
          <p14:tracePt t="91496" x="5865813" y="4479925"/>
          <p14:tracePt t="91526" x="5857875" y="4479925"/>
          <p14:tracePt t="91557" x="5851525" y="4486275"/>
          <p14:tracePt t="91581" x="5851525" y="4494213"/>
          <p14:tracePt t="91590" x="5851525" y="4500563"/>
          <p14:tracePt t="91597" x="5843588" y="4500563"/>
          <p14:tracePt t="100251" x="5837238" y="4500563"/>
          <p14:tracePt t="100673" x="5829300" y="4500563"/>
          <p14:tracePt t="100744" x="5822950" y="4500563"/>
          <p14:tracePt t="100759" x="5822950" y="4508500"/>
          <p14:tracePt t="102118" x="5822950" y="4514850"/>
          <p14:tracePt t="102798" x="5829300" y="4514850"/>
          <p14:tracePt t="102916" x="5829300" y="4522788"/>
          <p14:tracePt t="103235" x="5837238" y="4522788"/>
          <p14:tracePt t="103541" x="5843588" y="4529138"/>
          <p14:tracePt t="103595" x="5851525" y="4529138"/>
          <p14:tracePt t="103610" x="5857875" y="4529138"/>
          <p14:tracePt t="104985" x="5851525" y="4537075"/>
          <p14:tracePt t="104995" x="5843588" y="4551363"/>
          <p14:tracePt t="105000" x="5822950" y="4557713"/>
          <p14:tracePt t="105010" x="5800725" y="4579938"/>
          <p14:tracePt t="105024" x="5708650" y="4608513"/>
          <p14:tracePt t="105042" x="5622925" y="4643438"/>
          <p14:tracePt t="105058" x="5529263" y="4672013"/>
          <p14:tracePt t="105074" x="5408613" y="4714875"/>
          <p14:tracePt t="105091" x="5272088" y="4743450"/>
          <p14:tracePt t="105108" x="5057775" y="4808538"/>
          <p14:tracePt t="105124" x="4857750" y="4822825"/>
          <p14:tracePt t="105141" x="4657725" y="4872038"/>
          <p14:tracePt t="105157" x="4243388" y="4937125"/>
          <p14:tracePt t="105174" x="4029075" y="4986338"/>
          <p14:tracePt t="105191" x="3829050" y="5029200"/>
          <p14:tracePt t="105209" x="3657600" y="5043488"/>
          <p14:tracePt t="105224" x="3522663" y="5043488"/>
          <p14:tracePt t="105241" x="3414713" y="5043488"/>
          <p14:tracePt t="105243" x="3365500" y="5037138"/>
          <p14:tracePt t="105258" x="3308350" y="5029200"/>
          <p14:tracePt t="105274" x="3222625" y="5014913"/>
          <p14:tracePt t="105291" x="3128963" y="5000625"/>
          <p14:tracePt t="105307" x="3000375" y="4979988"/>
          <p14:tracePt t="105324" x="2865438" y="4951413"/>
          <p14:tracePt t="105342" x="2757488" y="4937125"/>
          <p14:tracePt t="105358" x="2593975" y="4929188"/>
          <p14:tracePt t="105374" x="2465388" y="4894263"/>
          <p14:tracePt t="105391" x="2286000" y="4857750"/>
          <p14:tracePt t="105407" x="2185988" y="4829175"/>
          <p14:tracePt t="105424" x="2114550" y="4808538"/>
          <p14:tracePt t="105441" x="2028825" y="4794250"/>
          <p14:tracePt t="105457" x="1951038" y="4779963"/>
          <p14:tracePt t="105475" x="1885950" y="4772025"/>
          <p14:tracePt t="105492" x="1814513" y="4772025"/>
          <p14:tracePt t="105492" x="1785938" y="4765675"/>
          <p14:tracePt t="105508" x="1751013" y="4757738"/>
          <p14:tracePt t="105524" x="1693863" y="4751388"/>
          <p14:tracePt t="105540" x="1622425" y="4737100"/>
          <p14:tracePt t="105557" x="1585913" y="4722813"/>
          <p14:tracePt t="105574" x="1557338" y="4714875"/>
          <p14:tracePt t="105590" x="1508125" y="4700588"/>
          <p14:tracePt t="105607" x="1479550" y="4694238"/>
          <p14:tracePt t="105623" x="1471613" y="4694238"/>
          <p14:tracePt t="105775" x="1465263" y="4694238"/>
          <p14:tracePt t="105813" x="1471613" y="4694238"/>
          <p14:tracePt t="105852" x="1485900" y="4694238"/>
          <p14:tracePt t="105861" x="1500188" y="4694238"/>
          <p14:tracePt t="105868" x="1522413" y="4694238"/>
          <p14:tracePt t="105875" x="1557338" y="4700588"/>
          <p14:tracePt t="105890" x="1679575" y="4708525"/>
          <p14:tracePt t="105907" x="1814513" y="4722813"/>
          <p14:tracePt t="105925" x="1900238" y="4722813"/>
          <p14:tracePt t="105941" x="1922463" y="4722813"/>
          <p14:tracePt t="105958" x="1951038" y="4722813"/>
          <p14:tracePt t="105974" x="1957388" y="4722813"/>
          <p14:tracePt t="105991" x="1957388" y="4714875"/>
          <p14:tracePt t="106477" x="1965325" y="4714875"/>
          <p14:tracePt t="106484" x="1971675" y="4714875"/>
          <p14:tracePt t="106494" x="1979613" y="4714875"/>
          <p14:tracePt t="106507" x="1985963" y="4714875"/>
          <p14:tracePt t="106525" x="2043113" y="4714875"/>
          <p14:tracePt t="106541" x="2100263" y="4714875"/>
          <p14:tracePt t="106557" x="2143125" y="4714875"/>
          <p14:tracePt t="106574" x="2193925" y="4714875"/>
          <p14:tracePt t="106590" x="2222500" y="4714875"/>
          <p14:tracePt t="106607" x="2243138" y="4714875"/>
          <p14:tracePt t="106624" x="2265363" y="4714875"/>
          <p14:tracePt t="106640" x="2314575" y="4714875"/>
          <p14:tracePt t="106657" x="2322513" y="4714875"/>
          <p14:tracePt t="106674" x="2328863" y="4714875"/>
          <p14:tracePt t="106698" x="2336800" y="4714875"/>
          <p14:tracePt t="106720" x="2343150" y="4714875"/>
          <p14:tracePt t="106727" x="2351088" y="4714875"/>
          <p14:tracePt t="106740" x="2357438" y="4714875"/>
          <p14:tracePt t="106758" x="2379663" y="4714875"/>
          <p14:tracePt t="106774" x="2393950" y="4714875"/>
          <p14:tracePt t="106790" x="2408238" y="4714875"/>
          <p14:tracePt t="109884" x="2422525" y="4714875"/>
          <p14:tracePt t="109892" x="2479675" y="4714875"/>
          <p14:tracePt t="109899" x="2586038" y="4722813"/>
          <p14:tracePt t="109907" x="2751138" y="4757738"/>
          <p14:tracePt t="109923" x="3094038" y="4937125"/>
          <p14:tracePt t="109939" x="3436938" y="5137150"/>
          <p14:tracePt t="109956" x="3836988" y="5294313"/>
          <p14:tracePt t="109975" x="4143375" y="5414963"/>
          <p14:tracePt t="109989" x="4400550" y="5494338"/>
          <p14:tracePt t="109993" x="4465638" y="5500688"/>
          <p14:tracePt t="110006" x="4565650" y="5522913"/>
          <p14:tracePt t="110022" x="4779963" y="5557838"/>
          <p14:tracePt t="110025" x="4872038" y="5565775"/>
          <p14:tracePt t="110039" x="4979988" y="5572125"/>
          <p14:tracePt t="110056" x="5043488" y="5580063"/>
          <p14:tracePt t="110073" x="5086350" y="5580063"/>
          <p14:tracePt t="110090" x="5114925" y="5580063"/>
          <p14:tracePt t="110106" x="5129213" y="5586413"/>
          <p14:tracePt t="110122" x="5157788" y="5586413"/>
          <p14:tracePt t="110140" x="5237163" y="5586413"/>
          <p14:tracePt t="110156" x="5337175" y="5572125"/>
          <p14:tracePt t="110172" x="5494338" y="5543550"/>
          <p14:tracePt t="110190" x="5608638" y="5494338"/>
          <p14:tracePt t="110206" x="5743575" y="5422900"/>
          <p14:tracePt t="110222" x="5851525" y="5380038"/>
          <p14:tracePt t="110239" x="5937250" y="5322888"/>
          <p14:tracePt t="110256" x="5994400" y="5286375"/>
          <p14:tracePt t="110258" x="6015038" y="5272088"/>
          <p14:tracePt t="110272" x="6022975" y="5229225"/>
          <p14:tracePt t="110289" x="6022975" y="5180013"/>
          <p14:tracePt t="110305" x="6022975" y="5129213"/>
          <p14:tracePt t="110322" x="6029325" y="5051425"/>
          <p14:tracePt t="110342" x="6057900" y="4957763"/>
          <p14:tracePt t="110356" x="6086475" y="4872038"/>
          <p14:tracePt t="110373" x="6151563" y="4794250"/>
          <p14:tracePt t="110390" x="6251575" y="4708525"/>
          <p14:tracePt t="110406" x="6280150" y="4700588"/>
          <p14:tracePt t="110423" x="6294438" y="4686300"/>
          <p14:tracePt t="110439" x="6308725" y="4679950"/>
          <p14:tracePt t="110456" x="6329363" y="4672013"/>
          <p14:tracePt t="110472" x="6351588" y="4657725"/>
          <p14:tracePt t="110490" x="6365875" y="4637088"/>
          <p14:tracePt t="110506" x="6380163" y="4600575"/>
          <p14:tracePt t="110522" x="6380163" y="4594225"/>
          <p14:tracePt t="110618" x="6386513" y="4586288"/>
          <p14:tracePt t="110625" x="6394450" y="4579938"/>
          <p14:tracePt t="110633" x="6400800" y="4565650"/>
          <p14:tracePt t="110641" x="6400800" y="4557713"/>
          <p14:tracePt t="110655" x="6408738" y="4537075"/>
          <p14:tracePt t="110673" x="6408738" y="4529138"/>
          <p14:tracePt t="110805" x="6415088" y="4529138"/>
          <p14:tracePt t="110813" x="6429375" y="4529138"/>
          <p14:tracePt t="110822" x="6472238" y="4529138"/>
          <p14:tracePt t="110839" x="6515100" y="4522788"/>
          <p14:tracePt t="110856" x="6543675" y="4508500"/>
          <p14:tracePt t="110872" x="6551613" y="4508500"/>
          <p14:tracePt t="111030" x="6557963" y="4508500"/>
          <p14:tracePt t="111048" x="6565900" y="4500563"/>
          <p14:tracePt t="111594" x="6572250" y="4494213"/>
          <p14:tracePt t="111601" x="6586538" y="4486275"/>
          <p14:tracePt t="111608" x="6594475" y="4486275"/>
          <p14:tracePt t="111621" x="6608763" y="4486275"/>
          <p14:tracePt t="111639" x="6623050" y="4471988"/>
          <p14:tracePt t="111656" x="6665913" y="4443413"/>
          <p14:tracePt t="111672" x="6686550" y="4429125"/>
          <p14:tracePt t="111688" x="6708775" y="4422775"/>
          <p14:tracePt t="111705" x="6723063" y="4422775"/>
          <p14:tracePt t="111722" x="6729413" y="4422775"/>
          <p14:tracePt t="112047" x="6737350" y="4422775"/>
          <p14:tracePt t="112376" x="6729413" y="4422775"/>
          <p14:tracePt t="112383" x="6723063" y="4422775"/>
          <p14:tracePt t="112392" x="6715125" y="4422775"/>
          <p14:tracePt t="112405" x="6700838" y="4422775"/>
          <p14:tracePt t="112422" x="6651625" y="4422775"/>
          <p14:tracePt t="112439" x="6600825" y="4422775"/>
          <p14:tracePt t="112455" x="6580188" y="4422775"/>
          <p14:tracePt t="112472" x="6565900" y="4422775"/>
          <p14:tracePt t="112488" x="6557963" y="4422775"/>
          <p14:tracePt t="112505" x="6551613" y="4422775"/>
          <p14:tracePt t="112522" x="6537325" y="4422775"/>
          <p14:tracePt t="112540" x="6515100" y="4422775"/>
          <p14:tracePt t="112556" x="6508750" y="4422775"/>
          <p14:tracePt t="112572" x="6480175" y="4408488"/>
          <p14:tracePt t="112589" x="6437313" y="4394200"/>
          <p14:tracePt t="112605" x="6380163" y="4379913"/>
          <p14:tracePt t="112622" x="6337300" y="4371975"/>
          <p14:tracePt t="112638" x="6323013" y="4365625"/>
          <p14:tracePt t="112642" x="6315075" y="4365625"/>
          <p14:tracePt t="112655" x="6300788" y="4357688"/>
          <p14:tracePt t="112672" x="6257925" y="4343400"/>
          <p14:tracePt t="112689" x="6243638" y="4337050"/>
          <p14:tracePt t="112735" x="6243638" y="4329113"/>
          <p14:tracePt t="112742" x="6237288" y="4329113"/>
          <p14:tracePt t="112755" x="6237288" y="4322763"/>
          <p14:tracePt t="112772" x="6237288" y="4300538"/>
          <p14:tracePt t="112789" x="6237288" y="4294188"/>
          <p14:tracePt t="112805" x="6237288" y="4286250"/>
          <p14:tracePt t="112839" x="6243638" y="4279900"/>
          <p14:tracePt t="112907" x="6257925" y="4271963"/>
          <p14:tracePt t="112923" x="6265863" y="4271963"/>
          <p14:tracePt t="112928" x="6272213" y="4265613"/>
          <p14:tracePt t="112938" x="6280150" y="4265613"/>
          <p14:tracePt t="112955" x="6294438" y="4257675"/>
          <p14:tracePt t="112971" x="6300788" y="4257675"/>
          <p14:tracePt t="112988" x="6308725" y="4251325"/>
          <p14:tracePt t="113005" x="6315075" y="4251325"/>
          <p14:tracePt t="113187" x="6323013" y="4251325"/>
          <p14:tracePt t="113227" x="6329363" y="4243388"/>
          <p14:tracePt t="113273" x="6337300" y="4243388"/>
          <p14:tracePt t="115305" x="6337300" y="4237038"/>
          <p14:tracePt t="115625" x="6337300" y="4229100"/>
          <p14:tracePt t="116188" x="6329363" y="4229100"/>
          <p14:tracePt t="116257" x="6323013" y="4229100"/>
          <p14:tracePt t="116405" x="6315075" y="4229100"/>
          <p14:tracePt t="116421" x="6315075" y="4237038"/>
          <p14:tracePt t="116446" x="6308725" y="4237038"/>
          <p14:tracePt t="116460" x="6308725" y="4243388"/>
          <p14:tracePt t="116469" x="6300788" y="4243388"/>
          <p14:tracePt t="116608" x="6300788" y="4251325"/>
          <p14:tracePt t="116617" x="6300788" y="4257675"/>
          <p14:tracePt t="116663" x="6300788" y="4265613"/>
          <p14:tracePt t="116748" x="6294438" y="4265613"/>
          <p14:tracePt t="116804" x="6286500" y="4271963"/>
          <p14:tracePt t="116818" x="6280150" y="4279900"/>
          <p14:tracePt t="116828" x="6272213" y="4286250"/>
          <p14:tracePt t="116851" x="6265863" y="4286250"/>
          <p14:tracePt t="116866" x="6257925" y="4286250"/>
          <p14:tracePt t="116883" x="6257925" y="4294188"/>
          <p14:tracePt t="116900" x="6251575" y="4294188"/>
          <p14:tracePt t="116915" x="6243638" y="4300538"/>
          <p14:tracePt t="116921" x="6237288" y="4300538"/>
          <p14:tracePt t="116946" x="6229350" y="4314825"/>
          <p14:tracePt t="116963" x="6223000" y="4314825"/>
          <p14:tracePt t="116970" x="6215063" y="4322763"/>
          <p14:tracePt t="116993" x="6215063" y="4329113"/>
          <p14:tracePt t="117056" x="6208713" y="4337050"/>
          <p14:tracePt t="117063" x="6200775" y="4343400"/>
          <p14:tracePt t="117077" x="6200775" y="4351338"/>
          <p14:tracePt t="117087" x="6194425" y="4351338"/>
          <p14:tracePt t="117103" x="6186488" y="4365625"/>
          <p14:tracePt t="117120" x="6186488" y="4371975"/>
          <p14:tracePt t="117137" x="6180138" y="4379913"/>
          <p14:tracePt t="117170" x="6165850" y="4394200"/>
          <p14:tracePt t="117187" x="6165850" y="4400550"/>
          <p14:tracePt t="117220" x="6157913" y="4408488"/>
          <p14:tracePt t="117237" x="6151563" y="4408488"/>
          <p14:tracePt t="117254" x="6143625" y="4414838"/>
          <p14:tracePt t="117270" x="6143625" y="4422775"/>
          <p14:tracePt t="117287" x="6137275" y="4429125"/>
          <p14:tracePt t="117289" x="6129338" y="4437063"/>
          <p14:tracePt t="117306" x="6122988" y="4443413"/>
          <p14:tracePt t="117320" x="6115050" y="4443413"/>
          <p14:tracePt t="117337" x="6115050" y="4457700"/>
          <p14:tracePt t="117353" x="6108700" y="4465638"/>
          <p14:tracePt t="117370" x="6100763" y="4465638"/>
          <p14:tracePt t="117387" x="6094413" y="4471988"/>
          <p14:tracePt t="117403" x="6086475" y="4486275"/>
          <p14:tracePt t="117420" x="6086475" y="4494213"/>
          <p14:tracePt t="117453" x="6080125" y="4500563"/>
          <p14:tracePt t="117470" x="6065838" y="4500563"/>
          <p14:tracePt t="117487" x="6057900" y="4514850"/>
          <p14:tracePt t="117503" x="6043613" y="4529138"/>
          <p14:tracePt t="117522" x="6029325" y="4537075"/>
          <p14:tracePt t="117537" x="6029325" y="4543425"/>
          <p14:tracePt t="117554" x="6022975" y="4557713"/>
          <p14:tracePt t="117570" x="6015038" y="4565650"/>
          <p14:tracePt t="117586" x="6015038" y="4572000"/>
          <p14:tracePt t="117603" x="6015038" y="4579938"/>
          <p14:tracePt t="118234" x="6015038" y="4572000"/>
          <p14:tracePt t="118240" x="6029325" y="4565650"/>
          <p14:tracePt t="118254" x="6029325" y="4557713"/>
          <p14:tracePt t="118270" x="6037263" y="4537075"/>
          <p14:tracePt t="118286" x="6057900" y="4514850"/>
          <p14:tracePt t="118289" x="6065838" y="4500563"/>
          <p14:tracePt t="118303" x="6072188" y="4494213"/>
          <p14:tracePt t="118320" x="6100763" y="4437063"/>
          <p14:tracePt t="118336" x="6122988" y="4414838"/>
          <p14:tracePt t="118353" x="6137275" y="4386263"/>
          <p14:tracePt t="118370" x="6157913" y="4351338"/>
          <p14:tracePt t="118386" x="6186488" y="4322763"/>
          <p14:tracePt t="118403" x="6208713" y="4300538"/>
          <p14:tracePt t="118420" x="6229350" y="4279900"/>
          <p14:tracePt t="118436" x="6251575" y="4257675"/>
          <p14:tracePt t="118453" x="6272213" y="4243388"/>
          <p14:tracePt t="118486" x="6280150" y="4243388"/>
          <p14:tracePt t="118503" x="6286500" y="4237038"/>
          <p14:tracePt t="118520" x="6294438" y="4237038"/>
          <p14:tracePt t="118536" x="6300788" y="4229100"/>
          <p14:tracePt t="118555" x="6343650" y="4200525"/>
          <p14:tracePt t="118570" x="6351588" y="4186238"/>
          <p14:tracePt t="118586" x="6357938" y="4186238"/>
          <p14:tracePt t="118603" x="6357938" y="4179888"/>
          <p14:tracePt t="118620" x="6365875" y="4179888"/>
          <p14:tracePt t="118732" x="6357938" y="4179888"/>
          <p14:tracePt t="118749" x="6351588" y="4179888"/>
          <p14:tracePt t="118757" x="6343650" y="4179888"/>
          <p14:tracePt t="118764" x="6337300" y="4179888"/>
          <p14:tracePt t="118773" x="6329363" y="4179888"/>
          <p14:tracePt t="118789" x="6323013" y="4186238"/>
          <p14:tracePt t="118806" x="6315075" y="4200525"/>
          <p14:tracePt t="118820" x="6300788" y="4208463"/>
          <p14:tracePt t="118836" x="6286500" y="4214813"/>
          <p14:tracePt t="118853" x="6272213" y="4222750"/>
          <p14:tracePt t="118870" x="6243638" y="4237038"/>
          <p14:tracePt t="118887" x="6237288" y="4251325"/>
          <p14:tracePt t="118903" x="6215063" y="4265613"/>
          <p14:tracePt t="118920" x="6200775" y="4271963"/>
          <p14:tracePt t="118936" x="6172200" y="4286250"/>
          <p14:tracePt t="118953" x="6151563" y="4308475"/>
          <p14:tracePt t="118970" x="6137275" y="4322763"/>
          <p14:tracePt t="118986" x="6115050" y="4337050"/>
          <p14:tracePt t="119003" x="6100763" y="4351338"/>
          <p14:tracePt t="119020" x="6086475" y="4379913"/>
          <p14:tracePt t="119036" x="6065838" y="4400550"/>
          <p14:tracePt t="119053" x="6057900" y="4422775"/>
          <p14:tracePt t="119055" x="6051550" y="4429125"/>
          <p14:tracePt t="119069" x="6043613" y="4451350"/>
          <p14:tracePt t="119086" x="6037263" y="4457700"/>
          <p14:tracePt t="119103" x="6037263" y="4471988"/>
          <p14:tracePt t="119119" x="6037263" y="4479925"/>
          <p14:tracePt t="119180" x="6037263" y="4486275"/>
          <p14:tracePt t="119228" x="6029325" y="4486275"/>
          <p14:tracePt t="119257" x="6029325" y="4494213"/>
          <p14:tracePt t="119540" x="6043613" y="4494213"/>
          <p14:tracePt t="119546" x="6051550" y="4486275"/>
          <p14:tracePt t="119556" x="6057900" y="4486275"/>
          <p14:tracePt t="119569" x="6080125" y="4465638"/>
          <p14:tracePt t="119586" x="6086475" y="4443413"/>
          <p14:tracePt t="119603" x="6100763" y="4437063"/>
          <p14:tracePt t="119619" x="6100763" y="4429125"/>
          <p14:tracePt t="119636" x="6108700" y="4422775"/>
          <p14:tracePt t="119653" x="6108700" y="4408488"/>
          <p14:tracePt t="119670" x="6115050" y="4400550"/>
          <p14:tracePt t="119686" x="6129338" y="4386263"/>
          <p14:tracePt t="119703" x="6151563" y="4365625"/>
          <p14:tracePt t="119719" x="6165850" y="4351338"/>
          <p14:tracePt t="119737" x="6180138" y="4337050"/>
          <p14:tracePt t="119753" x="6186488" y="4329113"/>
          <p14:tracePt t="119769" x="6194425" y="4322763"/>
          <p14:tracePt t="119786" x="6200775" y="4322763"/>
          <p14:tracePt t="119788" x="6208713" y="4314825"/>
          <p14:tracePt t="119803" x="6215063" y="4308475"/>
          <p14:tracePt t="119819" x="6223000" y="4294188"/>
          <p14:tracePt t="119836" x="6237288" y="4286250"/>
          <p14:tracePt t="119853" x="6251575" y="4279900"/>
          <p14:tracePt t="119870" x="6251575" y="4271963"/>
          <p14:tracePt t="119886" x="6257925" y="4265613"/>
          <p14:tracePt t="119920" x="6265863" y="4265613"/>
          <p14:tracePt t="119938" x="6265863" y="4257675"/>
          <p14:tracePt t="119953" x="6272213" y="4251325"/>
          <p14:tracePt t="119975" x="6280150" y="4251325"/>
          <p14:tracePt t="119986" x="6280150" y="4243388"/>
          <p14:tracePt t="120002" x="6286500" y="4243388"/>
          <p14:tracePt t="120020" x="6286500" y="4237038"/>
          <p14:tracePt t="120039" x="6294438" y="4237038"/>
          <p14:tracePt t="120086" x="6300788" y="4229100"/>
          <p14:tracePt t="120321" x="6300788" y="4222750"/>
          <p14:tracePt t="120422" x="6300788" y="4229100"/>
          <p14:tracePt t="120429" x="6294438" y="4229100"/>
          <p14:tracePt t="120437" x="6294438" y="4237038"/>
          <p14:tracePt t="120452" x="6286500" y="4243388"/>
          <p14:tracePt t="120469" x="6265863" y="4251325"/>
          <p14:tracePt t="120486" x="6243638" y="4265613"/>
          <p14:tracePt t="120503" x="6237288" y="4279900"/>
          <p14:tracePt t="120519" x="6215063" y="4294188"/>
          <p14:tracePt t="120535" x="6208713" y="4300538"/>
          <p14:tracePt t="120552" x="6200775" y="4300538"/>
          <p14:tracePt t="120569" x="6180138" y="4314825"/>
          <p14:tracePt t="120586" x="6172200" y="4329113"/>
          <p14:tracePt t="120602" x="6157913" y="4343400"/>
          <p14:tracePt t="120619" x="6143625" y="4343400"/>
          <p14:tracePt t="120636" x="6137275" y="4357688"/>
          <p14:tracePt t="120653" x="6115050" y="4371975"/>
          <p14:tracePt t="120669" x="6100763" y="4379913"/>
          <p14:tracePt t="120670" x="6094413" y="4386263"/>
          <p14:tracePt t="120686" x="6080125" y="4400550"/>
          <p14:tracePt t="120703" x="6065838" y="4414838"/>
          <p14:tracePt t="120719" x="6057900" y="4422775"/>
          <p14:tracePt t="120735" x="6037263" y="4437063"/>
          <p14:tracePt t="120753" x="6037263" y="4451350"/>
          <p14:tracePt t="120769" x="6029325" y="4457700"/>
          <p14:tracePt t="120786" x="6029325" y="4465638"/>
          <p14:tracePt t="120803" x="6022975" y="4465638"/>
          <p14:tracePt t="120819" x="6015038" y="4494213"/>
          <p14:tracePt t="120836" x="6008688" y="4494213"/>
          <p14:tracePt t="121281" x="6022975" y="4486275"/>
          <p14:tracePt t="121290" x="6029325" y="4479925"/>
          <p14:tracePt t="121294" x="6029325" y="4471988"/>
          <p14:tracePt t="121306" x="6037263" y="4471988"/>
          <p14:tracePt t="121319" x="6043613" y="4465638"/>
          <p14:tracePt t="121335" x="6065838" y="4443413"/>
          <p14:tracePt t="121352" x="6086475" y="4422775"/>
          <p14:tracePt t="121369" x="6108700" y="4394200"/>
          <p14:tracePt t="121385" x="6137275" y="4371975"/>
          <p14:tracePt t="121402" x="6157913" y="4351338"/>
          <p14:tracePt t="121419" x="6180138" y="4343400"/>
          <p14:tracePt t="121436" x="6215063" y="4329113"/>
          <p14:tracePt t="121452" x="6237288" y="4314825"/>
          <p14:tracePt t="121469" x="6251575" y="4300538"/>
          <p14:tracePt t="121485" x="6272213" y="4294188"/>
          <p14:tracePt t="121503" x="6294438" y="4279900"/>
          <p14:tracePt t="121519" x="6308725" y="4271963"/>
          <p14:tracePt t="121535" x="6315075" y="4271963"/>
          <p14:tracePt t="121552" x="6323013" y="4265613"/>
          <p14:tracePt t="121569" x="6329363" y="4257675"/>
          <p14:tracePt t="121602" x="6337300" y="4257675"/>
          <p14:tracePt t="121619" x="6343650" y="4251325"/>
          <p14:tracePt t="121835" x="6337300" y="4251325"/>
          <p14:tracePt t="121852" x="6329363" y="4257675"/>
          <p14:tracePt t="121859" x="6315075" y="4265613"/>
          <p14:tracePt t="121868" x="6300788" y="4279900"/>
          <p14:tracePt t="121885" x="6286500" y="4294188"/>
          <p14:tracePt t="121902" x="6272213" y="4300538"/>
          <p14:tracePt t="121904" x="6257925" y="4308475"/>
          <p14:tracePt t="121919" x="6251575" y="4314825"/>
          <p14:tracePt t="121937" x="6229350" y="4337050"/>
          <p14:tracePt t="121952" x="6208713" y="4343400"/>
          <p14:tracePt t="121969" x="6194425" y="4365625"/>
          <p14:tracePt t="121985" x="6165850" y="4379913"/>
          <p14:tracePt t="122002" x="6157913" y="4400550"/>
          <p14:tracePt t="122018" x="6137275" y="4429125"/>
          <p14:tracePt t="122035" x="6115050" y="4443413"/>
          <p14:tracePt t="122052" x="6094413" y="4486275"/>
          <p14:tracePt t="122069" x="6080125" y="4514850"/>
          <p14:tracePt t="122086" x="6051550" y="4543425"/>
          <p14:tracePt t="122102" x="6043613" y="4551363"/>
          <p14:tracePt t="122119" x="6037263" y="4557713"/>
          <p14:tracePt t="122789" x="6043613" y="4557713"/>
          <p14:tracePt t="122795" x="6057900" y="4565650"/>
          <p14:tracePt t="122804" x="6080125" y="4565650"/>
          <p14:tracePt t="122818" x="6108700" y="4565650"/>
          <p14:tracePt t="122835" x="6137275" y="4565650"/>
          <p14:tracePt t="122852" x="6186488" y="4565650"/>
          <p14:tracePt t="122868" x="6229350" y="4565650"/>
          <p14:tracePt t="122885" x="6251575" y="4579938"/>
          <p14:tracePt t="122902" x="6286500" y="4586288"/>
          <p14:tracePt t="122919" x="6337300" y="4614863"/>
          <p14:tracePt t="122921" x="6343650" y="4614863"/>
          <p14:tracePt t="122935" x="6372225" y="4637088"/>
          <p14:tracePt t="122952" x="6400800" y="4637088"/>
          <p14:tracePt t="122969" x="6437313" y="4643438"/>
          <p14:tracePt t="122985" x="6451600" y="4651375"/>
          <p14:tracePt t="123001" x="6465888" y="4651375"/>
          <p14:tracePt t="123018" x="6472238" y="4651375"/>
          <p14:tracePt t="123051" x="6480175" y="4651375"/>
          <p14:tracePt t="123101" x="6486525" y="4651375"/>
          <p14:tracePt t="123108" x="6494463" y="4651375"/>
          <p14:tracePt t="123124" x="6494463" y="4657725"/>
          <p14:tracePt t="123138" x="6500813" y="4657725"/>
          <p14:tracePt t="123155" x="6508750" y="4657725"/>
          <p14:tracePt t="123168" x="6523038" y="4665663"/>
          <p14:tracePt t="123185" x="6537325" y="4665663"/>
          <p14:tracePt t="123201" x="6551613" y="4665663"/>
          <p14:tracePt t="125882" x="6565900" y="4665663"/>
          <p14:tracePt t="125889" x="6594475" y="4665663"/>
          <p14:tracePt t="125900" x="6651625" y="4643438"/>
          <p14:tracePt t="125917" x="6743700" y="4614863"/>
          <p14:tracePt t="125934" x="6923088" y="4579938"/>
          <p14:tracePt t="125950" x="7043738" y="4557713"/>
          <p14:tracePt t="125967" x="7108825" y="4522788"/>
          <p14:tracePt t="125984" x="7123113" y="4508500"/>
          <p14:tracePt t="126311" x="7123113" y="4500563"/>
          <p14:tracePt t="126337" x="7123113" y="4494213"/>
          <p14:tracePt t="126342" x="7108825" y="4494213"/>
          <p14:tracePt t="126554" x="7100888" y="4494213"/>
          <p14:tracePt t="126606" x="7094538" y="4494213"/>
          <p14:tracePt t="126616" x="7086600" y="4494213"/>
          <p14:tracePt t="126631" x="7080250" y="4494213"/>
          <p14:tracePt t="126638" x="7058025" y="4494213"/>
          <p14:tracePt t="126654" x="7051675" y="4494213"/>
          <p14:tracePt t="126667" x="7043738" y="4500563"/>
          <p14:tracePt t="126684" x="7037388" y="4500563"/>
          <p14:tracePt t="126700" x="7015163" y="4500563"/>
          <p14:tracePt t="126717" x="6986588" y="4500563"/>
          <p14:tracePt t="126734" x="6943725" y="4500563"/>
          <p14:tracePt t="126751" x="6915150" y="4500563"/>
          <p14:tracePt t="126767" x="6894513" y="4500563"/>
          <p14:tracePt t="127632" x="6894513" y="4508500"/>
          <p14:tracePt t="127664" x="6886575" y="4508500"/>
          <p14:tracePt t="127671" x="6880225" y="4508500"/>
          <p14:tracePt t="127683" x="6880225" y="4514850"/>
          <p14:tracePt t="127700" x="6858000" y="4514850"/>
          <p14:tracePt t="127717" x="6843713" y="4522788"/>
          <p14:tracePt t="127733" x="6829425" y="4529138"/>
          <p14:tracePt t="127750" x="6808788" y="4551363"/>
          <p14:tracePt t="127766" x="6786563" y="4565650"/>
          <p14:tracePt t="127783" x="6743700" y="4579938"/>
          <p14:tracePt t="127800" x="6723063" y="4586288"/>
          <p14:tracePt t="127818" x="6708775" y="4586288"/>
          <p14:tracePt t="127834" x="6700838" y="4586288"/>
          <p14:tracePt t="127837" x="6694488" y="4586288"/>
          <p14:tracePt t="127850" x="6672263" y="4586288"/>
          <p14:tracePt t="127866" x="6629400" y="4600575"/>
          <p14:tracePt t="127883" x="6586538" y="4614863"/>
          <p14:tracePt t="127900" x="6537325" y="4651375"/>
          <p14:tracePt t="127917" x="6465888" y="4714875"/>
          <p14:tracePt t="127934" x="6394450" y="4794250"/>
          <p14:tracePt t="127950" x="6351588" y="4822825"/>
          <p14:tracePt t="127967" x="6343650" y="4829175"/>
          <p14:tracePt t="127984" x="6329363" y="4829175"/>
          <p14:tracePt t="128077" x="6308725" y="4843463"/>
          <p14:tracePt t="128087" x="6286500" y="4851400"/>
          <p14:tracePt t="128090" x="6229350" y="4879975"/>
          <p14:tracePt t="128099" x="6180138" y="4914900"/>
          <p14:tracePt t="128117" x="6080125" y="4957763"/>
          <p14:tracePt t="128133" x="5908675" y="5029200"/>
          <p14:tracePt t="128150" x="5751513" y="5094288"/>
          <p14:tracePt t="128167" x="5614988" y="5129213"/>
          <p14:tracePt t="128184" x="5386388" y="5151438"/>
          <p14:tracePt t="128200" x="5222875" y="5180013"/>
          <p14:tracePt t="128216" x="5080000" y="5180013"/>
          <p14:tracePt t="128233" x="4972050" y="5186363"/>
          <p14:tracePt t="128250" x="4929188" y="5186363"/>
          <p14:tracePt t="128267" x="4857750" y="5186363"/>
          <p14:tracePt t="128283" x="4800600" y="5214938"/>
          <p14:tracePt t="128300" x="4757738" y="5222875"/>
          <p14:tracePt t="128316" x="4708525" y="5243513"/>
          <p14:tracePt t="128333" x="4686300" y="5251450"/>
          <p14:tracePt t="128337" x="4679950" y="5251450"/>
          <p14:tracePt t="128350" x="4651375" y="5265738"/>
          <p14:tracePt t="128366" x="4637088" y="5265738"/>
          <p14:tracePt t="128400" x="4622800" y="5265738"/>
          <p14:tracePt t="128433" x="4614863" y="5265738"/>
          <p14:tracePt t="128450" x="4594225" y="5265738"/>
          <p14:tracePt t="128466" x="4579938" y="5265738"/>
          <p14:tracePt t="128483" x="4572000" y="5265738"/>
          <p14:tracePt t="128516" x="4565650" y="5265738"/>
          <p14:tracePt t="128533" x="4557713" y="5265738"/>
          <p14:tracePt t="128554" x="4551363" y="5265738"/>
          <p14:tracePt t="128566" x="4543425" y="5265738"/>
          <p14:tracePt t="128583" x="4529138" y="5265738"/>
          <p14:tracePt t="128600" x="4486275" y="5272088"/>
          <p14:tracePt t="128616" x="4465638" y="5294313"/>
          <p14:tracePt t="128633" x="4414838" y="5308600"/>
          <p14:tracePt t="128650" x="4394200" y="5308600"/>
          <p14:tracePt t="128666" x="4371975" y="5308600"/>
          <p14:tracePt t="128683" x="4343400" y="5308600"/>
          <p14:tracePt t="128700" x="4300538" y="5308600"/>
          <p14:tracePt t="128717" x="4251325" y="5308600"/>
          <p14:tracePt t="128733" x="4222750" y="5308600"/>
          <p14:tracePt t="128750" x="4200525" y="5308600"/>
          <p14:tracePt t="128767" x="4165600" y="5314950"/>
          <p14:tracePt t="128783" x="4114800" y="5314950"/>
          <p14:tracePt t="128800" x="4086225" y="5314950"/>
          <p14:tracePt t="128816" x="4037013" y="5314950"/>
          <p14:tracePt t="128833" x="3971925" y="5314950"/>
          <p14:tracePt t="128835" x="3937000" y="5314950"/>
          <p14:tracePt t="128850" x="3879850" y="5308600"/>
          <p14:tracePt t="128866" x="3800475" y="5308600"/>
          <p14:tracePt t="128883" x="3751263" y="5308600"/>
          <p14:tracePt t="128899" x="3694113" y="5308600"/>
          <p14:tracePt t="128916" x="3622675" y="5308600"/>
          <p14:tracePt t="128933" x="3579813" y="5308600"/>
          <p14:tracePt t="128950" x="3543300" y="5300663"/>
          <p14:tracePt t="128966" x="3522663" y="5300663"/>
          <p14:tracePt t="128985" x="3508375" y="5300663"/>
          <p14:tracePt t="129000" x="3471863" y="5300663"/>
          <p14:tracePt t="129016" x="3436938" y="5300663"/>
          <p14:tracePt t="129033" x="3400425" y="5329238"/>
          <p14:tracePt t="129050" x="3336925" y="5337175"/>
          <p14:tracePt t="129066" x="3286125" y="5343525"/>
          <p14:tracePt t="129083" x="3200400" y="5357813"/>
          <p14:tracePt t="129100" x="3079750" y="5357813"/>
          <p14:tracePt t="129117" x="3014663" y="5357813"/>
          <p14:tracePt t="129134" x="2971800" y="5357813"/>
          <p14:tracePt t="129150" x="2914650" y="5357813"/>
          <p14:tracePt t="129167" x="2879725" y="5357813"/>
          <p14:tracePt t="129183" x="2814638" y="5357813"/>
          <p14:tracePt t="129184" x="2786063" y="5357813"/>
          <p14:tracePt t="129200" x="2708275" y="5357813"/>
          <p14:tracePt t="129216" x="2651125" y="5365750"/>
          <p14:tracePt t="129233" x="2571750" y="5365750"/>
          <p14:tracePt t="129249" x="2457450" y="5380038"/>
          <p14:tracePt t="129266" x="2400300" y="5386388"/>
          <p14:tracePt t="129283" x="2328863" y="5386388"/>
          <p14:tracePt t="129299" x="2257425" y="5386388"/>
          <p14:tracePt t="129316" x="2193925" y="5386388"/>
          <p14:tracePt t="129332" x="2171700" y="5380038"/>
          <p14:tracePt t="129335" x="2157413" y="5380038"/>
          <p14:tracePt t="129350" x="2128838" y="5372100"/>
          <p14:tracePt t="129366" x="2114550" y="5372100"/>
          <p14:tracePt t="129383" x="2085975" y="5372100"/>
          <p14:tracePt t="129400" x="2057400" y="5372100"/>
          <p14:tracePt t="129416" x="2022475" y="5386388"/>
          <p14:tracePt t="129434" x="1993900" y="5394325"/>
          <p14:tracePt t="129450" x="1979613" y="5394325"/>
          <p14:tracePt t="129466" x="1957388" y="5408613"/>
          <p14:tracePt t="129483" x="1943100" y="5408613"/>
          <p14:tracePt t="129500" x="1922463" y="5422900"/>
          <p14:tracePt t="129516" x="1908175" y="5422900"/>
          <p14:tracePt t="129533" x="1885950" y="5429250"/>
          <p14:tracePt t="129550" x="1871663" y="5429250"/>
          <p14:tracePt t="129959" x="1871663" y="5422900"/>
          <p14:tracePt t="129967" x="1871663" y="5408613"/>
          <p14:tracePt t="129976" x="1871663" y="5386388"/>
          <p14:tracePt t="129983" x="1871663" y="5365750"/>
          <p14:tracePt t="129999" x="1871663" y="5329238"/>
          <p14:tracePt t="130017" x="1871663" y="5294313"/>
          <p14:tracePt t="130032" x="1879600" y="5272088"/>
          <p14:tracePt t="130049" x="1885950" y="5243513"/>
          <p14:tracePt t="130066" x="1914525" y="5200650"/>
          <p14:tracePt t="130082" x="1965325" y="5129213"/>
          <p14:tracePt t="130099" x="1985963" y="5086350"/>
          <p14:tracePt t="130116" x="1993900" y="5043488"/>
          <p14:tracePt t="130133" x="2008188" y="5000625"/>
          <p14:tracePt t="130149" x="2008188" y="4965700"/>
          <p14:tracePt t="130166" x="2028825" y="4929188"/>
          <p14:tracePt t="130183" x="2028825" y="4886325"/>
          <p14:tracePt t="130199" x="2036763" y="4829175"/>
          <p14:tracePt t="130216" x="2043113" y="4772025"/>
          <p14:tracePt t="130232" x="2043113" y="4751388"/>
          <p14:tracePt t="130249" x="2051050" y="4743450"/>
          <p14:tracePt t="130283" x="2051050" y="4729163"/>
          <p14:tracePt t="130300" x="2051050" y="4722813"/>
          <p14:tracePt t="130316" x="2051050" y="4708525"/>
          <p14:tracePt t="130332" x="2051050" y="4686300"/>
          <p14:tracePt t="130350" x="2051050" y="4665663"/>
          <p14:tracePt t="130366" x="2051050" y="4622800"/>
          <p14:tracePt t="130382" x="2057400" y="4586288"/>
          <p14:tracePt t="130399" x="2057400" y="4565650"/>
          <p14:tracePt t="130416" x="2057400" y="4537075"/>
          <p14:tracePt t="130432" x="2065338" y="4529138"/>
          <p14:tracePt t="130451" x="2071688" y="4494213"/>
          <p14:tracePt t="130466" x="2079625" y="4457700"/>
          <p14:tracePt t="130483" x="2100263" y="4379913"/>
          <p14:tracePt t="130499" x="2108200" y="4329113"/>
          <p14:tracePt t="130516" x="2122488" y="4286250"/>
          <p14:tracePt t="130533" x="2122488" y="4279900"/>
          <p14:tracePt t="130755" x="2122488" y="4286250"/>
          <p14:tracePt t="130763" x="2122488" y="4300538"/>
          <p14:tracePt t="130772" x="2122488" y="4322763"/>
          <p14:tracePt t="130782" x="2122488" y="4337050"/>
          <p14:tracePt t="130799" x="2122488" y="4365625"/>
          <p14:tracePt t="130816" x="2128838" y="4414838"/>
          <p14:tracePt t="130833" x="2128838" y="4471988"/>
          <p14:tracePt t="130837" x="2136775" y="4500563"/>
          <p14:tracePt t="130849" x="2136775" y="4565650"/>
          <p14:tracePt t="130865" x="2143125" y="4651375"/>
          <p14:tracePt t="130882" x="2143125" y="4672013"/>
          <p14:tracePt t="130900" x="2151063" y="4694238"/>
          <p14:tracePt t="130916" x="2151063" y="4729163"/>
          <p14:tracePt t="130933" x="2151063" y="4743450"/>
          <p14:tracePt t="130950" x="2151063" y="4786313"/>
          <p14:tracePt t="130966" x="2151063" y="4814888"/>
          <p14:tracePt t="130983" x="2151063" y="4872038"/>
          <p14:tracePt t="130999" x="2151063" y="4937125"/>
          <p14:tracePt t="131016" x="2151063" y="4979988"/>
          <p14:tracePt t="131032" x="2151063" y="5022850"/>
          <p14:tracePt t="131050" x="2151063" y="5051425"/>
          <p14:tracePt t="131065" x="2151063" y="5080000"/>
          <p14:tracePt t="131082" x="2143125" y="5129213"/>
          <p14:tracePt t="131099" x="2136775" y="5157788"/>
          <p14:tracePt t="131115" x="2128838" y="5208588"/>
          <p14:tracePt t="131132" x="2122488" y="5257800"/>
          <p14:tracePt t="131149" x="2114550" y="5294313"/>
          <p14:tracePt t="131166" x="2114550" y="5308600"/>
          <p14:tracePt t="131182" x="2093913" y="5337175"/>
          <p14:tracePt t="131200" x="2079625" y="5380038"/>
          <p14:tracePt t="131216" x="2065338" y="5380038"/>
          <p14:tracePt t="131233" x="2051050" y="5386388"/>
          <p14:tracePt t="131249" x="2022475" y="5394325"/>
          <p14:tracePt t="131266" x="2000250" y="5400675"/>
          <p14:tracePt t="131282" x="1971675" y="5400675"/>
          <p14:tracePt t="131299" x="1928813" y="5400675"/>
          <p14:tracePt t="131315" x="1900238" y="5400675"/>
          <p14:tracePt t="131332" x="1879600" y="5408613"/>
          <p14:tracePt t="131349" x="1871663" y="5414963"/>
          <p14:tracePt t="131366" x="1857375" y="5414963"/>
          <p14:tracePt t="131383" x="1843088" y="5414963"/>
          <p14:tracePt t="131399" x="1814513" y="5414963"/>
          <p14:tracePt t="131415" x="1785938" y="5414963"/>
          <p14:tracePt t="131432" x="1771650" y="5414963"/>
          <p14:tracePt t="131513" x="1765300" y="5414963"/>
          <p14:tracePt t="131632" x="1779588" y="5408613"/>
          <p14:tracePt t="131639" x="1785938" y="5400675"/>
          <p14:tracePt t="131649" x="1793875" y="5394325"/>
          <p14:tracePt t="131685" x="1800225" y="5394325"/>
          <p14:tracePt t="131796" x="1808163" y="5386388"/>
          <p14:tracePt t="131812" x="1814513" y="5386388"/>
          <p14:tracePt t="132154" x="1814513" y="5394325"/>
          <p14:tracePt t="132160" x="1814513" y="5400675"/>
          <p14:tracePt t="132168" x="1814513" y="5422900"/>
          <p14:tracePt t="132182" x="1814513" y="5443538"/>
          <p14:tracePt t="132199" x="1814513" y="5486400"/>
          <p14:tracePt t="132217" x="1808163" y="5529263"/>
          <p14:tracePt t="132233" x="1808163" y="5537200"/>
          <p14:tracePt t="132249" x="1808163" y="5551488"/>
          <p14:tracePt t="132265" x="1808163" y="5557838"/>
          <p14:tracePt t="132287" x="1808163" y="5572125"/>
          <p14:tracePt t="132304" x="1808163" y="5580063"/>
          <p14:tracePt t="132315" x="1808163" y="5586413"/>
          <p14:tracePt t="132332" x="1808163" y="5600700"/>
          <p14:tracePt t="132348" x="1808163" y="5614988"/>
          <p14:tracePt t="132365" x="1808163" y="5622925"/>
          <p14:tracePt t="132382" x="1808163" y="5629275"/>
          <p14:tracePt t="132398" x="1808163" y="5643563"/>
          <p14:tracePt t="132415" x="1808163" y="5651500"/>
          <p14:tracePt t="132448" x="1808163" y="5657850"/>
          <p14:tracePt t="132465" x="1808163" y="5694363"/>
          <p14:tracePt t="132482" x="1808163" y="5737225"/>
          <p14:tracePt t="132498" x="1808163" y="5751513"/>
          <p14:tracePt t="132516" x="1808163" y="5772150"/>
          <p14:tracePt t="132532" x="1808163" y="5786438"/>
          <p14:tracePt t="132548" x="1808163" y="5794375"/>
          <p14:tracePt t="132565" x="1808163" y="5800725"/>
          <p14:tracePt t="133248" x="1814513" y="5800725"/>
          <p14:tracePt t="133270" x="1814513" y="5794375"/>
          <p14:tracePt t="133288" x="1822450" y="5780088"/>
          <p14:tracePt t="133295" x="1828800" y="5780088"/>
          <p14:tracePt t="133304" x="1828800" y="5772150"/>
          <p14:tracePt t="133326" x="1828800" y="5765800"/>
          <p14:tracePt t="133350" x="1836738" y="5757863"/>
          <p14:tracePt t="133366" x="1836738" y="5751513"/>
          <p14:tracePt t="133388" x="1836738" y="5743575"/>
          <p14:tracePt t="133427" x="1836738" y="5737225"/>
          <p14:tracePt t="133437" x="1843088" y="5737225"/>
          <p14:tracePt t="133443" x="1843088" y="5729288"/>
          <p14:tracePt t="133451" x="1843088" y="5722938"/>
          <p14:tracePt t="133465" x="1843088" y="5715000"/>
          <p14:tracePt t="133481" x="1851025" y="5700713"/>
          <p14:tracePt t="133498" x="1857375" y="5680075"/>
          <p14:tracePt t="133515" x="1865313" y="5657850"/>
          <p14:tracePt t="133531" x="1865313" y="5651500"/>
          <p14:tracePt t="133548" x="1865313" y="5637213"/>
          <p14:tracePt t="133566" x="1879600" y="5600700"/>
          <p14:tracePt t="133582" x="1885950" y="5586413"/>
          <p14:tracePt t="133598" x="1885950" y="5565775"/>
          <p14:tracePt t="133615" x="1885950" y="5551488"/>
          <p14:tracePt t="133631" x="1885950" y="5537200"/>
          <p14:tracePt t="133669" x="1885950" y="5529263"/>
          <p14:tracePt t="133756" x="1885950" y="5522913"/>
          <p14:tracePt t="133763" x="1879600" y="5522913"/>
          <p14:tracePt t="133771" x="1871663" y="5514975"/>
          <p14:tracePt t="133781" x="1871663" y="5508625"/>
          <p14:tracePt t="133798" x="1865313" y="5494338"/>
          <p14:tracePt t="133815" x="1857375" y="5486400"/>
          <p14:tracePt t="133832" x="1851025" y="5480050"/>
          <p14:tracePt t="133849" x="1843088" y="5480050"/>
          <p14:tracePt t="133872" x="1836738" y="5472113"/>
          <p14:tracePt t="133888" x="1828800" y="5465763"/>
          <p14:tracePt t="133898" x="1828800" y="5457825"/>
          <p14:tracePt t="133915" x="1822450" y="5451475"/>
          <p14:tracePt t="133931" x="1814513" y="5451475"/>
          <p14:tracePt t="133948" x="1800225" y="5443538"/>
          <p14:tracePt t="133983" x="1793875" y="5437188"/>
          <p14:tracePt t="134058" x="1793875" y="5429250"/>
          <p14:tracePt t="134067" x="1785938" y="5429250"/>
          <p14:tracePt t="134074" x="1785938" y="5422900"/>
          <p14:tracePt t="134090" x="1785938" y="5414963"/>
          <p14:tracePt t="134102" x="1779588" y="5414963"/>
          <p14:tracePt t="134177" x="1779588" y="5408613"/>
          <p14:tracePt t="134201" x="1771650" y="5408613"/>
          <p14:tracePt t="134209" x="1771650" y="5400675"/>
          <p14:tracePt t="134248" x="1771650" y="5394325"/>
          <p14:tracePt t="134254" x="1771650" y="5386388"/>
          <p14:tracePt t="134287" x="1771650" y="5380038"/>
          <p14:tracePt t="134304" x="1779588" y="5380038"/>
          <p14:tracePt t="134308" x="1779588" y="5372100"/>
          <p14:tracePt t="134325" x="1785938" y="5372100"/>
          <p14:tracePt t="134333" x="1785938" y="5365750"/>
          <p14:tracePt t="134358" x="1793875" y="5365750"/>
          <p14:tracePt t="134411" x="1793875" y="5357813"/>
          <p14:tracePt t="134419" x="1800225" y="5357813"/>
          <p14:tracePt t="134431" x="1808163" y="5357813"/>
          <p14:tracePt t="134447" x="1822450" y="5357813"/>
          <p14:tracePt t="134464" x="1857375" y="5351463"/>
          <p14:tracePt t="134481" x="1928813" y="5343525"/>
          <p14:tracePt t="134498" x="1985963" y="5337175"/>
          <p14:tracePt t="134514" x="2043113" y="5329238"/>
          <p14:tracePt t="134531" x="2079625" y="5322888"/>
          <p14:tracePt t="134548" x="2085975" y="5322888"/>
          <p14:tracePt t="134564" x="2100263" y="5314950"/>
          <p14:tracePt t="134918" x="2100263" y="5308600"/>
          <p14:tracePt t="134997" x="2093913" y="5308600"/>
          <p14:tracePt t="135099" x="2085975" y="5308600"/>
          <p14:tracePt t="135145" x="2079625" y="5308600"/>
          <p14:tracePt t="135279" x="2071688" y="5308600"/>
          <p14:tracePt t="135464" x="2093913" y="5308600"/>
          <p14:tracePt t="135473" x="2114550" y="5308600"/>
          <p14:tracePt t="135480" x="2151063" y="5308600"/>
          <p14:tracePt t="135498" x="2257425" y="5272088"/>
          <p14:tracePt t="135514" x="2371725" y="5237163"/>
          <p14:tracePt t="135531" x="2557463" y="5194300"/>
          <p14:tracePt t="135548" x="2736850" y="5172075"/>
          <p14:tracePt t="135564" x="2900363" y="5151438"/>
          <p14:tracePt t="135581" x="3065463" y="5108575"/>
          <p14:tracePt t="135598" x="3294063" y="5029200"/>
          <p14:tracePt t="135614" x="3443288" y="4957763"/>
          <p14:tracePt t="135631" x="3557588" y="4908550"/>
          <p14:tracePt t="135647" x="3671888" y="4857750"/>
          <p14:tracePt t="135665" x="3786188" y="4808538"/>
          <p14:tracePt t="135681" x="3908425" y="4772025"/>
          <p14:tracePt t="135698" x="4000500" y="4729163"/>
          <p14:tracePt t="135714" x="4071938" y="4700588"/>
          <p14:tracePt t="135716" x="4100513" y="4686300"/>
          <p14:tracePt t="135731" x="4165600" y="4665663"/>
          <p14:tracePt t="135748" x="4251325" y="4643438"/>
          <p14:tracePt t="135764" x="4294188" y="4608513"/>
          <p14:tracePt t="135781" x="4371975" y="4586288"/>
          <p14:tracePt t="135798" x="4500563" y="4551363"/>
          <p14:tracePt t="135814" x="4594225" y="4500563"/>
          <p14:tracePt t="135831" x="4665663" y="4486275"/>
          <p14:tracePt t="135847" x="4772025" y="4471988"/>
          <p14:tracePt t="135849" x="4808538" y="4457700"/>
          <p14:tracePt t="135864" x="4879975" y="4429125"/>
          <p14:tracePt t="135881" x="4979988" y="4414838"/>
          <p14:tracePt t="135898" x="5037138" y="4408488"/>
          <p14:tracePt t="135914" x="5143500" y="4400550"/>
          <p14:tracePt t="135931" x="5265738" y="4379913"/>
          <p14:tracePt t="135947" x="5351463" y="4357688"/>
          <p14:tracePt t="135964" x="5465763" y="4337050"/>
          <p14:tracePt t="135982" x="5522913" y="4337050"/>
          <p14:tracePt t="135998" x="5600700" y="4351338"/>
          <p14:tracePt t="136014" x="5694363" y="4365625"/>
          <p14:tracePt t="136032" x="5765800" y="4365625"/>
          <p14:tracePt t="136047" x="5843588" y="4365625"/>
          <p14:tracePt t="136064" x="5880100" y="4365625"/>
          <p14:tracePt t="136081" x="5915025" y="4365625"/>
          <p14:tracePt t="136097" x="5929313" y="4379913"/>
          <p14:tracePt t="136098" x="5929313" y="4386263"/>
          <p14:tracePt t="136114" x="5965825" y="4408488"/>
          <p14:tracePt t="136131" x="5980113" y="4414838"/>
          <p14:tracePt t="136147" x="6008688" y="4422775"/>
          <p14:tracePt t="136164" x="6037263" y="4429125"/>
          <p14:tracePt t="136182" x="6065838" y="4429125"/>
          <p14:tracePt t="136197" x="6072188" y="4429125"/>
          <p14:tracePt t="140747" x="6080125" y="4429125"/>
          <p14:tracePt t="140754" x="6094413" y="4429125"/>
          <p14:tracePt t="140763" x="6115050" y="4429125"/>
          <p14:tracePt t="140779" x="6129338" y="4429125"/>
          <p14:tracePt t="140796" x="6129338" y="4437063"/>
          <p14:tracePt t="140812" x="6080125" y="4494213"/>
          <p14:tracePt t="140829" x="5986463" y="4600575"/>
          <p14:tracePt t="140846" x="5929313" y="4657725"/>
          <p14:tracePt t="140863" x="5837238" y="4714875"/>
          <p14:tracePt t="140880" x="5729288" y="4794250"/>
          <p14:tracePt t="140896" x="5651500" y="4822825"/>
          <p14:tracePt t="140913" x="5522913" y="4843463"/>
          <p14:tracePt t="140929" x="5400675" y="4865688"/>
          <p14:tracePt t="140946" x="5251450" y="4886325"/>
          <p14:tracePt t="140962" x="5072063" y="4908550"/>
          <p14:tracePt t="140965" x="5008563" y="4943475"/>
          <p14:tracePt t="140980" x="4857750" y="4965700"/>
          <p14:tracePt t="140996" x="4714875" y="5008563"/>
          <p14:tracePt t="141012" x="4600575" y="5080000"/>
          <p14:tracePt t="141030" x="4457700" y="5137150"/>
          <p14:tracePt t="141046" x="4365625" y="5186363"/>
          <p14:tracePt t="141063" x="4271963" y="5222875"/>
          <p14:tracePt t="141079" x="4214813" y="5237163"/>
          <p14:tracePt t="141095" x="4137025" y="5257800"/>
          <p14:tracePt t="141112" x="4014788" y="5322888"/>
          <p14:tracePt t="141129" x="3965575" y="5322888"/>
          <p14:tracePt t="141146" x="3851275" y="5365750"/>
          <p14:tracePt t="141162" x="3800475" y="5386388"/>
          <p14:tracePt t="141180" x="3757613" y="5408613"/>
          <p14:tracePt t="141196" x="3751263" y="5408613"/>
          <p14:tracePt t="141505" x="3751263" y="5400675"/>
          <p14:tracePt t="141513" x="3757613" y="5400675"/>
          <p14:tracePt t="141543" x="3765550" y="5400675"/>
          <p14:tracePt t="141558" x="3771900" y="5400675"/>
          <p14:tracePt t="141583" x="3779838" y="5400675"/>
          <p14:tracePt t="141606" x="3786188" y="5400675"/>
          <p14:tracePt t="141613" x="3800475" y="5394325"/>
          <p14:tracePt t="141628" x="3808413" y="5394325"/>
          <p14:tracePt t="141636" x="3829050" y="5394325"/>
          <p14:tracePt t="141645" x="3843338" y="5394325"/>
          <p14:tracePt t="141662" x="3871913" y="5386388"/>
          <p14:tracePt t="141679" x="3965575" y="5386388"/>
          <p14:tracePt t="141695" x="4065588" y="5380038"/>
          <p14:tracePt t="141697" x="4129088" y="5380038"/>
          <p14:tracePt t="141712" x="4171950" y="5372100"/>
          <p14:tracePt t="141728" x="4208463" y="5372100"/>
          <p14:tracePt t="141731" x="4229100" y="5372100"/>
          <p14:tracePt t="141746" x="4257675" y="5357813"/>
          <p14:tracePt t="141762" x="4271963" y="5357813"/>
          <p14:tracePt t="141795" x="4286250" y="5351463"/>
          <p14:tracePt t="141812" x="4300538" y="5351463"/>
          <p14:tracePt t="141829" x="4308475" y="5351463"/>
          <p14:tracePt t="141845" x="4314825" y="5351463"/>
          <p14:tracePt t="141862" x="4322763" y="5351463"/>
          <p14:tracePt t="141879" x="4343400" y="5343525"/>
          <p14:tracePt t="141903" x="4357688" y="5343525"/>
          <p14:tracePt t="141912" x="4371975" y="5337175"/>
          <p14:tracePt t="141929" x="4394200" y="5329238"/>
          <p14:tracePt t="141945" x="4422775" y="5329238"/>
          <p14:tracePt t="141962" x="4451350" y="5329238"/>
          <p14:tracePt t="141979" x="4465638" y="5329238"/>
          <p14:tracePt t="141995" x="4471988" y="5329238"/>
          <p14:tracePt t="142698" x="4465638" y="5329238"/>
          <p14:tracePt t="142723" x="4457700" y="5337175"/>
          <p14:tracePt t="142731" x="4451350" y="5337175"/>
          <p14:tracePt t="142739" x="4451350" y="5343525"/>
          <p14:tracePt t="142762" x="4451350" y="5351463"/>
          <p14:tracePt t="142832" x="4443413" y="5351463"/>
          <p14:tracePt t="142849" x="4443413" y="5357813"/>
          <p14:tracePt t="144059" x="4437063" y="5357813"/>
          <p14:tracePt t="144067" x="4437063" y="5365750"/>
          <p14:tracePt t="144077" x="4429125" y="5365750"/>
          <p14:tracePt t="144094" x="4414838" y="5380038"/>
          <p14:tracePt t="144112" x="4394200" y="5394325"/>
          <p14:tracePt t="144130" x="4379913" y="5400675"/>
          <p14:tracePt t="144145" x="4343400" y="5429250"/>
          <p14:tracePt t="144161" x="4300538" y="5443538"/>
          <p14:tracePt t="144178" x="4243388" y="5465763"/>
          <p14:tracePt t="144195" x="4200525" y="5480050"/>
          <p14:tracePt t="144211" x="4143375" y="5500688"/>
          <p14:tracePt t="144228" x="4043363" y="5514975"/>
          <p14:tracePt t="144244" x="3965575" y="5537200"/>
          <p14:tracePt t="144261" x="3800475" y="5580063"/>
          <p14:tracePt t="144279" x="3686175" y="5608638"/>
          <p14:tracePt t="144294" x="3586163" y="5622925"/>
          <p14:tracePt t="144311" x="3500438" y="5622925"/>
          <p14:tracePt t="144328" x="3379788" y="5637213"/>
          <p14:tracePt t="144344" x="3228975" y="5657850"/>
          <p14:tracePt t="144362" x="3043238" y="5694363"/>
          <p14:tracePt t="144378" x="2951163" y="5700713"/>
          <p14:tracePt t="144394" x="2843213" y="5700713"/>
          <p14:tracePt t="144413" x="2751138" y="5700713"/>
          <p14:tracePt t="144428" x="2665413" y="5700713"/>
          <p14:tracePt t="144445" x="2586038" y="5700713"/>
          <p14:tracePt t="144462" x="2479675" y="5700713"/>
          <p14:tracePt t="144478" x="2379663" y="5686425"/>
          <p14:tracePt t="144496" x="2271713" y="5680075"/>
          <p14:tracePt t="144498" x="2236788" y="5680075"/>
          <p14:tracePt t="144511" x="2193925" y="5680075"/>
          <p14:tracePt t="144528" x="2114550" y="5686425"/>
          <p14:tracePt t="144544" x="2071688" y="5686425"/>
          <p14:tracePt t="144561" x="2036763" y="5686425"/>
          <p14:tracePt t="144578" x="2022475" y="5680075"/>
          <p14:tracePt t="144595" x="1979613" y="5672138"/>
          <p14:tracePt t="144611" x="1943100" y="5665788"/>
          <p14:tracePt t="144612" x="1928813" y="5657850"/>
          <p14:tracePt t="144628" x="1893888" y="5657850"/>
          <p14:tracePt t="144644" x="1857375" y="5651500"/>
          <p14:tracePt t="144661" x="1843088" y="5651500"/>
          <p14:tracePt t="144678" x="1836738" y="5651500"/>
          <p14:tracePt t="144966" x="1843088" y="5651500"/>
          <p14:tracePt t="144972" x="1865313" y="5651500"/>
          <p14:tracePt t="144989" x="1871663" y="5651500"/>
          <p14:tracePt t="144997" x="1893888" y="5651500"/>
          <p14:tracePt t="145013" x="1900238" y="5651500"/>
          <p14:tracePt t="145028" x="1928813" y="5651500"/>
          <p14:tracePt t="145044" x="1936750" y="5651500"/>
          <p14:tracePt t="145077" x="1943100" y="5651500"/>
          <p14:tracePt t="145094" x="1951038" y="5651500"/>
          <p14:tracePt t="145111" x="1957388" y="5651500"/>
          <p14:tracePt t="145128" x="2000250" y="5651500"/>
          <p14:tracePt t="145144" x="2022475" y="5651500"/>
          <p14:tracePt t="145161" x="2057400" y="5651500"/>
          <p14:tracePt t="145178" x="2093913" y="5657850"/>
          <p14:tracePt t="145194" x="2108200" y="5657850"/>
          <p14:tracePt t="145332" x="2114550" y="5657850"/>
          <p14:tracePt t="145339" x="2122488" y="5657850"/>
          <p14:tracePt t="145355" x="2128838" y="5657850"/>
          <p14:tracePt t="145519" x="2136775" y="5657850"/>
          <p14:tracePt t="145559" x="2143125" y="5657850"/>
          <p14:tracePt t="145580" x="2151063" y="5657850"/>
          <p14:tracePt t="145598" x="2157413" y="5657850"/>
          <p14:tracePt t="145613" x="2165350" y="5657850"/>
          <p14:tracePt t="145620" x="2171700" y="5657850"/>
          <p14:tracePt t="145630" x="2179638" y="5657850"/>
          <p14:tracePt t="145644" x="2193925" y="5657850"/>
          <p14:tracePt t="145661" x="2200275" y="5657850"/>
          <p14:tracePt t="145677" x="2214563" y="5657850"/>
          <p14:tracePt t="145694" x="2228850" y="5657850"/>
          <p14:tracePt t="145711" x="2236788" y="5657850"/>
          <p14:tracePt t="145847" x="2243138" y="5657850"/>
          <p14:tracePt t="145870" x="2251075" y="5657850"/>
          <p14:tracePt t="145879" x="2257425" y="5657850"/>
          <p14:tracePt t="145902" x="2265363" y="5657850"/>
          <p14:tracePt t="145919" x="2271713" y="5657850"/>
          <p14:tracePt t="145924" x="2279650" y="5657850"/>
          <p14:tracePt t="145940" x="2286000" y="5657850"/>
          <p14:tracePt t="145966" x="2293938" y="5657850"/>
          <p14:tracePt t="146215" x="2300288" y="5657850"/>
          <p14:tracePt t="146232" x="2314575" y="5657850"/>
          <p14:tracePt t="146248" x="2328863" y="5657850"/>
          <p14:tracePt t="146252" x="2336800" y="5657850"/>
          <p14:tracePt t="146264" x="2343150" y="5657850"/>
          <p14:tracePt t="146277" x="2351088" y="5665788"/>
          <p14:tracePt t="146294" x="2371725" y="5672138"/>
          <p14:tracePt t="146311" x="2386013" y="5672138"/>
          <p14:tracePt t="146328" x="2408238" y="5672138"/>
          <p14:tracePt t="146344" x="2428875" y="5665788"/>
          <p14:tracePt t="146361" x="2471738" y="5665788"/>
          <p14:tracePt t="146377" x="2565400" y="5665788"/>
          <p14:tracePt t="146380" x="2614613" y="5651500"/>
          <p14:tracePt t="146394" x="2771775" y="5629275"/>
          <p14:tracePt t="146411" x="2971800" y="5586413"/>
          <p14:tracePt t="146427" x="3194050" y="5551488"/>
          <p14:tracePt t="146444" x="3408363" y="5508625"/>
          <p14:tracePt t="146461" x="3586163" y="5472113"/>
          <p14:tracePt t="146479" x="3694113" y="5429250"/>
          <p14:tracePt t="146494" x="3851275" y="5343525"/>
          <p14:tracePt t="146511" x="3937000" y="5308600"/>
          <p14:tracePt t="146527" x="4029075" y="5272088"/>
          <p14:tracePt t="146544" x="4157663" y="5214938"/>
          <p14:tracePt t="146561" x="4308475" y="5137150"/>
          <p14:tracePt t="146577" x="4443413" y="5065713"/>
          <p14:tracePt t="146594" x="4608513" y="4994275"/>
          <p14:tracePt t="146611" x="4714875" y="4929188"/>
          <p14:tracePt t="146629" x="4900613" y="4851400"/>
          <p14:tracePt t="146644" x="4986338" y="4794250"/>
          <p14:tracePt t="146661" x="5051425" y="4772025"/>
          <p14:tracePt t="146677" x="5108575" y="4722813"/>
          <p14:tracePt t="146694" x="5157788" y="4679950"/>
          <p14:tracePt t="146711" x="5214938" y="4622800"/>
          <p14:tracePt t="146727" x="5251450" y="4579938"/>
          <p14:tracePt t="146744" x="5272088" y="4557713"/>
          <p14:tracePt t="146760" x="5300663" y="4522788"/>
          <p14:tracePt t="146777" x="5337175" y="4494213"/>
          <p14:tracePt t="146794" x="5357813" y="4479925"/>
          <p14:tracePt t="146810" x="5394325" y="4457700"/>
          <p14:tracePt t="146827" x="5414963" y="4429125"/>
          <p14:tracePt t="146844" x="5443538" y="4414838"/>
          <p14:tracePt t="146860" x="5480050" y="4400550"/>
          <p14:tracePt t="146864" x="5500688" y="4394200"/>
          <p14:tracePt t="146876" x="5522913" y="4386263"/>
          <p14:tracePt t="146894" x="5594350" y="4371975"/>
          <p14:tracePt t="146910" x="5629275" y="4365625"/>
          <p14:tracePt t="146927" x="5657850" y="4365625"/>
          <p14:tracePt t="146944" x="5700713" y="4351338"/>
          <p14:tracePt t="146961" x="5715000" y="4343400"/>
          <p14:tracePt t="146977" x="5729288" y="4343400"/>
          <p14:tracePt t="146994" x="5743575" y="4337050"/>
          <p14:tracePt t="147011" x="5765800" y="4337050"/>
          <p14:tracePt t="147059" x="5772150" y="4337050"/>
          <p14:tracePt t="147121" x="5780088" y="4337050"/>
          <p14:tracePt t="147137" x="5786438" y="4343400"/>
          <p14:tracePt t="147152" x="5794375" y="4351338"/>
          <p14:tracePt t="147168" x="5800725" y="4357688"/>
          <p14:tracePt t="147174" x="5808663" y="4365625"/>
          <p14:tracePt t="147191" x="5808663" y="4379913"/>
          <p14:tracePt t="147198" x="5808663" y="4386263"/>
          <p14:tracePt t="147210" x="5815013" y="4394200"/>
          <p14:tracePt t="147227" x="5822950" y="4408488"/>
          <p14:tracePt t="147244" x="5829300" y="4429125"/>
          <p14:tracePt t="147277" x="5837238" y="4437063"/>
          <p14:tracePt t="147331" x="5837238" y="4443413"/>
          <p14:tracePt t="147346" x="5837238" y="4451350"/>
          <p14:tracePt t="147356" x="5837238" y="4457700"/>
          <p14:tracePt t="147372" x="5837238" y="4465638"/>
          <p14:tracePt t="147387" x="5837238" y="4471988"/>
          <p14:tracePt t="147403" x="5843588" y="4471988"/>
          <p14:tracePt t="147434" x="5851525" y="4471988"/>
          <p14:tracePt t="147466" x="5851525" y="4479925"/>
          <p14:tracePt t="147481" x="5857875" y="4479925"/>
          <p14:tracePt t="147497" x="5865813" y="4479925"/>
          <p14:tracePt t="147502" x="5880100" y="4479925"/>
          <p14:tracePt t="147514" x="5900738" y="4479925"/>
          <p14:tracePt t="147527" x="5943600" y="4479925"/>
          <p14:tracePt t="147544" x="6008688" y="4465638"/>
          <p14:tracePt t="147561" x="6043613" y="4457700"/>
          <p14:tracePt t="147577" x="6072188" y="4451350"/>
          <p14:tracePt t="147594" x="6094413" y="4451350"/>
          <p14:tracePt t="147610" x="6115050" y="4443413"/>
          <p14:tracePt t="147627" x="6129338" y="4443413"/>
          <p14:tracePt t="147644" x="6157913" y="4437063"/>
          <p14:tracePt t="147661" x="6180138" y="4429125"/>
          <p14:tracePt t="147677" x="6208713" y="4422775"/>
          <p14:tracePt t="147694" x="6229350" y="4414838"/>
          <p14:tracePt t="147710" x="6243638" y="4408488"/>
          <p14:tracePt t="147727" x="6265863" y="4400550"/>
          <p14:tracePt t="147760" x="6272213" y="4400550"/>
          <p14:tracePt t="147779" x="6272213" y="4394200"/>
          <p14:tracePt t="147800" x="6286500" y="4394200"/>
          <p14:tracePt t="147816" x="6300788" y="4386263"/>
          <p14:tracePt t="147826" x="6308725" y="4371975"/>
          <p14:tracePt t="147843" x="6337300" y="4365625"/>
          <p14:tracePt t="147860" x="6372225" y="4357688"/>
          <p14:tracePt t="147876" x="6400800" y="4351338"/>
          <p14:tracePt t="147879" x="6408738" y="4351338"/>
          <p14:tracePt t="147893" x="6415088" y="4351338"/>
          <p14:tracePt t="147910" x="6457950" y="4343400"/>
          <p14:tracePt t="147927" x="6472238" y="4337050"/>
          <p14:tracePt t="147944" x="6486525" y="4337050"/>
          <p14:tracePt t="147960" x="6508750" y="4337050"/>
          <p14:tracePt t="147977" x="6515100" y="4329113"/>
          <p14:tracePt t="147994" x="6529388" y="4329113"/>
          <p14:tracePt t="148010" x="6529388" y="4322763"/>
          <p14:tracePt t="148026" x="6543675" y="4322763"/>
          <p14:tracePt t="148043" x="6551613" y="4322763"/>
          <p14:tracePt t="148060" x="6572250" y="4322763"/>
          <p14:tracePt t="148077" x="6580188" y="4322763"/>
          <p14:tracePt t="148094" x="6586538" y="4322763"/>
          <p14:tracePt t="148110" x="6600825" y="4322763"/>
          <p14:tracePt t="148128" x="6615113" y="4322763"/>
          <p14:tracePt t="148143" x="6623050" y="4314825"/>
          <p14:tracePt t="148160" x="6637338" y="4308475"/>
          <p14:tracePt t="148176" x="6643688" y="4308475"/>
          <p14:tracePt t="148193" x="6651625" y="4308475"/>
          <p14:tracePt t="148210" x="6651625" y="4300538"/>
          <p14:tracePt t="148226" x="6680200" y="4300538"/>
          <p14:tracePt t="148244" x="6686550" y="4300538"/>
          <p14:tracePt t="162325" x="6629400" y="4322763"/>
          <p14:tracePt t="162330" x="6523038" y="4371975"/>
          <p14:tracePt t="162342" x="6423025" y="4414838"/>
          <p14:tracePt t="162355" x="6280150" y="4451350"/>
          <p14:tracePt t="162372" x="6137275" y="4486275"/>
          <p14:tracePt t="162389" x="5980113" y="4508500"/>
          <p14:tracePt t="162405" x="5815013" y="4529138"/>
          <p14:tracePt t="162422" x="5665788" y="4543425"/>
          <p14:tracePt t="162439" x="5529263" y="4579938"/>
          <p14:tracePt t="162456" x="5365750" y="4629150"/>
          <p14:tracePt t="162472" x="5237163" y="4651375"/>
          <p14:tracePt t="162489" x="5086350" y="4665663"/>
          <p14:tracePt t="162505" x="4986338" y="4700588"/>
          <p14:tracePt t="162522" x="4829175" y="4751388"/>
          <p14:tracePt t="162539" x="4651375" y="4786313"/>
          <p14:tracePt t="162557" x="4286250" y="4851400"/>
          <p14:tracePt t="162573" x="4129088" y="4865688"/>
          <p14:tracePt t="162589" x="3979863" y="4914900"/>
          <p14:tracePt t="162605" x="3829050" y="5000625"/>
          <p14:tracePt t="162622" x="3686175" y="5086350"/>
          <p14:tracePt t="162639" x="3536950" y="5200650"/>
          <p14:tracePt t="162655" x="3379788" y="5314950"/>
          <p14:tracePt t="162672" x="3179763" y="5437188"/>
          <p14:tracePt t="162689" x="3043238" y="5529263"/>
          <p14:tracePt t="162705" x="2914650" y="5622925"/>
          <p14:tracePt t="162706" x="2851150" y="5665788"/>
          <p14:tracePt t="162722" x="2786063" y="5743575"/>
          <p14:tracePt t="162739" x="2693988" y="5772150"/>
          <p14:tracePt t="162755" x="2636838" y="5794375"/>
          <p14:tracePt t="162776" x="2565400" y="5822950"/>
          <p14:tracePt t="162789" x="2500313" y="5880100"/>
          <p14:tracePt t="162807" x="2414588" y="5965825"/>
          <p14:tracePt t="162823" x="2400300" y="5986463"/>
          <p14:tracePt t="162838" x="2386013" y="6008688"/>
          <p14:tracePt t="162855" x="2386013" y="6022975"/>
          <p14:tracePt t="162872" x="2400300" y="6043613"/>
          <p14:tracePt t="162875" x="2400300" y="6051550"/>
          <p14:tracePt t="162905" x="2400300" y="6057900"/>
          <p14:tracePt t="162924" x="2408238" y="6057900"/>
          <p14:tracePt t="162938" x="2428875" y="6057900"/>
          <p14:tracePt t="162956" x="2451100" y="6057900"/>
          <p14:tracePt t="162972" x="2486025" y="6057900"/>
          <p14:tracePt t="162988" x="2551113" y="6029325"/>
          <p14:tracePt t="163005" x="2614613" y="5986463"/>
          <p14:tracePt t="163022" x="2686050" y="5951538"/>
          <p14:tracePt t="163038" x="2722563" y="5937250"/>
          <p14:tracePt t="163055" x="2779713" y="5929313"/>
          <p14:tracePt t="163058" x="2800350" y="5922963"/>
          <p14:tracePt t="163072" x="2836863" y="5908675"/>
          <p14:tracePt t="163088" x="2857500" y="5886450"/>
          <p14:tracePt t="163105" x="2879725" y="5865813"/>
          <p14:tracePt t="163122" x="2900363" y="5851525"/>
          <p14:tracePt t="163138" x="2914650" y="5843588"/>
          <p14:tracePt t="163155" x="2922588" y="5829300"/>
          <p14:tracePt t="163171" x="2943225" y="5822950"/>
          <p14:tracePt t="163188" x="2979738" y="5815013"/>
          <p14:tracePt t="163206" x="3051175" y="5786438"/>
          <p14:tracePt t="163223" x="3086100" y="5765800"/>
          <p14:tracePt t="163238" x="3100388" y="5765800"/>
          <p14:tracePt t="163255" x="3179763" y="5757863"/>
          <p14:tracePt t="163272" x="3228975" y="5751513"/>
          <p14:tracePt t="163288" x="3265488" y="5751513"/>
          <p14:tracePt t="163305" x="3286125" y="5751513"/>
          <p14:tracePt t="163308" x="3314700" y="5751513"/>
          <p14:tracePt t="163322" x="3343275" y="5743575"/>
          <p14:tracePt t="163340" x="3371850" y="5743575"/>
          <p14:tracePt t="163355" x="3394075" y="5737225"/>
          <p14:tracePt t="163372" x="3422650" y="5722938"/>
          <p14:tracePt t="163389" x="3443288" y="5722938"/>
          <p14:tracePt t="163405" x="3508375" y="5715000"/>
          <p14:tracePt t="163422" x="3565525" y="5715000"/>
          <p14:tracePt t="163438" x="3614738" y="5708650"/>
          <p14:tracePt t="163440" x="3636963" y="5700713"/>
          <p14:tracePt t="163455" x="3671888" y="5686425"/>
          <p14:tracePt t="163472" x="3708400" y="5672138"/>
          <p14:tracePt t="163488" x="3729038" y="5665788"/>
          <p14:tracePt t="163506" x="3757613" y="5657850"/>
          <p14:tracePt t="163522" x="3765550" y="5657850"/>
          <p14:tracePt t="163538" x="3771900" y="5657850"/>
          <p14:tracePt t="163556" x="3786188" y="5657850"/>
          <p14:tracePt t="163572" x="3794125" y="5657850"/>
          <p14:tracePt t="163612" x="3800475" y="5651500"/>
          <p14:tracePt t="166274" x="3822700" y="5651500"/>
          <p14:tracePt t="166282" x="3851275" y="5651500"/>
          <p14:tracePt t="166291" x="3879850" y="5665788"/>
          <p14:tracePt t="166304" x="3914775" y="5665788"/>
          <p14:tracePt t="166321" x="3986213" y="5672138"/>
          <p14:tracePt t="166338" x="4079875" y="5686425"/>
          <p14:tracePt t="166354" x="4151313" y="5715000"/>
          <p14:tracePt t="166371" x="4222750" y="5743575"/>
          <p14:tracePt t="166387" x="4265613" y="5757863"/>
          <p14:tracePt t="166391" x="4286250" y="5780088"/>
          <p14:tracePt t="166404" x="4308475" y="5780088"/>
          <p14:tracePt t="166421" x="4337050" y="5794375"/>
          <p14:tracePt t="166438" x="4351338" y="5794375"/>
          <p14:tracePt t="166454" x="4351338" y="5808663"/>
          <p14:tracePt t="166470" x="4357688" y="5808663"/>
          <p14:tracePt t="168928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삽입 연산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03775"/>
            <a:ext cx="6419535" cy="20761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3769715"/>
            <a:ext cx="7785865" cy="10138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895" y="2357765"/>
            <a:ext cx="4680520" cy="899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9240" y="5469589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j-ea"/>
                <a:ea typeface="+mj-ea"/>
              </a:rPr>
              <a:t>self.top</a:t>
            </a:r>
            <a:r>
              <a:rPr lang="en-US" altLang="ko-KR" dirty="0" smtClean="0">
                <a:latin typeface="+mj-ea"/>
                <a:ea typeface="+mj-ea"/>
              </a:rPr>
              <a:t> = Node(item, </a:t>
            </a:r>
            <a:r>
              <a:rPr lang="en-US" altLang="ko-KR" dirty="0" err="1" smtClean="0">
                <a:latin typeface="+mj-ea"/>
                <a:ea typeface="+mj-ea"/>
              </a:rPr>
              <a:t>self.top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오른쪽으로 구부러진 화살표 7"/>
          <p:cNvSpPr/>
          <p:nvPr/>
        </p:nvSpPr>
        <p:spPr>
          <a:xfrm>
            <a:off x="427812" y="4330722"/>
            <a:ext cx="855095" cy="148516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4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79"/>
    </mc:Choice>
    <mc:Fallback xmlns="">
      <p:transition spd="slow" advTm="9177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778" x="6808788" y="4986338"/>
          <p14:tracePt t="10079" x="6800850" y="4986338"/>
          <p14:tracePt t="10086" x="6794500" y="4979988"/>
          <p14:tracePt t="10100" x="6786563" y="4979988"/>
          <p14:tracePt t="10108" x="6780213" y="4979988"/>
          <p14:tracePt t="10120" x="6751638" y="4965700"/>
          <p14:tracePt t="10136" x="6694488" y="4943475"/>
          <p14:tracePt t="10154" x="6623050" y="4914900"/>
          <p14:tracePt t="10171" x="6500813" y="4886325"/>
          <p14:tracePt t="10186" x="6443663" y="4851400"/>
          <p14:tracePt t="10203" x="6400800" y="4837113"/>
          <p14:tracePt t="10220" x="6372225" y="4800600"/>
          <p14:tracePt t="10236" x="6323013" y="4751388"/>
          <p14:tracePt t="10253" x="6280150" y="4694238"/>
          <p14:tracePt t="10270" x="6215063" y="4651375"/>
          <p14:tracePt t="10287" x="6029325" y="4586288"/>
          <p14:tracePt t="10303" x="5915025" y="4557713"/>
          <p14:tracePt t="10321" x="5765800" y="4529138"/>
          <p14:tracePt t="10337" x="5680075" y="4500563"/>
          <p14:tracePt t="10353" x="5629275" y="4471988"/>
          <p14:tracePt t="10370" x="5608638" y="4471988"/>
          <p14:tracePt t="10387" x="5551488" y="4451350"/>
          <p14:tracePt t="10403" x="5500688" y="4437063"/>
          <p14:tracePt t="10420" x="5422900" y="4365625"/>
          <p14:tracePt t="10437" x="5286375" y="4257675"/>
          <p14:tracePt t="10454" x="5200650" y="4171950"/>
          <p14:tracePt t="10470" x="5100638" y="4079875"/>
          <p14:tracePt t="10487" x="4972050" y="3994150"/>
          <p14:tracePt t="10503" x="4872038" y="3951288"/>
          <p14:tracePt t="10520" x="4751388" y="3900488"/>
          <p14:tracePt t="10537" x="4608513" y="3879850"/>
          <p14:tracePt t="10553" x="4500563" y="3879850"/>
          <p14:tracePt t="10569" x="4400550" y="3879850"/>
          <p14:tracePt t="10586" x="4329113" y="3879850"/>
          <p14:tracePt t="10605" x="4286250" y="3871913"/>
          <p14:tracePt t="10620" x="4229100" y="3865563"/>
          <p14:tracePt t="10636" x="4179888" y="3851275"/>
          <p14:tracePt t="10653" x="4114800" y="3822700"/>
          <p14:tracePt t="10670" x="3971925" y="3765550"/>
          <p14:tracePt t="10686" x="3871913" y="3729038"/>
          <p14:tracePt t="10703" x="3794125" y="3714750"/>
          <p14:tracePt t="10720" x="3714750" y="3686175"/>
          <p14:tracePt t="10725" x="3686175" y="3671888"/>
          <p14:tracePt t="10736" x="3651250" y="3665538"/>
          <p14:tracePt t="10754" x="3608388" y="3643313"/>
          <p14:tracePt t="10770" x="3579813" y="3622675"/>
          <p14:tracePt t="10787" x="3557588" y="3600450"/>
          <p14:tracePt t="10959" x="3571875" y="3600450"/>
          <p14:tracePt t="11000" x="3579813" y="3600450"/>
          <p14:tracePt t="11013" x="3586163" y="3594100"/>
          <p14:tracePt t="11022" x="3586163" y="3586163"/>
          <p14:tracePt t="11036" x="3594100" y="3586163"/>
          <p14:tracePt t="11054" x="3614738" y="3579813"/>
          <p14:tracePt t="11070" x="3629025" y="3571875"/>
          <p14:tracePt t="11086" x="3636963" y="3571875"/>
          <p14:tracePt t="11103" x="3643313" y="3565525"/>
          <p14:tracePt t="11120" x="3657600" y="3557588"/>
          <p14:tracePt t="11136" x="3671888" y="3551238"/>
          <p14:tracePt t="11153" x="3722688" y="3551238"/>
          <p14:tracePt t="11170" x="3771900" y="3536950"/>
          <p14:tracePt t="11187" x="3786188" y="3536950"/>
          <p14:tracePt t="11280" x="3794125" y="3536950"/>
          <p14:tracePt t="14945" x="3794125" y="3529013"/>
          <p14:tracePt t="14959" x="3786188" y="3500438"/>
          <p14:tracePt t="14970" x="3757613" y="3457575"/>
          <p14:tracePt t="14973" x="3736975" y="3429000"/>
          <p14:tracePt t="14985" x="3736975" y="3414713"/>
          <p14:tracePt t="15001" x="3694113" y="3379788"/>
          <p14:tracePt t="15019" x="3636963" y="3343275"/>
          <p14:tracePt t="15035" x="3579813" y="3300413"/>
          <p14:tracePt t="15052" x="3522663" y="3251200"/>
          <p14:tracePt t="15068" x="3486150" y="3222625"/>
          <p14:tracePt t="15085" x="3486150" y="3194050"/>
          <p14:tracePt t="15102" x="3465513" y="3165475"/>
          <p14:tracePt t="15118" x="3451225" y="3151188"/>
          <p14:tracePt t="15135" x="3408363" y="3114675"/>
          <p14:tracePt t="15152" x="3365500" y="3065463"/>
          <p14:tracePt t="15170" x="3294063" y="3014663"/>
          <p14:tracePt t="15185" x="3243263" y="2965450"/>
          <p14:tracePt t="15202" x="3186113" y="2928938"/>
          <p14:tracePt t="15218" x="3151188" y="2900363"/>
          <p14:tracePt t="15235" x="3114675" y="2879725"/>
          <p14:tracePt t="15254" x="3094038" y="2843213"/>
          <p14:tracePt t="15257" x="3086100" y="2836863"/>
          <p14:tracePt t="15271" x="3086100" y="2828925"/>
          <p14:tracePt t="15310" x="3094038" y="2828925"/>
          <p14:tracePt t="15317" x="3114675" y="2828925"/>
          <p14:tracePt t="15325" x="3122613" y="2828925"/>
          <p14:tracePt t="15335" x="3128963" y="2828925"/>
          <p14:tracePt t="15351" x="3143250" y="2828925"/>
          <p14:tracePt t="15368" x="3157538" y="2828925"/>
          <p14:tracePt t="15385" x="3200400" y="2814638"/>
          <p14:tracePt t="15401" x="3279775" y="2814638"/>
          <p14:tracePt t="15419" x="3365500" y="2808288"/>
          <p14:tracePt t="15435" x="3386138" y="2800350"/>
          <p14:tracePt t="15452" x="3394075" y="2800350"/>
          <p14:tracePt t="15601" x="3394075" y="2794000"/>
          <p14:tracePt t="15609" x="3394075" y="2786063"/>
          <p14:tracePt t="15625" x="3386138" y="2779713"/>
          <p14:tracePt t="15724" x="3379788" y="2771775"/>
          <p14:tracePt t="15732" x="3379788" y="2765425"/>
          <p14:tracePt t="15748" x="3379788" y="2751138"/>
          <p14:tracePt t="15755" x="3371850" y="2743200"/>
          <p14:tracePt t="15768" x="3371850" y="2736850"/>
          <p14:tracePt t="15784" x="3365500" y="2728913"/>
          <p14:tracePt t="15801" x="3343275" y="2708275"/>
          <p14:tracePt t="15818" x="3279775" y="2636838"/>
          <p14:tracePt t="15835" x="3236913" y="2600325"/>
          <p14:tracePt t="15851" x="3200400" y="2586038"/>
          <p14:tracePt t="15868" x="3165475" y="2557463"/>
          <p14:tracePt t="16146" x="3194050" y="2551113"/>
          <p14:tracePt t="16155" x="3208338" y="2551113"/>
          <p14:tracePt t="16162" x="3236913" y="2551113"/>
          <p14:tracePt t="16172" x="3286125" y="2557463"/>
          <p14:tracePt t="16185" x="3465513" y="2586038"/>
          <p14:tracePt t="16202" x="3657600" y="2622550"/>
          <p14:tracePt t="16218" x="3886200" y="2657475"/>
          <p14:tracePt t="16469" x="3886200" y="2665413"/>
          <p14:tracePt t="16473" x="3886200" y="2679700"/>
          <p14:tracePt t="16490" x="3857625" y="2679700"/>
          <p14:tracePt t="16502" x="3836988" y="2679700"/>
          <p14:tracePt t="16518" x="3800475" y="2679700"/>
          <p14:tracePt t="16535" x="3671888" y="2643188"/>
          <p14:tracePt t="16551" x="3308350" y="2543175"/>
          <p14:tracePt t="16568" x="3086100" y="2514600"/>
          <p14:tracePt t="16584" x="2914650" y="2465388"/>
          <p14:tracePt t="16601" x="2751138" y="2422525"/>
          <p14:tracePt t="16618" x="2628900" y="2379663"/>
          <p14:tracePt t="16635" x="2486025" y="2343150"/>
          <p14:tracePt t="16651" x="2379663" y="2293938"/>
          <p14:tracePt t="16668" x="2300288" y="2265363"/>
          <p14:tracePt t="16685" x="2222500" y="2222500"/>
          <p14:tracePt t="16701" x="2151063" y="2179638"/>
          <p14:tracePt t="16717" x="2028825" y="2143125"/>
          <p14:tracePt t="16734" x="1900238" y="2100263"/>
          <p14:tracePt t="16751" x="1808163" y="2028825"/>
          <p14:tracePt t="16756" x="1728788" y="2008188"/>
          <p14:tracePt t="16767" x="1657350" y="1979613"/>
          <p14:tracePt t="16784" x="1565275" y="1908175"/>
          <p14:tracePt t="16801" x="1514475" y="1885950"/>
          <p14:tracePt t="16818" x="1493838" y="1871663"/>
          <p14:tracePt t="16834" x="1485900" y="1871663"/>
          <p14:tracePt t="16851" x="1479550" y="1865313"/>
          <p14:tracePt t="16868" x="1471613" y="1851025"/>
          <p14:tracePt t="16884" x="1450975" y="1814513"/>
          <p14:tracePt t="16901" x="1443038" y="1800225"/>
          <p14:tracePt t="16917" x="1422400" y="1757363"/>
          <p14:tracePt t="16919" x="1408113" y="1743075"/>
          <p14:tracePt t="16934" x="1400175" y="1728788"/>
          <p14:tracePt t="16951" x="1400175" y="1693863"/>
          <p14:tracePt t="16968" x="1393825" y="1679575"/>
          <p14:tracePt t="17005" x="1393825" y="1671638"/>
          <p14:tracePt t="17030" x="1393825" y="1657350"/>
          <p14:tracePt t="17046" x="1393825" y="1651000"/>
          <p14:tracePt t="17054" x="1393825" y="1643063"/>
          <p14:tracePt t="17069" x="1400175" y="1622425"/>
          <p14:tracePt t="17085" x="1400175" y="1614488"/>
          <p14:tracePt t="17102" x="1408113" y="1608138"/>
          <p14:tracePt t="17117" x="1414463" y="1600200"/>
          <p14:tracePt t="17135" x="1422400" y="1600200"/>
          <p14:tracePt t="17152" x="1428750" y="1593850"/>
          <p14:tracePt t="17168" x="1450975" y="1593850"/>
          <p14:tracePt t="17184" x="1465263" y="1593850"/>
          <p14:tracePt t="17185" x="1471613" y="1593850"/>
          <p14:tracePt t="17203" x="1479550" y="1593850"/>
          <p14:tracePt t="17218" x="1485900" y="1593850"/>
          <p14:tracePt t="17235" x="1493838" y="1593850"/>
          <p14:tracePt t="17251" x="1514475" y="1608138"/>
          <p14:tracePt t="17267" x="1528763" y="1622425"/>
          <p14:tracePt t="17284" x="1557338" y="1636713"/>
          <p14:tracePt t="17301" x="1593850" y="1636713"/>
          <p14:tracePt t="17305" x="1593850" y="1643063"/>
          <p14:tracePt t="17321" x="1600200" y="1643063"/>
          <p14:tracePt t="17334" x="1600200" y="1651000"/>
          <p14:tracePt t="17351" x="1608138" y="1657350"/>
          <p14:tracePt t="17368" x="1614488" y="1693863"/>
          <p14:tracePt t="17384" x="1643063" y="1736725"/>
          <p14:tracePt t="17401" x="1657350" y="1757363"/>
          <p14:tracePt t="17418" x="1671638" y="1771650"/>
          <p14:tracePt t="17434" x="1679575" y="1793875"/>
          <p14:tracePt t="17451" x="1679575" y="1808163"/>
          <p14:tracePt t="17467" x="1685925" y="1822450"/>
          <p14:tracePt t="17484" x="1700213" y="1893888"/>
          <p14:tracePt t="17501" x="1714500" y="1993900"/>
          <p14:tracePt t="17518" x="1714500" y="2108200"/>
          <p14:tracePt t="17534" x="1728788" y="2208213"/>
          <p14:tracePt t="17551" x="1751013" y="2236788"/>
          <p14:tracePt t="17654" x="1757363" y="2236788"/>
          <p14:tracePt t="17661" x="1757363" y="2243138"/>
          <p14:tracePt t="17670" x="1757363" y="2251075"/>
          <p14:tracePt t="17684" x="1765300" y="2251075"/>
          <p14:tracePt t="17702" x="1771650" y="2257425"/>
          <p14:tracePt t="17717" x="1793875" y="2265363"/>
          <p14:tracePt t="17734" x="1836738" y="2279650"/>
          <p14:tracePt t="17751" x="1857375" y="2300288"/>
          <p14:tracePt t="17755" x="1871663" y="2300288"/>
          <p14:tracePt t="17767" x="1885950" y="2308225"/>
          <p14:tracePt t="17784" x="1914525" y="2322513"/>
          <p14:tracePt t="17801" x="1957388" y="2336800"/>
          <p14:tracePt t="17818" x="1971675" y="2336800"/>
          <p14:tracePt t="17835" x="2000250" y="2351088"/>
          <p14:tracePt t="17851" x="2014538" y="2351088"/>
          <p14:tracePt t="17867" x="2036763" y="2357438"/>
          <p14:tracePt t="17884" x="2057400" y="2365375"/>
          <p14:tracePt t="17901" x="2085975" y="2386013"/>
          <p14:tracePt t="17917" x="2136775" y="2400300"/>
          <p14:tracePt t="17934" x="2151063" y="2422525"/>
          <p14:tracePt t="17951" x="2165350" y="2428875"/>
          <p14:tracePt t="17967" x="2171700" y="2428875"/>
          <p14:tracePt t="17998" x="2171700" y="2436813"/>
          <p14:tracePt t="18013" x="2171700" y="2451100"/>
          <p14:tracePt t="18021" x="2171700" y="2465388"/>
          <p14:tracePt t="18034" x="2171700" y="2471738"/>
          <p14:tracePt t="18051" x="2222500" y="2522538"/>
          <p14:tracePt t="18067" x="2251075" y="2557463"/>
          <p14:tracePt t="18084" x="2279650" y="2557463"/>
          <p14:tracePt t="18101" x="2308225" y="2565400"/>
          <p14:tracePt t="18118" x="2322513" y="2571750"/>
          <p14:tracePt t="18134" x="2328863" y="2571750"/>
          <p14:tracePt t="18203" x="2336800" y="2571750"/>
          <p14:tracePt t="18247" x="2351088" y="2571750"/>
          <p14:tracePt t="18256" x="2379663" y="2571750"/>
          <p14:tracePt t="18267" x="2408238" y="2579688"/>
          <p14:tracePt t="18284" x="2486025" y="2579688"/>
          <p14:tracePt t="18301" x="2636838" y="2579688"/>
          <p14:tracePt t="18317" x="2686050" y="2579688"/>
          <p14:tracePt t="18334" x="2700338" y="2579688"/>
          <p14:tracePt t="18428" x="2708275" y="2579688"/>
          <p14:tracePt t="18445" x="2714625" y="2579688"/>
          <p14:tracePt t="18449" x="2722563" y="2579688"/>
          <p14:tracePt t="18458" x="2736850" y="2579688"/>
          <p14:tracePt t="18467" x="2751138" y="2579688"/>
          <p14:tracePt t="18484" x="2779713" y="2579688"/>
          <p14:tracePt t="18501" x="2800350" y="2579688"/>
          <p14:tracePt t="18517" x="2808288" y="2579688"/>
          <p14:tracePt t="19085" x="2814638" y="2579688"/>
          <p14:tracePt t="19092" x="2822575" y="2579688"/>
          <p14:tracePt t="19100" x="2828925" y="2579688"/>
          <p14:tracePt t="19138" x="2836863" y="2579688"/>
          <p14:tracePt t="19154" x="2843213" y="2579688"/>
          <p14:tracePt t="19170" x="2851150" y="2579688"/>
          <p14:tracePt t="19194" x="2857500" y="2579688"/>
          <p14:tracePt t="19225" x="2865438" y="2579688"/>
          <p14:tracePt t="19364" x="2851150" y="2579688"/>
          <p14:tracePt t="19371" x="2822575" y="2579688"/>
          <p14:tracePt t="19383" x="2808288" y="2579688"/>
          <p14:tracePt t="19400" x="2786063" y="2579688"/>
          <p14:tracePt t="19417" x="2757488" y="2579688"/>
          <p14:tracePt t="19434" x="2743200" y="2579688"/>
          <p14:tracePt t="19707" x="2751138" y="2579688"/>
          <p14:tracePt t="19723" x="2757488" y="2579688"/>
          <p14:tracePt t="19731" x="2765425" y="2579688"/>
          <p14:tracePt t="19747" x="2779713" y="2579688"/>
          <p14:tracePt t="19764" x="2794000" y="2579688"/>
          <p14:tracePt t="19772" x="2800350" y="2579688"/>
          <p14:tracePt t="19783" x="2814638" y="2579688"/>
          <p14:tracePt t="19801" x="2822575" y="2579688"/>
          <p14:tracePt t="20059" x="2828925" y="2579688"/>
          <p14:tracePt t="20075" x="2828925" y="2571750"/>
          <p14:tracePt t="20083" x="2836863" y="2571750"/>
          <p14:tracePt t="20092" x="2836863" y="2565400"/>
          <p14:tracePt t="20100" x="2836863" y="2551113"/>
          <p14:tracePt t="20117" x="2836863" y="2543175"/>
          <p14:tracePt t="20134" x="2836863" y="2522538"/>
          <p14:tracePt t="20150" x="2836863" y="2493963"/>
          <p14:tracePt t="20153" x="2836863" y="2471738"/>
          <p14:tracePt t="20167" x="2836863" y="2457450"/>
          <p14:tracePt t="20183" x="2836863" y="2400300"/>
          <p14:tracePt t="20200" x="2836863" y="2314575"/>
          <p14:tracePt t="20217" x="2836863" y="2179638"/>
          <p14:tracePt t="20233" x="2836863" y="2108200"/>
          <p14:tracePt t="20249" x="2836863" y="2085975"/>
          <p14:tracePt t="20266" x="2836863" y="2051050"/>
          <p14:tracePt t="20283" x="2822575" y="2022475"/>
          <p14:tracePt t="20300" x="2814638" y="2008188"/>
          <p14:tracePt t="20304" x="2814638" y="2000250"/>
          <p14:tracePt t="20317" x="2808288" y="1979613"/>
          <p14:tracePt t="20333" x="2808288" y="1943100"/>
          <p14:tracePt t="20350" x="2808288" y="1885950"/>
          <p14:tracePt t="20367" x="2794000" y="1851025"/>
          <p14:tracePt t="20383" x="2779713" y="1793875"/>
          <p14:tracePt t="20400" x="2779713" y="1751013"/>
          <p14:tracePt t="20417" x="2771775" y="1728788"/>
          <p14:tracePt t="20433" x="2765425" y="1708150"/>
          <p14:tracePt t="20451" x="2757488" y="1693863"/>
          <p14:tracePt t="20467" x="2757488" y="1685925"/>
          <p14:tracePt t="20483" x="2751138" y="1679575"/>
          <p14:tracePt t="20500" x="2751138" y="1671638"/>
          <p14:tracePt t="20516" x="2751138" y="1657350"/>
          <p14:tracePt t="20533" x="2743200" y="1657350"/>
          <p14:tracePt t="21434" x="2736850" y="1657350"/>
          <p14:tracePt t="21442" x="2665413" y="1657350"/>
          <p14:tracePt t="21453" x="2593975" y="1671638"/>
          <p14:tracePt t="21466" x="2486025" y="1671638"/>
          <p14:tracePt t="21484" x="2393950" y="1657350"/>
          <p14:tracePt t="21500" x="2343150" y="1643063"/>
          <p14:tracePt t="21516" x="2286000" y="1622425"/>
          <p14:tracePt t="21533" x="2214563" y="1608138"/>
          <p14:tracePt t="21549" x="2122488" y="1600200"/>
          <p14:tracePt t="21553" x="2057400" y="1585913"/>
          <p14:tracePt t="21566" x="2022475" y="1579563"/>
          <p14:tracePt t="21583" x="1808163" y="1550988"/>
          <p14:tracePt t="21599" x="1708150" y="1528763"/>
          <p14:tracePt t="21616" x="1679575" y="1508125"/>
          <p14:tracePt t="21633" x="1671638" y="1508125"/>
          <p14:tracePt t="21810" x="1700213" y="1536700"/>
          <p14:tracePt t="21819" x="1722438" y="1565275"/>
          <p14:tracePt t="21826" x="1736725" y="1585913"/>
          <p14:tracePt t="21834" x="1765300" y="1600200"/>
          <p14:tracePt t="21850" x="1800225" y="1622425"/>
          <p14:tracePt t="21866" x="1843088" y="1665288"/>
          <p14:tracePt t="21883" x="1879600" y="1700213"/>
          <p14:tracePt t="21899" x="1900238" y="1736725"/>
          <p14:tracePt t="21916" x="1922463" y="1771650"/>
          <p14:tracePt t="21933" x="1936750" y="1785938"/>
          <p14:tracePt t="21950" x="1965325" y="1800225"/>
          <p14:tracePt t="21966" x="2000250" y="1814513"/>
          <p14:tracePt t="21983" x="2028825" y="1851025"/>
          <p14:tracePt t="21999" x="2051050" y="1871663"/>
          <p14:tracePt t="22016" x="2065338" y="1885950"/>
          <p14:tracePt t="22033" x="2079625" y="1908175"/>
          <p14:tracePt t="22049" x="2085975" y="1928813"/>
          <p14:tracePt t="22053" x="2093913" y="1943100"/>
          <p14:tracePt t="22066" x="2100263" y="1957388"/>
          <p14:tracePt t="22083" x="2122488" y="2000250"/>
          <p14:tracePt t="22100" x="2128838" y="2028825"/>
          <p14:tracePt t="22116" x="2143125" y="2065338"/>
          <p14:tracePt t="22133" x="2165350" y="2114550"/>
          <p14:tracePt t="22149" x="2171700" y="2185988"/>
          <p14:tracePt t="22166" x="2171700" y="2236788"/>
          <p14:tracePt t="22183" x="2185988" y="2314575"/>
          <p14:tracePt t="22199" x="2193925" y="2371725"/>
          <p14:tracePt t="22219" x="2208213" y="2422525"/>
          <p14:tracePt t="22232" x="2222500" y="2457450"/>
          <p14:tracePt t="22249" x="2228850" y="2471738"/>
          <p14:tracePt t="22265" x="2236788" y="2486025"/>
          <p14:tracePt t="22282" x="2265363" y="2508250"/>
          <p14:tracePt t="22299" x="2300288" y="2528888"/>
          <p14:tracePt t="22316" x="2343150" y="2557463"/>
          <p14:tracePt t="22318" x="2379663" y="2571750"/>
          <p14:tracePt t="22333" x="2422525" y="2571750"/>
          <p14:tracePt t="22349" x="2493963" y="2579688"/>
          <p14:tracePt t="22366" x="2557463" y="2586038"/>
          <p14:tracePt t="22383" x="2608263" y="2593975"/>
          <p14:tracePt t="22399" x="2651125" y="2600325"/>
          <p14:tracePt t="22416" x="2679700" y="2600325"/>
          <p14:tracePt t="22433" x="2693988" y="2608263"/>
          <p14:tracePt t="22449" x="2714625" y="2608263"/>
          <p14:tracePt t="22483" x="2722563" y="2579688"/>
          <p14:tracePt t="22499" x="2722563" y="2508250"/>
          <p14:tracePt t="22516" x="2722563" y="2428875"/>
          <p14:tracePt t="22533" x="2722563" y="2351088"/>
          <p14:tracePt t="22549" x="2722563" y="2300288"/>
          <p14:tracePt t="22566" x="2714625" y="2236788"/>
          <p14:tracePt t="22567" x="2708275" y="2208213"/>
          <p14:tracePt t="22583" x="2708275" y="2108200"/>
          <p14:tracePt t="22599" x="2708275" y="1993900"/>
          <p14:tracePt t="22616" x="2708275" y="1900238"/>
          <p14:tracePt t="22632" x="2700338" y="1814513"/>
          <p14:tracePt t="22649" x="2700338" y="1751013"/>
          <p14:tracePt t="22667" x="2700338" y="1700213"/>
          <p14:tracePt t="22683" x="2700338" y="1608138"/>
          <p14:tracePt t="22699" x="2700338" y="1528763"/>
          <p14:tracePt t="22716" x="2708275" y="1479550"/>
          <p14:tracePt t="22733" x="2708275" y="1465263"/>
          <p14:tracePt t="22749" x="2708275" y="1457325"/>
          <p14:tracePt t="22965" x="2708275" y="1465263"/>
          <p14:tracePt t="22975" x="2708275" y="1479550"/>
          <p14:tracePt t="22982" x="2708275" y="1485900"/>
          <p14:tracePt t="22999" x="2708275" y="1508125"/>
          <p14:tracePt t="23016" x="2693988" y="1550988"/>
          <p14:tracePt t="23033" x="2679700" y="1608138"/>
          <p14:tracePt t="23049" x="2665413" y="1700213"/>
          <p14:tracePt t="23053" x="2657475" y="1751013"/>
          <p14:tracePt t="23065" x="2651125" y="1822450"/>
          <p14:tracePt t="23083" x="2651125" y="1971675"/>
          <p14:tracePt t="23100" x="2657475" y="2014538"/>
          <p14:tracePt t="23116" x="2665413" y="2028825"/>
          <p14:tracePt t="23133" x="2671763" y="2036763"/>
          <p14:tracePt t="23149" x="2679700" y="2036763"/>
          <p14:tracePt t="23201" x="2686050" y="2036763"/>
          <p14:tracePt t="23271" x="2686050" y="2028825"/>
          <p14:tracePt t="23278" x="2686050" y="2022475"/>
          <p14:tracePt t="23294" x="2686050" y="2008188"/>
          <p14:tracePt t="23301" x="2693988" y="1985963"/>
          <p14:tracePt t="23315" x="2693988" y="1965325"/>
          <p14:tracePt t="23333" x="2693988" y="1936750"/>
          <p14:tracePt t="23349" x="2693988" y="1922463"/>
          <p14:tracePt t="23366" x="2693988" y="1900238"/>
          <p14:tracePt t="23382" x="2693988" y="1893888"/>
          <p14:tracePt t="23402" x="2693988" y="1879600"/>
          <p14:tracePt t="23416" x="2693988" y="1871663"/>
          <p14:tracePt t="23432" x="2693988" y="1857375"/>
          <p14:tracePt t="23475" x="2700338" y="1857375"/>
          <p14:tracePt t="23482" x="2700338" y="1851025"/>
          <p14:tracePt t="23499" x="2708275" y="1851025"/>
          <p14:tracePt t="23516" x="2714625" y="1836738"/>
          <p14:tracePt t="23532" x="2714625" y="1828800"/>
          <p14:tracePt t="24089" x="2708275" y="1828800"/>
          <p14:tracePt t="24098" x="2700338" y="1828800"/>
          <p14:tracePt t="24105" x="2700338" y="1836738"/>
          <p14:tracePt t="24115" x="2700338" y="1843088"/>
          <p14:tracePt t="24133" x="2693988" y="1871663"/>
          <p14:tracePt t="24149" x="2693988" y="1885950"/>
          <p14:tracePt t="24165" x="2686050" y="1885950"/>
          <p14:tracePt t="24264" x="2686050" y="1893888"/>
          <p14:tracePt t="24278" x="2686050" y="1900238"/>
          <p14:tracePt t="24286" x="2679700" y="1900238"/>
          <p14:tracePt t="24301" x="2679700" y="1908175"/>
          <p14:tracePt t="24433" x="2679700" y="1914525"/>
          <p14:tracePt t="24777" x="2671763" y="1914525"/>
          <p14:tracePt t="24793" x="2665413" y="1914525"/>
          <p14:tracePt t="24819" x="2651125" y="1914525"/>
          <p14:tracePt t="24839" x="2643188" y="1914525"/>
          <p14:tracePt t="24927" x="2643188" y="1908175"/>
          <p14:tracePt t="25012" x="2657475" y="1908175"/>
          <p14:tracePt t="25019" x="2665413" y="1908175"/>
          <p14:tracePt t="25032" x="2679700" y="1908175"/>
          <p14:tracePt t="25048" x="2728913" y="1908175"/>
          <p14:tracePt t="25065" x="2786063" y="1908175"/>
          <p14:tracePt t="25081" x="2822575" y="1908175"/>
          <p14:tracePt t="25098" x="2857500" y="1908175"/>
          <p14:tracePt t="25115" x="2879725" y="1900238"/>
          <p14:tracePt t="25905" x="2886075" y="1900238"/>
          <p14:tracePt t="25990" x="2886075" y="1908175"/>
          <p14:tracePt t="25998" x="2886075" y="1914525"/>
          <p14:tracePt t="26004" x="2886075" y="1936750"/>
          <p14:tracePt t="26014" x="2886075" y="1965325"/>
          <p14:tracePt t="26031" x="2900363" y="2014538"/>
          <p14:tracePt t="26050" x="2900363" y="2057400"/>
          <p14:tracePt t="26065" x="2908300" y="2079625"/>
          <p14:tracePt t="26082" x="2908300" y="2100263"/>
          <p14:tracePt t="26098" x="2908300" y="2122488"/>
          <p14:tracePt t="26115" x="2900363" y="2157413"/>
          <p14:tracePt t="26131" x="2886075" y="2200275"/>
          <p14:tracePt t="26148" x="2857500" y="2243138"/>
          <p14:tracePt t="26164" x="2851150" y="2265363"/>
          <p14:tracePt t="26182" x="2828925" y="2286000"/>
          <p14:tracePt t="26185" x="2828925" y="2293938"/>
          <p14:tracePt t="26199" x="2814638" y="2314575"/>
          <p14:tracePt t="26215" x="2808288" y="2328863"/>
          <p14:tracePt t="26231" x="2800350" y="2336800"/>
          <p14:tracePt t="26264" x="2794000" y="2336800"/>
          <p14:tracePt t="26281" x="2794000" y="2343150"/>
          <p14:tracePt t="26310" x="2794000" y="2357438"/>
          <p14:tracePt t="26325" x="2794000" y="2365375"/>
          <p14:tracePt t="26339" x="2786063" y="2379663"/>
          <p14:tracePt t="26356" x="2786063" y="2386013"/>
          <p14:tracePt t="26364" x="2786063" y="2393950"/>
          <p14:tracePt t="26381" x="2786063" y="2400300"/>
          <p14:tracePt t="26398" x="2786063" y="2408238"/>
          <p14:tracePt t="26434" x="2786063" y="2422525"/>
          <p14:tracePt t="26442" x="2786063" y="2428875"/>
          <p14:tracePt t="26458" x="2786063" y="2436813"/>
          <p14:tracePt t="26466" x="2786063" y="2443163"/>
          <p14:tracePt t="26482" x="2786063" y="2471738"/>
          <p14:tracePt t="26498" x="2794000" y="2486025"/>
          <p14:tracePt t="26515" x="2794000" y="2493963"/>
          <p14:tracePt t="26531" x="2794000" y="2508250"/>
          <p14:tracePt t="26548" x="2794000" y="2514600"/>
          <p14:tracePt t="26581" x="2794000" y="2522538"/>
          <p14:tracePt t="26601" x="2794000" y="2528888"/>
          <p14:tracePt t="26630" x="2794000" y="2536825"/>
          <p14:tracePt t="26647" x="2794000" y="2543175"/>
          <p14:tracePt t="26668" x="2794000" y="2551113"/>
          <p14:tracePt t="26739" x="2794000" y="2557463"/>
          <p14:tracePt t="26779" x="2794000" y="2565400"/>
          <p14:tracePt t="26817" x="2794000" y="2571750"/>
          <p14:tracePt t="26873" x="2794000" y="2579688"/>
          <p14:tracePt t="26888" x="2794000" y="2586038"/>
          <p14:tracePt t="26901" x="2786063" y="2586038"/>
          <p14:tracePt t="26913" x="2786063" y="2593975"/>
          <p14:tracePt t="26917" x="2786063" y="2600325"/>
          <p14:tracePt t="26935" x="2779713" y="2608263"/>
          <p14:tracePt t="26948" x="2779713" y="2614613"/>
          <p14:tracePt t="26965" x="2771775" y="2622550"/>
          <p14:tracePt t="27021" x="2765425" y="2628900"/>
          <p14:tracePt t="27082" x="2765425" y="2636838"/>
          <p14:tracePt t="27098" x="2757488" y="2651125"/>
          <p14:tracePt t="27114" x="2751138" y="2665413"/>
          <p14:tracePt t="27122" x="2751138" y="2679700"/>
          <p14:tracePt t="27131" x="2736850" y="2708275"/>
          <p14:tracePt t="27148" x="2714625" y="2751138"/>
          <p14:tracePt t="27165" x="2686050" y="2828925"/>
          <p14:tracePt t="27181" x="2665413" y="2871788"/>
          <p14:tracePt t="27197" x="2643188" y="2908300"/>
          <p14:tracePt t="27215" x="2593975" y="2979738"/>
          <p14:tracePt t="27231" x="2536825" y="3057525"/>
          <p14:tracePt t="27248" x="2471738" y="3136900"/>
          <p14:tracePt t="27264" x="2400300" y="3228975"/>
          <p14:tracePt t="27281" x="2351088" y="3314700"/>
          <p14:tracePt t="27298" x="2308225" y="3422650"/>
          <p14:tracePt t="27315" x="2257425" y="3500438"/>
          <p14:tracePt t="27331" x="2222500" y="3551238"/>
          <p14:tracePt t="27348" x="2185988" y="3614738"/>
          <p14:tracePt t="27365" x="2157413" y="3657600"/>
          <p14:tracePt t="27381" x="2093913" y="3714750"/>
          <p14:tracePt t="27397" x="2036763" y="3808413"/>
          <p14:tracePt t="27415" x="1971675" y="3914775"/>
          <p14:tracePt t="27431" x="1879600" y="4022725"/>
          <p14:tracePt t="27447" x="1814513" y="4094163"/>
          <p14:tracePt t="27449" x="1800225" y="4114800"/>
          <p14:tracePt t="27465" x="1785938" y="4122738"/>
          <p14:tracePt t="27481" x="1771650" y="4129088"/>
          <p14:tracePt t="27497" x="1765300" y="4129088"/>
          <p14:tracePt t="27517" x="1757363" y="4129088"/>
          <p14:tracePt t="27531" x="1728788" y="4129088"/>
          <p14:tracePt t="27548" x="1693863" y="4129088"/>
          <p14:tracePt t="27564" x="1651000" y="4129088"/>
          <p14:tracePt t="27581" x="1600200" y="4129088"/>
          <p14:tracePt t="27597" x="1557338" y="4137025"/>
          <p14:tracePt t="27614" x="1528763" y="4143375"/>
          <p14:tracePt t="27631" x="1514475" y="4151313"/>
          <p14:tracePt t="27647" x="1508125" y="4151313"/>
          <p14:tracePt t="27666" x="1493838" y="4157663"/>
          <p14:tracePt t="27681" x="1485900" y="4157663"/>
          <p14:tracePt t="27698" x="1465263" y="4157663"/>
          <p14:tracePt t="27715" x="1422400" y="4143375"/>
          <p14:tracePt t="27731" x="1357313" y="4129088"/>
          <p14:tracePt t="27747" x="1314450" y="4114800"/>
          <p14:tracePt t="27764" x="1293813" y="4108450"/>
          <p14:tracePt t="27950" x="1293813" y="4100513"/>
          <p14:tracePt t="27966" x="1285875" y="4100513"/>
          <p14:tracePt t="28053" x="1285875" y="4094163"/>
          <p14:tracePt t="28060" x="1293813" y="4086225"/>
          <p14:tracePt t="28067" x="1308100" y="4086225"/>
          <p14:tracePt t="28081" x="1343025" y="4086225"/>
          <p14:tracePt t="28100" x="1350963" y="4086225"/>
          <p14:tracePt t="28114" x="1357313" y="4079875"/>
          <p14:tracePt t="28131" x="1365250" y="4079875"/>
          <p14:tracePt t="28164" x="1371600" y="4079875"/>
          <p14:tracePt t="28224" x="1385888" y="4079875"/>
          <p14:tracePt t="28234" x="1414463" y="4079875"/>
          <p14:tracePt t="28237" x="1428750" y="4079875"/>
          <p14:tracePt t="28247" x="1450975" y="4079875"/>
          <p14:tracePt t="28264" x="1465263" y="4079875"/>
          <p14:tracePt t="28280" x="1471613" y="4079875"/>
          <p14:tracePt t="28418" x="1479550" y="4079875"/>
          <p14:tracePt t="28560" x="1485900" y="4079875"/>
          <p14:tracePt t="28574" x="1500188" y="4079875"/>
          <p14:tracePt t="28582" x="1514475" y="4079875"/>
          <p14:tracePt t="28597" x="1543050" y="4079875"/>
          <p14:tracePt t="28614" x="1579563" y="4079875"/>
          <p14:tracePt t="28630" x="1600200" y="4079875"/>
          <p14:tracePt t="28647" x="1614488" y="4079875"/>
          <p14:tracePt t="28787" x="1628775" y="4079875"/>
          <p14:tracePt t="28803" x="1636713" y="4079875"/>
          <p14:tracePt t="28925" x="1643063" y="4079875"/>
          <p14:tracePt t="28934" x="1665288" y="4079875"/>
          <p14:tracePt t="28942" x="1671638" y="4079875"/>
          <p14:tracePt t="28950" x="1700213" y="4079875"/>
          <p14:tracePt t="28963" x="1714500" y="4079875"/>
          <p14:tracePt t="28982" x="1765300" y="4079875"/>
          <p14:tracePt t="28997" x="1808163" y="4079875"/>
          <p14:tracePt t="29030" x="1814513" y="4071938"/>
          <p14:tracePt t="29115" x="1822450" y="4071938"/>
          <p14:tracePt t="29131" x="1822450" y="4065588"/>
          <p14:tracePt t="29146" x="1828800" y="4065588"/>
          <p14:tracePt t="29154" x="1828800" y="4057650"/>
          <p14:tracePt t="29232" x="1836738" y="4057650"/>
          <p14:tracePt t="29254" x="1843088" y="4057650"/>
          <p14:tracePt t="29262" x="1857375" y="4057650"/>
          <p14:tracePt t="29277" x="1865313" y="4057650"/>
          <p14:tracePt t="29301" x="1879600" y="4057650"/>
          <p14:tracePt t="29315" x="1885950" y="4057650"/>
          <p14:tracePt t="29323" x="1885950" y="4051300"/>
          <p14:tracePt t="29333" x="1893888" y="4051300"/>
          <p14:tracePt t="29488" x="1900238" y="4051300"/>
          <p14:tracePt t="29590" x="1908175" y="4051300"/>
          <p14:tracePt t="29599" x="1922463" y="4051300"/>
          <p14:tracePt t="29614" x="1928813" y="4043363"/>
          <p14:tracePt t="29622" x="1943100" y="4043363"/>
          <p14:tracePt t="29630" x="1951038" y="4043363"/>
          <p14:tracePt t="29647" x="1971675" y="4043363"/>
          <p14:tracePt t="29664" x="1979613" y="4043363"/>
          <p14:tracePt t="29680" x="2000250" y="4043363"/>
          <p14:tracePt t="29696" x="2028825" y="4037013"/>
          <p14:tracePt t="29713" x="2065338" y="4029075"/>
          <p14:tracePt t="29730" x="2128838" y="4029075"/>
          <p14:tracePt t="29747" x="2171700" y="4022725"/>
          <p14:tracePt t="29763" x="2200275" y="4022725"/>
          <p14:tracePt t="29780" x="2243138" y="4008438"/>
          <p14:tracePt t="29797" x="2265363" y="4000500"/>
          <p14:tracePt t="29813" x="2314575" y="3986213"/>
          <p14:tracePt t="29831" x="2336800" y="3971925"/>
          <p14:tracePt t="29847" x="2365375" y="3971925"/>
          <p14:tracePt t="29864" x="2393950" y="3971925"/>
          <p14:tracePt t="29881" x="2414588" y="3971925"/>
          <p14:tracePt t="29897" x="2422525" y="3971925"/>
          <p14:tracePt t="29930" x="2428875" y="3971925"/>
          <p14:tracePt t="29947" x="2443163" y="3971925"/>
          <p14:tracePt t="29963" x="2451100" y="3971925"/>
          <p14:tracePt t="29980" x="2479675" y="3971925"/>
          <p14:tracePt t="29997" x="2522538" y="3971925"/>
          <p14:tracePt t="30014" x="2528888" y="3971925"/>
          <p14:tracePt t="30238" x="2528888" y="3979863"/>
          <p14:tracePt t="30245" x="2528888" y="3986213"/>
          <p14:tracePt t="30270" x="2522538" y="3986213"/>
          <p14:tracePt t="30278" x="2508250" y="3986213"/>
          <p14:tracePt t="30285" x="2493963" y="3986213"/>
          <p14:tracePt t="30296" x="2479675" y="3986213"/>
          <p14:tracePt t="30314" x="2457450" y="3986213"/>
          <p14:tracePt t="30330" x="2428875" y="3986213"/>
          <p14:tracePt t="30331" x="2422525" y="3986213"/>
          <p14:tracePt t="30348" x="2400300" y="3986213"/>
          <p14:tracePt t="30365" x="2386013" y="3986213"/>
          <p14:tracePt t="30380" x="2371725" y="3986213"/>
          <p14:tracePt t="30396" x="2365375" y="3986213"/>
          <p14:tracePt t="30413" x="2351088" y="3986213"/>
          <p14:tracePt t="30430" x="2336800" y="3994150"/>
          <p14:tracePt t="30448" x="2328863" y="3994150"/>
          <p14:tracePt t="30464" x="2322513" y="3994150"/>
          <p14:tracePt t="30480" x="2314575" y="3994150"/>
          <p14:tracePt t="30668" x="2328863" y="3994150"/>
          <p14:tracePt t="30676" x="2357438" y="4000500"/>
          <p14:tracePt t="30684" x="2393950" y="4008438"/>
          <p14:tracePt t="30696" x="2436813" y="4014788"/>
          <p14:tracePt t="30713" x="2479675" y="4022725"/>
          <p14:tracePt t="30730" x="2514600" y="4022725"/>
          <p14:tracePt t="30839" x="2522538" y="4022725"/>
          <p14:tracePt t="30995" x="2508250" y="4022725"/>
          <p14:tracePt t="31012" x="2500313" y="4022725"/>
          <p14:tracePt t="31019" x="2479675" y="4029075"/>
          <p14:tracePt t="31036" x="2465388" y="4037013"/>
          <p14:tracePt t="31049" x="2451100" y="4043363"/>
          <p14:tracePt t="31063" x="2428875" y="4043363"/>
          <p14:tracePt t="31079" x="2408238" y="4043363"/>
          <p14:tracePt t="31096" x="2393950" y="4043363"/>
          <p14:tracePt t="31153" x="2386013" y="4043363"/>
          <p14:tracePt t="31176" x="2379663" y="4043363"/>
          <p14:tracePt t="31200" x="2371725" y="4029075"/>
          <p14:tracePt t="31209" x="2371725" y="4022725"/>
          <p14:tracePt t="31216" x="2371725" y="4014788"/>
          <p14:tracePt t="31229" x="2371725" y="3971925"/>
          <p14:tracePt t="31246" x="2386013" y="3943350"/>
          <p14:tracePt t="31263" x="2400300" y="3914775"/>
          <p14:tracePt t="31280" x="2414588" y="3914775"/>
          <p14:tracePt t="31296" x="2414588" y="3908425"/>
          <p14:tracePt t="31331" x="2422525" y="3908425"/>
          <p14:tracePt t="31347" x="2428875" y="3908425"/>
          <p14:tracePt t="31363" x="2436813" y="3900488"/>
          <p14:tracePt t="31379" x="2457450" y="3900488"/>
          <p14:tracePt t="31396" x="2471738" y="3900488"/>
          <p14:tracePt t="31413" x="2486025" y="3900488"/>
          <p14:tracePt t="31430" x="2508250" y="3900488"/>
          <p14:tracePt t="31446" x="2522538" y="3900488"/>
          <p14:tracePt t="31463" x="2551113" y="3900488"/>
          <p14:tracePt t="31481" x="2565400" y="3894138"/>
          <p14:tracePt t="31497" x="2579688" y="3894138"/>
          <p14:tracePt t="31513" x="2586038" y="3894138"/>
          <p14:tracePt t="31530" x="2600325" y="3894138"/>
          <p14:tracePt t="31547" x="2600325" y="3900488"/>
          <p14:tracePt t="31563" x="2614613" y="3900488"/>
          <p14:tracePt t="31579" x="2628900" y="3914775"/>
          <p14:tracePt t="31583" x="2636838" y="3929063"/>
          <p14:tracePt t="31596" x="2636838" y="3937000"/>
          <p14:tracePt t="31613" x="2651125" y="3951288"/>
          <p14:tracePt t="31631" x="2665413" y="3957638"/>
          <p14:tracePt t="31646" x="2671763" y="3971925"/>
          <p14:tracePt t="31663" x="2679700" y="3986213"/>
          <p14:tracePt t="31679" x="2679700" y="4000500"/>
          <p14:tracePt t="31696" x="2693988" y="4029075"/>
          <p14:tracePt t="31713" x="2693988" y="4043363"/>
          <p14:tracePt t="31730" x="2693988" y="4057650"/>
          <p14:tracePt t="31746" x="2693988" y="4065588"/>
          <p14:tracePt t="31763" x="2693988" y="4071938"/>
          <p14:tracePt t="31780" x="2693988" y="4079875"/>
          <p14:tracePt t="31796" x="2693988" y="4086225"/>
          <p14:tracePt t="31829" x="2693988" y="4094163"/>
          <p14:tracePt t="31849" x="2686050" y="4094163"/>
          <p14:tracePt t="31866" x="2686050" y="4100513"/>
          <p14:tracePt t="31879" x="2671763" y="4100513"/>
          <p14:tracePt t="31896" x="2643188" y="4108450"/>
          <p14:tracePt t="31912" x="2600325" y="4122738"/>
          <p14:tracePt t="31930" x="2579688" y="4122738"/>
          <p14:tracePt t="31946" x="2571750" y="4122738"/>
          <p14:tracePt t="31963" x="2557463" y="4122738"/>
          <p14:tracePt t="32021" x="2551113" y="4122738"/>
          <p14:tracePt t="32028" x="2543175" y="4122738"/>
          <p14:tracePt t="32035" x="2536825" y="4122738"/>
          <p14:tracePt t="32046" x="2528888" y="4122738"/>
          <p14:tracePt t="32062" x="2508250" y="4122738"/>
          <p14:tracePt t="32079" x="2471738" y="4114800"/>
          <p14:tracePt t="32096" x="2451100" y="4114800"/>
          <p14:tracePt t="32113" x="2436813" y="4114800"/>
          <p14:tracePt t="32129" x="2422525" y="4114800"/>
          <p14:tracePt t="32162" x="2422525" y="4108450"/>
          <p14:tracePt t="32340" x="2422525" y="4100513"/>
          <p14:tracePt t="32471" x="2428875" y="4094163"/>
          <p14:tracePt t="32495" x="2436813" y="4094163"/>
          <p14:tracePt t="32511" x="2443163" y="4086225"/>
          <p14:tracePt t="32520" x="2443163" y="4071938"/>
          <p14:tracePt t="32529" x="2451100" y="4071938"/>
          <p14:tracePt t="32546" x="2451100" y="4065588"/>
          <p14:tracePt t="32562" x="2457450" y="4065588"/>
          <p14:tracePt t="32622" x="2465388" y="4065588"/>
          <p14:tracePt t="32630" x="2471738" y="4065588"/>
          <p14:tracePt t="32645" x="2479675" y="4057650"/>
          <p14:tracePt t="32661" x="2479675" y="4051300"/>
          <p14:tracePt t="32667" x="2493963" y="4043363"/>
          <p14:tracePt t="32684" x="2500313" y="4043363"/>
          <p14:tracePt t="32700" x="2500313" y="4037013"/>
          <p14:tracePt t="32712" x="2500313" y="4029075"/>
          <p14:tracePt t="32800" x="2508250" y="4029075"/>
          <p14:tracePt t="32808" x="2508250" y="4022725"/>
          <p14:tracePt t="32816" x="2508250" y="4008438"/>
          <p14:tracePt t="32829" x="2508250" y="3986213"/>
          <p14:tracePt t="32846" x="2508250" y="3886200"/>
          <p14:tracePt t="32863" x="2471738" y="3571875"/>
          <p14:tracePt t="32879" x="2451100" y="3436938"/>
          <p14:tracePt t="32895" x="2422525" y="3351213"/>
          <p14:tracePt t="32913" x="2422525" y="3286125"/>
          <p14:tracePt t="32929" x="2414588" y="3228975"/>
          <p14:tracePt t="32945" x="2408238" y="3186113"/>
          <p14:tracePt t="32963" x="2386013" y="3128963"/>
          <p14:tracePt t="32979" x="2386013" y="3086100"/>
          <p14:tracePt t="32996" x="2386013" y="3043238"/>
          <p14:tracePt t="33012" x="2379663" y="2979738"/>
          <p14:tracePt t="33029" x="2379663" y="2943225"/>
          <p14:tracePt t="33045" x="2371725" y="2908300"/>
          <p14:tracePt t="33063" x="2365375" y="2886075"/>
          <p14:tracePt t="33079" x="2365375" y="2865438"/>
          <p14:tracePt t="33082" x="2365375" y="2851150"/>
          <p14:tracePt t="33097" x="2365375" y="2814638"/>
          <p14:tracePt t="33113" x="2357438" y="2757488"/>
          <p14:tracePt t="33129" x="2357438" y="2722563"/>
          <p14:tracePt t="33146" x="2357438" y="2700338"/>
          <p14:tracePt t="33163" x="2357438" y="2686050"/>
          <p14:tracePt t="33179" x="2357438" y="2671763"/>
          <p14:tracePt t="33196" x="2365375" y="2651125"/>
          <p14:tracePt t="33213" x="2365375" y="2636838"/>
          <p14:tracePt t="33229" x="2365375" y="2628900"/>
          <p14:tracePt t="33535" x="2365375" y="2636838"/>
          <p14:tracePt t="33541" x="2365375" y="2671763"/>
          <p14:tracePt t="33550" x="2371725" y="2714625"/>
          <p14:tracePt t="33563" x="2371725" y="2786063"/>
          <p14:tracePt t="33579" x="2386013" y="2908300"/>
          <p14:tracePt t="33596" x="2400300" y="3028950"/>
          <p14:tracePt t="33612" x="2408238" y="3108325"/>
          <p14:tracePt t="33615" x="2422525" y="3143250"/>
          <p14:tracePt t="33629" x="2436813" y="3186113"/>
          <p14:tracePt t="33645" x="2436813" y="3236913"/>
          <p14:tracePt t="33662" x="2451100" y="3300413"/>
          <p14:tracePt t="33679" x="2465388" y="3386138"/>
          <p14:tracePt t="33695" x="2465388" y="3457575"/>
          <p14:tracePt t="33713" x="2471738" y="3514725"/>
          <p14:tracePt t="33729" x="2479675" y="3536950"/>
          <p14:tracePt t="33762" x="2479675" y="3543300"/>
          <p14:tracePt t="33778" x="2479675" y="3557588"/>
          <p14:tracePt t="33795" x="2479675" y="3579813"/>
          <p14:tracePt t="33812" x="2486025" y="3594100"/>
          <p14:tracePt t="33829" x="2500313" y="3636963"/>
          <p14:tracePt t="33845" x="2500313" y="3657600"/>
          <p14:tracePt t="33848" x="2500313" y="3665538"/>
          <p14:tracePt t="33865" x="2500313" y="3679825"/>
          <p14:tracePt t="33879" x="2500313" y="3694113"/>
          <p14:tracePt t="33896" x="2500313" y="3700463"/>
          <p14:tracePt t="33912" x="2500313" y="3722688"/>
          <p14:tracePt t="33929" x="2500313" y="3729038"/>
          <p14:tracePt t="33962" x="2500313" y="3736975"/>
          <p14:tracePt t="33983" x="2493963" y="3743325"/>
          <p14:tracePt t="33995" x="2493963" y="3765550"/>
          <p14:tracePt t="34012" x="2493963" y="3779838"/>
          <p14:tracePt t="34029" x="2493963" y="3794125"/>
          <p14:tracePt t="34045" x="2493963" y="3800475"/>
          <p14:tracePt t="34207" x="2493963" y="3808413"/>
          <p14:tracePt t="34230" x="2493963" y="3814763"/>
          <p14:tracePt t="34253" x="2493963" y="3822700"/>
          <p14:tracePt t="34261" x="2493963" y="3829050"/>
          <p14:tracePt t="34269" x="2493963" y="3843338"/>
          <p14:tracePt t="34278" x="2486025" y="3886200"/>
          <p14:tracePt t="34296" x="2471738" y="3965575"/>
          <p14:tracePt t="34312" x="2451100" y="4029075"/>
          <p14:tracePt t="34329" x="2428875" y="4108450"/>
          <p14:tracePt t="34345" x="2408238" y="4165600"/>
          <p14:tracePt t="34348" x="2400300" y="4179888"/>
          <p14:tracePt t="34362" x="2400300" y="4186238"/>
          <p14:tracePt t="34378" x="2386013" y="4200525"/>
          <p14:tracePt t="34395" x="2386013" y="4208463"/>
          <p14:tracePt t="34418" x="2379663" y="4208463"/>
          <p14:tracePt t="34428" x="2371725" y="4208463"/>
          <p14:tracePt t="34446" x="2357438" y="4214813"/>
          <p14:tracePt t="34463" x="2286000" y="4251325"/>
          <p14:tracePt t="34479" x="2222500" y="4286250"/>
          <p14:tracePt t="34495" x="2157413" y="4314825"/>
          <p14:tracePt t="34512" x="2122488" y="4329113"/>
          <p14:tracePt t="34528" x="2100263" y="4337050"/>
          <p14:tracePt t="34545" x="2093913" y="4343400"/>
          <p14:tracePt t="34562" x="2093913" y="4351338"/>
          <p14:tracePt t="34578" x="2071688" y="4365625"/>
          <p14:tracePt t="34582" x="2057400" y="4371975"/>
          <p14:tracePt t="34596" x="2043113" y="4386263"/>
          <p14:tracePt t="34613" x="1993900" y="4414838"/>
          <p14:tracePt t="34629" x="1936750" y="4437063"/>
          <p14:tracePt t="34645" x="1900238" y="4451350"/>
          <p14:tracePt t="34662" x="1879600" y="4457700"/>
          <p14:tracePt t="34679" x="1865313" y="4457700"/>
          <p14:tracePt t="34857" x="1857375" y="4465638"/>
          <p14:tracePt t="34895" x="1843088" y="4471988"/>
          <p14:tracePt t="34902" x="1843088" y="4486275"/>
          <p14:tracePt t="34911" x="1822450" y="4494213"/>
          <p14:tracePt t="34928" x="1814513" y="4522788"/>
          <p14:tracePt t="34945" x="1793875" y="4557713"/>
          <p14:tracePt t="34962" x="1779588" y="4572000"/>
          <p14:tracePt t="34978" x="1771650" y="4579938"/>
          <p14:tracePt t="34995" x="1771650" y="4586288"/>
          <p14:tracePt t="35058" x="1765300" y="4579938"/>
          <p14:tracePt t="35067" x="1757363" y="4572000"/>
          <p14:tracePt t="35078" x="1757363" y="4565650"/>
          <p14:tracePt t="35095" x="1757363" y="4529138"/>
          <p14:tracePt t="35112" x="1751013" y="4494213"/>
          <p14:tracePt t="35128" x="1751013" y="4465638"/>
          <p14:tracePt t="35145" x="1751013" y="4429125"/>
          <p14:tracePt t="35162" x="1751013" y="4394200"/>
          <p14:tracePt t="35179" x="1751013" y="4351338"/>
          <p14:tracePt t="35194" x="1751013" y="4322763"/>
          <p14:tracePt t="35212" x="1757363" y="4294188"/>
          <p14:tracePt t="35229" x="1765300" y="4237038"/>
          <p14:tracePt t="35246" x="1765300" y="4157663"/>
          <p14:tracePt t="35261" x="1771650" y="4065588"/>
          <p14:tracePt t="35278" x="1771650" y="4000500"/>
          <p14:tracePt t="35295" x="1800225" y="3865563"/>
          <p14:tracePt t="35312" x="1808163" y="3751263"/>
          <p14:tracePt t="35329" x="1836738" y="3629025"/>
          <p14:tracePt t="35345" x="1879600" y="3536950"/>
          <p14:tracePt t="35361" x="1900238" y="3471863"/>
          <p14:tracePt t="35378" x="1951038" y="3371850"/>
          <p14:tracePt t="35395" x="1971675" y="3314700"/>
          <p14:tracePt t="35412" x="1993900" y="3265488"/>
          <p14:tracePt t="35428" x="1993900" y="3208338"/>
          <p14:tracePt t="35444" x="2028825" y="3122613"/>
          <p14:tracePt t="35461" x="2057400" y="3014663"/>
          <p14:tracePt t="35465" x="2071688" y="2979738"/>
          <p14:tracePt t="35478" x="2071688" y="2957513"/>
          <p14:tracePt t="35495" x="2128838" y="2914650"/>
          <p14:tracePt t="35512" x="2171700" y="2900363"/>
          <p14:tracePt t="35528" x="2236788" y="2871788"/>
          <p14:tracePt t="35545" x="2308225" y="2857500"/>
          <p14:tracePt t="35562" x="2336800" y="2843213"/>
          <p14:tracePt t="35578" x="2365375" y="2836863"/>
          <p14:tracePt t="35613" x="2371725" y="2836863"/>
          <p14:tracePt t="35629" x="2379663" y="2828925"/>
          <p14:tracePt t="35645" x="2400300" y="2822575"/>
          <p14:tracePt t="35662" x="2451100" y="2800350"/>
          <p14:tracePt t="35679" x="2486025" y="2765425"/>
          <p14:tracePt t="35696" x="2500313" y="2743200"/>
          <p14:tracePt t="35786" x="2508250" y="2743200"/>
          <p14:tracePt t="35808" x="2508250" y="2736850"/>
          <p14:tracePt t="35973" x="2500313" y="2736850"/>
          <p14:tracePt t="35981" x="2493963" y="2736850"/>
          <p14:tracePt t="36074" x="2508250" y="2736850"/>
          <p14:tracePt t="36082" x="2522538" y="2728913"/>
          <p14:tracePt t="36095" x="2551113" y="2728913"/>
          <p14:tracePt t="36113" x="2614613" y="2722563"/>
          <p14:tracePt t="36128" x="2665413" y="2722563"/>
          <p14:tracePt t="36144" x="2708275" y="2714625"/>
          <p14:tracePt t="36161" x="2736850" y="2714625"/>
          <p14:tracePt t="36177" x="2771775" y="2714625"/>
          <p14:tracePt t="36196" x="2822575" y="2714625"/>
          <p14:tracePt t="36211" x="2857500" y="2714625"/>
          <p14:tracePt t="36229" x="2936875" y="2714625"/>
          <p14:tracePt t="36245" x="2979738" y="2714625"/>
          <p14:tracePt t="36262" x="2986088" y="2714625"/>
          <p14:tracePt t="36278" x="2994025" y="2714625"/>
          <p14:tracePt t="36353" x="2994025" y="2736850"/>
          <p14:tracePt t="36363" x="2994025" y="2743200"/>
          <p14:tracePt t="36369" x="2994025" y="2757488"/>
          <p14:tracePt t="36380" x="2986088" y="2771775"/>
          <p14:tracePt t="36394" x="2979738" y="2786063"/>
          <p14:tracePt t="36411" x="2965450" y="2794000"/>
          <p14:tracePt t="36428" x="2922588" y="2800350"/>
          <p14:tracePt t="36444" x="2879725" y="2814638"/>
          <p14:tracePt t="36461" x="2808288" y="2836863"/>
          <p14:tracePt t="36478" x="2743200" y="2851150"/>
          <p14:tracePt t="36480" x="2722563" y="2879725"/>
          <p14:tracePt t="36494" x="2686050" y="2908300"/>
          <p14:tracePt t="36511" x="2557463" y="2979738"/>
          <p14:tracePt t="36528" x="2500313" y="2986088"/>
          <p14:tracePt t="36544" x="2428875" y="2986088"/>
          <p14:tracePt t="36561" x="2393950" y="2986088"/>
          <p14:tracePt t="36578" x="2343150" y="2971800"/>
          <p14:tracePt t="36594" x="2265363" y="2943225"/>
          <p14:tracePt t="36597" x="2236788" y="2936875"/>
          <p14:tracePt t="36611" x="2143125" y="2886075"/>
          <p14:tracePt t="36628" x="2065338" y="2843213"/>
          <p14:tracePt t="36646" x="2028825" y="2814638"/>
          <p14:tracePt t="36662" x="1965325" y="2771775"/>
          <p14:tracePt t="36678" x="1928813" y="2714625"/>
          <p14:tracePt t="36694" x="1914525" y="2665413"/>
          <p14:tracePt t="36711" x="1879600" y="2586038"/>
          <p14:tracePt t="36728" x="1871663" y="2528888"/>
          <p14:tracePt t="36744" x="1865313" y="2471738"/>
          <p14:tracePt t="36746" x="1865313" y="2428875"/>
          <p14:tracePt t="36761" x="1879600" y="2371725"/>
          <p14:tracePt t="36778" x="1893888" y="2293938"/>
          <p14:tracePt t="36782" x="1908175" y="2243138"/>
          <p14:tracePt t="36794" x="1908175" y="2200275"/>
          <p14:tracePt t="36812" x="1928813" y="2065338"/>
          <p14:tracePt t="36828" x="1943100" y="2008188"/>
          <p14:tracePt t="36844" x="1951038" y="1965325"/>
          <p14:tracePt t="36846" x="1957388" y="1943100"/>
          <p14:tracePt t="36861" x="1965325" y="1928813"/>
          <p14:tracePt t="36878" x="1971675" y="1914525"/>
          <p14:tracePt t="36894" x="1979613" y="1908175"/>
          <p14:tracePt t="36911" x="2000250" y="1908175"/>
          <p14:tracePt t="36928" x="2022475" y="1908175"/>
          <p14:tracePt t="36945" x="2043113" y="1900238"/>
          <p14:tracePt t="36961" x="2071688" y="1900238"/>
          <p14:tracePt t="36978" x="2114550" y="1900238"/>
          <p14:tracePt t="36994" x="2185988" y="1908175"/>
          <p14:tracePt t="36996" x="2222500" y="1914525"/>
          <p14:tracePt t="37011" x="2308225" y="1943100"/>
          <p14:tracePt t="37027" x="2393950" y="1957388"/>
          <p14:tracePt t="37044" x="2451100" y="1971675"/>
          <p14:tracePt t="37061" x="2514600" y="2000250"/>
          <p14:tracePt t="37078" x="2593975" y="2000250"/>
          <p14:tracePt t="37095" x="2651125" y="2036763"/>
          <p14:tracePt t="37111" x="2736850" y="2057400"/>
          <p14:tracePt t="37128" x="2765425" y="2071688"/>
          <p14:tracePt t="37144" x="2808288" y="2100263"/>
          <p14:tracePt t="37161" x="2851150" y="2122488"/>
          <p14:tracePt t="37177" x="2879725" y="2151063"/>
          <p14:tracePt t="37194" x="2936875" y="2185988"/>
          <p14:tracePt t="37211" x="2986088" y="2200275"/>
          <p14:tracePt t="37231" x="3022600" y="2236788"/>
          <p14:tracePt t="37244" x="3036888" y="2243138"/>
          <p14:tracePt t="37261" x="3057525" y="2271713"/>
          <p14:tracePt t="37277" x="3071813" y="2300288"/>
          <p14:tracePt t="37294" x="3086100" y="2336800"/>
          <p14:tracePt t="37311" x="3094038" y="2400300"/>
          <p14:tracePt t="37327" x="3100388" y="2414588"/>
          <p14:tracePt t="37344" x="3100388" y="2443163"/>
          <p14:tracePt t="37361" x="3108325" y="2471738"/>
          <p14:tracePt t="37378" x="3108325" y="2500313"/>
          <p14:tracePt t="37395" x="3108325" y="2514600"/>
          <p14:tracePt t="37411" x="3086100" y="2579688"/>
          <p14:tracePt t="37428" x="3079750" y="2628900"/>
          <p14:tracePt t="37444" x="3043238" y="2679700"/>
          <p14:tracePt t="37461" x="3000375" y="2693988"/>
          <p14:tracePt t="37477" x="2951163" y="2714625"/>
          <p14:tracePt t="37494" x="2914650" y="2728913"/>
          <p14:tracePt t="37511" x="2814638" y="2779713"/>
          <p14:tracePt t="37528" x="2736850" y="2843213"/>
          <p14:tracePt t="37544" x="2671763" y="2857500"/>
          <p14:tracePt t="37561" x="2593975" y="2857500"/>
          <p14:tracePt t="37578" x="2528888" y="2857500"/>
          <p14:tracePt t="37594" x="2428875" y="2857500"/>
          <p14:tracePt t="37611" x="2257425" y="2857500"/>
          <p14:tracePt t="37627" x="2143125" y="2857500"/>
          <p14:tracePt t="37644" x="2043113" y="2836863"/>
          <p14:tracePt t="37661" x="1965325" y="2836863"/>
          <p14:tracePt t="37679" x="1900238" y="2800350"/>
          <p14:tracePt t="37694" x="1871663" y="2794000"/>
          <p14:tracePt t="37711" x="1857375" y="2786063"/>
          <p14:tracePt t="37727" x="1843088" y="2765425"/>
          <p14:tracePt t="37744" x="1843088" y="2722563"/>
          <p14:tracePt t="37761" x="1851025" y="2600325"/>
          <p14:tracePt t="37777" x="1879600" y="2522538"/>
          <p14:tracePt t="37794" x="1908175" y="2471738"/>
          <p14:tracePt t="37811" x="1928813" y="2451100"/>
          <p14:tracePt t="37828" x="1965325" y="2436813"/>
          <p14:tracePt t="37844" x="2008188" y="2422525"/>
          <p14:tracePt t="37861" x="2114550" y="2379663"/>
          <p14:tracePt t="37878" x="2222500" y="2328863"/>
          <p14:tracePt t="37894" x="2300288" y="2271713"/>
          <p14:tracePt t="37911" x="2371725" y="2222500"/>
          <p14:tracePt t="37927" x="2436813" y="2179638"/>
          <p14:tracePt t="37944" x="2493963" y="2165350"/>
          <p14:tracePt t="37961" x="2508250" y="2151063"/>
          <p14:tracePt t="37978" x="2536825" y="2151063"/>
          <p14:tracePt t="37994" x="2543175" y="2151063"/>
          <p14:tracePt t="38011" x="2593975" y="2151063"/>
          <p14:tracePt t="38027" x="2628900" y="2165350"/>
          <p14:tracePt t="38044" x="2686050" y="2179638"/>
          <p14:tracePt t="38060" x="2736850" y="2200275"/>
          <p14:tracePt t="38077" x="2794000" y="2208213"/>
          <p14:tracePt t="38094" x="2857500" y="2228850"/>
          <p14:tracePt t="38111" x="2914650" y="2243138"/>
          <p14:tracePt t="38128" x="2951163" y="2257425"/>
          <p14:tracePt t="38144" x="2971800" y="2271713"/>
          <p14:tracePt t="38161" x="2994025" y="2293938"/>
          <p14:tracePt t="38177" x="3008313" y="2314575"/>
          <p14:tracePt t="38194" x="3022600" y="2328863"/>
          <p14:tracePt t="38211" x="3022600" y="2351088"/>
          <p14:tracePt t="38227" x="3022600" y="2386013"/>
          <p14:tracePt t="38244" x="3022600" y="2414588"/>
          <p14:tracePt t="38261" x="3022600" y="2465388"/>
          <p14:tracePt t="38277" x="3022600" y="2508250"/>
          <p14:tracePt t="38294" x="3022600" y="2551113"/>
          <p14:tracePt t="38311" x="3022600" y="2571750"/>
          <p14:tracePt t="38327" x="3022600" y="2593975"/>
          <p14:tracePt t="38344" x="3022600" y="2608263"/>
          <p14:tracePt t="38360" x="3014663" y="2614613"/>
          <p14:tracePt t="38394" x="3008313" y="2614613"/>
          <p14:tracePt t="38412" x="3000375" y="2614613"/>
          <p14:tracePt t="38427" x="2994025" y="2614613"/>
          <p14:tracePt t="38504" x="2994025" y="2622550"/>
          <p14:tracePt t="38510" x="2994025" y="2636838"/>
          <p14:tracePt t="38520" x="2994025" y="2657475"/>
          <p14:tracePt t="38527" x="2979738" y="2714625"/>
          <p14:tracePt t="38544" x="2943225" y="2851150"/>
          <p14:tracePt t="38561" x="2865438" y="2971800"/>
          <p14:tracePt t="38578" x="2814638" y="3051175"/>
          <p14:tracePt t="38594" x="2736850" y="3122613"/>
          <p14:tracePt t="38611" x="2686050" y="3194050"/>
          <p14:tracePt t="38627" x="2614613" y="3265488"/>
          <p14:tracePt t="38644" x="2565400" y="3308350"/>
          <p14:tracePt t="38661" x="2486025" y="3408363"/>
          <p14:tracePt t="38677" x="2400300" y="3543300"/>
          <p14:tracePt t="38694" x="2351088" y="3651250"/>
          <p14:tracePt t="38713" x="2236788" y="3808413"/>
          <p14:tracePt t="38727" x="2200275" y="3865563"/>
          <p14:tracePt t="38744" x="2151063" y="3914775"/>
          <p14:tracePt t="38760" x="2085975" y="3979863"/>
          <p14:tracePt t="38762" x="2071688" y="4008438"/>
          <p14:tracePt t="38777" x="2043113" y="4057650"/>
          <p14:tracePt t="38794" x="2022475" y="4094163"/>
          <p14:tracePt t="38813" x="1993900" y="4122738"/>
          <p14:tracePt t="38827" x="1971675" y="4151313"/>
          <p14:tracePt t="38844" x="1965325" y="4179888"/>
          <p14:tracePt t="38861" x="1936750" y="4229100"/>
          <p14:tracePt t="38878" x="1914525" y="4251325"/>
          <p14:tracePt t="38894" x="1914525" y="4265613"/>
          <p14:tracePt t="38911" x="1900238" y="4271963"/>
          <p14:tracePt t="38927" x="1879600" y="4286250"/>
          <p14:tracePt t="38944" x="1865313" y="4286250"/>
          <p14:tracePt t="38960" x="1851025" y="4300538"/>
          <p14:tracePt t="38977" x="1843088" y="4308475"/>
          <p14:tracePt t="38993" x="1836738" y="4308475"/>
          <p14:tracePt t="39010" x="1822450" y="4329113"/>
          <p14:tracePt t="39027" x="1822450" y="4337050"/>
          <p14:tracePt t="39044" x="1800225" y="4365625"/>
          <p14:tracePt t="39060" x="1785938" y="4379913"/>
          <p14:tracePt t="39077" x="1785938" y="4386263"/>
          <p14:tracePt t="39094" x="1785938" y="4394200"/>
          <p14:tracePt t="39246" x="1785938" y="4386263"/>
          <p14:tracePt t="39254" x="1785938" y="4371975"/>
          <p14:tracePt t="39267" x="1785938" y="4365625"/>
          <p14:tracePt t="39277" x="1785938" y="4357688"/>
          <p14:tracePt t="39295" x="1779588" y="4351338"/>
          <p14:tracePt t="39310" x="1779588" y="4343400"/>
          <p14:tracePt t="39331" x="1779588" y="4337050"/>
          <p14:tracePt t="39394" x="1771650" y="4337050"/>
          <p14:tracePt t="39401" x="1751013" y="4337050"/>
          <p14:tracePt t="39411" x="1728788" y="4337050"/>
          <p14:tracePt t="39427" x="1665288" y="4329113"/>
          <p14:tracePt t="39444" x="1636713" y="4329113"/>
          <p14:tracePt t="39461" x="1600200" y="4329113"/>
          <p14:tracePt t="39477" x="1585913" y="4329113"/>
          <p14:tracePt t="39494" x="1579563" y="4329113"/>
          <p14:tracePt t="39525" x="1571625" y="4329113"/>
          <p14:tracePt t="39534" x="1557338" y="4329113"/>
          <p14:tracePt t="39543" x="1543050" y="4329113"/>
          <p14:tracePt t="39560" x="1514475" y="4329113"/>
          <p14:tracePt t="39577" x="1493838" y="4329113"/>
          <p14:tracePt t="39594" x="1457325" y="4329113"/>
          <p14:tracePt t="39610" x="1443038" y="4329113"/>
          <p14:tracePt t="40026" x="1450975" y="4329113"/>
          <p14:tracePt t="40034" x="1457325" y="4329113"/>
          <p14:tracePt t="40043" x="1465263" y="4329113"/>
          <p14:tracePt t="40060" x="1485900" y="4329113"/>
          <p14:tracePt t="40077" x="1500188" y="4337050"/>
          <p14:tracePt t="40094" x="1508125" y="4337050"/>
          <p14:tracePt t="40206" x="1514475" y="4337050"/>
          <p14:tracePt t="40239" x="1522413" y="4343400"/>
          <p14:tracePt t="40253" x="1528763" y="4343400"/>
          <p14:tracePt t="40259" x="1536700" y="4343400"/>
          <p14:tracePt t="40275" x="1543050" y="4343400"/>
          <p14:tracePt t="40283" x="1550988" y="4343400"/>
          <p14:tracePt t="40299" x="1557338" y="4343400"/>
          <p14:tracePt t="40331" x="1565275" y="4343400"/>
          <p14:tracePt t="40379" x="1571625" y="4343400"/>
          <p14:tracePt t="40411" x="1579563" y="4343400"/>
          <p14:tracePt t="40424" x="1585913" y="4343400"/>
          <p14:tracePt t="40432" x="1593850" y="4343400"/>
          <p14:tracePt t="40443" x="1600200" y="4343400"/>
          <p14:tracePt t="40461" x="1614488" y="4343400"/>
          <p14:tracePt t="40477" x="1622425" y="4343400"/>
          <p14:tracePt t="40493" x="1636713" y="4343400"/>
          <p14:tracePt t="40510" x="1643063" y="4343400"/>
          <p14:tracePt t="40526" x="1657350" y="4343400"/>
          <p14:tracePt t="40544" x="1679575" y="4343400"/>
          <p14:tracePt t="40560" x="1693863" y="4343400"/>
          <p14:tracePt t="40577" x="1722438" y="4343400"/>
          <p14:tracePt t="40593" x="1757363" y="4343400"/>
          <p14:tracePt t="40613" x="1785938" y="4343400"/>
          <p14:tracePt t="40627" x="1793875" y="4343400"/>
          <p14:tracePt t="40792" x="1800225" y="4343400"/>
          <p14:tracePt t="40807" x="1808163" y="4343400"/>
          <p14:tracePt t="40830" x="1814513" y="4343400"/>
          <p14:tracePt t="41081" x="1822450" y="4343400"/>
          <p14:tracePt t="41088" x="1828800" y="4343400"/>
          <p14:tracePt t="41104" x="1836738" y="4343400"/>
          <p14:tracePt t="41112" x="1843088" y="4343400"/>
          <p14:tracePt t="41126" x="1851025" y="4343400"/>
          <p14:tracePt t="41143" x="1879600" y="4343400"/>
          <p14:tracePt t="41160" x="1900238" y="4343400"/>
          <p14:tracePt t="41176" x="1914525" y="4343400"/>
          <p14:tracePt t="41193" x="1936750" y="4343400"/>
          <p14:tracePt t="41210" x="1951038" y="4337050"/>
          <p14:tracePt t="41226" x="1979613" y="4337050"/>
          <p14:tracePt t="41243" x="2014538" y="4337050"/>
          <p14:tracePt t="41259" x="2079625" y="4337050"/>
          <p14:tracePt t="41276" x="2108200" y="4337050"/>
          <p14:tracePt t="41293" x="2114550" y="4337050"/>
          <p14:tracePt t="41309" x="2114550" y="4343400"/>
          <p14:tracePt t="41425" x="2122488" y="4343400"/>
          <p14:tracePt t="41432" x="2128838" y="4343400"/>
          <p14:tracePt t="41442" x="2136775" y="4343400"/>
          <p14:tracePt t="41459" x="2143125" y="4343400"/>
          <p14:tracePt t="41682" x="2136775" y="4343400"/>
          <p14:tracePt t="41690" x="2128838" y="4343400"/>
          <p14:tracePt t="41698" x="2114550" y="4343400"/>
          <p14:tracePt t="41709" x="2100263" y="4343400"/>
          <p14:tracePt t="41726" x="2071688" y="4343400"/>
          <p14:tracePt t="41743" x="2057400" y="4343400"/>
          <p14:tracePt t="41760" x="2051050" y="4343400"/>
          <p14:tracePt t="41801" x="2043113" y="4343400"/>
          <p14:tracePt t="41816" x="2028825" y="4343400"/>
          <p14:tracePt t="41826" x="2014538" y="4343400"/>
          <p14:tracePt t="41843" x="1979613" y="4343400"/>
          <p14:tracePt t="41860" x="1971675" y="4343400"/>
          <p14:tracePt t="41877" x="1957388" y="4343400"/>
          <p14:tracePt t="41879" x="1951038" y="4343400"/>
          <p14:tracePt t="41893" x="1928813" y="4343400"/>
          <p14:tracePt t="41927" x="1914525" y="4343400"/>
          <p14:tracePt t="41943" x="1900238" y="4343400"/>
          <p14:tracePt t="41976" x="1893888" y="4343400"/>
          <p14:tracePt t="42104" x="1893888" y="4351338"/>
          <p14:tracePt t="42121" x="1893888" y="4357688"/>
          <p14:tracePt t="42137" x="1900238" y="4357688"/>
          <p14:tracePt t="42146" x="1908175" y="4357688"/>
          <p14:tracePt t="42151" x="1914525" y="4357688"/>
          <p14:tracePt t="42166" x="1922463" y="4357688"/>
          <p14:tracePt t="42213" x="1928813" y="4365625"/>
          <p14:tracePt t="42229" x="1936750" y="4365625"/>
          <p14:tracePt t="42245" x="1943100" y="4365625"/>
          <p14:tracePt t="42252" x="1951038" y="4371975"/>
          <p14:tracePt t="42260" x="1965325" y="4371975"/>
          <p14:tracePt t="42276" x="1985963" y="4371975"/>
          <p14:tracePt t="42293" x="2000250" y="4371975"/>
          <p14:tracePt t="42503" x="1985963" y="4371975"/>
          <p14:tracePt t="42527" x="1979613" y="4371975"/>
          <p14:tracePt t="44566" x="1979613" y="4365625"/>
          <p14:tracePt t="45097" x="1985963" y="4365625"/>
          <p14:tracePt t="45629" x="1993900" y="4365625"/>
          <p14:tracePt t="45651" x="2000250" y="4365625"/>
          <p14:tracePt t="45660" x="2008188" y="4365625"/>
          <p14:tracePt t="45666" x="2014538" y="4365625"/>
          <p14:tracePt t="45690" x="2022475" y="4365625"/>
          <p14:tracePt t="45723" x="2028825" y="4365625"/>
          <p14:tracePt t="45869" x="2036763" y="4365625"/>
          <p14:tracePt t="45879" x="2043113" y="4365625"/>
          <p14:tracePt t="45908" x="2051050" y="4365625"/>
          <p14:tracePt t="45923" x="2057400" y="4365625"/>
          <p14:tracePt t="45931" x="2065338" y="4365625"/>
          <p14:tracePt t="45947" x="2071688" y="4365625"/>
          <p14:tracePt t="45963" x="2079625" y="4365625"/>
          <p14:tracePt t="45978" x="2085975" y="4365625"/>
          <p14:tracePt t="45995" x="2093913" y="4365625"/>
          <p14:tracePt t="46011" x="2100263" y="4365625"/>
          <p14:tracePt t="46027" x="2108200" y="4365625"/>
          <p14:tracePt t="46129" x="2114550" y="4365625"/>
          <p14:tracePt t="46165" x="2122488" y="4365625"/>
          <p14:tracePt t="46191" x="2128838" y="4365625"/>
          <p14:tracePt t="46214" x="2136775" y="4365625"/>
          <p14:tracePt t="46228" x="2143125" y="4365625"/>
          <p14:tracePt t="46244" x="2151063" y="4365625"/>
          <p14:tracePt t="46276" x="2157413" y="4365625"/>
          <p14:tracePt t="46306" x="2165350" y="4365625"/>
          <p14:tracePt t="46321" x="2171700" y="4365625"/>
          <p14:tracePt t="46330" x="2179638" y="4365625"/>
          <p14:tracePt t="46345" x="2185988" y="4365625"/>
          <p14:tracePt t="46361" x="2193925" y="4365625"/>
          <p14:tracePt t="46378" x="2193925" y="4371975"/>
          <p14:tracePt t="46869" x="2193925" y="4365625"/>
          <p14:tracePt t="46972" x="2179638" y="4365625"/>
          <p14:tracePt t="47002" x="2171700" y="4365625"/>
          <p14:tracePt t="47276" x="2185988" y="4365625"/>
          <p14:tracePt t="47298" x="2193925" y="4365625"/>
          <p14:tracePt t="47399" x="2193925" y="4357688"/>
          <p14:tracePt t="47407" x="2200275" y="4357688"/>
          <p14:tracePt t="47415" x="2208213" y="4357688"/>
          <p14:tracePt t="47424" x="2214563" y="4351338"/>
          <p14:tracePt t="47571" x="2222500" y="4351338"/>
          <p14:tracePt t="48048" x="2214563" y="4351338"/>
          <p14:tracePt t="48063" x="2200275" y="4351338"/>
          <p14:tracePt t="48079" x="2185988" y="4351338"/>
          <p14:tracePt t="48087" x="2179638" y="4351338"/>
          <p14:tracePt t="48095" x="2157413" y="4357688"/>
          <p14:tracePt t="48111" x="2151063" y="4365625"/>
          <p14:tracePt t="48124" x="2128838" y="4365625"/>
          <p14:tracePt t="48141" x="2085975" y="4365625"/>
          <p14:tracePt t="48157" x="2079625" y="4365625"/>
          <p14:tracePt t="48174" x="2071688" y="4365625"/>
          <p14:tracePt t="48556" x="2065338" y="4365625"/>
          <p14:tracePt t="48705" x="2065338" y="4371975"/>
          <p14:tracePt t="48744" x="2071688" y="4371975"/>
          <p14:tracePt t="48759" x="2085975" y="4371975"/>
          <p14:tracePt t="48768" x="2093913" y="4371975"/>
          <p14:tracePt t="48776" x="2100263" y="4371975"/>
          <p14:tracePt t="48791" x="2136775" y="4371975"/>
          <p14:tracePt t="48807" x="2171700" y="4379913"/>
          <p14:tracePt t="48824" x="2200275" y="4386263"/>
          <p14:tracePt t="48841" x="2208213" y="4386263"/>
          <p14:tracePt t="48857" x="2214563" y="4386263"/>
          <p14:tracePt t="48941" x="2222500" y="4386263"/>
          <p14:tracePt t="48948" x="2228850" y="4386263"/>
          <p14:tracePt t="48957" x="2236788" y="4386263"/>
          <p14:tracePt t="48974" x="2243138" y="4386263"/>
          <p14:tracePt t="48991" x="2251075" y="4386263"/>
          <p14:tracePt t="49245" x="2243138" y="4386263"/>
          <p14:tracePt t="49252" x="2236788" y="4386263"/>
          <p14:tracePt t="49278" x="2228850" y="4386263"/>
          <p14:tracePt t="49605" x="2236788" y="4386263"/>
          <p14:tracePt t="49613" x="2243138" y="4386263"/>
          <p14:tracePt t="49623" x="2251075" y="4386263"/>
          <p14:tracePt t="49640" x="2279650" y="4386263"/>
          <p14:tracePt t="49657" x="2322513" y="4386263"/>
          <p14:tracePt t="49673" x="2336800" y="4386263"/>
          <p14:tracePt t="49692" x="2351088" y="4386263"/>
          <p14:tracePt t="49707" x="2371725" y="4386263"/>
          <p14:tracePt t="49724" x="2379663" y="4386263"/>
          <p14:tracePt t="49740" x="2393950" y="4386263"/>
          <p14:tracePt t="49757" x="2408238" y="4386263"/>
          <p14:tracePt t="49773" x="2422525" y="4386263"/>
          <p14:tracePt t="49777" x="2436813" y="4386263"/>
          <p14:tracePt t="49790" x="2443163" y="4386263"/>
          <p14:tracePt t="49807" x="2500313" y="4386263"/>
          <p14:tracePt t="49824" x="2536825" y="4386263"/>
          <p14:tracePt t="49840" x="2579688" y="4386263"/>
          <p14:tracePt t="49857" x="2608263" y="4386263"/>
          <p14:tracePt t="49876" x="2636838" y="4386263"/>
          <p14:tracePt t="49891" x="2643188" y="4386263"/>
          <p14:tracePt t="49907" x="2657475" y="4386263"/>
          <p14:tracePt t="49940" x="2665413" y="4386263"/>
          <p14:tracePt t="49957" x="2671763" y="4379913"/>
          <p14:tracePt t="49987" x="2686050" y="4379913"/>
          <p14:tracePt t="50003" x="2693988" y="4379913"/>
          <p14:tracePt t="50025" x="2700338" y="4379913"/>
          <p14:tracePt t="50032" x="2708275" y="4379913"/>
          <p14:tracePt t="50487" x="2714625" y="4379913"/>
          <p14:tracePt t="50604" x="2722563" y="4379913"/>
          <p14:tracePt t="50620" x="2728913" y="4379913"/>
          <p14:tracePt t="51072" x="2722563" y="4379913"/>
          <p14:tracePt t="51088" x="2722563" y="4371975"/>
          <p14:tracePt t="51134" x="2714625" y="4371975"/>
          <p14:tracePt t="51190" x="2708275" y="4371975"/>
          <p14:tracePt t="51367" x="2714625" y="4371975"/>
          <p14:tracePt t="51376" x="2722563" y="4371975"/>
          <p14:tracePt t="51384" x="2728913" y="4371975"/>
          <p14:tracePt t="51393" x="2743200" y="4371975"/>
          <p14:tracePt t="51406" x="2757488" y="4371975"/>
          <p14:tracePt t="51423" x="2786063" y="4365625"/>
          <p14:tracePt t="51440" x="2794000" y="4365625"/>
          <p14:tracePt t="51456" x="2808288" y="4365625"/>
          <p14:tracePt t="51473" x="2822575" y="4365625"/>
          <p14:tracePt t="51491" x="2828925" y="4365625"/>
          <p14:tracePt t="51507" x="2836863" y="4365625"/>
          <p14:tracePt t="51549" x="2843213" y="4365625"/>
          <p14:tracePt t="51566" x="2851150" y="4365625"/>
          <p14:tracePt t="51572" x="2857500" y="4365625"/>
          <p14:tracePt t="51581" x="2865438" y="4365625"/>
          <p14:tracePt t="51604" x="2871788" y="4365625"/>
          <p14:tracePt t="53454" x="2871788" y="4351338"/>
          <p14:tracePt t="53461" x="2871788" y="4337050"/>
          <p14:tracePt t="53472" x="2851150" y="4314825"/>
          <p14:tracePt t="53489" x="2843213" y="4257675"/>
          <p14:tracePt t="53505" x="2828925" y="4151313"/>
          <p14:tracePt t="53522" x="2814638" y="4086225"/>
          <p14:tracePt t="53540" x="2808288" y="4014788"/>
          <p14:tracePt t="53556" x="2808288" y="3971925"/>
          <p14:tracePt t="53572" x="2800350" y="3943350"/>
          <p14:tracePt t="53589" x="2786063" y="3900488"/>
          <p14:tracePt t="53606" x="2765425" y="3879850"/>
          <p14:tracePt t="53622" x="2736850" y="3822700"/>
          <p14:tracePt t="53639" x="2686050" y="3736975"/>
          <p14:tracePt t="53655" x="2643188" y="3636963"/>
          <p14:tracePt t="53673" x="2600325" y="3486150"/>
          <p14:tracePt t="53692" x="2586038" y="3436938"/>
          <p14:tracePt t="53706" x="2579688" y="3422650"/>
          <p14:tracePt t="53739" x="2571750" y="3414713"/>
          <p14:tracePt t="53756" x="2571750" y="3408363"/>
          <p14:tracePt t="53772" x="2571750" y="3400425"/>
          <p14:tracePt t="53773" x="2579688" y="3386138"/>
          <p14:tracePt t="53789" x="2579688" y="3365500"/>
          <p14:tracePt t="53805" x="2586038" y="3328988"/>
          <p14:tracePt t="53822" x="2586038" y="3308350"/>
          <p14:tracePt t="53839" x="2586038" y="3271838"/>
          <p14:tracePt t="53856" x="2586038" y="3243263"/>
          <p14:tracePt t="53872" x="2586038" y="3228975"/>
          <p14:tracePt t="53889" x="2593975" y="3208338"/>
          <p14:tracePt t="53905" x="2593975" y="3186113"/>
          <p14:tracePt t="53908" x="2593975" y="3179763"/>
          <p14:tracePt t="53922" x="2600325" y="3165475"/>
          <p14:tracePt t="53939" x="2600325" y="3108325"/>
          <p14:tracePt t="53955" x="2600325" y="3071813"/>
          <p14:tracePt t="53973" x="2600325" y="3043238"/>
          <p14:tracePt t="53989" x="2600325" y="3022600"/>
          <p14:tracePt t="54005" x="2586038" y="2994025"/>
          <p14:tracePt t="54022" x="2571750" y="2965450"/>
          <p14:tracePt t="54039" x="2557463" y="2908300"/>
          <p14:tracePt t="54055" x="2551113" y="2843213"/>
          <p14:tracePt t="54072" x="2551113" y="2786063"/>
          <p14:tracePt t="54089" x="2543175" y="2757488"/>
          <p14:tracePt t="54105" x="2536825" y="2751138"/>
          <p14:tracePt t="54123" x="2536825" y="2743200"/>
          <p14:tracePt t="54159" x="2536825" y="2728913"/>
          <p14:tracePt t="54172" x="2522538" y="2728913"/>
          <p14:tracePt t="54188" x="2486025" y="2679700"/>
          <p14:tracePt t="54205" x="2457450" y="2657475"/>
          <p14:tracePt t="54223" x="2414588" y="2608263"/>
          <p14:tracePt t="54239" x="2365375" y="2543175"/>
          <p14:tracePt t="54255" x="2351088" y="2522538"/>
          <p14:tracePt t="54273" x="2343150" y="2508250"/>
          <p14:tracePt t="54289" x="2343150" y="2500313"/>
          <p14:tracePt t="54331" x="2343150" y="2493963"/>
          <p14:tracePt t="54495" x="2343150" y="2500313"/>
          <p14:tracePt t="54509" x="2343150" y="2508250"/>
          <p14:tracePt t="54517" x="2343150" y="2514600"/>
          <p14:tracePt t="54524" x="2357438" y="2522538"/>
          <p14:tracePt t="54539" x="2365375" y="2536825"/>
          <p14:tracePt t="54560" x="2365375" y="2543175"/>
          <p14:tracePt t="54581" x="2365375" y="2551113"/>
          <p14:tracePt t="54589" x="2365375" y="2557463"/>
          <p14:tracePt t="54611" x="2365375" y="2565400"/>
          <p14:tracePt t="54621" x="2365375" y="2571750"/>
          <p14:tracePt t="54639" x="2365375" y="2586038"/>
          <p14:tracePt t="54655" x="2365375" y="2600325"/>
          <p14:tracePt t="54672" x="2371725" y="2600325"/>
          <p14:tracePt t="54728" x="2379663" y="2600325"/>
          <p14:tracePt t="54736" x="2393950" y="2608263"/>
          <p14:tracePt t="54744" x="2408238" y="2614613"/>
          <p14:tracePt t="54755" x="2414588" y="2614613"/>
          <p14:tracePt t="54772" x="2443163" y="2628900"/>
          <p14:tracePt t="54788" x="2457450" y="2628900"/>
          <p14:tracePt t="54790" x="2465388" y="2636838"/>
          <p14:tracePt t="54813" x="2471738" y="2643188"/>
          <p14:tracePt t="54852" x="2471738" y="2651125"/>
          <p14:tracePt t="55055" x="2465388" y="2651125"/>
          <p14:tracePt t="55065" x="2451100" y="2651125"/>
          <p14:tracePt t="55072" x="2443163" y="2651125"/>
          <p14:tracePt t="55088" x="2436813" y="2651125"/>
          <p14:tracePt t="55105" x="2428875" y="2651125"/>
          <p14:tracePt t="55259" x="2422525" y="2651125"/>
          <p14:tracePt t="55291" x="2408238" y="2651125"/>
          <p14:tracePt t="55299" x="2393950" y="2651125"/>
          <p14:tracePt t="55306" x="2379663" y="2651125"/>
          <p14:tracePt t="55322" x="2357438" y="2651125"/>
          <p14:tracePt t="55338" x="2351088" y="2651125"/>
          <p14:tracePt t="55355" x="2343150" y="2651125"/>
          <p14:tracePt t="55388" x="2336800" y="2651125"/>
          <p14:tracePt t="55486" x="2336800" y="2643188"/>
          <p14:tracePt t="55494" x="2328863" y="2628900"/>
          <p14:tracePt t="55505" x="2322513" y="2628900"/>
          <p14:tracePt t="55522" x="2322513" y="2614613"/>
          <p14:tracePt t="55538" x="2322513" y="2600325"/>
          <p14:tracePt t="55555" x="2314575" y="2571750"/>
          <p14:tracePt t="55572" x="2314575" y="2551113"/>
          <p14:tracePt t="55589" x="2314575" y="2528888"/>
          <p14:tracePt t="55605" x="2314575" y="2522538"/>
          <p14:tracePt t="55621" x="2314575" y="2508250"/>
          <p14:tracePt t="55639" x="2314575" y="2500313"/>
          <p14:tracePt t="55655" x="2314575" y="2493963"/>
          <p14:tracePt t="55672" x="2314575" y="2479675"/>
          <p14:tracePt t="55688" x="2322513" y="2471738"/>
          <p14:tracePt t="55705" x="2322513" y="2457450"/>
          <p14:tracePt t="55722" x="2328863" y="2443163"/>
          <p14:tracePt t="55738" x="2336800" y="2436813"/>
          <p14:tracePt t="55806" x="2343150" y="2436813"/>
          <p14:tracePt t="55830" x="2351088" y="2436813"/>
          <p14:tracePt t="55852" x="2357438" y="2436813"/>
          <p14:tracePt t="55860" x="2365375" y="2436813"/>
          <p14:tracePt t="55876" x="2371725" y="2436813"/>
          <p14:tracePt t="55899" x="2379663" y="2436813"/>
          <p14:tracePt t="55924" x="2386013" y="2436813"/>
          <p14:tracePt t="55955" x="2393950" y="2443163"/>
          <p14:tracePt t="55962" x="2400300" y="2443163"/>
          <p14:tracePt t="55977" x="2408238" y="2443163"/>
          <p14:tracePt t="55994" x="2414588" y="2457450"/>
          <p14:tracePt t="56025" x="2422525" y="2457450"/>
          <p14:tracePt t="56032" x="2422525" y="2465388"/>
          <p14:tracePt t="56074" x="2428875" y="2471738"/>
          <p14:tracePt t="56094" x="2428875" y="2479675"/>
          <p14:tracePt t="56101" x="2436813" y="2479675"/>
          <p14:tracePt t="56117" x="2436813" y="2486025"/>
          <p14:tracePt t="56126" x="2436813" y="2493963"/>
          <p14:tracePt t="56141" x="2436813" y="2500313"/>
          <p14:tracePt t="56157" x="2443163" y="2500313"/>
          <p14:tracePt t="56171" x="2443163" y="2508250"/>
          <p14:tracePt t="56189" x="2443163" y="2522538"/>
          <p14:tracePt t="56221" x="2451100" y="2528888"/>
          <p14:tracePt t="56255" x="2451100" y="2536825"/>
          <p14:tracePt t="56271" x="2451100" y="2551113"/>
          <p14:tracePt t="56305" x="2451100" y="2571750"/>
          <p14:tracePt t="56321" x="2451100" y="2579688"/>
          <p14:tracePt t="56338" x="2428875" y="2593975"/>
          <p14:tracePt t="56355" x="2414588" y="2608263"/>
          <p14:tracePt t="56372" x="2408238" y="2608263"/>
          <p14:tracePt t="56388" x="2408238" y="2614613"/>
          <p14:tracePt t="56549" x="2408238" y="2622550"/>
          <p14:tracePt t="56556" x="2436813" y="2622550"/>
          <p14:tracePt t="56564" x="2451100" y="2622550"/>
          <p14:tracePt t="56572" x="2471738" y="2622550"/>
          <p14:tracePt t="56588" x="2514600" y="2600325"/>
          <p14:tracePt t="56605" x="2579688" y="2600325"/>
          <p14:tracePt t="56622" x="2614613" y="2600325"/>
          <p14:tracePt t="56638" x="2622550" y="2593975"/>
          <p14:tracePt t="56654" x="2628900" y="2593975"/>
          <p14:tracePt t="56657" x="2628900" y="2586038"/>
          <p14:tracePt t="56671" x="2636838" y="2586038"/>
          <p14:tracePt t="56705" x="2643188" y="2586038"/>
          <p14:tracePt t="56721" x="2665413" y="2586038"/>
          <p14:tracePt t="56738" x="2686050" y="2586038"/>
          <p14:tracePt t="56754" x="2708275" y="2579688"/>
          <p14:tracePt t="56771" x="2722563" y="2571750"/>
          <p14:tracePt t="56788" x="2728913" y="2571750"/>
          <p14:tracePt t="56789" x="2736850" y="2571750"/>
          <p14:tracePt t="56804" x="2743200" y="2571750"/>
          <p14:tracePt t="56822" x="2757488" y="2571750"/>
          <p14:tracePt t="56838" x="2765425" y="2571750"/>
          <p14:tracePt t="57134" x="2771775" y="2571750"/>
          <p14:tracePt t="57149" x="2779713" y="2571750"/>
          <p14:tracePt t="57172" x="2786063" y="2571750"/>
          <p14:tracePt t="57189" x="2794000" y="2579688"/>
          <p14:tracePt t="57196" x="2800350" y="2579688"/>
          <p14:tracePt t="58595" x="2808288" y="2579688"/>
          <p14:tracePt t="58907" x="2794000" y="2579688"/>
          <p14:tracePt t="58914" x="2743200" y="2571750"/>
          <p14:tracePt t="58924" x="2700338" y="2557463"/>
          <p14:tracePt t="58937" x="2586038" y="2528888"/>
          <p14:tracePt t="58954" x="2443163" y="2465388"/>
          <p14:tracePt t="58971" x="2308225" y="2414588"/>
          <p14:tracePt t="58989" x="2214563" y="2371725"/>
          <p14:tracePt t="59004" x="2128838" y="2336800"/>
          <p14:tracePt t="59021" x="2028825" y="2300288"/>
          <p14:tracePt t="59037" x="2000250" y="2257425"/>
          <p14:tracePt t="59054" x="1965325" y="2214563"/>
          <p14:tracePt t="59071" x="1936750" y="2185988"/>
          <p14:tracePt t="59087" x="1893888" y="2151063"/>
          <p14:tracePt t="59104" x="1822450" y="2108200"/>
          <p14:tracePt t="59121" x="1757363" y="2071688"/>
          <p14:tracePt t="59138" x="1685925" y="2043113"/>
          <p14:tracePt t="59154" x="1636713" y="2043113"/>
          <p14:tracePt t="59171" x="1528763" y="2008188"/>
          <p14:tracePt t="59187" x="1493838" y="1993900"/>
          <p14:tracePt t="59203" x="1471613" y="1985963"/>
          <p14:tracePt t="59221" x="1471613" y="1979613"/>
          <p14:tracePt t="59237" x="1465263" y="1971675"/>
          <p14:tracePt t="59254" x="1457325" y="1957388"/>
          <p14:tracePt t="59270" x="1443038" y="1936750"/>
          <p14:tracePt t="59288" x="1428750" y="1928813"/>
          <p14:tracePt t="59289" x="1422400" y="1914525"/>
          <p14:tracePt t="59304" x="1408113" y="1914525"/>
          <p14:tracePt t="59306" x="1400175" y="1908175"/>
          <p14:tracePt t="59321" x="1385888" y="1885950"/>
          <p14:tracePt t="59337" x="1371600" y="1843088"/>
          <p14:tracePt t="59353" x="1328738" y="1800225"/>
          <p14:tracePt t="59370" x="1285875" y="1743075"/>
          <p14:tracePt t="59387" x="1265238" y="1700213"/>
          <p14:tracePt t="59404" x="1243013" y="1671638"/>
          <p14:tracePt t="59421" x="1236663" y="1665288"/>
          <p14:tracePt t="59446" x="1236663" y="1657350"/>
          <p14:tracePt t="59470" x="1243013" y="1657350"/>
          <p14:tracePt t="59478" x="1243013" y="1651000"/>
          <p14:tracePt t="59491" x="1243013" y="1643063"/>
          <p14:tracePt t="59571" x="1250950" y="1636713"/>
          <p14:tracePt t="59579" x="1271588" y="1628775"/>
          <p14:tracePt t="59587" x="1279525" y="1614488"/>
          <p14:tracePt t="59604" x="1285875" y="1593850"/>
          <p14:tracePt t="59620" x="1314450" y="1579563"/>
          <p14:tracePt t="59720" x="1322388" y="1579563"/>
          <p14:tracePt t="59726" x="1322388" y="1585913"/>
          <p14:tracePt t="59737" x="1328738" y="1600200"/>
          <p14:tracePt t="59753" x="1350963" y="1608138"/>
          <p14:tracePt t="59770" x="1379538" y="1614488"/>
          <p14:tracePt t="59787" x="1408113" y="1628775"/>
          <p14:tracePt t="59804" x="1414463" y="1628775"/>
          <p14:tracePt t="59807" x="1422400" y="1628775"/>
          <p14:tracePt t="59893" x="1422400" y="1636713"/>
          <p14:tracePt t="60086" x="1428750" y="1636713"/>
          <p14:tracePt t="60095" x="1450975" y="1636713"/>
          <p14:tracePt t="60103" x="1485900" y="1636713"/>
          <p14:tracePt t="60120" x="1557338" y="1643063"/>
          <p14:tracePt t="60138" x="1622425" y="1651000"/>
          <p14:tracePt t="60154" x="1693863" y="1651000"/>
          <p14:tracePt t="60170" x="1722438" y="1651000"/>
          <p14:tracePt t="60187" x="1751013" y="1651000"/>
          <p14:tracePt t="60204" x="1765300" y="1651000"/>
          <p14:tracePt t="60220" x="1779588" y="1651000"/>
          <p14:tracePt t="60237" x="1814513" y="1651000"/>
          <p14:tracePt t="60254" x="1828800" y="1643063"/>
          <p14:tracePt t="60270" x="1851025" y="1636713"/>
          <p14:tracePt t="60287" x="1857375" y="1636713"/>
          <p14:tracePt t="60307" x="1865313" y="1636713"/>
          <p14:tracePt t="60321" x="1879600" y="1636713"/>
          <p14:tracePt t="60337" x="1900238" y="1628775"/>
          <p14:tracePt t="60354" x="1943100" y="1628775"/>
          <p14:tracePt t="60370" x="1993900" y="1628775"/>
          <p14:tracePt t="60387" x="2036763" y="1628775"/>
          <p14:tracePt t="60403" x="2093913" y="1628775"/>
          <p14:tracePt t="60421" x="2165350" y="1622425"/>
          <p14:tracePt t="60437" x="2185988" y="1622425"/>
          <p14:tracePt t="60454" x="2193925" y="1622425"/>
          <p14:tracePt t="60595" x="2200275" y="1628775"/>
          <p14:tracePt t="60602" x="2208213" y="1643063"/>
          <p14:tracePt t="60610" x="2208213" y="1671638"/>
          <p14:tracePt t="60620" x="2222500" y="1693863"/>
          <p14:tracePt t="60636" x="2243138" y="1736725"/>
          <p14:tracePt t="60653" x="2265363" y="1757363"/>
          <p14:tracePt t="60670" x="2279650" y="1771650"/>
          <p14:tracePt t="60687" x="2336800" y="1857375"/>
          <p14:tracePt t="60705" x="2386013" y="1914525"/>
          <p14:tracePt t="60720" x="2428875" y="2028825"/>
          <p14:tracePt t="60736" x="2493963" y="2243138"/>
          <p14:tracePt t="60754" x="2536825" y="2379663"/>
          <p14:tracePt t="60770" x="2571750" y="2443163"/>
          <p14:tracePt t="60787" x="2600325" y="2457450"/>
          <p14:tracePt t="60803" x="2628900" y="2471738"/>
          <p14:tracePt t="60820" x="2636838" y="2471738"/>
          <p14:tracePt t="60837" x="2636838" y="2479675"/>
          <p14:tracePt t="60853" x="2636838" y="2486025"/>
          <p14:tracePt t="60870" x="2636838" y="2508250"/>
          <p14:tracePt t="60886" x="2643188" y="2528888"/>
          <p14:tracePt t="60903" x="2651125" y="2528888"/>
          <p14:tracePt t="60920" x="2651125" y="2536825"/>
          <p14:tracePt t="60956" x="2651125" y="2543175"/>
          <p14:tracePt t="60973" x="2657475" y="2543175"/>
          <p14:tracePt t="60984" x="2657475" y="2551113"/>
          <p14:tracePt t="61009" x="2665413" y="2551113"/>
          <p14:tracePt t="61024" x="2671763" y="2551113"/>
          <p14:tracePt t="61033" x="2686050" y="2551113"/>
          <p14:tracePt t="61039" x="2693988" y="2543175"/>
          <p14:tracePt t="61053" x="2700338" y="2536825"/>
          <p14:tracePt t="61070" x="2708275" y="2528888"/>
          <p14:tracePt t="61086" x="2714625" y="2528888"/>
          <p14:tracePt t="61103" x="2722563" y="2522538"/>
          <p14:tracePt t="61120" x="2736850" y="2522538"/>
          <p14:tracePt t="61136" x="2751138" y="2514600"/>
          <p14:tracePt t="61153" x="2794000" y="2500313"/>
          <p14:tracePt t="61170" x="2822575" y="2500313"/>
          <p14:tracePt t="61187" x="2851150" y="2493963"/>
          <p14:tracePt t="61203" x="2857500" y="2486025"/>
          <p14:tracePt t="61220" x="2871788" y="2471738"/>
          <p14:tracePt t="61236" x="2879725" y="2436813"/>
          <p14:tracePt t="61253" x="2879725" y="2393950"/>
          <p14:tracePt t="61269" x="2879725" y="2357438"/>
          <p14:tracePt t="61286" x="2871788" y="2322513"/>
          <p14:tracePt t="61303" x="2871788" y="2271713"/>
          <p14:tracePt t="61322" x="2871788" y="2257425"/>
          <p14:tracePt t="61337" x="2871788" y="2228850"/>
          <p14:tracePt t="61353" x="2879725" y="2193925"/>
          <p14:tracePt t="61370" x="2879725" y="2157413"/>
          <p14:tracePt t="61386" x="2879725" y="2128838"/>
          <p14:tracePt t="61403" x="2879725" y="2108200"/>
          <p14:tracePt t="61420" x="2879725" y="2079625"/>
          <p14:tracePt t="61437" x="2871788" y="2065338"/>
          <p14:tracePt t="61453" x="2865438" y="2051050"/>
          <p14:tracePt t="61470" x="2857500" y="2036763"/>
          <p14:tracePt t="61487" x="2843213" y="2028825"/>
          <p14:tracePt t="61503" x="2836863" y="2014538"/>
          <p14:tracePt t="61520" x="2828925" y="1993900"/>
          <p14:tracePt t="61536" x="2814638" y="1979613"/>
          <p14:tracePt t="61553" x="2808288" y="1965325"/>
          <p14:tracePt t="61570" x="2808288" y="1943100"/>
          <p14:tracePt t="61586" x="2794000" y="1936750"/>
          <p14:tracePt t="62898" x="2794000" y="1943100"/>
          <p14:tracePt t="62906" x="2794000" y="1951038"/>
          <p14:tracePt t="62914" x="2779713" y="1965325"/>
          <p14:tracePt t="62923" x="2765425" y="1971675"/>
          <p14:tracePt t="62936" x="2751138" y="1979613"/>
          <p14:tracePt t="62955" x="2657475" y="2014538"/>
          <p14:tracePt t="62969" x="2600325" y="2014538"/>
          <p14:tracePt t="62986" x="2522538" y="2036763"/>
          <p14:tracePt t="63003" x="2479675" y="2043113"/>
          <p14:tracePt t="63019" x="2408238" y="2043113"/>
          <p14:tracePt t="63036" x="2357438" y="2065338"/>
          <p14:tracePt t="63053" x="2279650" y="2065338"/>
          <p14:tracePt t="63069" x="2236788" y="2065338"/>
          <p14:tracePt t="63086" x="2157413" y="2065338"/>
          <p14:tracePt t="63103" x="2093913" y="2065338"/>
          <p14:tracePt t="63119" x="2036763" y="2065338"/>
          <p14:tracePt t="63136" x="1993900" y="2065338"/>
          <p14:tracePt t="63153" x="1951038" y="2065338"/>
          <p14:tracePt t="63169" x="1922463" y="2065338"/>
          <p14:tracePt t="63185" x="1879600" y="2079625"/>
          <p14:tracePt t="63189" x="1871663" y="2079625"/>
          <p14:tracePt t="63202" x="1851025" y="2079625"/>
          <p14:tracePt t="63219" x="1836738" y="2079625"/>
          <p14:tracePt t="63236" x="1828800" y="2079625"/>
          <p14:tracePt t="63269" x="1822450" y="2079625"/>
          <p14:tracePt t="63289" x="1814513" y="2079625"/>
          <p14:tracePt t="63302" x="1793875" y="2079625"/>
          <p14:tracePt t="63319" x="1751013" y="2085975"/>
          <p14:tracePt t="63336" x="1722438" y="2093913"/>
          <p14:tracePt t="63353" x="1708150" y="2093913"/>
          <p14:tracePt t="63453" x="1708150" y="2085975"/>
          <p14:tracePt t="63523" x="1700213" y="2100263"/>
          <p14:tracePt t="63533" x="1693863" y="2100263"/>
          <p14:tracePt t="63540" x="1693863" y="2122488"/>
          <p14:tracePt t="63553" x="1685925" y="2165350"/>
          <p14:tracePt t="63569" x="1671638" y="2265363"/>
          <p14:tracePt t="63585" x="1657350" y="2408238"/>
          <p14:tracePt t="63602" x="1628775" y="2614613"/>
          <p14:tracePt t="63619" x="1608138" y="2957513"/>
          <p14:tracePt t="63636" x="1571625" y="3251200"/>
          <p14:tracePt t="63653" x="1550988" y="3479800"/>
          <p14:tracePt t="63669" x="1536700" y="3708400"/>
          <p14:tracePt t="63687" x="1508125" y="3986213"/>
          <p14:tracePt t="63703" x="1508125" y="4114800"/>
          <p14:tracePt t="63719" x="1508125" y="4194175"/>
          <p14:tracePt t="63736" x="1508125" y="4257675"/>
          <p14:tracePt t="63752" x="1528763" y="4300538"/>
          <p14:tracePt t="63769" x="1536700" y="4337050"/>
          <p14:tracePt t="63785" x="1550988" y="4365625"/>
          <p14:tracePt t="63803" x="1557338" y="4400550"/>
          <p14:tracePt t="63819" x="1557338" y="4414838"/>
          <p14:tracePt t="63836" x="1557338" y="4437063"/>
          <p14:tracePt t="63852" x="1557338" y="4451350"/>
          <p14:tracePt t="63869" x="1565275" y="4465638"/>
          <p14:tracePt t="63886" x="1565275" y="4479925"/>
          <p14:tracePt t="63903" x="1571625" y="4508500"/>
          <p14:tracePt t="63919" x="1571625" y="4557713"/>
          <p14:tracePt t="63935" x="1579563" y="4629150"/>
          <p14:tracePt t="63953" x="1579563" y="4651375"/>
          <p14:tracePt t="63971" x="1585913" y="4651375"/>
          <p14:tracePt t="63986" x="1593850" y="4643438"/>
          <p14:tracePt t="64003" x="1600200" y="4629150"/>
          <p14:tracePt t="64019" x="1608138" y="4600575"/>
          <p14:tracePt t="64035" x="1614488" y="4594225"/>
          <p14:tracePt t="64053" x="1622425" y="4586288"/>
          <p14:tracePt t="64069" x="1628775" y="4579938"/>
          <p14:tracePt t="64085" x="1636713" y="4565650"/>
          <p14:tracePt t="64102" x="1651000" y="4500563"/>
          <p14:tracePt t="64120" x="1657350" y="4294188"/>
          <p14:tracePt t="64136" x="1651000" y="3994150"/>
          <p14:tracePt t="64152" x="1600200" y="3422650"/>
          <p14:tracePt t="64169" x="1557338" y="2794000"/>
          <p14:tracePt t="64185" x="1500188" y="2271713"/>
          <p14:tracePt t="64203" x="1485900" y="1993900"/>
          <p14:tracePt t="64221" x="1465263" y="1936750"/>
          <p14:tracePt t="64235" x="1457325" y="1908175"/>
          <p14:tracePt t="64252" x="1457325" y="1857375"/>
          <p14:tracePt t="64269" x="1457325" y="1808163"/>
          <p14:tracePt t="64286" x="1465263" y="1743075"/>
          <p14:tracePt t="64303" x="1471613" y="1693863"/>
          <p14:tracePt t="64304" x="1471613" y="1671638"/>
          <p14:tracePt t="64319" x="1479550" y="1643063"/>
          <p14:tracePt t="64335" x="1479550" y="1622425"/>
          <p14:tracePt t="64352" x="1479550" y="1614488"/>
          <p14:tracePt t="64369" x="1479550" y="1608138"/>
          <p14:tracePt t="64386" x="1479550" y="1593850"/>
          <p14:tracePt t="64402" x="1479550" y="1536700"/>
          <p14:tracePt t="64420" x="1465263" y="1493838"/>
          <p14:tracePt t="64435" x="1465263" y="1414463"/>
          <p14:tracePt t="64452" x="1465263" y="1400175"/>
          <p14:tracePt t="64610" x="1465263" y="1408113"/>
          <p14:tracePt t="64617" x="1465263" y="1436688"/>
          <p14:tracePt t="64626" x="1465263" y="1450975"/>
          <p14:tracePt t="64635" x="1465263" y="1471613"/>
          <p14:tracePt t="64652" x="1465263" y="1543050"/>
          <p14:tracePt t="64669" x="1465263" y="1579563"/>
          <p14:tracePt t="64734" x="1465263" y="1585913"/>
          <p14:tracePt t="64757" x="1465263" y="1600200"/>
          <p14:tracePt t="64766" x="1465263" y="1608138"/>
          <p14:tracePt t="64774" x="1465263" y="1614488"/>
          <p14:tracePt t="64785" x="1465263" y="1622425"/>
          <p14:tracePt t="64802" x="1465263" y="1628775"/>
          <p14:tracePt t="64923" x="1465263" y="1636713"/>
          <p14:tracePt t="64939" x="1471613" y="1636713"/>
          <p14:tracePt t="64945" x="1485900" y="1636713"/>
          <p14:tracePt t="64954" x="1500188" y="1628775"/>
          <p14:tracePt t="64969" x="1528763" y="1628775"/>
          <p14:tracePt t="64986" x="1565275" y="1622425"/>
          <p14:tracePt t="65002" x="1600200" y="1614488"/>
          <p14:tracePt t="65018" x="1614488" y="1614488"/>
          <p14:tracePt t="65036" x="1622425" y="1614488"/>
          <p14:tracePt t="65052" x="1636713" y="1622425"/>
          <p14:tracePt t="65069" x="1651000" y="1628775"/>
          <p14:tracePt t="65085" x="1671638" y="1636713"/>
          <p14:tracePt t="65102" x="1693863" y="1643063"/>
          <p14:tracePt t="65118" x="1714500" y="1657350"/>
          <p14:tracePt t="65135" x="1757363" y="1679575"/>
          <p14:tracePt t="65153" x="1800225" y="1700213"/>
          <p14:tracePt t="65169" x="1857375" y="1743075"/>
          <p14:tracePt t="65185" x="1893888" y="1757363"/>
          <p14:tracePt t="65202" x="1928813" y="1779588"/>
          <p14:tracePt t="65205" x="1951038" y="1793875"/>
          <p14:tracePt t="65219" x="1971675" y="1808163"/>
          <p14:tracePt t="65235" x="2000250" y="1814513"/>
          <p14:tracePt t="65252" x="2022475" y="1828800"/>
          <p14:tracePt t="65268" x="2036763" y="1843088"/>
          <p14:tracePt t="65285" x="2043113" y="1851025"/>
          <p14:tracePt t="65304" x="2051050" y="1871663"/>
          <p14:tracePt t="65319" x="2057400" y="1885950"/>
          <p14:tracePt t="65335" x="2065338" y="1900238"/>
          <p14:tracePt t="65352" x="2065338" y="1914525"/>
          <p14:tracePt t="65369" x="2079625" y="1922463"/>
          <p14:tracePt t="65385" x="2079625" y="1936750"/>
          <p14:tracePt t="65402" x="2093913" y="1951038"/>
          <p14:tracePt t="65418" x="2100263" y="1965325"/>
          <p14:tracePt t="65435" x="2108200" y="1985963"/>
          <p14:tracePt t="65453" x="2122488" y="2008188"/>
          <p14:tracePt t="65469" x="2136775" y="2022475"/>
          <p14:tracePt t="65485" x="2143125" y="2065338"/>
          <p14:tracePt t="65502" x="2165350" y="2085975"/>
          <p14:tracePt t="65518" x="2165350" y="2100263"/>
          <p14:tracePt t="65535" x="2171700" y="2100263"/>
          <p14:tracePt t="65552" x="2171700" y="2108200"/>
          <p14:tracePt t="65569" x="2179638" y="2114550"/>
          <p14:tracePt t="65585" x="2185988" y="2128838"/>
          <p14:tracePt t="65602" x="2193925" y="2143125"/>
          <p14:tracePt t="65619" x="2200275" y="2151063"/>
          <p14:tracePt t="65636" x="2200275" y="2179638"/>
          <p14:tracePt t="65651" x="2208213" y="2208213"/>
          <p14:tracePt t="65669" x="2208213" y="2236788"/>
          <p14:tracePt t="65685" x="2208213" y="2279650"/>
          <p14:tracePt t="65702" x="2208213" y="2308225"/>
          <p14:tracePt t="65718" x="2208213" y="2336800"/>
          <p14:tracePt t="65735" x="2208213" y="2393950"/>
          <p14:tracePt t="65752" x="2214563" y="2457450"/>
          <p14:tracePt t="65768" x="2214563" y="2465388"/>
          <p14:tracePt t="66164" x="2222500" y="2465388"/>
          <p14:tracePt t="66296" x="2222500" y="2457450"/>
          <p14:tracePt t="66579" x="2179638" y="2393950"/>
          <p14:tracePt t="66587" x="2128838" y="2343150"/>
          <p14:tracePt t="66595" x="2071688" y="2279650"/>
          <p14:tracePt t="66602" x="2028825" y="2222500"/>
          <p14:tracePt t="66619" x="1965325" y="2157413"/>
          <p14:tracePt t="66635" x="1957388" y="2122488"/>
          <p14:tracePt t="66652" x="1957388" y="2114550"/>
          <p14:tracePt t="66668" x="1957388" y="2108200"/>
          <p14:tracePt t="66685" x="1957388" y="2100263"/>
          <p14:tracePt t="66701" x="1957388" y="2079625"/>
          <p14:tracePt t="66718" x="1957388" y="2051050"/>
          <p14:tracePt t="66734" x="1957388" y="2022475"/>
          <p14:tracePt t="66751" x="1957388" y="1985963"/>
          <p14:tracePt t="66768" x="1957388" y="1965325"/>
          <p14:tracePt t="66785" x="1957388" y="1943100"/>
          <p14:tracePt t="66802" x="1943100" y="1928813"/>
          <p14:tracePt t="66805" x="1936750" y="1908175"/>
          <p14:tracePt t="66818" x="1922463" y="1893888"/>
          <p14:tracePt t="66835" x="1879600" y="1857375"/>
          <p14:tracePt t="66852" x="1865313" y="1836738"/>
          <p14:tracePt t="66868" x="1843088" y="1814513"/>
          <p14:tracePt t="66885" x="1836738" y="1800225"/>
          <p14:tracePt t="66918" x="1828800" y="1800225"/>
          <p14:tracePt t="66934" x="1822450" y="1800225"/>
          <p14:tracePt t="66951" x="1814513" y="1793875"/>
          <p14:tracePt t="66968" x="1793875" y="1785938"/>
          <p14:tracePt t="66984" x="1785938" y="1785938"/>
          <p14:tracePt t="67001" x="1771650" y="1779588"/>
          <p14:tracePt t="67018" x="1757363" y="1771650"/>
          <p14:tracePt t="67034" x="1751013" y="1771650"/>
          <p14:tracePt t="67051" x="1751013" y="1765300"/>
          <p14:tracePt t="67068" x="1751013" y="1757363"/>
          <p14:tracePt t="67180" x="1765300" y="1757363"/>
          <p14:tracePt t="67187" x="1779588" y="1757363"/>
          <p14:tracePt t="67196" x="1785938" y="1757363"/>
          <p14:tracePt t="67204" x="1800225" y="1757363"/>
          <p14:tracePt t="67218" x="1828800" y="1757363"/>
          <p14:tracePt t="67234" x="1857375" y="1757363"/>
          <p14:tracePt t="67251" x="1885950" y="1757363"/>
          <p14:tracePt t="67268" x="1893888" y="1757363"/>
          <p14:tracePt t="67284" x="1908175" y="1757363"/>
          <p14:tracePt t="67301" x="1914525" y="1765300"/>
          <p14:tracePt t="67305" x="1936750" y="1765300"/>
          <p14:tracePt t="67317" x="1951038" y="1779588"/>
          <p14:tracePt t="67335" x="1993900" y="1808163"/>
          <p14:tracePt t="67352" x="2028825" y="1828800"/>
          <p14:tracePt t="67368" x="2065338" y="1843088"/>
          <p14:tracePt t="67385" x="2079625" y="1851025"/>
          <p14:tracePt t="67401" x="2108200" y="1879600"/>
          <p14:tracePt t="67418" x="2128838" y="1885950"/>
          <p14:tracePt t="67434" x="2151063" y="1914525"/>
          <p14:tracePt t="67451" x="2179638" y="1951038"/>
          <p14:tracePt t="67467" x="2200275" y="1965325"/>
          <p14:tracePt t="67484" x="2214563" y="1985963"/>
          <p14:tracePt t="67503" x="2236788" y="2008188"/>
          <p14:tracePt t="67518" x="2251075" y="2028825"/>
          <p14:tracePt t="67534" x="2271713" y="2057400"/>
          <p14:tracePt t="67551" x="2286000" y="2093913"/>
          <p14:tracePt t="67568" x="2300288" y="2136775"/>
          <p14:tracePt t="67585" x="2336800" y="2228850"/>
          <p14:tracePt t="67601" x="2351088" y="2286000"/>
          <p14:tracePt t="67618" x="2371725" y="2365375"/>
          <p14:tracePt t="67634" x="2400300" y="2443163"/>
          <p14:tracePt t="67652" x="2414588" y="2508250"/>
          <p14:tracePt t="67668" x="2428875" y="2586038"/>
          <p14:tracePt t="67684" x="2428875" y="2614613"/>
          <p14:tracePt t="67703" x="2436813" y="2651125"/>
          <p14:tracePt t="67717" x="2443163" y="2671763"/>
          <p14:tracePt t="67734" x="2443163" y="2686050"/>
          <p14:tracePt t="67751" x="2457450" y="2700338"/>
          <p14:tracePt t="67767" x="2465388" y="2708275"/>
          <p14:tracePt t="67784" x="2465388" y="2714625"/>
          <p14:tracePt t="67801" x="2471738" y="2722563"/>
          <p14:tracePt t="67804" x="2486025" y="2728913"/>
          <p14:tracePt t="67820" x="2500313" y="2736850"/>
          <p14:tracePt t="67834" x="2514600" y="2743200"/>
          <p14:tracePt t="67851" x="2565400" y="2786063"/>
          <p14:tracePt t="67868" x="2593975" y="2794000"/>
          <p14:tracePt t="67885" x="2628900" y="2808288"/>
          <p14:tracePt t="67901" x="2671763" y="2808288"/>
          <p14:tracePt t="67917" x="2700338" y="2808288"/>
          <p14:tracePt t="67934" x="2722563" y="2800350"/>
          <p14:tracePt t="67951" x="2751138" y="2751138"/>
          <p14:tracePt t="67968" x="2779713" y="2722563"/>
          <p14:tracePt t="67984" x="2808288" y="2671763"/>
          <p14:tracePt t="68001" x="2822575" y="2651125"/>
          <p14:tracePt t="68017" x="2822575" y="2636838"/>
          <p14:tracePt t="68034" x="2828925" y="2614613"/>
          <p14:tracePt t="68051" x="2828925" y="2579688"/>
          <p14:tracePt t="68067" x="2836863" y="2543175"/>
          <p14:tracePt t="68070" x="2836863" y="2514600"/>
          <p14:tracePt t="68084" x="2836863" y="2493963"/>
          <p14:tracePt t="68101" x="2828925" y="2428875"/>
          <p14:tracePt t="68118" x="2828925" y="2414588"/>
          <p14:tracePt t="68134" x="2814638" y="2400300"/>
          <p14:tracePt t="68151" x="2800350" y="2379663"/>
          <p14:tracePt t="68167" x="2786063" y="2351088"/>
          <p14:tracePt t="68184" x="2771775" y="2322513"/>
          <p14:tracePt t="68201" x="2736850" y="2257425"/>
          <p14:tracePt t="68217" x="2708275" y="2200275"/>
          <p14:tracePt t="68237" x="2693988" y="2128838"/>
          <p14:tracePt t="68251" x="2671763" y="2093913"/>
          <p14:tracePt t="68267" x="2671763" y="2051050"/>
          <p14:tracePt t="68284" x="2671763" y="2028825"/>
          <p14:tracePt t="68301" x="2665413" y="2000250"/>
          <p14:tracePt t="68305" x="2665413" y="1985963"/>
          <p14:tracePt t="68321" x="2665413" y="1979613"/>
          <p14:tracePt t="68334" x="2665413" y="1965325"/>
          <p14:tracePt t="68351" x="2651125" y="1828800"/>
          <p14:tracePt t="68367" x="2651125" y="1765300"/>
          <p14:tracePt t="68385" x="2643188" y="1736725"/>
          <p14:tracePt t="68401" x="2643188" y="1722438"/>
          <p14:tracePt t="68418" x="2643188" y="1714500"/>
          <p14:tracePt t="68434" x="2643188" y="1700213"/>
          <p14:tracePt t="68451" x="2671763" y="1693863"/>
          <p14:tracePt t="68467" x="2693988" y="1693863"/>
          <p14:tracePt t="68484" x="2765425" y="1679575"/>
          <p14:tracePt t="68501" x="2879725" y="1679575"/>
          <p14:tracePt t="68517" x="2971800" y="1679575"/>
          <p14:tracePt t="68534" x="3094038" y="1685925"/>
          <p14:tracePt t="68551" x="3214688" y="1665288"/>
          <p14:tracePt t="68567" x="3351213" y="1643063"/>
          <p14:tracePt t="68584" x="3465513" y="1643063"/>
          <p14:tracePt t="68601" x="3671888" y="1643063"/>
          <p14:tracePt t="68617" x="3714750" y="1651000"/>
          <p14:tracePt t="68634" x="3736975" y="1651000"/>
          <p14:tracePt t="68695" x="3743325" y="1651000"/>
          <p14:tracePt t="68703" x="3765550" y="1665288"/>
          <p14:tracePt t="68710" x="3779838" y="1665288"/>
          <p14:tracePt t="68720" x="3800475" y="1665288"/>
          <p14:tracePt t="68734" x="3814763" y="1671638"/>
          <p14:tracePt t="68751" x="3843338" y="1679575"/>
          <p14:tracePt t="68767" x="3865563" y="1685925"/>
          <p14:tracePt t="68784" x="3879850" y="1693863"/>
          <p14:tracePt t="68801" x="3894138" y="1693863"/>
          <p14:tracePt t="68817" x="3900488" y="1693863"/>
          <p14:tracePt t="69579" x="3900488" y="1700213"/>
          <p14:tracePt t="69592" x="3900488" y="1708150"/>
          <p14:tracePt t="69701" x="3900488" y="1714500"/>
          <p14:tracePt t="69720" x="3900488" y="1728788"/>
          <p14:tracePt t="69725" x="3900488" y="1736725"/>
          <p14:tracePt t="69742" x="3900488" y="1743075"/>
          <p14:tracePt t="69751" x="3900488" y="1751013"/>
          <p14:tracePt t="69767" x="3900488" y="1771650"/>
          <p14:tracePt t="69784" x="3894138" y="1793875"/>
          <p14:tracePt t="69800" x="3894138" y="1822450"/>
          <p14:tracePt t="69805" x="3894138" y="1836738"/>
          <p14:tracePt t="69817" x="3879850" y="1843088"/>
          <p14:tracePt t="69834" x="3879850" y="1857375"/>
          <p14:tracePt t="69851" x="3879850" y="1871663"/>
          <p14:tracePt t="69867" x="3871913" y="1893888"/>
          <p14:tracePt t="69884" x="3865563" y="1914525"/>
          <p14:tracePt t="69901" x="3843338" y="1951038"/>
          <p14:tracePt t="69917" x="3836988" y="1965325"/>
          <p14:tracePt t="69934" x="3836988" y="2000250"/>
          <p14:tracePt t="69950" x="3836988" y="2008188"/>
          <p14:tracePt t="69967" x="3829050" y="2036763"/>
          <p14:tracePt t="69984" x="3829050" y="2043113"/>
          <p14:tracePt t="70124" x="3829050" y="2051050"/>
          <p14:tracePt t="70280" x="3829050" y="2057400"/>
          <p14:tracePt t="70296" x="3829050" y="2065338"/>
          <p14:tracePt t="76882" x="3829050" y="2108200"/>
          <p14:tracePt t="76888" x="3829050" y="2208213"/>
          <p14:tracePt t="76898" x="3829050" y="2271713"/>
          <p14:tracePt t="76915" x="3829050" y="2443163"/>
          <p14:tracePt t="76931" x="3822700" y="2586038"/>
          <p14:tracePt t="76948" x="3822700" y="2657475"/>
          <p14:tracePt t="76964" x="3822700" y="2728913"/>
          <p14:tracePt t="76981" x="3829050" y="2808288"/>
          <p14:tracePt t="76998" x="3836988" y="2894013"/>
          <p14:tracePt t="77014" x="3843338" y="3036888"/>
          <p14:tracePt t="77032" x="3843338" y="3151188"/>
          <p14:tracePt t="77048" x="3843338" y="3314700"/>
          <p14:tracePt t="77065" x="3843338" y="3486150"/>
          <p14:tracePt t="77081" x="3836988" y="3643313"/>
          <p14:tracePt t="77098" x="3822700" y="3751263"/>
          <p14:tracePt t="77115" x="3800475" y="3879850"/>
          <p14:tracePt t="77131" x="3794125" y="3965575"/>
          <p14:tracePt t="77149" x="3765550" y="4051300"/>
          <p14:tracePt t="77165" x="3751263" y="4186238"/>
          <p14:tracePt t="77181" x="3714750" y="4286250"/>
          <p14:tracePt t="77198" x="3708400" y="4408488"/>
          <p14:tracePt t="77215" x="3679825" y="4508500"/>
          <p14:tracePt t="77231" x="3657600" y="4622800"/>
          <p14:tracePt t="77248" x="3636963" y="4672013"/>
          <p14:tracePt t="77264" x="3629025" y="4722813"/>
          <p14:tracePt t="77281" x="3622675" y="4757738"/>
          <p14:tracePt t="77298" x="3608388" y="4779963"/>
          <p14:tracePt t="77301" x="3600450" y="4786313"/>
          <p14:tracePt t="77317" x="3594100" y="4800600"/>
          <p14:tracePt t="77331" x="3586163" y="4800600"/>
          <p14:tracePt t="77348" x="3565525" y="4814888"/>
          <p14:tracePt t="77365" x="3543300" y="4829175"/>
          <p14:tracePt t="77381" x="3522663" y="4837113"/>
          <p14:tracePt t="77398" x="3514725" y="4843463"/>
          <p14:tracePt t="77414" x="3508375" y="4843463"/>
          <p14:tracePt t="77513" x="3500438" y="4843463"/>
          <p14:tracePt t="77538" x="3494088" y="4843463"/>
          <p14:tracePt t="77546" x="3486150" y="4843463"/>
          <p14:tracePt t="77553" x="3471863" y="4843463"/>
          <p14:tracePt t="77564" x="3465513" y="4843463"/>
          <p14:tracePt t="77581" x="3429000" y="4837113"/>
          <p14:tracePt t="77598" x="3357563" y="4829175"/>
          <p14:tracePt t="77615" x="3279775" y="4829175"/>
          <p14:tracePt t="77631" x="3243263" y="4829175"/>
          <p14:tracePt t="77648" x="3228975" y="4843463"/>
          <p14:tracePt t="77664" x="3222625" y="4843463"/>
          <p14:tracePt t="77681" x="3214688" y="4857750"/>
          <p14:tracePt t="77698" x="3214688" y="4872038"/>
          <p14:tracePt t="77714" x="3208338" y="4886325"/>
          <p14:tracePt t="77731" x="3200400" y="4908550"/>
          <p14:tracePt t="77747" x="3194050" y="4979988"/>
          <p14:tracePt t="77764" x="3171825" y="5043488"/>
          <p14:tracePt t="77782" x="3171825" y="5086350"/>
          <p14:tracePt t="77797" x="3171825" y="5108575"/>
          <p14:tracePt t="77814" x="3171825" y="5114925"/>
          <p14:tracePt t="78506" x="3171825" y="5122863"/>
          <p14:tracePt t="78515" x="3179763" y="5122863"/>
          <p14:tracePt t="78531" x="3179763" y="5129213"/>
          <p14:tracePt t="78544" x="3179763" y="5137150"/>
          <p14:tracePt t="78559" x="3179763" y="5143500"/>
          <p14:tracePt t="78591" x="3179763" y="5151438"/>
          <p14:tracePt t="78617" x="3171825" y="5157788"/>
          <p14:tracePt t="78634" x="3171825" y="5165725"/>
          <p14:tracePt t="78725" x="3165475" y="5165725"/>
          <p14:tracePt t="78740" x="3151188" y="5165725"/>
          <p14:tracePt t="78748" x="3128963" y="5165725"/>
          <p14:tracePt t="78756" x="3094038" y="5165725"/>
          <p14:tracePt t="78765" x="3071813" y="5165725"/>
          <p14:tracePt t="78781" x="2971800" y="5151438"/>
          <p14:tracePt t="78797" x="2886075" y="5122863"/>
          <p14:tracePt t="78801" x="2836863" y="5114925"/>
          <p14:tracePt t="78814" x="2779713" y="5094288"/>
          <p14:tracePt t="78831" x="2708275" y="5057775"/>
          <p14:tracePt t="78848" x="2651125" y="5022850"/>
          <p14:tracePt t="78864" x="2608263" y="4943475"/>
          <p14:tracePt t="78865" x="2579688" y="4900613"/>
          <p14:tracePt t="78881" x="2522538" y="4800600"/>
          <p14:tracePt t="78897" x="2428875" y="4694238"/>
          <p14:tracePt t="78914" x="2365375" y="4657725"/>
          <p14:tracePt t="78931" x="2322513" y="4637088"/>
          <p14:tracePt t="78947" x="2293938" y="4622800"/>
          <p14:tracePt t="78964" x="2271713" y="4608513"/>
          <p14:tracePt t="78981" x="2257425" y="4600575"/>
          <p14:tracePt t="78997" x="2236788" y="4572000"/>
          <p14:tracePt t="79014" x="2222500" y="4557713"/>
          <p14:tracePt t="79030" x="2200275" y="4529138"/>
          <p14:tracePt t="79047" x="2179638" y="4508500"/>
          <p14:tracePt t="79064" x="2165350" y="4486275"/>
          <p14:tracePt t="79081" x="2165350" y="4479925"/>
          <p14:tracePt t="79098" x="2157413" y="4479925"/>
          <p14:tracePt t="79161" x="2157413" y="4486275"/>
          <p14:tracePt t="79169" x="2157413" y="4500563"/>
          <p14:tracePt t="79180" x="2151063" y="4514850"/>
          <p14:tracePt t="79197" x="2136775" y="4537075"/>
          <p14:tracePt t="79214" x="2128838" y="4572000"/>
          <p14:tracePt t="79231" x="2122488" y="4637088"/>
          <p14:tracePt t="79248" x="2122488" y="4679950"/>
          <p14:tracePt t="79264" x="2122488" y="4722813"/>
          <p14:tracePt t="79280" x="2114550" y="4757738"/>
          <p14:tracePt t="79297" x="2114550" y="4800600"/>
          <p14:tracePt t="79314" x="2114550" y="4829175"/>
          <p14:tracePt t="79331" x="2114550" y="4843463"/>
          <p14:tracePt t="79347" x="2114550" y="4851400"/>
          <p14:tracePt t="79364" x="2114550" y="4857750"/>
          <p14:tracePt t="79444" x="2108200" y="4857750"/>
          <p14:tracePt t="79453" x="2079625" y="4857750"/>
          <p14:tracePt t="79463" x="2065338" y="4865688"/>
          <p14:tracePt t="79481" x="2022475" y="4865688"/>
          <p14:tracePt t="79497" x="1993900" y="4865688"/>
          <p14:tracePt t="79514" x="1965325" y="4865688"/>
          <p14:tracePt t="79548" x="1951038" y="4872038"/>
          <p14:tracePt t="79564" x="1928813" y="4857750"/>
          <p14:tracePt t="79581" x="1908175" y="4843463"/>
          <p14:tracePt t="79597" x="1900238" y="4837113"/>
          <p14:tracePt t="79614" x="1893888" y="4837113"/>
          <p14:tracePt t="79654" x="1893888" y="4822825"/>
          <p14:tracePt t="79670" x="1885950" y="4814888"/>
          <p14:tracePt t="79678" x="1885950" y="4808538"/>
          <p14:tracePt t="79686" x="1879600" y="4800600"/>
          <p14:tracePt t="79702" x="1871663" y="4786313"/>
          <p14:tracePt t="79714" x="1857375" y="4786313"/>
          <p14:tracePt t="79731" x="1836738" y="4757738"/>
          <p14:tracePt t="79747" x="1822450" y="4751388"/>
          <p14:tracePt t="79763" x="1822450" y="4737100"/>
          <p14:tracePt t="79780" x="1814513" y="4729163"/>
          <p14:tracePt t="79797" x="1808163" y="4722813"/>
          <p14:tracePt t="79814" x="1800225" y="4714875"/>
          <p14:tracePt t="79831" x="1779588" y="4700588"/>
          <p14:tracePt t="79848" x="1765300" y="4694238"/>
          <p14:tracePt t="79865" x="1757363" y="4686300"/>
          <p14:tracePt t="79998" x="1757363" y="4679950"/>
          <p14:tracePt t="80014" x="1765300" y="4679950"/>
          <p14:tracePt t="80022" x="1765300" y="4672013"/>
          <p14:tracePt t="80030" x="1765300" y="4665663"/>
          <p14:tracePt t="80194" x="1771650" y="4665663"/>
          <p14:tracePt t="80309" x="1779588" y="4686300"/>
          <p14:tracePt t="80317" x="1785938" y="4708525"/>
          <p14:tracePt t="80326" x="1785938" y="4729163"/>
          <p14:tracePt t="80334" x="1800225" y="4757738"/>
          <p14:tracePt t="80347" x="1814513" y="4786313"/>
          <p14:tracePt t="80364" x="1828800" y="4829175"/>
          <p14:tracePt t="80381" x="1851025" y="4879975"/>
          <p14:tracePt t="80397" x="1851025" y="4914900"/>
          <p14:tracePt t="80413" x="1851025" y="4943475"/>
          <p14:tracePt t="80431" x="1851025" y="5029200"/>
          <p14:tracePt t="80447" x="1851025" y="5151438"/>
          <p14:tracePt t="80463" x="1851025" y="5237163"/>
          <p14:tracePt t="80480" x="1851025" y="5294313"/>
          <p14:tracePt t="80497" x="1851025" y="5380038"/>
          <p14:tracePt t="80513" x="1851025" y="5429250"/>
          <p14:tracePt t="80530" x="1851025" y="5437188"/>
          <p14:tracePt t="80547" x="1851025" y="5451475"/>
          <p14:tracePt t="80563" x="1851025" y="5465763"/>
          <p14:tracePt t="80582" x="1851025" y="5486400"/>
          <p14:tracePt t="80597" x="1851025" y="5537200"/>
          <p14:tracePt t="80613" x="1851025" y="5600700"/>
          <p14:tracePt t="80630" x="1843088" y="5651500"/>
          <p14:tracePt t="80646" x="1843088" y="5672138"/>
          <p14:tracePt t="80663" x="1843088" y="5686425"/>
          <p14:tracePt t="80680" x="1836738" y="5694363"/>
          <p14:tracePt t="80697" x="1836738" y="5700713"/>
          <p14:tracePt t="80713" x="1828800" y="5700713"/>
          <p14:tracePt t="80730" x="1822450" y="5715000"/>
          <p14:tracePt t="80747" x="1822450" y="5722938"/>
          <p14:tracePt t="80763" x="1814513" y="5722938"/>
          <p14:tracePt t="80783" x="1814513" y="5729288"/>
          <p14:tracePt t="80810" x="1814513" y="5737225"/>
          <p14:tracePt t="80818" x="1814513" y="5743575"/>
          <p14:tracePt t="81069" x="1828800" y="5743575"/>
          <p14:tracePt t="81076" x="1851025" y="5743575"/>
          <p14:tracePt t="81084" x="1879600" y="5743575"/>
          <p14:tracePt t="81096" x="1900238" y="5743575"/>
          <p14:tracePt t="81113" x="1971675" y="5743575"/>
          <p14:tracePt t="81130" x="1993900" y="5751513"/>
          <p14:tracePt t="81147" x="2014538" y="5751513"/>
          <p14:tracePt t="81343" x="2022475" y="5751513"/>
          <p14:tracePt t="81349" x="2028825" y="5757863"/>
          <p14:tracePt t="81358" x="2036763" y="5757863"/>
          <p14:tracePt t="81364" x="2051050" y="5765800"/>
          <p14:tracePt t="81380" x="2085975" y="5765800"/>
          <p14:tracePt t="81397" x="2122488" y="5765800"/>
          <p14:tracePt t="81413" x="2143125" y="5765800"/>
          <p14:tracePt t="81430" x="2171700" y="5772150"/>
          <p14:tracePt t="81446" x="2179638" y="5772150"/>
          <p14:tracePt t="81464" x="2193925" y="5772150"/>
          <p14:tracePt t="81480" x="2200275" y="5780088"/>
          <p14:tracePt t="81497" x="2214563" y="5786438"/>
          <p14:tracePt t="81513" x="2243138" y="5786438"/>
          <p14:tracePt t="81530" x="2265363" y="5786438"/>
          <p14:tracePt t="81546" x="2279650" y="5786438"/>
          <p14:tracePt t="81563" x="2286000" y="5786438"/>
          <p14:tracePt t="81872" x="2308225" y="5786438"/>
          <p14:tracePt t="81880" x="2328863" y="5786438"/>
          <p14:tracePt t="81888" x="2351088" y="5786438"/>
          <p14:tracePt t="81896" x="2357438" y="5786438"/>
          <p14:tracePt t="81913" x="2379663" y="5786438"/>
          <p14:tracePt t="81930" x="2393950" y="5786438"/>
          <p14:tracePt t="81947" x="2408238" y="5786438"/>
          <p14:tracePt t="81963" x="2428875" y="5800725"/>
          <p14:tracePt t="81979" x="2465388" y="5808663"/>
          <p14:tracePt t="81997" x="2500313" y="5815013"/>
          <p14:tracePt t="82013" x="2514600" y="5815013"/>
          <p14:tracePt t="82208" x="2528888" y="5815013"/>
          <p14:tracePt t="82216" x="2543175" y="5815013"/>
          <p14:tracePt t="82224" x="2579688" y="5800725"/>
          <p14:tracePt t="82232" x="2593975" y="5794375"/>
          <p14:tracePt t="82246" x="2614613" y="5794375"/>
          <p14:tracePt t="82263" x="2665413" y="5794375"/>
          <p14:tracePt t="82279" x="2693988" y="5794375"/>
          <p14:tracePt t="82296" x="2728913" y="5794375"/>
          <p14:tracePt t="82313" x="2757488" y="5800725"/>
          <p14:tracePt t="82329" x="2779713" y="5808663"/>
          <p14:tracePt t="82346" x="2794000" y="5808663"/>
          <p14:tracePt t="82349" x="2800350" y="5808663"/>
          <p14:tracePt t="82380" x="2814638" y="5808663"/>
          <p14:tracePt t="82457" x="2822575" y="5808663"/>
          <p14:tracePt t="82465" x="2828925" y="5808663"/>
          <p14:tracePt t="82482" x="2836863" y="5808663"/>
          <p14:tracePt t="82569" x="2843213" y="5808663"/>
          <p14:tracePt t="82592" x="2851150" y="5808663"/>
          <p14:tracePt t="82599" x="2865438" y="5808663"/>
          <p14:tracePt t="82617" x="2879725" y="5808663"/>
          <p14:tracePt t="82622" x="2894013" y="5808663"/>
          <p14:tracePt t="82633" x="2900363" y="5808663"/>
          <p14:tracePt t="82647" x="2914650" y="5808663"/>
          <p14:tracePt t="82670" x="2922588" y="5808663"/>
          <p14:tracePt t="82732" x="2928938" y="5808663"/>
          <p14:tracePt t="82756" x="2936875" y="5808663"/>
          <p14:tracePt t="82766" x="2943225" y="5808663"/>
          <p14:tracePt t="82778" x="2951163" y="5808663"/>
          <p14:tracePt t="82794" x="2957513" y="5808663"/>
          <p14:tracePt t="82802" x="2957513" y="5815013"/>
          <p14:tracePt t="82818" x="2965450" y="5815013"/>
          <p14:tracePt t="82829" x="2971800" y="5815013"/>
          <p14:tracePt t="82846" x="2979738" y="5815013"/>
          <p14:tracePt t="82997" x="2986088" y="5815013"/>
          <p14:tracePt t="83016" x="2994025" y="5815013"/>
          <p14:tracePt t="83022" x="3000375" y="5815013"/>
          <p14:tracePt t="83060" x="3008313" y="5815013"/>
          <p14:tracePt t="83092" x="3014663" y="5815013"/>
          <p14:tracePt t="83100" x="3014663" y="5808663"/>
          <p14:tracePt t="83177" x="3028950" y="5808663"/>
          <p14:tracePt t="83194" x="3036888" y="5808663"/>
          <p14:tracePt t="83209" x="3043238" y="5808663"/>
          <p14:tracePt t="83215" x="3051175" y="5808663"/>
          <p14:tracePt t="83229" x="3057525" y="5808663"/>
          <p14:tracePt t="83246" x="3079750" y="5808663"/>
          <p14:tracePt t="83263" x="3086100" y="5808663"/>
          <p14:tracePt t="83296" x="3094038" y="5808663"/>
          <p14:tracePt t="83312" x="3108325" y="5800725"/>
          <p14:tracePt t="83329" x="3114675" y="5800725"/>
          <p14:tracePt t="83346" x="3128963" y="5794375"/>
          <p14:tracePt t="83363" x="3151188" y="5794375"/>
          <p14:tracePt t="83382" x="3157538" y="5794375"/>
          <p14:tracePt t="83396" x="3165475" y="5794375"/>
          <p14:tracePt t="83412" x="3179763" y="5786438"/>
          <p14:tracePt t="83429" x="3194050" y="5780088"/>
          <p14:tracePt t="83446" x="3200400" y="5780088"/>
          <p14:tracePt t="83462" x="3214688" y="5780088"/>
          <p14:tracePt t="83479" x="3222625" y="5780088"/>
          <p14:tracePt t="83496" x="3236913" y="5780088"/>
          <p14:tracePt t="83513" x="3265488" y="5780088"/>
          <p14:tracePt t="83530" x="3279775" y="5780088"/>
          <p14:tracePt t="83563" x="3286125" y="5780088"/>
          <p14:tracePt t="83679" x="3294063" y="5780088"/>
          <p14:tracePt t="83794" x="3300413" y="5780088"/>
          <p14:tracePt t="83801" x="3314700" y="5780088"/>
          <p14:tracePt t="83812" x="3343275" y="5780088"/>
          <p14:tracePt t="83829" x="3429000" y="5794375"/>
          <p14:tracePt t="83846" x="3494088" y="5794375"/>
          <p14:tracePt t="83863" x="3536950" y="5800725"/>
          <p14:tracePt t="83879" x="3543300" y="5800725"/>
          <p14:tracePt t="83950" x="3551238" y="5800725"/>
          <p14:tracePt t="83982" x="3557588" y="5800725"/>
          <p14:tracePt t="83990" x="3571875" y="5800725"/>
          <p14:tracePt t="83998" x="3586163" y="5808663"/>
          <p14:tracePt t="84012" x="3608388" y="5808663"/>
          <p14:tracePt t="84029" x="3629025" y="5808663"/>
          <p14:tracePt t="84045" x="3636963" y="5808663"/>
          <p14:tracePt t="84105" x="3643313" y="5808663"/>
          <p14:tracePt t="84122" x="3651250" y="5808663"/>
          <p14:tracePt t="84130" x="3665538" y="5808663"/>
          <p14:tracePt t="84145" x="3679825" y="5815013"/>
          <p14:tracePt t="84153" x="3700463" y="5815013"/>
          <p14:tracePt t="84162" x="3714750" y="5815013"/>
          <p14:tracePt t="84179" x="3743325" y="5822950"/>
          <p14:tracePt t="84195" x="3765550" y="5822950"/>
          <p14:tracePt t="84212" x="3786188" y="5822950"/>
          <p14:tracePt t="84248" x="3794125" y="5822950"/>
          <p14:tracePt t="84267" x="3800475" y="5822950"/>
          <p14:tracePt t="84279" x="3814763" y="5822950"/>
          <p14:tracePt t="84295" x="3851275" y="5822950"/>
          <p14:tracePt t="84312" x="3886200" y="5822950"/>
          <p14:tracePt t="84329" x="3922713" y="5808663"/>
          <p14:tracePt t="84345" x="3951288" y="5800725"/>
          <p14:tracePt t="84362" x="3957638" y="5800725"/>
          <p14:tracePt t="84365" x="3965575" y="5800725"/>
          <p14:tracePt t="84459" x="3971925" y="5800725"/>
          <p14:tracePt t="84474" x="3986213" y="5800725"/>
          <p14:tracePt t="84489" x="3994150" y="5800725"/>
          <p14:tracePt t="84498" x="4008438" y="5800725"/>
          <p14:tracePt t="84512" x="4022725" y="5800725"/>
          <p14:tracePt t="84529" x="4043363" y="5808663"/>
          <p14:tracePt t="84545" x="4051300" y="5808663"/>
          <p14:tracePt t="84565" x="4057650" y="5808663"/>
          <p14:tracePt t="84663" x="4071938" y="5808663"/>
          <p14:tracePt t="84670" x="4086225" y="5815013"/>
          <p14:tracePt t="84678" x="4108450" y="5815013"/>
          <p14:tracePt t="84696" x="4114800" y="5815013"/>
          <p14:tracePt t="84713" x="4129088" y="5815013"/>
          <p14:tracePt t="84777" x="4137025" y="5815013"/>
          <p14:tracePt t="84810" x="4151313" y="5815013"/>
          <p14:tracePt t="84818" x="4157663" y="5815013"/>
          <p14:tracePt t="84828" x="4171950" y="5822950"/>
          <p14:tracePt t="84845" x="4200525" y="5822950"/>
          <p14:tracePt t="84865" x="4243388" y="5822950"/>
          <p14:tracePt t="84878" x="4251325" y="5822950"/>
          <p14:tracePt t="86569" x="4237038" y="5815013"/>
          <p14:tracePt t="86576" x="4194175" y="5786438"/>
          <p14:tracePt t="86581" x="4137025" y="5765800"/>
          <p14:tracePt t="86595" x="4071938" y="5729288"/>
          <p14:tracePt t="86612" x="3965575" y="5614988"/>
          <p14:tracePt t="86629" x="3829050" y="5443538"/>
          <p14:tracePt t="86630" x="3743325" y="5322888"/>
          <p14:tracePt t="86645" x="3586163" y="5086350"/>
          <p14:tracePt t="86661" x="3443288" y="4922838"/>
          <p14:tracePt t="86678" x="3328988" y="4837113"/>
          <p14:tracePt t="86695" x="3208338" y="4786313"/>
          <p14:tracePt t="86712" x="3136900" y="4765675"/>
          <p14:tracePt t="86728" x="3051175" y="4737100"/>
          <p14:tracePt t="86745" x="2951163" y="4714875"/>
          <p14:tracePt t="86762" x="2928938" y="4708525"/>
          <p14:tracePt t="86779" x="2886075" y="4672013"/>
          <p14:tracePt t="86795" x="2865438" y="4643438"/>
          <p14:tracePt t="86811" x="2857500" y="4600575"/>
          <p14:tracePt t="86828" x="2836863" y="4514850"/>
          <p14:tracePt t="86844" x="2814638" y="4437063"/>
          <p14:tracePt t="86861" x="2814638" y="4414838"/>
          <p14:tracePt t="86917" x="2814638" y="4437063"/>
          <p14:tracePt t="86929" x="2814638" y="4457700"/>
          <p14:tracePt t="86933" x="2814638" y="4508500"/>
          <p14:tracePt t="86944" x="2814638" y="4608513"/>
          <p14:tracePt t="86961" x="2800350" y="4722813"/>
          <p14:tracePt t="86978" x="2794000" y="4886325"/>
          <p14:tracePt t="86994" x="2794000" y="5037138"/>
          <p14:tracePt t="87011" x="2771775" y="5257800"/>
          <p14:tracePt t="87028" x="2771775" y="5380038"/>
          <p14:tracePt t="87044" x="2771775" y="5472113"/>
          <p14:tracePt t="87062" x="2779713" y="5500688"/>
          <p14:tracePt t="87078" x="2779713" y="5514975"/>
          <p14:tracePt t="87094" x="2779713" y="5529263"/>
          <p14:tracePt t="87112" x="2779713" y="5565775"/>
          <p14:tracePt t="87128" x="2786063" y="5614988"/>
          <p14:tracePt t="87131" x="2794000" y="5643563"/>
          <p14:tracePt t="87145" x="2794000" y="5680075"/>
          <p14:tracePt t="87161" x="2808288" y="5729288"/>
          <p14:tracePt t="87178" x="2808288" y="5737225"/>
          <p14:tracePt t="87194" x="2808288" y="5743575"/>
          <p14:tracePt t="87231" x="2808288" y="5751513"/>
          <p14:tracePt t="87248" x="2808288" y="5765800"/>
          <p14:tracePt t="87261" x="2808288" y="5794375"/>
          <p14:tracePt t="87278" x="2814638" y="5822950"/>
          <p14:tracePt t="87295" x="2822575" y="5843588"/>
          <p14:tracePt t="87355" x="2822575" y="5851525"/>
          <p14:tracePt t="87380" x="2822575" y="5857875"/>
          <p14:tracePt t="87388" x="2822575" y="5865813"/>
          <p14:tracePt t="87412" x="2822575" y="5872163"/>
          <p14:tracePt t="91470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삭제 연산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358770"/>
            <a:ext cx="7543800" cy="2143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60" y="1403775"/>
            <a:ext cx="4028585" cy="8461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70" y="3609020"/>
            <a:ext cx="7875875" cy="1597541"/>
          </a:xfrm>
          <a:prstGeom prst="rect">
            <a:avLst/>
          </a:prstGeom>
        </p:spPr>
      </p:pic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z="2800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메모리 해제를 신경 쓸 필요 없음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04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675"/>
    </mc:Choice>
    <mc:Fallback xmlns="">
      <p:transition spd="slow" advTm="8067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31" x="6137275" y="5037138"/>
          <p14:tracePt t="1780" x="6137275" y="5029200"/>
          <p14:tracePt t="1787" x="6137275" y="5022850"/>
          <p14:tracePt t="1803" x="6137275" y="5014913"/>
          <p14:tracePt t="1811" x="6137275" y="5008563"/>
          <p14:tracePt t="1825" x="6137275" y="5000625"/>
          <p14:tracePt t="1842" x="6137275" y="4986338"/>
          <p14:tracePt t="1858" x="6129338" y="4957763"/>
          <p14:tracePt t="1874" x="6129338" y="4929188"/>
          <p14:tracePt t="1892" x="6115050" y="4872038"/>
          <p14:tracePt t="1908" x="6094413" y="4808538"/>
          <p14:tracePt t="1924" x="6086475" y="4714875"/>
          <p14:tracePt t="1943" x="6072188" y="4608513"/>
          <p14:tracePt t="1959" x="6057900" y="4514850"/>
          <p14:tracePt t="1975" x="6051550" y="4451350"/>
          <p14:tracePt t="1992" x="6051550" y="4400550"/>
          <p14:tracePt t="2008" x="6051550" y="4343400"/>
          <p14:tracePt t="2025" x="6037263" y="4300538"/>
          <p14:tracePt t="2042" x="6015038" y="4237038"/>
          <p14:tracePt t="2058" x="5943600" y="4165600"/>
          <p14:tracePt t="2074" x="5851525" y="4071938"/>
          <p14:tracePt t="2093" x="5565775" y="3957638"/>
          <p14:tracePt t="2108" x="5343525" y="3851275"/>
          <p14:tracePt t="2125" x="5214938" y="3771900"/>
          <p14:tracePt t="2141" x="5180013" y="3751263"/>
          <p14:tracePt t="2158" x="5165725" y="3743325"/>
          <p14:tracePt t="2201" x="5151438" y="3729038"/>
          <p14:tracePt t="2209" x="5129213" y="3700463"/>
          <p14:tracePt t="2217" x="5100638" y="3679825"/>
          <p14:tracePt t="2225" x="5057775" y="3657600"/>
          <p14:tracePt t="2241" x="4979988" y="3614738"/>
          <p14:tracePt t="2258" x="4908550" y="3600450"/>
          <p14:tracePt t="2274" x="4779963" y="3614738"/>
          <p14:tracePt t="2291" x="4722813" y="3622675"/>
          <p14:tracePt t="2308" x="4665663" y="3622675"/>
          <p14:tracePt t="2324" x="4622800" y="3622675"/>
          <p14:tracePt t="2342" x="4579938" y="3622675"/>
          <p14:tracePt t="2358" x="4529138" y="3608388"/>
          <p14:tracePt t="2374" x="4451350" y="3586163"/>
          <p14:tracePt t="2392" x="4400550" y="3571875"/>
          <p14:tracePt t="2408" x="4357688" y="3551238"/>
          <p14:tracePt t="2424" x="4286250" y="3543300"/>
          <p14:tracePt t="2441" x="4229100" y="3536950"/>
          <p14:tracePt t="2458" x="4151313" y="3536950"/>
          <p14:tracePt t="2474" x="4108450" y="3565525"/>
          <p14:tracePt t="2491" x="4065588" y="3586163"/>
          <p14:tracePt t="2508" x="4037013" y="3608388"/>
          <p14:tracePt t="2524" x="3994150" y="3614738"/>
          <p14:tracePt t="2542" x="3951288" y="3629025"/>
          <p14:tracePt t="2558" x="3922713" y="3636963"/>
          <p14:tracePt t="2575" x="3886200" y="3651250"/>
          <p14:tracePt t="2591" x="3843338" y="3657600"/>
          <p14:tracePt t="2608" x="3794125" y="3657600"/>
          <p14:tracePt t="2624" x="3765550" y="3671888"/>
          <p14:tracePt t="2641" x="3714750" y="3679825"/>
          <p14:tracePt t="2658" x="3665538" y="3686175"/>
          <p14:tracePt t="2674" x="3636963" y="3694113"/>
          <p14:tracePt t="2692" x="3594100" y="3671888"/>
          <p14:tracePt t="2708" x="3565525" y="3657600"/>
          <p14:tracePt t="2725" x="3508375" y="3622675"/>
          <p14:tracePt t="2741" x="3486150" y="3614738"/>
          <p14:tracePt t="2758" x="3465513" y="3608388"/>
          <p14:tracePt t="2774" x="3457575" y="3608388"/>
          <p14:tracePt t="2791" x="3457575" y="3600450"/>
          <p14:tracePt t="2944" x="3457575" y="3594100"/>
          <p14:tracePt t="2951" x="3457575" y="3586163"/>
          <p14:tracePt t="2960" x="3457575" y="3579813"/>
          <p14:tracePt t="2974" x="3471863" y="3551238"/>
          <p14:tracePt t="2992" x="3479800" y="3529013"/>
          <p14:tracePt t="3008" x="3494088" y="3486150"/>
          <p14:tracePt t="3024" x="3500438" y="3429000"/>
          <p14:tracePt t="3041" x="3508375" y="3400425"/>
          <p14:tracePt t="3058" x="3508375" y="3365500"/>
          <p14:tracePt t="3074" x="3508375" y="3343275"/>
          <p14:tracePt t="3091" x="3508375" y="3336925"/>
          <p14:tracePt t="3108" x="3508375" y="3322638"/>
          <p14:tracePt t="3124" x="3522663" y="3314700"/>
          <p14:tracePt t="3141" x="3536950" y="3308350"/>
          <p14:tracePt t="3158" x="3557588" y="3294063"/>
          <p14:tracePt t="3174" x="3579813" y="3257550"/>
          <p14:tracePt t="3191" x="3608388" y="3214688"/>
          <p14:tracePt t="3208" x="3629025" y="3179763"/>
          <p14:tracePt t="3224" x="3636963" y="3151188"/>
          <p14:tracePt t="3241" x="3643313" y="3128963"/>
          <p14:tracePt t="3258" x="3643313" y="3122613"/>
          <p14:tracePt t="3262" x="3657600" y="3108325"/>
          <p14:tracePt t="3274" x="3665538" y="3100388"/>
          <p14:tracePt t="3291" x="3679825" y="3079750"/>
          <p14:tracePt t="3307" x="3700463" y="3043238"/>
          <p14:tracePt t="3324" x="3743325" y="2994025"/>
          <p14:tracePt t="3341" x="3779838" y="2957513"/>
          <p14:tracePt t="3357" x="3794125" y="2943225"/>
          <p14:tracePt t="3374" x="3800475" y="2936875"/>
          <p14:tracePt t="3391" x="3808413" y="2928938"/>
          <p14:tracePt t="3407" x="3808413" y="2914650"/>
          <p14:tracePt t="3425" x="3822700" y="2900363"/>
          <p14:tracePt t="3441" x="3843338" y="2879725"/>
          <p14:tracePt t="3458" x="3879850" y="2851150"/>
          <p14:tracePt t="3474" x="3914775" y="2828925"/>
          <p14:tracePt t="3491" x="3937000" y="2800350"/>
          <p14:tracePt t="3507" x="3957638" y="2771775"/>
          <p14:tracePt t="3524" x="3965575" y="2757488"/>
          <p14:tracePt t="3541" x="3965575" y="2751138"/>
          <p14:tracePt t="3607" x="3965575" y="2743200"/>
          <p14:tracePt t="3624" x="3957638" y="2743200"/>
          <p14:tracePt t="3631" x="3951288" y="2743200"/>
          <p14:tracePt t="3641" x="3929063" y="2743200"/>
          <p14:tracePt t="3657" x="3886200" y="2736850"/>
          <p14:tracePt t="3674" x="3800475" y="2736850"/>
          <p14:tracePt t="3691" x="3679825" y="2728913"/>
          <p14:tracePt t="3707" x="3579813" y="2728913"/>
          <p14:tracePt t="3712" x="3500438" y="2736850"/>
          <p14:tracePt t="3724" x="3386138" y="2765425"/>
          <p14:tracePt t="3741" x="3308350" y="2779713"/>
          <p14:tracePt t="3758" x="3214688" y="2794000"/>
          <p14:tracePt t="3774" x="3136900" y="2808288"/>
          <p14:tracePt t="3790" x="3057525" y="2814638"/>
          <p14:tracePt t="3808" x="2957513" y="2814638"/>
          <p14:tracePt t="3824" x="2900363" y="2814638"/>
          <p14:tracePt t="3841" x="2843213" y="2814638"/>
          <p14:tracePt t="3858" x="2828925" y="2822575"/>
          <p14:tracePt t="3959" x="2828925" y="2828925"/>
          <p14:tracePt t="3967" x="2843213" y="2836863"/>
          <p14:tracePt t="3976" x="2886075" y="2851150"/>
          <p14:tracePt t="3991" x="3000375" y="2879725"/>
          <p14:tracePt t="4008" x="3136900" y="2886075"/>
          <p14:tracePt t="4024" x="3279775" y="2886075"/>
          <p14:tracePt t="4041" x="3429000" y="2886075"/>
          <p14:tracePt t="4058" x="3551238" y="2871788"/>
          <p14:tracePt t="4074" x="3665538" y="2857500"/>
          <p14:tracePt t="4091" x="3800475" y="2851150"/>
          <p14:tracePt t="4107" x="3971925" y="2836863"/>
          <p14:tracePt t="4124" x="4086225" y="2822575"/>
          <p14:tracePt t="4141" x="4186238" y="2794000"/>
          <p14:tracePt t="4158" x="4286250" y="2794000"/>
          <p14:tracePt t="4174" x="4414838" y="2771775"/>
          <p14:tracePt t="4191" x="4522788" y="2765425"/>
          <p14:tracePt t="4208" x="4729163" y="2743200"/>
          <p14:tracePt t="4224" x="4851400" y="2722563"/>
          <p14:tracePt t="4240" x="4972050" y="2708275"/>
          <p14:tracePt t="4257" x="5114925" y="2708275"/>
          <p14:tracePt t="4274" x="5251450" y="2708275"/>
          <p14:tracePt t="4291" x="5408613" y="2708275"/>
          <p14:tracePt t="4308" x="5543550" y="2722563"/>
          <p14:tracePt t="4325" x="5657850" y="2722563"/>
          <p14:tracePt t="4341" x="5822950" y="2722563"/>
          <p14:tracePt t="4357" x="5929313" y="2722563"/>
          <p14:tracePt t="4374" x="6022975" y="2708275"/>
          <p14:tracePt t="4391" x="6115050" y="2700338"/>
          <p14:tracePt t="4409" x="6223000" y="2700338"/>
          <p14:tracePt t="4424" x="6272213" y="2700338"/>
          <p14:tracePt t="4441" x="6315075" y="2700338"/>
          <p14:tracePt t="4443" x="6343650" y="2700338"/>
          <p14:tracePt t="4460" x="6357938" y="2700338"/>
          <p14:tracePt t="4578" x="6351588" y="2700338"/>
          <p14:tracePt t="4582" x="6329363" y="2700338"/>
          <p14:tracePt t="4592" x="6308725" y="2700338"/>
          <p14:tracePt t="4607" x="6237288" y="2714625"/>
          <p14:tracePt t="4624" x="6122988" y="2736850"/>
          <p14:tracePt t="4641" x="5965825" y="2736850"/>
          <p14:tracePt t="4657" x="5765800" y="2757488"/>
          <p14:tracePt t="4673" x="5537200" y="2822575"/>
          <p14:tracePt t="4691" x="5265738" y="2865438"/>
          <p14:tracePt t="4707" x="5080000" y="2908300"/>
          <p14:tracePt t="4724" x="4794250" y="2928938"/>
          <p14:tracePt t="4741" x="4608513" y="2928938"/>
          <p14:tracePt t="4757" x="4414838" y="2928938"/>
          <p14:tracePt t="4774" x="4251325" y="2928938"/>
          <p14:tracePt t="4790" x="4157663" y="2928938"/>
          <p14:tracePt t="4808" x="4071938" y="2928938"/>
          <p14:tracePt t="4823" x="3979863" y="2928938"/>
          <p14:tracePt t="4840" x="3922713" y="2928938"/>
          <p14:tracePt t="4857" x="3857625" y="2928938"/>
          <p14:tracePt t="4874" x="3808413" y="2928938"/>
          <p14:tracePt t="4891" x="3722688" y="2936875"/>
          <p14:tracePt t="4908" x="3651250" y="2943225"/>
          <p14:tracePt t="4925" x="3600450" y="2951163"/>
          <p14:tracePt t="4940" x="3557588" y="2951163"/>
          <p14:tracePt t="4957" x="3536950" y="2957513"/>
          <p14:tracePt t="4974" x="3529013" y="2957513"/>
          <p14:tracePt t="4991" x="3522663" y="2957513"/>
          <p14:tracePt t="5007" x="3500438" y="2957513"/>
          <p14:tracePt t="5023" x="3486150" y="2957513"/>
          <p14:tracePt t="5040" x="3479800" y="2965450"/>
          <p14:tracePt t="5057" x="3465513" y="2965450"/>
          <p14:tracePt t="5090" x="3436938" y="2971800"/>
          <p14:tracePt t="5107" x="3408363" y="2979738"/>
          <p14:tracePt t="5123" x="3357563" y="2986088"/>
          <p14:tracePt t="5140" x="3300413" y="2986088"/>
          <p14:tracePt t="5157" x="3251200" y="2994025"/>
          <p14:tracePt t="5173" x="3194050" y="3014663"/>
          <p14:tracePt t="5190" x="3122613" y="3022600"/>
          <p14:tracePt t="5193" x="3094038" y="3028950"/>
          <p14:tracePt t="5207" x="3065463" y="3028950"/>
          <p14:tracePt t="5224" x="2936875" y="3036888"/>
          <p14:tracePt t="5241" x="2857500" y="3036888"/>
          <p14:tracePt t="5257" x="2786063" y="3036888"/>
          <p14:tracePt t="5273" x="2700338" y="3028950"/>
          <p14:tracePt t="5290" x="2636838" y="3028950"/>
          <p14:tracePt t="5307" x="2571750" y="3028950"/>
          <p14:tracePt t="5323" x="2528888" y="3014663"/>
          <p14:tracePt t="5343" x="2479675" y="2994025"/>
          <p14:tracePt t="5357" x="2451100" y="2971800"/>
          <p14:tracePt t="5374" x="2422525" y="2951163"/>
          <p14:tracePt t="5391" x="2408238" y="2922588"/>
          <p14:tracePt t="5408" x="2393950" y="2857500"/>
          <p14:tracePt t="5423" x="2371725" y="2800350"/>
          <p14:tracePt t="5440" x="2357438" y="2743200"/>
          <p14:tracePt t="5457" x="2336800" y="2700338"/>
          <p14:tracePt t="5460" x="2328863" y="2686050"/>
          <p14:tracePt t="5473" x="2322513" y="2665413"/>
          <p14:tracePt t="5491" x="2300288" y="2636838"/>
          <p14:tracePt t="5507" x="2293938" y="2586038"/>
          <p14:tracePt t="5524" x="2300288" y="2528888"/>
          <p14:tracePt t="5540" x="2322513" y="2479675"/>
          <p14:tracePt t="5557" x="2357438" y="2386013"/>
          <p14:tracePt t="5574" x="2393950" y="2322513"/>
          <p14:tracePt t="5590" x="2422525" y="2279650"/>
          <p14:tracePt t="5607" x="2443163" y="2243138"/>
          <p14:tracePt t="5623" x="2479675" y="2228850"/>
          <p14:tracePt t="5641" x="2514600" y="2214563"/>
          <p14:tracePt t="5656" x="2557463" y="2200275"/>
          <p14:tracePt t="5673" x="2643188" y="2171700"/>
          <p14:tracePt t="5690" x="2722563" y="2165350"/>
          <p14:tracePt t="5707" x="2765425" y="2165350"/>
          <p14:tracePt t="5723" x="2836863" y="2157413"/>
          <p14:tracePt t="5726" x="2879725" y="2157413"/>
          <p14:tracePt t="5740" x="2928938" y="2157413"/>
          <p14:tracePt t="5757" x="2971800" y="2165350"/>
          <p14:tracePt t="5773" x="3028950" y="2179638"/>
          <p14:tracePt t="5791" x="3065463" y="2185988"/>
          <p14:tracePt t="5807" x="3122613" y="2222500"/>
          <p14:tracePt t="5824" x="3157538" y="2243138"/>
          <p14:tracePt t="5840" x="3236913" y="2293938"/>
          <p14:tracePt t="5857" x="3265488" y="2336800"/>
          <p14:tracePt t="5873" x="3308350" y="2379663"/>
          <p14:tracePt t="5890" x="3336925" y="2428875"/>
          <p14:tracePt t="5906" x="3351213" y="2471738"/>
          <p14:tracePt t="5923" x="3365500" y="2508250"/>
          <p14:tracePt t="5941" x="3371850" y="2571750"/>
          <p14:tracePt t="5957" x="3379788" y="2622550"/>
          <p14:tracePt t="5958" x="3379788" y="2636838"/>
          <p14:tracePt t="5974" x="3379788" y="2693988"/>
          <p14:tracePt t="5990" x="3379788" y="2743200"/>
          <p14:tracePt t="6007" x="3379788" y="2794000"/>
          <p14:tracePt t="6024" x="3371850" y="2836863"/>
          <p14:tracePt t="6040" x="3357563" y="2871788"/>
          <p14:tracePt t="6056" x="3351213" y="2914650"/>
          <p14:tracePt t="6074" x="3322638" y="2943225"/>
          <p14:tracePt t="6091" x="3294063" y="2951163"/>
          <p14:tracePt t="6107" x="3251200" y="2971800"/>
          <p14:tracePt t="6124" x="3208338" y="2971800"/>
          <p14:tracePt t="6140" x="3165475" y="2979738"/>
          <p14:tracePt t="6156" x="3122613" y="2979738"/>
          <p14:tracePt t="6173" x="3071813" y="2979738"/>
          <p14:tracePt t="6190" x="3014663" y="3000375"/>
          <p14:tracePt t="6207" x="2951163" y="3028950"/>
          <p14:tracePt t="6210" x="2922588" y="3028950"/>
          <p14:tracePt t="6223" x="2894013" y="3028950"/>
          <p14:tracePt t="6241" x="2794000" y="3028950"/>
          <p14:tracePt t="6257" x="2736850" y="3028950"/>
          <p14:tracePt t="6273" x="2665413" y="3028950"/>
          <p14:tracePt t="6290" x="2608263" y="3000375"/>
          <p14:tracePt t="6306" x="2571750" y="2994025"/>
          <p14:tracePt t="6324" x="2557463" y="2979738"/>
          <p14:tracePt t="6340" x="2536825" y="2957513"/>
          <p14:tracePt t="6356" x="2522538" y="2922588"/>
          <p14:tracePt t="6373" x="2522538" y="2879725"/>
          <p14:tracePt t="6390" x="2500313" y="2828925"/>
          <p14:tracePt t="6407" x="2471738" y="2771775"/>
          <p14:tracePt t="6423" x="2443163" y="2708275"/>
          <p14:tracePt t="6441" x="2428875" y="2679700"/>
          <p14:tracePt t="6456" x="2422525" y="2651125"/>
          <p14:tracePt t="6459" x="2422525" y="2622550"/>
          <p14:tracePt t="6473" x="2422525" y="2608263"/>
          <p14:tracePt t="6491" x="2436813" y="2551113"/>
          <p14:tracePt t="6506" x="2457450" y="2543175"/>
          <p14:tracePt t="6524" x="2493963" y="2522538"/>
          <p14:tracePt t="6540" x="2557463" y="2514600"/>
          <p14:tracePt t="6557" x="2579688" y="2500313"/>
          <p14:tracePt t="6574" x="2622550" y="2479675"/>
          <p14:tracePt t="6590" x="2671763" y="2457450"/>
          <p14:tracePt t="6606" x="2686050" y="2451100"/>
          <p14:tracePt t="6623" x="2722563" y="2443163"/>
          <p14:tracePt t="6640" x="2771775" y="2422525"/>
          <p14:tracePt t="6656" x="2843213" y="2400300"/>
          <p14:tracePt t="6675" x="2879725" y="2386013"/>
          <p14:tracePt t="6690" x="2928938" y="2386013"/>
          <p14:tracePt t="6707" x="2971800" y="2386013"/>
          <p14:tracePt t="6723" x="3036888" y="2386013"/>
          <p14:tracePt t="6726" x="3071813" y="2386013"/>
          <p14:tracePt t="6740" x="3136900" y="2400300"/>
          <p14:tracePt t="6757" x="3236913" y="2414588"/>
          <p14:tracePt t="6773" x="3322638" y="2443163"/>
          <p14:tracePt t="6790" x="3400425" y="2451100"/>
          <p14:tracePt t="6807" x="3443288" y="2457450"/>
          <p14:tracePt t="6823" x="3465513" y="2471738"/>
          <p14:tracePt t="6935" x="3465513" y="2486025"/>
          <p14:tracePt t="6942" x="3465513" y="2508250"/>
          <p14:tracePt t="6951" x="3465513" y="2528888"/>
          <p14:tracePt t="6959" x="3465513" y="2543175"/>
          <p14:tracePt t="6973" x="3465513" y="2571750"/>
          <p14:tracePt t="6990" x="3457575" y="2651125"/>
          <p14:tracePt t="7006" x="3451225" y="2736850"/>
          <p14:tracePt t="7023" x="3436938" y="2836863"/>
          <p14:tracePt t="7040" x="3422650" y="2914650"/>
          <p14:tracePt t="7056" x="3400425" y="2951163"/>
          <p14:tracePt t="7073" x="3386138" y="2957513"/>
          <p14:tracePt t="7090" x="3379788" y="2965450"/>
          <p14:tracePt t="7108" x="3365500" y="2971800"/>
          <p14:tracePt t="7123" x="3357563" y="2971800"/>
          <p14:tracePt t="7140" x="3322638" y="2986088"/>
          <p14:tracePt t="7156" x="3286125" y="3008313"/>
          <p14:tracePt t="7173" x="3243263" y="3036888"/>
          <p14:tracePt t="7190" x="3194050" y="3065463"/>
          <p14:tracePt t="7206" x="3186113" y="3079750"/>
          <p14:tracePt t="7223" x="3157538" y="3100388"/>
          <p14:tracePt t="7225" x="3151188" y="3100388"/>
          <p14:tracePt t="7240" x="3094038" y="3136900"/>
          <p14:tracePt t="7256" x="3079750" y="3136900"/>
          <p14:tracePt t="7273" x="3065463" y="3136900"/>
          <p14:tracePt t="7290" x="3065463" y="3143250"/>
          <p14:tracePt t="7306" x="3057525" y="3143250"/>
          <p14:tracePt t="7397" x="3051175" y="3143250"/>
          <p14:tracePt t="10006" x="3036888" y="3143250"/>
          <p14:tracePt t="10013" x="2971800" y="3143250"/>
          <p14:tracePt t="10022" x="2886075" y="3143250"/>
          <p14:tracePt t="10039" x="2751138" y="3122613"/>
          <p14:tracePt t="10056" x="2636838" y="3122613"/>
          <p14:tracePt t="10072" x="2551113" y="3114675"/>
          <p14:tracePt t="10089" x="2422525" y="3051175"/>
          <p14:tracePt t="10106" x="2328863" y="3008313"/>
          <p14:tracePt t="10107" x="2293938" y="2986088"/>
          <p14:tracePt t="10122" x="2193925" y="2943225"/>
          <p14:tracePt t="10139" x="2079625" y="2914650"/>
          <p14:tracePt t="10155" x="1928813" y="2886075"/>
          <p14:tracePt t="10172" x="1785938" y="2843213"/>
          <p14:tracePt t="10189" x="1671638" y="2822575"/>
          <p14:tracePt t="10206" x="1600200" y="2786063"/>
          <p14:tracePt t="10223" x="1557338" y="2779713"/>
          <p14:tracePt t="10238" x="1557338" y="2771775"/>
          <p14:tracePt t="10303" x="1550988" y="2771775"/>
          <p14:tracePt t="10309" x="1528763" y="2757488"/>
          <p14:tracePt t="10321" x="1508125" y="2751138"/>
          <p14:tracePt t="10341" x="1414463" y="2728913"/>
          <p14:tracePt t="10356" x="1365250" y="2722563"/>
          <p14:tracePt t="10372" x="1285875" y="2700338"/>
          <p14:tracePt t="10389" x="1265238" y="2700338"/>
          <p14:tracePt t="10405" x="1265238" y="2693988"/>
          <p14:tracePt t="10693" x="1271588" y="2686050"/>
          <p14:tracePt t="10718" x="1279525" y="2679700"/>
          <p14:tracePt t="10809" x="1293813" y="2671763"/>
          <p14:tracePt t="10817" x="1314450" y="2671763"/>
          <p14:tracePt t="10826" x="1328738" y="2665413"/>
          <p14:tracePt t="10838" x="1343025" y="2665413"/>
          <p14:tracePt t="10855" x="1357313" y="2665413"/>
          <p14:tracePt t="10872" x="1379538" y="2665413"/>
          <p14:tracePt t="10895" x="1385888" y="2665413"/>
          <p14:tracePt t="10959" x="1400175" y="2665413"/>
          <p14:tracePt t="10965" x="1408113" y="2665413"/>
          <p14:tracePt t="10974" x="1414463" y="2665413"/>
          <p14:tracePt t="10988" x="1450975" y="2665413"/>
          <p14:tracePt t="11005" x="1485900" y="2671763"/>
          <p14:tracePt t="11022" x="1514475" y="2679700"/>
          <p14:tracePt t="11038" x="1528763" y="2679700"/>
          <p14:tracePt t="11055" x="1536700" y="2679700"/>
          <p14:tracePt t="11072" x="1557338" y="2679700"/>
          <p14:tracePt t="11089" x="1565275" y="2686050"/>
          <p14:tracePt t="11105" x="1585913" y="2686050"/>
          <p14:tracePt t="11122" x="1665288" y="2693988"/>
          <p14:tracePt t="11138" x="1757363" y="2700338"/>
          <p14:tracePt t="11155" x="1836738" y="2700338"/>
          <p14:tracePt t="11172" x="1885950" y="2700338"/>
          <p14:tracePt t="11188" x="1928813" y="2700338"/>
          <p14:tracePt t="11205" x="1951038" y="2700338"/>
          <p14:tracePt t="11222" x="1971675" y="2700338"/>
          <p14:tracePt t="11238" x="1985963" y="2700338"/>
          <p14:tracePt t="11255" x="2036763" y="2700338"/>
          <p14:tracePt t="11272" x="2071688" y="2700338"/>
          <p14:tracePt t="11288" x="2122488" y="2708275"/>
          <p14:tracePt t="11305" x="2165350" y="2708275"/>
          <p14:tracePt t="11322" x="2200275" y="2708275"/>
          <p14:tracePt t="11338" x="2208213" y="2708275"/>
          <p14:tracePt t="11435" x="2214563" y="2708275"/>
          <p14:tracePt t="11443" x="2222500" y="2708275"/>
          <p14:tracePt t="11451" x="2236788" y="2708275"/>
          <p14:tracePt t="11459" x="2251075" y="2708275"/>
          <p14:tracePt t="11472" x="2271713" y="2708275"/>
          <p14:tracePt t="11488" x="2300288" y="2708275"/>
          <p14:tracePt t="11505" x="2308225" y="2708275"/>
          <p14:tracePt t="11523" x="2314575" y="2708275"/>
          <p14:tracePt t="11591" x="2322513" y="2708275"/>
          <p14:tracePt t="12365" x="2314575" y="2708275"/>
          <p14:tracePt t="12376" x="2300288" y="2708275"/>
          <p14:tracePt t="12378" x="2286000" y="2708275"/>
          <p14:tracePt t="12388" x="2265363" y="2708275"/>
          <p14:tracePt t="12405" x="2214563" y="2708275"/>
          <p14:tracePt t="12422" x="2171700" y="2714625"/>
          <p14:tracePt t="12438" x="2114550" y="2714625"/>
          <p14:tracePt t="12454" x="2043113" y="2728913"/>
          <p14:tracePt t="12472" x="1922463" y="2751138"/>
          <p14:tracePt t="12488" x="1836738" y="2757488"/>
          <p14:tracePt t="12505" x="1751013" y="2765425"/>
          <p14:tracePt t="12521" x="1708150" y="2765425"/>
          <p14:tracePt t="12538" x="1651000" y="2765425"/>
          <p14:tracePt t="12555" x="1614488" y="2771775"/>
          <p14:tracePt t="12571" x="1608138" y="2771775"/>
          <p14:tracePt t="12588" x="1600200" y="2771775"/>
          <p14:tracePt t="12604" x="1593850" y="2771775"/>
          <p14:tracePt t="12621" x="1579563" y="2779713"/>
          <p14:tracePt t="12638" x="1565275" y="2779713"/>
          <p14:tracePt t="12654" x="1550988" y="2779713"/>
          <p14:tracePt t="12730" x="1528763" y="2779713"/>
          <p14:tracePt t="12740" x="1514475" y="2779713"/>
          <p14:tracePt t="12747" x="1485900" y="2779713"/>
          <p14:tracePt t="12755" x="1457325" y="2779713"/>
          <p14:tracePt t="12771" x="1422400" y="2765425"/>
          <p14:tracePt t="12788" x="1408113" y="2765425"/>
          <p14:tracePt t="13129" x="1400175" y="2757488"/>
          <p14:tracePt t="13146" x="1400175" y="2751138"/>
          <p14:tracePt t="13153" x="1400175" y="2743200"/>
          <p14:tracePt t="13224" x="1400175" y="2736850"/>
          <p14:tracePt t="13507" x="1400175" y="2728913"/>
          <p14:tracePt t="13590" x="1400175" y="2722563"/>
          <p14:tracePt t="15215" x="1400175" y="2728913"/>
          <p14:tracePt t="15248" x="1400175" y="2736850"/>
          <p14:tracePt t="15255" x="1408113" y="2736850"/>
          <p14:tracePt t="15264" x="1414463" y="2743200"/>
          <p14:tracePt t="15277" x="1414463" y="2751138"/>
          <p14:tracePt t="15287" x="1422400" y="2757488"/>
          <p14:tracePt t="15303" x="1422400" y="2765425"/>
          <p14:tracePt t="15320" x="1436688" y="2771775"/>
          <p14:tracePt t="15336" x="1443038" y="2779713"/>
          <p14:tracePt t="15353" x="1465263" y="2794000"/>
          <p14:tracePt t="15371" x="1508125" y="2822575"/>
          <p14:tracePt t="15387" x="1557338" y="2851150"/>
          <p14:tracePt t="15403" x="1585913" y="2871788"/>
          <p14:tracePt t="15420" x="1614488" y="2879725"/>
          <p14:tracePt t="15437" x="1643063" y="2894013"/>
          <p14:tracePt t="15454" x="1671638" y="2908300"/>
          <p14:tracePt t="15471" x="1685925" y="2922588"/>
          <p14:tracePt t="15474" x="1708150" y="2928938"/>
          <p14:tracePt t="15488" x="1743075" y="2951163"/>
          <p14:tracePt t="15504" x="1822450" y="2986088"/>
          <p14:tracePt t="15520" x="1885950" y="3008313"/>
          <p14:tracePt t="15537" x="1928813" y="3036888"/>
          <p14:tracePt t="15554" x="2014538" y="3051175"/>
          <p14:tracePt t="15570" x="2071688" y="3057525"/>
          <p14:tracePt t="15587" x="2128838" y="3079750"/>
          <p14:tracePt t="15603" x="2208213" y="3086100"/>
          <p14:tracePt t="15621" x="2300288" y="3108325"/>
          <p14:tracePt t="15637" x="2351088" y="3122613"/>
          <p14:tracePt t="15654" x="2414588" y="3122613"/>
          <p14:tracePt t="15671" x="2436813" y="3122613"/>
          <p14:tracePt t="15687" x="2522538" y="3136900"/>
          <p14:tracePt t="15703" x="2651125" y="3171825"/>
          <p14:tracePt t="15720" x="2771775" y="3200400"/>
          <p14:tracePt t="15737" x="2908300" y="3236913"/>
          <p14:tracePt t="15740" x="2951163" y="3257550"/>
          <p14:tracePt t="15754" x="3086100" y="3286125"/>
          <p14:tracePt t="15770" x="3214688" y="3300413"/>
          <p14:tracePt t="15787" x="3300413" y="3322638"/>
          <p14:tracePt t="15804" x="3429000" y="3322638"/>
          <p14:tracePt t="15820" x="3522663" y="3322638"/>
          <p14:tracePt t="15837" x="3594100" y="3322638"/>
          <p14:tracePt t="15853" x="3636963" y="3314700"/>
          <p14:tracePt t="15870" x="3700463" y="3314700"/>
          <p14:tracePt t="15887" x="3736975" y="3314700"/>
          <p14:tracePt t="15903" x="3800475" y="3308350"/>
          <p14:tracePt t="15921" x="3836988" y="3308350"/>
          <p14:tracePt t="15937" x="3908425" y="3300413"/>
          <p14:tracePt t="15955" x="3951288" y="3300413"/>
          <p14:tracePt t="15971" x="4000500" y="3294063"/>
          <p14:tracePt t="15988" x="4079875" y="3265488"/>
          <p14:tracePt t="16004" x="4129088" y="3251200"/>
          <p14:tracePt t="16021" x="4151313" y="3243263"/>
          <p14:tracePt t="16037" x="4157663" y="3236913"/>
          <p14:tracePt t="16054" x="4165600" y="3236913"/>
          <p14:tracePt t="16072" x="4171950" y="3228975"/>
          <p14:tracePt t="16087" x="4186238" y="3208338"/>
          <p14:tracePt t="16104" x="4200525" y="3200400"/>
          <p14:tracePt t="16121" x="4200525" y="3157538"/>
          <p14:tracePt t="16138" x="4200525" y="3122613"/>
          <p14:tracePt t="16154" x="4200525" y="3094038"/>
          <p14:tracePt t="16171" x="4200525" y="3079750"/>
          <p14:tracePt t="16188" x="4194175" y="3065463"/>
          <p14:tracePt t="16204" x="4186238" y="3036888"/>
          <p14:tracePt t="16222" x="4171950" y="3022600"/>
          <p14:tracePt t="16238" x="4171950" y="3014663"/>
          <p14:tracePt t="16254" x="4165600" y="3000375"/>
          <p14:tracePt t="16271" x="4143375" y="2979738"/>
          <p14:tracePt t="16288" x="4114800" y="2951163"/>
          <p14:tracePt t="16305" x="4086225" y="2922588"/>
          <p14:tracePt t="16322" x="4079875" y="2914650"/>
          <p14:tracePt t="16338" x="4071938" y="2914650"/>
          <p14:tracePt t="16661" x="4071938" y="2908300"/>
          <p14:tracePt t="16669" x="4071938" y="2900363"/>
          <p14:tracePt t="16685" x="4071938" y="2894013"/>
          <p14:tracePt t="16693" x="4086225" y="2894013"/>
          <p14:tracePt t="16706" x="4086225" y="2879725"/>
          <p14:tracePt t="16722" x="4094163" y="2871788"/>
          <p14:tracePt t="16739" x="4108450" y="2865438"/>
          <p14:tracePt t="16755" x="4114800" y="2865438"/>
          <p14:tracePt t="16772" x="4137025" y="2865438"/>
          <p14:tracePt t="16789" x="4151313" y="2857500"/>
          <p14:tracePt t="16806" x="4186238" y="2851150"/>
          <p14:tracePt t="16823" x="4200525" y="2851150"/>
          <p14:tracePt t="16840" x="4237038" y="2843213"/>
          <p14:tracePt t="16841" x="4251325" y="2836863"/>
          <p14:tracePt t="16856" x="4279900" y="2822575"/>
          <p14:tracePt t="16873" x="4329113" y="2808288"/>
          <p14:tracePt t="16889" x="4414838" y="2794000"/>
          <p14:tracePt t="16906" x="4486275" y="2779713"/>
          <p14:tracePt t="16923" x="4565650" y="2779713"/>
          <p14:tracePt t="16940" x="4757738" y="2765425"/>
          <p14:tracePt t="16956" x="4900613" y="2765425"/>
          <p14:tracePt t="16973" x="5014913" y="2765425"/>
          <p14:tracePt t="16990" x="5129213" y="2765425"/>
          <p14:tracePt t="17006" x="5229225" y="2765425"/>
          <p14:tracePt t="17023" x="5294313" y="2757488"/>
          <p14:tracePt t="17040" x="5300663" y="2751138"/>
          <p14:tracePt t="17056" x="5314950" y="2751138"/>
          <p14:tracePt t="17074" x="5322888" y="2751138"/>
          <p14:tracePt t="17130" x="5308600" y="2751138"/>
          <p14:tracePt t="17137" x="5280025" y="2751138"/>
          <p14:tracePt t="17144" x="5237163" y="2757488"/>
          <p14:tracePt t="17157" x="5200650" y="2765425"/>
          <p14:tracePt t="17173" x="5114925" y="2786063"/>
          <p14:tracePt t="17191" x="5043488" y="2800350"/>
          <p14:tracePt t="17208" x="4994275" y="2808288"/>
          <p14:tracePt t="17224" x="4922838" y="2828925"/>
          <p14:tracePt t="17241" x="4872038" y="2828925"/>
          <p14:tracePt t="17257" x="4808538" y="2851150"/>
          <p14:tracePt t="17273" x="4714875" y="2879725"/>
          <p14:tracePt t="17290" x="4614863" y="2894013"/>
          <p14:tracePt t="17307" x="4508500" y="2914650"/>
          <p14:tracePt t="17324" x="4394200" y="2922588"/>
          <p14:tracePt t="17341" x="4343400" y="2936875"/>
          <p14:tracePt t="17358" x="4322763" y="2936875"/>
          <p14:tracePt t="17374" x="4294188" y="2936875"/>
          <p14:tracePt t="17391" x="4251325" y="2943225"/>
          <p14:tracePt t="17407" x="4171950" y="2957513"/>
          <p14:tracePt t="17410" x="4094163" y="2971800"/>
          <p14:tracePt t="17424" x="4057650" y="2971800"/>
          <p14:tracePt t="17441" x="3979863" y="3000375"/>
          <p14:tracePt t="17457" x="3937000" y="3022600"/>
          <p14:tracePt t="17474" x="3922713" y="3022600"/>
          <p14:tracePt t="17491" x="3914775" y="3022600"/>
          <p14:tracePt t="17513" x="3908425" y="3022600"/>
          <p14:tracePt t="17524" x="3900488" y="3022600"/>
          <p14:tracePt t="17541" x="3894138" y="3022600"/>
          <p14:tracePt t="18842" x="3871913" y="3022600"/>
          <p14:tracePt t="18849" x="3836988" y="3022600"/>
          <p14:tracePt t="18861" x="3786188" y="3022600"/>
          <p14:tracePt t="18878" x="3651250" y="3022600"/>
          <p14:tracePt t="18894" x="3565525" y="3014663"/>
          <p14:tracePt t="18911" x="3471863" y="2994025"/>
          <p14:tracePt t="18928" x="3400425" y="2979738"/>
          <p14:tracePt t="18945" x="3351213" y="2979738"/>
          <p14:tracePt t="18961" x="3328988" y="2971800"/>
          <p14:tracePt t="18978" x="3308350" y="2965450"/>
          <p14:tracePt t="18995" x="3294063" y="2951163"/>
          <p14:tracePt t="19011" x="3257550" y="2928938"/>
          <p14:tracePt t="19028" x="3222625" y="2914650"/>
          <p14:tracePt t="19061" x="3214688" y="2914650"/>
          <p14:tracePt t="19080" x="3208338" y="2914650"/>
          <p14:tracePt t="19095" x="3208338" y="2908300"/>
          <p14:tracePt t="19112" x="3214688" y="2900363"/>
          <p14:tracePt t="19128" x="3228975" y="2900363"/>
          <p14:tracePt t="19145" x="3236913" y="2894013"/>
          <p14:tracePt t="19162" x="3251200" y="2886075"/>
          <p14:tracePt t="19178" x="3251200" y="2879725"/>
          <p14:tracePt t="19211" x="3257550" y="2879725"/>
          <p14:tracePt t="19229" x="3257550" y="2871788"/>
          <p14:tracePt t="19256" x="3257550" y="2865438"/>
          <p14:tracePt t="19262" x="3271838" y="2851150"/>
          <p14:tracePt t="19279" x="3294063" y="2843213"/>
          <p14:tracePt t="19295" x="3351213" y="2828925"/>
          <p14:tracePt t="19312" x="3414713" y="2822575"/>
          <p14:tracePt t="19329" x="3451225" y="2814638"/>
          <p14:tracePt t="19332" x="3479800" y="2814638"/>
          <p14:tracePt t="19346" x="3494088" y="2808288"/>
          <p14:tracePt t="19364" x="3508375" y="2808288"/>
          <p14:tracePt t="19661" x="3500438" y="2814638"/>
          <p14:tracePt t="19669" x="3494088" y="2814638"/>
          <p14:tracePt t="19683" x="3486150" y="2814638"/>
          <p14:tracePt t="19696" x="3471863" y="2822575"/>
          <p14:tracePt t="19713" x="3451225" y="2828925"/>
          <p14:tracePt t="19730" x="3422650" y="2843213"/>
          <p14:tracePt t="19747" x="3414713" y="2857500"/>
          <p14:tracePt t="19764" x="3394075" y="2865438"/>
          <p14:tracePt t="19780" x="3379788" y="2871788"/>
          <p14:tracePt t="19798" x="3351213" y="2871788"/>
          <p14:tracePt t="19813" x="3328988" y="2879725"/>
          <p14:tracePt t="19830" x="3294063" y="2894013"/>
          <p14:tracePt t="19847" x="3236913" y="2914650"/>
          <p14:tracePt t="19863" x="3194050" y="2936875"/>
          <p14:tracePt t="19880" x="3157538" y="2951163"/>
          <p14:tracePt t="19897" x="3114675" y="2971800"/>
          <p14:tracePt t="19913" x="3086100" y="2986088"/>
          <p14:tracePt t="19930" x="3057525" y="2994025"/>
          <p14:tracePt t="19947" x="3022600" y="3000375"/>
          <p14:tracePt t="19949" x="3022600" y="3008313"/>
          <p14:tracePt t="19964" x="3000375" y="3008313"/>
          <p14:tracePt t="19980" x="2979738" y="3008313"/>
          <p14:tracePt t="19997" x="2936875" y="3022600"/>
          <p14:tracePt t="20013" x="2914650" y="3022600"/>
          <p14:tracePt t="20030" x="2879725" y="3022600"/>
          <p14:tracePt t="20047" x="2836863" y="3022600"/>
          <p14:tracePt t="20064" x="2800350" y="3022600"/>
          <p14:tracePt t="20082" x="2714625" y="3022600"/>
          <p14:tracePt t="20097" x="2657475" y="3022600"/>
          <p14:tracePt t="20114" x="2600325" y="3000375"/>
          <p14:tracePt t="20131" x="2557463" y="3000375"/>
          <p14:tracePt t="20147" x="2514600" y="2979738"/>
          <p14:tracePt t="20164" x="2471738" y="2965450"/>
          <p14:tracePt t="20181" x="2451100" y="2957513"/>
          <p14:tracePt t="20199" x="2428875" y="2951163"/>
          <p14:tracePt t="20217" x="2422525" y="2951163"/>
          <p14:tracePt t="20232" x="2414588" y="2943225"/>
          <p14:tracePt t="20248" x="2393950" y="2928938"/>
          <p14:tracePt t="20265" x="2371725" y="2908300"/>
          <p14:tracePt t="20281" x="2351088" y="2886075"/>
          <p14:tracePt t="20298" x="2336800" y="2871788"/>
          <p14:tracePt t="20314" x="2322513" y="2851150"/>
          <p14:tracePt t="20317" x="2314575" y="2836863"/>
          <p14:tracePt t="20331" x="2300288" y="2814638"/>
          <p14:tracePt t="20348" x="2286000" y="2786063"/>
          <p14:tracePt t="20364" x="2279650" y="2757488"/>
          <p14:tracePt t="20381" x="2271713" y="2728913"/>
          <p14:tracePt t="20398" x="2265363" y="2693988"/>
          <p14:tracePt t="20414" x="2265363" y="2665413"/>
          <p14:tracePt t="20431" x="2265363" y="2636838"/>
          <p14:tracePt t="20448" x="2265363" y="2628900"/>
          <p14:tracePt t="20465" x="2265363" y="2614613"/>
          <p14:tracePt t="20559" x="2265363" y="2628900"/>
          <p14:tracePt t="20568" x="2265363" y="2751138"/>
          <p14:tracePt t="20575" x="2265363" y="2843213"/>
          <p14:tracePt t="20583" x="2271713" y="2928938"/>
          <p14:tracePt t="20599" x="2279650" y="3071813"/>
          <p14:tracePt t="20615" x="2293938" y="3136900"/>
          <p14:tracePt t="20632" x="2293938" y="3157538"/>
          <p14:tracePt t="20648" x="2286000" y="3171825"/>
          <p14:tracePt t="20668" x="2251075" y="3194050"/>
          <p14:tracePt t="20682" x="2193925" y="3236913"/>
          <p14:tracePt t="20699" x="2136775" y="3351213"/>
          <p14:tracePt t="20715" x="2057400" y="3508375"/>
          <p14:tracePt t="20732" x="1965325" y="3608388"/>
          <p14:tracePt t="20749" x="1908175" y="3694113"/>
          <p14:tracePt t="20765" x="1885950" y="3714750"/>
          <p14:tracePt t="20769" x="1871663" y="3722688"/>
          <p14:tracePt t="20787" x="1865313" y="3722688"/>
          <p14:tracePt t="20799" x="1865313" y="3729038"/>
          <p14:tracePt t="20816" x="1836738" y="3729038"/>
          <p14:tracePt t="20833" x="1793875" y="3729038"/>
          <p14:tracePt t="20849" x="1728788" y="3729038"/>
          <p14:tracePt t="20866" x="1636713" y="3729038"/>
          <p14:tracePt t="20882" x="1557338" y="3736975"/>
          <p14:tracePt t="20899" x="1471613" y="3757613"/>
          <p14:tracePt t="20916" x="1436688" y="3779838"/>
          <p14:tracePt t="20933" x="1428750" y="3800475"/>
          <p14:tracePt t="21006" x="1428750" y="3808413"/>
          <p14:tracePt t="21010" x="1422400" y="3808413"/>
          <p14:tracePt t="21019" x="1414463" y="3814763"/>
          <p14:tracePt t="21033" x="1414463" y="3822700"/>
          <p14:tracePt t="21051" x="1414463" y="3829050"/>
          <p14:tracePt t="21075" x="1408113" y="3829050"/>
          <p14:tracePt t="21089" x="1408113" y="3836988"/>
          <p14:tracePt t="21114" x="1408113" y="3843338"/>
          <p14:tracePt t="21136" x="1408113" y="3851275"/>
          <p14:tracePt t="21145" x="1408113" y="3857625"/>
          <p14:tracePt t="21153" x="1408113" y="3865563"/>
          <p14:tracePt t="21245" x="1422400" y="3871913"/>
          <p14:tracePt t="21254" x="1436688" y="3879850"/>
          <p14:tracePt t="21260" x="1443038" y="3879850"/>
          <p14:tracePt t="21270" x="1465263" y="3886200"/>
          <p14:tracePt t="21284" x="1500188" y="3894138"/>
          <p14:tracePt t="21301" x="1522413" y="3900488"/>
          <p14:tracePt t="21317" x="1543050" y="3900488"/>
          <p14:tracePt t="21334" x="1550988" y="3900488"/>
          <p14:tracePt t="21367" x="1557338" y="3900488"/>
          <p14:tracePt t="21793" x="1543050" y="3900488"/>
          <p14:tracePt t="21809" x="1536700" y="3900488"/>
          <p14:tracePt t="21817" x="1528763" y="3900488"/>
          <p14:tracePt t="21822" x="1522413" y="3900488"/>
          <p14:tracePt t="21839" x="1522413" y="3908425"/>
          <p14:tracePt t="21852" x="1514475" y="3908425"/>
          <p14:tracePt t="21869" x="1500188" y="3908425"/>
          <p14:tracePt t="21886" x="1493838" y="3908425"/>
          <p14:tracePt t="21902" x="1465263" y="3914775"/>
          <p14:tracePt t="22098" x="1471613" y="3914775"/>
          <p14:tracePt t="22200" x="1479550" y="3914775"/>
          <p14:tracePt t="22215" x="1485900" y="3914775"/>
          <p14:tracePt t="22224" x="1493838" y="3914775"/>
          <p14:tracePt t="22236" x="1500188" y="3922713"/>
          <p14:tracePt t="22253" x="1536700" y="3922713"/>
          <p14:tracePt t="22269" x="1557338" y="3922713"/>
          <p14:tracePt t="22286" x="1571625" y="3929063"/>
          <p14:tracePt t="22302" x="1614488" y="3943350"/>
          <p14:tracePt t="22320" x="1643063" y="3943350"/>
          <p14:tracePt t="22336" x="1657350" y="3943350"/>
          <p14:tracePt t="22700" x="1665288" y="3943350"/>
          <p14:tracePt t="22707" x="1671638" y="3943350"/>
          <p14:tracePt t="22715" x="1679575" y="3943350"/>
          <p14:tracePt t="22723" x="1685925" y="3943350"/>
          <p14:tracePt t="22738" x="1685925" y="3937000"/>
          <p14:tracePt t="22754" x="1693863" y="3937000"/>
          <p14:tracePt t="22838" x="1700213" y="3937000"/>
          <p14:tracePt t="22847" x="1708150" y="3937000"/>
          <p14:tracePt t="22855" x="1708150" y="3929063"/>
          <p14:tracePt t="22871" x="1714500" y="3929063"/>
          <p14:tracePt t="22888" x="1714500" y="3922713"/>
          <p14:tracePt t="23254" x="1722438" y="3922713"/>
          <p14:tracePt t="23270" x="1728788" y="3922713"/>
          <p14:tracePt t="23277" x="1736725" y="3922713"/>
          <p14:tracePt t="23293" x="1743075" y="3922713"/>
          <p14:tracePt t="23305" x="1751013" y="3922713"/>
          <p14:tracePt t="23322" x="1779588" y="3922713"/>
          <p14:tracePt t="23339" x="1793875" y="3922713"/>
          <p14:tracePt t="23426" x="1800225" y="3922713"/>
          <p14:tracePt t="23442" x="1814513" y="3922713"/>
          <p14:tracePt t="23459" x="1828800" y="3922713"/>
          <p14:tracePt t="23465" x="1843088" y="3922713"/>
          <p14:tracePt t="23474" x="1865313" y="3929063"/>
          <p14:tracePt t="23489" x="1900238" y="3937000"/>
          <p14:tracePt t="23506" x="1914525" y="3937000"/>
          <p14:tracePt t="23525" x="1928813" y="3943350"/>
          <p14:tracePt t="23539" x="1936750" y="3943350"/>
          <p14:tracePt t="23556" x="1943100" y="3943350"/>
          <p14:tracePt t="23574" x="1957388" y="3951288"/>
          <p14:tracePt t="23589" x="1971675" y="3951288"/>
          <p14:tracePt t="23606" x="2008188" y="3951288"/>
          <p14:tracePt t="23622" x="2036763" y="3951288"/>
          <p14:tracePt t="23639" x="2085975" y="3957638"/>
          <p14:tracePt t="23656" x="2100263" y="3957638"/>
          <p14:tracePt t="23675" x="2128838" y="3965575"/>
          <p14:tracePt t="23823" x="2136775" y="3971925"/>
          <p14:tracePt t="23832" x="2136775" y="3986213"/>
          <p14:tracePt t="23840" x="2151063" y="3994150"/>
          <p14:tracePt t="23856" x="2157413" y="4014788"/>
          <p14:tracePt t="23873" x="2165350" y="4043363"/>
          <p14:tracePt t="23891" x="2165350" y="4079875"/>
          <p14:tracePt t="23907" x="2171700" y="4108450"/>
          <p14:tracePt t="23923" x="2171700" y="4151313"/>
          <p14:tracePt t="23926" x="2171700" y="4157663"/>
          <p14:tracePt t="23940" x="2171700" y="4186238"/>
          <p14:tracePt t="23959" x="2171700" y="4200525"/>
          <p14:tracePt t="23973" x="2171700" y="4208463"/>
          <p14:tracePt t="24059" x="2165350" y="4208463"/>
          <p14:tracePt t="24081" x="2157413" y="4214813"/>
          <p14:tracePt t="24097" x="2151063" y="4214813"/>
          <p14:tracePt t="24105" x="2128838" y="4222750"/>
          <p14:tracePt t="24113" x="2122488" y="4222750"/>
          <p14:tracePt t="24124" x="2100263" y="4222750"/>
          <p14:tracePt t="24141" x="2079625" y="4222750"/>
          <p14:tracePt t="24157" x="2071688" y="4222750"/>
          <p14:tracePt t="24174" x="2065338" y="4222750"/>
          <p14:tracePt t="24191" x="2057400" y="4222750"/>
          <p14:tracePt t="24207" x="2036763" y="4222750"/>
          <p14:tracePt t="24224" x="2008188" y="4214813"/>
          <p14:tracePt t="24243" x="1965325" y="4214813"/>
          <p14:tracePt t="24258" x="1951038" y="4208463"/>
          <p14:tracePt t="24274" x="1943100" y="4208463"/>
          <p14:tracePt t="24496" x="1951038" y="4208463"/>
          <p14:tracePt t="24511" x="1965325" y="4208463"/>
          <p14:tracePt t="24519" x="1971675" y="4208463"/>
          <p14:tracePt t="24528" x="1985963" y="4208463"/>
          <p14:tracePt t="24542" x="2008188" y="4208463"/>
          <p14:tracePt t="24558" x="2028825" y="4208463"/>
          <p14:tracePt t="24575" x="2065338" y="4194175"/>
          <p14:tracePt t="24592" x="2100263" y="4194175"/>
          <p14:tracePt t="24608" x="2143125" y="4179888"/>
          <p14:tracePt t="24625" x="2171700" y="4165600"/>
          <p14:tracePt t="24642" x="2179638" y="4157663"/>
          <p14:tracePt t="24658" x="2208213" y="4157663"/>
          <p14:tracePt t="24676" x="2214563" y="4151313"/>
          <p14:tracePt t="24692" x="2236788" y="4151313"/>
          <p14:tracePt t="24708" x="2271713" y="4151313"/>
          <p14:tracePt t="24725" x="2308225" y="4143375"/>
          <p14:tracePt t="24742" x="2322513" y="4143375"/>
          <p14:tracePt t="24759" x="2328863" y="4143375"/>
          <p14:tracePt t="24811" x="2343150" y="4137025"/>
          <p14:tracePt t="24831" x="2351088" y="4137025"/>
          <p14:tracePt t="24839" x="2351088" y="4129088"/>
          <p14:tracePt t="24847" x="2365375" y="4129088"/>
          <p14:tracePt t="24859" x="2379663" y="4129088"/>
          <p14:tracePt t="24876" x="2414588" y="4122738"/>
          <p14:tracePt t="24892" x="2443163" y="4114800"/>
          <p14:tracePt t="24909" x="2457450" y="4114800"/>
          <p14:tracePt t="24926" x="2471738" y="4108450"/>
          <p14:tracePt t="24942" x="2486025" y="4108450"/>
          <p14:tracePt t="24960" x="2500313" y="4108450"/>
          <p14:tracePt t="24976" x="2514600" y="4108450"/>
          <p14:tracePt t="24992" x="2528888" y="4108450"/>
          <p14:tracePt t="25080" x="2522538" y="4108450"/>
          <p14:tracePt t="25088" x="2514600" y="4108450"/>
          <p14:tracePt t="25096" x="2508250" y="4108450"/>
          <p14:tracePt t="25110" x="2493963" y="4114800"/>
          <p14:tracePt t="25126" x="2465388" y="4137025"/>
          <p14:tracePt t="25143" x="2422525" y="4143375"/>
          <p14:tracePt t="25160" x="2400300" y="4151313"/>
          <p14:tracePt t="25177" x="2328863" y="4157663"/>
          <p14:tracePt t="25193" x="2243138" y="4157663"/>
          <p14:tracePt t="25210" x="2193925" y="4165600"/>
          <p14:tracePt t="25227" x="2122488" y="4165600"/>
          <p14:tracePt t="25243" x="2093913" y="4165600"/>
          <p14:tracePt t="25246" x="2085975" y="4165600"/>
          <p14:tracePt t="25260" x="2071688" y="4165600"/>
          <p14:tracePt t="25276" x="2051050" y="4171950"/>
          <p14:tracePt t="25293" x="2036763" y="4171950"/>
          <p14:tracePt t="25310" x="1985963" y="4171950"/>
          <p14:tracePt t="25327" x="1928813" y="4171950"/>
          <p14:tracePt t="25344" x="1879600" y="4171950"/>
          <p14:tracePt t="25360" x="1851025" y="4171950"/>
          <p14:tracePt t="25364" x="1851025" y="4179888"/>
          <p14:tracePt t="25551" x="1857375" y="4179888"/>
          <p14:tracePt t="25557" x="1885950" y="4186238"/>
          <p14:tracePt t="25564" x="1908175" y="4186238"/>
          <p14:tracePt t="25577" x="1928813" y="4194175"/>
          <p14:tracePt t="25594" x="2000250" y="4200525"/>
          <p14:tracePt t="25611" x="2065338" y="4208463"/>
          <p14:tracePt t="25628" x="2114550" y="4229100"/>
          <p14:tracePt t="25644" x="2151063" y="4237038"/>
          <p14:tracePt t="25661" x="2179638" y="4243388"/>
          <p14:tracePt t="25677" x="2200275" y="4243388"/>
          <p14:tracePt t="25694" x="2236788" y="4251325"/>
          <p14:tracePt t="25711" x="2271713" y="4251325"/>
          <p14:tracePt t="25728" x="2286000" y="4257675"/>
          <p14:tracePt t="25754" x="2293938" y="4257675"/>
          <p14:tracePt t="25793" x="2308225" y="4257675"/>
          <p14:tracePt t="25815" x="2314575" y="4257675"/>
          <p14:tracePt t="25823" x="2328863" y="4257675"/>
          <p14:tracePt t="25832" x="2343150" y="4265613"/>
          <p14:tracePt t="25844" x="2351088" y="4265613"/>
          <p14:tracePt t="25862" x="2386013" y="4265613"/>
          <p14:tracePt t="25995" x="2393950" y="4265613"/>
          <p14:tracePt t="26011" x="2400300" y="4265613"/>
          <p14:tracePt t="26020" x="2408238" y="4265613"/>
          <p14:tracePt t="26028" x="2414588" y="4265613"/>
          <p14:tracePt t="26045" x="2428875" y="4265613"/>
          <p14:tracePt t="26062" x="2436813" y="4265613"/>
          <p14:tracePt t="26079" x="2443163" y="4265613"/>
          <p14:tracePt t="26096" x="2457450" y="4265613"/>
          <p14:tracePt t="26129" x="2465388" y="4265613"/>
          <p14:tracePt t="26146" x="2479675" y="4265613"/>
          <p14:tracePt t="26162" x="2486025" y="4265613"/>
          <p14:tracePt t="26179" x="2500313" y="4265613"/>
          <p14:tracePt t="26195" x="2514600" y="4257675"/>
          <p14:tracePt t="26212" x="2571750" y="4243388"/>
          <p14:tracePt t="26229" x="2593975" y="4237038"/>
          <p14:tracePt t="26246" x="2600325" y="4237038"/>
          <p14:tracePt t="26263" x="2608263" y="4237038"/>
          <p14:tracePt t="26339" x="2614613" y="4237038"/>
          <p14:tracePt t="26349" x="2622550" y="4237038"/>
          <p14:tracePt t="26364" x="2628900" y="4229100"/>
          <p14:tracePt t="26370" x="2636838" y="4222750"/>
          <p14:tracePt t="26380" x="2643188" y="4222750"/>
          <p14:tracePt t="26396" x="2651125" y="4208463"/>
          <p14:tracePt t="26413" x="2657475" y="4186238"/>
          <p14:tracePt t="26429" x="2657475" y="4171950"/>
          <p14:tracePt t="26446" x="2665413" y="4165600"/>
          <p14:tracePt t="26463" x="2665413" y="4151313"/>
          <p14:tracePt t="26479" x="2671763" y="4122738"/>
          <p14:tracePt t="26496" x="2671763" y="4057650"/>
          <p14:tracePt t="26513" x="2671763" y="3943350"/>
          <p14:tracePt t="26530" x="2671763" y="3879850"/>
          <p14:tracePt t="26547" x="2671763" y="3843338"/>
          <p14:tracePt t="26563" x="2671763" y="3771900"/>
          <p14:tracePt t="26564" x="2671763" y="3729038"/>
          <p14:tracePt t="26580" x="2671763" y="3671888"/>
          <p14:tracePt t="26597" x="2671763" y="3643313"/>
          <p14:tracePt t="26613" x="2671763" y="3614738"/>
          <p14:tracePt t="26630" x="2671763" y="3571875"/>
          <p14:tracePt t="26647" x="2671763" y="3522663"/>
          <p14:tracePt t="26663" x="2679700" y="3457575"/>
          <p14:tracePt t="26680" x="2686050" y="3429000"/>
          <p14:tracePt t="26697" x="2700338" y="3400425"/>
          <p14:tracePt t="26713" x="2700338" y="3386138"/>
          <p14:tracePt t="26730" x="2714625" y="3371850"/>
          <p14:tracePt t="26747" x="2722563" y="3371850"/>
          <p14:tracePt t="26763" x="2722563" y="3365500"/>
          <p14:tracePt t="26781" x="2736850" y="3357563"/>
          <p14:tracePt t="26797" x="2751138" y="3357563"/>
          <p14:tracePt t="26814" x="2828925" y="3351213"/>
          <p14:tracePt t="26831" x="2886075" y="3336925"/>
          <p14:tracePt t="26847" x="2914650" y="3322638"/>
          <p14:tracePt t="26864" x="2943225" y="3314700"/>
          <p14:tracePt t="26880" x="2979738" y="3314700"/>
          <p14:tracePt t="26897" x="2986088" y="3308350"/>
          <p14:tracePt t="26914" x="3000375" y="3300413"/>
          <p14:tracePt t="26947" x="3008313" y="3300413"/>
          <p14:tracePt t="26964" x="3043238" y="3300413"/>
          <p14:tracePt t="26981" x="3065463" y="3294063"/>
          <p14:tracePt t="26997" x="3114675" y="3294063"/>
          <p14:tracePt t="27014" x="3143250" y="3286125"/>
          <p14:tracePt t="27031" x="3171825" y="3286125"/>
          <p14:tracePt t="27048" x="3208338" y="3286125"/>
          <p14:tracePt t="27064" x="3228975" y="3286125"/>
          <p14:tracePt t="27081" x="3257550" y="3286125"/>
          <p14:tracePt t="27098" x="3271838" y="3286125"/>
          <p14:tracePt t="27117" x="3286125" y="3286125"/>
          <p14:tracePt t="27131" x="3308350" y="3286125"/>
          <p14:tracePt t="27148" x="3322638" y="3286125"/>
          <p14:tracePt t="27164" x="3336925" y="3286125"/>
          <p14:tracePt t="27181" x="3357563" y="3286125"/>
          <p14:tracePt t="27199" x="3408363" y="3300413"/>
          <p14:tracePt t="27214" x="3414713" y="3308350"/>
          <p14:tracePt t="27231" x="3443288" y="3314700"/>
          <p14:tracePt t="27248" x="3457575" y="3322638"/>
          <p14:tracePt t="27265" x="3479800" y="3322638"/>
          <p14:tracePt t="27268" x="3494088" y="3322638"/>
          <p14:tracePt t="27281" x="3494088" y="3328988"/>
          <p14:tracePt t="27298" x="3536950" y="3336925"/>
          <p14:tracePt t="27315" x="3551238" y="3343275"/>
          <p14:tracePt t="27331" x="3579813" y="3343275"/>
          <p14:tracePt t="27349" x="3586163" y="3343275"/>
          <p14:tracePt t="27365" x="3594100" y="3343275"/>
          <p14:tracePt t="27816" x="3594100" y="3351213"/>
          <p14:tracePt t="27823" x="3600450" y="3351213"/>
          <p14:tracePt t="27833" x="3608388" y="3357563"/>
          <p14:tracePt t="27850" x="3614738" y="3357563"/>
          <p14:tracePt t="27866" x="3622675" y="3357563"/>
          <p14:tracePt t="27894" x="3629025" y="3357563"/>
          <p14:tracePt t="27910" x="3636963" y="3357563"/>
          <p14:tracePt t="27917" x="3643313" y="3365500"/>
          <p14:tracePt t="27933" x="3651250" y="3365500"/>
          <p14:tracePt t="27950" x="3657600" y="3365500"/>
          <p14:tracePt t="30254" x="3651250" y="3379788"/>
          <p14:tracePt t="30261" x="3636963" y="3394075"/>
          <p14:tracePt t="30273" x="3614738" y="3408363"/>
          <p14:tracePt t="30288" x="3586163" y="3429000"/>
          <p14:tracePt t="30290" x="3557588" y="3443288"/>
          <p14:tracePt t="30306" x="3494088" y="3451225"/>
          <p14:tracePt t="30323" x="3394075" y="3479800"/>
          <p14:tracePt t="30339" x="3328988" y="3500438"/>
          <p14:tracePt t="30356" x="3265488" y="3529013"/>
          <p14:tracePt t="30372" x="3200400" y="3557588"/>
          <p14:tracePt t="30390" x="3143250" y="3565525"/>
          <p14:tracePt t="30407" x="3100388" y="3571875"/>
          <p14:tracePt t="30408" x="3071813" y="3579813"/>
          <p14:tracePt t="30422" x="3028950" y="3594100"/>
          <p14:tracePt t="30439" x="2979738" y="3614738"/>
          <p14:tracePt t="30456" x="2865438" y="3657600"/>
          <p14:tracePt t="30473" x="2786063" y="3671888"/>
          <p14:tracePt t="30489" x="2722563" y="3708400"/>
          <p14:tracePt t="30506" x="2593975" y="3736975"/>
          <p14:tracePt t="30523" x="2479675" y="3771900"/>
          <p14:tracePt t="30540" x="2314575" y="3857625"/>
          <p14:tracePt t="30556" x="2279650" y="3894138"/>
          <p14:tracePt t="30573" x="2243138" y="3922713"/>
          <p14:tracePt t="30589" x="2208213" y="3943350"/>
          <p14:tracePt t="30606" x="2200275" y="3957638"/>
          <p14:tracePt t="30623" x="2157413" y="3986213"/>
          <p14:tracePt t="30640" x="2114550" y="4022725"/>
          <p14:tracePt t="30656" x="2085975" y="4051300"/>
          <p14:tracePt t="30660" x="2071688" y="4065588"/>
          <p14:tracePt t="30673" x="2051050" y="4086225"/>
          <p14:tracePt t="30691" x="1985963" y="4129088"/>
          <p14:tracePt t="30707" x="1979613" y="4129088"/>
          <p14:tracePt t="30740" x="1971675" y="4129088"/>
          <p14:tracePt t="30757" x="1971675" y="4143375"/>
          <p14:tracePt t="30774" x="1965325" y="4151313"/>
          <p14:tracePt t="30790" x="1957388" y="4171950"/>
          <p14:tracePt t="30807" x="1957388" y="4179888"/>
          <p14:tracePt t="30831" x="1957388" y="4186238"/>
          <p14:tracePt t="30841" x="1951038" y="4186238"/>
          <p14:tracePt t="30857" x="1951038" y="4200525"/>
          <p14:tracePt t="30891" x="1951038" y="4214813"/>
          <p14:tracePt t="30907" x="1951038" y="4222750"/>
          <p14:tracePt t="30924" x="1957388" y="4237038"/>
          <p14:tracePt t="30941" x="1979613" y="4237038"/>
          <p14:tracePt t="30957" x="2022475" y="4237038"/>
          <p14:tracePt t="30973" x="2071688" y="4237038"/>
          <p14:tracePt t="30991" x="2100263" y="4237038"/>
          <p14:tracePt t="31008" x="2143125" y="4237038"/>
          <p14:tracePt t="31024" x="2208213" y="4237038"/>
          <p14:tracePt t="31041" x="2228850" y="4237038"/>
          <p14:tracePt t="31057" x="2236788" y="4237038"/>
          <p14:tracePt t="31175" x="2243138" y="4237038"/>
          <p14:tracePt t="31197" x="2251075" y="4237038"/>
          <p14:tracePt t="31221" x="2257425" y="4229100"/>
          <p14:tracePt t="31229" x="2265363" y="4229100"/>
          <p14:tracePt t="31237" x="2271713" y="4229100"/>
          <p14:tracePt t="31245" x="2279650" y="4229100"/>
          <p14:tracePt t="31258" x="2293938" y="4229100"/>
          <p14:tracePt t="31275" x="2343150" y="4237038"/>
          <p14:tracePt t="31292" x="2371725" y="4237038"/>
          <p14:tracePt t="31308" x="2393950" y="4237038"/>
          <p14:tracePt t="31325" x="2400300" y="4229100"/>
          <p14:tracePt t="31369" x="2408238" y="4229100"/>
          <p14:tracePt t="31378" x="2414588" y="4229100"/>
          <p14:tracePt t="31401" x="2422525" y="4229100"/>
          <p14:tracePt t="31412" x="2436813" y="4229100"/>
          <p14:tracePt t="31425" x="2443163" y="4229100"/>
          <p14:tracePt t="31442" x="2451100" y="4229100"/>
          <p14:tracePt t="31459" x="2457450" y="4222750"/>
          <p14:tracePt t="31475" x="2465388" y="4222750"/>
          <p14:tracePt t="31492" x="2471738" y="4222750"/>
          <p14:tracePt t="31525" x="2479675" y="4222750"/>
          <p14:tracePt t="31542" x="2493963" y="4222750"/>
          <p14:tracePt t="31559" x="2500313" y="4222750"/>
          <p14:tracePt t="32056" x="2508250" y="4222750"/>
          <p14:tracePt t="32066" x="2514600" y="4222750"/>
          <p14:tracePt t="32089" x="2522538" y="4222750"/>
          <p14:tracePt t="32197" x="2528888" y="4222750"/>
          <p14:tracePt t="32230" x="2536825" y="4222750"/>
          <p14:tracePt t="32246" x="2543175" y="4222750"/>
          <p14:tracePt t="32252" x="2551113" y="4222750"/>
          <p14:tracePt t="32270" x="2565400" y="4222750"/>
          <p14:tracePt t="32284" x="2571750" y="4222750"/>
          <p14:tracePt t="32298" x="2579688" y="4222750"/>
          <p14:tracePt t="32310" x="2586038" y="4222750"/>
          <p14:tracePt t="32327" x="2593975" y="4222750"/>
          <p14:tracePt t="32344" x="2614613" y="4222750"/>
          <p14:tracePt t="32361" x="2628900" y="4222750"/>
          <p14:tracePt t="32377" x="2651125" y="4222750"/>
          <p14:tracePt t="32394" x="2679700" y="4222750"/>
          <p14:tracePt t="32412" x="2708275" y="4222750"/>
          <p14:tracePt t="32428" x="2728913" y="4222750"/>
          <p14:tracePt t="32444" x="2743200" y="4222750"/>
          <p14:tracePt t="32461" x="2757488" y="4222750"/>
          <p14:tracePt t="32477" x="2765425" y="4222750"/>
          <p14:tracePt t="32494" x="2771775" y="4222750"/>
          <p14:tracePt t="32511" x="2786063" y="4222750"/>
          <p14:tracePt t="32528" x="2794000" y="4222750"/>
          <p14:tracePt t="32544" x="2800350" y="4229100"/>
          <p14:tracePt t="32562" x="2822575" y="4229100"/>
          <p14:tracePt t="32578" x="2828925" y="4229100"/>
          <p14:tracePt t="32594" x="2836863" y="4229100"/>
          <p14:tracePt t="32612" x="2843213" y="4229100"/>
          <p14:tracePt t="32636" x="2851150" y="4229100"/>
          <p14:tracePt t="32651" x="2857500" y="4229100"/>
          <p14:tracePt t="32675" x="2865438" y="4229100"/>
          <p14:tracePt t="32690" x="2871788" y="4229100"/>
          <p14:tracePt t="32699" x="2879725" y="4229100"/>
          <p14:tracePt t="32711" x="2886075" y="4229100"/>
          <p14:tracePt t="32738" x="2894013" y="4229100"/>
          <p14:tracePt t="33245" x="2886075" y="4229100"/>
          <p14:tracePt t="33291" x="2879725" y="4229100"/>
          <p14:tracePt t="33332" x="2871788" y="4229100"/>
          <p14:tracePt t="33361" x="2865438" y="4229100"/>
          <p14:tracePt t="33423" x="2857500" y="4229100"/>
          <p14:tracePt t="33455" x="2851150" y="4229100"/>
          <p14:tracePt t="33488" x="2843213" y="4229100"/>
          <p14:tracePt t="33520" x="2836863" y="4229100"/>
          <p14:tracePt t="33534" x="2828925" y="4229100"/>
          <p14:tracePt t="33565" x="2822575" y="4229100"/>
          <p14:tracePt t="33581" x="2814638" y="4229100"/>
          <p14:tracePt t="33596" x="2808288" y="4229100"/>
          <p14:tracePt t="33619" x="2800350" y="4229100"/>
          <p14:tracePt t="36534" x="2800350" y="4237038"/>
          <p14:tracePt t="36550" x="2800350" y="4243388"/>
          <p14:tracePt t="36566" x="2800350" y="4251325"/>
          <p14:tracePt t="36580" x="2800350" y="4257675"/>
          <p14:tracePt t="36590" x="2794000" y="4257675"/>
          <p14:tracePt t="36594" x="2794000" y="4265613"/>
          <p14:tracePt t="36611" x="2794000" y="4271963"/>
          <p14:tracePt t="36635" x="2794000" y="4279900"/>
          <p14:tracePt t="36642" x="2794000" y="4286250"/>
          <p14:tracePt t="36654" x="2794000" y="4294188"/>
          <p14:tracePt t="36672" x="2794000" y="4300538"/>
          <p14:tracePt t="36688" x="2794000" y="4322763"/>
          <p14:tracePt t="36705" x="2794000" y="4337050"/>
          <p14:tracePt t="36721" x="2794000" y="4351338"/>
          <p14:tracePt t="36738" x="2794000" y="4386263"/>
          <p14:tracePt t="36755" x="2794000" y="4400550"/>
          <p14:tracePt t="36771" x="2794000" y="4414838"/>
          <p14:tracePt t="36788" x="2794000" y="4422775"/>
          <p14:tracePt t="36790" x="2786063" y="4422775"/>
          <p14:tracePt t="36805" x="2786063" y="4437063"/>
          <p14:tracePt t="36821" x="2786063" y="4457700"/>
          <p14:tracePt t="36838" x="2786063" y="4465638"/>
          <p14:tracePt t="36855" x="2786063" y="4479925"/>
          <p14:tracePt t="36888" x="2786063" y="4486275"/>
          <p14:tracePt t="36947" x="2786063" y="4494213"/>
          <p14:tracePt t="36978" x="2786063" y="4500563"/>
          <p14:tracePt t="36989" x="2786063" y="4508500"/>
          <p14:tracePt t="37002" x="2786063" y="4514850"/>
          <p14:tracePt t="37008" x="2786063" y="4522788"/>
          <p14:tracePt t="37025" x="2786063" y="4529138"/>
          <p14:tracePt t="37454" x="2779713" y="4529138"/>
          <p14:tracePt t="37462" x="2771775" y="4529138"/>
          <p14:tracePt t="37473" x="2765425" y="4529138"/>
          <p14:tracePt t="37490" x="2757488" y="4529138"/>
          <p14:tracePt t="37604" x="2751138" y="4529138"/>
          <p14:tracePt t="37634" x="2743200" y="4529138"/>
          <p14:tracePt t="37644" x="2736850" y="4529138"/>
          <p14:tracePt t="37651" x="2728913" y="4529138"/>
          <p14:tracePt t="37665" x="2722563" y="4529138"/>
          <p14:tracePt t="37673" x="2708275" y="4529138"/>
          <p14:tracePt t="37690" x="2679700" y="4529138"/>
          <p14:tracePt t="37709" x="2643188" y="4529138"/>
          <p14:tracePt t="37724" x="2600325" y="4529138"/>
          <p14:tracePt t="37741" x="2551113" y="4537075"/>
          <p14:tracePt t="37757" x="2528888" y="4543425"/>
          <p14:tracePt t="37924" x="2528888" y="4529138"/>
          <p14:tracePt t="37931" x="2528888" y="4514850"/>
          <p14:tracePt t="37940" x="2528888" y="4486275"/>
          <p14:tracePt t="37957" x="2528888" y="4443413"/>
          <p14:tracePt t="37974" x="2536825" y="4408488"/>
          <p14:tracePt t="37993" x="2571750" y="4343400"/>
          <p14:tracePt t="38008" x="2586038" y="4300538"/>
          <p14:tracePt t="38024" x="2614613" y="4251325"/>
          <p14:tracePt t="38041" x="2651125" y="4137025"/>
          <p14:tracePt t="38058" x="2679700" y="4000500"/>
          <p14:tracePt t="38075" x="2686050" y="3900488"/>
          <p14:tracePt t="38091" x="2686050" y="3808413"/>
          <p14:tracePt t="38108" x="2700338" y="3708400"/>
          <p14:tracePt t="38112" x="2700338" y="3671888"/>
          <p14:tracePt t="38124" x="2714625" y="3622675"/>
          <p14:tracePt t="38143" x="2728913" y="3494088"/>
          <p14:tracePt t="38158" x="2743200" y="3422650"/>
          <p14:tracePt t="38175" x="2757488" y="3351213"/>
          <p14:tracePt t="38191" x="2765425" y="3308350"/>
          <p14:tracePt t="38208" x="2771775" y="3271838"/>
          <p14:tracePt t="38225" x="2779713" y="3251200"/>
          <p14:tracePt t="38242" x="2794000" y="3200400"/>
          <p14:tracePt t="38259" x="2800350" y="3179763"/>
          <p14:tracePt t="38276" x="2800350" y="3165475"/>
          <p14:tracePt t="38292" x="2808288" y="3157538"/>
          <p14:tracePt t="38309" x="2808288" y="3151188"/>
          <p14:tracePt t="38325" x="2822575" y="3143250"/>
          <p14:tracePt t="38343" x="2851150" y="3128963"/>
          <p14:tracePt t="38359" x="2871788" y="3108325"/>
          <p14:tracePt t="38363" x="2886075" y="3100388"/>
          <p14:tracePt t="38375" x="2894013" y="3079750"/>
          <p14:tracePt t="38392" x="2908300" y="3051175"/>
          <p14:tracePt t="38409" x="2922588" y="3043238"/>
          <p14:tracePt t="38442" x="2928938" y="3043238"/>
          <p14:tracePt t="38459" x="2936875" y="3043238"/>
          <p14:tracePt t="38476" x="2951163" y="3028950"/>
          <p14:tracePt t="38492" x="2957513" y="3028950"/>
          <p14:tracePt t="38690" x="2943225" y="3028950"/>
          <p14:tracePt t="38697" x="2928938" y="3028950"/>
          <p14:tracePt t="38709" x="2922588" y="3028950"/>
          <p14:tracePt t="38726" x="2900363" y="3028950"/>
          <p14:tracePt t="38743" x="2879725" y="3028950"/>
          <p14:tracePt t="38759" x="2843213" y="3036888"/>
          <p14:tracePt t="38776" x="2828925" y="3036888"/>
          <p14:tracePt t="38793" x="2794000" y="3036888"/>
          <p14:tracePt t="38810" x="2743200" y="3036888"/>
          <p14:tracePt t="38826" x="2708275" y="3036888"/>
          <p14:tracePt t="38843" x="2693988" y="3028950"/>
          <p14:tracePt t="38861" x="2651125" y="3014663"/>
          <p14:tracePt t="38877" x="2614613" y="3008313"/>
          <p14:tracePt t="38894" x="2579688" y="2994025"/>
          <p14:tracePt t="38910" x="2557463" y="2986088"/>
          <p14:tracePt t="38926" x="2514600" y="2936875"/>
          <p14:tracePt t="38943" x="2479675" y="2900363"/>
          <p14:tracePt t="38960" x="2451100" y="2879725"/>
          <p14:tracePt t="38977" x="2428875" y="2857500"/>
          <p14:tracePt t="38980" x="2428875" y="2843213"/>
          <p14:tracePt t="38993" x="2414588" y="2828925"/>
          <p14:tracePt t="39011" x="2400300" y="2808288"/>
          <p14:tracePt t="39027" x="2400300" y="2743200"/>
          <p14:tracePt t="39044" x="2393950" y="2643188"/>
          <p14:tracePt t="39061" x="2393950" y="2565400"/>
          <p14:tracePt t="39077" x="2386013" y="2508250"/>
          <p14:tracePt t="39081" x="2386013" y="2479675"/>
          <p14:tracePt t="39094" x="2371725" y="2436813"/>
          <p14:tracePt t="39111" x="2365375" y="2386013"/>
          <p14:tracePt t="39129" x="2365375" y="2351088"/>
          <p14:tracePt t="39145" x="2371725" y="2314575"/>
          <p14:tracePt t="39161" x="2379663" y="2300288"/>
          <p14:tracePt t="39178" x="2393950" y="2300288"/>
          <p14:tracePt t="39194" x="2422525" y="2286000"/>
          <p14:tracePt t="39211" x="2479675" y="2279650"/>
          <p14:tracePt t="39228" x="2551113" y="2257425"/>
          <p14:tracePt t="39244" x="2586038" y="2251075"/>
          <p14:tracePt t="39261" x="2600325" y="2251075"/>
          <p14:tracePt t="39277" x="2614613" y="2243138"/>
          <p14:tracePt t="39295" x="2622550" y="2243138"/>
          <p14:tracePt t="39311" x="2628900" y="2243138"/>
          <p14:tracePt t="39328" x="2657475" y="2228850"/>
          <p14:tracePt t="39345" x="2686050" y="2222500"/>
          <p14:tracePt t="39361" x="2757488" y="2222500"/>
          <p14:tracePt t="39378" x="2836863" y="2214563"/>
          <p14:tracePt t="39394" x="2900363" y="2214563"/>
          <p14:tracePt t="39411" x="2943225" y="2214563"/>
          <p14:tracePt t="39429" x="3014663" y="2214563"/>
          <p14:tracePt t="39430" x="3028950" y="2222500"/>
          <p14:tracePt t="39445" x="3065463" y="2222500"/>
          <p14:tracePt t="39462" x="3122613" y="2228850"/>
          <p14:tracePt t="39478" x="3157538" y="2236788"/>
          <p14:tracePt t="39495" x="3186113" y="2265363"/>
          <p14:tracePt t="39511" x="3236913" y="2300288"/>
          <p14:tracePt t="39528" x="3257550" y="2322513"/>
          <p14:tracePt t="39545" x="3300413" y="2343150"/>
          <p14:tracePt t="39562" x="3357563" y="2371725"/>
          <p14:tracePt t="39579" x="3394075" y="2393950"/>
          <p14:tracePt t="39595" x="3408363" y="2408238"/>
          <p14:tracePt t="39612" x="3414713" y="2422525"/>
          <p14:tracePt t="39628" x="3414713" y="2451100"/>
          <p14:tracePt t="39645" x="3422650" y="2465388"/>
          <p14:tracePt t="39662" x="3429000" y="2508250"/>
          <p14:tracePt t="39679" x="3436938" y="2565400"/>
          <p14:tracePt t="39696" x="3451225" y="2608263"/>
          <p14:tracePt t="39712" x="3451225" y="2657475"/>
          <p14:tracePt t="39729" x="3451225" y="2693988"/>
          <p14:tracePt t="39746" x="3451225" y="2708275"/>
          <p14:tracePt t="39762" x="3451225" y="2743200"/>
          <p14:tracePt t="39779" x="3443288" y="2771775"/>
          <p14:tracePt t="39784" x="3443288" y="2794000"/>
          <p14:tracePt t="39795" x="3422650" y="2814638"/>
          <p14:tracePt t="39812" x="3400425" y="2843213"/>
          <p14:tracePt t="39829" x="3379788" y="2879725"/>
          <p14:tracePt t="39845" x="3357563" y="2908300"/>
          <p14:tracePt t="39863" x="3314700" y="2928938"/>
          <p14:tracePt t="39880" x="3279775" y="2951163"/>
          <p14:tracePt t="39896" x="3236913" y="2965450"/>
          <p14:tracePt t="39912" x="3214688" y="2971800"/>
          <p14:tracePt t="39929" x="3171825" y="2971800"/>
          <p14:tracePt t="39946" x="3122613" y="2994025"/>
          <p14:tracePt t="39963" x="3094038" y="3008313"/>
          <p14:tracePt t="39979" x="3043238" y="3008313"/>
          <p14:tracePt t="39996" x="3014663" y="3022600"/>
          <p14:tracePt t="40013" x="2971800" y="3022600"/>
          <p14:tracePt t="40030" x="2936875" y="3028950"/>
          <p14:tracePt t="40033" x="2914650" y="3036888"/>
          <p14:tracePt t="40046" x="2886075" y="3036888"/>
          <p14:tracePt t="40063" x="2822575" y="3036888"/>
          <p14:tracePt t="40080" x="2779713" y="3036888"/>
          <p14:tracePt t="40096" x="2765425" y="3036888"/>
          <p14:tracePt t="40113" x="2714625" y="3028950"/>
          <p14:tracePt t="40130" x="2671763" y="3022600"/>
          <p14:tracePt t="40148" x="2628900" y="3008313"/>
          <p14:tracePt t="40164" x="2522538" y="2994025"/>
          <p14:tracePt t="40181" x="2493963" y="2971800"/>
          <p14:tracePt t="40196" x="2465388" y="2957513"/>
          <p14:tracePt t="40213" x="2443163" y="2943225"/>
          <p14:tracePt t="40230" x="2436813" y="2936875"/>
          <p14:tracePt t="40247" x="2422525" y="2928938"/>
          <p14:tracePt t="40263" x="2422525" y="2922588"/>
          <p14:tracePt t="40280" x="2414588" y="2900363"/>
          <p14:tracePt t="40285" x="2414588" y="2886075"/>
          <p14:tracePt t="40297" x="2408238" y="2865438"/>
          <p14:tracePt t="40313" x="2408238" y="2808288"/>
          <p14:tracePt t="40330" x="2400300" y="2771775"/>
          <p14:tracePt t="40347" x="2393950" y="2751138"/>
          <p14:tracePt t="40364" x="2393950" y="2714625"/>
          <p14:tracePt t="40381" x="2386013" y="2693988"/>
          <p14:tracePt t="40397" x="2386013" y="2665413"/>
          <p14:tracePt t="40414" x="2393950" y="2622550"/>
          <p14:tracePt t="40432" x="2414588" y="2579688"/>
          <p14:tracePt t="40448" x="2443163" y="2557463"/>
          <p14:tracePt t="40464" x="2465388" y="2514600"/>
          <p14:tracePt t="40480" x="2486025" y="2479675"/>
          <p14:tracePt t="40497" x="2493963" y="2465388"/>
          <p14:tracePt t="40514" x="2508250" y="2457450"/>
          <p14:tracePt t="40531" x="2508250" y="2451100"/>
          <p14:tracePt t="40547" x="2522538" y="2436813"/>
          <p14:tracePt t="40550" x="2536825" y="2428875"/>
          <p14:tracePt t="40564" x="2551113" y="2400300"/>
          <p14:tracePt t="40581" x="2586038" y="2351088"/>
          <p14:tracePt t="40598" x="2622550" y="2343150"/>
          <p14:tracePt t="40614" x="2651125" y="2336800"/>
          <p14:tracePt t="40631" x="2679700" y="2328863"/>
          <p14:tracePt t="40648" x="2743200" y="2314575"/>
          <p14:tracePt t="40665" x="2771775" y="2314575"/>
          <p14:tracePt t="40681" x="2800350" y="2308225"/>
          <p14:tracePt t="40698" x="2836863" y="2308225"/>
          <p14:tracePt t="40714" x="2851150" y="2308225"/>
          <p14:tracePt t="40732" x="2871788" y="2308225"/>
          <p14:tracePt t="40748" x="2886075" y="2308225"/>
          <p14:tracePt t="40751" x="2900363" y="2308225"/>
          <p14:tracePt t="40764" x="2922588" y="2300288"/>
          <p14:tracePt t="40782" x="2951163" y="2300288"/>
          <p14:tracePt t="40785" x="2971800" y="2308225"/>
          <p14:tracePt t="40798" x="3014663" y="2308225"/>
          <p14:tracePt t="40814" x="3065463" y="2314575"/>
          <p14:tracePt t="40832" x="3100388" y="2314575"/>
          <p14:tracePt t="40848" x="3122613" y="2314575"/>
          <p14:tracePt t="40865" x="3143250" y="2322513"/>
          <p14:tracePt t="40882" x="3143250" y="2328863"/>
          <p14:tracePt t="40899" x="3171825" y="2336800"/>
          <p14:tracePt t="40915" x="3179763" y="2351088"/>
          <p14:tracePt t="40931" x="3194050" y="2365375"/>
          <p14:tracePt t="40948" x="3200400" y="2371725"/>
          <p14:tracePt t="40965" x="3214688" y="2379663"/>
          <p14:tracePt t="40982" x="3214688" y="2386013"/>
          <p14:tracePt t="40998" x="3222625" y="2408238"/>
          <p14:tracePt t="41001" x="3222625" y="2422525"/>
          <p14:tracePt t="41016" x="3236913" y="2443163"/>
          <p14:tracePt t="41032" x="3236913" y="2471738"/>
          <p14:tracePt t="41048" x="3236913" y="2486025"/>
          <p14:tracePt t="41065" x="3243263" y="2500313"/>
          <p14:tracePt t="41082" x="3243263" y="2514600"/>
          <p14:tracePt t="41099" x="3243263" y="2536825"/>
          <p14:tracePt t="41115" x="3243263" y="2557463"/>
          <p14:tracePt t="41132" x="3243263" y="2579688"/>
          <p14:tracePt t="41151" x="3236913" y="2600325"/>
          <p14:tracePt t="41165" x="3228975" y="2628900"/>
          <p14:tracePt t="41182" x="3222625" y="2643188"/>
          <p14:tracePt t="41199" x="3214688" y="2686050"/>
          <p14:tracePt t="41215" x="3200400" y="2700338"/>
          <p14:tracePt t="41232" x="3194050" y="2728913"/>
          <p14:tracePt t="41249" x="3186113" y="2728913"/>
          <p14:tracePt t="41266" x="3179763" y="2751138"/>
          <p14:tracePt t="41283" x="3171825" y="2765425"/>
          <p14:tracePt t="41300" x="3165475" y="2771775"/>
          <p14:tracePt t="41316" x="3157538" y="2779713"/>
          <p14:tracePt t="41332" x="3151188" y="2794000"/>
          <p14:tracePt t="41350" x="3136900" y="2808288"/>
          <p14:tracePt t="41366" x="3122613" y="2814638"/>
          <p14:tracePt t="41383" x="3100388" y="2814638"/>
          <p14:tracePt t="41399" x="3071813" y="2822575"/>
          <p14:tracePt t="41416" x="3057525" y="2822575"/>
          <p14:tracePt t="41434" x="3036888" y="2822575"/>
          <p14:tracePt t="41450" x="3014663" y="2828925"/>
          <p14:tracePt t="41466" x="2994025" y="2836863"/>
          <p14:tracePt t="41483" x="2965450" y="2843213"/>
          <p14:tracePt t="41500" x="2900363" y="2851150"/>
          <p14:tracePt t="41516" x="2865438" y="2857500"/>
          <p14:tracePt t="41533" x="2794000" y="2857500"/>
          <p14:tracePt t="41550" x="2736850" y="2857500"/>
          <p14:tracePt t="41566" x="2679700" y="2857500"/>
          <p14:tracePt t="41584" x="2622550" y="2857500"/>
          <p14:tracePt t="41600" x="2593975" y="2857500"/>
          <p14:tracePt t="41616" x="2551113" y="2857500"/>
          <p14:tracePt t="41633" x="2528888" y="2857500"/>
          <p14:tracePt t="41650" x="2486025" y="2851150"/>
          <p14:tracePt t="41666" x="2451100" y="2828925"/>
          <p14:tracePt t="41684" x="2400300" y="2814638"/>
          <p14:tracePt t="41700" x="2379663" y="2800350"/>
          <p14:tracePt t="41718" x="2357438" y="2786063"/>
          <p14:tracePt t="41734" x="2336800" y="2771775"/>
          <p14:tracePt t="41751" x="2328863" y="2765425"/>
          <p14:tracePt t="41767" x="2322513" y="2736850"/>
          <p14:tracePt t="41784" x="2314575" y="2714625"/>
          <p14:tracePt t="41800" x="2314575" y="2686050"/>
          <p14:tracePt t="41817" x="2314575" y="2671763"/>
          <p14:tracePt t="41834" x="2314575" y="2643188"/>
          <p14:tracePt t="41851" x="2314575" y="2600325"/>
          <p14:tracePt t="41868" x="2336800" y="2565400"/>
          <p14:tracePt t="41884" x="2351088" y="2536825"/>
          <p14:tracePt t="41901" x="2365375" y="2508250"/>
          <p14:tracePt t="41917" x="2371725" y="2493963"/>
          <p14:tracePt t="41934" x="2400300" y="2479675"/>
          <p14:tracePt t="41951" x="2414588" y="2465388"/>
          <p14:tracePt t="41968" x="2443163" y="2443163"/>
          <p14:tracePt t="41984" x="2479675" y="2436813"/>
          <p14:tracePt t="42001" x="2514600" y="2414588"/>
          <p14:tracePt t="42018" x="2571750" y="2408238"/>
          <p14:tracePt t="42034" x="2614613" y="2393950"/>
          <p14:tracePt t="42051" x="2651125" y="2386013"/>
          <p14:tracePt t="42068" x="2679700" y="2379663"/>
          <p14:tracePt t="42085" x="2708275" y="2371725"/>
          <p14:tracePt t="42101" x="2743200" y="2371725"/>
          <p14:tracePt t="42102" x="2751138" y="2371725"/>
          <p14:tracePt t="42118" x="2794000" y="2371725"/>
          <p14:tracePt t="42135" x="2828925" y="2386013"/>
          <p14:tracePt t="42151" x="2879725" y="2400300"/>
          <p14:tracePt t="42168" x="2936875" y="2400300"/>
          <p14:tracePt t="42185" x="2994025" y="2414588"/>
          <p14:tracePt t="42201" x="3014663" y="2422525"/>
          <p14:tracePt t="42218" x="3043238" y="2436813"/>
          <p14:tracePt t="42235" x="3071813" y="2451100"/>
          <p14:tracePt t="42251" x="3086100" y="2451100"/>
          <p14:tracePt t="42268" x="3114675" y="2479675"/>
          <p14:tracePt t="42286" x="3128963" y="2500313"/>
          <p14:tracePt t="42290" x="3136900" y="2508250"/>
          <p14:tracePt t="42302" x="3143250" y="2514600"/>
          <p14:tracePt t="42318" x="3157538" y="2536825"/>
          <p14:tracePt t="42335" x="3165475" y="2565400"/>
          <p14:tracePt t="42352" x="3186113" y="2622550"/>
          <p14:tracePt t="42368" x="3194050" y="2651125"/>
          <p14:tracePt t="42385" x="3200400" y="2665413"/>
          <p14:tracePt t="42402" x="3200400" y="2679700"/>
          <p14:tracePt t="42419" x="3200400" y="2700338"/>
          <p14:tracePt t="42436" x="3200400" y="2714625"/>
          <p14:tracePt t="42452" x="3200400" y="2736850"/>
          <p14:tracePt t="42469" x="3194050" y="2786063"/>
          <p14:tracePt t="42486" x="3194050" y="2800350"/>
          <p14:tracePt t="42502" x="3179763" y="2822575"/>
          <p14:tracePt t="42519" x="3171825" y="2836863"/>
          <p14:tracePt t="42535" x="3157538" y="2857500"/>
          <p14:tracePt t="42552" x="3151188" y="2879725"/>
          <p14:tracePt t="42569" x="3136900" y="2894013"/>
          <p14:tracePt t="42587" x="3114675" y="2900363"/>
          <p14:tracePt t="42603" x="3100388" y="2900363"/>
          <p14:tracePt t="42619" x="3079750" y="2914650"/>
          <p14:tracePt t="42636" x="3057525" y="2914650"/>
          <p14:tracePt t="42652" x="2994025" y="2914650"/>
          <p14:tracePt t="42669" x="2928938" y="2914650"/>
          <p14:tracePt t="42686" x="2828925" y="2908300"/>
          <p14:tracePt t="42688" x="2800350" y="2894013"/>
          <p14:tracePt t="42703" x="2743200" y="2894013"/>
          <p14:tracePt t="42721" x="2693988" y="2879725"/>
          <p14:tracePt t="42736" x="2628900" y="2865438"/>
          <p14:tracePt t="42753" x="2571750" y="2857500"/>
          <p14:tracePt t="42769" x="2514600" y="2836863"/>
          <p14:tracePt t="42786" x="2457450" y="2822575"/>
          <p14:tracePt t="42803" x="2414588" y="2808288"/>
          <p14:tracePt t="42820" x="2393950" y="2794000"/>
          <p14:tracePt t="42836" x="2386013" y="2779713"/>
          <p14:tracePt t="42853" x="2386013" y="2743200"/>
          <p14:tracePt t="42870" x="2379663" y="2693988"/>
          <p14:tracePt t="42887" x="2379663" y="2643188"/>
          <p14:tracePt t="42903" x="2379663" y="2622550"/>
          <p14:tracePt t="42920" x="2386013" y="2593975"/>
          <p14:tracePt t="42937" x="2393950" y="2579688"/>
          <p14:tracePt t="42940" x="2400300" y="2565400"/>
          <p14:tracePt t="42956" x="2408238" y="2557463"/>
          <p14:tracePt t="42970" x="2436813" y="2528888"/>
          <p14:tracePt t="42986" x="2493963" y="2500313"/>
          <p14:tracePt t="43003" x="2543175" y="2479675"/>
          <p14:tracePt t="43021" x="2608263" y="2457450"/>
          <p14:tracePt t="43037" x="2651125" y="2443163"/>
          <p14:tracePt t="43054" x="2722563" y="2443163"/>
          <p14:tracePt t="43070" x="2771775" y="2436813"/>
          <p14:tracePt t="43087" x="2822575" y="2436813"/>
          <p14:tracePt t="43103" x="2871788" y="2436813"/>
          <p14:tracePt t="43120" x="2922588" y="2436813"/>
          <p14:tracePt t="43137" x="2951163" y="2436813"/>
          <p14:tracePt t="43154" x="2994025" y="2443163"/>
          <p14:tracePt t="43170" x="3028950" y="2457450"/>
          <p14:tracePt t="43187" x="3079750" y="2471738"/>
          <p14:tracePt t="43204" x="3151188" y="2493963"/>
          <p14:tracePt t="43221" x="3194050" y="2508250"/>
          <p14:tracePt t="43237" x="3208338" y="2522538"/>
          <p14:tracePt t="43254" x="3228975" y="2536825"/>
          <p14:tracePt t="43271" x="3228975" y="2557463"/>
          <p14:tracePt t="43287" x="3228975" y="2586038"/>
          <p14:tracePt t="43292" x="3236913" y="2600325"/>
          <p14:tracePt t="43304" x="3236913" y="2636838"/>
          <p14:tracePt t="43321" x="3236913" y="2657475"/>
          <p14:tracePt t="43338" x="3228975" y="2665413"/>
          <p14:tracePt t="43354" x="3228975" y="2671763"/>
          <p14:tracePt t="43493" x="3228975" y="2686050"/>
          <p14:tracePt t="43500" x="3222625" y="2708275"/>
          <p14:tracePt t="43509" x="3214688" y="2743200"/>
          <p14:tracePt t="43521" x="3186113" y="2808288"/>
          <p14:tracePt t="43538" x="3128963" y="2928938"/>
          <p14:tracePt t="43555" x="2971800" y="3243263"/>
          <p14:tracePt t="43572" x="2843213" y="3486150"/>
          <p14:tracePt t="43588" x="2757488" y="3622675"/>
          <p14:tracePt t="43606" x="2700338" y="3700463"/>
          <p14:tracePt t="43621" x="2643188" y="3765550"/>
          <p14:tracePt t="43638" x="2571750" y="3865563"/>
          <p14:tracePt t="43655" x="2522538" y="3994150"/>
          <p14:tracePt t="43657" x="2486025" y="4051300"/>
          <p14:tracePt t="43672" x="2443163" y="4157663"/>
          <p14:tracePt t="43689" x="2400300" y="4214813"/>
          <p14:tracePt t="43705" x="2365375" y="4265613"/>
          <p14:tracePt t="43723" x="2322513" y="4322763"/>
          <p14:tracePt t="43738" x="2279650" y="4371975"/>
          <p14:tracePt t="43755" x="2228850" y="4408488"/>
          <p14:tracePt t="43772" x="2193925" y="4451350"/>
          <p14:tracePt t="43789" x="2157413" y="4465638"/>
          <p14:tracePt t="43805" x="2143125" y="4471988"/>
          <p14:tracePt t="43822" x="2128838" y="4479925"/>
          <p14:tracePt t="43839" x="2114550" y="4486275"/>
          <p14:tracePt t="43855" x="2085975" y="4486275"/>
          <p14:tracePt t="43873" x="2057400" y="4508500"/>
          <p14:tracePt t="43889" x="2014538" y="4522788"/>
          <p14:tracePt t="43893" x="2008188" y="4529138"/>
          <p14:tracePt t="43906" x="1979613" y="4529138"/>
          <p14:tracePt t="43922" x="1971675" y="4529138"/>
          <p14:tracePt t="43939" x="1957388" y="4529138"/>
          <p14:tracePt t="43955" x="1928813" y="4529138"/>
          <p14:tracePt t="43972" x="1885950" y="4537075"/>
          <p14:tracePt t="43989" x="1814513" y="4537075"/>
          <p14:tracePt t="44007" x="1779588" y="4537075"/>
          <p14:tracePt t="44022" x="1743075" y="4537075"/>
          <p14:tracePt t="44039" x="1736725" y="4537075"/>
          <p14:tracePt t="44369" x="1743075" y="4537075"/>
          <p14:tracePt t="44378" x="1757363" y="4537075"/>
          <p14:tracePt t="44382" x="1785938" y="4537075"/>
          <p14:tracePt t="44393" x="1808163" y="4537075"/>
          <p14:tracePt t="44406" x="1843088" y="4537075"/>
          <p14:tracePt t="44424" x="1857375" y="4537075"/>
          <p14:tracePt t="45798" x="1857375" y="4543425"/>
          <p14:tracePt t="45814" x="1851025" y="4543425"/>
          <p14:tracePt t="45821" x="1851025" y="4551363"/>
          <p14:tracePt t="45846" x="1843088" y="4551363"/>
          <p14:tracePt t="45877" x="1836738" y="4551363"/>
          <p14:tracePt t="45899" x="1822450" y="4551363"/>
          <p14:tracePt t="45908" x="1814513" y="4551363"/>
          <p14:tracePt t="45915" x="1808163" y="4551363"/>
          <p14:tracePt t="45927" x="1793875" y="4551363"/>
          <p14:tracePt t="45944" x="1765300" y="4551363"/>
          <p14:tracePt t="45961" x="1757363" y="4551363"/>
          <p14:tracePt t="45977" x="1743075" y="4551363"/>
          <p14:tracePt t="46174" x="1751013" y="4551363"/>
          <p14:tracePt t="46220" x="1757363" y="4551363"/>
          <p14:tracePt t="46259" x="1765300" y="4551363"/>
          <p14:tracePt t="46268" x="1771650" y="4551363"/>
          <p14:tracePt t="46278" x="1779588" y="4551363"/>
          <p14:tracePt t="46295" x="1793875" y="4551363"/>
          <p14:tracePt t="46312" x="1822450" y="4551363"/>
          <p14:tracePt t="46345" x="1828800" y="4551363"/>
          <p14:tracePt t="47351" x="1836738" y="4543425"/>
          <p14:tracePt t="47367" x="1843088" y="4543425"/>
          <p14:tracePt t="47375" x="1851025" y="4537075"/>
          <p14:tracePt t="47384" x="1857375" y="4529138"/>
          <p14:tracePt t="47398" x="1865313" y="4514850"/>
          <p14:tracePt t="47414" x="1879600" y="4479925"/>
          <p14:tracePt t="47431" x="1893888" y="4451350"/>
          <p14:tracePt t="47447" x="1900238" y="4437063"/>
          <p14:tracePt t="47465" x="1908175" y="4379913"/>
          <p14:tracePt t="47481" x="1914525" y="4322763"/>
          <p14:tracePt t="47498" x="1922463" y="4271963"/>
          <p14:tracePt t="47514" x="1922463" y="4151313"/>
          <p14:tracePt t="47531" x="1908175" y="3937000"/>
          <p14:tracePt t="47548" x="1865313" y="3771900"/>
          <p14:tracePt t="47565" x="1843088" y="3686175"/>
          <p14:tracePt t="47581" x="1808163" y="3579813"/>
          <p14:tracePt t="47598" x="1779588" y="3486150"/>
          <p14:tracePt t="47615" x="1757363" y="3400425"/>
          <p14:tracePt t="47632" x="1751013" y="3214688"/>
          <p14:tracePt t="47648" x="1743075" y="3114675"/>
          <p14:tracePt t="47665" x="1728788" y="3036888"/>
          <p14:tracePt t="47681" x="1693863" y="2994025"/>
          <p14:tracePt t="47698" x="1671638" y="2943225"/>
          <p14:tracePt t="47715" x="1657350" y="2908300"/>
          <p14:tracePt t="47732" x="1636713" y="2851150"/>
          <p14:tracePt t="47751" x="1622425" y="2828925"/>
          <p14:tracePt t="47765" x="1600200" y="2808288"/>
          <p14:tracePt t="47782" x="1585913" y="2786063"/>
          <p14:tracePt t="47799" x="1579563" y="2751138"/>
          <p14:tracePt t="47815" x="1571625" y="2736850"/>
          <p14:tracePt t="47832" x="1565275" y="2722563"/>
          <p14:tracePt t="47849" x="1557338" y="2722563"/>
          <p14:tracePt t="47865" x="1557338" y="2714625"/>
          <p14:tracePt t="47882" x="1543050" y="2708275"/>
          <p14:tracePt t="47899" x="1528763" y="2708275"/>
          <p14:tracePt t="47915" x="1514475" y="2700338"/>
          <p14:tracePt t="47932" x="1485900" y="2686050"/>
          <p14:tracePt t="47949" x="1479550" y="2679700"/>
          <p14:tracePt t="47966" x="1471613" y="2679700"/>
          <p14:tracePt t="48103" x="1465263" y="2679700"/>
          <p14:tracePt t="48118" x="1457325" y="2679700"/>
          <p14:tracePt t="48124" x="1450975" y="2679700"/>
          <p14:tracePt t="48148" x="1436688" y="2679700"/>
          <p14:tracePt t="48166" x="1436688" y="2686050"/>
          <p14:tracePt t="48183" x="1428750" y="2686050"/>
          <p14:tracePt t="48493" x="1428750" y="2693988"/>
          <p14:tracePt t="48509" x="1428750" y="2700338"/>
          <p14:tracePt t="48517" x="1436688" y="2714625"/>
          <p14:tracePt t="48523" x="1450975" y="2722563"/>
          <p14:tracePt t="48533" x="1457325" y="2728913"/>
          <p14:tracePt t="48551" x="1471613" y="2736850"/>
          <p14:tracePt t="48568" x="1485900" y="2751138"/>
          <p14:tracePt t="48584" x="1508125" y="2779713"/>
          <p14:tracePt t="48600" x="1528763" y="2814638"/>
          <p14:tracePt t="48617" x="1543050" y="2828925"/>
          <p14:tracePt t="48634" x="1557338" y="2851150"/>
          <p14:tracePt t="48651" x="1579563" y="2865438"/>
          <p14:tracePt t="48667" x="1593850" y="2871788"/>
          <p14:tracePt t="48684" x="1614488" y="2879725"/>
          <p14:tracePt t="48701" x="1628775" y="2894013"/>
          <p14:tracePt t="48718" x="1651000" y="2922588"/>
          <p14:tracePt t="48734" x="1679575" y="2943225"/>
          <p14:tracePt t="48751" x="1708150" y="2951163"/>
          <p14:tracePt t="48768" x="1751013" y="2979738"/>
          <p14:tracePt t="48784" x="1785938" y="2994025"/>
          <p14:tracePt t="48801" x="1800225" y="3008313"/>
          <p14:tracePt t="48818" x="1828800" y="3022600"/>
          <p14:tracePt t="48834" x="1857375" y="3036888"/>
          <p14:tracePt t="48851" x="1885950" y="3051175"/>
          <p14:tracePt t="48868" x="1936750" y="3071813"/>
          <p14:tracePt t="48884" x="1965325" y="3079750"/>
          <p14:tracePt t="48902" x="1985963" y="3094038"/>
          <p14:tracePt t="48918" x="2022475" y="3100388"/>
          <p14:tracePt t="48934" x="2028825" y="3108325"/>
          <p14:tracePt t="48952" x="2043113" y="3122613"/>
          <p14:tracePt t="48968" x="2065338" y="3122613"/>
          <p14:tracePt t="48984" x="2093913" y="3136900"/>
          <p14:tracePt t="49001" x="2114550" y="3143250"/>
          <p14:tracePt t="49018" x="2143125" y="3143250"/>
          <p14:tracePt t="49035" x="2185988" y="3151188"/>
          <p14:tracePt t="49053" x="2236788" y="3157538"/>
          <p14:tracePt t="49068" x="2322513" y="3171825"/>
          <p14:tracePt t="49085" x="2365375" y="3171825"/>
          <p14:tracePt t="49102" x="2428875" y="3179763"/>
          <p14:tracePt t="49118" x="2457450" y="3186113"/>
          <p14:tracePt t="49135" x="2493963" y="3186113"/>
          <p14:tracePt t="49152" x="2514600" y="3186113"/>
          <p14:tracePt t="49168" x="2551113" y="3186113"/>
          <p14:tracePt t="49186" x="2600325" y="3194050"/>
          <p14:tracePt t="49202" x="2636838" y="3200400"/>
          <p14:tracePt t="49219" x="2686050" y="3208338"/>
          <p14:tracePt t="49235" x="2708275" y="3208338"/>
          <p14:tracePt t="49252" x="2736850" y="3200400"/>
          <p14:tracePt t="49268" x="2751138" y="3200400"/>
          <p14:tracePt t="49285" x="2765425" y="3200400"/>
          <p14:tracePt t="49289" x="2786063" y="3200400"/>
          <p14:tracePt t="49302" x="2794000" y="3200400"/>
          <p14:tracePt t="49319" x="2814638" y="3194050"/>
          <p14:tracePt t="49338" x="2865438" y="3194050"/>
          <p14:tracePt t="49352" x="2908300" y="3186113"/>
          <p14:tracePt t="49369" x="2943225" y="3186113"/>
          <p14:tracePt t="49386" x="2986088" y="3186113"/>
          <p14:tracePt t="49403" x="3014663" y="3186113"/>
          <p14:tracePt t="49419" x="3057525" y="3186113"/>
          <p14:tracePt t="49436" x="3128963" y="3179763"/>
          <p14:tracePt t="49452" x="3171825" y="3179763"/>
          <p14:tracePt t="49469" x="3208338" y="3165475"/>
          <p14:tracePt t="49486" x="3257550" y="3136900"/>
          <p14:tracePt t="49503" x="3314700" y="3136900"/>
          <p14:tracePt t="49520" x="3379788" y="3136900"/>
          <p14:tracePt t="49536" x="3408363" y="3128963"/>
          <p14:tracePt t="49553" x="3443288" y="3122613"/>
          <p14:tracePt t="49569" x="3494088" y="3114675"/>
          <p14:tracePt t="49586" x="3565525" y="3100388"/>
          <p14:tracePt t="49603" x="3600450" y="3094038"/>
          <p14:tracePt t="49620" x="3643313" y="3094038"/>
          <p14:tracePt t="49637" x="3665538" y="3079750"/>
          <p14:tracePt t="49653" x="3686175" y="3079750"/>
          <p14:tracePt t="49670" x="3736975" y="3071813"/>
          <p14:tracePt t="49674" x="3751263" y="3071813"/>
          <p14:tracePt t="49686" x="3779838" y="3057525"/>
          <p14:tracePt t="49703" x="3808413" y="3057525"/>
          <p14:tracePt t="49720" x="3829050" y="3051175"/>
          <p14:tracePt t="49736" x="3865563" y="3036888"/>
          <p14:tracePt t="49753" x="3900488" y="3022600"/>
          <p14:tracePt t="49771" x="3922713" y="3014663"/>
          <p14:tracePt t="49787" x="3971925" y="3000375"/>
          <p14:tracePt t="49788" x="3994150" y="2986088"/>
          <p14:tracePt t="49803" x="4037013" y="2971800"/>
          <p14:tracePt t="49820" x="4100513" y="2951163"/>
          <p14:tracePt t="49837" x="4122738" y="2936875"/>
          <p14:tracePt t="49853" x="4129088" y="2936875"/>
          <p14:tracePt t="49870" x="4129088" y="2928938"/>
          <p14:tracePt t="49887" x="4137025" y="2922588"/>
          <p14:tracePt t="51750" x="4129088" y="2922588"/>
          <p14:tracePt t="51760" x="4114800" y="2928938"/>
          <p14:tracePt t="51766" x="4108450" y="2936875"/>
          <p14:tracePt t="51775" x="4094163" y="2936875"/>
          <p14:tracePt t="51791" x="4071938" y="2951163"/>
          <p14:tracePt t="51808" x="4014788" y="2965450"/>
          <p14:tracePt t="51825" x="3957638" y="2965450"/>
          <p14:tracePt t="51842" x="3879850" y="2965450"/>
          <p14:tracePt t="51859" x="3800475" y="2957513"/>
          <p14:tracePt t="51875" x="3722688" y="2951163"/>
          <p14:tracePt t="51892" x="3651250" y="2943225"/>
          <p14:tracePt t="51909" x="3608388" y="2943225"/>
          <p14:tracePt t="51926" x="3565525" y="2928938"/>
          <p14:tracePt t="51942" x="3500438" y="2922588"/>
          <p14:tracePt t="51959" x="3451225" y="2914650"/>
          <p14:tracePt t="51975" x="3379788" y="2908300"/>
          <p14:tracePt t="51992" x="3314700" y="2908300"/>
          <p14:tracePt t="52009" x="3279775" y="2900363"/>
          <p14:tracePt t="52025" x="3236913" y="2886075"/>
          <p14:tracePt t="52043" x="3186113" y="2886075"/>
          <p14:tracePt t="52060" x="3165475" y="2886075"/>
          <p14:tracePt t="52077" x="3108325" y="2879725"/>
          <p14:tracePt t="52093" x="3057525" y="2879725"/>
          <p14:tracePt t="52109" x="3028950" y="2871788"/>
          <p14:tracePt t="52125" x="3000375" y="2865438"/>
          <p14:tracePt t="52142" x="2951163" y="2851150"/>
          <p14:tracePt t="52159" x="2908300" y="2851150"/>
          <p14:tracePt t="52176" x="2851150" y="2843213"/>
          <p14:tracePt t="52192" x="2771775" y="2843213"/>
          <p14:tracePt t="52195" x="2751138" y="2843213"/>
          <p14:tracePt t="52209" x="2722563" y="2836863"/>
          <p14:tracePt t="52227" x="2671763" y="2822575"/>
          <p14:tracePt t="52243" x="2657475" y="2822575"/>
          <p14:tracePt t="52260" x="2651125" y="2814638"/>
          <p14:tracePt t="52293" x="2651125" y="2808288"/>
          <p14:tracePt t="52310" x="2643188" y="2800350"/>
          <p14:tracePt t="52399" x="2651125" y="2800350"/>
          <p14:tracePt t="52404" x="2657475" y="2800350"/>
          <p14:tracePt t="52413" x="2665413" y="2800350"/>
          <p14:tracePt t="52426" x="2671763" y="2800350"/>
          <p14:tracePt t="52443" x="2679700" y="2800350"/>
          <p14:tracePt t="52460" x="2686050" y="2800350"/>
          <p14:tracePt t="52477" x="2693988" y="2800350"/>
          <p14:tracePt t="52493" x="2708275" y="2800350"/>
          <p14:tracePt t="52510" x="2714625" y="2800350"/>
          <p14:tracePt t="52679" x="2714625" y="2808288"/>
          <p14:tracePt t="52687" x="2708275" y="2814638"/>
          <p14:tracePt t="52704" x="2700338" y="2822575"/>
          <p14:tracePt t="52711" x="2693988" y="2836863"/>
          <p14:tracePt t="52727" x="2679700" y="2836863"/>
          <p14:tracePt t="52744" x="2671763" y="2843213"/>
          <p14:tracePt t="52761" x="2657475" y="2851150"/>
          <p14:tracePt t="52777" x="2643188" y="2851150"/>
          <p14:tracePt t="52796" x="2622550" y="2857500"/>
          <p14:tracePt t="52811" x="2614613" y="2857500"/>
          <p14:tracePt t="52827" x="2600325" y="2857500"/>
          <p14:tracePt t="52845" x="2593975" y="2857500"/>
          <p14:tracePt t="52861" x="2586038" y="2857500"/>
          <p14:tracePt t="52953" x="2579688" y="2857500"/>
          <p14:tracePt t="52970" x="2571750" y="2843213"/>
          <p14:tracePt t="52977" x="2565400" y="2836863"/>
          <p14:tracePt t="52985" x="2565400" y="2828925"/>
          <p14:tracePt t="52994" x="2551113" y="2822575"/>
          <p14:tracePt t="53011" x="2551113" y="2814638"/>
          <p14:tracePt t="53028" x="2551113" y="2808288"/>
          <p14:tracePt t="53045" x="2551113" y="2779713"/>
          <p14:tracePt t="53062" x="2551113" y="2751138"/>
          <p14:tracePt t="53079" x="2551113" y="2728913"/>
          <p14:tracePt t="53095" x="2551113" y="2708275"/>
          <p14:tracePt t="53112" x="2551113" y="2693988"/>
          <p14:tracePt t="53128" x="2551113" y="2679700"/>
          <p14:tracePt t="53145" x="2551113" y="2665413"/>
          <p14:tracePt t="53162" x="2551113" y="2651125"/>
          <p14:tracePt t="53178" x="2557463" y="2643188"/>
          <p14:tracePt t="53195" x="2579688" y="2622550"/>
          <p14:tracePt t="53213" x="2579688" y="2614613"/>
          <p14:tracePt t="53229" x="2579688" y="2608263"/>
          <p14:tracePt t="53246" x="2593975" y="2593975"/>
          <p14:tracePt t="53262" x="2614613" y="2586038"/>
          <p14:tracePt t="53279" x="2628900" y="2579688"/>
          <p14:tracePt t="53295" x="2643188" y="2571750"/>
          <p14:tracePt t="53299" x="2651125" y="2565400"/>
          <p14:tracePt t="53327" x="2657475" y="2565400"/>
          <p14:tracePt t="53392" x="2665413" y="2565400"/>
          <p14:tracePt t="53413" x="2671763" y="2565400"/>
          <p14:tracePt t="53421" x="2679700" y="2565400"/>
          <p14:tracePt t="53429" x="2686050" y="2565400"/>
          <p14:tracePt t="53445" x="2714625" y="2565400"/>
          <p14:tracePt t="53462" x="2736850" y="2571750"/>
          <p14:tracePt t="53479" x="2757488" y="2571750"/>
          <p14:tracePt t="53496" x="2765425" y="2571750"/>
          <p14:tracePt t="53513" x="2786063" y="2571750"/>
          <p14:tracePt t="53529" x="2786063" y="2579688"/>
          <p14:tracePt t="53546" x="2794000" y="2579688"/>
          <p14:tracePt t="53569" x="2800350" y="2586038"/>
          <p14:tracePt t="53580" x="2800350" y="2593975"/>
          <p14:tracePt t="53596" x="2814638" y="2600325"/>
          <p14:tracePt t="53613" x="2822575" y="2608263"/>
          <p14:tracePt t="53630" x="2828925" y="2622550"/>
          <p14:tracePt t="53646" x="2836863" y="2622550"/>
          <p14:tracePt t="53663" x="2843213" y="2636838"/>
          <p14:tracePt t="53680" x="2851150" y="2651125"/>
          <p14:tracePt t="53696" x="2851150" y="2657475"/>
          <p14:tracePt t="53713" x="2851150" y="2671763"/>
          <p14:tracePt t="53730" x="2851150" y="2679700"/>
          <p14:tracePt t="53747" x="2851150" y="2693988"/>
          <p14:tracePt t="53764" x="2851150" y="2708275"/>
          <p14:tracePt t="53781" x="2851150" y="2722563"/>
          <p14:tracePt t="53797" x="2843213" y="2728913"/>
          <p14:tracePt t="53813" x="2836863" y="2743200"/>
          <p14:tracePt t="53830" x="2836863" y="2751138"/>
          <p14:tracePt t="53847" x="2836863" y="2765425"/>
          <p14:tracePt t="53864" x="2822575" y="2771775"/>
          <p14:tracePt t="53880" x="2814638" y="2786063"/>
          <p14:tracePt t="53897" x="2808288" y="2786063"/>
          <p14:tracePt t="53913" x="2779713" y="2800350"/>
          <p14:tracePt t="53930" x="2765425" y="2808288"/>
          <p14:tracePt t="53947" x="2757488" y="2814638"/>
          <p14:tracePt t="53963" x="2743200" y="2822575"/>
          <p14:tracePt t="53981" x="2736850" y="2822575"/>
          <p14:tracePt t="53997" x="2722563" y="2822575"/>
          <p14:tracePt t="54014" x="2679700" y="2822575"/>
          <p14:tracePt t="54030" x="2657475" y="2822575"/>
          <p14:tracePt t="54047" x="2643188" y="2822575"/>
          <p14:tracePt t="54064" x="2614613" y="2814638"/>
          <p14:tracePt t="54081" x="2608263" y="2808288"/>
          <p14:tracePt t="54098" x="2593975" y="2800350"/>
          <p14:tracePt t="54114" x="2579688" y="2800350"/>
          <p14:tracePt t="54131" x="2565400" y="2794000"/>
          <p14:tracePt t="54148" x="2557463" y="2771775"/>
          <p14:tracePt t="54164" x="2557463" y="2757488"/>
          <p14:tracePt t="54181" x="2543175" y="2743200"/>
          <p14:tracePt t="54197" x="2543175" y="2728913"/>
          <p14:tracePt t="54214" x="2536825" y="2700338"/>
          <p14:tracePt t="54232" x="2536825" y="2679700"/>
          <p14:tracePt t="54249" x="2528888" y="2643188"/>
          <p14:tracePt t="54264" x="2528888" y="2628900"/>
          <p14:tracePt t="54281" x="2536825" y="2622550"/>
          <p14:tracePt t="54298" x="2551113" y="2608263"/>
          <p14:tracePt t="54314" x="2557463" y="2608263"/>
          <p14:tracePt t="54331" x="2565400" y="2593975"/>
          <p14:tracePt t="54348" x="2579688" y="2586038"/>
          <p14:tracePt t="54364" x="2586038" y="2586038"/>
          <p14:tracePt t="54382" x="2628900" y="2571750"/>
          <p14:tracePt t="54398" x="2657475" y="2557463"/>
          <p14:tracePt t="54415" x="2693988" y="2536825"/>
          <p14:tracePt t="54431" x="2722563" y="2528888"/>
          <p14:tracePt t="54448" x="2743200" y="2514600"/>
          <p14:tracePt t="54465" x="2751138" y="2514600"/>
          <p14:tracePt t="54481" x="2757488" y="2514600"/>
          <p14:tracePt t="54498" x="2765425" y="2514600"/>
          <p14:tracePt t="54562" x="2771775" y="2514600"/>
          <p14:tracePt t="54569" x="2779713" y="2514600"/>
          <p14:tracePt t="54581" x="2786063" y="2522538"/>
          <p14:tracePt t="54598" x="2800350" y="2522538"/>
          <p14:tracePt t="54616" x="2828925" y="2536825"/>
          <p14:tracePt t="54618" x="2843213" y="2536825"/>
          <p14:tracePt t="54632" x="2851150" y="2551113"/>
          <p14:tracePt t="54649" x="2865438" y="2557463"/>
          <p14:tracePt t="54667" x="2871788" y="2579688"/>
          <p14:tracePt t="54682" x="2879725" y="2586038"/>
          <p14:tracePt t="54700" x="2879725" y="2608263"/>
          <p14:tracePt t="54715" x="2886075" y="2628900"/>
          <p14:tracePt t="54732" x="2900363" y="2651125"/>
          <p14:tracePt t="54749" x="2900363" y="2665413"/>
          <p14:tracePt t="54765" x="2900363" y="2679700"/>
          <p14:tracePt t="54782" x="2908300" y="2686050"/>
          <p14:tracePt t="54799" x="2908300" y="2700338"/>
          <p14:tracePt t="54816" x="2908300" y="2708275"/>
          <p14:tracePt t="54833" x="2908300" y="2714625"/>
          <p14:tracePt t="54849" x="2908300" y="2728913"/>
          <p14:tracePt t="54866" x="2894013" y="2743200"/>
          <p14:tracePt t="54899" x="2886075" y="2751138"/>
          <p14:tracePt t="54932" x="2879725" y="2757488"/>
          <p14:tracePt t="54966" x="2871788" y="2765425"/>
          <p14:tracePt t="54983" x="2857500" y="2765425"/>
          <p14:tracePt t="54999" x="2851150" y="2765425"/>
          <p14:tracePt t="55016" x="2828925" y="2765425"/>
          <p14:tracePt t="55033" x="2814638" y="2765425"/>
          <p14:tracePt t="55050" x="2808288" y="2771775"/>
          <p14:tracePt t="55066" x="2779713" y="2771775"/>
          <p14:tracePt t="55083" x="2765425" y="2779713"/>
          <p14:tracePt t="55101" x="2722563" y="2779713"/>
          <p14:tracePt t="55116" x="2693988" y="2786063"/>
          <p14:tracePt t="55133" x="2665413" y="2786063"/>
          <p14:tracePt t="55150" x="2636838" y="2786063"/>
          <p14:tracePt t="55167" x="2614613" y="2786063"/>
          <p14:tracePt t="55183" x="2608263" y="2786063"/>
          <p14:tracePt t="55200" x="2600325" y="2786063"/>
          <p14:tracePt t="55226" x="2593975" y="2786063"/>
          <p14:tracePt t="55240" x="2593975" y="2779713"/>
          <p14:tracePt t="55256" x="2586038" y="2779713"/>
          <p14:tracePt t="55272" x="2579688" y="2779713"/>
          <p14:tracePt t="55289" x="2571750" y="2771775"/>
          <p14:tracePt t="55300" x="2571750" y="2765425"/>
          <p14:tracePt t="55317" x="2571750" y="2757488"/>
          <p14:tracePt t="55334" x="2565400" y="2728913"/>
          <p14:tracePt t="55351" x="2565400" y="2714625"/>
          <p14:tracePt t="55367" x="2565400" y="2700338"/>
          <p14:tracePt t="55384" x="2565400" y="2686050"/>
          <p14:tracePt t="55401" x="2565400" y="2665413"/>
          <p14:tracePt t="55417" x="2565400" y="2643188"/>
          <p14:tracePt t="55434" x="2565400" y="2622550"/>
          <p14:tracePt t="55450" x="2565400" y="2608263"/>
          <p14:tracePt t="55467" x="2571750" y="2586038"/>
          <p14:tracePt t="55471" x="2571750" y="2579688"/>
          <p14:tracePt t="55484" x="2593975" y="2565400"/>
          <p14:tracePt t="55501" x="2608263" y="2557463"/>
          <p14:tracePt t="55519" x="2614613" y="2557463"/>
          <p14:tracePt t="55534" x="2622550" y="2557463"/>
          <p14:tracePt t="55657" x="2628900" y="2557463"/>
          <p14:tracePt t="55663" x="2636838" y="2557463"/>
          <p14:tracePt t="55679" x="2643188" y="2557463"/>
          <p14:tracePt t="55694" x="2657475" y="2557463"/>
          <p14:tracePt t="55711" x="2665413" y="2557463"/>
          <p14:tracePt t="55725" x="2671763" y="2557463"/>
          <p14:tracePt t="55741" x="2679700" y="2557463"/>
          <p14:tracePt t="55757" x="2686050" y="2565400"/>
          <p14:tracePt t="55768" x="2686050" y="2571750"/>
          <p14:tracePt t="55785" x="2693988" y="2579688"/>
          <p14:tracePt t="55801" x="2708275" y="2586038"/>
          <p14:tracePt t="55818" x="2714625" y="2600325"/>
          <p14:tracePt t="55835" x="2714625" y="2608263"/>
          <p14:tracePt t="55852" x="2722563" y="2614613"/>
          <p14:tracePt t="55868" x="2722563" y="2622550"/>
          <p14:tracePt t="55913" x="2728913" y="2622550"/>
          <p14:tracePt t="55922" x="2736850" y="2628900"/>
          <p14:tracePt t="55937" x="2736850" y="2643188"/>
          <p14:tracePt t="55952" x="2743200" y="2657475"/>
          <p14:tracePt t="55985" x="2743200" y="2665413"/>
          <p14:tracePt t="56002" x="2743200" y="2671763"/>
          <p14:tracePt t="56023" x="2743200" y="2679700"/>
          <p14:tracePt t="56064" x="2743200" y="2686050"/>
          <p14:tracePt t="56069" x="2743200" y="2693988"/>
          <p14:tracePt t="56087" x="2743200" y="2700338"/>
          <p14:tracePt t="56093" x="2743200" y="2708275"/>
          <p14:tracePt t="56110" x="2743200" y="2714625"/>
          <p14:tracePt t="56125" x="2743200" y="2722563"/>
          <p14:tracePt t="56142" x="2743200" y="2728913"/>
          <p14:tracePt t="56204" x="2736850" y="2728913"/>
          <p14:tracePt t="56210" x="2736850" y="2736850"/>
          <p14:tracePt t="56233" x="2728913" y="2736850"/>
          <p14:tracePt t="56241" x="2728913" y="2743200"/>
          <p14:tracePt t="56257" x="2722563" y="2743200"/>
          <p14:tracePt t="56269" x="2714625" y="2751138"/>
          <p14:tracePt t="56286" x="2714625" y="2757488"/>
          <p14:tracePt t="56303" x="2700338" y="2757488"/>
          <p14:tracePt t="56319" x="2693988" y="2765425"/>
          <p14:tracePt t="56336" x="2686050" y="2765425"/>
          <p14:tracePt t="56353" x="2679700" y="2771775"/>
          <p14:tracePt t="56370" x="2671763" y="2771775"/>
          <p14:tracePt t="56387" x="2665413" y="2771775"/>
          <p14:tracePt t="56403" x="2651125" y="2771775"/>
          <p14:tracePt t="56420" x="2636838" y="2771775"/>
          <p14:tracePt t="56437" x="2622550" y="2771775"/>
          <p14:tracePt t="56453" x="2600325" y="2771775"/>
          <p14:tracePt t="56486" x="2593975" y="2771775"/>
          <p14:tracePt t="56555" x="2579688" y="2771775"/>
          <p14:tracePt t="56562" x="2579688" y="2757488"/>
          <p14:tracePt t="56578" x="2571750" y="2743200"/>
          <p14:tracePt t="56587" x="2565400" y="2736850"/>
          <p14:tracePt t="56603" x="2565400" y="2714625"/>
          <p14:tracePt t="56620" x="2551113" y="2686050"/>
          <p14:tracePt t="56637" x="2551113" y="2671763"/>
          <p14:tracePt t="56654" x="2551113" y="2636838"/>
          <p14:tracePt t="56671" x="2551113" y="2628900"/>
          <p14:tracePt t="56687" x="2557463" y="2622550"/>
          <p14:tracePt t="56704" x="2565400" y="2622550"/>
          <p14:tracePt t="56721" x="2571750" y="2614613"/>
          <p14:tracePt t="56737" x="2586038" y="2614613"/>
          <p14:tracePt t="56753" x="2593975" y="2614613"/>
          <p14:tracePt t="56770" x="2608263" y="2614613"/>
          <p14:tracePt t="56787" x="2622550" y="2600325"/>
          <p14:tracePt t="56804" x="2636838" y="2600325"/>
          <p14:tracePt t="56821" x="2643188" y="2600325"/>
          <p14:tracePt t="56837" x="2651125" y="2600325"/>
          <p14:tracePt t="56867" x="2657475" y="2600325"/>
          <p14:tracePt t="56883" x="2665413" y="2600325"/>
          <p14:tracePt t="56923" x="2671763" y="2600325"/>
          <p14:tracePt t="56929" x="2679700" y="2600325"/>
          <p14:tracePt t="56939" x="2679700" y="2593975"/>
          <p14:tracePt t="56955" x="2686050" y="2593975"/>
          <p14:tracePt t="57077" x="2693988" y="2593975"/>
          <p14:tracePt t="57085" x="2693988" y="2600325"/>
          <p14:tracePt t="57093" x="2700338" y="2608263"/>
          <p14:tracePt t="57105" x="2700338" y="2614613"/>
          <p14:tracePt t="57121" x="2714625" y="2636838"/>
          <p14:tracePt t="57138" x="2714625" y="2651125"/>
          <p14:tracePt t="57155" x="2714625" y="2671763"/>
          <p14:tracePt t="57172" x="2722563" y="2679700"/>
          <p14:tracePt t="57188" x="2722563" y="2700338"/>
          <p14:tracePt t="57205" x="2722563" y="2736850"/>
          <p14:tracePt t="57222" x="2736850" y="2786063"/>
          <p14:tracePt t="57239" x="2743200" y="2865438"/>
          <p14:tracePt t="57255" x="2757488" y="2928938"/>
          <p14:tracePt t="57272" x="2765425" y="3057525"/>
          <p14:tracePt t="57288" x="2771775" y="3179763"/>
          <p14:tracePt t="57305" x="2765425" y="3279775"/>
          <p14:tracePt t="57321" x="2757488" y="3414713"/>
          <p14:tracePt t="57338" x="2757488" y="3571875"/>
          <p14:tracePt t="57355" x="2751138" y="3722688"/>
          <p14:tracePt t="57373" x="2751138" y="3843338"/>
          <p14:tracePt t="57389" x="2751138" y="4065588"/>
          <p14:tracePt t="57405" x="2757488" y="4194175"/>
          <p14:tracePt t="57422" x="2757488" y="4271963"/>
          <p14:tracePt t="57439" x="2757488" y="4351338"/>
          <p14:tracePt t="57455" x="2757488" y="4422775"/>
          <p14:tracePt t="57473" x="2751138" y="4500563"/>
          <p14:tracePt t="57489" x="2751138" y="4572000"/>
          <p14:tracePt t="57506" x="2736850" y="4629150"/>
          <p14:tracePt t="57508" x="2736850" y="4651375"/>
          <p14:tracePt t="57522" x="2722563" y="4743450"/>
          <p14:tracePt t="57540" x="2722563" y="4800600"/>
          <p14:tracePt t="57556" x="2722563" y="4865688"/>
          <p14:tracePt t="57572" x="2714625" y="4908550"/>
          <p14:tracePt t="57589" x="2708275" y="4951413"/>
          <p14:tracePt t="57606" x="2693988" y="4979988"/>
          <p14:tracePt t="57622" x="2693988" y="5000625"/>
          <p14:tracePt t="57639" x="2686050" y="5029200"/>
          <p14:tracePt t="57656" x="2665413" y="5065713"/>
          <p14:tracePt t="57673" x="2651125" y="5100638"/>
          <p14:tracePt t="57689" x="2643188" y="5122863"/>
          <p14:tracePt t="57723" x="2643188" y="5129213"/>
          <p14:tracePt t="57740" x="2636838" y="5137150"/>
          <p14:tracePt t="57968" x="2636838" y="5129213"/>
          <p14:tracePt t="57984" x="2643188" y="5129213"/>
          <p14:tracePt t="58000" x="2643188" y="5122863"/>
          <p14:tracePt t="58007" x="2651125" y="5122863"/>
          <p14:tracePt t="58032" x="2657475" y="5122863"/>
          <p14:tracePt t="58039" x="2657475" y="5114925"/>
          <p14:tracePt t="58044" x="2665413" y="5114925"/>
          <p14:tracePt t="58057" x="2671763" y="5114925"/>
          <p14:tracePt t="58078" x="2679700" y="5114925"/>
          <p14:tracePt t="58164" x="2686050" y="5114925"/>
          <p14:tracePt t="58172" x="2686050" y="5108575"/>
          <p14:tracePt t="58188" x="2693988" y="5108575"/>
          <p14:tracePt t="58195" x="2700338" y="5108575"/>
          <p14:tracePt t="59828" x="2693988" y="5108575"/>
          <p14:tracePt t="59889" x="2686050" y="5108575"/>
          <p14:tracePt t="59929" x="2679700" y="5108575"/>
          <p14:tracePt t="60328" x="2671763" y="5108575"/>
          <p14:tracePt t="60335" x="2665413" y="5108575"/>
          <p14:tracePt t="60350" x="2657475" y="5108575"/>
          <p14:tracePt t="60362" x="2657475" y="5100638"/>
          <p14:tracePt t="60379" x="2651125" y="5100638"/>
          <p14:tracePt t="60397" x="2643188" y="5094288"/>
          <p14:tracePt t="60600" x="2636838" y="5094288"/>
          <p14:tracePt t="60617" x="2628900" y="5094288"/>
          <p14:tracePt t="60623" x="2608263" y="5086350"/>
          <p14:tracePt t="60631" x="2600325" y="5080000"/>
          <p14:tracePt t="60646" x="2579688" y="5080000"/>
          <p14:tracePt t="60664" x="2571750" y="5080000"/>
          <p14:tracePt t="60680" x="2565400" y="5072063"/>
          <p14:tracePt t="60713" x="2557463" y="5072063"/>
          <p14:tracePt t="60730" x="2551113" y="5065713"/>
          <p14:tracePt t="60766" x="2543175" y="5065713"/>
          <p14:tracePt t="60812" x="2536825" y="5065713"/>
          <p14:tracePt t="60828" x="2528888" y="5065713"/>
          <p14:tracePt t="60834" x="2522538" y="5065713"/>
          <p14:tracePt t="60859" x="2514600" y="5065713"/>
          <p14:tracePt t="60867" x="2508250" y="5065713"/>
          <p14:tracePt t="60880" x="2500313" y="5065713"/>
          <p14:tracePt t="60897" x="2493963" y="5065713"/>
          <p14:tracePt t="61233" x="2500313" y="5065713"/>
          <p14:tracePt t="61256" x="2508250" y="5065713"/>
          <p14:tracePt t="61272" x="2508250" y="5072063"/>
          <p14:tracePt t="61281" x="2508250" y="5080000"/>
          <p14:tracePt t="61287" x="2514600" y="5094288"/>
          <p14:tracePt t="61298" x="2522538" y="5108575"/>
          <p14:tracePt t="61315" x="2543175" y="5143500"/>
          <p14:tracePt t="61319" x="2571750" y="5165725"/>
          <p14:tracePt t="61331" x="2593975" y="5172075"/>
          <p14:tracePt t="61348" x="2686050" y="5222875"/>
          <p14:tracePt t="61365" x="2886075" y="5280025"/>
          <p14:tracePt t="61381" x="2908300" y="5286375"/>
          <p14:tracePt t="61399" x="2943225" y="5286375"/>
          <p14:tracePt t="61415" x="2951163" y="5294313"/>
          <p14:tracePt t="61546" x="2951163" y="5280025"/>
          <p14:tracePt t="61553" x="2943225" y="5280025"/>
          <p14:tracePt t="61565" x="2943225" y="5272088"/>
          <p14:tracePt t="61582" x="2936875" y="5272088"/>
          <p14:tracePt t="61599" x="2928938" y="5272088"/>
          <p14:tracePt t="61616" x="2922588" y="5257800"/>
          <p14:tracePt t="61649" x="2914650" y="5251450"/>
          <p14:tracePt t="61665" x="2900363" y="5251450"/>
          <p14:tracePt t="61682" x="2894013" y="5243513"/>
          <p14:tracePt t="61700" x="2886075" y="5237163"/>
          <p14:tracePt t="61716" x="2871788" y="5237163"/>
          <p14:tracePt t="61732" x="2871788" y="5229225"/>
          <p14:tracePt t="61750" x="2865438" y="5229225"/>
          <p14:tracePt t="61782" x="2851150" y="5222875"/>
          <p14:tracePt t="61800" x="2843213" y="5222875"/>
          <p14:tracePt t="61833" x="2836863" y="5214938"/>
          <p14:tracePt t="61850" x="2828925" y="5214938"/>
          <p14:tracePt t="62499" x="2828925" y="5222875"/>
          <p14:tracePt t="62506" x="2822575" y="5237163"/>
          <p14:tracePt t="62517" x="2814638" y="5243513"/>
          <p14:tracePt t="62535" x="2814638" y="5272088"/>
          <p14:tracePt t="62553" x="2786063" y="5314950"/>
          <p14:tracePt t="62568" x="2779713" y="5329238"/>
          <p14:tracePt t="62585" x="2757488" y="5343525"/>
          <p14:tracePt t="62601" x="2728913" y="5380038"/>
          <p14:tracePt t="62618" x="2714625" y="5414963"/>
          <p14:tracePt t="62635" x="2708275" y="5486400"/>
          <p14:tracePt t="62652" x="2700338" y="5580063"/>
          <p14:tracePt t="62669" x="2686050" y="5651500"/>
          <p14:tracePt t="62685" x="2686050" y="5722938"/>
          <p14:tracePt t="62688" x="2679700" y="5743575"/>
          <p14:tracePt t="62702" x="2657475" y="5780088"/>
          <p14:tracePt t="62719" x="2643188" y="5822950"/>
          <p14:tracePt t="62735" x="2622550" y="5843588"/>
          <p14:tracePt t="62752" x="2608263" y="5857875"/>
          <p14:tracePt t="62768" x="2593975" y="5872163"/>
          <p14:tracePt t="62786" x="2565400" y="5872163"/>
          <p14:tracePt t="62802" x="2557463" y="5880100"/>
          <p14:tracePt t="62819" x="2528888" y="5900738"/>
          <p14:tracePt t="62835" x="2500313" y="5908675"/>
          <p14:tracePt t="62853" x="2479675" y="5922963"/>
          <p14:tracePt t="62869" x="2451100" y="5937250"/>
          <p14:tracePt t="62885" x="2428875" y="5943600"/>
          <p14:tracePt t="62902" x="2400300" y="5957888"/>
          <p14:tracePt t="62919" x="2365375" y="5965825"/>
          <p14:tracePt t="62935" x="2251075" y="5980113"/>
          <p14:tracePt t="62953" x="2165350" y="5986463"/>
          <p14:tracePt t="62969" x="2093913" y="5980113"/>
          <p14:tracePt t="62987" x="2036763" y="5980113"/>
          <p14:tracePt t="63002" x="2014538" y="5980113"/>
          <p14:tracePt t="63019" x="1993900" y="5972175"/>
          <p14:tracePt t="63036" x="1965325" y="5972175"/>
          <p14:tracePt t="63053" x="1965325" y="5965825"/>
          <p14:tracePt t="63069" x="1965325" y="5957888"/>
          <p14:tracePt t="63171" x="1971675" y="5957888"/>
          <p14:tracePt t="63196" x="1979613" y="5951538"/>
          <p14:tracePt t="63210" x="1985963" y="5951538"/>
          <p14:tracePt t="63218" x="1993900" y="5951538"/>
          <p14:tracePt t="63225" x="2000250" y="5951538"/>
          <p14:tracePt t="63236" x="2008188" y="5951538"/>
          <p14:tracePt t="63253" x="2028825" y="5951538"/>
          <p14:tracePt t="63270" x="2071688" y="5951538"/>
          <p14:tracePt t="63287" x="2108200" y="5951538"/>
          <p14:tracePt t="63303" x="2151063" y="5951538"/>
          <p14:tracePt t="63320" x="2208213" y="5943600"/>
          <p14:tracePt t="63337" x="2279650" y="5943600"/>
          <p14:tracePt t="63353" x="2322513" y="5943600"/>
          <p14:tracePt t="63370" x="2379663" y="5943600"/>
          <p14:tracePt t="63386" x="2428875" y="5937250"/>
          <p14:tracePt t="63403" x="2479675" y="5937250"/>
          <p14:tracePt t="63422" x="2551113" y="5929313"/>
          <p14:tracePt t="63437" x="2628900" y="5929313"/>
          <p14:tracePt t="63453" x="2700338" y="5915025"/>
          <p14:tracePt t="63471" x="2794000" y="5908675"/>
          <p14:tracePt t="63487" x="2914650" y="5894388"/>
          <p14:tracePt t="63490" x="2951163" y="5886450"/>
          <p14:tracePt t="63503" x="2986088" y="5880100"/>
          <p14:tracePt t="63520" x="3057525" y="5857875"/>
          <p14:tracePt t="63537" x="3094038" y="5857875"/>
          <p14:tracePt t="63554" x="3108325" y="5851525"/>
          <p14:tracePt t="63571" x="3122613" y="5851525"/>
          <p14:tracePt t="63587" x="3136900" y="5851525"/>
          <p14:tracePt t="63604" x="3143250" y="5851525"/>
          <p14:tracePt t="63621" x="3157538" y="5851525"/>
          <p14:tracePt t="63638" x="3165475" y="5843588"/>
          <p14:tracePt t="63654" x="3200400" y="5843588"/>
          <p14:tracePt t="63671" x="3214688" y="5843588"/>
          <p14:tracePt t="63687" x="3236913" y="5843588"/>
          <p14:tracePt t="63704" x="3265488" y="5843588"/>
          <p14:tracePt t="63722" x="3279775" y="5843588"/>
          <p14:tracePt t="63738" x="3300413" y="5843588"/>
          <p14:tracePt t="63754" x="3322638" y="5843588"/>
          <p14:tracePt t="63771" x="3328988" y="5843588"/>
          <p14:tracePt t="63787" x="3336925" y="5843588"/>
          <p14:tracePt t="63804" x="3351213" y="5843588"/>
          <p14:tracePt t="63821" x="3379788" y="5851525"/>
          <p14:tracePt t="63838" x="3408363" y="5851525"/>
          <p14:tracePt t="63855" x="3443288" y="5851525"/>
          <p14:tracePt t="63871" x="3465513" y="5857875"/>
          <p14:tracePt t="63872" x="3479800" y="5857875"/>
          <p14:tracePt t="63888" x="3508375" y="5857875"/>
          <p14:tracePt t="63904" x="3529013" y="5857875"/>
          <p14:tracePt t="63922" x="3543300" y="5857875"/>
          <p14:tracePt t="63938" x="3571875" y="5865813"/>
          <p14:tracePt t="63955" x="3594100" y="5865813"/>
          <p14:tracePt t="63971" x="3629025" y="5872163"/>
          <p14:tracePt t="63988" x="3671888" y="5880100"/>
          <p14:tracePt t="63991" x="3694113" y="5880100"/>
          <p14:tracePt t="64005" x="3722688" y="5880100"/>
          <p14:tracePt t="64022" x="3751263" y="5880100"/>
          <p14:tracePt t="64038" x="3786188" y="5880100"/>
          <p14:tracePt t="64055" x="3822700" y="5880100"/>
          <p14:tracePt t="64071" x="3865563" y="5880100"/>
          <p14:tracePt t="64088" x="3900488" y="5880100"/>
          <p14:tracePt t="64105" x="3943350" y="5880100"/>
          <p14:tracePt t="64122" x="4022725" y="5886450"/>
          <p14:tracePt t="64139" x="4086225" y="5886450"/>
          <p14:tracePt t="64155" x="4143375" y="5886450"/>
          <p14:tracePt t="64172" x="4165600" y="5886450"/>
          <p14:tracePt t="64189" x="4186238" y="5880100"/>
          <p14:tracePt t="64205" x="4214813" y="5880100"/>
          <p14:tracePt t="64222" x="4251325" y="5880100"/>
          <p14:tracePt t="64239" x="4271963" y="5880100"/>
          <p14:tracePt t="64240" x="4294188" y="5894388"/>
          <p14:tracePt t="64256" x="4365625" y="5894388"/>
          <p14:tracePt t="64272" x="4408488" y="5894388"/>
          <p14:tracePt t="64289" x="4457700" y="5894388"/>
          <p14:tracePt t="64306" x="4514850" y="5894388"/>
          <p14:tracePt t="64322" x="4565650" y="5894388"/>
          <p14:tracePt t="64326" x="4594225" y="5894388"/>
          <p14:tracePt t="64339" x="4614863" y="5894388"/>
          <p14:tracePt t="64356" x="4679950" y="5894388"/>
          <p14:tracePt t="64372" x="4737100" y="5894388"/>
          <p14:tracePt t="64389" x="4772025" y="5880100"/>
          <p14:tracePt t="64406" x="4808538" y="5872163"/>
          <p14:tracePt t="64423" x="4851400" y="5857875"/>
          <p14:tracePt t="64439" x="4879975" y="5837238"/>
          <p14:tracePt t="64456" x="4929188" y="5815013"/>
          <p14:tracePt t="64473" x="4986338" y="5786438"/>
          <p14:tracePt t="64490" x="5065713" y="5743575"/>
          <p14:tracePt t="64506" x="5122863" y="5729288"/>
          <p14:tracePt t="64522" x="5165725" y="5722938"/>
          <p14:tracePt t="64540" x="5186363" y="5715000"/>
          <p14:tracePt t="64556" x="5222875" y="5708650"/>
          <p14:tracePt t="64573" x="5243513" y="5700713"/>
          <p14:tracePt t="64589" x="5272088" y="5700713"/>
          <p14:tracePt t="64607" x="5322888" y="5694363"/>
          <p14:tracePt t="64624" x="5365750" y="5672138"/>
          <p14:tracePt t="64640" x="5408613" y="5672138"/>
          <p14:tracePt t="64656" x="5443538" y="5657850"/>
          <p14:tracePt t="64673" x="5472113" y="5651500"/>
          <p14:tracePt t="64690" x="5500688" y="5651500"/>
          <p14:tracePt t="64708" x="5543550" y="5651500"/>
          <p14:tracePt t="64709" x="5557838" y="5651500"/>
          <p14:tracePt t="64723" x="5565775" y="5643563"/>
          <p14:tracePt t="64740" x="5608638" y="5614988"/>
          <p14:tracePt t="64756" x="5651500" y="5600700"/>
          <p14:tracePt t="64774" x="5680075" y="5586413"/>
          <p14:tracePt t="64791" x="5700713" y="5580063"/>
          <p14:tracePt t="64807" x="5722938" y="5572125"/>
          <p14:tracePt t="64824" x="5743575" y="5565775"/>
          <p14:tracePt t="64828" x="5751513" y="5557838"/>
          <p14:tracePt t="64840" x="5772150" y="5557838"/>
          <p14:tracePt t="64857" x="5786438" y="5557838"/>
          <p14:tracePt t="64873" x="5794375" y="5557838"/>
          <p14:tracePt t="64890" x="5815013" y="5551488"/>
          <p14:tracePt t="64907" x="5822950" y="5543550"/>
          <p14:tracePt t="64923" x="5829300" y="5543550"/>
          <p14:tracePt t="64941" x="5837238" y="5529263"/>
          <p14:tracePt t="64957" x="5851525" y="5522913"/>
          <p14:tracePt t="64961" x="5857875" y="5522913"/>
          <p14:tracePt t="64976" x="5865813" y="5514975"/>
          <p14:tracePt t="64995" x="5872163" y="5514975"/>
          <p14:tracePt t="65202" x="5880100" y="5514975"/>
          <p14:tracePt t="65210" x="5886450" y="5514975"/>
          <p14:tracePt t="65218" x="5894388" y="5514975"/>
          <p14:tracePt t="65225" x="5900738" y="5514975"/>
          <p14:tracePt t="65241" x="5915025" y="5514975"/>
          <p14:tracePt t="65258" x="5922963" y="5514975"/>
          <p14:tracePt t="65275" x="5937250" y="5514975"/>
          <p14:tracePt t="65308" x="5943600" y="5514975"/>
          <p14:tracePt t="65325" x="5951538" y="5514975"/>
          <p14:tracePt t="65342" x="5980113" y="5508625"/>
          <p14:tracePt t="65358" x="5994400" y="5508625"/>
          <p14:tracePt t="65375" x="6008688" y="5508625"/>
          <p14:tracePt t="65392" x="6029325" y="5508625"/>
          <p14:tracePt t="65408" x="6037263" y="5508625"/>
          <p14:tracePt t="80383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전체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노드의 방문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223755"/>
            <a:ext cx="8235915" cy="17572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3158970"/>
            <a:ext cx="7965885" cy="2124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6635" y="5589239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while node is not None: </a:t>
            </a:r>
            <a:r>
              <a:rPr lang="ko-KR" altLang="en-US" smtClean="0">
                <a:latin typeface="+mj-ea"/>
                <a:ea typeface="+mj-ea"/>
              </a:rPr>
              <a:t>또는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while node != None: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오른쪽으로 구부러진 화살표 11"/>
          <p:cNvSpPr/>
          <p:nvPr/>
        </p:nvSpPr>
        <p:spPr>
          <a:xfrm>
            <a:off x="296525" y="4194085"/>
            <a:ext cx="810090" cy="17551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43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360"/>
    </mc:Choice>
    <mc:Fallback xmlns="">
      <p:transition spd="slow" advTm="18636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983" x="6929438" y="2686050"/>
          <p14:tracePt t="6269" x="6929438" y="2679700"/>
          <p14:tracePt t="6277" x="6923088" y="2671763"/>
          <p14:tracePt t="6285" x="6915150" y="2671763"/>
          <p14:tracePt t="6297" x="6915150" y="2665413"/>
          <p14:tracePt t="6313" x="6908800" y="2657475"/>
          <p14:tracePt t="6331" x="6880225" y="2643188"/>
          <p14:tracePt t="6347" x="6851650" y="2614613"/>
          <p14:tracePt t="6363" x="6829425" y="2600325"/>
          <p14:tracePt t="6381" x="6815138" y="2579688"/>
          <p14:tracePt t="6397" x="6772275" y="2551113"/>
          <p14:tracePt t="6400" x="6737350" y="2536825"/>
          <p14:tracePt t="6414" x="6715125" y="2514600"/>
          <p14:tracePt t="6431" x="6672263" y="2493963"/>
          <p14:tracePt t="6449" x="6600825" y="2465388"/>
          <p14:tracePt t="6465" x="6572250" y="2443163"/>
          <p14:tracePt t="6481" x="6543675" y="2408238"/>
          <p14:tracePt t="6498" x="6523038" y="2400300"/>
          <p14:tracePt t="6515" x="6494463" y="2386013"/>
          <p14:tracePt t="6532" x="6465888" y="2379663"/>
          <p14:tracePt t="6535" x="6457950" y="2365375"/>
          <p14:tracePt t="6549" x="6451600" y="2365375"/>
          <p14:tracePt t="6566" x="6423025" y="2343150"/>
          <p14:tracePt t="6583" x="6386513" y="2336800"/>
          <p14:tracePt t="6600" x="6357938" y="2328863"/>
          <p14:tracePt t="6616" x="6343650" y="2322513"/>
          <p14:tracePt t="6634" x="6329363" y="2308225"/>
          <p14:tracePt t="6650" x="6272213" y="2265363"/>
          <p14:tracePt t="6667" x="6223000" y="2128838"/>
          <p14:tracePt t="6684" x="6186488" y="2065338"/>
          <p14:tracePt t="6701" x="6151563" y="1993900"/>
          <p14:tracePt t="6718" x="6137275" y="1965325"/>
          <p14:tracePt t="6734" x="6115050" y="1936750"/>
          <p14:tracePt t="6752" x="6094413" y="1914525"/>
          <p14:tracePt t="6769" x="6072188" y="1871663"/>
          <p14:tracePt t="6785" x="6065838" y="1843088"/>
          <p14:tracePt t="6801" x="6065838" y="1814513"/>
          <p14:tracePt t="6819" x="6057900" y="1793875"/>
          <p14:tracePt t="6835" x="6057900" y="1779588"/>
          <p14:tracePt t="6852" x="6057900" y="1757363"/>
          <p14:tracePt t="6869" x="6051550" y="1728788"/>
          <p14:tracePt t="6886" x="6043613" y="1700213"/>
          <p14:tracePt t="6902" x="6043613" y="1665288"/>
          <p14:tracePt t="6920" x="6037263" y="1657350"/>
          <p14:tracePt t="6936" x="6029325" y="1628775"/>
          <p14:tracePt t="6953" x="6029325" y="1600200"/>
          <p14:tracePt t="6972" x="6029325" y="1557338"/>
          <p14:tracePt t="6988" x="6029325" y="1543050"/>
          <p14:tracePt t="7004" x="6029325" y="1514475"/>
          <p14:tracePt t="7021" x="6029325" y="1485900"/>
          <p14:tracePt t="7038" x="6022975" y="1457325"/>
          <p14:tracePt t="7054" x="6022975" y="1414463"/>
          <p14:tracePt t="7071" x="6015038" y="1371600"/>
          <p14:tracePt t="7088" x="6008688" y="1322388"/>
          <p14:tracePt t="7105" x="6008688" y="1300163"/>
          <p14:tracePt t="7122" x="6000750" y="1279525"/>
          <p14:tracePt t="7139" x="6000750" y="1257300"/>
          <p14:tracePt t="7156" x="6000750" y="1236663"/>
          <p14:tracePt t="7159" x="6000750" y="1228725"/>
          <p14:tracePt t="7172" x="5994400" y="1214438"/>
          <p14:tracePt t="7189" x="5986463" y="1200150"/>
          <p14:tracePt t="7206" x="5986463" y="1179513"/>
          <p14:tracePt t="7209" x="5986463" y="1157288"/>
          <p14:tracePt t="7223" x="5986463" y="1136650"/>
          <p14:tracePt t="7240" x="5986463" y="1108075"/>
          <p14:tracePt t="7257" x="5986463" y="1065213"/>
          <p14:tracePt t="7274" x="5986463" y="1036638"/>
          <p14:tracePt t="7290" x="5986463" y="1000125"/>
          <p14:tracePt t="7308" x="5986463" y="985838"/>
          <p14:tracePt t="7324" x="5986463" y="971550"/>
          <p14:tracePt t="7341" x="5986463" y="965200"/>
          <p14:tracePt t="7358" x="5986463" y="957263"/>
          <p14:tracePt t="7375" x="5986463" y="950913"/>
          <p14:tracePt t="7391" x="5986463" y="928688"/>
          <p14:tracePt t="7395" x="5986463" y="914400"/>
          <p14:tracePt t="7411" x="5986463" y="908050"/>
          <p14:tracePt t="7425" x="5986463" y="893763"/>
          <p14:tracePt t="7442" x="5986463" y="885825"/>
          <p14:tracePt t="7458" x="5986463" y="871538"/>
          <p14:tracePt t="7476" x="5986463" y="865188"/>
          <p14:tracePt t="7492" x="5986463" y="857250"/>
          <p14:tracePt t="7509" x="5986463" y="850900"/>
          <p14:tracePt t="7526" x="5986463" y="842963"/>
          <p14:tracePt t="7543" x="5986463" y="836613"/>
          <p14:tracePt t="7560" x="5986463" y="822325"/>
          <p14:tracePt t="7597" x="5986463" y="814388"/>
          <p14:tracePt t="7619" x="5986463" y="808038"/>
          <p14:tracePt t="7651" x="5986463" y="800100"/>
          <p14:tracePt t="8168" x="5986463" y="793750"/>
          <p14:tracePt t="9972" x="5986463" y="800100"/>
          <p14:tracePt t="9989" x="5986463" y="808038"/>
          <p14:tracePt t="10005" x="5986463" y="814388"/>
          <p14:tracePt t="10011" x="5986463" y="822325"/>
          <p14:tracePt t="10021" x="5986463" y="828675"/>
          <p14:tracePt t="10036" x="5994400" y="828675"/>
          <p14:tracePt t="10054" x="5994400" y="836613"/>
          <p14:tracePt t="10070" x="5994400" y="842963"/>
          <p14:tracePt t="10087" x="5994400" y="850900"/>
          <p14:tracePt t="10104" x="5994400" y="865188"/>
          <p14:tracePt t="10121" x="6000750" y="879475"/>
          <p14:tracePt t="10138" x="6000750" y="893763"/>
          <p14:tracePt t="10154" x="6000750" y="914400"/>
          <p14:tracePt t="10172" x="6000750" y="936625"/>
          <p14:tracePt t="10188" x="6008688" y="971550"/>
          <p14:tracePt t="10192" x="6008688" y="985838"/>
          <p14:tracePt t="10206" x="6008688" y="1014413"/>
          <p14:tracePt t="10222" x="6008688" y="1022350"/>
          <p14:tracePt t="10238" x="6015038" y="1042988"/>
          <p14:tracePt t="10255" x="6015038" y="1057275"/>
          <p14:tracePt t="10272" x="6015038" y="1071563"/>
          <p14:tracePt t="10290" x="6015038" y="1079500"/>
          <p14:tracePt t="10306" x="6022975" y="1100138"/>
          <p14:tracePt t="10323" x="6022975" y="1114425"/>
          <p14:tracePt t="10343" x="6022975" y="1136650"/>
          <p14:tracePt t="10357" x="6022975" y="1157288"/>
          <p14:tracePt t="10374" x="6022975" y="1165225"/>
          <p14:tracePt t="10390" x="6029325" y="1171575"/>
          <p14:tracePt t="10412" x="6029325" y="1179513"/>
          <p14:tracePt t="10424" x="6029325" y="1185863"/>
          <p14:tracePt t="10449" x="6037263" y="1193800"/>
          <p14:tracePt t="11083" x="6015038" y="1222375"/>
          <p14:tracePt t="11090" x="5972175" y="1265238"/>
          <p14:tracePt t="11097" x="5900738" y="1322388"/>
          <p14:tracePt t="11115" x="5765800" y="1457325"/>
          <p14:tracePt t="11131" x="5572125" y="1579563"/>
          <p14:tracePt t="11149" x="5457825" y="1651000"/>
          <p14:tracePt t="11166" x="5351463" y="1722438"/>
          <p14:tracePt t="11182" x="5172075" y="1836738"/>
          <p14:tracePt t="11199" x="5094288" y="1928813"/>
          <p14:tracePt t="11216" x="5014913" y="2014538"/>
          <p14:tracePt t="11233" x="4943475" y="2108200"/>
          <p14:tracePt t="11250" x="4865688" y="2200275"/>
          <p14:tracePt t="11267" x="4786313" y="2279650"/>
          <p14:tracePt t="11284" x="4714875" y="2386013"/>
          <p14:tracePt t="11300" x="4672013" y="2436813"/>
          <p14:tracePt t="11317" x="4643438" y="2500313"/>
          <p14:tracePt t="11334" x="4600575" y="2536825"/>
          <p14:tracePt t="11350" x="4551363" y="2600325"/>
          <p14:tracePt t="11368" x="4486275" y="2651125"/>
          <p14:tracePt t="11385" x="4394200" y="2722563"/>
          <p14:tracePt t="11401" x="4286250" y="2779713"/>
          <p14:tracePt t="11418" x="4200525" y="2843213"/>
          <p14:tracePt t="11435" x="4114800" y="2879725"/>
          <p14:tracePt t="11452" x="4043363" y="2900363"/>
          <p14:tracePt t="11469" x="3957638" y="2957513"/>
          <p14:tracePt t="11486" x="3900488" y="3008313"/>
          <p14:tracePt t="11502" x="3786188" y="3079750"/>
          <p14:tracePt t="11519" x="3743325" y="3108325"/>
          <p14:tracePt t="11536" x="3651250" y="3165475"/>
          <p14:tracePt t="11554" x="3565525" y="3222625"/>
          <p14:tracePt t="11570" x="3479800" y="3243263"/>
          <p14:tracePt t="11586" x="3351213" y="3279775"/>
          <p14:tracePt t="11604" x="3243263" y="3300413"/>
          <p14:tracePt t="11621" x="3136900" y="3336925"/>
          <p14:tracePt t="11638" x="3057525" y="3357563"/>
          <p14:tracePt t="11654" x="2957513" y="3371850"/>
          <p14:tracePt t="11671" x="2879725" y="3379788"/>
          <p14:tracePt t="11689" x="2779713" y="3394075"/>
          <p14:tracePt t="11705" x="2714625" y="3408363"/>
          <p14:tracePt t="11722" x="2657475" y="3408363"/>
          <p14:tracePt t="11739" x="2579688" y="3408363"/>
          <p14:tracePt t="11755" x="2508250" y="3408363"/>
          <p14:tracePt t="11772" x="2451100" y="3422650"/>
          <p14:tracePt t="11789" x="2357438" y="3422650"/>
          <p14:tracePt t="11805" x="2271713" y="3429000"/>
          <p14:tracePt t="11809" x="2222500" y="3429000"/>
          <p14:tracePt t="11823" x="2122488" y="3451225"/>
          <p14:tracePt t="11840" x="2028825" y="3457575"/>
          <p14:tracePt t="11856" x="1943100" y="3471863"/>
          <p14:tracePt t="11873" x="1908175" y="3471863"/>
          <p14:tracePt t="11890" x="1836738" y="3471863"/>
          <p14:tracePt t="11894" x="1814513" y="3471863"/>
          <p14:tracePt t="11907" x="1793875" y="3471863"/>
          <p14:tracePt t="11923" x="1736725" y="3471863"/>
          <p14:tracePt t="11940" x="1714500" y="3471863"/>
          <p14:tracePt t="11957" x="1679575" y="3471863"/>
          <p14:tracePt t="11974" x="1657350" y="3471863"/>
          <p14:tracePt t="11991" x="1636713" y="3479800"/>
          <p14:tracePt t="12008" x="1608138" y="3479800"/>
          <p14:tracePt t="12025" x="1579563" y="3479800"/>
          <p14:tracePt t="12042" x="1571625" y="3479800"/>
          <p14:tracePt t="12145" x="1571625" y="3471863"/>
          <p14:tracePt t="12168" x="1571625" y="3465513"/>
          <p14:tracePt t="12197" x="1571625" y="3457575"/>
          <p14:tracePt t="12276" x="1571625" y="3451225"/>
          <p14:tracePt t="12292" x="1571625" y="3443288"/>
          <p14:tracePt t="12333" x="1579563" y="3436938"/>
          <p14:tracePt t="12347" x="1585913" y="3436938"/>
          <p14:tracePt t="12354" x="1593850" y="3436938"/>
          <p14:tracePt t="12386" x="1593850" y="3429000"/>
          <p14:tracePt t="12472" x="1600200" y="3429000"/>
          <p14:tracePt t="12489" x="1608138" y="3429000"/>
          <p14:tracePt t="12496" x="1614488" y="3429000"/>
          <p14:tracePt t="12503" x="1622425" y="3429000"/>
          <p14:tracePt t="12513" x="1628775" y="3429000"/>
          <p14:tracePt t="12530" x="1657350" y="3429000"/>
          <p14:tracePt t="12547" x="1685925" y="3429000"/>
          <p14:tracePt t="12564" x="1714500" y="3429000"/>
          <p14:tracePt t="12566" x="1722438" y="3429000"/>
          <p14:tracePt t="12581" x="1736725" y="3429000"/>
          <p14:tracePt t="12598" x="1743075" y="3429000"/>
          <p14:tracePt t="12616" x="1751013" y="3429000"/>
          <p14:tracePt t="12783" x="1757363" y="3429000"/>
          <p14:tracePt t="12808" x="1765300" y="3429000"/>
          <p14:tracePt t="12815" x="1771650" y="3429000"/>
          <p14:tracePt t="13324" x="1779588" y="3429000"/>
          <p14:tracePt t="13347" x="1785938" y="3429000"/>
          <p14:tracePt t="13369" x="1793875" y="3429000"/>
          <p14:tracePt t="13385" x="1793875" y="3436938"/>
          <p14:tracePt t="13401" x="1793875" y="3443288"/>
          <p14:tracePt t="13425" x="1793875" y="3451225"/>
          <p14:tracePt t="13652" x="1800225" y="3451225"/>
          <p14:tracePt t="13667" x="1800225" y="3443288"/>
          <p14:tracePt t="13673" x="1800225" y="3436938"/>
          <p14:tracePt t="13681" x="1808163" y="3436938"/>
          <p14:tracePt t="13775" x="1808163" y="3451225"/>
          <p14:tracePt t="13783" x="1814513" y="3465513"/>
          <p14:tracePt t="13794" x="1822450" y="3465513"/>
          <p14:tracePt t="13811" x="1828800" y="3479800"/>
          <p14:tracePt t="13828" x="1843088" y="3479800"/>
          <p14:tracePt t="13844" x="1879600" y="3479800"/>
          <p14:tracePt t="13861" x="1908175" y="3479800"/>
          <p14:tracePt t="13878" x="1936750" y="3479800"/>
          <p14:tracePt t="13895" x="1965325" y="3479800"/>
          <p14:tracePt t="13911" x="2014538" y="3471863"/>
          <p14:tracePt t="13929" x="2051050" y="3465513"/>
          <p14:tracePt t="13946" x="2071688" y="3465513"/>
          <p14:tracePt t="13963" x="2093913" y="3465513"/>
          <p14:tracePt t="13979" x="2108200" y="3465513"/>
          <p14:tracePt t="13996" x="2114550" y="3465513"/>
          <p14:tracePt t="14308" x="2122488" y="3465513"/>
          <p14:tracePt t="14324" x="2128838" y="3465513"/>
          <p14:tracePt t="14338" x="2136775" y="3465513"/>
          <p14:tracePt t="14346" x="2143125" y="3465513"/>
          <p14:tracePt t="14361" x="2151063" y="3465513"/>
          <p14:tracePt t="14394" x="2157413" y="3465513"/>
          <p14:tracePt t="14425" x="2165350" y="3465513"/>
          <p14:tracePt t="14431" x="2171700" y="3465513"/>
          <p14:tracePt t="14447" x="2179638" y="3465513"/>
          <p14:tracePt t="14472" x="2185988" y="3465513"/>
          <p14:tracePt t="14541" x="2193925" y="3465513"/>
          <p14:tracePt t="14596" x="2200275" y="3465513"/>
          <p14:tracePt t="14652" x="2208213" y="3457575"/>
          <p14:tracePt t="14660" x="2214563" y="3457575"/>
          <p14:tracePt t="14669" x="2222500" y="3451225"/>
          <p14:tracePt t="14687" x="2236788" y="3451225"/>
          <p14:tracePt t="14703" x="2257425" y="3451225"/>
          <p14:tracePt t="14706" x="2257425" y="3443288"/>
          <p14:tracePt t="14721" x="2271713" y="3443288"/>
          <p14:tracePt t="15041" x="2279650" y="3436938"/>
          <p14:tracePt t="15073" x="2279650" y="3429000"/>
          <p14:tracePt t="15807" x="2286000" y="3429000"/>
          <p14:tracePt t="15847" x="2293938" y="3429000"/>
          <p14:tracePt t="15853" x="2300288" y="3429000"/>
          <p14:tracePt t="16034" x="2300288" y="3422650"/>
          <p14:tracePt t="16042" x="2308225" y="3422650"/>
          <p14:tracePt t="16051" x="2314575" y="3422650"/>
          <p14:tracePt t="16068" x="2328863" y="3422650"/>
          <p14:tracePt t="16085" x="2357438" y="3422650"/>
          <p14:tracePt t="16102" x="2408238" y="3422650"/>
          <p14:tracePt t="16119" x="2457450" y="3436938"/>
          <p14:tracePt t="16136" x="2536825" y="3443288"/>
          <p14:tracePt t="16152" x="2608263" y="3443288"/>
          <p14:tracePt t="16169" x="2679700" y="3443288"/>
          <p14:tracePt t="16186" x="2728913" y="3451225"/>
          <p14:tracePt t="16203" x="2771775" y="3451225"/>
          <p14:tracePt t="16205" x="2786063" y="3457575"/>
          <p14:tracePt t="16222" x="2800350" y="3465513"/>
          <p14:tracePt t="16237" x="2808288" y="3465513"/>
          <p14:tracePt t="16254" x="2822575" y="3465513"/>
          <p14:tracePt t="16270" x="2836863" y="3465513"/>
          <p14:tracePt t="16287" x="2857500" y="3465513"/>
          <p14:tracePt t="16304" x="2894013" y="3465513"/>
          <p14:tracePt t="16321" x="2908300" y="3471863"/>
          <p14:tracePt t="16338" x="2928938" y="3471863"/>
          <p14:tracePt t="16355" x="2943225" y="3471863"/>
          <p14:tracePt t="16372" x="2957513" y="3479800"/>
          <p14:tracePt t="16388" x="2965450" y="3486150"/>
          <p14:tracePt t="16405" x="2971800" y="3486150"/>
          <p14:tracePt t="16425" x="2986088" y="3494088"/>
          <p14:tracePt t="16448" x="3000375" y="3494088"/>
          <p14:tracePt t="16472" x="3008313" y="3494088"/>
          <p14:tracePt t="16486" x="3014663" y="3494088"/>
          <p14:tracePt t="16495" x="3022600" y="3500438"/>
          <p14:tracePt t="16506" x="3028950" y="3500438"/>
          <p14:tracePt t="16543" x="3036888" y="3500438"/>
          <p14:tracePt t="16604" x="3043238" y="3500438"/>
          <p14:tracePt t="16619" x="3051175" y="3500438"/>
          <p14:tracePt t="16636" x="3057525" y="3500438"/>
          <p14:tracePt t="17136" x="3051175" y="3500438"/>
          <p14:tracePt t="43318" x="3051175" y="3486150"/>
          <p14:tracePt t="43326" x="3051175" y="3457575"/>
          <p14:tracePt t="43334" x="3057525" y="3414713"/>
          <p14:tracePt t="43346" x="3065463" y="3386138"/>
          <p14:tracePt t="43365" x="3100388" y="3379788"/>
          <p14:tracePt t="43380" x="3114675" y="3371850"/>
          <p14:tracePt t="43397" x="3128963" y="3371850"/>
          <p14:tracePt t="43414" x="3128963" y="3357563"/>
          <p14:tracePt t="43498" x="3128963" y="3365500"/>
          <p14:tracePt t="43505" x="3128963" y="3371850"/>
          <p14:tracePt t="43514" x="3128963" y="3379788"/>
          <p14:tracePt t="43535" x="3128963" y="3386138"/>
          <p14:tracePt t="43569" x="3122613" y="3386138"/>
          <p14:tracePt t="43576" x="3122613" y="3394075"/>
          <p14:tracePt t="43584" x="3114675" y="3394075"/>
          <p14:tracePt t="43598" x="3100388" y="3408363"/>
          <p14:tracePt t="43616" x="3071813" y="3408363"/>
          <p14:tracePt t="43635" x="3057525" y="3414713"/>
          <p14:tracePt t="43649" x="3051175" y="3414713"/>
          <p14:tracePt t="43666" x="3043238" y="3414713"/>
          <p14:tracePt t="43982" x="3043238" y="3422650"/>
          <p14:tracePt t="43989" x="3043238" y="3429000"/>
          <p14:tracePt t="43999" x="3043238" y="3436938"/>
          <p14:tracePt t="44004" x="3051175" y="3443288"/>
          <p14:tracePt t="44020" x="3079750" y="3471863"/>
          <p14:tracePt t="44038" x="3086100" y="3479800"/>
          <p14:tracePt t="44161" x="3086100" y="3486150"/>
          <p14:tracePt t="44319" x="3086100" y="3494088"/>
          <p14:tracePt t="44942" x="3086100" y="3486150"/>
          <p14:tracePt t="44950" x="3086100" y="3471863"/>
          <p14:tracePt t="44958" x="3086100" y="3465513"/>
          <p14:tracePt t="44966" x="3086100" y="3457575"/>
          <p14:tracePt t="44981" x="3079750" y="3436938"/>
          <p14:tracePt t="44998" x="3079750" y="3422650"/>
          <p14:tracePt t="45014" x="3071813" y="3414713"/>
          <p14:tracePt t="45031" x="3071813" y="3408363"/>
          <p14:tracePt t="45064" x="3065463" y="3408363"/>
          <p14:tracePt t="45081" x="3057525" y="3400425"/>
          <p14:tracePt t="45099" x="3036888" y="3351213"/>
          <p14:tracePt t="45115" x="2979738" y="3308350"/>
          <p14:tracePt t="45132" x="2971800" y="3271838"/>
          <p14:tracePt t="45149" x="2951163" y="3243263"/>
          <p14:tracePt t="45165" x="2914650" y="3222625"/>
          <p14:tracePt t="45182" x="2886075" y="3214688"/>
          <p14:tracePt t="45200" x="2879725" y="3214688"/>
          <p14:tracePt t="45224" x="2879725" y="3208338"/>
          <p14:tracePt t="45543" x="2871788" y="3208338"/>
          <p14:tracePt t="45621" x="2865438" y="3208338"/>
          <p14:tracePt t="45629" x="2857500" y="3208338"/>
          <p14:tracePt t="45786" x="2851150" y="3214688"/>
          <p14:tracePt t="45819" x="2843213" y="3214688"/>
          <p14:tracePt t="45848" x="2843213" y="3228975"/>
          <p14:tracePt t="45864" x="2836863" y="3228975"/>
          <p14:tracePt t="45872" x="2828925" y="3228975"/>
          <p14:tracePt t="46090" x="2828925" y="3236913"/>
          <p14:tracePt t="46163" x="2822575" y="3236913"/>
          <p14:tracePt t="46192" x="2814638" y="3236913"/>
          <p14:tracePt t="46324" x="2808288" y="3236913"/>
          <p14:tracePt t="46339" x="2800350" y="3236913"/>
          <p14:tracePt t="46443" x="2800350" y="3243263"/>
          <p14:tracePt t="46466" x="2794000" y="3251200"/>
          <p14:tracePt t="46543" x="2794000" y="3257550"/>
          <p14:tracePt t="47418" x="2800350" y="3257550"/>
          <p14:tracePt t="47433" x="2808288" y="3257550"/>
          <p14:tracePt t="47560" x="2814638" y="3257550"/>
          <p14:tracePt t="47585" x="2822575" y="3257550"/>
          <p14:tracePt t="47598" x="2828925" y="3257550"/>
          <p14:tracePt t="47606" x="2836863" y="3257550"/>
          <p14:tracePt t="47621" x="2836863" y="3251200"/>
          <p14:tracePt t="47638" x="2843213" y="3251200"/>
          <p14:tracePt t="47654" x="2843213" y="3243263"/>
          <p14:tracePt t="47662" x="2851150" y="3243263"/>
          <p14:tracePt t="47676" x="2851150" y="3236913"/>
          <p14:tracePt t="47761" x="2857500" y="3236913"/>
          <p14:tracePt t="48004" x="2865438" y="3228975"/>
          <p14:tracePt t="48061" x="2865438" y="3222625"/>
          <p14:tracePt t="48162" x="2865438" y="3214688"/>
          <p14:tracePt t="48167" x="2865438" y="3208338"/>
          <p14:tracePt t="48182" x="2865438" y="3200400"/>
          <p14:tracePt t="48199" x="2865438" y="3186113"/>
          <p14:tracePt t="48232" x="2865438" y="3179763"/>
          <p14:tracePt t="48249" x="2865438" y="3157538"/>
          <p14:tracePt t="48265" x="2865438" y="3128963"/>
          <p14:tracePt t="48300" x="2865438" y="3122613"/>
          <p14:tracePt t="48318" x="2865438" y="3108325"/>
          <p14:tracePt t="48333" x="2865438" y="3100388"/>
          <p14:tracePt t="48366" x="2865438" y="3094038"/>
          <p14:tracePt t="49995" x="2857500" y="3100388"/>
          <p14:tracePt t="50005" x="2851150" y="3100388"/>
          <p14:tracePt t="50011" x="2843213" y="3100388"/>
          <p14:tracePt t="50022" x="2836863" y="3108325"/>
          <p14:tracePt t="50053" x="2822575" y="3114675"/>
          <p14:tracePt t="50082" x="2814638" y="3114675"/>
          <p14:tracePt t="50138" x="2808288" y="3114675"/>
          <p14:tracePt t="50143" x="2808288" y="3122613"/>
          <p14:tracePt t="50167" x="2800350" y="3122613"/>
          <p14:tracePt t="50175" x="2794000" y="3122613"/>
          <p14:tracePt t="50200" x="2786063" y="3128963"/>
          <p14:tracePt t="50208" x="2786063" y="3136900"/>
          <p14:tracePt t="50220" x="2779713" y="3136900"/>
          <p14:tracePt t="50238" x="2771775" y="3136900"/>
          <p14:tracePt t="50253" x="2757488" y="3143250"/>
          <p14:tracePt t="50270" x="2751138" y="3151188"/>
          <p14:tracePt t="50304" x="2736850" y="3157538"/>
          <p14:tracePt t="50321" x="2736850" y="3165475"/>
          <p14:tracePt t="50338" x="2728913" y="3171825"/>
          <p14:tracePt t="50355" x="2728913" y="3179763"/>
          <p14:tracePt t="50372" x="2722563" y="3179763"/>
          <p14:tracePt t="50388" x="2714625" y="3194050"/>
          <p14:tracePt t="50405" x="2708275" y="3200400"/>
          <p14:tracePt t="50422" x="2708275" y="3214688"/>
          <p14:tracePt t="50439" x="2693988" y="3228975"/>
          <p14:tracePt t="50443" x="2686050" y="3236913"/>
          <p14:tracePt t="50456" x="2671763" y="3251200"/>
          <p14:tracePt t="50473" x="2665413" y="3279775"/>
          <p14:tracePt t="50490" x="2657475" y="3300413"/>
          <p14:tracePt t="50506" x="2651125" y="3308350"/>
          <p14:tracePt t="50523" x="2643188" y="3322638"/>
          <p14:tracePt t="50540" x="2643188" y="3336925"/>
          <p14:tracePt t="50557" x="2636838" y="3343275"/>
          <p14:tracePt t="50574" x="2636838" y="3351213"/>
          <p14:tracePt t="50607" x="2622550" y="3365500"/>
          <p14:tracePt t="50624" x="2622550" y="3379788"/>
          <p14:tracePt t="50641" x="2614613" y="3386138"/>
          <p14:tracePt t="50658" x="2608263" y="3400425"/>
          <p14:tracePt t="50675" x="2600325" y="3414713"/>
          <p14:tracePt t="50692" x="2593975" y="3414713"/>
          <p14:tracePt t="50708" x="2593975" y="3422650"/>
          <p14:tracePt t="50726" x="2586038" y="3429000"/>
          <p14:tracePt t="50742" x="2565400" y="3436938"/>
          <p14:tracePt t="50759" x="2551113" y="3436938"/>
          <p14:tracePt t="50777" x="2528888" y="3451225"/>
          <p14:tracePt t="50793" x="2493963" y="3451225"/>
          <p14:tracePt t="50810" x="2465388" y="3451225"/>
          <p14:tracePt t="50827" x="2436813" y="3451225"/>
          <p14:tracePt t="50861" x="2428875" y="3451225"/>
          <p14:tracePt t="50877" x="2422525" y="3451225"/>
          <p14:tracePt t="50909" x="2414588" y="3451225"/>
          <p14:tracePt t="50933" x="2408238" y="3451225"/>
          <p14:tracePt t="50941" x="2400300" y="3451225"/>
          <p14:tracePt t="50949" x="2393950" y="3451225"/>
          <p14:tracePt t="50961" x="2386013" y="3457575"/>
          <p14:tracePt t="51020" x="2379663" y="3457575"/>
          <p14:tracePt t="51060" x="2371725" y="3457575"/>
          <p14:tracePt t="51073" x="2365375" y="3457575"/>
          <p14:tracePt t="51082" x="2357438" y="3457575"/>
          <p14:tracePt t="51096" x="2351088" y="3457575"/>
          <p14:tracePt t="51114" x="2343150" y="3457575"/>
          <p14:tracePt t="51138" x="2336800" y="3457575"/>
          <p14:tracePt t="51152" x="2328863" y="3457575"/>
          <p14:tracePt t="51175" x="2322513" y="3457575"/>
          <p14:tracePt t="53049" x="2314575" y="3457575"/>
          <p14:tracePt t="53128" x="2308225" y="3457575"/>
          <p14:tracePt t="53177" x="2300288" y="3457575"/>
          <p14:tracePt t="53199" x="2293938" y="3457575"/>
          <p14:tracePt t="53214" x="2286000" y="3457575"/>
          <p14:tracePt t="53223" x="2279650" y="3457575"/>
          <p14:tracePt t="53236" x="2271713" y="3457575"/>
          <p14:tracePt t="53254" x="2251075" y="3465513"/>
          <p14:tracePt t="53270" x="2236788" y="3465513"/>
          <p14:tracePt t="53287" x="2222500" y="3465513"/>
          <p14:tracePt t="53303" x="2214563" y="3465513"/>
          <p14:tracePt t="53320" x="2208213" y="3465513"/>
          <p14:tracePt t="53337" x="2200275" y="3465513"/>
          <p14:tracePt t="53354" x="2185988" y="3465513"/>
          <p14:tracePt t="53355" x="2179638" y="3465513"/>
          <p14:tracePt t="53371" x="2165350" y="3465513"/>
          <p14:tracePt t="53417" x="2157413" y="3465513"/>
          <p14:tracePt t="53589" x="2151063" y="3465513"/>
          <p14:tracePt t="53605" x="2136775" y="3465513"/>
          <p14:tracePt t="53622" x="2128838" y="3457575"/>
          <p14:tracePt t="53644" x="2114550" y="3457575"/>
          <p14:tracePt t="53651" x="2108200" y="3457575"/>
          <p14:tracePt t="53660" x="2100263" y="3457575"/>
          <p14:tracePt t="53674" x="2085975" y="3457575"/>
          <p14:tracePt t="53691" x="2071688" y="3451225"/>
          <p14:tracePt t="53708" x="2043113" y="3451225"/>
          <p14:tracePt t="53724" x="2008188" y="3443288"/>
          <p14:tracePt t="53741" x="1985963" y="3443288"/>
          <p14:tracePt t="53758" x="1971675" y="3443288"/>
          <p14:tracePt t="53775" x="1957388" y="3443288"/>
          <p14:tracePt t="54615" x="1957388" y="3451225"/>
          <p14:tracePt t="54628" x="1965325" y="3457575"/>
          <p14:tracePt t="54644" x="1965325" y="3465513"/>
          <p14:tracePt t="54677" x="1979613" y="3479800"/>
          <p14:tracePt t="54697" x="1993900" y="3479800"/>
          <p14:tracePt t="54706" x="2000250" y="3494088"/>
          <p14:tracePt t="54713" x="2014538" y="3494088"/>
          <p14:tracePt t="54723" x="2028825" y="3500438"/>
          <p14:tracePt t="54737" x="2065338" y="3514725"/>
          <p14:tracePt t="54752" x="2100263" y="3522663"/>
          <p14:tracePt t="54769" x="2151063" y="3529013"/>
          <p14:tracePt t="54786" x="2185988" y="3536950"/>
          <p14:tracePt t="54803" x="2222500" y="3543300"/>
          <p14:tracePt t="54819" x="2251075" y="3543300"/>
          <p14:tracePt t="54836" x="2265363" y="3543300"/>
          <p14:tracePt t="54853" x="2286000" y="3543300"/>
          <p14:tracePt t="54870" x="2308225" y="3551238"/>
          <p14:tracePt t="54893" x="2314575" y="3551238"/>
          <p14:tracePt t="54909" x="2322513" y="3551238"/>
          <p14:tracePt t="54921" x="2328863" y="3551238"/>
          <p14:tracePt t="54938" x="2343150" y="3551238"/>
          <p14:tracePt t="54954" x="2393950" y="3551238"/>
          <p14:tracePt t="54972" x="2414588" y="3551238"/>
          <p14:tracePt t="54988" x="2436813" y="3551238"/>
          <p14:tracePt t="55005" x="2465388" y="3551238"/>
          <p14:tracePt t="55022" x="2486025" y="3557588"/>
          <p14:tracePt t="55039" x="2500313" y="3565525"/>
          <p14:tracePt t="55055" x="2508250" y="3565525"/>
          <p14:tracePt t="55105" x="2522538" y="3565525"/>
          <p14:tracePt t="55113" x="2528888" y="3565525"/>
          <p14:tracePt t="55122" x="2551113" y="3565525"/>
          <p14:tracePt t="55140" x="2628900" y="3565525"/>
          <p14:tracePt t="55157" x="2686050" y="3565525"/>
          <p14:tracePt t="55174" x="2693988" y="3565525"/>
          <p14:tracePt t="55317" x="2700338" y="3565525"/>
          <p14:tracePt t="55324" x="2708275" y="3565525"/>
          <p14:tracePt t="55339" x="2714625" y="3565525"/>
          <p14:tracePt t="55355" x="2722563" y="3565525"/>
          <p14:tracePt t="55361" x="2722563" y="3557588"/>
          <p14:tracePt t="55440" x="2728913" y="3557588"/>
          <p14:tracePt t="55684" x="2728913" y="3551238"/>
          <p14:tracePt t="55762" x="2728913" y="3557588"/>
          <p14:tracePt t="55776" x="2722563" y="3557588"/>
          <p14:tracePt t="55791" x="2722563" y="3565525"/>
          <p14:tracePt t="55808" x="2714625" y="3565525"/>
          <p14:tracePt t="55973" x="2708275" y="3565525"/>
          <p14:tracePt t="55979" x="2700338" y="3565525"/>
          <p14:tracePt t="55995" x="2693988" y="3565525"/>
          <p14:tracePt t="56003" x="2679700" y="3565525"/>
          <p14:tracePt t="56016" x="2665413" y="3565525"/>
          <p14:tracePt t="56033" x="2579688" y="3536950"/>
          <p14:tracePt t="56050" x="2543175" y="3529013"/>
          <p14:tracePt t="56066" x="2514600" y="3514725"/>
          <p14:tracePt t="56083" x="2500313" y="3514725"/>
          <p14:tracePt t="56100" x="2479675" y="3514725"/>
          <p14:tracePt t="56117" x="2471738" y="3514725"/>
          <p14:tracePt t="56134" x="2465388" y="3514725"/>
          <p14:tracePt t="56151" x="2443163" y="3514725"/>
          <p14:tracePt t="56168" x="2408238" y="3514725"/>
          <p14:tracePt t="56184" x="2386013" y="3514725"/>
          <p14:tracePt t="56202" x="2365375" y="3514725"/>
          <p14:tracePt t="56219" x="2328863" y="3514725"/>
          <p14:tracePt t="56235" x="2314575" y="3500438"/>
          <p14:tracePt t="56252" x="2293938" y="3494088"/>
          <p14:tracePt t="56269" x="2271713" y="3486150"/>
          <p14:tracePt t="56286" x="2265363" y="3486150"/>
          <p14:tracePt t="56302" x="2257425" y="3486150"/>
          <p14:tracePt t="56385" x="2251075" y="3486150"/>
          <p14:tracePt t="56395" x="2243138" y="3486150"/>
          <p14:tracePt t="56410" x="2236788" y="3486150"/>
          <p14:tracePt t="56420" x="2228850" y="3486150"/>
          <p14:tracePt t="56437" x="2214563" y="3486150"/>
          <p14:tracePt t="56454" x="2193925" y="3486150"/>
          <p14:tracePt t="56474" x="2171700" y="3486150"/>
          <p14:tracePt t="56489" x="2165350" y="3486150"/>
          <p14:tracePt t="56504" x="2157413" y="3486150"/>
          <p14:tracePt t="56541" x="2151063" y="3486150"/>
          <p14:tracePt t="56566" x="2143125" y="3486150"/>
          <p14:tracePt t="56590" x="2136775" y="3494088"/>
          <p14:tracePt t="56598" x="2128838" y="3494088"/>
          <p14:tracePt t="56608" x="2114550" y="3494088"/>
          <p14:tracePt t="56622" x="2100263" y="3494088"/>
          <p14:tracePt t="56639" x="2085975" y="3494088"/>
          <p14:tracePt t="56656" x="2071688" y="3494088"/>
          <p14:tracePt t="56673" x="2057400" y="3494088"/>
          <p14:tracePt t="56690" x="2014538" y="3494088"/>
          <p14:tracePt t="56706" x="2000250" y="3494088"/>
          <p14:tracePt t="56724" x="1985963" y="3494088"/>
          <p14:tracePt t="56743" x="1979613" y="3494088"/>
          <p14:tracePt t="56757" x="1965325" y="3494088"/>
          <p14:tracePt t="56823" x="1957388" y="3494088"/>
          <p14:tracePt t="56831" x="1951038" y="3486150"/>
          <p14:tracePt t="56841" x="1943100" y="3479800"/>
          <p14:tracePt t="56858" x="1936750" y="3465513"/>
          <p14:tracePt t="56878" x="1922463" y="3457575"/>
          <p14:tracePt t="56892" x="1914525" y="3457575"/>
          <p14:tracePt t="56909" x="1900238" y="3457575"/>
          <p14:tracePt t="56926" x="1893888" y="3457575"/>
          <p14:tracePt t="56980" x="1893888" y="3451225"/>
          <p14:tracePt t="57012" x="1871663" y="3451225"/>
          <p14:tracePt t="57020" x="1865313" y="3443288"/>
          <p14:tracePt t="57031" x="1851025" y="3436938"/>
          <p14:tracePt t="57043" x="1822450" y="3422650"/>
          <p14:tracePt t="57060" x="1779588" y="3414713"/>
          <p14:tracePt t="57077" x="1757363" y="3408363"/>
          <p14:tracePt t="57094" x="1728788" y="3408363"/>
          <p14:tracePt t="57111" x="1714500" y="3408363"/>
          <p14:tracePt t="57511" x="1722438" y="3408363"/>
          <p14:tracePt t="57517" x="1728788" y="3408363"/>
          <p14:tracePt t="57541" x="1743075" y="3408363"/>
          <p14:tracePt t="57558" x="1751013" y="3408363"/>
          <p14:tracePt t="57565" x="1757363" y="3408363"/>
          <p14:tracePt t="57581" x="1765300" y="3408363"/>
          <p14:tracePt t="57589" x="1771650" y="3408363"/>
          <p14:tracePt t="57599" x="1779588" y="3408363"/>
          <p14:tracePt t="57617" x="1793875" y="3408363"/>
          <p14:tracePt t="57634" x="1800225" y="3408363"/>
          <p14:tracePt t="57650" x="1836738" y="3408363"/>
          <p14:tracePt t="57667" x="1865313" y="3400425"/>
          <p14:tracePt t="57684" x="1900238" y="3400425"/>
          <p14:tracePt t="57700" x="1922463" y="3386138"/>
          <p14:tracePt t="57718" x="1943100" y="3386138"/>
          <p14:tracePt t="57734" x="1951038" y="3379788"/>
          <p14:tracePt t="57751" x="1957388" y="3379788"/>
          <p14:tracePt t="57768" x="1957388" y="3371850"/>
          <p14:tracePt t="57785" x="1957388" y="3365500"/>
          <p14:tracePt t="57816" x="1965325" y="3365500"/>
          <p14:tracePt t="57839" x="1965325" y="3357563"/>
          <p14:tracePt t="57848" x="1965325" y="3351213"/>
          <p14:tracePt t="57856" x="1965325" y="3343275"/>
          <p14:tracePt t="57869" x="1965325" y="3336925"/>
          <p14:tracePt t="57886" x="1965325" y="3322638"/>
          <p14:tracePt t="57903" x="1971675" y="3300413"/>
          <p14:tracePt t="57920" x="1971675" y="3286125"/>
          <p14:tracePt t="57936" x="1971675" y="3265488"/>
          <p14:tracePt t="57954" x="1971675" y="3243263"/>
          <p14:tracePt t="57971" x="1971675" y="3228975"/>
          <p14:tracePt t="57987" x="1971675" y="3214688"/>
          <p14:tracePt t="58020" x="1971675" y="3208338"/>
          <p14:tracePt t="58370" x="1971675" y="3200400"/>
          <p14:tracePt t="58385" x="1979613" y="3200400"/>
          <p14:tracePt t="58393" x="1993900" y="3194050"/>
          <p14:tracePt t="58401" x="1993900" y="3186113"/>
          <p14:tracePt t="58412" x="2000250" y="3186113"/>
          <p14:tracePt t="58425" x="2000250" y="3171825"/>
          <p14:tracePt t="58443" x="2014538" y="3165475"/>
          <p14:tracePt t="58459" x="2022475" y="3165475"/>
          <p14:tracePt t="58475" x="2028825" y="3165475"/>
          <p14:tracePt t="58492" x="2028825" y="3157538"/>
          <p14:tracePt t="58534" x="2036763" y="3151188"/>
          <p14:tracePt t="58541" x="2043113" y="3143250"/>
          <p14:tracePt t="58549" x="2043113" y="3128963"/>
          <p14:tracePt t="58560" x="2051050" y="3128963"/>
          <p14:tracePt t="58577" x="2085975" y="3100388"/>
          <p14:tracePt t="58594" x="2114550" y="3071813"/>
          <p14:tracePt t="58611" x="2143125" y="3036888"/>
          <p14:tracePt t="58629" x="2143125" y="3022600"/>
          <p14:tracePt t="58645" x="2151063" y="3022600"/>
          <p14:tracePt t="58689" x="2151063" y="3014663"/>
          <p14:tracePt t="58697" x="2157413" y="3014663"/>
          <p14:tracePt t="58712" x="2165350" y="3000375"/>
          <p14:tracePt t="58728" x="2185988" y="2965450"/>
          <p14:tracePt t="58746" x="2200275" y="2951163"/>
          <p14:tracePt t="58763" x="2222500" y="2928938"/>
          <p14:tracePt t="58780" x="2236788" y="2922588"/>
          <p14:tracePt t="58797" x="2243138" y="2914650"/>
          <p14:tracePt t="58814" x="2251075" y="2908300"/>
          <p14:tracePt t="58830" x="2257425" y="2900363"/>
          <p14:tracePt t="58847" x="2265363" y="2894013"/>
          <p14:tracePt t="58864" x="2271713" y="2886075"/>
          <p14:tracePt t="58880" x="2271713" y="2879725"/>
          <p14:tracePt t="58898" x="2279650" y="2879725"/>
          <p14:tracePt t="58914" x="2286000" y="2871788"/>
          <p14:tracePt t="58930" x="2293938" y="2851150"/>
          <p14:tracePt t="58964" x="2300288" y="2836863"/>
          <p14:tracePt t="59191" x="2293938" y="2836863"/>
          <p14:tracePt t="59206" x="2286000" y="2836863"/>
          <p14:tracePt t="59213" x="2279650" y="2836863"/>
          <p14:tracePt t="59229" x="2271713" y="2836863"/>
          <p14:tracePt t="59237" x="2265363" y="2836863"/>
          <p14:tracePt t="59250" x="2257425" y="2836863"/>
          <p14:tracePt t="59268" x="2251075" y="2836863"/>
          <p14:tracePt t="59285" x="2243138" y="2836863"/>
          <p14:tracePt t="59315" x="2236788" y="2836863"/>
          <p14:tracePt t="59417" x="2228850" y="2836863"/>
          <p14:tracePt t="59918" x="2228850" y="2843213"/>
          <p14:tracePt t="59931" x="2228850" y="2851150"/>
          <p14:tracePt t="59946" x="2228850" y="2857500"/>
          <p14:tracePt t="59973" x="2222500" y="2865438"/>
          <p14:tracePt t="59988" x="2222500" y="2871788"/>
          <p14:tracePt t="59996" x="2222500" y="2879725"/>
          <p14:tracePt t="60009" x="2214563" y="2894013"/>
          <p14:tracePt t="60026" x="2208213" y="2914650"/>
          <p14:tracePt t="60042" x="2208213" y="2936875"/>
          <p14:tracePt t="60060" x="2208213" y="2951163"/>
          <p14:tracePt t="60076" x="2208213" y="2965450"/>
          <p14:tracePt t="60093" x="2208213" y="2979738"/>
          <p14:tracePt t="60111" x="2208213" y="2994025"/>
          <p14:tracePt t="60127" x="2208213" y="3008313"/>
          <p14:tracePt t="60144" x="2208213" y="3022600"/>
          <p14:tracePt t="60161" x="2208213" y="3036888"/>
          <p14:tracePt t="60178" x="2208213" y="3051175"/>
          <p14:tracePt t="60194" x="2208213" y="3057525"/>
          <p14:tracePt t="60228" x="2208213" y="3065463"/>
          <p14:tracePt t="60248" x="2193925" y="3071813"/>
          <p14:tracePt t="60262" x="2185988" y="3079750"/>
          <p14:tracePt t="60279" x="2185988" y="3086100"/>
          <p14:tracePt t="60295" x="2179638" y="3094038"/>
          <p14:tracePt t="60312" x="2179638" y="3100388"/>
          <p14:tracePt t="60329" x="2171700" y="3108325"/>
          <p14:tracePt t="60346" x="2165350" y="3114675"/>
          <p14:tracePt t="60363" x="2165350" y="3128963"/>
          <p14:tracePt t="60380" x="2157413" y="3136900"/>
          <p14:tracePt t="60397" x="2157413" y="3143250"/>
          <p14:tracePt t="60414" x="2143125" y="3151188"/>
          <p14:tracePt t="60430" x="2122488" y="3157538"/>
          <p14:tracePt t="60447" x="2108200" y="3179763"/>
          <p14:tracePt t="60464" x="2085975" y="3200400"/>
          <p14:tracePt t="60481" x="2071688" y="3214688"/>
          <p14:tracePt t="60498" x="2057400" y="3222625"/>
          <p14:tracePt t="60515" x="2051050" y="3228975"/>
          <p14:tracePt t="60531" x="2028825" y="3236913"/>
          <p14:tracePt t="60548" x="2014538" y="3243263"/>
          <p14:tracePt t="60565" x="2000250" y="3257550"/>
          <p14:tracePt t="60582" x="1985963" y="3271838"/>
          <p14:tracePt t="60599" x="1951038" y="3308350"/>
          <p14:tracePt t="60615" x="1922463" y="3343275"/>
          <p14:tracePt t="60632" x="1893888" y="3365500"/>
          <p14:tracePt t="60650" x="1865313" y="3386138"/>
          <p14:tracePt t="60667" x="1843088" y="3394075"/>
          <p14:tracePt t="60683" x="1822450" y="3394075"/>
          <p14:tracePt t="60700" x="1814513" y="3394075"/>
          <p14:tracePt t="60717" x="1800225" y="3394075"/>
          <p14:tracePt t="60733" x="1793875" y="3394075"/>
          <p14:tracePt t="60768" x="1785938" y="3400425"/>
          <p14:tracePt t="60785" x="1771650" y="3400425"/>
          <p14:tracePt t="60801" x="1751013" y="3400425"/>
          <p14:tracePt t="60818" x="1736725" y="3400425"/>
          <p14:tracePt t="60834" x="1728788" y="3400425"/>
          <p14:tracePt t="60851" x="1722438" y="3400425"/>
          <p14:tracePt t="61035" x="1728788" y="3400425"/>
          <p14:tracePt t="61041" x="1736725" y="3400425"/>
          <p14:tracePt t="61066" x="1751013" y="3400425"/>
          <p14:tracePt t="61073" x="1757363" y="3400425"/>
          <p14:tracePt t="61088" x="1771650" y="3400425"/>
          <p14:tracePt t="61104" x="1800225" y="3400425"/>
          <p14:tracePt t="61121" x="1836738" y="3400425"/>
          <p14:tracePt t="61138" x="1879600" y="3408363"/>
          <p14:tracePt t="61154" x="1928813" y="3408363"/>
          <p14:tracePt t="61173" x="1979613" y="3414713"/>
          <p14:tracePt t="61189" x="2014538" y="3422650"/>
          <p14:tracePt t="61205" x="2036763" y="3422650"/>
          <p14:tracePt t="61222" x="2043113" y="3422650"/>
          <p14:tracePt t="61239" x="2057400" y="3422650"/>
          <p14:tracePt t="61255" x="2065338" y="3422650"/>
          <p14:tracePt t="61503" x="2065338" y="3429000"/>
          <p14:tracePt t="61518" x="2057400" y="3443288"/>
          <p14:tracePt t="61526" x="2051050" y="3457575"/>
          <p14:tracePt t="61533" x="2043113" y="3465513"/>
          <p14:tracePt t="61543" x="2028825" y="3479800"/>
          <p14:tracePt t="61559" x="2014538" y="3494088"/>
          <p14:tracePt t="61576" x="2000250" y="3500438"/>
          <p14:tracePt t="61593" x="1985963" y="3508375"/>
          <p14:tracePt t="61610" x="1951038" y="3522663"/>
          <p14:tracePt t="61627" x="1908175" y="3551238"/>
          <p14:tracePt t="61643" x="1879600" y="3579813"/>
          <p14:tracePt t="61660" x="1865313" y="3622675"/>
          <p14:tracePt t="61677" x="1857375" y="3643313"/>
          <p14:tracePt t="61694" x="1851025" y="3657600"/>
          <p14:tracePt t="61712" x="1851025" y="3665538"/>
          <p14:tracePt t="61728" x="1843088" y="3671888"/>
          <p14:tracePt t="61768" x="1843088" y="3679825"/>
          <p14:tracePt t="62080" x="1851025" y="3679825"/>
          <p14:tracePt t="62087" x="1857375" y="3679825"/>
          <p14:tracePt t="62098" x="1865313" y="3679825"/>
          <p14:tracePt t="62115" x="1879600" y="3679825"/>
          <p14:tracePt t="62132" x="1893888" y="3671888"/>
          <p14:tracePt t="62149" x="1908175" y="3665538"/>
          <p14:tracePt t="62165" x="1943100" y="3665538"/>
          <p14:tracePt t="62182" x="1965325" y="3665538"/>
          <p14:tracePt t="62199" x="1971675" y="3657600"/>
          <p14:tracePt t="62216" x="2000250" y="3657600"/>
          <p14:tracePt t="62233" x="2000250" y="3651250"/>
          <p14:tracePt t="62250" x="2008188" y="3651250"/>
          <p14:tracePt t="62267" x="2022475" y="3651250"/>
          <p14:tracePt t="62283" x="2036763" y="3651250"/>
          <p14:tracePt t="62300" x="2043113" y="3651250"/>
          <p14:tracePt t="62317" x="2051050" y="3643313"/>
          <p14:tracePt t="62334" x="2065338" y="3622675"/>
          <p14:tracePt t="62351" x="2071688" y="3614738"/>
          <p14:tracePt t="62368" x="2071688" y="3608388"/>
          <p14:tracePt t="62386" x="2071688" y="3586163"/>
          <p14:tracePt t="62401" x="2079625" y="3565525"/>
          <p14:tracePt t="62418" x="2079625" y="3529013"/>
          <p14:tracePt t="62435" x="2085975" y="3465513"/>
          <p14:tracePt t="62452" x="2085975" y="3394075"/>
          <p14:tracePt t="62469" x="2093913" y="3279775"/>
          <p14:tracePt t="62486" x="2085975" y="3171825"/>
          <p14:tracePt t="62490" x="2079625" y="3151188"/>
          <p14:tracePt t="62502" x="2079625" y="3108325"/>
          <p14:tracePt t="62520" x="2079625" y="3094038"/>
          <p14:tracePt t="62536" x="2079625" y="3086100"/>
          <p14:tracePt t="62553" x="2079625" y="3079750"/>
          <p14:tracePt t="62571" x="2079625" y="3008313"/>
          <p14:tracePt t="62587" x="2085975" y="2971800"/>
          <p14:tracePt t="62604" x="2100263" y="2936875"/>
          <p14:tracePt t="62621" x="2100263" y="2928938"/>
          <p14:tracePt t="62775" x="2108200" y="2928938"/>
          <p14:tracePt t="62785" x="2122488" y="2928938"/>
          <p14:tracePt t="62791" x="2165350" y="2928938"/>
          <p14:tracePt t="62806" x="2200275" y="2928938"/>
          <p14:tracePt t="62823" x="2265363" y="2928938"/>
          <p14:tracePt t="62840" x="2336800" y="2936875"/>
          <p14:tracePt t="62856" x="2386013" y="2951163"/>
          <p14:tracePt t="62873" x="2465388" y="2971800"/>
          <p14:tracePt t="62890" x="2565400" y="2986088"/>
          <p14:tracePt t="62908" x="2643188" y="2986088"/>
          <p14:tracePt t="62924" x="2743200" y="3008313"/>
          <p14:tracePt t="62940" x="2814638" y="3022600"/>
          <p14:tracePt t="62957" x="2857500" y="3028950"/>
          <p14:tracePt t="62974" x="2900363" y="3036888"/>
          <p14:tracePt t="62991" x="2957513" y="3036888"/>
          <p14:tracePt t="63008" x="2986088" y="3051175"/>
          <p14:tracePt t="63010" x="3008313" y="3057525"/>
          <p14:tracePt t="63025" x="3043238" y="3057525"/>
          <p14:tracePt t="63044" x="3100388" y="3057525"/>
          <p14:tracePt t="63058" x="3151188" y="3057525"/>
          <p14:tracePt t="63076" x="3251200" y="3065463"/>
          <p14:tracePt t="63092" x="3322638" y="3065463"/>
          <p14:tracePt t="63109" x="3371850" y="3071813"/>
          <p14:tracePt t="63126" x="3457575" y="3071813"/>
          <p14:tracePt t="63130" x="3494088" y="3071813"/>
          <p14:tracePt t="63143" x="3571875" y="3071813"/>
          <p14:tracePt t="63160" x="3651250" y="3065463"/>
          <p14:tracePt t="63178" x="3736975" y="3065463"/>
          <p14:tracePt t="63193" x="3808413" y="3065463"/>
          <p14:tracePt t="63210" x="3886200" y="3065463"/>
          <p14:tracePt t="63227" x="3965575" y="3065463"/>
          <p14:tracePt t="63244" x="4071938" y="3065463"/>
          <p14:tracePt t="63261" x="4171950" y="3071813"/>
          <p14:tracePt t="63277" x="4265613" y="3071813"/>
          <p14:tracePt t="63295" x="4357688" y="3065463"/>
          <p14:tracePt t="63313" x="4422775" y="3065463"/>
          <p14:tracePt t="63329" x="4551363" y="3057525"/>
          <p14:tracePt t="63345" x="4643438" y="3057525"/>
          <p14:tracePt t="63362" x="4700588" y="3057525"/>
          <p14:tracePt t="63379" x="4772025" y="3051175"/>
          <p14:tracePt t="63395" x="4872038" y="3022600"/>
          <p14:tracePt t="63412" x="4994275" y="3008313"/>
          <p14:tracePt t="63414" x="5065713" y="3008313"/>
          <p14:tracePt t="63429" x="5094288" y="3008313"/>
          <p14:tracePt t="63447" x="5243513" y="3000375"/>
          <p14:tracePt t="63463" x="5337175" y="3000375"/>
          <p14:tracePt t="63480" x="5408613" y="3000375"/>
          <p14:tracePt t="63496" x="5465763" y="2994025"/>
          <p14:tracePt t="63513" x="5543550" y="2994025"/>
          <p14:tracePt t="63530" x="5614988" y="2986088"/>
          <p14:tracePt t="63549" x="5680075" y="2979738"/>
          <p14:tracePt t="63564" x="5757863" y="2965450"/>
          <p14:tracePt t="63582" x="5857875" y="2965450"/>
          <p14:tracePt t="63598" x="5908675" y="2957513"/>
          <p14:tracePt t="63615" x="5972175" y="2957513"/>
          <p14:tracePt t="63632" x="6008688" y="2951163"/>
          <p14:tracePt t="63648" x="6051550" y="2943225"/>
          <p14:tracePt t="63665" x="6122988" y="2943225"/>
          <p14:tracePt t="63682" x="6172200" y="2943225"/>
          <p14:tracePt t="63699" x="6243638" y="2936875"/>
          <p14:tracePt t="63716" x="6315075" y="2928938"/>
          <p14:tracePt t="63732" x="6380163" y="2900363"/>
          <p14:tracePt t="63749" x="6423025" y="2894013"/>
          <p14:tracePt t="63767" x="6515100" y="2886075"/>
          <p14:tracePt t="63783" x="6572250" y="2879725"/>
          <p14:tracePt t="63800" x="6615113" y="2871788"/>
          <p14:tracePt t="63817" x="6657975" y="2865438"/>
          <p14:tracePt t="63833" x="6680200" y="2865438"/>
          <p14:tracePt t="63851" x="6708775" y="2851150"/>
          <p14:tracePt t="63867" x="6737350" y="2843213"/>
          <p14:tracePt t="63885" x="6751638" y="2836863"/>
          <p14:tracePt t="63901" x="6757988" y="2836863"/>
          <p14:tracePt t="63917" x="6772275" y="2836863"/>
          <p14:tracePt t="64017" x="6780213" y="2836863"/>
          <p14:tracePt t="65613" x="6772275" y="2836863"/>
          <p14:tracePt t="66784" x="6765925" y="2836863"/>
          <p14:tracePt t="69892" x="6757988" y="2836863"/>
          <p14:tracePt t="69900" x="6751638" y="2836863"/>
          <p14:tracePt t="69908" x="6737350" y="2843213"/>
          <p14:tracePt t="69916" x="6723063" y="2843213"/>
          <p14:tracePt t="69932" x="6672263" y="2851150"/>
          <p14:tracePt t="69949" x="6623050" y="2865438"/>
          <p14:tracePt t="69967" x="6543675" y="2879725"/>
          <p14:tracePt t="69970" x="6494463" y="2879725"/>
          <p14:tracePt t="69984" x="6451600" y="2894013"/>
          <p14:tracePt t="70001" x="6280150" y="2951163"/>
          <p14:tracePt t="70017" x="6180138" y="2971800"/>
          <p14:tracePt t="70034" x="6037263" y="3000375"/>
          <p14:tracePt t="70051" x="5922963" y="3036888"/>
          <p14:tracePt t="70068" x="5786438" y="3065463"/>
          <p14:tracePt t="70085" x="5657850" y="3122613"/>
          <p14:tracePt t="70101" x="5565775" y="3157538"/>
          <p14:tracePt t="70118" x="5437188" y="3200400"/>
          <p14:tracePt t="70136" x="5337175" y="3265488"/>
          <p14:tracePt t="70151" x="5208588" y="3328988"/>
          <p14:tracePt t="70169" x="5100638" y="3379788"/>
          <p14:tracePt t="70185" x="4972050" y="3400425"/>
          <p14:tracePt t="70202" x="4865688" y="3408363"/>
          <p14:tracePt t="70221" x="4708525" y="3429000"/>
          <p14:tracePt t="70236" x="4572000" y="3451225"/>
          <p14:tracePt t="70253" x="4422775" y="3457575"/>
          <p14:tracePt t="70270" x="4286250" y="3486150"/>
          <p14:tracePt t="70287" x="4194175" y="3508375"/>
          <p14:tracePt t="70303" x="4100513" y="3536950"/>
          <p14:tracePt t="70320" x="3994150" y="3551238"/>
          <p14:tracePt t="70337" x="3851275" y="3600450"/>
          <p14:tracePt t="70354" x="3765550" y="3608388"/>
          <p14:tracePt t="70371" x="3671888" y="3608388"/>
          <p14:tracePt t="70388" x="3557588" y="3622675"/>
          <p14:tracePt t="70406" x="3386138" y="3622675"/>
          <p14:tracePt t="70421" x="3336925" y="3622675"/>
          <p14:tracePt t="70439" x="3243263" y="3636963"/>
          <p14:tracePt t="70455" x="3200400" y="3643313"/>
          <p14:tracePt t="70472" x="3165475" y="3665538"/>
          <p14:tracePt t="70489" x="3143250" y="3679825"/>
          <p14:tracePt t="70506" x="3122613" y="3679825"/>
          <p14:tracePt t="70522" x="3100388" y="3679825"/>
          <p14:tracePt t="70539" x="3071813" y="3679825"/>
          <p14:tracePt t="70556" x="3036888" y="3686175"/>
          <p14:tracePt t="70573" x="3008313" y="3694113"/>
          <p14:tracePt t="70590" x="2979738" y="3694113"/>
          <p14:tracePt t="70608" x="2943225" y="3694113"/>
          <p14:tracePt t="70623" x="2900363" y="3700463"/>
          <p14:tracePt t="70641" x="2814638" y="3708400"/>
          <p14:tracePt t="70659" x="2800350" y="3708400"/>
          <p14:tracePt t="70674" x="2757488" y="3708400"/>
          <p14:tracePt t="70691" x="2736850" y="3708400"/>
          <p14:tracePt t="70708" x="2714625" y="3700463"/>
          <p14:tracePt t="70724" x="2708275" y="3694113"/>
          <p14:tracePt t="70742" x="2700338" y="3694113"/>
          <p14:tracePt t="70758" x="2686050" y="3686175"/>
          <p14:tracePt t="70775" x="2679700" y="3686175"/>
          <p14:tracePt t="70792" x="2665413" y="3686175"/>
          <p14:tracePt t="70809" x="2651125" y="3679825"/>
          <p14:tracePt t="70826" x="2643188" y="3671888"/>
          <p14:tracePt t="70842" x="2622550" y="3671888"/>
          <p14:tracePt t="70859" x="2614613" y="3671888"/>
          <p14:tracePt t="70876" x="2614613" y="3665538"/>
          <p14:tracePt t="70893" x="2608263" y="3665538"/>
          <p14:tracePt t="71047" x="2600325" y="3665538"/>
          <p14:tracePt t="71104" x="2593975" y="3665538"/>
          <p14:tracePt t="71117" x="2586038" y="3665538"/>
          <p14:tracePt t="71125" x="2579688" y="3671888"/>
          <p14:tracePt t="71133" x="2571750" y="3679825"/>
          <p14:tracePt t="71149" x="2557463" y="3679825"/>
          <p14:tracePt t="71162" x="2557463" y="3694113"/>
          <p14:tracePt t="71180" x="2528888" y="3714750"/>
          <p14:tracePt t="71198" x="2508250" y="3736975"/>
          <p14:tracePt t="71213" x="2493963" y="3751263"/>
          <p14:tracePt t="71230" x="2486025" y="3765550"/>
          <p14:tracePt t="71247" x="2479675" y="3765550"/>
          <p14:tracePt t="71263" x="2471738" y="3771900"/>
          <p14:tracePt t="71297" x="2465388" y="3771900"/>
          <p14:tracePt t="71314" x="2451100" y="3779838"/>
          <p14:tracePt t="71332" x="2443163" y="3786188"/>
          <p14:tracePt t="71348" x="2436813" y="3794125"/>
          <p14:tracePt t="71365" x="2428875" y="3800475"/>
          <p14:tracePt t="71408" x="2422525" y="3800475"/>
          <p14:tracePt t="71461" x="2422525" y="3808413"/>
          <p14:tracePt t="71485" x="2414588" y="3808413"/>
          <p14:tracePt t="71510" x="2414588" y="3814763"/>
          <p14:tracePt t="71519" x="2408238" y="3814763"/>
          <p14:tracePt t="71565" x="2408238" y="3822700"/>
          <p14:tracePt t="71588" x="2400300" y="3822700"/>
          <p14:tracePt t="71603" x="2393950" y="3822700"/>
          <p14:tracePt t="71698" x="2393950" y="3829050"/>
          <p14:tracePt t="71706" x="2386013" y="3829050"/>
          <p14:tracePt t="71774" x="2379663" y="3829050"/>
          <p14:tracePt t="71790" x="2379663" y="3836988"/>
          <p14:tracePt t="72018" x="2371725" y="3836988"/>
          <p14:tracePt t="72026" x="2365375" y="3836988"/>
          <p14:tracePt t="72032" x="2357438" y="3836988"/>
          <p14:tracePt t="72041" x="2351088" y="3836988"/>
          <p14:tracePt t="72055" x="2328863" y="3836988"/>
          <p14:tracePt t="72072" x="2286000" y="3836988"/>
          <p14:tracePt t="72089" x="2257425" y="3829050"/>
          <p14:tracePt t="72106" x="2243138" y="3822700"/>
          <p14:tracePt t="72125" x="2236788" y="3822700"/>
          <p14:tracePt t="72166" x="2228850" y="3822700"/>
          <p14:tracePt t="72260" x="2222500" y="3822700"/>
          <p14:tracePt t="72352" x="2214563" y="3822700"/>
          <p14:tracePt t="72518" x="2208213" y="3822700"/>
          <p14:tracePt t="72531" x="2200275" y="3822700"/>
          <p14:tracePt t="72548" x="2200275" y="3814763"/>
          <p14:tracePt t="72580" x="2193925" y="3808413"/>
          <p14:tracePt t="72597" x="2193925" y="3800475"/>
          <p14:tracePt t="72611" x="2185988" y="3800475"/>
          <p14:tracePt t="72767" x="2179638" y="3800475"/>
          <p14:tracePt t="72783" x="2171700" y="3800475"/>
          <p14:tracePt t="72790" x="2165350" y="3800475"/>
          <p14:tracePt t="72805" x="2157413" y="3800475"/>
          <p14:tracePt t="72815" x="2151063" y="3800475"/>
          <p14:tracePt t="72830" x="2143125" y="3794125"/>
          <p14:tracePt t="72862" x="2136775" y="3794125"/>
          <p14:tracePt t="72867" x="2128838" y="3794125"/>
          <p14:tracePt t="72881" x="2122488" y="3794125"/>
          <p14:tracePt t="72899" x="2093913" y="3794125"/>
          <p14:tracePt t="72932" x="2085975" y="3794125"/>
          <p14:tracePt t="72948" x="2071688" y="3794125"/>
          <p14:tracePt t="72965" x="2065338" y="3794125"/>
          <p14:tracePt t="72982" x="2057400" y="3794125"/>
          <p14:tracePt t="73010" x="2051050" y="3794125"/>
          <p14:tracePt t="73072" x="2043113" y="3794125"/>
          <p14:tracePt t="73103" x="2036763" y="3794125"/>
          <p14:tracePt t="73117" x="2028825" y="3794125"/>
          <p14:tracePt t="73149" x="2014538" y="3786188"/>
          <p14:tracePt t="73173" x="2008188" y="3779838"/>
          <p14:tracePt t="73181" x="2000250" y="3779838"/>
          <p14:tracePt t="73188" x="1993900" y="3779838"/>
          <p14:tracePt t="73202" x="1985963" y="3779838"/>
          <p14:tracePt t="73218" x="1971675" y="3771900"/>
          <p14:tracePt t="73235" x="1957388" y="3771900"/>
          <p14:tracePt t="73252" x="1943100" y="3771900"/>
          <p14:tracePt t="73269" x="1936750" y="3771900"/>
          <p14:tracePt t="73285" x="1928813" y="3771900"/>
          <p14:tracePt t="73798" x="1922463" y="3771900"/>
          <p14:tracePt t="73821" x="1914525" y="3771900"/>
          <p14:tracePt t="73838" x="1908175" y="3771900"/>
          <p14:tracePt t="74094" x="1900238" y="3771900"/>
          <p14:tracePt t="74101" x="1900238" y="3765550"/>
          <p14:tracePt t="74117" x="1893888" y="3765550"/>
          <p14:tracePt t="74143" x="1885950" y="3757613"/>
          <p14:tracePt t="74149" x="1885950" y="3751263"/>
          <p14:tracePt t="74161" x="1879600" y="3751263"/>
          <p14:tracePt t="74178" x="1871663" y="3751263"/>
          <p14:tracePt t="74195" x="1865313" y="3743325"/>
          <p14:tracePt t="74212" x="1800225" y="3736975"/>
          <p14:tracePt t="74229" x="1757363" y="3736975"/>
          <p14:tracePt t="74246" x="1708150" y="3736975"/>
          <p14:tracePt t="74262" x="1665288" y="3736975"/>
          <p14:tracePt t="74281" x="1622425" y="3729038"/>
          <p14:tracePt t="74297" x="1593850" y="3722688"/>
          <p14:tracePt t="74487" x="1593850" y="3714750"/>
          <p14:tracePt t="74510" x="1593850" y="3708400"/>
          <p14:tracePt t="74524" x="1593850" y="3700463"/>
          <p14:tracePt t="74533" x="1600200" y="3700463"/>
          <p14:tracePt t="74539" x="1600200" y="3694113"/>
          <p14:tracePt t="74549" x="1600200" y="3686175"/>
          <p14:tracePt t="74588" x="1608138" y="3686175"/>
          <p14:tracePt t="74602" x="1608138" y="3679825"/>
          <p14:tracePt t="74625" x="1622425" y="3671888"/>
          <p14:tracePt t="74642" x="1622425" y="3657600"/>
          <p14:tracePt t="74649" x="1628775" y="3657600"/>
          <p14:tracePt t="74657" x="1628775" y="3651250"/>
          <p14:tracePt t="74667" x="1628775" y="3643313"/>
          <p14:tracePt t="74684" x="1636713" y="3636963"/>
          <p14:tracePt t="74701" x="1636713" y="3629025"/>
          <p14:tracePt t="74718" x="1636713" y="3614738"/>
          <p14:tracePt t="74735" x="1657350" y="3565525"/>
          <p14:tracePt t="74751" x="1679575" y="3536950"/>
          <p14:tracePt t="74768" x="1722438" y="3457575"/>
          <p14:tracePt t="74785" x="1757363" y="3394075"/>
          <p14:tracePt t="74803" x="1771650" y="3357563"/>
          <p14:tracePt t="74819" x="1779588" y="3351213"/>
          <p14:tracePt t="74836" x="1800225" y="3286125"/>
          <p14:tracePt t="74852" x="1800225" y="3257550"/>
          <p14:tracePt t="74870" x="1800225" y="3243263"/>
          <p14:tracePt t="74886" x="1828800" y="3200400"/>
          <p14:tracePt t="74903" x="1879600" y="3136900"/>
          <p14:tracePt t="74920" x="1908175" y="3071813"/>
          <p14:tracePt t="74938" x="1936750" y="2986088"/>
          <p14:tracePt t="74953" x="1943100" y="2957513"/>
          <p14:tracePt t="75072" x="1965325" y="2951163"/>
          <p14:tracePt t="75081" x="1985963" y="2943225"/>
          <p14:tracePt t="75088" x="2036763" y="2928938"/>
          <p14:tracePt t="75105" x="2136775" y="2943225"/>
          <p14:tracePt t="75122" x="2300288" y="2951163"/>
          <p14:tracePt t="75125" x="2393950" y="2951163"/>
          <p14:tracePt t="75139" x="2471738" y="2922588"/>
          <p14:tracePt t="75155" x="2622550" y="2922588"/>
          <p14:tracePt t="75159" x="2700338" y="2922588"/>
          <p14:tracePt t="75172" x="2822575" y="2914650"/>
          <p14:tracePt t="75189" x="2943225" y="2928938"/>
          <p14:tracePt t="75207" x="3065463" y="2951163"/>
          <p14:tracePt t="75223" x="3157538" y="2957513"/>
          <p14:tracePt t="75240" x="3243263" y="2965450"/>
          <p14:tracePt t="75257" x="3328988" y="2971800"/>
          <p14:tracePt t="75273" x="3371850" y="2971800"/>
          <p14:tracePt t="75291" x="3379788" y="2971800"/>
          <p14:tracePt t="75433" x="3365500" y="2979738"/>
          <p14:tracePt t="75436" x="3351213" y="2979738"/>
          <p14:tracePt t="75445" x="3322638" y="2979738"/>
          <p14:tracePt t="75459" x="3300413" y="2979738"/>
          <p14:tracePt t="75477" x="3243263" y="2986088"/>
          <p14:tracePt t="75493" x="3186113" y="3008313"/>
          <p14:tracePt t="75509" x="3128963" y="3022600"/>
          <p14:tracePt t="75526" x="3036888" y="3022600"/>
          <p14:tracePt t="75543" x="2957513" y="3043238"/>
          <p14:tracePt t="75560" x="2865438" y="3043238"/>
          <p14:tracePt t="75577" x="2814638" y="3057525"/>
          <p14:tracePt t="75595" x="2751138" y="3071813"/>
          <p14:tracePt t="75612" x="2708275" y="3086100"/>
          <p14:tracePt t="75628" x="2700338" y="3086100"/>
          <p14:tracePt t="75644" x="2679700" y="3086100"/>
          <p14:tracePt t="75661" x="2665413" y="3094038"/>
          <p14:tracePt t="75679" x="2614613" y="3094038"/>
          <p14:tracePt t="75694" x="2586038" y="3094038"/>
          <p14:tracePt t="75711" x="2543175" y="3108325"/>
          <p14:tracePt t="75729" x="2486025" y="3122613"/>
          <p14:tracePt t="75745" x="2443163" y="3122613"/>
          <p14:tracePt t="75762" x="2408238" y="3136900"/>
          <p14:tracePt t="75779" x="2357438" y="3136900"/>
          <p14:tracePt t="75783" x="2351088" y="3136900"/>
          <p14:tracePt t="75796" x="2336800" y="3136900"/>
          <p14:tracePt t="75813" x="2293938" y="3128963"/>
          <p14:tracePt t="75830" x="2265363" y="3114675"/>
          <p14:tracePt t="75847" x="2243138" y="3114675"/>
          <p14:tracePt t="75863" x="2222500" y="3108325"/>
          <p14:tracePt t="75881" x="2200275" y="3100388"/>
          <p14:tracePt t="75897" x="2171700" y="3079750"/>
          <p14:tracePt t="75914" x="2143125" y="3065463"/>
          <p14:tracePt t="76102" x="2143125" y="3057525"/>
          <p14:tracePt t="76120" x="2171700" y="3057525"/>
          <p14:tracePt t="76127" x="2185988" y="3057525"/>
          <p14:tracePt t="76134" x="2200275" y="3057525"/>
          <p14:tracePt t="76150" x="2279650" y="3057525"/>
          <p14:tracePt t="76167" x="2351088" y="3057525"/>
          <p14:tracePt t="76184" x="2393950" y="3065463"/>
          <p14:tracePt t="76200" x="2457450" y="3065463"/>
          <p14:tracePt t="76217" x="2528888" y="3065463"/>
          <p14:tracePt t="76234" x="2593975" y="3065463"/>
          <p14:tracePt t="76236" x="2628900" y="3065463"/>
          <p14:tracePt t="76251" x="2708275" y="3065463"/>
          <p14:tracePt t="76268" x="2794000" y="3065463"/>
          <p14:tracePt t="76285" x="2908300" y="3057525"/>
          <p14:tracePt t="76302" x="3022600" y="3057525"/>
          <p14:tracePt t="76318" x="3094038" y="3057525"/>
          <p14:tracePt t="76335" x="3122613" y="3057525"/>
          <p14:tracePt t="76446" x="3122613" y="3065463"/>
          <p14:tracePt t="76469" x="3122613" y="3071813"/>
          <p14:tracePt t="76477" x="3114675" y="3071813"/>
          <p14:tracePt t="76487" x="3108325" y="3079750"/>
          <p14:tracePt t="76503" x="3094038" y="3086100"/>
          <p14:tracePt t="76521" x="3071813" y="3100388"/>
          <p14:tracePt t="76537" x="3043238" y="3114675"/>
          <p14:tracePt t="76540" x="3014663" y="3114675"/>
          <p14:tracePt t="76555" x="2965450" y="3143250"/>
          <p14:tracePt t="76571" x="2886075" y="3157538"/>
          <p14:tracePt t="76587" x="2857500" y="3179763"/>
          <p14:tracePt t="76605" x="2800350" y="3208338"/>
          <p14:tracePt t="76621" x="2765425" y="3214688"/>
          <p14:tracePt t="76638" x="2714625" y="3236913"/>
          <p14:tracePt t="76655" x="2651125" y="3251200"/>
          <p14:tracePt t="76658" x="2643188" y="3251200"/>
          <p14:tracePt t="76672" x="2593975" y="3265488"/>
          <p14:tracePt t="76689" x="2571750" y="3279775"/>
          <p14:tracePt t="76706" x="2543175" y="3328988"/>
          <p14:tracePt t="76723" x="2522538" y="3351213"/>
          <p14:tracePt t="76740" x="2500313" y="3371850"/>
          <p14:tracePt t="76757" x="2486025" y="3394075"/>
          <p14:tracePt t="76773" x="2479675" y="3408363"/>
          <p14:tracePt t="76790" x="2465388" y="3422650"/>
          <p14:tracePt t="76807" x="2451100" y="3429000"/>
          <p14:tracePt t="76824" x="2428875" y="3451225"/>
          <p14:tracePt t="76841" x="2400300" y="3457575"/>
          <p14:tracePt t="76857" x="2379663" y="3465513"/>
          <p14:tracePt t="76861" x="2371725" y="3479800"/>
          <p14:tracePt t="76875" x="2357438" y="3486150"/>
          <p14:tracePt t="76891" x="2351088" y="3500438"/>
          <p14:tracePt t="76908" x="2336800" y="3500438"/>
          <p14:tracePt t="76925" x="2328863" y="3514725"/>
          <p14:tracePt t="76942" x="2314575" y="3529013"/>
          <p14:tracePt t="76959" x="2300288" y="3536950"/>
          <p14:tracePt t="76976" x="2265363" y="3551238"/>
          <p14:tracePt t="76992" x="2236788" y="3571875"/>
          <p14:tracePt t="76993" x="2228850" y="3579813"/>
          <p14:tracePt t="77009" x="2214563" y="3600450"/>
          <p14:tracePt t="77026" x="2208213" y="3600450"/>
          <p14:tracePt t="77042" x="2193925" y="3614738"/>
          <p14:tracePt t="77060" x="2185988" y="3622675"/>
          <p14:tracePt t="77077" x="2171700" y="3636963"/>
          <p14:tracePt t="77094" x="2157413" y="3643313"/>
          <p14:tracePt t="77110" x="2151063" y="3657600"/>
          <p14:tracePt t="77127" x="2122488" y="3657600"/>
          <p14:tracePt t="77144" x="2108200" y="3671888"/>
          <p14:tracePt t="77161" x="2079625" y="3679825"/>
          <p14:tracePt t="77178" x="2065338" y="3686175"/>
          <p14:tracePt t="77195" x="2022475" y="3694113"/>
          <p14:tracePt t="77211" x="2000250" y="3694113"/>
          <p14:tracePt t="77228" x="1965325" y="3694113"/>
          <p14:tracePt t="77245" x="1943100" y="3700463"/>
          <p14:tracePt t="77262" x="1936750" y="3700463"/>
          <p14:tracePt t="77279" x="1914525" y="3700463"/>
          <p14:tracePt t="77282" x="1900238" y="3700463"/>
          <p14:tracePt t="77295" x="1893888" y="3700463"/>
          <p14:tracePt t="77312" x="1865313" y="3700463"/>
          <p14:tracePt t="77329" x="1836738" y="3700463"/>
          <p14:tracePt t="77347" x="1808163" y="3700463"/>
          <p14:tracePt t="77363" x="1779588" y="3700463"/>
          <p14:tracePt t="77380" x="1743075" y="3700463"/>
          <p14:tracePt t="77396" x="1722438" y="3700463"/>
          <p14:tracePt t="77414" x="1657350" y="3694113"/>
          <p14:tracePt t="77430" x="1622425" y="3686175"/>
          <p14:tracePt t="77447" x="1585913" y="3686175"/>
          <p14:tracePt t="77464" x="1571625" y="3686175"/>
          <p14:tracePt t="77482" x="1557338" y="3686175"/>
          <p14:tracePt t="77498" x="1550988" y="3686175"/>
          <p14:tracePt t="77515" x="1536700" y="3686175"/>
          <p14:tracePt t="77533" x="1522413" y="3686175"/>
          <p14:tracePt t="77548" x="1514475" y="3686175"/>
          <p14:tracePt t="77672" x="1528763" y="3686175"/>
          <p14:tracePt t="77680" x="1536700" y="3686175"/>
          <p14:tracePt t="77689" x="1543050" y="3686175"/>
          <p14:tracePt t="77700" x="1557338" y="3686175"/>
          <p14:tracePt t="77716" x="1565275" y="3686175"/>
          <p14:tracePt t="77733" x="1579563" y="3686175"/>
          <p14:tracePt t="77750" x="1579563" y="3679825"/>
          <p14:tracePt t="77767" x="1585913" y="3679825"/>
          <p14:tracePt t="77784" x="1600200" y="3679825"/>
          <p14:tracePt t="77801" x="1628775" y="3679825"/>
          <p14:tracePt t="77818" x="1679575" y="3671888"/>
          <p14:tracePt t="77835" x="1771650" y="3671888"/>
          <p14:tracePt t="77852" x="1822450" y="3679825"/>
          <p14:tracePt t="77868" x="1865313" y="3679825"/>
          <p14:tracePt t="77886" x="1879600" y="3679825"/>
          <p14:tracePt t="78008" x="1885950" y="3679825"/>
          <p14:tracePt t="78024" x="1893888" y="3679825"/>
          <p14:tracePt t="78180" x="1900238" y="3679825"/>
          <p14:tracePt t="78187" x="1914525" y="3679825"/>
          <p14:tracePt t="78203" x="1922463" y="3679825"/>
          <p14:tracePt t="78212" x="1936750" y="3679825"/>
          <p14:tracePt t="78337" x="1957388" y="3679825"/>
          <p14:tracePt t="78345" x="1979613" y="3679825"/>
          <p14:tracePt t="78357" x="2008188" y="3679825"/>
          <p14:tracePt t="78373" x="2079625" y="3686175"/>
          <p14:tracePt t="78391" x="2157413" y="3694113"/>
          <p14:tracePt t="78407" x="2228850" y="3708400"/>
          <p14:tracePt t="78425" x="2308225" y="3714750"/>
          <p14:tracePt t="78441" x="2371725" y="3722688"/>
          <p14:tracePt t="78458" x="2393950" y="3722688"/>
          <p14:tracePt t="78475" x="2428875" y="3722688"/>
          <p14:tracePt t="78492" x="2436813" y="3722688"/>
          <p14:tracePt t="78642" x="2436813" y="3729038"/>
          <p14:tracePt t="78649" x="2422525" y="3729038"/>
          <p14:tracePt t="78660" x="2408238" y="3729038"/>
          <p14:tracePt t="78677" x="2365375" y="3736975"/>
          <p14:tracePt t="78694" x="2314575" y="3743325"/>
          <p14:tracePt t="78697" x="2286000" y="3743325"/>
          <p14:tracePt t="78710" x="2228850" y="3757613"/>
          <p14:tracePt t="78728" x="2193925" y="3757613"/>
          <p14:tracePt t="78744" x="2157413" y="3765550"/>
          <p14:tracePt t="78761" x="2136775" y="3771900"/>
          <p14:tracePt t="78778" x="2093913" y="3771900"/>
          <p14:tracePt t="78795" x="2043113" y="3771900"/>
          <p14:tracePt t="78812" x="1957388" y="3771900"/>
          <p14:tracePt t="78814" x="1908175" y="3771900"/>
          <p14:tracePt t="78828" x="1822450" y="3786188"/>
          <p14:tracePt t="78845" x="1743075" y="3786188"/>
          <p14:tracePt t="78863" x="1665288" y="3786188"/>
          <p14:tracePt t="78879" x="1600200" y="3786188"/>
          <p14:tracePt t="78896" x="1565275" y="3794125"/>
          <p14:tracePt t="78913" x="1522413" y="3794125"/>
          <p14:tracePt t="78930" x="1500188" y="3794125"/>
          <p14:tracePt t="78947" x="1457325" y="3794125"/>
          <p14:tracePt t="78963" x="1422400" y="3786188"/>
          <p14:tracePt t="78981" x="1365250" y="3771900"/>
          <p14:tracePt t="78997" x="1328738" y="3757613"/>
          <p14:tracePt t="79014" x="1308100" y="3757613"/>
          <p14:tracePt t="79180" x="1308100" y="3751263"/>
          <p14:tracePt t="79298" x="1308100" y="3743325"/>
          <p14:tracePt t="79327" x="1314450" y="3743325"/>
          <p14:tracePt t="79336" x="1328738" y="3743325"/>
          <p14:tracePt t="79344" x="1336675" y="3736975"/>
          <p14:tracePt t="79352" x="1343025" y="3736975"/>
          <p14:tracePt t="79368" x="1357313" y="3736975"/>
          <p14:tracePt t="79392" x="1365250" y="3736975"/>
          <p14:tracePt t="79401" x="1365250" y="3729038"/>
          <p14:tracePt t="79418" x="1371600" y="3729038"/>
          <p14:tracePt t="79439" x="1385888" y="3729038"/>
          <p14:tracePt t="79454" x="1393825" y="3722688"/>
          <p14:tracePt t="79469" x="1422400" y="3722688"/>
          <p14:tracePt t="79486" x="1443038" y="3722688"/>
          <p14:tracePt t="79503" x="1450975" y="3714750"/>
          <p14:tracePt t="79520" x="1457325" y="3714750"/>
          <p14:tracePt t="79852" x="1465263" y="3714750"/>
          <p14:tracePt t="79861" x="1471613" y="3714750"/>
          <p14:tracePt t="79877" x="1479550" y="3714750"/>
          <p14:tracePt t="79883" x="1485900" y="3714750"/>
          <p14:tracePt t="79906" x="1493838" y="3714750"/>
          <p14:tracePt t="81094" x="1500188" y="3714750"/>
          <p14:tracePt t="81128" x="1508125" y="3714750"/>
          <p14:tracePt t="81376" x="1514475" y="3714750"/>
          <p14:tracePt t="81405" x="1514475" y="3722688"/>
          <p14:tracePt t="81431" x="1522413" y="3722688"/>
          <p14:tracePt t="81711" x="1528763" y="3722688"/>
          <p14:tracePt t="81726" x="1536700" y="3722688"/>
          <p14:tracePt t="81734" x="1543050" y="3722688"/>
          <p14:tracePt t="81749" x="1550988" y="3722688"/>
          <p14:tracePt t="81760" x="1557338" y="3722688"/>
          <p14:tracePt t="81778" x="1571625" y="3729038"/>
          <p14:tracePt t="81794" x="1585913" y="3729038"/>
          <p14:tracePt t="81811" x="1608138" y="3743325"/>
          <p14:tracePt t="81827" x="1622425" y="3743325"/>
          <p14:tracePt t="81844" x="1651000" y="3743325"/>
          <p14:tracePt t="81861" x="1671638" y="3743325"/>
          <p14:tracePt t="81878" x="1722438" y="3751263"/>
          <p14:tracePt t="81895" x="1779588" y="3757613"/>
          <p14:tracePt t="81913" x="1857375" y="3779838"/>
          <p14:tracePt t="81929" x="1922463" y="3786188"/>
          <p14:tracePt t="81945" x="1957388" y="3786188"/>
          <p14:tracePt t="81962" x="2000250" y="3800475"/>
          <p14:tracePt t="81979" x="2022475" y="3800475"/>
          <p14:tracePt t="81996" x="2036763" y="3800475"/>
          <p14:tracePt t="81999" x="2057400" y="3800475"/>
          <p14:tracePt t="82013" x="2071688" y="3800475"/>
          <p14:tracePt t="82030" x="2085975" y="3800475"/>
          <p14:tracePt t="82033" x="2100263" y="3800475"/>
          <p14:tracePt t="82047" x="2128838" y="3800475"/>
          <p14:tracePt t="82063" x="2143125" y="3800475"/>
          <p14:tracePt t="82081" x="2193925" y="3794125"/>
          <p14:tracePt t="82097" x="2236788" y="3786188"/>
          <p14:tracePt t="82114" x="2257425" y="3786188"/>
          <p14:tracePt t="82131" x="2279650" y="3786188"/>
          <p14:tracePt t="82148" x="2286000" y="3786188"/>
          <p14:tracePt t="82165" x="2293938" y="3786188"/>
          <p14:tracePt t="82312" x="2279650" y="3786188"/>
          <p14:tracePt t="82329" x="2271713" y="3786188"/>
          <p14:tracePt t="82335" x="2265363" y="3786188"/>
          <p14:tracePt t="82352" x="2251075" y="3786188"/>
          <p14:tracePt t="82360" x="2236788" y="3786188"/>
          <p14:tracePt t="82369" x="2208213" y="3786188"/>
          <p14:tracePt t="82384" x="2143125" y="3794125"/>
          <p14:tracePt t="82400" x="2100263" y="3794125"/>
          <p14:tracePt t="82417" x="2022475" y="3794125"/>
          <p14:tracePt t="82435" x="1979613" y="3800475"/>
          <p14:tracePt t="82451" x="1951038" y="3800475"/>
          <p14:tracePt t="82468" x="1943100" y="3800475"/>
          <p14:tracePt t="82485" x="1936750" y="3800475"/>
          <p14:tracePt t="82531" x="1928813" y="3800475"/>
          <p14:tracePt t="82539" x="1922463" y="3800475"/>
          <p14:tracePt t="82547" x="1908175" y="3800475"/>
          <p14:tracePt t="82554" x="1893888" y="3800475"/>
          <p14:tracePt t="82570" x="1857375" y="3800475"/>
          <p14:tracePt t="82586" x="1814513" y="3800475"/>
          <p14:tracePt t="82603" x="1800225" y="3800475"/>
          <p14:tracePt t="82619" x="1771650" y="3800475"/>
          <p14:tracePt t="82637" x="1765300" y="3794125"/>
          <p14:tracePt t="82653" x="1751013" y="3794125"/>
          <p14:tracePt t="82671" x="1722438" y="3786188"/>
          <p14:tracePt t="82687" x="1708150" y="3779838"/>
          <p14:tracePt t="82705" x="1693863" y="3779838"/>
          <p14:tracePt t="82721" x="1679575" y="3779838"/>
          <p14:tracePt t="82738" x="1671638" y="3771900"/>
          <p14:tracePt t="82819" x="1679575" y="3771900"/>
          <p14:tracePt t="82828" x="1679575" y="3765550"/>
          <p14:tracePt t="82838" x="1693863" y="3765550"/>
          <p14:tracePt t="82855" x="1708150" y="3757613"/>
          <p14:tracePt t="82872" x="1722438" y="3757613"/>
          <p14:tracePt t="82889" x="1757363" y="3751263"/>
          <p14:tracePt t="82906" x="1771650" y="3751263"/>
          <p14:tracePt t="82923" x="1779588" y="3743325"/>
          <p14:tracePt t="83007" x="1785938" y="3743325"/>
          <p14:tracePt t="83016" x="1793875" y="3743325"/>
          <p14:tracePt t="83024" x="1800225" y="3743325"/>
          <p14:tracePt t="83040" x="1836738" y="3743325"/>
          <p14:tracePt t="83057" x="1857375" y="3743325"/>
          <p14:tracePt t="83074" x="1900238" y="3743325"/>
          <p14:tracePt t="83091" x="1922463" y="3743325"/>
          <p14:tracePt t="83109" x="1936750" y="3743325"/>
          <p14:tracePt t="83125" x="1965325" y="3743325"/>
          <p14:tracePt t="83142" x="1965325" y="3751263"/>
          <p14:tracePt t="83158" x="1979613" y="3751263"/>
          <p14:tracePt t="83192" x="1985963" y="3751263"/>
          <p14:tracePt t="83344" x="1971675" y="3751263"/>
          <p14:tracePt t="83361" x="1957388" y="3757613"/>
          <p14:tracePt t="83367" x="1943100" y="3757613"/>
          <p14:tracePt t="83382" x="1928813" y="3757613"/>
          <p14:tracePt t="83394" x="1900238" y="3757613"/>
          <p14:tracePt t="83412" x="1865313" y="3757613"/>
          <p14:tracePt t="83428" x="1822450" y="3757613"/>
          <p14:tracePt t="83429" x="1793875" y="3751263"/>
          <p14:tracePt t="83445" x="1765300" y="3751263"/>
          <p14:tracePt t="83462" x="1743075" y="3751263"/>
          <p14:tracePt t="83479" x="1728788" y="3736975"/>
          <p14:tracePt t="83495" x="1700213" y="3736975"/>
          <p14:tracePt t="83500" x="1679575" y="3736975"/>
          <p14:tracePt t="83513" x="1671638" y="3736975"/>
          <p14:tracePt t="83529" x="1643063" y="3736975"/>
          <p14:tracePt t="83547" x="1608138" y="3736975"/>
          <p14:tracePt t="83563" x="1571625" y="3736975"/>
          <p14:tracePt t="83580" x="1557338" y="3736975"/>
          <p14:tracePt t="83597" x="1550988" y="3736975"/>
          <p14:tracePt t="84023" x="1557338" y="3736975"/>
          <p14:tracePt t="84032" x="1565275" y="3736975"/>
          <p14:tracePt t="84049" x="1571625" y="3736975"/>
          <p14:tracePt t="84054" x="1585913" y="3736975"/>
          <p14:tracePt t="84069" x="1600200" y="3736975"/>
          <p14:tracePt t="84085" x="1614488" y="3736975"/>
          <p14:tracePt t="84102" x="1628775" y="3736975"/>
          <p14:tracePt t="84119" x="1643063" y="3736975"/>
          <p14:tracePt t="84136" x="1651000" y="3736975"/>
          <p14:tracePt t="84173" x="1657350" y="3736975"/>
          <p14:tracePt t="84632" x="1651000" y="3736975"/>
          <p14:tracePt t="84640" x="1636713" y="3743325"/>
          <p14:tracePt t="84648" x="1628775" y="3743325"/>
          <p14:tracePt t="84658" x="1622425" y="3743325"/>
          <p14:tracePt t="84675" x="1608138" y="3743325"/>
          <p14:tracePt t="84692" x="1585913" y="3743325"/>
          <p14:tracePt t="84709" x="1557338" y="3743325"/>
          <p14:tracePt t="84726" x="1536700" y="3743325"/>
          <p14:tracePt t="84759" x="1528763" y="3751263"/>
          <p14:tracePt t="84776" x="1508125" y="3751263"/>
          <p14:tracePt t="84793" x="1485900" y="3751263"/>
          <p14:tracePt t="84811" x="1450975" y="3751263"/>
          <p14:tracePt t="84827" x="1436688" y="3751263"/>
          <p14:tracePt t="85024" x="1450975" y="3751263"/>
          <p14:tracePt t="85031" x="1471613" y="3751263"/>
          <p14:tracePt t="85039" x="1485900" y="3751263"/>
          <p14:tracePt t="85046" x="1500188" y="3751263"/>
          <p14:tracePt t="85063" x="1528763" y="3751263"/>
          <p14:tracePt t="85080" x="1550988" y="3751263"/>
          <p14:tracePt t="85096" x="1557338" y="3751263"/>
          <p14:tracePt t="85546" x="1565275" y="3751263"/>
          <p14:tracePt t="85553" x="1571625" y="3751263"/>
          <p14:tracePt t="85562" x="1579563" y="3751263"/>
          <p14:tracePt t="85570" x="1585913" y="3751263"/>
          <p14:tracePt t="85585" x="1608138" y="3751263"/>
          <p14:tracePt t="85602" x="1628775" y="3751263"/>
          <p14:tracePt t="85618" x="1636713" y="3751263"/>
          <p14:tracePt t="85652" x="1643063" y="3751263"/>
          <p14:tracePt t="85679" x="1651000" y="3751263"/>
          <p14:tracePt t="85695" x="1657350" y="3751263"/>
          <p14:tracePt t="85703" x="1665288" y="3751263"/>
          <p14:tracePt t="85719" x="1679575" y="3751263"/>
          <p14:tracePt t="85736" x="1685925" y="3757613"/>
          <p14:tracePt t="85754" x="1693863" y="3757613"/>
          <p14:tracePt t="85875" x="1700213" y="3757613"/>
          <p14:tracePt t="85891" x="1708150" y="3757613"/>
          <p14:tracePt t="85898" x="1722438" y="3757613"/>
          <p14:tracePt t="85908" x="1743075" y="3757613"/>
          <p14:tracePt t="85921" x="1779588" y="3757613"/>
          <p14:tracePt t="85939" x="1828800" y="3757613"/>
          <p14:tracePt t="85956" x="1865313" y="3757613"/>
          <p14:tracePt t="85972" x="1908175" y="3751263"/>
          <p14:tracePt t="85989" x="1928813" y="3751263"/>
          <p14:tracePt t="85992" x="1951038" y="3751263"/>
          <p14:tracePt t="86007" x="1957388" y="3751263"/>
          <p14:tracePt t="86023" x="1979613" y="3757613"/>
          <p14:tracePt t="86040" x="2008188" y="3757613"/>
          <p14:tracePt t="86059" x="2036763" y="3757613"/>
          <p14:tracePt t="86073" x="2085975" y="3757613"/>
          <p14:tracePt t="86090" x="2128838" y="3757613"/>
          <p14:tracePt t="86107" x="2179638" y="3757613"/>
          <p14:tracePt t="86124" x="2222500" y="3757613"/>
          <p14:tracePt t="86141" x="2228850" y="3757613"/>
          <p14:tracePt t="86976" x="2222500" y="3765550"/>
          <p14:tracePt t="86986" x="2214563" y="3771900"/>
          <p14:tracePt t="86991" x="2193925" y="3771900"/>
          <p14:tracePt t="87001" x="2171700" y="3771900"/>
          <p14:tracePt t="87017" x="2151063" y="3771900"/>
          <p14:tracePt t="87034" x="2114550" y="3786188"/>
          <p14:tracePt t="87051" x="2085975" y="3794125"/>
          <p14:tracePt t="87068" x="2057400" y="3794125"/>
          <p14:tracePt t="87085" x="2008188" y="3814763"/>
          <p14:tracePt t="87101" x="1971675" y="3829050"/>
          <p14:tracePt t="87118" x="1936750" y="3836988"/>
          <p14:tracePt t="87135" x="1908175" y="3851275"/>
          <p14:tracePt t="87152" x="1843088" y="3857625"/>
          <p14:tracePt t="87169" x="1793875" y="3871913"/>
          <p14:tracePt t="87185" x="1757363" y="3900488"/>
          <p14:tracePt t="87202" x="1743075" y="3908425"/>
          <p14:tracePt t="87219" x="1736725" y="3922713"/>
          <p14:tracePt t="87236" x="1736725" y="3929063"/>
          <p14:tracePt t="87253" x="1722438" y="3937000"/>
          <p14:tracePt t="87270" x="1708150" y="3951288"/>
          <p14:tracePt t="87287" x="1685925" y="3986213"/>
          <p14:tracePt t="87303" x="1651000" y="4014788"/>
          <p14:tracePt t="87321" x="1622425" y="4029075"/>
          <p14:tracePt t="87337" x="1608138" y="4029075"/>
          <p14:tracePt t="87354" x="1600200" y="4029075"/>
          <p14:tracePt t="87371" x="1593850" y="4029075"/>
          <p14:tracePt t="87388" x="1579563" y="4029075"/>
          <p14:tracePt t="87405" x="1565275" y="4029075"/>
          <p14:tracePt t="87421" x="1550988" y="4029075"/>
          <p14:tracePt t="87438" x="1543050" y="4029075"/>
          <p14:tracePt t="87455" x="1514475" y="4029075"/>
          <p14:tracePt t="87489" x="1500188" y="4029075"/>
          <p14:tracePt t="87664" x="1514475" y="4029075"/>
          <p14:tracePt t="87673" x="1536700" y="4029075"/>
          <p14:tracePt t="87679" x="1550988" y="4022725"/>
          <p14:tracePt t="87691" x="1571625" y="4014788"/>
          <p14:tracePt t="87708" x="1593850" y="4008438"/>
          <p14:tracePt t="87725" x="1643063" y="4008438"/>
          <p14:tracePt t="87741" x="1679575" y="4008438"/>
          <p14:tracePt t="87758" x="1693863" y="4000500"/>
          <p14:tracePt t="87775" x="1714500" y="4000500"/>
          <p14:tracePt t="87792" x="1728788" y="4000500"/>
          <p14:tracePt t="87809" x="1736725" y="4000500"/>
          <p14:tracePt t="87827" x="1743075" y="4000500"/>
          <p14:tracePt t="87843" x="1751013" y="4000500"/>
          <p14:tracePt t="87859" x="1771650" y="4000500"/>
          <p14:tracePt t="87876" x="1779588" y="4000500"/>
          <p14:tracePt t="87893" x="1793875" y="4000500"/>
          <p14:tracePt t="87910" x="1814513" y="3986213"/>
          <p14:tracePt t="87926" x="1828800" y="3986213"/>
          <p14:tracePt t="87930" x="1836738" y="3986213"/>
          <p14:tracePt t="87944" x="1851025" y="3986213"/>
          <p14:tracePt t="87960" x="1857375" y="3986213"/>
          <p14:tracePt t="87977" x="1879600" y="3986213"/>
          <p14:tracePt t="87994" x="1900238" y="3986213"/>
          <p14:tracePt t="88011" x="1908175" y="3994150"/>
          <p14:tracePt t="88028" x="1922463" y="3994150"/>
          <p14:tracePt t="88044" x="1957388" y="4000500"/>
          <p14:tracePt t="88063" x="1971675" y="4000500"/>
          <p14:tracePt t="88079" x="1993900" y="4000500"/>
          <p14:tracePt t="88095" x="2014538" y="4000500"/>
          <p14:tracePt t="88112" x="2043113" y="4000500"/>
          <p14:tracePt t="88129" x="2065338" y="4000500"/>
          <p14:tracePt t="88146" x="2071688" y="4000500"/>
          <p14:tracePt t="88929" x="2071688" y="4008438"/>
          <p14:tracePt t="88944" x="2071688" y="4022725"/>
          <p14:tracePt t="88953" x="2065338" y="4037013"/>
          <p14:tracePt t="88968" x="2065338" y="4051300"/>
          <p14:tracePt t="88975" x="2057400" y="4057650"/>
          <p14:tracePt t="88988" x="2057400" y="4065588"/>
          <p14:tracePt t="89005" x="2057400" y="4079875"/>
          <p14:tracePt t="89022" x="2051050" y="4094163"/>
          <p14:tracePt t="89038" x="2043113" y="4100513"/>
          <p14:tracePt t="89055" x="2036763" y="4114800"/>
          <p14:tracePt t="89072" x="2028825" y="4129088"/>
          <p14:tracePt t="89090" x="2008188" y="4151313"/>
          <p14:tracePt t="89106" x="1993900" y="4186238"/>
          <p14:tracePt t="89123" x="1979613" y="4200525"/>
          <p14:tracePt t="89140" x="1971675" y="4214813"/>
          <p14:tracePt t="89156" x="1965325" y="4222750"/>
          <p14:tracePt t="89174" x="1957388" y="4222750"/>
          <p14:tracePt t="89191" x="1957388" y="4229100"/>
          <p14:tracePt t="89207" x="1951038" y="4229100"/>
          <p14:tracePt t="89224" x="1943100" y="4237038"/>
          <p14:tracePt t="89241" x="1928813" y="4237038"/>
          <p14:tracePt t="89258" x="1914525" y="4251325"/>
          <p14:tracePt t="89275" x="1900238" y="4251325"/>
          <p14:tracePt t="89292" x="1885950" y="4251325"/>
          <p14:tracePt t="89309" x="1879600" y="4257675"/>
          <p14:tracePt t="89325" x="1871663" y="4265613"/>
          <p14:tracePt t="89342" x="1865313" y="4265613"/>
          <p14:tracePt t="89359" x="1865313" y="4271963"/>
          <p14:tracePt t="89444" x="1857375" y="4271963"/>
          <p14:tracePt t="89453" x="1851025" y="4271963"/>
          <p14:tracePt t="89468" x="1843088" y="4271963"/>
          <p14:tracePt t="89485" x="1843088" y="4279900"/>
          <p14:tracePt t="89500" x="1836738" y="4279900"/>
          <p14:tracePt t="89921" x="1843088" y="4279900"/>
          <p14:tracePt t="89953" x="1857375" y="4279900"/>
          <p14:tracePt t="89960" x="1865313" y="4286250"/>
          <p14:tracePt t="89969" x="1879600" y="4286250"/>
          <p14:tracePt t="89983" x="1893888" y="4286250"/>
          <p14:tracePt t="90001" x="1908175" y="4286250"/>
          <p14:tracePt t="90016" x="1951038" y="4286250"/>
          <p14:tracePt t="90033" x="1971675" y="4286250"/>
          <p14:tracePt t="90050" x="1993900" y="4286250"/>
          <p14:tracePt t="90067" x="2008188" y="4286250"/>
          <p14:tracePt t="90083" x="2028825" y="4286250"/>
          <p14:tracePt t="90084" x="2043113" y="4286250"/>
          <p14:tracePt t="90100" x="2057400" y="4286250"/>
          <p14:tracePt t="90117" x="2079625" y="4286250"/>
          <p14:tracePt t="90134" x="2114550" y="4294188"/>
          <p14:tracePt t="90151" x="2136775" y="4294188"/>
          <p14:tracePt t="90168" x="2151063" y="4294188"/>
          <p14:tracePt t="90423" x="2157413" y="4294188"/>
          <p14:tracePt t="90429" x="2165350" y="4294188"/>
          <p14:tracePt t="90437" x="2179638" y="4294188"/>
          <p14:tracePt t="90454" x="2208213" y="4300538"/>
          <p14:tracePt t="90471" x="2222500" y="4300538"/>
          <p14:tracePt t="90488" x="2243138" y="4314825"/>
          <p14:tracePt t="90505" x="2279650" y="4314825"/>
          <p14:tracePt t="90521" x="2300288" y="4314825"/>
          <p14:tracePt t="90538" x="2328863" y="4314825"/>
          <p14:tracePt t="90555" x="2336800" y="4314825"/>
          <p14:tracePt t="90572" x="2371725" y="4314825"/>
          <p14:tracePt t="90589" x="2414588" y="4314825"/>
          <p14:tracePt t="90606" x="2471738" y="4329113"/>
          <p14:tracePt t="90622" x="2522538" y="4329113"/>
          <p14:tracePt t="90640" x="2557463" y="4329113"/>
          <p14:tracePt t="90656" x="2571750" y="4329113"/>
          <p14:tracePt t="90788" x="2579688" y="4329113"/>
          <p14:tracePt t="90829" x="2586038" y="4329113"/>
          <p14:tracePt t="90844" x="2593975" y="4329113"/>
          <p14:tracePt t="90858" x="2600325" y="4329113"/>
          <p14:tracePt t="90943" x="2608263" y="4329113"/>
          <p14:tracePt t="91001" x="2614613" y="4329113"/>
          <p14:tracePt t="91046" x="2622550" y="4329113"/>
          <p14:tracePt t="91391" x="2628900" y="4329113"/>
          <p14:tracePt t="91521" x="2636838" y="4329113"/>
          <p14:tracePt t="91726" x="2636838" y="4322763"/>
          <p14:tracePt t="92255" x="2643188" y="4322763"/>
          <p14:tracePt t="92288" x="2651125" y="4314825"/>
          <p14:tracePt t="92303" x="2657475" y="4314825"/>
          <p14:tracePt t="92342" x="2665413" y="4314825"/>
          <p14:tracePt t="92357" x="2671763" y="4314825"/>
          <p14:tracePt t="92398" x="2686050" y="4314825"/>
          <p14:tracePt t="92405" x="2693988" y="4314825"/>
          <p14:tracePt t="92413" x="2700338" y="4314825"/>
          <p14:tracePt t="92428" x="2708275" y="4314825"/>
          <p14:tracePt t="92447" x="2714625" y="4314825"/>
          <p14:tracePt t="92570" x="2722563" y="4314825"/>
          <p14:tracePt t="92580" x="2722563" y="4308475"/>
          <p14:tracePt t="92592" x="2728913" y="4308475"/>
          <p14:tracePt t="92616" x="2736850" y="4308475"/>
          <p14:tracePt t="92640" x="2736850" y="4300538"/>
          <p14:tracePt t="92648" x="2743200" y="4300538"/>
          <p14:tracePt t="92662" x="2751138" y="4300538"/>
          <p14:tracePt t="92671" x="2757488" y="4300538"/>
          <p14:tracePt t="92686" x="2765425" y="4300538"/>
          <p14:tracePt t="92859" x="2757488" y="4300538"/>
          <p14:tracePt t="92866" x="2728913" y="4300538"/>
          <p14:tracePt t="92874" x="2708275" y="4300538"/>
          <p14:tracePt t="92882" x="2693988" y="4300538"/>
          <p14:tracePt t="92897" x="2665413" y="4300538"/>
          <p14:tracePt t="92914" x="2622550" y="4300538"/>
          <p14:tracePt t="92931" x="2608263" y="4300538"/>
          <p14:tracePt t="92947" x="2593975" y="4300538"/>
          <p14:tracePt t="92964" x="2571750" y="4300538"/>
          <p14:tracePt t="92981" x="2543175" y="4308475"/>
          <p14:tracePt t="92984" x="2536825" y="4308475"/>
          <p14:tracePt t="92998" x="2500313" y="4314825"/>
          <p14:tracePt t="93015" x="2479675" y="4314825"/>
          <p14:tracePt t="93032" x="2465388" y="4314825"/>
          <p14:tracePt t="93049" x="2436813" y="4314825"/>
          <p14:tracePt t="93065" x="2422525" y="4314825"/>
          <p14:tracePt t="93083" x="2408238" y="4314825"/>
          <p14:tracePt t="93140" x="2400300" y="4314825"/>
          <p14:tracePt t="93156" x="2386013" y="4314825"/>
          <p14:tracePt t="93163" x="2371725" y="4314825"/>
          <p14:tracePt t="93178" x="2351088" y="4314825"/>
          <p14:tracePt t="93187" x="2343150" y="4314825"/>
          <p14:tracePt t="93200" x="2322513" y="4314825"/>
          <p14:tracePt t="93217" x="2314575" y="4314825"/>
          <p14:tracePt t="93234" x="2308225" y="4314825"/>
          <p14:tracePt t="93477" x="2314575" y="4314825"/>
          <p14:tracePt t="93485" x="2328863" y="4314825"/>
          <p14:tracePt t="93489" x="2336800" y="4314825"/>
          <p14:tracePt t="93503" x="2343150" y="4314825"/>
          <p14:tracePt t="93521" x="2408238" y="4314825"/>
          <p14:tracePt t="93537" x="2443163" y="4314825"/>
          <p14:tracePt t="93554" x="2465388" y="4322763"/>
          <p14:tracePt t="93571" x="2514600" y="4322763"/>
          <p14:tracePt t="93588" x="2593975" y="4329113"/>
          <p14:tracePt t="93604" x="2628900" y="4329113"/>
          <p14:tracePt t="93622" x="2651125" y="4329113"/>
          <p14:tracePt t="93664" x="2657475" y="4329113"/>
          <p14:tracePt t="93678" x="2665413" y="4329113"/>
          <p14:tracePt t="93689" x="2686050" y="4329113"/>
          <p14:tracePt t="93706" x="2693988" y="4329113"/>
          <p14:tracePt t="93723" x="2708275" y="4322763"/>
          <p14:tracePt t="93740" x="2728913" y="4322763"/>
          <p14:tracePt t="93756" x="2743200" y="4322763"/>
          <p14:tracePt t="93780" x="2751138" y="4322763"/>
          <p14:tracePt t="93821" x="2757488" y="4322763"/>
          <p14:tracePt t="93834" x="2765425" y="4322763"/>
          <p14:tracePt t="93849" x="2771775" y="4322763"/>
          <p14:tracePt t="93859" x="2779713" y="4322763"/>
          <p14:tracePt t="93874" x="2808288" y="4322763"/>
          <p14:tracePt t="93891" x="2836863" y="4322763"/>
          <p14:tracePt t="93908" x="2865438" y="4314825"/>
          <p14:tracePt t="93925" x="2871788" y="4314825"/>
          <p14:tracePt t="94218" x="2865438" y="4314825"/>
          <p14:tracePt t="94225" x="2851150" y="4314825"/>
          <p14:tracePt t="94234" x="2836863" y="4314825"/>
          <p14:tracePt t="94245" x="2822575" y="4314825"/>
          <p14:tracePt t="94262" x="2786063" y="4314825"/>
          <p14:tracePt t="94279" x="2728913" y="4314825"/>
          <p14:tracePt t="94295" x="2693988" y="4322763"/>
          <p14:tracePt t="94312" x="2679700" y="4322763"/>
          <p14:tracePt t="94329" x="2671763" y="4322763"/>
          <p14:tracePt t="94347" x="2665413" y="4322763"/>
          <p14:tracePt t="94363" x="2643188" y="4322763"/>
          <p14:tracePt t="94380" x="2628900" y="4322763"/>
          <p14:tracePt t="94397" x="2593975" y="4314825"/>
          <p14:tracePt t="94413" x="2571750" y="4314825"/>
          <p14:tracePt t="94431" x="2543175" y="4314825"/>
          <p14:tracePt t="94447" x="2536825" y="4314825"/>
          <p14:tracePt t="94464" x="2522538" y="4314825"/>
          <p14:tracePt t="94483" x="2508250" y="4314825"/>
          <p14:tracePt t="94499" x="2500313" y="4314825"/>
          <p14:tracePt t="94515" x="2493963" y="4314825"/>
          <p14:tracePt t="94531" x="2486025" y="4314825"/>
          <p14:tracePt t="94548" x="2471738" y="4314825"/>
          <p14:tracePt t="94565" x="2465388" y="4314825"/>
          <p14:tracePt t="94702" x="2457450" y="4314825"/>
          <p14:tracePt t="95249" x="2451100" y="4314825"/>
          <p14:tracePt t="95265" x="2443163" y="4314825"/>
          <p14:tracePt t="95281" x="2443163" y="4329113"/>
          <p14:tracePt t="95687" x="2436813" y="4329113"/>
          <p14:tracePt t="95703" x="2436813" y="4322763"/>
          <p14:tracePt t="95710" x="2436813" y="4314825"/>
          <p14:tracePt t="95718" x="2436813" y="4308475"/>
          <p14:tracePt t="95727" x="2436813" y="4300538"/>
          <p14:tracePt t="96662" x="2443163" y="4300538"/>
          <p14:tracePt t="96686" x="2451100" y="4300538"/>
          <p14:tracePt t="97686" x="2443163" y="4300538"/>
          <p14:tracePt t="97693" x="2436813" y="4300538"/>
          <p14:tracePt t="97715" x="2428875" y="4300538"/>
          <p14:tracePt t="97723" x="2414588" y="4300538"/>
          <p14:tracePt t="97732" x="2400300" y="4300538"/>
          <p14:tracePt t="97749" x="2371725" y="4294188"/>
          <p14:tracePt t="97766" x="2343150" y="4294188"/>
          <p14:tracePt t="97783" x="2308225" y="4294188"/>
          <p14:tracePt t="97800" x="2271713" y="4286250"/>
          <p14:tracePt t="97818" x="2222500" y="4279900"/>
          <p14:tracePt t="97833" x="2193925" y="4271963"/>
          <p14:tracePt t="97851" x="2151063" y="4271963"/>
          <p14:tracePt t="97867" x="2085975" y="4279900"/>
          <p14:tracePt t="97884" x="2036763" y="4279900"/>
          <p14:tracePt t="97901" x="1985963" y="4279900"/>
          <p14:tracePt t="97919" x="1893888" y="4279900"/>
          <p14:tracePt t="97935" x="1836738" y="4279900"/>
          <p14:tracePt t="97953" x="1800225" y="4279900"/>
          <p14:tracePt t="97969" x="1757363" y="4271963"/>
          <p14:tracePt t="97986" x="1714500" y="4265613"/>
          <p14:tracePt t="97988" x="1700213" y="4265613"/>
          <p14:tracePt t="98002" x="1671638" y="4265613"/>
          <p14:tracePt t="98019" x="1608138" y="4265613"/>
          <p14:tracePt t="98036" x="1550988" y="4257675"/>
          <p14:tracePt t="98039" x="1528763" y="4257675"/>
          <p14:tracePt t="98052" x="1500188" y="4257675"/>
          <p14:tracePt t="98069" x="1457325" y="4257675"/>
          <p14:tracePt t="98087" x="1408113" y="4257675"/>
          <p14:tracePt t="98103" x="1379538" y="4251325"/>
          <p14:tracePt t="98120" x="1336675" y="4251325"/>
          <p14:tracePt t="98137" x="1293813" y="4300538"/>
          <p14:tracePt t="98154" x="1265238" y="4343400"/>
          <p14:tracePt t="98171" x="1228725" y="4394200"/>
          <p14:tracePt t="98187" x="1200150" y="4471988"/>
          <p14:tracePt t="98204" x="1171575" y="4529138"/>
          <p14:tracePt t="98221" x="1157288" y="4622800"/>
          <p14:tracePt t="98238" x="1122363" y="4757738"/>
          <p14:tracePt t="98255" x="1100138" y="4837113"/>
          <p14:tracePt t="98271" x="1071563" y="4929188"/>
          <p14:tracePt t="98289" x="1050925" y="5037138"/>
          <p14:tracePt t="98305" x="1036638" y="5194300"/>
          <p14:tracePt t="98322" x="1036638" y="5322888"/>
          <p14:tracePt t="98339" x="1036638" y="5486400"/>
          <p14:tracePt t="98357" x="1028700" y="5715000"/>
          <p14:tracePt t="98373" x="1050925" y="5780088"/>
          <p14:tracePt t="98390" x="1065213" y="5829300"/>
          <p14:tracePt t="98406" x="1085850" y="5865813"/>
          <p14:tracePt t="98423" x="1108075" y="5894388"/>
          <p14:tracePt t="98440" x="1122363" y="5908675"/>
          <p14:tracePt t="98457" x="1128713" y="5922963"/>
          <p14:tracePt t="98460" x="1128713" y="5929313"/>
          <p14:tracePt t="98473" x="1143000" y="5937250"/>
          <p14:tracePt t="98491" x="1150938" y="5943600"/>
          <p14:tracePt t="98508" x="1165225" y="5951538"/>
          <p14:tracePt t="98524" x="1185863" y="5957888"/>
          <p14:tracePt t="98558" x="1200150" y="5965825"/>
          <p14:tracePt t="98575" x="1250950" y="5986463"/>
          <p14:tracePt t="98592" x="1285875" y="6000750"/>
          <p14:tracePt t="98609" x="1322388" y="6015038"/>
          <p14:tracePt t="98626" x="1385888" y="6037263"/>
          <p14:tracePt t="98642" x="1414463" y="6037263"/>
          <p14:tracePt t="98659" x="1443038" y="6037263"/>
          <p14:tracePt t="98677" x="1471613" y="6037263"/>
          <p14:tracePt t="98693" x="1479550" y="6037263"/>
          <p14:tracePt t="98710" x="1485900" y="6037263"/>
          <p14:tracePt t="98727" x="1500188" y="6037263"/>
          <p14:tracePt t="98743" x="1514475" y="6022975"/>
          <p14:tracePt t="98761" x="1522413" y="6022975"/>
          <p14:tracePt t="98778" x="1543050" y="6008688"/>
          <p14:tracePt t="98794" x="1565275" y="6000750"/>
          <p14:tracePt t="98811" x="1579563" y="5986463"/>
          <p14:tracePt t="98827" x="1600200" y="5972175"/>
          <p14:tracePt t="98844" x="1608138" y="5972175"/>
          <p14:tracePt t="98861" x="1628775" y="5957888"/>
          <p14:tracePt t="98878" x="1651000" y="5943600"/>
          <p14:tracePt t="98896" x="1665288" y="5937250"/>
          <p14:tracePt t="98912" x="1685925" y="5929313"/>
          <p14:tracePt t="98929" x="1700213" y="5922963"/>
          <p14:tracePt t="98945" x="1708150" y="5922963"/>
          <p14:tracePt t="99038" x="1714500" y="5915025"/>
          <p14:tracePt t="99195" x="1722438" y="5915025"/>
          <p14:tracePt t="99202" x="1728788" y="5915025"/>
          <p14:tracePt t="99207" x="1736725" y="5908675"/>
          <p14:tracePt t="99215" x="1757363" y="5908675"/>
          <p14:tracePt t="99232" x="1785938" y="5900738"/>
          <p14:tracePt t="99249" x="1828800" y="5900738"/>
          <p14:tracePt t="99266" x="1865313" y="5908675"/>
          <p14:tracePt t="99282" x="1900238" y="5908675"/>
          <p14:tracePt t="99300" x="1943100" y="5908675"/>
          <p14:tracePt t="99317" x="1971675" y="5908675"/>
          <p14:tracePt t="99333" x="2000250" y="5915025"/>
          <p14:tracePt t="99350" x="2008188" y="5922963"/>
          <p14:tracePt t="99367" x="2014538" y="5922963"/>
          <p14:tracePt t="99384" x="2028825" y="5922963"/>
          <p14:tracePt t="99400" x="2036763" y="5922963"/>
          <p14:tracePt t="99418" x="2051050" y="5922963"/>
          <p14:tracePt t="99434" x="2071688" y="5922963"/>
          <p14:tracePt t="99451" x="2079625" y="5922963"/>
          <p14:tracePt t="99499" x="2085975" y="5929313"/>
          <p14:tracePt t="99505" x="2100263" y="5929313"/>
          <p14:tracePt t="99518" x="2108200" y="5929313"/>
          <p14:tracePt t="99535" x="2122488" y="5929313"/>
          <p14:tracePt t="99552" x="2136775" y="5929313"/>
          <p14:tracePt t="99694" x="2143125" y="5929313"/>
          <p14:tracePt t="99715" x="2157413" y="5929313"/>
          <p14:tracePt t="99732" x="2165350" y="5929313"/>
          <p14:tracePt t="99740" x="2179638" y="5929313"/>
          <p14:tracePt t="99748" x="2200275" y="5929313"/>
          <p14:tracePt t="99763" x="2208213" y="5929313"/>
          <p14:tracePt t="99772" x="2214563" y="5929313"/>
          <p14:tracePt t="99788" x="2222500" y="5929313"/>
          <p14:tracePt t="99805" x="2236788" y="5929313"/>
          <p14:tracePt t="99823" x="2243138" y="5929313"/>
          <p14:tracePt t="99839" x="2251075" y="5922963"/>
          <p14:tracePt t="99855" x="2257425" y="5922963"/>
          <p14:tracePt t="99889" x="2265363" y="5922963"/>
          <p14:tracePt t="100264" x="2271713" y="5922963"/>
          <p14:tracePt t="100271" x="2279650" y="5922963"/>
          <p14:tracePt t="100287" x="2286000" y="5922963"/>
          <p14:tracePt t="100294" x="2293938" y="5922963"/>
          <p14:tracePt t="100311" x="2308225" y="5922963"/>
          <p14:tracePt t="100327" x="2314575" y="5922963"/>
          <p14:tracePt t="100361" x="2328863" y="5922963"/>
          <p14:tracePt t="100395" x="2351088" y="5922963"/>
          <p14:tracePt t="100412" x="2371725" y="5922963"/>
          <p14:tracePt t="100428" x="2393950" y="5929313"/>
          <p14:tracePt t="100445" x="2422525" y="5937250"/>
          <p14:tracePt t="100462" x="2465388" y="5937250"/>
          <p14:tracePt t="100479" x="2479675" y="5937250"/>
          <p14:tracePt t="100497" x="2508250" y="5951538"/>
          <p14:tracePt t="100513" x="2536825" y="5951538"/>
          <p14:tracePt t="100529" x="2543175" y="5951538"/>
          <p14:tracePt t="100546" x="2551113" y="5951538"/>
          <p14:tracePt t="100563" x="2557463" y="5951538"/>
          <p14:tracePt t="100580" x="2565400" y="5951538"/>
          <p14:tracePt t="100707" x="2571750" y="5951538"/>
          <p14:tracePt t="100793" x="2579688" y="5951538"/>
          <p14:tracePt t="100817" x="2593975" y="5951538"/>
          <p14:tracePt t="100833" x="2600325" y="5951538"/>
          <p14:tracePt t="100841" x="2608263" y="5951538"/>
          <p14:tracePt t="100849" x="2614613" y="5943600"/>
          <p14:tracePt t="100866" x="2628900" y="5943600"/>
          <p14:tracePt t="100883" x="2636838" y="5937250"/>
          <p14:tracePt t="100901" x="2657475" y="5937250"/>
          <p14:tracePt t="100917" x="2679700" y="5929313"/>
          <p14:tracePt t="100934" x="2700338" y="5929313"/>
          <p14:tracePt t="100951" x="2728913" y="5922963"/>
          <p14:tracePt t="100967" x="2765425" y="5922963"/>
          <p14:tracePt t="100984" x="2779713" y="5922963"/>
          <p14:tracePt t="101001" x="2800350" y="5922963"/>
          <p14:tracePt t="101018" x="2822575" y="5922963"/>
          <p14:tracePt t="101035" x="2851150" y="5922963"/>
          <p14:tracePt t="101052" x="2879725" y="5922963"/>
          <p14:tracePt t="101068" x="2900363" y="5922963"/>
          <p14:tracePt t="101085" x="2922588" y="5922963"/>
          <p14:tracePt t="101102" x="2936875" y="5922963"/>
          <p14:tracePt t="101119" x="2951163" y="5922963"/>
          <p14:tracePt t="101137" x="2971800" y="5929313"/>
          <p14:tracePt t="101153" x="2986088" y="5937250"/>
          <p14:tracePt t="101170" x="2994025" y="5943600"/>
          <p14:tracePt t="101187" x="3000375" y="5943600"/>
          <p14:tracePt t="101203" x="3022600" y="5943600"/>
          <p14:tracePt t="101220" x="3043238" y="5943600"/>
          <p14:tracePt t="101254" x="3079750" y="5943600"/>
          <p14:tracePt t="101271" x="3128963" y="5943600"/>
          <p14:tracePt t="101287" x="3165475" y="5951538"/>
          <p14:tracePt t="101305" x="3194050" y="5957888"/>
          <p14:tracePt t="101322" x="3228975" y="5965825"/>
          <p14:tracePt t="101338" x="3279775" y="5965825"/>
          <p14:tracePt t="101355" x="3294063" y="5965825"/>
          <p14:tracePt t="101372" x="3322638" y="5972175"/>
          <p14:tracePt t="101389" x="3328988" y="5980113"/>
          <p14:tracePt t="101405" x="3336925" y="5980113"/>
          <p14:tracePt t="101911" x="3314700" y="5980113"/>
          <p14:tracePt t="101921" x="3294063" y="5980113"/>
          <p14:tracePt t="101927" x="3279775" y="5980113"/>
          <p14:tracePt t="101945" x="3236913" y="5980113"/>
          <p14:tracePt t="101962" x="3194050" y="5980113"/>
          <p14:tracePt t="101979" x="3143250" y="5972175"/>
          <p14:tracePt t="101995" x="3094038" y="5957888"/>
          <p14:tracePt t="102013" x="3000375" y="5957888"/>
          <p14:tracePt t="102029" x="2922588" y="5943600"/>
          <p14:tracePt t="102046" x="2865438" y="5929313"/>
          <p14:tracePt t="102062" x="2828925" y="5922963"/>
          <p14:tracePt t="102080" x="2800350" y="5922963"/>
          <p14:tracePt t="102097" x="2779713" y="5922963"/>
          <p14:tracePt t="102113" x="2751138" y="5922963"/>
          <p14:tracePt t="102130" x="2714625" y="5915025"/>
          <p14:tracePt t="102147" x="2700338" y="5915025"/>
          <p14:tracePt t="102164" x="2686050" y="5915025"/>
          <p14:tracePt t="102180" x="2665413" y="5915025"/>
          <p14:tracePt t="102197" x="2651125" y="5915025"/>
          <p14:tracePt t="102214" x="2636838" y="5915025"/>
          <p14:tracePt t="102350" x="2636838" y="5908675"/>
          <p14:tracePt t="102358" x="2643188" y="5908675"/>
          <p14:tracePt t="102371" x="2657475" y="5900738"/>
          <p14:tracePt t="102383" x="2671763" y="5894388"/>
          <p14:tracePt t="102400" x="2693988" y="5886450"/>
          <p14:tracePt t="102417" x="2714625" y="5880100"/>
          <p14:tracePt t="102434" x="2743200" y="5872163"/>
          <p14:tracePt t="102450" x="2786063" y="5865813"/>
          <p14:tracePt t="102467" x="2822575" y="5857875"/>
          <p14:tracePt t="102483" x="2857500" y="5857875"/>
          <p14:tracePt t="102502" x="2886075" y="5857875"/>
          <p14:tracePt t="102517" x="2900363" y="5857875"/>
          <p14:tracePt t="102534" x="2928938" y="5865813"/>
          <p14:tracePt t="102551" x="2979738" y="5865813"/>
          <p14:tracePt t="102568" x="3014663" y="5865813"/>
          <p14:tracePt t="102585" x="3071813" y="5865813"/>
          <p14:tracePt t="102602" x="3122613" y="5865813"/>
          <p14:tracePt t="102619" x="3157538" y="5880100"/>
          <p14:tracePt t="102636" x="3186113" y="5880100"/>
          <p14:tracePt t="102652" x="3214688" y="5880100"/>
          <p14:tracePt t="102687" x="3222625" y="5880100"/>
          <p14:tracePt t="102827" x="3214688" y="5880100"/>
          <p14:tracePt t="102833" x="3208338" y="5880100"/>
          <p14:tracePt t="102843" x="3194050" y="5880100"/>
          <p14:tracePt t="102859" x="3179763" y="5880100"/>
          <p14:tracePt t="102871" x="3151188" y="5886450"/>
          <p14:tracePt t="102888" x="3094038" y="5894388"/>
          <p14:tracePt t="102907" x="3036888" y="5894388"/>
          <p14:tracePt t="102922" x="2971800" y="5900738"/>
          <p14:tracePt t="102939" x="2894013" y="5894388"/>
          <p14:tracePt t="102956" x="2828925" y="5886450"/>
          <p14:tracePt t="102973" x="2771775" y="5886450"/>
          <p14:tracePt t="102990" x="2757488" y="5886450"/>
          <p14:tracePt t="103023" x="2743200" y="5886450"/>
          <p14:tracePt t="103040" x="2714625" y="5886450"/>
          <p14:tracePt t="103057" x="2693988" y="5886450"/>
          <p14:tracePt t="103073" x="2657475" y="5894388"/>
          <p14:tracePt t="103091" x="2608263" y="5915025"/>
          <p14:tracePt t="103107" x="2536825" y="5915025"/>
          <p14:tracePt t="103124" x="2508250" y="5915025"/>
          <p14:tracePt t="103141" x="2479675" y="5915025"/>
          <p14:tracePt t="103158" x="2465388" y="5915025"/>
          <p14:tracePt t="103249" x="2457450" y="5915025"/>
          <p14:tracePt t="105241" x="2436813" y="5915025"/>
          <p14:tracePt t="105249" x="2422525" y="5915025"/>
          <p14:tracePt t="105255" x="2408238" y="5915025"/>
          <p14:tracePt t="105263" x="2393950" y="5937250"/>
          <p14:tracePt t="105281" x="2328863" y="5937250"/>
          <p14:tracePt t="105297" x="2251075" y="5951538"/>
          <p14:tracePt t="105316" x="2214563" y="5951538"/>
          <p14:tracePt t="105331" x="2171700" y="5951538"/>
          <p14:tracePt t="105348" x="2128838" y="5951538"/>
          <p14:tracePt t="105365" x="2114550" y="5965825"/>
          <p14:tracePt t="105381" x="2085975" y="5972175"/>
          <p14:tracePt t="105399" x="2051050" y="5994400"/>
          <p14:tracePt t="105415" x="2008188" y="6015038"/>
          <p14:tracePt t="105433" x="1936750" y="6043613"/>
          <p14:tracePt t="105450" x="1885950" y="6051550"/>
          <p14:tracePt t="105466" x="1843088" y="6072188"/>
          <p14:tracePt t="105483" x="1779588" y="6086475"/>
          <p14:tracePt t="105500" x="1751013" y="6094413"/>
          <p14:tracePt t="105516" x="1751013" y="6100763"/>
          <p14:tracePt t="105533" x="1736725" y="6108700"/>
          <p14:tracePt t="105550" x="1722438" y="6122988"/>
          <p14:tracePt t="105567" x="1722438" y="6137275"/>
          <p14:tracePt t="105585" x="1714500" y="6151563"/>
          <p14:tracePt t="105601" x="1708150" y="6157913"/>
          <p14:tracePt t="105617" x="1700213" y="6157913"/>
          <p14:tracePt t="105634" x="1700213" y="6165850"/>
          <p14:tracePt t="105740" x="1708150" y="6165850"/>
          <p14:tracePt t="105763" x="1714500" y="6165850"/>
          <p14:tracePt t="105769" x="1728788" y="6165850"/>
          <p14:tracePt t="105786" x="1736725" y="6165850"/>
          <p14:tracePt t="105793" x="1751013" y="6165850"/>
          <p14:tracePt t="105803" x="1771650" y="6165850"/>
          <p14:tracePt t="105820" x="1836738" y="6165850"/>
          <p14:tracePt t="105836" x="1885950" y="6165850"/>
          <p14:tracePt t="105853" x="1985963" y="6165850"/>
          <p14:tracePt t="105871" x="2108200" y="6157913"/>
          <p14:tracePt t="105887" x="2151063" y="6157913"/>
          <p14:tracePt t="105904" x="2193925" y="6157913"/>
          <p14:tracePt t="105921" x="2228850" y="6151563"/>
          <p14:tracePt t="105938" x="2236788" y="6151563"/>
          <p14:tracePt t="106076" x="2251075" y="6151563"/>
          <p14:tracePt t="106098" x="2257425" y="6151563"/>
          <p14:tracePt t="106216" x="2257425" y="6157913"/>
          <p14:tracePt t="106223" x="2257425" y="6165850"/>
          <p14:tracePt t="106240" x="2257425" y="6172200"/>
          <p14:tracePt t="106256" x="2265363" y="6172200"/>
          <p14:tracePt t="106271" x="2265363" y="6180138"/>
          <p14:tracePt t="106327" x="2271713" y="6180138"/>
          <p14:tracePt t="106349" x="2279650" y="6180138"/>
          <p14:tracePt t="106364" x="2286000" y="6180138"/>
          <p14:tracePt t="106371" x="2293938" y="6180138"/>
          <p14:tracePt t="106379" x="2300288" y="6180138"/>
          <p14:tracePt t="106394" x="2308225" y="6172200"/>
          <p14:tracePt t="106409" x="2336800" y="6172200"/>
          <p14:tracePt t="106427" x="2408238" y="6172200"/>
          <p14:tracePt t="106443" x="2457450" y="6172200"/>
          <p14:tracePt t="106460" x="2493963" y="6172200"/>
          <p14:tracePt t="106477" x="2522538" y="6172200"/>
          <p14:tracePt t="106494" x="2528888" y="6172200"/>
          <p14:tracePt t="106511" x="2543175" y="6172200"/>
          <p14:tracePt t="106599" x="2551113" y="6172200"/>
          <p14:tracePt t="106605" x="2557463" y="6165850"/>
          <p14:tracePt t="106614" x="2571750" y="6157913"/>
          <p14:tracePt t="106629" x="2579688" y="6157913"/>
          <p14:tracePt t="106645" x="2608263" y="6157913"/>
          <p14:tracePt t="106663" x="2614613" y="6151563"/>
          <p14:tracePt t="106903" x="2622550" y="6151563"/>
          <p14:tracePt t="106998" x="2628900" y="6151563"/>
          <p14:tracePt t="107005" x="2636838" y="6151563"/>
          <p14:tracePt t="107016" x="2651125" y="6151563"/>
          <p14:tracePt t="107033" x="2679700" y="6151563"/>
          <p14:tracePt t="107049" x="2736850" y="6157913"/>
          <p14:tracePt t="107053" x="2743200" y="6157913"/>
          <p14:tracePt t="107067" x="2765425" y="6157913"/>
          <p14:tracePt t="107083" x="2800350" y="6157913"/>
          <p14:tracePt t="107101" x="2814638" y="6165850"/>
          <p14:tracePt t="107117" x="2865438" y="6172200"/>
          <p14:tracePt t="107134" x="2900363" y="6180138"/>
          <p14:tracePt t="107150" x="2951163" y="6194425"/>
          <p14:tracePt t="107168" x="2965450" y="6194425"/>
          <p14:tracePt t="107185" x="2979738" y="6194425"/>
          <p14:tracePt t="107202" x="2994025" y="6194425"/>
          <p14:tracePt t="107218" x="3000375" y="6194425"/>
          <p14:tracePt t="107235" x="3008313" y="6194425"/>
          <p14:tracePt t="107252" x="3014663" y="6194425"/>
          <p14:tracePt t="107286" x="3028950" y="6194425"/>
          <p14:tracePt t="107311" x="3036888" y="6194425"/>
          <p14:tracePt t="107325" x="3043238" y="6194425"/>
          <p14:tracePt t="107336" x="3051175" y="6194425"/>
          <p14:tracePt t="107353" x="3057525" y="6194425"/>
          <p14:tracePt t="107370" x="3065463" y="6194425"/>
          <p14:tracePt t="107387" x="3071813" y="6194425"/>
          <p14:tracePt t="108544" x="3071813" y="6172200"/>
          <p14:tracePt t="108552" x="3071813" y="6143625"/>
          <p14:tracePt t="108560" x="3065463" y="6129338"/>
          <p14:tracePt t="108568" x="3065463" y="6086475"/>
          <p14:tracePt t="108583" x="3028950" y="6029325"/>
          <p14:tracePt t="108600" x="2994025" y="5972175"/>
          <p14:tracePt t="108617" x="2971800" y="5929313"/>
          <p14:tracePt t="108633" x="2914650" y="5865813"/>
          <p14:tracePt t="108651" x="2871788" y="5800725"/>
          <p14:tracePt t="108668" x="2771775" y="5514975"/>
          <p14:tracePt t="108684" x="2714625" y="5408613"/>
          <p14:tracePt t="108701" x="2686050" y="5329238"/>
          <p14:tracePt t="108718" x="2671763" y="5272088"/>
          <p14:tracePt t="108734" x="2651125" y="5208588"/>
          <p14:tracePt t="108751" x="2636838" y="5180013"/>
          <p14:tracePt t="108768" x="2636838" y="5129213"/>
          <p14:tracePt t="108785" x="2628900" y="5114925"/>
          <p14:tracePt t="108802" x="2628900" y="5108575"/>
          <p14:tracePt t="108819" x="2622550" y="5065713"/>
          <p14:tracePt t="108836" x="2608263" y="5022850"/>
          <p14:tracePt t="108852" x="2586038" y="4972050"/>
          <p14:tracePt t="108869" x="2565400" y="4937125"/>
          <p14:tracePt t="108887" x="2536825" y="4822825"/>
          <p14:tracePt t="108903" x="2522538" y="4757738"/>
          <p14:tracePt t="108920" x="2508250" y="4651375"/>
          <p14:tracePt t="108937" x="2500313" y="4600575"/>
          <p14:tracePt t="108954" x="2500313" y="4579938"/>
          <p14:tracePt t="108970" x="2500313" y="4565650"/>
          <p14:tracePt t="108987" x="2500313" y="4537075"/>
          <p14:tracePt t="109004" x="2500313" y="4486275"/>
          <p14:tracePt t="109021" x="2500313" y="4443413"/>
          <p14:tracePt t="109038" x="2493963" y="4408488"/>
          <p14:tracePt t="109055" x="2486025" y="4394200"/>
          <p14:tracePt t="109072" x="2479675" y="4386263"/>
          <p14:tracePt t="109088" x="2457450" y="4386263"/>
          <p14:tracePt t="109105" x="2414588" y="4379913"/>
          <p14:tracePt t="109122" x="2351088" y="4379913"/>
          <p14:tracePt t="109139" x="2236788" y="4371975"/>
          <p14:tracePt t="109156" x="2128838" y="4357688"/>
          <p14:tracePt t="109172" x="2085975" y="4343400"/>
          <p14:tracePt t="109189" x="2008188" y="4329113"/>
          <p14:tracePt t="109193" x="1985963" y="4322763"/>
          <p14:tracePt t="109207" x="1965325" y="4314825"/>
          <p14:tracePt t="109848" x="1979613" y="4300538"/>
          <p14:tracePt t="109855" x="2000250" y="4300538"/>
          <p14:tracePt t="109864" x="2022475" y="4300538"/>
          <p14:tracePt t="109881" x="2057400" y="4300538"/>
          <p14:tracePt t="109897" x="2100263" y="4300538"/>
          <p14:tracePt t="109914" x="2136775" y="4300538"/>
          <p14:tracePt t="109931" x="2151063" y="4308475"/>
          <p14:tracePt t="109949" x="2185988" y="4314825"/>
          <p14:tracePt t="109964" x="2200275" y="4314825"/>
          <p14:tracePt t="109981" x="2208213" y="4314825"/>
          <p14:tracePt t="110208" x="2222500" y="4314825"/>
          <p14:tracePt t="110215" x="2251075" y="4314825"/>
          <p14:tracePt t="110223" x="2257425" y="4308475"/>
          <p14:tracePt t="110234" x="2265363" y="4308475"/>
          <p14:tracePt t="110251" x="2328863" y="4300538"/>
          <p14:tracePt t="110270" x="2393950" y="4300538"/>
          <p14:tracePt t="110285" x="2414588" y="4300538"/>
          <p14:tracePt t="110302" x="2422525" y="4300538"/>
          <p14:tracePt t="110319" x="2436813" y="4294188"/>
          <p14:tracePt t="110335" x="2443163" y="4294188"/>
          <p14:tracePt t="110352" x="2457450" y="4286250"/>
          <p14:tracePt t="110369" x="2471738" y="4286250"/>
          <p14:tracePt t="110387" x="2493963" y="4271963"/>
          <p14:tracePt t="110404" x="2500313" y="4271963"/>
          <p14:tracePt t="110419" x="2508250" y="4265613"/>
          <p14:tracePt t="110436" x="2522538" y="4265613"/>
          <p14:tracePt t="110453" x="2557463" y="4265613"/>
          <p14:tracePt t="110470" x="2593975" y="4251325"/>
          <p14:tracePt t="110487" x="2614613" y="4251325"/>
          <p14:tracePt t="110543" x="2614613" y="4243388"/>
          <p14:tracePt t="110802" x="2622550" y="4243388"/>
          <p14:tracePt t="110918" x="2622550" y="4251325"/>
          <p14:tracePt t="110927" x="2622550" y="4265613"/>
          <p14:tracePt t="110934" x="2622550" y="4271963"/>
          <p14:tracePt t="110942" x="2622550" y="4279900"/>
          <p14:tracePt t="110958" x="2614613" y="4294188"/>
          <p14:tracePt t="110976" x="2614613" y="4300538"/>
          <p14:tracePt t="110992" x="2608263" y="4300538"/>
          <p14:tracePt t="111009" x="2600325" y="4308475"/>
          <p14:tracePt t="111043" x="2586038" y="4308475"/>
          <p14:tracePt t="111076" x="2571750" y="4308475"/>
          <p14:tracePt t="111093" x="2565400" y="4308475"/>
          <p14:tracePt t="111109" x="2557463" y="4308475"/>
          <p14:tracePt t="111193" x="2551113" y="4308475"/>
          <p14:tracePt t="111199" x="2536825" y="4294188"/>
          <p14:tracePt t="111210" x="2528888" y="4286250"/>
          <p14:tracePt t="111227" x="2514600" y="4279900"/>
          <p14:tracePt t="111245" x="2508250" y="4265613"/>
          <p14:tracePt t="111261" x="2508250" y="4257675"/>
          <p14:tracePt t="111278" x="2508250" y="4243388"/>
          <p14:tracePt t="111294" x="2508250" y="4229100"/>
          <p14:tracePt t="111311" x="2508250" y="4214813"/>
          <p14:tracePt t="111328" x="2508250" y="4200525"/>
          <p14:tracePt t="111346" x="2508250" y="4194175"/>
          <p14:tracePt t="111347" x="2508250" y="4179888"/>
          <p14:tracePt t="111362" x="2508250" y="4171950"/>
          <p14:tracePt t="111378" x="2514600" y="4151313"/>
          <p14:tracePt t="111395" x="2528888" y="4129088"/>
          <p14:tracePt t="111412" x="2536825" y="4100513"/>
          <p14:tracePt t="111429" x="2543175" y="4094163"/>
          <p14:tracePt t="111446" x="2551113" y="4086225"/>
          <p14:tracePt t="111462" x="2557463" y="4086225"/>
          <p14:tracePt t="111481" x="2571750" y="4079875"/>
          <p14:tracePt t="111496" x="2579688" y="4071938"/>
          <p14:tracePt t="111530" x="2586038" y="4071938"/>
          <p14:tracePt t="111551" x="2593975" y="4071938"/>
          <p14:tracePt t="111567" x="2600325" y="4071938"/>
          <p14:tracePt t="111589" x="2608263" y="4071938"/>
          <p14:tracePt t="111652" x="2614613" y="4071938"/>
          <p14:tracePt t="111668" x="2614613" y="4079875"/>
          <p14:tracePt t="111683" x="2622550" y="4086225"/>
          <p14:tracePt t="111691" x="2622550" y="4094163"/>
          <p14:tracePt t="111700" x="2628900" y="4100513"/>
          <p14:tracePt t="111718" x="2628900" y="4108450"/>
          <p14:tracePt t="111731" x="2636838" y="4114800"/>
          <p14:tracePt t="111749" x="2636838" y="4122738"/>
          <p14:tracePt t="111766" x="2643188" y="4122738"/>
          <p14:tracePt t="111781" x="2643188" y="4137025"/>
          <p14:tracePt t="111799" x="2643188" y="4143375"/>
          <p14:tracePt t="111815" x="2643188" y="4157663"/>
          <p14:tracePt t="111832" x="2643188" y="4171950"/>
          <p14:tracePt t="111849" x="2643188" y="4186238"/>
          <p14:tracePt t="111866" x="2643188" y="4200525"/>
          <p14:tracePt t="111900" x="2643188" y="4208463"/>
          <p14:tracePt t="111917" x="2643188" y="4222750"/>
          <p14:tracePt t="111933" x="2643188" y="4229100"/>
          <p14:tracePt t="111950" x="2643188" y="4243388"/>
          <p14:tracePt t="111966" x="2643188" y="4251325"/>
          <p14:tracePt t="111983" x="2643188" y="4257675"/>
          <p14:tracePt t="112000" x="2643188" y="4265613"/>
          <p14:tracePt t="112017" x="2628900" y="4265613"/>
          <p14:tracePt t="112035" x="2622550" y="4271963"/>
          <p14:tracePt t="112051" x="2608263" y="4279900"/>
          <p14:tracePt t="112067" x="2600325" y="4286250"/>
          <p14:tracePt t="112084" x="2593975" y="4286250"/>
          <p14:tracePt t="112101" x="2586038" y="4286250"/>
          <p14:tracePt t="112118" x="2579688" y="4286250"/>
          <p14:tracePt t="112151" x="2571750" y="4286250"/>
          <p14:tracePt t="112271" x="2557463" y="4286250"/>
          <p14:tracePt t="112287" x="2557463" y="4279900"/>
          <p14:tracePt t="112294" x="2557463" y="4271963"/>
          <p14:tracePt t="112302" x="2557463" y="4265613"/>
          <p14:tracePt t="112319" x="2551113" y="4265613"/>
          <p14:tracePt t="112336" x="2551113" y="4251325"/>
          <p14:tracePt t="112353" x="2543175" y="4237038"/>
          <p14:tracePt t="112369" x="2543175" y="4222750"/>
          <p14:tracePt t="112387" x="2543175" y="4200525"/>
          <p14:tracePt t="112420" x="2543175" y="4194175"/>
          <p14:tracePt t="112437" x="2557463" y="4186238"/>
          <p14:tracePt t="112454" x="2565400" y="4179888"/>
          <p14:tracePt t="112471" x="2571750" y="4171950"/>
          <p14:tracePt t="112487" x="2586038" y="4157663"/>
          <p14:tracePt t="112521" x="2593975" y="4157663"/>
          <p14:tracePt t="112538" x="2608263" y="4151313"/>
          <p14:tracePt t="112554" x="2628900" y="4143375"/>
          <p14:tracePt t="112573" x="2665413" y="4143375"/>
          <p14:tracePt t="112589" x="2679700" y="4143375"/>
          <p14:tracePt t="112622" x="2686050" y="4143375"/>
          <p14:tracePt t="112700" x="2693988" y="4143375"/>
          <p14:tracePt t="112723" x="2693988" y="4151313"/>
          <p14:tracePt t="112729" x="2693988" y="4157663"/>
          <p14:tracePt t="112746" x="2693988" y="4165600"/>
          <p14:tracePt t="112756" x="2700338" y="4165600"/>
          <p14:tracePt t="112778" x="2700338" y="4171950"/>
          <p14:tracePt t="112793" x="2700338" y="4179888"/>
          <p14:tracePt t="112806" x="2700338" y="4186238"/>
          <p14:tracePt t="112823" x="2700338" y="4208463"/>
          <p14:tracePt t="112840" x="2700338" y="4237038"/>
          <p14:tracePt t="112857" x="2700338" y="4243388"/>
          <p14:tracePt t="112874" x="2700338" y="4251325"/>
          <p14:tracePt t="112907" x="2700338" y="4257675"/>
          <p14:tracePt t="112929" x="2693988" y="4265613"/>
          <p14:tracePt t="112949" x="2693988" y="4271963"/>
          <p14:tracePt t="112957" x="2686050" y="4271963"/>
          <p14:tracePt t="112975" x="2679700" y="4286250"/>
          <p14:tracePt t="112992" x="2665413" y="4286250"/>
          <p14:tracePt t="113008" x="2665413" y="4294188"/>
          <p14:tracePt t="113025" x="2651125" y="4294188"/>
          <p14:tracePt t="113042" x="2643188" y="4300538"/>
          <p14:tracePt t="113045" x="2636838" y="4300538"/>
          <p14:tracePt t="113059" x="2628900" y="4300538"/>
          <p14:tracePt t="113075" x="2608263" y="4300538"/>
          <p14:tracePt t="113092" x="2593975" y="4300538"/>
          <p14:tracePt t="113109" x="2579688" y="4300538"/>
          <p14:tracePt t="113126" x="2571750" y="4300538"/>
          <p14:tracePt t="113143" x="2551113" y="4294188"/>
          <p14:tracePt t="113160" x="2543175" y="4294188"/>
          <p14:tracePt t="113193" x="2543175" y="4286250"/>
          <p14:tracePt t="113210" x="2536825" y="4286250"/>
          <p14:tracePt t="113226" x="2536825" y="4279900"/>
          <p14:tracePt t="113243" x="2536825" y="4271963"/>
          <p14:tracePt t="113261" x="2522538" y="4243388"/>
          <p14:tracePt t="113294" x="2522538" y="4229100"/>
          <p14:tracePt t="113310" x="2522538" y="4222750"/>
          <p14:tracePt t="113331" x="2522538" y="4214813"/>
          <p14:tracePt t="113347" x="2522538" y="4200525"/>
          <p14:tracePt t="113361" x="2522538" y="4194175"/>
          <p14:tracePt t="113378" x="2522538" y="4179888"/>
          <p14:tracePt t="113394" x="2543175" y="4171950"/>
          <p14:tracePt t="113412" x="2551113" y="4165600"/>
          <p14:tracePt t="113428" x="2557463" y="4157663"/>
          <p14:tracePt t="113445" x="2571750" y="4157663"/>
          <p14:tracePt t="113479" x="2586038" y="4151313"/>
          <p14:tracePt t="113495" x="2600325" y="4151313"/>
          <p14:tracePt t="113512" x="2614613" y="4151313"/>
          <p14:tracePt t="113529" x="2636838" y="4151313"/>
          <p14:tracePt t="113547" x="2657475" y="4151313"/>
          <p14:tracePt t="113563" x="2671763" y="4157663"/>
          <p14:tracePt t="113580" x="2686050" y="4165600"/>
          <p14:tracePt t="113597" x="2708275" y="4171950"/>
          <p14:tracePt t="113613" x="2722563" y="4186238"/>
          <p14:tracePt t="113651" x="2728913" y="4186238"/>
          <p14:tracePt t="113675" x="2728913" y="4194175"/>
          <p14:tracePt t="113684" x="2728913" y="4200525"/>
          <p14:tracePt t="113697" x="2728913" y="4208463"/>
          <p14:tracePt t="113714" x="2728913" y="4222750"/>
          <p14:tracePt t="113731" x="2728913" y="4229100"/>
          <p14:tracePt t="113747" x="2728913" y="4237038"/>
          <p14:tracePt t="113764" x="2722563" y="4243388"/>
          <p14:tracePt t="113785" x="2714625" y="4251325"/>
          <p14:tracePt t="113802" x="2714625" y="4257675"/>
          <p14:tracePt t="113815" x="2700338" y="4257675"/>
          <p14:tracePt t="113832" x="2686050" y="4257675"/>
          <p14:tracePt t="113848" x="2679700" y="4265613"/>
          <p14:tracePt t="113865" x="2671763" y="4265613"/>
          <p14:tracePt t="113882" x="2643188" y="4265613"/>
          <p14:tracePt t="113898" x="2622550" y="4265613"/>
          <p14:tracePt t="113916" x="2608263" y="4265613"/>
          <p14:tracePt t="113932" x="2593975" y="4265613"/>
          <p14:tracePt t="114114" x="2571750" y="4265613"/>
          <p14:tracePt t="114122" x="2557463" y="4265613"/>
          <p14:tracePt t="114133" x="2543175" y="4265613"/>
          <p14:tracePt t="114151" x="2436813" y="4271963"/>
          <p14:tracePt t="114167" x="2393950" y="4271963"/>
          <p14:tracePt t="114184" x="2351088" y="4271963"/>
          <p14:tracePt t="114201" x="2286000" y="4265613"/>
          <p14:tracePt t="114219" x="2236788" y="4265613"/>
          <p14:tracePt t="114235" x="2208213" y="4265613"/>
          <p14:tracePt t="114252" x="2171700" y="4265613"/>
          <p14:tracePt t="114269" x="2122488" y="4265613"/>
          <p14:tracePt t="114285" x="2085975" y="4265613"/>
          <p14:tracePt t="114302" x="2043113" y="4265613"/>
          <p14:tracePt t="114319" x="1985963" y="4265613"/>
          <p14:tracePt t="114335" x="1957388" y="4265613"/>
          <p14:tracePt t="114352" x="1943100" y="4265613"/>
          <p14:tracePt t="115043" x="1936750" y="4265613"/>
          <p14:tracePt t="115050" x="1936750" y="4286250"/>
          <p14:tracePt t="115058" x="1943100" y="4337050"/>
          <p14:tracePt t="115074" x="1943100" y="4437063"/>
          <p14:tracePt t="115091" x="1951038" y="4551363"/>
          <p14:tracePt t="115109" x="1965325" y="4694238"/>
          <p14:tracePt t="115125" x="1985963" y="4865688"/>
          <p14:tracePt t="115142" x="2100263" y="5065713"/>
          <p14:tracePt t="115159" x="2308225" y="5357813"/>
          <p14:tracePt t="115177" x="2514600" y="5700713"/>
          <p14:tracePt t="115192" x="2671763" y="5943600"/>
          <p14:tracePt t="115209" x="2814638" y="6043613"/>
          <p14:tracePt t="115226" x="2908300" y="6115050"/>
          <p14:tracePt t="115243" x="2957513" y="6180138"/>
          <p14:tracePt t="115260" x="3000375" y="6229350"/>
          <p14:tracePt t="115276" x="3014663" y="6265863"/>
          <p14:tracePt t="115299" x="3014663" y="6272213"/>
          <p14:tracePt t="115309" x="3014663" y="6286500"/>
          <p14:tracePt t="115327" x="3014663" y="6300788"/>
          <p14:tracePt t="115344" x="3022600" y="6329363"/>
          <p14:tracePt t="115361" x="3036888" y="6372225"/>
          <p14:tracePt t="115377" x="3057525" y="6394450"/>
          <p14:tracePt t="115394" x="3057525" y="6400800"/>
          <p14:tracePt t="115411" x="3065463" y="6408738"/>
          <p14:tracePt t="115521" x="3057525" y="6408738"/>
          <p14:tracePt t="115527" x="3051175" y="6394450"/>
          <p14:tracePt t="115541" x="3022600" y="6380163"/>
          <p14:tracePt t="115551" x="3000375" y="6372225"/>
          <p14:tracePt t="115562" x="2986088" y="6365875"/>
          <p14:tracePt t="115580" x="2971800" y="6351588"/>
          <p14:tracePt t="115596" x="2965450" y="6351588"/>
          <p14:tracePt t="115668" x="2965450" y="6343650"/>
          <p14:tracePt t="115675" x="2957513" y="6337300"/>
          <p14:tracePt t="115683" x="2936875" y="6323013"/>
          <p14:tracePt t="115697" x="2922588" y="6308725"/>
          <p14:tracePt t="115713" x="2900363" y="6280150"/>
          <p14:tracePt t="115730" x="2894013" y="6272213"/>
          <p14:tracePt t="115764" x="2894013" y="6265863"/>
          <p14:tracePt t="115780" x="2886075" y="6265863"/>
          <p14:tracePt t="115797" x="2879725" y="6251575"/>
          <p14:tracePt t="115814" x="2865438" y="6237288"/>
          <p14:tracePt t="115831" x="2857500" y="6237288"/>
          <p14:tracePt t="115848" x="2857500" y="6229350"/>
          <p14:tracePt t="115864" x="2851150" y="6223000"/>
          <p14:tracePt t="115881" x="2851150" y="6215063"/>
          <p14:tracePt t="115898" x="2843213" y="6208713"/>
          <p14:tracePt t="117285" x="2843213" y="6200775"/>
          <p14:tracePt t="117324" x="2843213" y="6194425"/>
          <p14:tracePt t="117348" x="2843213" y="6186488"/>
          <p14:tracePt t="117356" x="2843213" y="6180138"/>
          <p14:tracePt t="117379" x="2843213" y="6172200"/>
          <p14:tracePt t="117385" x="2843213" y="6157913"/>
          <p14:tracePt t="117394" x="2836863" y="6143625"/>
          <p14:tracePt t="117410" x="2822575" y="6115050"/>
          <p14:tracePt t="117427" x="2808288" y="6094413"/>
          <p14:tracePt t="117443" x="2800350" y="6072188"/>
          <p14:tracePt t="117461" x="2786063" y="6065838"/>
          <p14:tracePt t="117477" x="2771775" y="6051550"/>
          <p14:tracePt t="117479" x="2765425" y="6043613"/>
          <p14:tracePt t="117495" x="2757488" y="6043613"/>
          <p14:tracePt t="117589" x="2751138" y="6043613"/>
          <p14:tracePt t="117869" x="2751138" y="6037263"/>
          <p14:tracePt t="117886" x="2743200" y="6022975"/>
          <p14:tracePt t="117901" x="2736850" y="6022975"/>
          <p14:tracePt t="117917" x="2736850" y="6015038"/>
          <p14:tracePt t="117925" x="2736850" y="6008688"/>
          <p14:tracePt t="117934" x="2736850" y="6000750"/>
          <p14:tracePt t="117948" x="2728913" y="5994400"/>
          <p14:tracePt t="117980" x="2722563" y="5994400"/>
          <p14:tracePt t="118021" x="2722563" y="5986463"/>
          <p14:tracePt t="118036" x="2722563" y="5980113"/>
          <p14:tracePt t="118051" x="2722563" y="5972175"/>
          <p14:tracePt t="118065" x="2722563" y="5957888"/>
          <p14:tracePt t="118081" x="2722563" y="5951538"/>
          <p14:tracePt t="118713" x="2722563" y="5943600"/>
          <p14:tracePt t="118723" x="2714625" y="5943600"/>
          <p14:tracePt t="119026" x="2714625" y="5937250"/>
          <p14:tracePt t="119034" x="2728913" y="5937250"/>
          <p14:tracePt t="119042" x="2751138" y="5937250"/>
          <p14:tracePt t="119057" x="2771775" y="5929313"/>
          <p14:tracePt t="119073" x="2808288" y="5929313"/>
          <p14:tracePt t="119090" x="2857500" y="5929313"/>
          <p14:tracePt t="119107" x="2908300" y="5929313"/>
          <p14:tracePt t="119124" x="3022600" y="5929313"/>
          <p14:tracePt t="119140" x="3136900" y="5937250"/>
          <p14:tracePt t="119144" x="3179763" y="5943600"/>
          <p14:tracePt t="119159" x="3200400" y="5943600"/>
          <p14:tracePt t="119174" x="3208338" y="5943600"/>
          <p14:tracePt t="119245" x="3200400" y="5943600"/>
          <p14:tracePt t="119261" x="3194050" y="5943600"/>
          <p14:tracePt t="119267" x="3186113" y="5943600"/>
          <p14:tracePt t="119426" x="3194050" y="5943600"/>
          <p14:tracePt t="119443" x="3200400" y="5943600"/>
          <p14:tracePt t="119448" x="3208338" y="5943600"/>
          <p14:tracePt t="119472" x="3214688" y="5943600"/>
          <p14:tracePt t="119488" x="3222625" y="5943600"/>
          <p14:tracePt t="119512" x="3228975" y="5943600"/>
          <p14:tracePt t="119525" x="3236913" y="5943600"/>
          <p14:tracePt t="119533" x="3257550" y="5943600"/>
          <p14:tracePt t="119544" x="3271838" y="5943600"/>
          <p14:tracePt t="119561" x="3286125" y="5943600"/>
          <p14:tracePt t="119577" x="3322638" y="5943600"/>
          <p14:tracePt t="119594" x="3336925" y="5943600"/>
          <p14:tracePt t="119738" x="3343275" y="5943600"/>
          <p14:tracePt t="119775" x="3351213" y="5943600"/>
          <p14:tracePt t="119785" x="3357563" y="5943600"/>
          <p14:tracePt t="119791" x="3365500" y="5943600"/>
          <p14:tracePt t="120230" x="3371850" y="5943600"/>
          <p14:tracePt t="120963" x="3365500" y="5943600"/>
          <p14:tracePt t="120995" x="3357563" y="5943600"/>
          <p14:tracePt t="121135" x="3336925" y="5951538"/>
          <p14:tracePt t="121144" x="3300413" y="5951538"/>
          <p14:tracePt t="121152" x="3279775" y="5951538"/>
          <p14:tracePt t="121159" x="3251200" y="5951538"/>
          <p14:tracePt t="121173" x="3214688" y="5951538"/>
          <p14:tracePt t="121192" x="3171825" y="5951538"/>
          <p14:tracePt t="121207" x="3157538" y="5951538"/>
          <p14:tracePt t="121224" x="3122613" y="5943600"/>
          <p14:tracePt t="121241" x="3071813" y="5937250"/>
          <p14:tracePt t="121258" x="3051175" y="5937250"/>
          <p14:tracePt t="121274" x="3022600" y="5937250"/>
          <p14:tracePt t="121291" x="3008313" y="5929313"/>
          <p14:tracePt t="121308" x="2994025" y="5929313"/>
          <p14:tracePt t="121325" x="2986088" y="5929313"/>
          <p14:tracePt t="121341" x="2979738" y="5929313"/>
          <p14:tracePt t="121358" x="2951163" y="5929313"/>
          <p14:tracePt t="121375" x="2936875" y="5922963"/>
          <p14:tracePt t="121378" x="2922588" y="5922963"/>
          <p14:tracePt t="121392" x="2900363" y="5922963"/>
          <p14:tracePt t="121409" x="2851150" y="5908675"/>
          <p14:tracePt t="121426" x="2836863" y="5908675"/>
          <p14:tracePt t="121442" x="2828925" y="5908675"/>
          <p14:tracePt t="121722" x="2822575" y="5908675"/>
          <p14:tracePt t="122191" x="2822575" y="5915025"/>
          <p14:tracePt t="122197" x="2822575" y="5937250"/>
          <p14:tracePt t="122214" x="2814638" y="5943600"/>
          <p14:tracePt t="122222" x="2814638" y="5957888"/>
          <p14:tracePt t="122237" x="2808288" y="5965825"/>
          <p14:tracePt t="122248" x="2808288" y="5980113"/>
          <p14:tracePt t="122269" x="2800350" y="5986463"/>
          <p14:tracePt t="122286" x="2794000" y="5994400"/>
          <p14:tracePt t="122300" x="2786063" y="6000750"/>
          <p14:tracePt t="122316" x="2771775" y="6022975"/>
          <p14:tracePt t="122333" x="2771775" y="6029325"/>
          <p14:tracePt t="122350" x="2765425" y="6037263"/>
          <p14:tracePt t="122367" x="2765425" y="6043613"/>
          <p14:tracePt t="122383" x="2757488" y="6043613"/>
          <p14:tracePt t="122488" x="2757488" y="6037263"/>
          <p14:tracePt t="122495" x="2757488" y="5972175"/>
          <p14:tracePt t="122504" x="2765425" y="5886450"/>
          <p14:tracePt t="122517" x="2779713" y="5715000"/>
          <p14:tracePt t="122534" x="2786063" y="5600700"/>
          <p14:tracePt t="122551" x="2786063" y="5529263"/>
          <p14:tracePt t="122569" x="2771775" y="5422900"/>
          <p14:tracePt t="122585" x="2751138" y="5243513"/>
          <p14:tracePt t="122602" x="2743200" y="5129213"/>
          <p14:tracePt t="122619" x="2714625" y="4900613"/>
          <p14:tracePt t="122635" x="2671763" y="4737100"/>
          <p14:tracePt t="122652" x="2636838" y="4565650"/>
          <p14:tracePt t="122669" x="2600325" y="4414838"/>
          <p14:tracePt t="122685" x="2579688" y="4365625"/>
          <p14:tracePt t="122704" x="2571750" y="4351338"/>
          <p14:tracePt t="122794" x="2571750" y="4343400"/>
          <p14:tracePt t="122807" x="2565400" y="4343400"/>
          <p14:tracePt t="122840" x="2565400" y="4337050"/>
          <p14:tracePt t="122846" x="2565400" y="4329113"/>
          <p14:tracePt t="122863" x="2565400" y="4322763"/>
          <p14:tracePt t="122879" x="2565400" y="4314825"/>
          <p14:tracePt t="122902" x="2571750" y="4308475"/>
          <p14:tracePt t="123284" x="2579688" y="4300538"/>
          <p14:tracePt t="123317" x="2586038" y="4300538"/>
          <p14:tracePt t="123354" x="2593975" y="4300538"/>
          <p14:tracePt t="123370" x="2600325" y="4300538"/>
          <p14:tracePt t="123385" x="2608263" y="4300538"/>
          <p14:tracePt t="123402" x="2614613" y="4300538"/>
          <p14:tracePt t="123415" x="2628900" y="4300538"/>
          <p14:tracePt t="123448" x="2636838" y="4300538"/>
          <p14:tracePt t="123886" x="2636838" y="4308475"/>
          <p14:tracePt t="124003" x="2636838" y="4314825"/>
          <p14:tracePt t="124378" x="2628900" y="4314825"/>
          <p14:tracePt t="126730" x="2636838" y="4314825"/>
          <p14:tracePt t="126735" x="2643188" y="4314825"/>
          <p14:tracePt t="126744" x="2665413" y="4314825"/>
          <p14:tracePt t="126755" x="2686050" y="4314825"/>
          <p14:tracePt t="126768" x="2736850" y="4300538"/>
          <p14:tracePt t="126785" x="2751138" y="4300538"/>
          <p14:tracePt t="129072" x="2751138" y="4329113"/>
          <p14:tracePt t="129079" x="2751138" y="4379913"/>
          <p14:tracePt t="129088" x="2751138" y="4408488"/>
          <p14:tracePt t="129103" x="2751138" y="4514850"/>
          <p14:tracePt t="129120" x="2757488" y="4651375"/>
          <p14:tracePt t="129138" x="2757488" y="4729163"/>
          <p14:tracePt t="129154" x="2765425" y="4872038"/>
          <p14:tracePt t="129171" x="2765425" y="4951413"/>
          <p14:tracePt t="129188" x="2765425" y="5008563"/>
          <p14:tracePt t="129191" x="2765425" y="5029200"/>
          <p14:tracePt t="129204" x="2765425" y="5057775"/>
          <p14:tracePt t="129221" x="2765425" y="5080000"/>
          <p14:tracePt t="129238" x="2765425" y="5108575"/>
          <p14:tracePt t="129255" x="2765425" y="5151438"/>
          <p14:tracePt t="129272" x="2743200" y="5237163"/>
          <p14:tracePt t="129289" x="2736850" y="5280025"/>
          <p14:tracePt t="129305" x="2736850" y="5300663"/>
          <p14:tracePt t="129376" x="2736850" y="5314950"/>
          <p14:tracePt t="129385" x="2736850" y="5322888"/>
          <p14:tracePt t="129393" x="2743200" y="5337175"/>
          <p14:tracePt t="129406" x="2743200" y="5351463"/>
          <p14:tracePt t="129423" x="2757488" y="5386388"/>
          <p14:tracePt t="129440" x="2765425" y="5408613"/>
          <p14:tracePt t="129457" x="2771775" y="5437188"/>
          <p14:tracePt t="129474" x="2779713" y="5500688"/>
          <p14:tracePt t="129490" x="2786063" y="5543550"/>
          <p14:tracePt t="129507" x="2786063" y="5551488"/>
          <p14:tracePt t="129524" x="2786063" y="5557838"/>
          <p14:tracePt t="129525" x="2786063" y="5572125"/>
          <p14:tracePt t="129541" x="2786063" y="5586413"/>
          <p14:tracePt t="129558" x="2794000" y="5614988"/>
          <p14:tracePt t="129574" x="2794000" y="5629275"/>
          <p14:tracePt t="129591" x="2794000" y="5643563"/>
          <p14:tracePt t="129608" x="2794000" y="5651500"/>
          <p14:tracePt t="129625" x="2794000" y="5657850"/>
          <p14:tracePt t="129641" x="2794000" y="5700713"/>
          <p14:tracePt t="129658" x="2794000" y="5765800"/>
          <p14:tracePt t="129675" x="2794000" y="5822950"/>
          <p14:tracePt t="129694" x="2794000" y="5829300"/>
          <p14:tracePt t="129971" x="2794000" y="5822950"/>
          <p14:tracePt t="129978" x="2800350" y="5815013"/>
          <p14:tracePt t="129986" x="2800350" y="5808663"/>
          <p14:tracePt t="129994" x="2800350" y="5800725"/>
          <p14:tracePt t="130011" x="2800350" y="5794375"/>
          <p14:tracePt t="130400" x="2808288" y="5794375"/>
          <p14:tracePt t="130432" x="2814638" y="5794375"/>
          <p14:tracePt t="136307" x="2814638" y="5765800"/>
          <p14:tracePt t="136314" x="2814638" y="5722938"/>
          <p14:tracePt t="136321" x="2800350" y="5680075"/>
          <p14:tracePt t="136331" x="2794000" y="5651500"/>
          <p14:tracePt t="136345" x="2779713" y="5580063"/>
          <p14:tracePt t="136361" x="2779713" y="5514975"/>
          <p14:tracePt t="136379" x="2786063" y="5457825"/>
          <p14:tracePt t="136395" x="2800350" y="5422900"/>
          <p14:tracePt t="136413" x="2808288" y="5394325"/>
          <p14:tracePt t="136429" x="2814638" y="5365750"/>
          <p14:tracePt t="136446" x="2828925" y="5229225"/>
          <p14:tracePt t="136463" x="2828925" y="5172075"/>
          <p14:tracePt t="136480" x="2828925" y="5086350"/>
          <p14:tracePt t="136496" x="2828925" y="5037138"/>
          <p14:tracePt t="136513" x="2828925" y="4986338"/>
          <p14:tracePt t="136530" x="2828925" y="4965700"/>
          <p14:tracePt t="136547" x="2836863" y="4957763"/>
          <p14:tracePt t="136563" x="2836863" y="4943475"/>
          <p14:tracePt t="136597" x="2843213" y="4922838"/>
          <p14:tracePt t="136614" x="2857500" y="4894263"/>
          <p14:tracePt t="136631" x="2871788" y="4808538"/>
          <p14:tracePt t="136647" x="2871788" y="4708525"/>
          <p14:tracePt t="136649" x="2871788" y="4657725"/>
          <p14:tracePt t="136664" x="2857500" y="4600575"/>
          <p14:tracePt t="136682" x="2843213" y="4551363"/>
          <p14:tracePt t="136698" x="2843213" y="4514850"/>
          <p14:tracePt t="136715" x="2843213" y="4471988"/>
          <p14:tracePt t="136731" x="2851150" y="4408488"/>
          <p14:tracePt t="136749" x="2851150" y="4351338"/>
          <p14:tracePt t="136765" x="2851150" y="4279900"/>
          <p14:tracePt t="136782" x="2857500" y="4251325"/>
          <p14:tracePt t="136799" x="2865438" y="4237038"/>
          <p14:tracePt t="136816" x="2865438" y="4229100"/>
          <p14:tracePt t="136929" x="2865438" y="4237038"/>
          <p14:tracePt t="136937" x="2865438" y="4257675"/>
          <p14:tracePt t="136945" x="2865438" y="4265613"/>
          <p14:tracePt t="136954" x="2865438" y="4300538"/>
          <p14:tracePt t="136967" x="2865438" y="4351338"/>
          <p14:tracePt t="136983" x="2865438" y="4486275"/>
          <p14:tracePt t="137001" x="2871788" y="4694238"/>
          <p14:tracePt t="137017" x="2879725" y="4837113"/>
          <p14:tracePt t="137034" x="2886075" y="4914900"/>
          <p14:tracePt t="137051" x="2894013" y="4994275"/>
          <p14:tracePt t="137068" x="2900363" y="5086350"/>
          <p14:tracePt t="137084" x="2900363" y="5143500"/>
          <p14:tracePt t="137102" x="2914650" y="5322888"/>
          <p14:tracePt t="137118" x="2908300" y="5437188"/>
          <p14:tracePt t="137134" x="2908300" y="5608638"/>
          <p14:tracePt t="137151" x="2914650" y="5722938"/>
          <p14:tracePt t="137168" x="2914650" y="5837238"/>
          <p14:tracePt t="137185" x="2914650" y="5915025"/>
          <p14:tracePt t="137189" x="2914650" y="5957888"/>
          <p14:tracePt t="137202" x="2914650" y="5986463"/>
          <p14:tracePt t="137219" x="2914650" y="6043613"/>
          <p14:tracePt t="137237" x="2914650" y="6100763"/>
          <p14:tracePt t="137252" x="2914650" y="6108700"/>
          <p14:tracePt t="137269" x="2914650" y="6115050"/>
          <p14:tracePt t="137455" x="2908300" y="6108700"/>
          <p14:tracePt t="137462" x="2908300" y="6094413"/>
          <p14:tracePt t="137470" x="2908300" y="6086475"/>
          <p14:tracePt t="137487" x="2908300" y="6065838"/>
          <p14:tracePt t="137504" x="2908300" y="6043613"/>
          <p14:tracePt t="137521" x="2914650" y="6029325"/>
          <p14:tracePt t="137538" x="2922588" y="6008688"/>
          <p14:tracePt t="137555" x="2922588" y="5994400"/>
          <p14:tracePt t="137571" x="2928938" y="5994400"/>
          <p14:tracePt t="137588" x="2928938" y="5986463"/>
          <p14:tracePt t="137605" x="2928938" y="5980113"/>
          <p14:tracePt t="137642" x="2936875" y="5980113"/>
          <p14:tracePt t="137658" x="2936875" y="5965825"/>
          <p14:tracePt t="137664" x="2936875" y="5957888"/>
          <p14:tracePt t="137674" x="2943225" y="5943600"/>
          <p14:tracePt t="137798" x="2943225" y="5937250"/>
          <p14:tracePt t="137821" x="2943225" y="5929313"/>
          <p14:tracePt t="137830" x="2943225" y="5922963"/>
          <p14:tracePt t="137840" x="2951163" y="5908675"/>
          <p14:tracePt t="137857" x="2951163" y="5900738"/>
          <p14:tracePt t="137874" x="2951163" y="5894388"/>
          <p14:tracePt t="137891" x="2951163" y="5880100"/>
          <p14:tracePt t="138007" x="2951163" y="5886450"/>
          <p14:tracePt t="138015" x="2951163" y="5915025"/>
          <p14:tracePt t="138025" x="2951163" y="5943600"/>
          <p14:tracePt t="138042" x="2943225" y="6000750"/>
          <p14:tracePt t="138059" x="2936875" y="6051550"/>
          <p14:tracePt t="138076" x="2936875" y="6072188"/>
          <p14:tracePt t="138093" x="2936875" y="6094413"/>
          <p14:tracePt t="138109" x="2936875" y="6108700"/>
          <p14:tracePt t="138126" x="2936875" y="6115050"/>
          <p14:tracePt t="138142" x="2936875" y="6122988"/>
          <p14:tracePt t="138159" x="2936875" y="6129338"/>
          <p14:tracePt t="138176" x="2928938" y="6151563"/>
          <p14:tracePt t="138195" x="2922588" y="6172200"/>
          <p14:tracePt t="138210" x="2922588" y="6186488"/>
          <p14:tracePt t="138227" x="2922588" y="6194425"/>
          <p14:tracePt t="138243" x="2914650" y="6200775"/>
          <p14:tracePt t="138260" x="2914650" y="6208713"/>
          <p14:tracePt t="138294" x="2914650" y="6215063"/>
          <p14:tracePt t="139321" x="2908300" y="6215063"/>
          <p14:tracePt t="139331" x="2900363" y="6194425"/>
          <p14:tracePt t="139336" x="2886075" y="6165850"/>
          <p14:tracePt t="139353" x="2865438" y="6137275"/>
          <p14:tracePt t="139369" x="2836863" y="6115050"/>
          <p14:tracePt t="139386" x="2814638" y="6094413"/>
          <p14:tracePt t="139403" x="2765425" y="6072188"/>
          <p14:tracePt t="139421" x="2736850" y="6065838"/>
          <p14:tracePt t="139437" x="2700338" y="6057900"/>
          <p14:tracePt t="139453" x="2679700" y="6051550"/>
          <p14:tracePt t="139470" x="2636838" y="6051550"/>
          <p14:tracePt t="139487" x="2608263" y="6037263"/>
          <p14:tracePt t="139503" x="2557463" y="6029325"/>
          <p14:tracePt t="139520" x="2493963" y="6008688"/>
          <p14:tracePt t="139537" x="2371725" y="5965825"/>
          <p14:tracePt t="139554" x="2286000" y="5922963"/>
          <p14:tracePt t="139559" x="2257425" y="5900738"/>
          <p14:tracePt t="139571" x="2208213" y="5865813"/>
          <p14:tracePt t="139588" x="2193925" y="5857875"/>
          <p14:tracePt t="139621" x="2193925" y="5837238"/>
          <p14:tracePt t="139638" x="2193925" y="5786438"/>
          <p14:tracePt t="139655" x="2185988" y="5580063"/>
          <p14:tracePt t="139671" x="2151063" y="5451475"/>
          <p14:tracePt t="139689" x="2128838" y="5386388"/>
          <p14:tracePt t="139706" x="2108200" y="5351463"/>
          <p14:tracePt t="139722" x="2093913" y="5322888"/>
          <p14:tracePt t="139739" x="2085975" y="5314950"/>
          <p14:tracePt t="139755" x="2071688" y="5308600"/>
          <p14:tracePt t="139772" x="2051050" y="5286375"/>
          <p14:tracePt t="139789" x="2036763" y="5243513"/>
          <p14:tracePt t="139806" x="1993900" y="5186363"/>
          <p14:tracePt t="139823" x="1957388" y="5100638"/>
          <p14:tracePt t="139840" x="1936750" y="5008563"/>
          <p14:tracePt t="139857" x="1900238" y="4929188"/>
          <p14:tracePt t="139873" x="1851025" y="4872038"/>
          <p14:tracePt t="139875" x="1851025" y="4865688"/>
          <p14:tracePt t="139891" x="1828800" y="4837113"/>
          <p14:tracePt t="139907" x="1822450" y="4814888"/>
          <p14:tracePt t="139923" x="1822450" y="4808538"/>
          <p14:tracePt t="139941" x="1822450" y="4794250"/>
          <p14:tracePt t="139957" x="1814513" y="4751388"/>
          <p14:tracePt t="139974" x="1814513" y="4622800"/>
          <p14:tracePt t="139991" x="1814513" y="4522788"/>
          <p14:tracePt t="140008" x="1814513" y="4486275"/>
          <p14:tracePt t="140025" x="1822450" y="4457700"/>
          <p14:tracePt t="140041" x="1828800" y="4414838"/>
          <p14:tracePt t="140058" x="1851025" y="4386263"/>
          <p14:tracePt t="140074" x="1871663" y="4365625"/>
          <p14:tracePt t="140092" x="1893888" y="4365625"/>
          <p14:tracePt t="140110" x="1900238" y="4365625"/>
          <p14:tracePt t="140142" x="1908175" y="4357688"/>
          <p14:tracePt t="140159" x="1943100" y="4357688"/>
          <p14:tracePt t="140176" x="2008188" y="4357688"/>
          <p14:tracePt t="140193" x="2057400" y="4357688"/>
          <p14:tracePt t="140210" x="2085975" y="4357688"/>
          <p14:tracePt t="140226" x="2128838" y="4351338"/>
          <p14:tracePt t="140243" x="2143125" y="4351338"/>
          <p14:tracePt t="140260" x="2157413" y="4351338"/>
          <p14:tracePt t="140276" x="2165350" y="4351338"/>
          <p14:tracePt t="140352" x="2165350" y="4343400"/>
          <p14:tracePt t="140367" x="2171700" y="4337050"/>
          <p14:tracePt t="140891" x="2171700" y="4351338"/>
          <p14:tracePt t="140905" x="2171700" y="4357688"/>
          <p14:tracePt t="140914" x="2165350" y="4365625"/>
          <p14:tracePt t="140930" x="2165350" y="4371975"/>
          <p14:tracePt t="140938" x="2157413" y="4379913"/>
          <p14:tracePt t="140948" x="2157413" y="4386263"/>
          <p14:tracePt t="140977" x="2157413" y="4394200"/>
          <p14:tracePt t="140991" x="2151063" y="4394200"/>
          <p14:tracePt t="141002" x="2151063" y="4400550"/>
          <p14:tracePt t="141015" x="2143125" y="4422775"/>
          <p14:tracePt t="141032" x="2136775" y="4437063"/>
          <p14:tracePt t="141049" x="2122488" y="4457700"/>
          <p14:tracePt t="141066" x="2122488" y="4465638"/>
          <p14:tracePt t="141083" x="2114550" y="4471988"/>
          <p14:tracePt t="141100" x="2114550" y="4479925"/>
          <p14:tracePt t="141136" x="2108200" y="4486275"/>
          <p14:tracePt t="141163" x="2093913" y="4500563"/>
          <p14:tracePt t="141172" x="2093913" y="4508500"/>
          <p14:tracePt t="141179" x="2079625" y="4514850"/>
          <p14:tracePt t="141188" x="2071688" y="4537075"/>
          <p14:tracePt t="141201" x="2065338" y="4551363"/>
          <p14:tracePt t="141218" x="2051050" y="4579938"/>
          <p14:tracePt t="141234" x="2043113" y="4608513"/>
          <p14:tracePt t="141251" x="2043113" y="4622800"/>
          <p14:tracePt t="141268" x="2036763" y="4643438"/>
          <p14:tracePt t="141284" x="2036763" y="4657725"/>
          <p14:tracePt t="141301" x="2028825" y="4700588"/>
          <p14:tracePt t="141318" x="2014538" y="4757738"/>
          <p14:tracePt t="141335" x="1993900" y="4851400"/>
          <p14:tracePt t="141352" x="1985963" y="4886325"/>
          <p14:tracePt t="141369" x="1985963" y="4900613"/>
          <p14:tracePt t="141385" x="1985963" y="4922838"/>
          <p14:tracePt t="141402" x="1985963" y="4937125"/>
          <p14:tracePt t="141419" x="1985963" y="4957763"/>
          <p14:tracePt t="141436" x="1985963" y="4994275"/>
          <p14:tracePt t="141438" x="1979613" y="5037138"/>
          <p14:tracePt t="141452" x="1971675" y="5108575"/>
          <p14:tracePt t="141469" x="1957388" y="5214938"/>
          <p14:tracePt t="141487" x="1957388" y="5329238"/>
          <p14:tracePt t="141503" x="1951038" y="5414963"/>
          <p14:tracePt t="141520" x="1951038" y="5443538"/>
          <p14:tracePt t="141537" x="1951038" y="5486400"/>
          <p14:tracePt t="141553" x="1951038" y="5508625"/>
          <p14:tracePt t="141556" x="1951038" y="5522913"/>
          <p14:tracePt t="141570" x="1951038" y="5551488"/>
          <p14:tracePt t="141587" x="1951038" y="5586413"/>
          <p14:tracePt t="141604" x="1951038" y="5600700"/>
          <p14:tracePt t="141621" x="1965325" y="5614988"/>
          <p14:tracePt t="141637" x="1965325" y="5622925"/>
          <p14:tracePt t="141654" x="1971675" y="5637213"/>
          <p14:tracePt t="141675" x="1971675" y="5643563"/>
          <p14:tracePt t="141688" x="1979613" y="5651500"/>
          <p14:tracePt t="141704" x="1985963" y="5672138"/>
          <p14:tracePt t="141721" x="1985963" y="5680075"/>
          <p14:tracePt t="141738" x="1993900" y="5686425"/>
          <p14:tracePt t="141755" x="1993900" y="5694363"/>
          <p14:tracePt t="141772" x="2000250" y="5708650"/>
          <p14:tracePt t="141789" x="2008188" y="5743575"/>
          <p14:tracePt t="141805" x="2008188" y="5780088"/>
          <p14:tracePt t="141822" x="2014538" y="5800725"/>
          <p14:tracePt t="141839" x="2014538" y="5808663"/>
          <p14:tracePt t="141856" x="2014538" y="5815013"/>
          <p14:tracePt t="142164" x="2014538" y="5822950"/>
          <p14:tracePt t="142189" x="2014538" y="5829300"/>
          <p14:tracePt t="142195" x="2014538" y="5837238"/>
          <p14:tracePt t="142212" x="2014538" y="5843588"/>
          <p14:tracePt t="142225" x="2014538" y="5857875"/>
          <p14:tracePt t="142242" x="2014538" y="5872163"/>
          <p14:tracePt t="142260" x="2014538" y="5886450"/>
          <p14:tracePt t="142276" x="2014538" y="5908675"/>
          <p14:tracePt t="142292" x="2014538" y="5929313"/>
          <p14:tracePt t="142310" x="2022475" y="5937250"/>
          <p14:tracePt t="142327" x="2022475" y="5980113"/>
          <p14:tracePt t="142343" x="2022475" y="6000750"/>
          <p14:tracePt t="142360" x="2022475" y="6008688"/>
          <p14:tracePt t="142376" x="2022475" y="6015038"/>
          <p14:tracePt t="142393" x="2022475" y="6022975"/>
          <p14:tracePt t="142410" x="2022475" y="6029325"/>
          <p14:tracePt t="142430" x="2022475" y="6037263"/>
          <p14:tracePt t="142445" x="2028825" y="6051550"/>
          <p14:tracePt t="142461" x="2028825" y="6057900"/>
          <p14:tracePt t="142477" x="2036763" y="6072188"/>
          <p14:tracePt t="142494" x="2036763" y="6080125"/>
          <p14:tracePt t="142511" x="2036763" y="6086475"/>
          <p14:tracePt t="142544" x="2036763" y="6094413"/>
          <p14:tracePt t="142561" x="2036763" y="6100763"/>
          <p14:tracePt t="142579" x="2036763" y="6108700"/>
          <p14:tracePt t="142595" x="2036763" y="6115050"/>
          <p14:tracePt t="143422" x="2036763" y="6108700"/>
          <p14:tracePt t="143429" x="2036763" y="6100763"/>
          <p14:tracePt t="143438" x="2036763" y="6086475"/>
          <p14:tracePt t="143451" x="2036763" y="6072188"/>
          <p14:tracePt t="143469" x="2014538" y="6029325"/>
          <p14:tracePt t="143485" x="2008188" y="6022975"/>
          <p14:tracePt t="143548" x="2000250" y="6015038"/>
          <p14:tracePt t="143554" x="2000250" y="6000750"/>
          <p14:tracePt t="143563" x="1993900" y="5980113"/>
          <p14:tracePt t="143570" x="1993900" y="5972175"/>
          <p14:tracePt t="143586" x="1993900" y="5937250"/>
          <p14:tracePt t="143603" x="1993900" y="5929313"/>
          <p14:tracePt t="143620" x="1993900" y="5915025"/>
          <p14:tracePt t="143637" x="1993900" y="5908675"/>
          <p14:tracePt t="143654" x="1993900" y="5900738"/>
          <p14:tracePt t="143673" x="1993900" y="5894388"/>
          <p14:tracePt t="143759" x="1993900" y="5886450"/>
          <p14:tracePt t="143766" x="1993900" y="5880100"/>
          <p14:tracePt t="143783" x="1993900" y="5872163"/>
          <p14:tracePt t="143797" x="1993900" y="5865813"/>
          <p14:tracePt t="144718" x="1993900" y="5857875"/>
          <p14:tracePt t="144735" x="1993900" y="5829300"/>
          <p14:tracePt t="144742" x="1993900" y="5815013"/>
          <p14:tracePt t="144750" x="1993900" y="5786438"/>
          <p14:tracePt t="144762" x="1985963" y="5722938"/>
          <p14:tracePt t="144780" x="1965325" y="5629275"/>
          <p14:tracePt t="144797" x="1951038" y="5572125"/>
          <p14:tracePt t="144813" x="1936750" y="5537200"/>
          <p14:tracePt t="144830" x="1936750" y="5500688"/>
          <p14:tracePt t="144846" x="1922463" y="5465763"/>
          <p14:tracePt t="144863" x="1885950" y="5400675"/>
          <p14:tracePt t="144881" x="1836738" y="5272088"/>
          <p14:tracePt t="144897" x="1793875" y="5143500"/>
          <p14:tracePt t="144914" x="1779588" y="5022850"/>
          <p14:tracePt t="144930" x="1757363" y="4957763"/>
          <p14:tracePt t="144947" x="1751013" y="4922838"/>
          <p14:tracePt t="144964" x="1736725" y="4886325"/>
          <p14:tracePt t="144981" x="1736725" y="4829175"/>
          <p14:tracePt t="144998" x="1728788" y="4765675"/>
          <p14:tracePt t="145001" x="1728788" y="4737100"/>
          <p14:tracePt t="145014" x="1728788" y="4686300"/>
          <p14:tracePt t="145031" x="1728788" y="4657725"/>
          <p14:tracePt t="145049" x="1728788" y="4637088"/>
          <p14:tracePt t="145065" x="1728788" y="4600575"/>
          <p14:tracePt t="145082" x="1728788" y="4557713"/>
          <p14:tracePt t="145099" x="1736725" y="4500563"/>
          <p14:tracePt t="145115" x="1736725" y="4479925"/>
          <p14:tracePt t="145132" x="1736725" y="4465638"/>
          <p14:tracePt t="145149" x="1736725" y="4457700"/>
          <p14:tracePt t="145165" x="1736725" y="4451350"/>
          <p14:tracePt t="145185" x="1743075" y="4437063"/>
          <p14:tracePt t="145199" x="1765300" y="4414838"/>
          <p14:tracePt t="145217" x="1779588" y="4357688"/>
          <p14:tracePt t="145234" x="1814513" y="4286250"/>
          <p14:tracePt t="145250" x="1814513" y="4271963"/>
          <p14:tracePt t="145266" x="1822450" y="4265613"/>
          <p14:tracePt t="145289" x="1822450" y="4257675"/>
          <p14:tracePt t="145300" x="1828800" y="4257675"/>
          <p14:tracePt t="145318" x="1836738" y="4243388"/>
          <p14:tracePt t="145333" x="1843088" y="4243388"/>
          <p14:tracePt t="145351" x="1843088" y="4237038"/>
          <p14:tracePt t="145468" x="1843088" y="4229100"/>
          <p14:tracePt t="145571" x="1851025" y="4229100"/>
          <p14:tracePt t="145594" x="1857375" y="4229100"/>
          <p14:tracePt t="145641" x="1857375" y="4237038"/>
          <p14:tracePt t="145673" x="1865313" y="4237038"/>
          <p14:tracePt t="145679" x="1871663" y="4237038"/>
          <p14:tracePt t="145695" x="1879600" y="4243388"/>
          <p14:tracePt t="145703" x="1885950" y="4243388"/>
          <p14:tracePt t="145721" x="1908175" y="4243388"/>
          <p14:tracePt t="145737" x="1936750" y="4257675"/>
          <p14:tracePt t="145754" x="1965325" y="4257675"/>
          <p14:tracePt t="145770" x="1985963" y="4257675"/>
          <p14:tracePt t="145788" x="1993900" y="4257675"/>
          <p14:tracePt t="145804" x="2000250" y="4257675"/>
          <p14:tracePt t="146017" x="2000250" y="4265613"/>
          <p14:tracePt t="146148" x="1993900" y="4265613"/>
          <p14:tracePt t="146173" x="1985963" y="4265613"/>
          <p14:tracePt t="146180" x="1979613" y="4265613"/>
          <p14:tracePt t="146190" x="1971675" y="4265613"/>
          <p14:tracePt t="146207" x="1951038" y="4265613"/>
          <p14:tracePt t="146224" x="1936750" y="4265613"/>
          <p14:tracePt t="146241" x="1914525" y="4265613"/>
          <p14:tracePt t="146258" x="1851025" y="4257675"/>
          <p14:tracePt t="146275" x="1800225" y="4257675"/>
          <p14:tracePt t="146291" x="1751013" y="4257675"/>
          <p14:tracePt t="146308" x="1693863" y="4257675"/>
          <p14:tracePt t="146325" x="1657350" y="4257675"/>
          <p14:tracePt t="146328" x="1651000" y="4257675"/>
          <p14:tracePt t="146341" x="1643063" y="4257675"/>
          <p14:tracePt t="146515" x="1665288" y="4257675"/>
          <p14:tracePt t="146523" x="1685925" y="4257675"/>
          <p14:tracePt t="146531" x="1708150" y="4257675"/>
          <p14:tracePt t="146543" x="1714500" y="4257675"/>
          <p14:tracePt t="146561" x="1736725" y="4257675"/>
          <p14:tracePt t="146627" x="1751013" y="4257675"/>
          <p14:tracePt t="146631" x="1771650" y="4265613"/>
          <p14:tracePt t="146644" x="1800225" y="4265613"/>
          <p14:tracePt t="146661" x="1851025" y="4271963"/>
          <p14:tracePt t="146678" x="1893888" y="4271963"/>
          <p14:tracePt t="146681" x="1908175" y="4271963"/>
          <p14:tracePt t="146695" x="1922463" y="4271963"/>
          <p14:tracePt t="146876" x="1928813" y="4271963"/>
          <p14:tracePt t="146992" x="1951038" y="4271963"/>
          <p14:tracePt t="147000" x="1971675" y="4271963"/>
          <p14:tracePt t="147007" x="2022475" y="4271963"/>
          <p14:tracePt t="147016" x="2071688" y="4271963"/>
          <p14:tracePt t="147031" x="2122488" y="4286250"/>
          <p14:tracePt t="147047" x="2165350" y="4286250"/>
          <p14:tracePt t="147064" x="2171700" y="4286250"/>
          <p14:tracePt t="147484" x="2179638" y="4286250"/>
          <p14:tracePt t="147500" x="2193925" y="4286250"/>
          <p14:tracePt t="147508" x="2208213" y="4286250"/>
          <p14:tracePt t="147518" x="2222500" y="4286250"/>
          <p14:tracePt t="147535" x="2236788" y="4286250"/>
          <p14:tracePt t="147552" x="2257425" y="4279900"/>
          <p14:tracePt t="147555" x="2271713" y="4279900"/>
          <p14:tracePt t="147569" x="2286000" y="4279900"/>
          <p14:tracePt t="147585" x="2300288" y="4279900"/>
          <p14:tracePt t="147602" x="2308225" y="4286250"/>
          <p14:tracePt t="147681" x="2314575" y="4286250"/>
          <p14:tracePt t="147704" x="2322513" y="4286250"/>
          <p14:tracePt t="147719" x="2328863" y="4286250"/>
          <p14:tracePt t="147734" x="2336800" y="4286250"/>
          <p14:tracePt t="147741" x="2365375" y="4286250"/>
          <p14:tracePt t="147752" x="2400300" y="4286250"/>
          <p14:tracePt t="147770" x="2436813" y="4286250"/>
          <p14:tracePt t="147788" x="2465388" y="4286250"/>
          <p14:tracePt t="147804" x="2479675" y="4286250"/>
          <p14:tracePt t="147960" x="2486025" y="4286250"/>
          <p14:tracePt t="147983" x="2493963" y="4286250"/>
          <p14:tracePt t="147992" x="2500313" y="4286250"/>
          <p14:tracePt t="147999" x="2508250" y="4286250"/>
          <p14:tracePt t="148008" x="2514600" y="4279900"/>
          <p14:tracePt t="148022" x="2522538" y="4279900"/>
          <p14:tracePt t="148039" x="2536825" y="4279900"/>
          <p14:tracePt t="148055" x="2543175" y="4279900"/>
          <p14:tracePt t="148148" x="2551113" y="4279900"/>
          <p14:tracePt t="148173" x="2557463" y="4279900"/>
          <p14:tracePt t="148188" x="2565400" y="4279900"/>
          <p14:tracePt t="148195" x="2571750" y="4279900"/>
          <p14:tracePt t="148219" x="2579688" y="4279900"/>
          <p14:tracePt t="148357" x="2600325" y="4279900"/>
          <p14:tracePt t="148368" x="2622550" y="4286250"/>
          <p14:tracePt t="148374" x="2636838" y="4286250"/>
          <p14:tracePt t="148392" x="2665413" y="4286250"/>
          <p14:tracePt t="148408" x="2686050" y="4294188"/>
          <p14:tracePt t="148442" x="2693988" y="4294188"/>
          <p14:tracePt t="148462" x="2700338" y="4294188"/>
          <p14:tracePt t="148476" x="2736850" y="4294188"/>
          <p14:tracePt t="148493" x="2814638" y="4294188"/>
          <p14:tracePt t="148509" x="2900363" y="4300538"/>
          <p14:tracePt t="148526" x="2943225" y="4308475"/>
          <p14:tracePt t="148542" x="2971800" y="4308475"/>
          <p14:tracePt t="148733" x="2965450" y="4308475"/>
          <p14:tracePt t="148766" x="2957513" y="4308475"/>
          <p14:tracePt t="148820" x="2951163" y="4308475"/>
          <p14:tracePt t="148851" x="2936875" y="4308475"/>
          <p14:tracePt t="148867" x="2928938" y="4308475"/>
          <p14:tracePt t="148881" x="2922588" y="4308475"/>
          <p14:tracePt t="148898" x="2908300" y="4308475"/>
          <p14:tracePt t="148906" x="2900363" y="4308475"/>
          <p14:tracePt t="148915" x="2894013" y="4308475"/>
          <p14:tracePt t="148929" x="2871788" y="4308475"/>
          <p14:tracePt t="148946" x="2851150" y="4308475"/>
          <p14:tracePt t="148963" x="2822575" y="4308475"/>
          <p14:tracePt t="148979" x="2779713" y="4308475"/>
          <p14:tracePt t="148996" x="2743200" y="4308475"/>
          <p14:tracePt t="149013" x="2693988" y="4308475"/>
          <p14:tracePt t="149031" x="2643188" y="4286250"/>
          <p14:tracePt t="149047" x="2636838" y="4286250"/>
          <p14:tracePt t="149140" x="2651125" y="4286250"/>
          <p14:tracePt t="149148" x="2671763" y="4279900"/>
          <p14:tracePt t="149167" x="2693988" y="4279900"/>
          <p14:tracePt t="149171" x="2714625" y="4279900"/>
          <p14:tracePt t="149181" x="2728913" y="4286250"/>
          <p14:tracePt t="149198" x="2757488" y="4294188"/>
          <p14:tracePt t="149215" x="2765425" y="4294188"/>
          <p14:tracePt t="149375" x="2722563" y="4294188"/>
          <p14:tracePt t="149381" x="2686050" y="4294188"/>
          <p14:tracePt t="149391" x="2628900" y="4294188"/>
          <p14:tracePt t="149399" x="2608263" y="4294188"/>
          <p14:tracePt t="149416" x="2565400" y="4294188"/>
          <p14:tracePt t="149433" x="2551113" y="4294188"/>
          <p14:tracePt t="149562" x="2557463" y="4300538"/>
          <p14:tracePt t="150124" x="2557463" y="4308475"/>
          <p14:tracePt t="150141" x="2557463" y="4314825"/>
          <p14:tracePt t="150147" x="2557463" y="4322763"/>
          <p14:tracePt t="150158" x="2557463" y="4329113"/>
          <p14:tracePt t="150173" x="2557463" y="4337050"/>
          <p14:tracePt t="150189" x="2557463" y="4351338"/>
          <p14:tracePt t="150206" x="2551113" y="4365625"/>
          <p14:tracePt t="150240" x="2551113" y="4371975"/>
          <p14:tracePt t="150267" x="2543175" y="4371975"/>
          <p14:tracePt t="150281" x="2543175" y="4379913"/>
          <p14:tracePt t="150290" x="2543175" y="4386263"/>
          <p14:tracePt t="150307" x="2543175" y="4414838"/>
          <p14:tracePt t="150324" x="2528888" y="4457700"/>
          <p14:tracePt t="150340" x="2522538" y="4508500"/>
          <p14:tracePt t="150343" x="2514600" y="4543425"/>
          <p14:tracePt t="150358" x="2514600" y="4608513"/>
          <p14:tracePt t="150374" x="2508250" y="4651375"/>
          <p14:tracePt t="150391" x="2508250" y="4757738"/>
          <p14:tracePt t="150408" x="2500313" y="4857750"/>
          <p14:tracePt t="150425" x="2493963" y="4951413"/>
          <p14:tracePt t="150441" x="2486025" y="5051425"/>
          <p14:tracePt t="150459" x="2486025" y="5200650"/>
          <p14:tracePt t="150475" x="2493963" y="5337175"/>
          <p14:tracePt t="150491" x="2508250" y="5465763"/>
          <p14:tracePt t="150508" x="2522538" y="5637213"/>
          <p14:tracePt t="150525" x="2536825" y="5808663"/>
          <p14:tracePt t="150542" x="2536825" y="5894388"/>
          <p14:tracePt t="150559" x="2528888" y="5943600"/>
          <p14:tracePt t="150563" x="2528888" y="5980113"/>
          <p14:tracePt t="150576" x="2528888" y="6000750"/>
          <p14:tracePt t="150592" x="2522538" y="6065838"/>
          <p14:tracePt t="150609" x="2493963" y="6143625"/>
          <p14:tracePt t="150626" x="2471738" y="6180138"/>
          <p14:tracePt t="150643" x="2443163" y="6229350"/>
          <p14:tracePt t="150660" x="2428875" y="6257925"/>
          <p14:tracePt t="150676" x="2428875" y="6272213"/>
          <p14:tracePt t="150795" x="2428875" y="6265863"/>
          <p14:tracePt t="150803" x="2428875" y="6257925"/>
          <p14:tracePt t="150814" x="2428875" y="6251575"/>
          <p14:tracePt t="150829" x="2428875" y="6237288"/>
          <p14:tracePt t="150845" x="2428875" y="6229350"/>
          <p14:tracePt t="150914" x="2443163" y="6229350"/>
          <p14:tracePt t="150922" x="2465388" y="6223000"/>
          <p14:tracePt t="150930" x="2486025" y="6223000"/>
          <p14:tracePt t="150945" x="2571750" y="6200775"/>
          <p14:tracePt t="150963" x="2622550" y="6200775"/>
          <p14:tracePt t="150979" x="2657475" y="6200775"/>
          <p14:tracePt t="150996" x="2686050" y="6200775"/>
          <p14:tracePt t="151012" x="2728913" y="6200775"/>
          <p14:tracePt t="151029" x="2794000" y="6215063"/>
          <p14:tracePt t="151046" x="2836863" y="6215063"/>
          <p14:tracePt t="151063" x="2871788" y="6215063"/>
          <p14:tracePt t="151079" x="2900363" y="6223000"/>
          <p14:tracePt t="151098" x="2914650" y="6223000"/>
          <p14:tracePt t="151113" x="2922588" y="6223000"/>
          <p14:tracePt t="151130" x="2928938" y="6223000"/>
          <p14:tracePt t="151147" x="2943225" y="6223000"/>
          <p14:tracePt t="151163" x="2971800" y="6223000"/>
          <p14:tracePt t="151180" x="2986088" y="6223000"/>
          <p14:tracePt t="151198" x="2994025" y="6223000"/>
          <p14:tracePt t="151214" x="3008313" y="6223000"/>
          <p14:tracePt t="151232" x="3022600" y="6223000"/>
          <p14:tracePt t="151248" x="3028950" y="6223000"/>
          <p14:tracePt t="151265" x="3036888" y="6223000"/>
          <p14:tracePt t="151281" x="3036888" y="6215063"/>
          <p14:tracePt t="151298" x="3043238" y="6215063"/>
          <p14:tracePt t="151331" x="3051175" y="6208713"/>
          <p14:tracePt t="151348" x="3057525" y="6200775"/>
          <p14:tracePt t="151366" x="3071813" y="6194425"/>
          <p14:tracePt t="151382" x="3079750" y="6194425"/>
          <p14:tracePt t="151399" x="3086100" y="6194425"/>
          <p14:tracePt t="151547" x="3071813" y="6194425"/>
          <p14:tracePt t="151553" x="3051175" y="6194425"/>
          <p14:tracePt t="151561" x="3028950" y="6194425"/>
          <p14:tracePt t="151570" x="3014663" y="6194425"/>
          <p14:tracePt t="151583" x="2994025" y="6194425"/>
          <p14:tracePt t="151601" x="2900363" y="6194425"/>
          <p14:tracePt t="151618" x="2851150" y="6194425"/>
          <p14:tracePt t="151634" x="2822575" y="6194425"/>
          <p14:tracePt t="151651" x="2786063" y="6194425"/>
          <p14:tracePt t="151667" x="2765425" y="6186488"/>
          <p14:tracePt t="151684" x="2736850" y="6180138"/>
          <p14:tracePt t="151701" x="2671763" y="6165850"/>
          <p14:tracePt t="151718" x="2636838" y="6157913"/>
          <p14:tracePt t="151735" x="2600325" y="6157913"/>
          <p14:tracePt t="151751" x="2586038" y="6157913"/>
          <p14:tracePt t="152437" x="2579688" y="6157913"/>
          <p14:tracePt t="152452" x="2571750" y="6157913"/>
          <p14:tracePt t="152460" x="2551113" y="6157913"/>
          <p14:tracePt t="152469" x="2536825" y="6151563"/>
          <p14:tracePt t="152476" x="2508250" y="6143625"/>
          <p14:tracePt t="152491" x="2443163" y="6094413"/>
          <p14:tracePt t="152508" x="2386013" y="6072188"/>
          <p14:tracePt t="152524" x="2322513" y="6051550"/>
          <p14:tracePt t="152541" x="2293938" y="6037263"/>
          <p14:tracePt t="152558" x="2279650" y="6022975"/>
          <p14:tracePt t="152578" x="2279650" y="6015038"/>
          <p14:tracePt t="152595" x="2271713" y="6008688"/>
          <p14:tracePt t="152611" x="2271713" y="6000750"/>
          <p14:tracePt t="152625" x="2271713" y="5980113"/>
          <p14:tracePt t="152642" x="2265363" y="5972175"/>
          <p14:tracePt t="152659" x="2265363" y="5965825"/>
          <p14:tracePt t="152702" x="2265363" y="5957888"/>
          <p14:tracePt t="152710" x="2265363" y="5951538"/>
          <p14:tracePt t="152726" x="2265363" y="5943600"/>
          <p14:tracePt t="152743" x="2271713" y="5915025"/>
          <p14:tracePt t="152760" x="2271713" y="5900738"/>
          <p14:tracePt t="153000" x="2293938" y="5900738"/>
          <p14:tracePt t="153007" x="2322513" y="5900738"/>
          <p14:tracePt t="153014" x="2371725" y="5900738"/>
          <p14:tracePt t="153029" x="2486025" y="5908675"/>
          <p14:tracePt t="153045" x="2586038" y="5922963"/>
          <p14:tracePt t="153062" x="2665413" y="5937250"/>
          <p14:tracePt t="153079" x="2743200" y="5943600"/>
          <p14:tracePt t="153096" x="2794000" y="5951538"/>
          <p14:tracePt t="153112" x="2814638" y="5957888"/>
          <p14:tracePt t="153250" x="2822575" y="5957888"/>
          <p14:tracePt t="153257" x="2828925" y="5957888"/>
          <p14:tracePt t="153265" x="2836863" y="5957888"/>
          <p14:tracePt t="153280" x="2843213" y="5957888"/>
          <p14:tracePt t="153298" x="2879725" y="5943600"/>
          <p14:tracePt t="153314" x="2922588" y="5943600"/>
          <p14:tracePt t="153331" x="2965450" y="5943600"/>
          <p14:tracePt t="153349" x="3108325" y="5951538"/>
          <p14:tracePt t="153365" x="3200400" y="5951538"/>
          <p14:tracePt t="153381" x="3243263" y="5951538"/>
          <p14:tracePt t="153399" x="3300413" y="5951538"/>
          <p14:tracePt t="153415" x="3328988" y="5951538"/>
          <p14:tracePt t="153432" x="3336925" y="5943600"/>
          <p14:tracePt t="153465" x="3343275" y="5943600"/>
          <p14:tracePt t="153483" x="3371850" y="5937250"/>
          <p14:tracePt t="153499" x="3386138" y="5937250"/>
          <p14:tracePt t="153516" x="3400425" y="5937250"/>
          <p14:tracePt t="153532" x="3422650" y="5937250"/>
          <p14:tracePt t="153550" x="3436938" y="5937250"/>
          <p14:tracePt t="153554" x="3443288" y="5937250"/>
          <p14:tracePt t="153566" x="3451225" y="5937250"/>
          <p14:tracePt t="154327" x="3443288" y="5937250"/>
          <p14:tracePt t="154335" x="3422650" y="5937250"/>
          <p14:tracePt t="154342" x="3408363" y="5937250"/>
          <p14:tracePt t="154357" x="3308350" y="5943600"/>
          <p14:tracePt t="154373" x="3279775" y="5951538"/>
          <p14:tracePt t="154390" x="3236913" y="5957888"/>
          <p14:tracePt t="154407" x="3194050" y="5965825"/>
          <p14:tracePt t="154423" x="3143250" y="5972175"/>
          <p14:tracePt t="154440" x="3122613" y="5972175"/>
          <p14:tracePt t="154457" x="3079750" y="5972175"/>
          <p14:tracePt t="154473" x="3043238" y="5972175"/>
          <p14:tracePt t="154490" x="3008313" y="5972175"/>
          <p14:tracePt t="154507" x="2971800" y="5994400"/>
          <p14:tracePt t="154524" x="2914650" y="6015038"/>
          <p14:tracePt t="154541" x="2836863" y="6015038"/>
          <p14:tracePt t="154558" x="2800350" y="6000750"/>
          <p14:tracePt t="154561" x="2771775" y="5986463"/>
          <p14:tracePt t="154574" x="2751138" y="5972175"/>
          <p14:tracePt t="154591" x="2651125" y="5865813"/>
          <p14:tracePt t="154608" x="2593975" y="5815013"/>
          <p14:tracePt t="154625" x="2543175" y="5780088"/>
          <p14:tracePt t="154641" x="2457450" y="5743575"/>
          <p14:tracePt t="154660" x="2386013" y="5737225"/>
          <p14:tracePt t="154675" x="2336800" y="5722938"/>
          <p14:tracePt t="154692" x="2300288" y="5708650"/>
          <p14:tracePt t="154709" x="2251075" y="5665788"/>
          <p14:tracePt t="154726" x="2185988" y="5600700"/>
          <p14:tracePt t="154743" x="2136775" y="5537200"/>
          <p14:tracePt t="154759" x="2114550" y="5472113"/>
          <p14:tracePt t="154776" x="2071688" y="5372100"/>
          <p14:tracePt t="154793" x="2051050" y="5294313"/>
          <p14:tracePt t="154810" x="2028825" y="5243513"/>
          <p14:tracePt t="154827" x="2028825" y="5237163"/>
          <p14:tracePt t="154953" x="2028825" y="5214938"/>
          <p14:tracePt t="154959" x="2043113" y="5200650"/>
          <p14:tracePt t="154969" x="2057400" y="5180013"/>
          <p14:tracePt t="154977" x="2079625" y="5143500"/>
          <p14:tracePt t="154994" x="2108200" y="5080000"/>
          <p14:tracePt t="155012" x="2114550" y="5051425"/>
          <p14:tracePt t="155029" x="2136775" y="4979988"/>
          <p14:tracePt t="155045" x="2143125" y="4965700"/>
          <p14:tracePt t="155061" x="2143125" y="4957763"/>
          <p14:tracePt t="155281" x="2151063" y="4957763"/>
          <p14:tracePt t="155288" x="2179638" y="4951413"/>
          <p14:tracePt t="155297" x="2228850" y="4943475"/>
          <p14:tracePt t="155314" x="2314575" y="4929188"/>
          <p14:tracePt t="155330" x="2393950" y="4922838"/>
          <p14:tracePt t="155347" x="2457450" y="4914900"/>
          <p14:tracePt t="155365" x="2514600" y="4914900"/>
          <p14:tracePt t="155381" x="2551113" y="4914900"/>
          <p14:tracePt t="155397" x="2586038" y="4914900"/>
          <p14:tracePt t="155414" x="2600325" y="4914900"/>
          <p14:tracePt t="155452" x="2608263" y="4908550"/>
          <p14:tracePt t="155618" x="2608263" y="4900613"/>
          <p14:tracePt t="155632" x="2608263" y="4894263"/>
          <p14:tracePt t="155657" x="2608263" y="4879975"/>
          <p14:tracePt t="155671" x="2608263" y="4872038"/>
          <p14:tracePt t="155677" x="2608263" y="4851400"/>
          <p14:tracePt t="155687" x="2608263" y="4829175"/>
          <p14:tracePt t="155700" x="2608263" y="4794250"/>
          <p14:tracePt t="155717" x="2608263" y="4686300"/>
          <p14:tracePt t="155733" x="2608263" y="4637088"/>
          <p14:tracePt t="155751" x="2608263" y="4608513"/>
          <p14:tracePt t="155768" x="2608263" y="4572000"/>
          <p14:tracePt t="155784" x="2608263" y="4557713"/>
          <p14:tracePt t="155801" x="2608263" y="4537075"/>
          <p14:tracePt t="155818" x="2608263" y="4529138"/>
          <p14:tracePt t="155937" x="2600325" y="4529138"/>
          <p14:tracePt t="155946" x="2579688" y="4522788"/>
          <p14:tracePt t="155954" x="2551113" y="4522788"/>
          <p14:tracePt t="155969" x="2451100" y="4514850"/>
          <p14:tracePt t="155985" x="2386013" y="4514850"/>
          <p14:tracePt t="156002" x="2308225" y="4508500"/>
          <p14:tracePt t="156019" x="2222500" y="4486275"/>
          <p14:tracePt t="156023" x="2185988" y="4479925"/>
          <p14:tracePt t="156036" x="2143125" y="4465638"/>
          <p14:tracePt t="156053" x="2036763" y="4429125"/>
          <p14:tracePt t="156070" x="1943100" y="4422775"/>
          <p14:tracePt t="156087" x="1828800" y="4414838"/>
          <p14:tracePt t="156103" x="1743075" y="4408488"/>
          <p14:tracePt t="156120" x="1700213" y="4408488"/>
          <p14:tracePt t="156137" x="1679575" y="4408488"/>
          <p14:tracePt t="156154" x="1643063" y="4429125"/>
          <p14:tracePt t="156171" x="1628775" y="4429125"/>
          <p14:tracePt t="156187" x="1622425" y="4437063"/>
          <p14:tracePt t="156204" x="1614488" y="4437063"/>
          <p14:tracePt t="156221" x="1600200" y="4437063"/>
          <p14:tracePt t="156238" x="1593850" y="4437063"/>
          <p14:tracePt t="156255" x="1579563" y="4443413"/>
          <p14:tracePt t="156381" x="1571625" y="4443413"/>
          <p14:tracePt t="156404" x="1571625" y="4451350"/>
          <p14:tracePt t="156411" x="1565275" y="4457700"/>
          <p14:tracePt t="156422" x="1565275" y="4465638"/>
          <p14:tracePt t="156439" x="1557338" y="4479925"/>
          <p14:tracePt t="156457" x="1557338" y="4486275"/>
          <p14:tracePt t="156473" x="1557338" y="4494213"/>
          <p14:tracePt t="156506" x="1557338" y="4500563"/>
          <p14:tracePt t="156523" x="1565275" y="4508500"/>
          <p14:tracePt t="156540" x="1571625" y="4508500"/>
          <p14:tracePt t="156557" x="1585913" y="4522788"/>
          <p14:tracePt t="156561" x="1593850" y="4522788"/>
          <p14:tracePt t="156573" x="1600200" y="4522788"/>
          <p14:tracePt t="156592" x="1651000" y="4551363"/>
          <p14:tracePt t="156607" x="1679575" y="4572000"/>
          <p14:tracePt t="156624" x="1722438" y="4579938"/>
          <p14:tracePt t="156641" x="1751013" y="4594225"/>
          <p14:tracePt t="156658" x="1751013" y="4600575"/>
          <p14:tracePt t="156675" x="1757363" y="4600575"/>
          <p14:tracePt t="156693" x="1765300" y="4600575"/>
          <p14:tracePt t="156764" x="1771650" y="4600575"/>
          <p14:tracePt t="156772" x="1779588" y="4600575"/>
          <p14:tracePt t="156781" x="1785938" y="4608513"/>
          <p14:tracePt t="156792" x="1793875" y="4608513"/>
          <p14:tracePt t="156906" x="1800225" y="4608513"/>
          <p14:tracePt t="156944" x="1808163" y="4608513"/>
          <p14:tracePt t="157295" x="1800225" y="4608513"/>
          <p14:tracePt t="157319" x="1793875" y="4608513"/>
          <p14:tracePt t="157327" x="1785938" y="4608513"/>
          <p14:tracePt t="157359" x="1779588" y="4608513"/>
          <p14:tracePt t="157436" x="1771650" y="4608513"/>
          <p14:tracePt t="157459" x="1765300" y="4608513"/>
          <p14:tracePt t="157475" x="1757363" y="4608513"/>
          <p14:tracePt t="157484" x="1743075" y="4608513"/>
          <p14:tracePt t="157570" x="1743075" y="4600575"/>
          <p14:tracePt t="157599" x="1743075" y="4594225"/>
          <p14:tracePt t="157670" x="1751013" y="4594225"/>
          <p14:tracePt t="157687" x="1757363" y="4594225"/>
          <p14:tracePt t="157702" x="1765300" y="4594225"/>
          <p14:tracePt t="157709" x="1779588" y="4594225"/>
          <p14:tracePt t="157719" x="1793875" y="4594225"/>
          <p14:tracePt t="157733" x="1814513" y="4594225"/>
          <p14:tracePt t="157750" x="1836738" y="4594225"/>
          <p14:tracePt t="157766" x="1851025" y="4594225"/>
          <p14:tracePt t="157783" x="1865313" y="4586288"/>
          <p14:tracePt t="157800" x="1871663" y="4586288"/>
          <p14:tracePt t="157819" x="1879600" y="4586288"/>
          <p14:tracePt t="157834" x="1885950" y="4586288"/>
          <p14:tracePt t="157850" x="1893888" y="4586288"/>
          <p14:tracePt t="157867" x="1908175" y="4586288"/>
          <p14:tracePt t="157884" x="1928813" y="4586288"/>
          <p14:tracePt t="157901" x="1957388" y="4579938"/>
          <p14:tracePt t="157919" x="1985963" y="4579938"/>
          <p14:tracePt t="157934" x="2000250" y="4572000"/>
          <p14:tracePt t="157952" x="2014538" y="4572000"/>
          <p14:tracePt t="157985" x="2022475" y="4572000"/>
          <p14:tracePt t="158055" x="2028825" y="4572000"/>
          <p14:tracePt t="158059" x="2036763" y="4565650"/>
          <p14:tracePt t="158085" x="2043113" y="4565650"/>
          <p14:tracePt t="158162" x="2051050" y="4565650"/>
          <p14:tracePt t="158179" x="2057400" y="4565650"/>
          <p14:tracePt t="158202" x="2065338" y="4565650"/>
          <p14:tracePt t="158218" x="2079625" y="4565650"/>
          <p14:tracePt t="158233" x="2085975" y="4572000"/>
          <p14:tracePt t="158239" x="2093913" y="4572000"/>
          <p14:tracePt t="158254" x="2108200" y="4572000"/>
          <p14:tracePt t="158271" x="2122488" y="4572000"/>
          <p14:tracePt t="158287" x="2143125" y="4572000"/>
          <p14:tracePt t="158304" x="2165350" y="4579938"/>
          <p14:tracePt t="158321" x="2171700" y="4579938"/>
          <p14:tracePt t="158338" x="2185988" y="4579938"/>
          <p14:tracePt t="158355" x="2200275" y="4586288"/>
          <p14:tracePt t="158372" x="2222500" y="4594225"/>
          <p14:tracePt t="158388" x="2228850" y="4594225"/>
          <p14:tracePt t="158405" x="2236788" y="4594225"/>
          <p14:tracePt t="158477" x="2243138" y="4586288"/>
          <p14:tracePt t="158481" x="2293938" y="4572000"/>
          <p14:tracePt t="158490" x="2343150" y="4543425"/>
          <p14:tracePt t="158506" x="2422525" y="4494213"/>
          <p14:tracePt t="158522" x="2479675" y="4429125"/>
          <p14:tracePt t="158540" x="2557463" y="4329113"/>
          <p14:tracePt t="158557" x="2593975" y="4186238"/>
          <p14:tracePt t="158573" x="2622550" y="4108450"/>
          <p14:tracePt t="158576" x="2636838" y="4071938"/>
          <p14:tracePt t="158590" x="2636838" y="4037013"/>
          <p14:tracePt t="158607" x="2643188" y="3929063"/>
          <p14:tracePt t="158623" x="2643188" y="3843338"/>
          <p14:tracePt t="158641" x="2651125" y="3729038"/>
          <p14:tracePt t="158657" x="2651125" y="3614738"/>
          <p14:tracePt t="158674" x="2657475" y="3522663"/>
          <p14:tracePt t="158691" x="2665413" y="3494088"/>
          <p14:tracePt t="158707" x="2671763" y="3443288"/>
          <p14:tracePt t="158724" x="2671763" y="3343275"/>
          <p14:tracePt t="158741" x="2671763" y="3251200"/>
          <p14:tracePt t="158758" x="2671763" y="3200400"/>
          <p14:tracePt t="158775" x="2671763" y="3122613"/>
          <p14:tracePt t="158792" x="2679700" y="3043238"/>
          <p14:tracePt t="158808" x="2671763" y="2936875"/>
          <p14:tracePt t="158825" x="2657475" y="2822575"/>
          <p14:tracePt t="158841" x="2636838" y="2808288"/>
          <p14:tracePt t="158858" x="2628900" y="2794000"/>
          <p14:tracePt t="158876" x="2622550" y="2786063"/>
          <p14:tracePt t="158960" x="2614613" y="2771775"/>
          <p14:tracePt t="158969" x="2608263" y="2757488"/>
          <p14:tracePt t="158976" x="2586038" y="2736850"/>
          <p14:tracePt t="158993" x="2557463" y="2693988"/>
          <p14:tracePt t="159010" x="2522538" y="2651125"/>
          <p14:tracePt t="159027" x="2500313" y="2636838"/>
          <p14:tracePt t="159044" x="2486025" y="2614613"/>
          <p14:tracePt t="159061" x="2486025" y="2600325"/>
          <p14:tracePt t="159092" x="2479675" y="2600325"/>
          <p14:tracePt t="159171" x="2486025" y="2586038"/>
          <p14:tracePt t="159177" x="2500313" y="2586038"/>
          <p14:tracePt t="159187" x="2522538" y="2571750"/>
          <p14:tracePt t="159195" x="2536825" y="2565400"/>
          <p14:tracePt t="159211" x="2557463" y="2543175"/>
          <p14:tracePt t="159228" x="2571750" y="2536825"/>
          <p14:tracePt t="159245" x="2586038" y="2536825"/>
          <p14:tracePt t="159262" x="2593975" y="2536825"/>
          <p14:tracePt t="159279" x="2614613" y="2536825"/>
          <p14:tracePt t="159295" x="2651125" y="2536825"/>
          <p14:tracePt t="159312" x="2743200" y="2522538"/>
          <p14:tracePt t="159330" x="2865438" y="2514600"/>
          <p14:tracePt t="159346" x="2986088" y="2514600"/>
          <p14:tracePt t="159363" x="3086100" y="2514600"/>
          <p14:tracePt t="159380" x="3194050" y="2514600"/>
          <p14:tracePt t="159396" x="3294063" y="2522538"/>
          <p14:tracePt t="159413" x="3328988" y="2522538"/>
          <p14:tracePt t="159430" x="3343275" y="2514600"/>
          <p14:tracePt t="159483" x="3314700" y="2514600"/>
          <p14:tracePt t="159490" x="3279775" y="2514600"/>
          <p14:tracePt t="159499" x="3228975" y="2514600"/>
          <p14:tracePt t="159514" x="3094038" y="2514600"/>
          <p14:tracePt t="159531" x="2979738" y="2514600"/>
          <p14:tracePt t="159547" x="2908300" y="2500313"/>
          <p14:tracePt t="159564" x="2843213" y="2471738"/>
          <p14:tracePt t="159568" x="2794000" y="2436813"/>
          <p14:tracePt t="159581" x="2751138" y="2408238"/>
          <p14:tracePt t="159599" x="2628900" y="2300288"/>
          <p14:tracePt t="159615" x="2522538" y="2214563"/>
          <p14:tracePt t="159632" x="2408238" y="2122488"/>
          <p14:tracePt t="159649" x="2314575" y="2100263"/>
          <p14:tracePt t="159665" x="2257425" y="2079625"/>
          <p14:tracePt t="159682" x="2243138" y="2071688"/>
          <p14:tracePt t="159732" x="2243138" y="2065338"/>
          <p14:tracePt t="159740" x="2236788" y="2065338"/>
          <p14:tracePt t="159749" x="2228850" y="2051050"/>
          <p14:tracePt t="159766" x="2143125" y="1985963"/>
          <p14:tracePt t="159783" x="2071688" y="1900238"/>
          <p14:tracePt t="159800" x="1979613" y="1857375"/>
          <p14:tracePt t="159817" x="1865313" y="1814513"/>
          <p14:tracePt t="159833" x="1828800" y="1808163"/>
          <p14:tracePt t="159850" x="1814513" y="1808163"/>
          <p14:tracePt t="159912" x="1800225" y="1808163"/>
          <p14:tracePt t="159920" x="1779588" y="1800225"/>
          <p14:tracePt t="159927" x="1771650" y="1800225"/>
          <p14:tracePt t="159937" x="1757363" y="1793875"/>
          <p14:tracePt t="159951" x="1700213" y="1779588"/>
          <p14:tracePt t="159968" x="1636713" y="1779588"/>
          <p14:tracePt t="159984" x="1608138" y="1779588"/>
          <p14:tracePt t="160003" x="1600200" y="1779588"/>
          <p14:tracePt t="160169" x="1593850" y="1779588"/>
          <p14:tracePt t="160216" x="1593850" y="1771650"/>
          <p14:tracePt t="160224" x="1593850" y="1765300"/>
          <p14:tracePt t="160240" x="1585913" y="1751013"/>
          <p14:tracePt t="160256" x="1579563" y="1751013"/>
          <p14:tracePt t="160273" x="1579563" y="1743075"/>
          <p14:tracePt t="160291" x="1565275" y="1743075"/>
          <p14:tracePt t="160304" x="1536700" y="1736725"/>
          <p14:tracePt t="160321" x="1528763" y="1736725"/>
          <p14:tracePt t="160338" x="1500188" y="1736725"/>
          <p14:tracePt t="160354" x="1493838" y="1736725"/>
          <p14:tracePt t="160388" x="1485900" y="1736725"/>
          <p14:tracePt t="160406" x="1457325" y="1736725"/>
          <p14:tracePt t="160422" x="1393825" y="1736725"/>
          <p14:tracePt t="160438" x="1328738" y="1722438"/>
          <p14:tracePt t="160455" x="1279525" y="1722438"/>
          <p14:tracePt t="160472" x="1208088" y="1714500"/>
          <p14:tracePt t="160488" x="1200150" y="1714500"/>
          <p14:tracePt t="160630" x="1193800" y="1714500"/>
          <p14:tracePt t="161880" x="1185863" y="1714500"/>
          <p14:tracePt t="161913" x="1179513" y="1714500"/>
          <p14:tracePt t="161919" x="1165225" y="1714500"/>
          <p14:tracePt t="161936" x="1150938" y="1722438"/>
          <p14:tracePt t="161943" x="1143000" y="1722438"/>
          <p14:tracePt t="161953" x="1136650" y="1722438"/>
          <p14:tracePt t="161967" x="1128713" y="1722438"/>
          <p14:tracePt t="161984" x="1122363" y="1722438"/>
          <p14:tracePt t="162005" x="1114425" y="1722438"/>
          <p14:tracePt t="162044" x="1114425" y="1728788"/>
          <p14:tracePt t="162052" x="1108075" y="1728788"/>
          <p14:tracePt t="162069" x="1100138" y="1728788"/>
          <p14:tracePt t="162077" x="1093788" y="1728788"/>
          <p14:tracePt t="162099" x="1085850" y="1728788"/>
          <p14:tracePt t="162108" x="1071563" y="1728788"/>
          <p14:tracePt t="162132" x="1065213" y="1728788"/>
          <p14:tracePt t="162327" x="1065213" y="1736725"/>
          <p14:tracePt t="162437" x="1065213" y="1743075"/>
          <p14:tracePt t="162443" x="1057275" y="1743075"/>
          <p14:tracePt t="162454" x="1050925" y="1743075"/>
          <p14:tracePt t="162472" x="1050925" y="1751013"/>
          <p14:tracePt t="162489" x="1050925" y="1765300"/>
          <p14:tracePt t="162505" x="1042988" y="1765300"/>
          <p14:tracePt t="162522" x="1042988" y="1771650"/>
          <p14:tracePt t="162539" x="1036638" y="1771650"/>
          <p14:tracePt t="162555" x="1028700" y="1771650"/>
          <p14:tracePt t="162572" x="1008063" y="1779588"/>
          <p14:tracePt t="162589" x="993775" y="1785938"/>
          <p14:tracePt t="162606" x="985838" y="1785938"/>
          <p14:tracePt t="162608" x="971550" y="1785938"/>
          <p14:tracePt t="162622" x="957263" y="1793875"/>
          <p14:tracePt t="162639" x="928688" y="1793875"/>
          <p14:tracePt t="162655" x="900113" y="1793875"/>
          <p14:tracePt t="162672" x="885825" y="1793875"/>
          <p14:tracePt t="162689" x="871538" y="1800225"/>
          <p14:tracePt t="162706" x="865188" y="1800225"/>
          <p14:tracePt t="162818" x="850900" y="1800225"/>
          <p14:tracePt t="162833" x="836613" y="1808163"/>
          <p14:tracePt t="162849" x="828675" y="1808163"/>
          <p14:tracePt t="163053" x="828675" y="1814513"/>
          <p14:tracePt t="163062" x="822325" y="1814513"/>
          <p14:tracePt t="163122" x="822325" y="1822450"/>
          <p14:tracePt t="163137" x="814388" y="1822450"/>
          <p14:tracePt t="163146" x="814388" y="1828800"/>
          <p14:tracePt t="163154" x="808038" y="1828800"/>
          <p14:tracePt t="164514" x="808038" y="1822450"/>
          <p14:tracePt t="164741" x="814388" y="1822450"/>
          <p14:tracePt t="164757" x="822325" y="1822450"/>
          <p14:tracePt t="164764" x="822325" y="1814513"/>
          <p14:tracePt t="164772" x="836613" y="1814513"/>
          <p14:tracePt t="164789" x="857250" y="1808163"/>
          <p14:tracePt t="164806" x="879475" y="1800225"/>
          <p14:tracePt t="164823" x="922338" y="1800225"/>
          <p14:tracePt t="164841" x="957263" y="1800225"/>
          <p14:tracePt t="164857" x="985838" y="1793875"/>
          <p14:tracePt t="164873" x="1008063" y="1793875"/>
          <p14:tracePt t="164890" x="1014413" y="1785938"/>
          <p14:tracePt t="164950" x="1022350" y="1785938"/>
          <p14:tracePt t="164966" x="1028700" y="1785938"/>
          <p14:tracePt t="164973" x="1036638" y="1779588"/>
          <p14:tracePt t="164981" x="1042988" y="1771650"/>
          <p14:tracePt t="164991" x="1050925" y="1771650"/>
          <p14:tracePt t="165008" x="1057275" y="1765300"/>
          <p14:tracePt t="165024" x="1065213" y="1765300"/>
          <p14:tracePt t="165232" x="1057275" y="1765300"/>
          <p14:tracePt t="165255" x="1050925" y="1765300"/>
          <p14:tracePt t="165317" x="1042988" y="1771650"/>
          <p14:tracePt t="165343" x="1036638" y="1779588"/>
          <p14:tracePt t="165356" x="1022350" y="1779588"/>
          <p14:tracePt t="165363" x="1022350" y="1793875"/>
          <p14:tracePt t="165381" x="1008063" y="1793875"/>
          <p14:tracePt t="165394" x="1008063" y="1800225"/>
          <p14:tracePt t="165577" x="1022350" y="1800225"/>
          <p14:tracePt t="165584" x="1042988" y="1800225"/>
          <p14:tracePt t="165596" x="1065213" y="1800225"/>
          <p14:tracePt t="165614" x="1114425" y="1785938"/>
          <p14:tracePt t="165630" x="1136650" y="1779588"/>
          <p14:tracePt t="165646" x="1150938" y="1779588"/>
          <p14:tracePt t="165663" x="1157288" y="1771650"/>
          <p14:tracePt t="165740" x="1171575" y="1771650"/>
          <p14:tracePt t="165748" x="1179513" y="1771650"/>
          <p14:tracePt t="165755" x="1208088" y="1765300"/>
          <p14:tracePt t="165765" x="1222375" y="1757363"/>
          <p14:tracePt t="165781" x="1265238" y="1743075"/>
          <p14:tracePt t="165797" x="1285875" y="1728788"/>
          <p14:tracePt t="165814" x="1300163" y="1722438"/>
          <p14:tracePt t="165951" x="1314450" y="1722438"/>
          <p14:tracePt t="165958" x="1314450" y="1714500"/>
          <p14:tracePt t="165966" x="1322388" y="1714500"/>
          <p14:tracePt t="165982" x="1371600" y="1714500"/>
          <p14:tracePt t="165999" x="1450975" y="1714500"/>
          <p14:tracePt t="166016" x="1543050" y="1722438"/>
          <p14:tracePt t="166033" x="1700213" y="1728788"/>
          <p14:tracePt t="166050" x="1822450" y="1743075"/>
          <p14:tracePt t="166067" x="2008188" y="1771650"/>
          <p14:tracePt t="166083" x="2122488" y="1785938"/>
          <p14:tracePt t="166100" x="2179638" y="1793875"/>
          <p14:tracePt t="166116" x="2193925" y="1793875"/>
          <p14:tracePt t="166133" x="2222500" y="1800225"/>
          <p14:tracePt t="166150" x="2236788" y="1808163"/>
          <p14:tracePt t="166169" x="2271713" y="1808163"/>
          <p14:tracePt t="166185" x="2293938" y="1822450"/>
          <p14:tracePt t="166200" x="2351088" y="1843088"/>
          <p14:tracePt t="166217" x="2414588" y="1857375"/>
          <p14:tracePt t="166234" x="2493963" y="1871663"/>
          <p14:tracePt t="166251" x="2557463" y="1908175"/>
          <p14:tracePt t="166269" x="2722563" y="1951038"/>
          <p14:tracePt t="166286" x="2828925" y="2000250"/>
          <p14:tracePt t="166301" x="2914650" y="2043113"/>
          <p14:tracePt t="166319" x="2957513" y="2079625"/>
          <p14:tracePt t="166335" x="2994025" y="2114550"/>
          <p14:tracePt t="166352" x="3008313" y="2136775"/>
          <p14:tracePt t="166369" x="3014663" y="2151063"/>
          <p14:tracePt t="166385" x="3022600" y="2151063"/>
          <p14:tracePt t="166498" x="3022600" y="2143125"/>
          <p14:tracePt t="166505" x="3022600" y="2079625"/>
          <p14:tracePt t="166514" x="3014663" y="2022475"/>
          <p14:tracePt t="166522" x="3008313" y="1985963"/>
          <p14:tracePt t="166537" x="2965450" y="1865313"/>
          <p14:tracePt t="166554" x="2951163" y="1765300"/>
          <p14:tracePt t="166571" x="2951163" y="1722438"/>
          <p14:tracePt t="166587" x="2951163" y="1708150"/>
          <p14:tracePt t="166621" x="2979738" y="1714500"/>
          <p14:tracePt t="166638" x="3022600" y="1736725"/>
          <p14:tracePt t="166654" x="3108325" y="1771650"/>
          <p14:tracePt t="166671" x="3222625" y="1822450"/>
          <p14:tracePt t="166688" x="3336925" y="1857375"/>
          <p14:tracePt t="166706" x="3451225" y="1900238"/>
          <p14:tracePt t="166723" x="3557588" y="1928813"/>
          <p14:tracePt t="166724" x="3614738" y="1936750"/>
          <p14:tracePt t="166739" x="3765550" y="1965325"/>
          <p14:tracePt t="166755" x="3865563" y="2000250"/>
          <p14:tracePt t="166772" x="3994150" y="2057400"/>
          <p14:tracePt t="166789" x="4094163" y="2093913"/>
          <p14:tracePt t="166806" x="4157663" y="2143125"/>
          <p14:tracePt t="166822" x="4186238" y="2193925"/>
          <p14:tracePt t="166840" x="4194175" y="2265363"/>
          <p14:tracePt t="166857" x="4194175" y="2300288"/>
          <p14:tracePt t="166873" x="4194175" y="2365375"/>
          <p14:tracePt t="166890" x="4179888" y="2400300"/>
          <p14:tracePt t="166906" x="4179888" y="2408238"/>
          <p14:tracePt t="167123" x="4171950" y="2408238"/>
          <p14:tracePt t="167139" x="4171950" y="2414588"/>
          <p14:tracePt t="167155" x="4165600" y="2414588"/>
          <p14:tracePt t="167161" x="4165600" y="2422525"/>
          <p14:tracePt t="167184" x="4157663" y="2428875"/>
          <p14:tracePt t="167192" x="4151313" y="2443163"/>
          <p14:tracePt t="167209" x="4129088" y="2471738"/>
          <p14:tracePt t="167225" x="4094163" y="2486025"/>
          <p14:tracePt t="167242" x="4071938" y="2486025"/>
          <p14:tracePt t="167260" x="4043363" y="2493963"/>
          <p14:tracePt t="167276" x="4014788" y="2500313"/>
          <p14:tracePt t="167293" x="3957638" y="2508250"/>
          <p14:tracePt t="167310" x="3900488" y="2536825"/>
          <p14:tracePt t="167326" x="3836988" y="2586038"/>
          <p14:tracePt t="167343" x="3786188" y="2657475"/>
          <p14:tracePt t="167360" x="3694113" y="2708275"/>
          <p14:tracePt t="167377" x="3614738" y="2771775"/>
          <p14:tracePt t="167381" x="3579813" y="2786063"/>
          <p14:tracePt t="167394" x="3557588" y="2808288"/>
          <p14:tracePt t="167411" x="3471863" y="2879725"/>
          <p14:tracePt t="167427" x="3414713" y="2951163"/>
          <p14:tracePt t="167444" x="3294063" y="3086100"/>
          <p14:tracePt t="167461" x="3179763" y="3236913"/>
          <p14:tracePt t="167477" x="3079750" y="3351213"/>
          <p14:tracePt t="167494" x="2971800" y="3436938"/>
          <p14:tracePt t="167511" x="2886075" y="3522663"/>
          <p14:tracePt t="167529" x="2736850" y="3651250"/>
          <p14:tracePt t="167545" x="2665413" y="3700463"/>
          <p14:tracePt t="167561" x="2571750" y="3771900"/>
          <p14:tracePt t="167579" x="2465388" y="3843338"/>
          <p14:tracePt t="167597" x="2400300" y="3900488"/>
          <p14:tracePt t="167598" x="2357438" y="3929063"/>
          <p14:tracePt t="167612" x="2336800" y="3957638"/>
          <p14:tracePt t="167629" x="2236788" y="4037013"/>
          <p14:tracePt t="167646" x="2200275" y="4065588"/>
          <p14:tracePt t="167663" x="2171700" y="4114800"/>
          <p14:tracePt t="167679" x="2151063" y="4157663"/>
          <p14:tracePt t="167696" x="2114550" y="4208463"/>
          <p14:tracePt t="167713" x="2100263" y="4229100"/>
          <p14:tracePt t="167731" x="2065338" y="4308475"/>
          <p14:tracePt t="167747" x="2036763" y="4351338"/>
          <p14:tracePt t="167763" x="2028825" y="4394200"/>
          <p14:tracePt t="167781" x="2014538" y="4429125"/>
          <p14:tracePt t="167798" x="2000250" y="4471988"/>
          <p14:tracePt t="167813" x="2000250" y="4479925"/>
          <p14:tracePt t="167831" x="2000250" y="4486275"/>
          <p14:tracePt t="167847" x="2000250" y="4494213"/>
          <p14:tracePt t="167887" x="2000250" y="4500563"/>
          <p14:tracePt t="167904" x="2008188" y="4514850"/>
          <p14:tracePt t="167914" x="2008188" y="4522788"/>
          <p14:tracePt t="167932" x="2028825" y="4543425"/>
          <p14:tracePt t="167949" x="2051050" y="4557713"/>
          <p14:tracePt t="167965" x="2057400" y="4557713"/>
          <p14:tracePt t="167981" x="2071688" y="4557713"/>
          <p14:tracePt t="168083" x="2114550" y="4557713"/>
          <p14:tracePt t="168092" x="2136775" y="4557713"/>
          <p14:tracePt t="168100" x="2185988" y="4557713"/>
          <p14:tracePt t="168116" x="2271713" y="4557713"/>
          <p14:tracePt t="168133" x="2351088" y="4557713"/>
          <p14:tracePt t="168150" x="2386013" y="4557713"/>
          <p14:tracePt t="168167" x="2414588" y="4565650"/>
          <p14:tracePt t="168183" x="2457450" y="4572000"/>
          <p14:tracePt t="168218" x="2465388" y="4572000"/>
          <p14:tracePt t="168420" x="2471738" y="4572000"/>
          <p14:tracePt t="168466" x="2479675" y="4572000"/>
          <p14:tracePt t="168474" x="2486025" y="4572000"/>
          <p14:tracePt t="169333" x="2486025" y="4579938"/>
          <p14:tracePt t="169340" x="2486025" y="4586288"/>
          <p14:tracePt t="169348" x="2486025" y="4594225"/>
          <p14:tracePt t="169359" x="2486025" y="4614863"/>
          <p14:tracePt t="169376" x="2479675" y="4629150"/>
          <p14:tracePt t="169393" x="2471738" y="4643438"/>
          <p14:tracePt t="169410" x="2457450" y="4672013"/>
          <p14:tracePt t="169414" x="2451100" y="4686300"/>
          <p14:tracePt t="169427" x="2414588" y="4722813"/>
          <p14:tracePt t="169444" x="2386013" y="4743450"/>
          <p14:tracePt t="169460" x="2371725" y="4757738"/>
          <p14:tracePt t="169477" x="2357438" y="4765675"/>
          <p14:tracePt t="169494" x="2322513" y="4779963"/>
          <p14:tracePt t="169511" x="2279650" y="4808538"/>
          <p14:tracePt t="169527" x="2257425" y="4829175"/>
          <p14:tracePt t="169544" x="2222500" y="4843463"/>
          <p14:tracePt t="169561" x="2200275" y="4851400"/>
          <p14:tracePt t="169579" x="2200275" y="4857750"/>
          <p14:tracePt t="169595" x="2193925" y="4857750"/>
          <p14:tracePt t="169611" x="2185988" y="4857750"/>
          <p14:tracePt t="169629" x="2179638" y="4865688"/>
          <p14:tracePt t="169645" x="2151063" y="4879975"/>
          <p14:tracePt t="169662" x="2128838" y="4886325"/>
          <p14:tracePt t="169679" x="2100263" y="4886325"/>
          <p14:tracePt t="169696" x="2093913" y="4894263"/>
          <p14:tracePt t="169713" x="2079625" y="4900613"/>
          <p14:tracePt t="169729" x="2065338" y="4908550"/>
          <p14:tracePt t="170521" x="2065338" y="4900613"/>
          <p14:tracePt t="170527" x="2057400" y="4900613"/>
          <p14:tracePt t="170551" x="2057400" y="4894263"/>
          <p14:tracePt t="170561" x="2051050" y="4894263"/>
          <p14:tracePt t="171081" x="2051050" y="4886325"/>
          <p14:tracePt t="171089" x="2057400" y="4886325"/>
          <p14:tracePt t="171115" x="2065338" y="4886325"/>
          <p14:tracePt t="171131" x="2071688" y="4886325"/>
          <p14:tracePt t="171209" x="2071688" y="4879975"/>
          <p14:tracePt t="171217" x="2079625" y="4879975"/>
          <p14:tracePt t="171231" x="2085975" y="4879975"/>
          <p14:tracePt t="171262" x="2093913" y="4879975"/>
          <p14:tracePt t="171269" x="2100263" y="4879975"/>
          <p14:tracePt t="171278" x="2108200" y="4879975"/>
          <p14:tracePt t="171294" x="2122488" y="4872038"/>
          <p14:tracePt t="171309" x="2128838" y="4872038"/>
          <p14:tracePt t="171325" x="2143125" y="4872038"/>
          <p14:tracePt t="171543" x="2151063" y="4872038"/>
          <p14:tracePt t="171551" x="2157413" y="4872038"/>
          <p14:tracePt t="171560" x="2165350" y="4872038"/>
          <p14:tracePt t="171577" x="2171700" y="4872038"/>
          <p14:tracePt t="171594" x="2185988" y="4872038"/>
          <p14:tracePt t="171610" x="2200275" y="4872038"/>
          <p14:tracePt t="171614" x="2208213" y="4872038"/>
          <p14:tracePt t="171629" x="2214563" y="4879975"/>
          <p14:tracePt t="171644" x="2222500" y="4879975"/>
          <p14:tracePt t="171661" x="2228850" y="4879975"/>
          <p14:tracePt t="171678" x="2236788" y="4879975"/>
          <p14:tracePt t="171694" x="2243138" y="4886325"/>
          <p14:tracePt t="171712" x="2251075" y="4886325"/>
          <p14:tracePt t="171728" x="2257425" y="4886325"/>
          <p14:tracePt t="171745" x="2271713" y="4894263"/>
          <p14:tracePt t="171762" x="2279650" y="4894263"/>
          <p14:tracePt t="171779" x="2286000" y="4894263"/>
          <p14:tracePt t="171796" x="2300288" y="4894263"/>
          <p14:tracePt t="171812" x="2314575" y="4894263"/>
          <p14:tracePt t="171829" x="2328863" y="4894263"/>
          <p14:tracePt t="171846" x="2336800" y="4894263"/>
          <p14:tracePt t="171863" x="2343150" y="4894263"/>
          <p14:tracePt t="171879" x="2351088" y="4894263"/>
          <p14:tracePt t="172003" x="2351088" y="4900613"/>
          <p14:tracePt t="172019" x="2357438" y="4900613"/>
          <p14:tracePt t="173487" x="2357438" y="4908550"/>
          <p14:tracePt t="173519" x="2357438" y="4914900"/>
          <p14:tracePt t="173598" x="2357438" y="4922838"/>
          <p14:tracePt t="173615" x="2357438" y="4929188"/>
          <p14:tracePt t="173651" x="2357438" y="4937125"/>
          <p14:tracePt t="173684" x="2351088" y="4937125"/>
          <p14:tracePt t="173692" x="2343150" y="4943475"/>
          <p14:tracePt t="173709" x="2336800" y="4951413"/>
          <p14:tracePt t="173716" x="2328863" y="4957763"/>
          <p14:tracePt t="173746" x="2322513" y="4957763"/>
          <p14:tracePt t="173801" x="2314575" y="4957763"/>
          <p14:tracePt t="173810" x="2271713" y="4957763"/>
          <p14:tracePt t="173815" x="2243138" y="4957763"/>
          <p14:tracePt t="173831" x="2222500" y="4957763"/>
          <p14:tracePt t="173845" x="2151063" y="4957763"/>
          <p14:tracePt t="173862" x="2093913" y="4951413"/>
          <p14:tracePt t="173879" x="2008188" y="4937125"/>
          <p14:tracePt t="173896" x="1965325" y="4929188"/>
          <p14:tracePt t="173912" x="1914525" y="4929188"/>
          <p14:tracePt t="173929" x="1885950" y="4929188"/>
          <p14:tracePt t="173946" x="1851025" y="4929188"/>
          <p14:tracePt t="173965" x="1828800" y="4914900"/>
          <p14:tracePt t="173979" x="1814513" y="4914900"/>
          <p14:tracePt t="173996" x="1814513" y="4894263"/>
          <p14:tracePt t="174013" x="1800225" y="4872038"/>
          <p14:tracePt t="174030" x="1800225" y="4829175"/>
          <p14:tracePt t="174047" x="1793875" y="4779963"/>
          <p14:tracePt t="174063" x="1785938" y="4751388"/>
          <p14:tracePt t="174081" x="1793875" y="4672013"/>
          <p14:tracePt t="174101" x="1793875" y="4651375"/>
          <p14:tracePt t="174114" x="1793875" y="4629150"/>
          <p14:tracePt t="174131" x="1800225" y="4600575"/>
          <p14:tracePt t="174148" x="1822450" y="4565650"/>
          <p14:tracePt t="174165" x="1865313" y="4514850"/>
          <p14:tracePt t="174181" x="1922463" y="4471988"/>
          <p14:tracePt t="174199" x="2014538" y="4429125"/>
          <p14:tracePt t="174215" x="2057400" y="4422775"/>
          <p14:tracePt t="174233" x="2136775" y="4408488"/>
          <p14:tracePt t="174249" x="2214563" y="4400550"/>
          <p14:tracePt t="174265" x="2251075" y="4400550"/>
          <p14:tracePt t="174282" x="2322513" y="4386263"/>
          <p14:tracePt t="174299" x="2351088" y="4371975"/>
          <p14:tracePt t="174303" x="2365375" y="4365625"/>
          <p14:tracePt t="174315" x="2436813" y="4365625"/>
          <p14:tracePt t="174332" x="2528888" y="4365625"/>
          <p14:tracePt t="174349" x="2579688" y="4365625"/>
          <p14:tracePt t="174366" x="2643188" y="4365625"/>
          <p14:tracePt t="174383" x="2708275" y="4365625"/>
          <p14:tracePt t="174400" x="2751138" y="4386263"/>
          <p14:tracePt t="174417" x="2794000" y="4400550"/>
          <p14:tracePt t="174433" x="2822575" y="4408488"/>
          <p14:tracePt t="174450" x="2836863" y="4422775"/>
          <p14:tracePt t="174467" x="2843213" y="4429125"/>
          <p14:tracePt t="174484" x="2857500" y="4443413"/>
          <p14:tracePt t="174501" x="2865438" y="4457700"/>
          <p14:tracePt t="174517" x="2879725" y="4471988"/>
          <p14:tracePt t="174519" x="2879725" y="4486275"/>
          <p14:tracePt t="174534" x="2879725" y="4494213"/>
          <p14:tracePt t="174551" x="2886075" y="4500563"/>
          <p14:tracePt t="174716" x="2900363" y="4500563"/>
          <p14:tracePt t="174730" x="2908300" y="4500563"/>
          <p14:tracePt t="174739" x="2914650" y="4494213"/>
          <p14:tracePt t="174752" x="2936875" y="4494213"/>
          <p14:tracePt t="174770" x="2965450" y="4494213"/>
          <p14:tracePt t="174786" x="2986088" y="4494213"/>
          <p14:tracePt t="174803" x="2994025" y="4465638"/>
          <p14:tracePt t="174820" x="3008313" y="4408488"/>
          <p14:tracePt t="174836" x="3036888" y="4386263"/>
          <p14:tracePt t="174853" x="3051175" y="4379913"/>
          <p14:tracePt t="174871" x="3079750" y="4365625"/>
          <p14:tracePt t="174887" x="3094038" y="4343400"/>
          <p14:tracePt t="174904" x="3122613" y="4308475"/>
          <p14:tracePt t="174922" x="3136900" y="4279900"/>
          <p14:tracePt t="174938" x="3208338" y="4222750"/>
          <p14:tracePt t="174954" x="3294063" y="4157663"/>
          <p14:tracePt t="174971" x="3471863" y="4065588"/>
          <p14:tracePt t="174988" x="3643313" y="4014788"/>
          <p14:tracePt t="175004" x="3843338" y="3943350"/>
          <p14:tracePt t="175022" x="4108450" y="3908425"/>
          <p14:tracePt t="175038" x="4386263" y="3857625"/>
          <p14:tracePt t="175056" x="4614863" y="3794125"/>
          <p14:tracePt t="175072" x="4872038" y="3722688"/>
          <p14:tracePt t="175074" x="5057775" y="3686175"/>
          <p14:tracePt t="175089" x="5314950" y="3636963"/>
          <p14:tracePt t="175105" x="5600700" y="3565525"/>
          <p14:tracePt t="175122" x="5986463" y="3522663"/>
          <p14:tracePt t="175139" x="6280150" y="3479800"/>
          <p14:tracePt t="175157" x="6494463" y="3394075"/>
          <p14:tracePt t="175159" x="6615113" y="3343275"/>
          <p14:tracePt t="175172" x="6700838" y="3314700"/>
          <p14:tracePt t="175189" x="6886575" y="3251200"/>
          <p14:tracePt t="175194" x="6965950" y="3243263"/>
          <p14:tracePt t="175207" x="7080250" y="3222625"/>
          <p14:tracePt t="175224" x="7200900" y="3200400"/>
          <p14:tracePt t="175240" x="7351713" y="3143250"/>
          <p14:tracePt t="175257" x="7486650" y="3079750"/>
          <p14:tracePt t="175274" x="7586663" y="3000375"/>
          <p14:tracePt t="175291" x="7643813" y="2951163"/>
          <p14:tracePt t="175307" x="7729538" y="2822575"/>
          <p14:tracePt t="175324" x="7780338" y="2765425"/>
          <p14:tracePt t="175342" x="7829550" y="2722563"/>
          <p14:tracePt t="175358" x="7886700" y="2679700"/>
          <p14:tracePt t="175374" x="7929563" y="2651125"/>
          <p14:tracePt t="175391" x="7966075" y="2622550"/>
          <p14:tracePt t="175409" x="7994650" y="2593975"/>
          <p14:tracePt t="175425" x="8023225" y="2571750"/>
          <p14:tracePt t="175441" x="8043863" y="2565400"/>
          <p14:tracePt t="175458" x="8058150" y="2551113"/>
          <p14:tracePt t="175476" x="8072438" y="2551113"/>
          <p14:tracePt t="175492" x="8094663" y="2551113"/>
          <p14:tracePt t="175508" x="8101013" y="2543175"/>
          <p14:tracePt t="175525" x="8137525" y="2536825"/>
          <p14:tracePt t="175543" x="8180388" y="2522538"/>
          <p14:tracePt t="175559" x="8223250" y="2514600"/>
          <p14:tracePt t="175577" x="8243888" y="2486025"/>
          <p14:tracePt t="175592" x="8280400" y="2479675"/>
          <p14:tracePt t="175611" x="8286750" y="2471738"/>
          <p14:tracePt t="175614" x="8301038" y="2465388"/>
          <p14:tracePt t="175668" x="8308975" y="2465388"/>
          <p14:tracePt t="175715" x="8323263" y="2465388"/>
          <p14:tracePt t="175722" x="8329613" y="2465388"/>
          <p14:tracePt t="175730" x="8337550" y="2465388"/>
          <p14:tracePt t="175744" x="8343900" y="2465388"/>
          <p14:tracePt t="175823" x="8351838" y="2465388"/>
          <p14:tracePt t="175840" x="8358188" y="2465388"/>
          <p14:tracePt t="175865" x="8366125" y="2465388"/>
          <p14:tracePt t="175872" x="8372475" y="2465388"/>
          <p14:tracePt t="175880" x="8380413" y="2471738"/>
          <p14:tracePt t="175980" x="8380413" y="2479675"/>
          <p14:tracePt t="175988" x="8386763" y="2479675"/>
          <p14:tracePt t="175996" x="8394700" y="2493963"/>
          <p14:tracePt t="176012" x="8408988" y="2514600"/>
          <p14:tracePt t="176030" x="8423275" y="2528888"/>
          <p14:tracePt t="176046" x="8429625" y="2543175"/>
          <p14:tracePt t="177254" x="8429625" y="2551113"/>
          <p14:tracePt t="177278" x="8429625" y="2557463"/>
          <p14:tracePt t="177286" x="8437563" y="2557463"/>
          <p14:tracePt t="177301" x="8437563" y="2565400"/>
          <p14:tracePt t="177621" x="8443913" y="2557463"/>
          <p14:tracePt t="177627" x="8443913" y="2536825"/>
          <p14:tracePt t="177636" x="8443913" y="2528888"/>
          <p14:tracePt t="177651" x="8443913" y="2522538"/>
          <p14:tracePt t="177917" x="8451850" y="2522538"/>
          <p14:tracePt t="177963" x="8458200" y="2522538"/>
          <p14:tracePt t="177973" x="8458200" y="2528888"/>
          <p14:tracePt t="177981" x="8466138" y="2528888"/>
          <p14:tracePt t="177995" x="8472488" y="2543175"/>
          <p14:tracePt t="178012" x="8480425" y="2557463"/>
          <p14:tracePt t="178029" x="8486775" y="2571750"/>
          <p14:tracePt t="178046" x="8501063" y="2586038"/>
          <p14:tracePt t="178520" x="8501063" y="2593975"/>
          <p14:tracePt t="178528" x="8501063" y="2600325"/>
          <p14:tracePt t="178536" x="8494713" y="2614613"/>
          <p14:tracePt t="178550" x="8472488" y="2643188"/>
          <p14:tracePt t="178566" x="8451850" y="2657475"/>
          <p14:tracePt t="178583" x="8437563" y="2686050"/>
          <p14:tracePt t="178600" x="8415338" y="2722563"/>
          <p14:tracePt t="178617" x="8358188" y="2771775"/>
          <p14:tracePt t="178621" x="8337550" y="2800350"/>
          <p14:tracePt t="178633" x="8286750" y="2843213"/>
          <p14:tracePt t="178651" x="8158163" y="2936875"/>
          <p14:tracePt t="178668" x="8066088" y="3008313"/>
          <p14:tracePt t="178684" x="7986713" y="3079750"/>
          <p14:tracePt t="178701" x="7872413" y="3251200"/>
          <p14:tracePt t="178718" x="7766050" y="3343275"/>
          <p14:tracePt t="178734" x="7623175" y="3457575"/>
          <p14:tracePt t="178751" x="7500938" y="3586163"/>
          <p14:tracePt t="178769" x="7251700" y="3751263"/>
          <p14:tracePt t="178785" x="7137400" y="3871913"/>
          <p14:tracePt t="178802" x="7000875" y="4008438"/>
          <p14:tracePt t="178818" x="6815138" y="4186238"/>
          <p14:tracePt t="178835" x="6623050" y="4351338"/>
          <p14:tracePt t="178852" x="6357938" y="4557713"/>
          <p14:tracePt t="178869" x="5957888" y="4900613"/>
          <p14:tracePt t="178886" x="5737225" y="5086350"/>
          <p14:tracePt t="178903" x="5494338" y="5165725"/>
          <p14:tracePt t="178919" x="5272088" y="5243513"/>
          <p14:tracePt t="178936" x="5065713" y="5280025"/>
          <p14:tracePt t="178952" x="4937125" y="5300663"/>
          <p14:tracePt t="178971" x="4757738" y="5314950"/>
          <p14:tracePt t="178989" x="4429125" y="5343525"/>
          <p14:tracePt t="179003" x="4222750" y="5357813"/>
          <p14:tracePt t="179020" x="4008438" y="5408613"/>
          <p14:tracePt t="179037" x="3786188" y="5443538"/>
          <p14:tracePt t="179054" x="3651250" y="5451475"/>
          <p14:tracePt t="179071" x="3522663" y="5451475"/>
          <p14:tracePt t="179087" x="3400425" y="5451475"/>
          <p14:tracePt t="179104" x="3300413" y="5451475"/>
          <p14:tracePt t="179105" x="3236913" y="5443538"/>
          <p14:tracePt t="179121" x="3122613" y="5443538"/>
          <p14:tracePt t="179138" x="3008313" y="5443538"/>
          <p14:tracePt t="179154" x="2943225" y="5437188"/>
          <p14:tracePt t="179173" x="2894013" y="5437188"/>
          <p14:tracePt t="179189" x="2843213" y="5437188"/>
          <p14:tracePt t="179205" x="2765425" y="5422900"/>
          <p14:tracePt t="179222" x="2700338" y="5400675"/>
          <p14:tracePt t="179239" x="2665413" y="5386388"/>
          <p14:tracePt t="179255" x="2636838" y="5372100"/>
          <p14:tracePt t="179272" x="2622550" y="5365750"/>
          <p14:tracePt t="179289" x="2608263" y="5365750"/>
          <p14:tracePt t="179306" x="2600325" y="5365750"/>
          <p14:tracePt t="179371" x="2586038" y="5357813"/>
          <p14:tracePt t="179378" x="2579688" y="5357813"/>
          <p14:tracePt t="179389" x="2571750" y="5351463"/>
          <p14:tracePt t="179406" x="2557463" y="5351463"/>
          <p14:tracePt t="179423" x="2551113" y="5351463"/>
          <p14:tracePt t="179444" x="2551113" y="5343525"/>
          <p14:tracePt t="179549" x="2543175" y="5343525"/>
          <p14:tracePt t="179557" x="2543175" y="5337175"/>
          <p14:tracePt t="179565" x="2536825" y="5337175"/>
          <p14:tracePt t="179574" x="2528888" y="5337175"/>
          <p14:tracePt t="179592" x="2522538" y="5329238"/>
          <p14:tracePt t="179608" x="2508250" y="5322888"/>
          <p14:tracePt t="179625" x="2500313" y="5322888"/>
          <p14:tracePt t="179642" x="2486025" y="5314950"/>
          <p14:tracePt t="179659" x="2443163" y="5314950"/>
          <p14:tracePt t="179675" x="2422525" y="5314950"/>
          <p14:tracePt t="179692" x="2400300" y="5308600"/>
          <p14:tracePt t="179726" x="2393950" y="5300663"/>
          <p14:tracePt t="179742" x="2386013" y="5300663"/>
          <p14:tracePt t="179981" x="2379663" y="5300663"/>
          <p14:tracePt t="179988" x="2371725" y="5300663"/>
          <p14:tracePt t="179997" x="2371725" y="5294313"/>
          <p14:tracePt t="180012" x="2351088" y="5286375"/>
          <p14:tracePt t="180029" x="2336800" y="5286375"/>
          <p14:tracePt t="180045" x="2308225" y="5272088"/>
          <p14:tracePt t="180062" x="2279650" y="5265738"/>
          <p14:tracePt t="180079" x="2257425" y="5257800"/>
          <p14:tracePt t="180095" x="2236788" y="5257800"/>
          <p14:tracePt t="180284" x="2228850" y="5257800"/>
          <p14:tracePt t="180385" x="2222500" y="5257800"/>
          <p14:tracePt t="180395" x="2214563" y="5257800"/>
          <p14:tracePt t="180411" x="2208213" y="5251450"/>
          <p14:tracePt t="180417" x="2200275" y="5251450"/>
          <p14:tracePt t="180432" x="2185988" y="5251450"/>
          <p14:tracePt t="180448" x="2157413" y="5243513"/>
          <p14:tracePt t="180465" x="2114550" y="5243513"/>
          <p14:tracePt t="180482" x="2100263" y="5237163"/>
          <p14:tracePt t="180499" x="2085975" y="5237163"/>
          <p14:tracePt t="180597" x="2071688" y="5237163"/>
          <p14:tracePt t="180605" x="2051050" y="5237163"/>
          <p14:tracePt t="180616" x="2043113" y="5237163"/>
          <p14:tracePt t="180633" x="2028825" y="5237163"/>
          <p14:tracePt t="180650" x="2022475" y="5237163"/>
          <p14:tracePt t="180730" x="2028825" y="5237163"/>
          <p14:tracePt t="180738" x="2036763" y="5237163"/>
          <p14:tracePt t="180746" x="2036763" y="5229225"/>
          <p14:tracePt t="180776" x="2043113" y="5222875"/>
          <p14:tracePt t="181292" x="2051050" y="5222875"/>
          <p14:tracePt t="181299" x="2057400" y="5222875"/>
          <p14:tracePt t="181308" x="2065338" y="5222875"/>
          <p14:tracePt t="181324" x="2071688" y="5222875"/>
          <p14:tracePt t="181339" x="2071688" y="5214938"/>
          <p14:tracePt t="181355" x="2079625" y="5214938"/>
          <p14:tracePt t="181480" x="2093913" y="5214938"/>
          <p14:tracePt t="181495" x="2100263" y="5214938"/>
          <p14:tracePt t="181525" x="2108200" y="5214938"/>
          <p14:tracePt t="182495" x="2100263" y="5214938"/>
          <p14:tracePt t="182504" x="2085975" y="5214938"/>
          <p14:tracePt t="182514" x="2079625" y="5214938"/>
          <p14:tracePt t="182532" x="2071688" y="5214938"/>
          <p14:tracePt t="182548" x="2057400" y="5214938"/>
          <p14:tracePt t="182565" x="2008188" y="5214938"/>
          <p14:tracePt t="182582" x="1993900" y="5214938"/>
          <p14:tracePt t="182599" x="1957388" y="5208588"/>
          <p14:tracePt t="182616" x="1922463" y="5208588"/>
          <p14:tracePt t="182618" x="1908175" y="5208588"/>
          <p14:tracePt t="182632" x="1900238" y="5208588"/>
          <p14:tracePt t="182649" x="1893888" y="5208588"/>
          <p14:tracePt t="182770" x="1893888" y="5200650"/>
          <p14:tracePt t="182792" x="1900238" y="5200650"/>
          <p14:tracePt t="182799" x="1908175" y="5194300"/>
          <p14:tracePt t="182808" x="1922463" y="5194300"/>
          <p14:tracePt t="182817" x="1928813" y="5186363"/>
          <p14:tracePt t="182834" x="1979613" y="5180013"/>
          <p14:tracePt t="182851" x="2022475" y="5180013"/>
          <p14:tracePt t="182868" x="2079625" y="5180013"/>
          <p14:tracePt t="182869" x="2122488" y="5194300"/>
          <p14:tracePt t="182884" x="2136775" y="5194300"/>
          <p14:tracePt t="182901" x="2143125" y="5200650"/>
          <p14:tracePt t="182918" x="2151063" y="5208588"/>
          <p14:tracePt t="182934" x="2157413" y="5214938"/>
          <p14:tracePt t="183018" x="2157413" y="5222875"/>
          <p14:tracePt t="184119" x="2157413" y="5229225"/>
          <p14:tracePt t="184128" x="2165350" y="5237163"/>
          <p14:tracePt t="184135" x="2171700" y="5237163"/>
          <p14:tracePt t="184144" x="2193925" y="5243513"/>
          <p14:tracePt t="184161" x="2222500" y="5257800"/>
          <p14:tracePt t="184178" x="2257425" y="5272088"/>
          <p14:tracePt t="184195" x="2279650" y="5280025"/>
          <p14:tracePt t="184212" x="2343150" y="5286375"/>
          <p14:tracePt t="184229" x="2371725" y="5300663"/>
          <p14:tracePt t="184245" x="2400300" y="5308600"/>
          <p14:tracePt t="184262" x="2422525" y="5322888"/>
          <p14:tracePt t="184279" x="2443163" y="5329238"/>
          <p14:tracePt t="184296" x="2451100" y="5329238"/>
          <p14:tracePt t="184299" x="2457450" y="5329238"/>
          <p14:tracePt t="184312" x="2465388" y="5337175"/>
          <p14:tracePt t="184346" x="2471738" y="5343525"/>
          <p14:tracePt t="184363" x="2471738" y="5351463"/>
          <p14:tracePt t="184380" x="2486025" y="5365750"/>
          <p14:tracePt t="184396" x="2486025" y="5372100"/>
          <p14:tracePt t="184464" x="2486025" y="5380038"/>
          <p14:tracePt t="184495" x="2486025" y="5386388"/>
          <p14:tracePt t="184509" x="2493963" y="5394325"/>
          <p14:tracePt t="186046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6.3 </a:t>
            </a:r>
            <a:r>
              <a:rPr lang="ko-KR" altLang="en-US" dirty="0" smtClean="0">
                <a:solidFill>
                  <a:srgbClr val="0000FF"/>
                </a:solidFill>
              </a:rPr>
              <a:t>단순연결리스트 </a:t>
            </a:r>
            <a:r>
              <a:rPr lang="ko-KR" altLang="en-US" dirty="0">
                <a:solidFill>
                  <a:srgbClr val="0000FF"/>
                </a:solidFill>
              </a:rPr>
              <a:t>응용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</a:rPr>
              <a:t>연결 리스트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연결 리스트 구조</a:t>
            </a: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삽입 연산</a:t>
            </a: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삭제 연산</a:t>
            </a:r>
            <a:endParaRPr lang="en-US" altLang="ko-KR" sz="24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0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28"/>
    </mc:Choice>
    <mc:Fallback xmlns="">
      <p:transition spd="slow" advTm="1652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연결된 리스트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노드 클래스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연결된 </a:t>
            </a:r>
            <a:r>
              <a:rPr lang="ko-KR" altLang="en-US" dirty="0" err="1" smtClean="0"/>
              <a:t>스택에서와</a:t>
            </a:r>
            <a:r>
              <a:rPr lang="ko-KR" altLang="en-US" dirty="0" smtClean="0"/>
              <a:t> 동일</a:t>
            </a:r>
            <a:endParaRPr lang="en-US" altLang="ko-KR" dirty="0" smtClean="0"/>
          </a:p>
          <a:p>
            <a:r>
              <a:rPr lang="ko-KR" altLang="en-US" dirty="0" smtClean="0"/>
              <a:t>연결 리스트 클래스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단순연결리스트 </a:t>
            </a:r>
            <a:r>
              <a:rPr lang="ko-KR" altLang="en-US" dirty="0"/>
              <a:t>응용</a:t>
            </a:r>
            <a:r>
              <a:rPr lang="en-US" altLang="ko-KR" dirty="0"/>
              <a:t>: </a:t>
            </a:r>
            <a:r>
              <a:rPr lang="ko-KR" altLang="en-US" dirty="0" smtClean="0"/>
              <a:t>연결 </a:t>
            </a:r>
            <a:r>
              <a:rPr lang="ko-KR" altLang="en-US" dirty="0"/>
              <a:t>리스트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60" y="2053776"/>
            <a:ext cx="7467600" cy="571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2" y="3750311"/>
            <a:ext cx="8055895" cy="24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34"/>
    </mc:Choice>
    <mc:Fallback xmlns="">
      <p:transition spd="slow" advTm="4813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673" x="7143750" y="3322638"/>
          <p14:tracePt t="4759" x="7129463" y="3314700"/>
          <p14:tracePt t="4768" x="7100888" y="3308350"/>
          <p14:tracePt t="4775" x="7043738" y="3271838"/>
          <p14:tracePt t="4789" x="6908800" y="3236913"/>
          <p14:tracePt t="4806" x="6715125" y="3222625"/>
          <p14:tracePt t="4823" x="6457950" y="3157538"/>
          <p14:tracePt t="4840" x="6165850" y="3114675"/>
          <p14:tracePt t="4857" x="5815013" y="3028950"/>
          <p14:tracePt t="4873" x="5472113" y="2943225"/>
          <p14:tracePt t="4890" x="5037138" y="2851150"/>
          <p14:tracePt t="4891" x="4900613" y="2808288"/>
          <p14:tracePt t="4907" x="4608513" y="2722563"/>
          <p14:tracePt t="4923" x="4437063" y="2671763"/>
          <p14:tracePt t="4940" x="4308475" y="2622550"/>
          <p14:tracePt t="4956" x="4208463" y="2600325"/>
          <p14:tracePt t="4973" x="4151313" y="2586038"/>
          <p14:tracePt t="4990" x="4114800" y="2579688"/>
          <p14:tracePt t="5007" x="4079875" y="2565400"/>
          <p14:tracePt t="5024" x="4022725" y="2565400"/>
          <p14:tracePt t="5040" x="3865563" y="2508250"/>
          <p14:tracePt t="5057" x="3757613" y="2493963"/>
          <p14:tracePt t="5074" x="3594100" y="2493963"/>
          <p14:tracePt t="5090" x="3500438" y="2471738"/>
          <p14:tracePt t="5107" x="3400425" y="2471738"/>
          <p14:tracePt t="5125" x="3351213" y="2471738"/>
          <p14:tracePt t="5142" x="3286125" y="2471738"/>
          <p14:tracePt t="5157" x="3236913" y="2471738"/>
          <p14:tracePt t="5174" x="3200400" y="2479675"/>
          <p14:tracePt t="5191" x="3128963" y="2493963"/>
          <p14:tracePt t="5207" x="3071813" y="2508250"/>
          <p14:tracePt t="5224" x="3051175" y="2514600"/>
          <p14:tracePt t="5240" x="3022600" y="2514600"/>
          <p14:tracePt t="5257" x="2994025" y="2514600"/>
          <p14:tracePt t="5274" x="2979738" y="2514600"/>
          <p14:tracePt t="5292" x="2971800" y="2514600"/>
          <p14:tracePt t="5308" x="2957513" y="2514600"/>
          <p14:tracePt t="5324" x="2936875" y="2514600"/>
          <p14:tracePt t="5341" x="2928938" y="2514600"/>
          <p14:tracePt t="5358" x="2922588" y="2514600"/>
          <p14:tracePt t="5374" x="2894013" y="2514600"/>
          <p14:tracePt t="5391" x="2851150" y="2514600"/>
          <p14:tracePt t="5408" x="2828925" y="2514600"/>
          <p14:tracePt t="5441" x="2828925" y="2522538"/>
          <p14:tracePt t="5472" x="2822575" y="2522538"/>
          <p14:tracePt t="5486" x="2808288" y="2522538"/>
          <p14:tracePt t="5495" x="2800350" y="2528888"/>
          <p14:tracePt t="5508" x="2794000" y="2528888"/>
          <p14:tracePt t="5525" x="2786063" y="2528888"/>
          <p14:tracePt t="5596" x="2794000" y="2528888"/>
          <p14:tracePt t="5605" x="2808288" y="2528888"/>
          <p14:tracePt t="5612" x="2822575" y="2528888"/>
          <p14:tracePt t="5625" x="2857500" y="2528888"/>
          <p14:tracePt t="5642" x="2886075" y="2528888"/>
          <p14:tracePt t="5658" x="2928938" y="2536825"/>
          <p14:tracePt t="5675" x="2994025" y="2551113"/>
          <p14:tracePt t="5692" x="3043238" y="2557463"/>
          <p14:tracePt t="5708" x="3122613" y="2557463"/>
          <p14:tracePt t="5712" x="3165475" y="2557463"/>
          <p14:tracePt t="5726" x="3200400" y="2557463"/>
          <p14:tracePt t="5742" x="3286125" y="2557463"/>
          <p14:tracePt t="5758" x="3328988" y="2551113"/>
          <p14:tracePt t="5761" x="3379788" y="2551113"/>
          <p14:tracePt t="5776" x="3479800" y="2551113"/>
          <p14:tracePt t="5792" x="3551238" y="2557463"/>
          <p14:tracePt t="5808" x="3614738" y="2565400"/>
          <p14:tracePt t="5826" x="3665538" y="2571750"/>
          <p14:tracePt t="5842" x="3714750" y="2593975"/>
          <p14:tracePt t="5859" x="3800475" y="2600325"/>
          <p14:tracePt t="5876" x="3951288" y="2608263"/>
          <p14:tracePt t="5892" x="4065588" y="2608263"/>
          <p14:tracePt t="5909" x="4179888" y="2608263"/>
          <p14:tracePt t="5925" x="4286250" y="2608263"/>
          <p14:tracePt t="5942" x="4379913" y="2608263"/>
          <p14:tracePt t="5959" x="4494213" y="2608263"/>
          <p14:tracePt t="5976" x="4657725" y="2608263"/>
          <p14:tracePt t="5993" x="4865688" y="2622550"/>
          <p14:tracePt t="6010" x="5022850" y="2622550"/>
          <p14:tracePt t="6026" x="5143500" y="2622550"/>
          <p14:tracePt t="6043" x="5294313" y="2636838"/>
          <p14:tracePt t="6060" x="5414963" y="2643188"/>
          <p14:tracePt t="6076" x="5500688" y="2665413"/>
          <p14:tracePt t="6093" x="5643563" y="2671763"/>
          <p14:tracePt t="6109" x="5872163" y="2679700"/>
          <p14:tracePt t="6126" x="5972175" y="2665413"/>
          <p14:tracePt t="6143" x="6115050" y="2651125"/>
          <p14:tracePt t="6160" x="6272213" y="2622550"/>
          <p14:tracePt t="6176" x="6386513" y="2600325"/>
          <p14:tracePt t="6193" x="6500813" y="2600325"/>
          <p14:tracePt t="6197" x="6557963" y="2600325"/>
          <p14:tracePt t="6209" x="6608763" y="2600325"/>
          <p14:tracePt t="6227" x="6751638" y="2600325"/>
          <p14:tracePt t="6243" x="6858000" y="2600325"/>
          <p14:tracePt t="6259" x="6958013" y="2593975"/>
          <p14:tracePt t="6277" x="7080250" y="2579688"/>
          <p14:tracePt t="6295" x="7143750" y="2579688"/>
          <p14:tracePt t="6310" x="7208838" y="2571750"/>
          <p14:tracePt t="6327" x="7286625" y="2571750"/>
          <p14:tracePt t="6343" x="7366000" y="2571750"/>
          <p14:tracePt t="6360" x="7480300" y="2571750"/>
          <p14:tracePt t="6376" x="7600950" y="2565400"/>
          <p14:tracePt t="6393" x="7658100" y="2565400"/>
          <p14:tracePt t="6410" x="7694613" y="2557463"/>
          <p14:tracePt t="6428" x="7729538" y="2551113"/>
          <p14:tracePt t="6444" x="7772400" y="2551113"/>
          <p14:tracePt t="6460" x="7823200" y="2551113"/>
          <p14:tracePt t="6462" x="7829550" y="2551113"/>
          <p14:tracePt t="6477" x="7851775" y="2551113"/>
          <p14:tracePt t="6494" x="7858125" y="2551113"/>
          <p14:tracePt t="6510" x="7872413" y="2551113"/>
          <p14:tracePt t="6527" x="7886700" y="2551113"/>
          <p14:tracePt t="6544" x="7908925" y="2551113"/>
          <p14:tracePt t="6560" x="7923213" y="2551113"/>
          <p14:tracePt t="6985" x="7929563" y="2551113"/>
          <p14:tracePt t="7018" x="7929563" y="2543175"/>
          <p14:tracePt t="7032" x="7937500" y="2543175"/>
          <p14:tracePt t="7041" x="7943850" y="2543175"/>
          <p14:tracePt t="7064" x="7943850" y="2536825"/>
          <p14:tracePt t="7072" x="7951788" y="2528888"/>
          <p14:tracePt t="7096" x="7951788" y="2522538"/>
          <p14:tracePt t="7103" x="7958138" y="2522538"/>
          <p14:tracePt t="7112" x="7958138" y="2508250"/>
          <p14:tracePt t="7129" x="7972425" y="2493963"/>
          <p14:tracePt t="7146" x="7980363" y="2465388"/>
          <p14:tracePt t="7163" x="7980363" y="2443163"/>
          <p14:tracePt t="7179" x="7986713" y="2428875"/>
          <p14:tracePt t="7196" x="7994650" y="2365375"/>
          <p14:tracePt t="7212" x="8001000" y="2336800"/>
          <p14:tracePt t="7228" x="8008938" y="2308225"/>
          <p14:tracePt t="7246" x="8008938" y="2271713"/>
          <p14:tracePt t="7262" x="8008938" y="2251075"/>
          <p14:tracePt t="7279" x="8008938" y="2222500"/>
          <p14:tracePt t="7296" x="8008938" y="2200275"/>
          <p14:tracePt t="7359" x="8008938" y="2193925"/>
          <p14:tracePt t="7368" x="8001000" y="2185988"/>
          <p14:tracePt t="7385" x="7994650" y="2179638"/>
          <p14:tracePt t="7396" x="7994650" y="2171700"/>
          <p14:tracePt t="7413" x="7972425" y="2165350"/>
          <p14:tracePt t="7429" x="7951788" y="2151063"/>
          <p14:tracePt t="7447" x="7923213" y="2143125"/>
          <p14:tracePt t="7463" x="7894638" y="2128838"/>
          <p14:tracePt t="7480" x="7866063" y="2122488"/>
          <p14:tracePt t="7496" x="7815263" y="2114550"/>
          <p14:tracePt t="7513" x="7751763" y="2114550"/>
          <p14:tracePt t="7529" x="7680325" y="2114550"/>
          <p14:tracePt t="7546" x="7623175" y="2114550"/>
          <p14:tracePt t="7549" x="7586663" y="2114550"/>
          <p14:tracePt t="7563" x="7486650" y="2100263"/>
          <p14:tracePt t="7580" x="7408863" y="2100263"/>
          <p14:tracePt t="7597" x="7329488" y="2085975"/>
          <p14:tracePt t="7613" x="7237413" y="2085975"/>
          <p14:tracePt t="7630" x="7129463" y="2093913"/>
          <p14:tracePt t="7647" x="7037388" y="2093913"/>
          <p14:tracePt t="7663" x="6951663" y="2093913"/>
          <p14:tracePt t="7680" x="6823075" y="2093913"/>
          <p14:tracePt t="7682" x="6757988" y="2093913"/>
          <p14:tracePt t="7697" x="6665913" y="2093913"/>
          <p14:tracePt t="7713" x="6594475" y="2093913"/>
          <p14:tracePt t="7730" x="6515100" y="2093913"/>
          <p14:tracePt t="7747" x="6423025" y="2093913"/>
          <p14:tracePt t="7764" x="6343650" y="2093913"/>
          <p14:tracePt t="7780" x="6251575" y="2093913"/>
          <p14:tracePt t="7797" x="6065838" y="2108200"/>
          <p14:tracePt t="7814" x="5951538" y="2108200"/>
          <p14:tracePt t="7830" x="5837238" y="2108200"/>
          <p14:tracePt t="7847" x="5686425" y="2108200"/>
          <p14:tracePt t="7866" x="5551488" y="2108200"/>
          <p14:tracePt t="7880" x="5408613" y="2100263"/>
          <p14:tracePt t="7884" x="5329238" y="2100263"/>
          <p14:tracePt t="7897" x="5294313" y="2093913"/>
          <p14:tracePt t="7914" x="5122863" y="2093913"/>
          <p14:tracePt t="7918" x="5051425" y="2085975"/>
          <p14:tracePt t="7931" x="4965700" y="2085975"/>
          <p14:tracePt t="7947" x="4694238" y="2071688"/>
          <p14:tracePt t="7964" x="4557713" y="2071688"/>
          <p14:tracePt t="7980" x="4408488" y="2071688"/>
          <p14:tracePt t="7998" x="4271963" y="2071688"/>
          <p14:tracePt t="8015" x="4122738" y="2079625"/>
          <p14:tracePt t="8032" x="3908425" y="2085975"/>
          <p14:tracePt t="8048" x="3722688" y="2085975"/>
          <p14:tracePt t="8064" x="3579813" y="2085975"/>
          <p14:tracePt t="8081" x="3400425" y="2085975"/>
          <p14:tracePt t="8098" x="3243263" y="2085975"/>
          <p14:tracePt t="8114" x="3094038" y="2065338"/>
          <p14:tracePt t="8131" x="2957513" y="2051050"/>
          <p14:tracePt t="8147" x="2836863" y="2014538"/>
          <p14:tracePt t="8166" x="2693988" y="2000250"/>
          <p14:tracePt t="8181" x="2593975" y="1979613"/>
          <p14:tracePt t="8198" x="2493963" y="1979613"/>
          <p14:tracePt t="8215" x="2414588" y="1971675"/>
          <p14:tracePt t="8231" x="2351088" y="1971675"/>
          <p14:tracePt t="8248" x="2308225" y="1971675"/>
          <p14:tracePt t="8265" x="2265363" y="1971675"/>
          <p14:tracePt t="8282" x="2214563" y="1979613"/>
          <p14:tracePt t="8298" x="2208213" y="1979613"/>
          <p14:tracePt t="8338" x="2200275" y="1993900"/>
          <p14:tracePt t="8346" x="2193925" y="2008188"/>
          <p14:tracePt t="8355" x="2179638" y="2022475"/>
          <p14:tracePt t="8365" x="2179638" y="2028825"/>
          <p14:tracePt t="8382" x="2165350" y="2051050"/>
          <p14:tracePt t="8399" x="2151063" y="2114550"/>
          <p14:tracePt t="8415" x="2151063" y="2157413"/>
          <p14:tracePt t="8432" x="2151063" y="2200275"/>
          <p14:tracePt t="8449" x="2151063" y="2243138"/>
          <p14:tracePt t="8465" x="2151063" y="2300288"/>
          <p14:tracePt t="8482" x="2157413" y="2351088"/>
          <p14:tracePt t="8499" x="2171700" y="2393950"/>
          <p14:tracePt t="8515" x="2200275" y="2451100"/>
          <p14:tracePt t="8532" x="2214563" y="2471738"/>
          <p14:tracePt t="8549" x="2257425" y="2493963"/>
          <p14:tracePt t="8565" x="2293938" y="2514600"/>
          <p14:tracePt t="8582" x="2357438" y="2543175"/>
          <p14:tracePt t="8600" x="2414588" y="2565400"/>
          <p14:tracePt t="8615" x="2479675" y="2593975"/>
          <p14:tracePt t="8632" x="2571750" y="2622550"/>
          <p14:tracePt t="8635" x="2593975" y="2628900"/>
          <p14:tracePt t="8649" x="2700338" y="2651125"/>
          <p14:tracePt t="8666" x="2822575" y="2665413"/>
          <p14:tracePt t="8682" x="2914650" y="2671763"/>
          <p14:tracePt t="8699" x="2965450" y="2679700"/>
          <p14:tracePt t="8716" x="2994025" y="2679700"/>
          <p14:tracePt t="8892" x="2994025" y="2686050"/>
          <p14:tracePt t="8900" x="2986088" y="2686050"/>
          <p14:tracePt t="8908" x="2971800" y="2686050"/>
          <p14:tracePt t="8917" x="2943225" y="2686050"/>
          <p14:tracePt t="8933" x="2894013" y="2686050"/>
          <p14:tracePt t="8950" x="2828925" y="2686050"/>
          <p14:tracePt t="8966" x="2708275" y="2686050"/>
          <p14:tracePt t="8969" x="2636838" y="2686050"/>
          <p14:tracePt t="8983" x="2586038" y="2686050"/>
          <p14:tracePt t="8999" x="2443163" y="2671763"/>
          <p14:tracePt t="9016" x="2265363" y="2665413"/>
          <p14:tracePt t="9018" x="2222500" y="2651125"/>
          <p14:tracePt t="9033" x="2036763" y="2636838"/>
          <p14:tracePt t="9050" x="1885950" y="2600325"/>
          <p14:tracePt t="9067" x="1785938" y="2579688"/>
          <p14:tracePt t="9083" x="1685925" y="2565400"/>
          <p14:tracePt t="9100" x="1608138" y="2543175"/>
          <p14:tracePt t="9117" x="1508125" y="2500313"/>
          <p14:tracePt t="9133" x="1471613" y="2493963"/>
          <p14:tracePt t="9150" x="1457325" y="2493963"/>
          <p14:tracePt t="9168" x="1450975" y="2493963"/>
          <p14:tracePt t="9244" x="1443038" y="2493963"/>
          <p14:tracePt t="9253" x="1436688" y="2493963"/>
          <p14:tracePt t="9260" x="1428750" y="2493963"/>
          <p14:tracePt t="9275" x="1422400" y="2486025"/>
          <p14:tracePt t="9306" x="1414463" y="2486025"/>
          <p14:tracePt t="9339" x="1414463" y="2479675"/>
          <p14:tracePt t="9453" x="1414463" y="2471738"/>
          <p14:tracePt t="9479" x="1414463" y="2465388"/>
          <p14:tracePt t="9626" x="1422400" y="2465388"/>
          <p14:tracePt t="9633" x="1443038" y="2465388"/>
          <p14:tracePt t="9642" x="1457325" y="2465388"/>
          <p14:tracePt t="9651" x="1479550" y="2465388"/>
          <p14:tracePt t="9668" x="1528763" y="2451100"/>
          <p14:tracePt t="9685" x="1600200" y="2436813"/>
          <p14:tracePt t="9701" x="1651000" y="2436813"/>
          <p14:tracePt t="9704" x="1679575" y="2436813"/>
          <p14:tracePt t="9718" x="1693863" y="2436813"/>
          <p14:tracePt t="9738" x="1771650" y="2436813"/>
          <p14:tracePt t="9752" x="1808163" y="2436813"/>
          <p14:tracePt t="9769" x="1836738" y="2436813"/>
          <p14:tracePt t="9785" x="1885950" y="2436813"/>
          <p14:tracePt t="9802" x="1922463" y="2436813"/>
          <p14:tracePt t="9818" x="1971675" y="2436813"/>
          <p14:tracePt t="9835" x="2057400" y="2436813"/>
          <p14:tracePt t="9852" x="2108200" y="2443163"/>
          <p14:tracePt t="9868" x="2128838" y="2443163"/>
          <p14:tracePt t="9887" x="2136775" y="2443163"/>
          <p14:tracePt t="9902" x="2143125" y="2443163"/>
          <p14:tracePt t="9919" x="2165350" y="2443163"/>
          <p14:tracePt t="9936" x="2208213" y="2443163"/>
          <p14:tracePt t="9953" x="2279650" y="2451100"/>
          <p14:tracePt t="9969" x="2336800" y="2451100"/>
          <p14:tracePt t="9986" x="2414588" y="2451100"/>
          <p14:tracePt t="10002" x="2457450" y="2451100"/>
          <p14:tracePt t="10036" x="2465388" y="2451100"/>
          <p14:tracePt t="10409" x="2436813" y="2451100"/>
          <p14:tracePt t="10417" x="2422525" y="2451100"/>
          <p14:tracePt t="10423" x="2393950" y="2465388"/>
          <p14:tracePt t="10437" x="2293938" y="2479675"/>
          <p14:tracePt t="10456" x="2208213" y="2486025"/>
          <p14:tracePt t="10470" x="2065338" y="2508250"/>
          <p14:tracePt t="10487" x="1965325" y="2514600"/>
          <p14:tracePt t="10504" x="1885950" y="2522538"/>
          <p14:tracePt t="10520" x="1814513" y="2536825"/>
          <p14:tracePt t="10537" x="1700213" y="2543175"/>
          <p14:tracePt t="10553" x="1571625" y="2543175"/>
          <p14:tracePt t="10556" x="1508125" y="2543175"/>
          <p14:tracePt t="10571" x="1400175" y="2543175"/>
          <p14:tracePt t="10587" x="1285875" y="2543175"/>
          <p14:tracePt t="10606" x="1236663" y="2536825"/>
          <p14:tracePt t="10620" x="1214438" y="2536825"/>
          <p14:tracePt t="10736" x="1214438" y="2528888"/>
          <p14:tracePt t="10752" x="1222375" y="2528888"/>
          <p14:tracePt t="10758" x="1243013" y="2528888"/>
          <p14:tracePt t="10771" x="1257300" y="2514600"/>
          <p14:tracePt t="10787" x="1265238" y="2514600"/>
          <p14:tracePt t="10805" x="1271588" y="2508250"/>
          <p14:tracePt t="10846" x="1279525" y="2508250"/>
          <p14:tracePt t="10868" x="1293813" y="2508250"/>
          <p14:tracePt t="10876" x="1293813" y="2500313"/>
          <p14:tracePt t="10888" x="1300163" y="2500313"/>
          <p14:tracePt t="10905" x="1336675" y="2500313"/>
          <p14:tracePt t="10922" x="1371600" y="2500313"/>
          <p14:tracePt t="10938" x="1450975" y="2486025"/>
          <p14:tracePt t="10954" x="1479550" y="2479675"/>
          <p14:tracePt t="10988" x="1485900" y="2479675"/>
          <p14:tracePt t="11720" x="1485900" y="2486025"/>
          <p14:tracePt t="11736" x="1485900" y="2493963"/>
          <p14:tracePt t="11743" x="1493838" y="2493963"/>
          <p14:tracePt t="11922" x="1500188" y="2493963"/>
          <p14:tracePt t="12000" x="1508125" y="2493963"/>
          <p14:tracePt t="12197" x="1514475" y="2493963"/>
          <p14:tracePt t="12337" x="1536700" y="2493963"/>
          <p14:tracePt t="12344" x="1557338" y="2493963"/>
          <p14:tracePt t="12353" x="1565275" y="2493963"/>
          <p14:tracePt t="12360" x="1579563" y="2493963"/>
          <p14:tracePt t="12377" x="1585913" y="2493963"/>
          <p14:tracePt t="12391" x="1593850" y="2500313"/>
          <p14:tracePt t="12470" x="1600200" y="2500313"/>
          <p14:tracePt t="12501" x="1614488" y="2500313"/>
          <p14:tracePt t="12508" x="1622425" y="2500313"/>
          <p14:tracePt t="12515" x="1636713" y="2500313"/>
          <p14:tracePt t="12525" x="1643063" y="2500313"/>
          <p14:tracePt t="12542" x="1665288" y="2500313"/>
          <p14:tracePt t="12558" x="1671638" y="2500313"/>
          <p14:tracePt t="12781" x="1665288" y="2500313"/>
          <p14:tracePt t="12790" x="1657350" y="2500313"/>
          <p14:tracePt t="12806" x="1651000" y="2500313"/>
          <p14:tracePt t="13031" x="1643063" y="2500313"/>
          <p14:tracePt t="13353" x="1636713" y="2500313"/>
          <p14:tracePt t="13417" x="1628775" y="2500313"/>
          <p14:tracePt t="13635" x="1622425" y="2500313"/>
          <p14:tracePt t="13714" x="1614488" y="2500313"/>
          <p14:tracePt t="13814" x="1608138" y="2508250"/>
          <p14:tracePt t="13822" x="1600200" y="2508250"/>
          <p14:tracePt t="13836" x="1593850" y="2508250"/>
          <p14:tracePt t="13875" x="1585913" y="2508250"/>
          <p14:tracePt t="13899" x="1585913" y="2514600"/>
          <p14:tracePt t="13905" x="1579563" y="2514600"/>
          <p14:tracePt t="13914" x="1571625" y="2514600"/>
          <p14:tracePt t="13928" x="1565275" y="2522538"/>
          <p14:tracePt t="16720" x="1550988" y="2522538"/>
          <p14:tracePt t="16728" x="1528763" y="2522538"/>
          <p14:tracePt t="16743" x="1514475" y="2522538"/>
          <p14:tracePt t="16753" x="1508125" y="2522538"/>
          <p14:tracePt t="16769" x="1500188" y="2522538"/>
          <p14:tracePt t="16785" x="1485900" y="2522538"/>
          <p14:tracePt t="16868" x="1493838" y="2522538"/>
          <p14:tracePt t="16884" x="1500188" y="2522538"/>
          <p14:tracePt t="16906" x="1508125" y="2522538"/>
          <p14:tracePt t="17023" x="1522413" y="2522538"/>
          <p14:tracePt t="17031" x="1536700" y="2522538"/>
          <p14:tracePt t="17040" x="1543050" y="2522538"/>
          <p14:tracePt t="17053" x="1550988" y="2522538"/>
          <p14:tracePt t="17180" x="1557338" y="2522538"/>
          <p14:tracePt t="17203" x="1565275" y="2522538"/>
          <p14:tracePt t="18009" x="1565275" y="2514600"/>
          <p14:tracePt t="18025" x="1571625" y="2514600"/>
          <p14:tracePt t="18790" x="1585913" y="2514600"/>
          <p14:tracePt t="18796" x="1600200" y="2514600"/>
          <p14:tracePt t="18807" x="1608138" y="2514600"/>
          <p14:tracePt t="18824" x="1636713" y="2514600"/>
          <p14:tracePt t="18841" x="1657350" y="2514600"/>
          <p14:tracePt t="18857" x="1665288" y="2514600"/>
          <p14:tracePt t="18874" x="1671638" y="2514600"/>
          <p14:tracePt t="19636" x="1665288" y="2514600"/>
          <p14:tracePt t="19717" x="1665288" y="2522538"/>
          <p14:tracePt t="19727" x="1657350" y="2528888"/>
          <p14:tracePt t="19733" x="1657350" y="2536825"/>
          <p14:tracePt t="19743" x="1657350" y="2543175"/>
          <p14:tracePt t="19760" x="1651000" y="2565400"/>
          <p14:tracePt t="19776" x="1651000" y="2579688"/>
          <p14:tracePt t="19793" x="1651000" y="2593975"/>
          <p14:tracePt t="19809" x="1657350" y="2614613"/>
          <p14:tracePt t="19827" x="1657350" y="2643188"/>
          <p14:tracePt t="19843" x="1657350" y="2671763"/>
          <p14:tracePt t="19859" x="1657350" y="2686050"/>
          <p14:tracePt t="19877" x="1657350" y="2714625"/>
          <p14:tracePt t="19894" x="1671638" y="2765425"/>
          <p14:tracePt t="19910" x="1671638" y="2808288"/>
          <p14:tracePt t="19927" x="1679575" y="2828925"/>
          <p14:tracePt t="19943" x="1679575" y="2836863"/>
          <p14:tracePt t="19960" x="1685925" y="2851150"/>
          <p14:tracePt t="19963" x="1685925" y="2857500"/>
          <p14:tracePt t="19978" x="1685925" y="2871788"/>
          <p14:tracePt t="19993" x="1685925" y="2879725"/>
          <p14:tracePt t="20010" x="1685925" y="2900363"/>
          <p14:tracePt t="20027" x="1685925" y="2928938"/>
          <p14:tracePt t="20044" x="1685925" y="2951163"/>
          <p14:tracePt t="20061" x="1693863" y="3008313"/>
          <p14:tracePt t="20077" x="1693863" y="3065463"/>
          <p14:tracePt t="20094" x="1693863" y="3100388"/>
          <p14:tracePt t="20110" x="1700213" y="3108325"/>
          <p14:tracePt t="20127" x="1700213" y="3114675"/>
          <p14:tracePt t="20204" x="1700213" y="3122613"/>
          <p14:tracePt t="20209" x="1700213" y="3143250"/>
          <p14:tracePt t="20218" x="1700213" y="3157538"/>
          <p14:tracePt t="20228" x="1700213" y="3179763"/>
          <p14:tracePt t="20244" x="1700213" y="3186113"/>
          <p14:tracePt t="20261" x="1693863" y="3214688"/>
          <p14:tracePt t="20278" x="1693863" y="3228975"/>
          <p14:tracePt t="20294" x="1693863" y="3236913"/>
          <p14:tracePt t="20321" x="1693863" y="3243263"/>
          <p14:tracePt t="20337" x="1693863" y="3251200"/>
          <p14:tracePt t="20352" x="1693863" y="3257550"/>
          <p14:tracePt t="20509" x="1693863" y="3251200"/>
          <p14:tracePt t="20525" x="1693863" y="3243263"/>
          <p14:tracePt t="20547" x="1693863" y="3236913"/>
          <p14:tracePt t="20727" x="1700213" y="3236913"/>
          <p14:tracePt t="20734" x="1708150" y="3236913"/>
          <p14:tracePt t="20750" x="1722438" y="3236913"/>
          <p14:tracePt t="20766" x="1736725" y="3236913"/>
          <p14:tracePt t="20779" x="1736725" y="3228975"/>
          <p14:tracePt t="20796" x="1743075" y="3228975"/>
          <p14:tracePt t="20812" x="1757363" y="3228975"/>
          <p14:tracePt t="20829" x="1779588" y="3228975"/>
          <p14:tracePt t="20845" x="1808163" y="3228975"/>
          <p14:tracePt t="20862" x="1843088" y="3228975"/>
          <p14:tracePt t="20879" x="1865313" y="3228975"/>
          <p14:tracePt t="20897" x="1914525" y="3222625"/>
          <p14:tracePt t="20913" x="1979613" y="3214688"/>
          <p14:tracePt t="20929" x="2014538" y="3214688"/>
          <p14:tracePt t="20946" x="2043113" y="3214688"/>
          <p14:tracePt t="20963" x="2079625" y="3208338"/>
          <p14:tracePt t="20979" x="2128838" y="3200400"/>
          <p14:tracePt t="20996" x="2165350" y="3194050"/>
          <p14:tracePt t="21012" x="2185988" y="3186113"/>
          <p14:tracePt t="21016" x="2200275" y="3186113"/>
          <p14:tracePt t="21029" x="2222500" y="3186113"/>
          <p14:tracePt t="21049" x="2236788" y="3186113"/>
          <p14:tracePt t="21079" x="2243138" y="3186113"/>
          <p14:tracePt t="21096" x="2251075" y="3186113"/>
          <p14:tracePt t="21117" x="2257425" y="3186113"/>
          <p14:tracePt t="21149" x="2265363" y="3186113"/>
          <p14:tracePt t="21166" x="2279650" y="3186113"/>
          <p14:tracePt t="21172" x="2286000" y="3186113"/>
          <p14:tracePt t="21181" x="2293938" y="3186113"/>
          <p14:tracePt t="21197" x="2300288" y="3186113"/>
          <p14:tracePt t="21213" x="2308225" y="3186113"/>
          <p14:tracePt t="21230" x="2314575" y="3186113"/>
          <p14:tracePt t="21304" x="2322513" y="3186113"/>
          <p14:tracePt t="21311" x="2328863" y="3186113"/>
          <p14:tracePt t="21320" x="2336800" y="3186113"/>
          <p14:tracePt t="21330" x="2351088" y="3186113"/>
          <p14:tracePt t="21347" x="2379663" y="3186113"/>
          <p14:tracePt t="21363" x="2408238" y="3179763"/>
          <p14:tracePt t="21381" x="2465388" y="3171825"/>
          <p14:tracePt t="21397" x="2508250" y="3157538"/>
          <p14:tracePt t="21414" x="2543175" y="3143250"/>
          <p14:tracePt t="21430" x="2586038" y="3122613"/>
          <p14:tracePt t="21447" x="2622550" y="3094038"/>
          <p14:tracePt t="21464" x="2686050" y="3057525"/>
          <p14:tracePt t="21481" x="2722563" y="3036888"/>
          <p14:tracePt t="21497" x="2751138" y="3008313"/>
          <p14:tracePt t="21514" x="2757488" y="3000375"/>
          <p14:tracePt t="21531" x="2765425" y="2986088"/>
          <p14:tracePt t="21547" x="2771775" y="2979738"/>
          <p14:tracePt t="21564" x="2771775" y="2965450"/>
          <p14:tracePt t="21580" x="2786063" y="2936875"/>
          <p14:tracePt t="21597" x="2786063" y="2900363"/>
          <p14:tracePt t="21615" x="2794000" y="2865438"/>
          <p14:tracePt t="21631" x="2808288" y="2757488"/>
          <p14:tracePt t="21647" x="2814638" y="2714625"/>
          <p14:tracePt t="21664" x="2814638" y="2686050"/>
          <p14:tracePt t="21681" x="2814638" y="2671763"/>
          <p14:tracePt t="21698" x="2814638" y="2651125"/>
          <p14:tracePt t="21715" x="2814638" y="2628900"/>
          <p14:tracePt t="21731" x="2814638" y="2608263"/>
          <p14:tracePt t="21747" x="2814638" y="2600325"/>
          <p14:tracePt t="21766" x="2814638" y="2586038"/>
          <p14:tracePt t="21782" x="2814638" y="2579688"/>
          <p14:tracePt t="21798" x="2814638" y="2565400"/>
          <p14:tracePt t="21985" x="2836863" y="2565400"/>
          <p14:tracePt t="21992" x="2886075" y="2565400"/>
          <p14:tracePt t="22001" x="2936875" y="2565400"/>
          <p14:tracePt t="22015" x="3079750" y="2565400"/>
          <p14:tracePt t="22032" x="3151188" y="2551113"/>
          <p14:tracePt t="22049" x="3186113" y="2543175"/>
          <p14:tracePt t="22066" x="3194050" y="2543175"/>
          <p14:tracePt t="22187" x="3200400" y="2536825"/>
          <p14:tracePt t="22196" x="3214688" y="2528888"/>
          <p14:tracePt t="22203" x="3236913" y="2522538"/>
          <p14:tracePt t="22215" x="3251200" y="2508250"/>
          <p14:tracePt t="22232" x="3265488" y="2486025"/>
          <p14:tracePt t="22249" x="3271838" y="2471738"/>
          <p14:tracePt t="22266" x="3271838" y="2465388"/>
          <p14:tracePt t="22282" x="3279775" y="2465388"/>
          <p14:tracePt t="22299" x="3279775" y="2443163"/>
          <p14:tracePt t="22316" x="3286125" y="2422525"/>
          <p14:tracePt t="22333" x="3286125" y="2400300"/>
          <p14:tracePt t="22351" x="3286125" y="2357438"/>
          <p14:tracePt t="22366" x="3286125" y="2336800"/>
          <p14:tracePt t="22383" x="3286125" y="2328863"/>
          <p14:tracePt t="22400" x="3279775" y="2328863"/>
          <p14:tracePt t="22416" x="3279775" y="2314575"/>
          <p14:tracePt t="22433" x="3271838" y="2308225"/>
          <p14:tracePt t="22449" x="3265488" y="2300288"/>
          <p14:tracePt t="22466" x="3251200" y="2271713"/>
          <p14:tracePt t="22469" x="3236913" y="2257425"/>
          <p14:tracePt t="22483" x="3214688" y="2222500"/>
          <p14:tracePt t="22501" x="3200400" y="2200275"/>
          <p14:tracePt t="22516" x="3194050" y="2193925"/>
          <p14:tracePt t="22533" x="3179763" y="2185988"/>
          <p14:tracePt t="22550" x="3165475" y="2185988"/>
          <p14:tracePt t="22567" x="3157538" y="2171700"/>
          <p14:tracePt t="22583" x="3136900" y="2171700"/>
          <p14:tracePt t="22600" x="3086100" y="2157413"/>
          <p14:tracePt t="22602" x="3057525" y="2151063"/>
          <p14:tracePt t="22617" x="3028950" y="2136775"/>
          <p14:tracePt t="22635" x="2986088" y="2122488"/>
          <p14:tracePt t="22650" x="2957513" y="2114550"/>
          <p14:tracePt t="22667" x="2928938" y="2108200"/>
          <p14:tracePt t="22683" x="2914650" y="2108200"/>
          <p14:tracePt t="22700" x="2908300" y="2108200"/>
          <p14:tracePt t="22717" x="2879725" y="2100263"/>
          <p14:tracePt t="22734" x="2836863" y="2100263"/>
          <p14:tracePt t="22750" x="2808288" y="2100263"/>
          <p14:tracePt t="22767" x="2779713" y="2100263"/>
          <p14:tracePt t="22772" x="2765425" y="2100263"/>
          <p14:tracePt t="22783" x="2751138" y="2100263"/>
          <p14:tracePt t="22800" x="2722563" y="2108200"/>
          <p14:tracePt t="22817" x="2700338" y="2114550"/>
          <p14:tracePt t="22834" x="2693988" y="2114550"/>
          <p14:tracePt t="22850" x="2671763" y="2114550"/>
          <p14:tracePt t="22868" x="2651125" y="2128838"/>
          <p14:tracePt t="22884" x="2628900" y="2151063"/>
          <p14:tracePt t="22901" x="2600325" y="2171700"/>
          <p14:tracePt t="22918" x="2579688" y="2208213"/>
          <p14:tracePt t="22934" x="2565400" y="2228850"/>
          <p14:tracePt t="22951" x="2551113" y="2265363"/>
          <p14:tracePt t="22967" x="2536825" y="2308225"/>
          <p14:tracePt t="22984" x="2536825" y="2314575"/>
          <p14:tracePt t="23001" x="2536825" y="2336800"/>
          <p14:tracePt t="23018" x="2536825" y="2357438"/>
          <p14:tracePt t="23034" x="2528888" y="2386013"/>
          <p14:tracePt t="23051" x="2528888" y="2408238"/>
          <p14:tracePt t="23069" x="2536825" y="2457450"/>
          <p14:tracePt t="23085" x="2536825" y="2471738"/>
          <p14:tracePt t="23101" x="2543175" y="2508250"/>
          <p14:tracePt t="23118" x="2551113" y="2536825"/>
          <p14:tracePt t="23135" x="2551113" y="2565400"/>
          <p14:tracePt t="23151" x="2565400" y="2600325"/>
          <p14:tracePt t="23168" x="2579688" y="2636838"/>
          <p14:tracePt t="23184" x="2600325" y="2643188"/>
          <p14:tracePt t="23203" x="2657475" y="2686050"/>
          <p14:tracePt t="23218" x="2686050" y="2708275"/>
          <p14:tracePt t="23235" x="2743200" y="2722563"/>
          <p14:tracePt t="23252" x="2794000" y="2736850"/>
          <p14:tracePt t="23268" x="2836863" y="2743200"/>
          <p14:tracePt t="23285" x="2871788" y="2751138"/>
          <p14:tracePt t="23302" x="2894013" y="2743200"/>
          <p14:tracePt t="23318" x="2922588" y="2743200"/>
          <p14:tracePt t="23336" x="2951163" y="2743200"/>
          <p14:tracePt t="23352" x="2971800" y="2743200"/>
          <p14:tracePt t="23369" x="2986088" y="2743200"/>
          <p14:tracePt t="23385" x="3022600" y="2743200"/>
          <p14:tracePt t="23402" x="3051175" y="2743200"/>
          <p14:tracePt t="23419" x="3108325" y="2728913"/>
          <p14:tracePt t="23435" x="3143250" y="2722563"/>
          <p14:tracePt t="23438" x="3165475" y="2722563"/>
          <p14:tracePt t="23452" x="3214688" y="2693988"/>
          <p14:tracePt t="23469" x="3271838" y="2657475"/>
          <p14:tracePt t="23486" x="3343275" y="2622550"/>
          <p14:tracePt t="23503" x="3365500" y="2608263"/>
          <p14:tracePt t="23519" x="3386138" y="2608263"/>
          <p14:tracePt t="23536" x="3394075" y="2600325"/>
          <p14:tracePt t="23553" x="3414713" y="2586038"/>
          <p14:tracePt t="23569" x="3436938" y="2571750"/>
          <p14:tracePt t="23586" x="3465513" y="2565400"/>
          <p14:tracePt t="23602" x="3479800" y="2536825"/>
          <p14:tracePt t="23619" x="3486150" y="2522538"/>
          <p14:tracePt t="23636" x="3494088" y="2500313"/>
          <p14:tracePt t="23653" x="3494088" y="2493963"/>
          <p14:tracePt t="23669" x="3494088" y="2486025"/>
          <p14:tracePt t="23773" x="3500438" y="2486025"/>
          <p14:tracePt t="23790" x="3500438" y="2500313"/>
          <p14:tracePt t="23795" x="3494088" y="2514600"/>
          <p14:tracePt t="23806" x="3494088" y="2528888"/>
          <p14:tracePt t="23819" x="3465513" y="2565400"/>
          <p14:tracePt t="23836" x="3457575" y="2586038"/>
          <p14:tracePt t="23853" x="3429000" y="2622550"/>
          <p14:tracePt t="23870" x="3379788" y="2665413"/>
          <p14:tracePt t="23886" x="3336925" y="2700338"/>
          <p14:tracePt t="23903" x="3308350" y="2751138"/>
          <p14:tracePt t="23907" x="3294063" y="2765425"/>
          <p14:tracePt t="23920" x="3279775" y="2779713"/>
          <p14:tracePt t="23937" x="3257550" y="2828925"/>
          <p14:tracePt t="23954" x="3257550" y="2879725"/>
          <p14:tracePt t="23970" x="3257550" y="2951163"/>
          <p14:tracePt t="23986" x="3265488" y="3028950"/>
          <p14:tracePt t="24004" x="3265488" y="3065463"/>
          <p14:tracePt t="24020" x="3265488" y="3086100"/>
          <p14:tracePt t="24037" x="3265488" y="3108325"/>
          <p14:tracePt t="24053" x="3265488" y="3114675"/>
          <p14:tracePt t="24102" x="3265488" y="3122613"/>
          <p14:tracePt t="24116" x="3265488" y="3128963"/>
          <p14:tracePt t="24124" x="3265488" y="3136900"/>
          <p14:tracePt t="24137" x="3265488" y="3143250"/>
          <p14:tracePt t="24154" x="3265488" y="3157538"/>
          <p14:tracePt t="24171" x="3265488" y="3171825"/>
          <p14:tracePt t="24173" x="3265488" y="3179763"/>
          <p14:tracePt t="24187" x="3271838" y="3179763"/>
          <p14:tracePt t="24265" x="3286125" y="3186113"/>
          <p14:tracePt t="24275" x="3300413" y="3186113"/>
          <p14:tracePt t="24279" x="3322638" y="3186113"/>
          <p14:tracePt t="24290" x="3351213" y="3186113"/>
          <p14:tracePt t="24304" x="3414713" y="3194050"/>
          <p14:tracePt t="24321" x="3479800" y="3200400"/>
          <p14:tracePt t="24337" x="3536950" y="3208338"/>
          <p14:tracePt t="24355" x="3586163" y="3208338"/>
          <p14:tracePt t="24371" x="3614738" y="3208338"/>
          <p14:tracePt t="24388" x="3657600" y="3208338"/>
          <p14:tracePt t="24405" x="3686175" y="3208338"/>
          <p14:tracePt t="24406" x="3694113" y="3208338"/>
          <p14:tracePt t="24421" x="3722688" y="3208338"/>
          <p14:tracePt t="24437" x="3757613" y="3208338"/>
          <p14:tracePt t="24455" x="3822700" y="3208338"/>
          <p14:tracePt t="24471" x="3886200" y="3208338"/>
          <p14:tracePt t="24488" x="3929063" y="3208338"/>
          <p14:tracePt t="24505" x="3965575" y="3208338"/>
          <p14:tracePt t="24522" x="4022725" y="3194050"/>
          <p14:tracePt t="24538" x="4057650" y="3194050"/>
          <p14:tracePt t="24555" x="4094163" y="3200400"/>
          <p14:tracePt t="24571" x="4129088" y="3200400"/>
          <p14:tracePt t="24588" x="4171950" y="3200400"/>
          <p14:tracePt t="24605" x="4229100" y="3200400"/>
          <p14:tracePt t="24622" x="4265613" y="3194050"/>
          <p14:tracePt t="24638" x="4300538" y="3194050"/>
          <p14:tracePt t="24656" x="4365625" y="3194050"/>
          <p14:tracePt t="24672" x="4414838" y="3194050"/>
          <p14:tracePt t="24688" x="4429125" y="3194050"/>
          <p14:tracePt t="24705" x="4479925" y="3194050"/>
          <p14:tracePt t="24722" x="4529138" y="3194050"/>
          <p14:tracePt t="24738" x="4586288" y="3200400"/>
          <p14:tracePt t="24755" x="4629150" y="3208338"/>
          <p14:tracePt t="24759" x="4651375" y="3214688"/>
          <p14:tracePt t="24772" x="4686300" y="3214688"/>
          <p14:tracePt t="24791" x="4743450" y="3214688"/>
          <p14:tracePt t="24805" x="4779963" y="3214688"/>
          <p14:tracePt t="24822" x="4829175" y="3214688"/>
          <p14:tracePt t="24838" x="4865688" y="3214688"/>
          <p14:tracePt t="24855" x="4900613" y="3214688"/>
          <p14:tracePt t="24872" x="4929188" y="3214688"/>
          <p14:tracePt t="24876" x="4943475" y="3214688"/>
          <p14:tracePt t="24889" x="4979988" y="3208338"/>
          <p14:tracePt t="24906" x="4994275" y="3208338"/>
          <p14:tracePt t="24922" x="5008563" y="3208338"/>
          <p14:tracePt t="24939" x="5014913" y="3208338"/>
          <p14:tracePt t="25608" x="5008563" y="3208338"/>
          <p14:tracePt t="25615" x="5000625" y="3214688"/>
          <p14:tracePt t="25624" x="4994275" y="3214688"/>
          <p14:tracePt t="25640" x="4972050" y="3228975"/>
          <p14:tracePt t="25658" x="4914900" y="3271838"/>
          <p14:tracePt t="25674" x="4872038" y="3294063"/>
          <p14:tracePt t="25691" x="4794250" y="3336925"/>
          <p14:tracePt t="25708" x="4700588" y="3371850"/>
          <p14:tracePt t="25725" x="4637088" y="3414713"/>
          <p14:tracePt t="25741" x="4586288" y="3451225"/>
          <p14:tracePt t="25757" x="4500563" y="3486150"/>
          <p14:tracePt t="25774" x="4386263" y="3557588"/>
          <p14:tracePt t="25792" x="4251325" y="3636963"/>
          <p14:tracePt t="25808" x="4114800" y="3714750"/>
          <p14:tracePt t="25825" x="3957638" y="3771900"/>
          <p14:tracePt t="25841" x="3743325" y="3829050"/>
          <p14:tracePt t="25858" x="3629025" y="3865563"/>
          <p14:tracePt t="25874" x="3400425" y="3914775"/>
          <p14:tracePt t="25891" x="3222625" y="3914775"/>
          <p14:tracePt t="25908" x="3079750" y="3937000"/>
          <p14:tracePt t="25925" x="2908300" y="3943350"/>
          <p14:tracePt t="25942" x="2771775" y="3951288"/>
          <p14:tracePt t="25958" x="2671763" y="3951288"/>
          <p14:tracePt t="25975" x="2565400" y="3951288"/>
          <p14:tracePt t="25992" x="2508250" y="3951288"/>
          <p14:tracePt t="26008" x="2443163" y="3943350"/>
          <p14:tracePt t="26025" x="2400300" y="3937000"/>
          <p14:tracePt t="26041" x="2379663" y="3937000"/>
          <p14:tracePt t="26058" x="2371725" y="3937000"/>
          <p14:tracePt t="26227" x="2371725" y="3929063"/>
          <p14:tracePt t="26257" x="2386013" y="3914775"/>
          <p14:tracePt t="26265" x="2393950" y="3908425"/>
          <p14:tracePt t="26275" x="2400300" y="3900488"/>
          <p14:tracePt t="26292" x="2436813" y="3879850"/>
          <p14:tracePt t="26309" x="2457450" y="3857625"/>
          <p14:tracePt t="26326" x="2465388" y="3851275"/>
          <p14:tracePt t="26477" x="2465388" y="3843338"/>
          <p14:tracePt t="26500" x="2471738" y="3829050"/>
          <p14:tracePt t="26513" x="2479675" y="3822700"/>
          <p14:tracePt t="26522" x="2479675" y="3814763"/>
          <p14:tracePt t="26530" x="2486025" y="3814763"/>
          <p14:tracePt t="26543" x="2486025" y="3808413"/>
          <p14:tracePt t="26665" x="2479675" y="3808413"/>
          <p14:tracePt t="26672" x="2457450" y="3822700"/>
          <p14:tracePt t="26679" x="2422525" y="3851275"/>
          <p14:tracePt t="26693" x="2351088" y="3879850"/>
          <p14:tracePt t="26710" x="2300288" y="3908425"/>
          <p14:tracePt t="26727" x="2251075" y="3929063"/>
          <p14:tracePt t="26743" x="2236788" y="3943350"/>
          <p14:tracePt t="26760" x="2208213" y="3943350"/>
          <p14:tracePt t="26763" x="2193925" y="3943350"/>
          <p14:tracePt t="26777" x="2179638" y="3951288"/>
          <p14:tracePt t="26794" x="2157413" y="3951288"/>
          <p14:tracePt t="26810" x="2108200" y="3957638"/>
          <p14:tracePt t="26812" x="2093913" y="3957638"/>
          <p14:tracePt t="26827" x="2057400" y="3965575"/>
          <p14:tracePt t="26843" x="2022475" y="3971925"/>
          <p14:tracePt t="26860" x="1985963" y="3986213"/>
          <p14:tracePt t="26877" x="1914525" y="4000500"/>
          <p14:tracePt t="26894" x="1843088" y="4014788"/>
          <p14:tracePt t="26911" x="1793875" y="4029075"/>
          <p14:tracePt t="26928" x="1771650" y="4029075"/>
          <p14:tracePt t="26944" x="1757363" y="4029075"/>
          <p14:tracePt t="26961" x="1743075" y="4029075"/>
          <p14:tracePt t="26977" x="1728788" y="4029075"/>
          <p14:tracePt t="26994" x="1693863" y="4029075"/>
          <p14:tracePt t="27010" x="1665288" y="4029075"/>
          <p14:tracePt t="27027" x="1614488" y="4029075"/>
          <p14:tracePt t="27044" x="1550988" y="4029075"/>
          <p14:tracePt t="27046" x="1514475" y="4029075"/>
          <p14:tracePt t="27061" x="1485900" y="4029075"/>
          <p14:tracePt t="27079" x="1471613" y="4037013"/>
          <p14:tracePt t="27094" x="1457325" y="4043363"/>
          <p14:tracePt t="27128" x="1450975" y="4043363"/>
          <p14:tracePt t="27234" x="1443038" y="4043363"/>
          <p14:tracePt t="27264" x="1436688" y="4043363"/>
          <p14:tracePt t="27444" x="1428750" y="4043363"/>
          <p14:tracePt t="27451" x="1422400" y="4051300"/>
          <p14:tracePt t="27467" x="1414463" y="4051300"/>
          <p14:tracePt t="27483" x="1408113" y="4057650"/>
          <p14:tracePt t="27498" x="1400175" y="4057650"/>
          <p14:tracePt t="27514" x="1400175" y="4065588"/>
          <p14:tracePt t="27528" x="1393825" y="4065588"/>
          <p14:tracePt t="27571" x="1385888" y="4065588"/>
          <p14:tracePt t="27586" x="1371600" y="4071938"/>
          <p14:tracePt t="27600" x="1365250" y="4071938"/>
          <p14:tracePt t="27607" x="1357313" y="4071938"/>
          <p14:tracePt t="27616" x="1350963" y="4071938"/>
          <p14:tracePt t="27748" x="1357313" y="4071938"/>
          <p14:tracePt t="27756" x="1379538" y="4071938"/>
          <p14:tracePt t="27764" x="1400175" y="4071938"/>
          <p14:tracePt t="27779" x="1443038" y="4057650"/>
          <p14:tracePt t="27796" x="1508125" y="4051300"/>
          <p14:tracePt t="27813" x="1571625" y="4051300"/>
          <p14:tracePt t="27829" x="1636713" y="4051300"/>
          <p14:tracePt t="27846" x="1714500" y="4037013"/>
          <p14:tracePt t="27863" x="1751013" y="4029075"/>
          <p14:tracePt t="27879" x="1765300" y="4029075"/>
          <p14:tracePt t="27896" x="1779588" y="4029075"/>
          <p14:tracePt t="27913" x="1800225" y="4029075"/>
          <p14:tracePt t="27930" x="1822450" y="4029075"/>
          <p14:tracePt t="27947" x="1851025" y="4029075"/>
          <p14:tracePt t="27963" x="1893888" y="4029075"/>
          <p14:tracePt t="27980" x="1922463" y="4029075"/>
          <p14:tracePt t="27997" x="1936750" y="4029075"/>
          <p14:tracePt t="28149" x="1943100" y="4029075"/>
          <p14:tracePt t="28156" x="1951038" y="4029075"/>
          <p14:tracePt t="28163" x="1957388" y="4029075"/>
          <p14:tracePt t="28180" x="1965325" y="4029075"/>
          <p14:tracePt t="28197" x="1971675" y="4029075"/>
          <p14:tracePt t="28213" x="1979613" y="4029075"/>
          <p14:tracePt t="28230" x="1985963" y="4029075"/>
          <p14:tracePt t="28718" x="1985963" y="4037013"/>
          <p14:tracePt t="28734" x="1985963" y="4043363"/>
          <p14:tracePt t="28749" x="1985963" y="4051300"/>
          <p14:tracePt t="28772" x="1985963" y="4057650"/>
          <p14:tracePt t="28789" x="1985963" y="4071938"/>
          <p14:tracePt t="28796" x="1985963" y="4079875"/>
          <p14:tracePt t="28804" x="1979613" y="4094163"/>
          <p14:tracePt t="28815" x="1979613" y="4100513"/>
          <p14:tracePt t="28832" x="1971675" y="4129088"/>
          <p14:tracePt t="28849" x="1957388" y="4151313"/>
          <p14:tracePt t="28849" x="1951038" y="4165600"/>
          <p14:tracePt t="28865" x="1936750" y="4171950"/>
          <p14:tracePt t="28882" x="1928813" y="4171950"/>
          <p14:tracePt t="28915" x="1922463" y="4171950"/>
          <p14:tracePt t="28933" x="1914525" y="4179888"/>
          <p14:tracePt t="28948" x="1908175" y="4194175"/>
          <p14:tracePt t="28965" x="1900238" y="4200525"/>
          <p14:tracePt t="28982" x="1885950" y="4214813"/>
          <p14:tracePt t="28999" x="1857375" y="4251325"/>
          <p14:tracePt t="29015" x="1857375" y="4257675"/>
          <p14:tracePt t="29032" x="1843088" y="4257675"/>
          <p14:tracePt t="29049" x="1828800" y="4265613"/>
          <p14:tracePt t="29066" x="1814513" y="4279900"/>
          <p14:tracePt t="29083" x="1779588" y="4300538"/>
          <p14:tracePt t="29100" x="1743075" y="4329113"/>
          <p14:tracePt t="29116" x="1736725" y="4351338"/>
          <p14:tracePt t="29133" x="1700213" y="4365625"/>
          <p14:tracePt t="29149" x="1671638" y="4394200"/>
          <p14:tracePt t="29166" x="1665288" y="4408488"/>
          <p14:tracePt t="29182" x="1651000" y="4422775"/>
          <p14:tracePt t="29186" x="1643063" y="4429125"/>
          <p14:tracePt t="30046" x="1643063" y="4443413"/>
          <p14:tracePt t="30055" x="1643063" y="4457700"/>
          <p14:tracePt t="30062" x="1643063" y="4471988"/>
          <p14:tracePt t="30068" x="1643063" y="4479925"/>
          <p14:tracePt t="30086" x="1643063" y="4508500"/>
          <p14:tracePt t="30102" x="1651000" y="4551363"/>
          <p14:tracePt t="30119" x="1651000" y="4572000"/>
          <p14:tracePt t="30135" x="1651000" y="4600575"/>
          <p14:tracePt t="30152" x="1651000" y="4629150"/>
          <p14:tracePt t="30168" x="1651000" y="4651375"/>
          <p14:tracePt t="30185" x="1651000" y="4708525"/>
          <p14:tracePt t="30202" x="1651000" y="4722813"/>
          <p14:tracePt t="30218" x="1651000" y="4757738"/>
          <p14:tracePt t="30236" x="1643063" y="4786313"/>
          <p14:tracePt t="30252" x="1643063" y="4808538"/>
          <p14:tracePt t="30269" x="1643063" y="4814888"/>
          <p14:tracePt t="30285" x="1643063" y="4822825"/>
          <p14:tracePt t="30305" x="1643063" y="4829175"/>
          <p14:tracePt t="30319" x="1636713" y="4837113"/>
          <p14:tracePt t="30335" x="1628775" y="4837113"/>
          <p14:tracePt t="30352" x="1628775" y="4843463"/>
          <p14:tracePt t="30370" x="1622425" y="4843463"/>
          <p14:tracePt t="30412" x="1608138" y="4843463"/>
          <p14:tracePt t="30429" x="1600200" y="4837113"/>
          <p14:tracePt t="30436" x="1593850" y="4837113"/>
          <p14:tracePt t="30444" x="1579563" y="4822825"/>
          <p14:tracePt t="30453" x="1571625" y="4822825"/>
          <p14:tracePt t="30469" x="1557338" y="4808538"/>
          <p14:tracePt t="30486" x="1536700" y="4800600"/>
          <p14:tracePt t="30503" x="1528763" y="4794250"/>
          <p14:tracePt t="30521" x="1514475" y="4786313"/>
          <p14:tracePt t="30536" x="1514475" y="4779963"/>
          <p14:tracePt t="30569" x="1508125" y="4772025"/>
          <p14:tracePt t="30586" x="1508125" y="4765675"/>
          <p14:tracePt t="30603" x="1500188" y="4757738"/>
          <p14:tracePt t="30636" x="1493838" y="4751388"/>
          <p14:tracePt t="30653" x="1493838" y="4743450"/>
          <p14:tracePt t="30670" x="1485900" y="4737100"/>
          <p14:tracePt t="30687" x="1485900" y="4729163"/>
          <p14:tracePt t="30703" x="1479550" y="4729163"/>
          <p14:tracePt t="30719" x="1479550" y="4722813"/>
          <p14:tracePt t="30736" x="1471613" y="4714875"/>
          <p14:tracePt t="30753" x="1471613" y="4708525"/>
          <p14:tracePt t="30770" x="1471613" y="4700588"/>
          <p14:tracePt t="30787" x="1471613" y="4694238"/>
          <p14:tracePt t="30807" x="1471613" y="4686300"/>
          <p14:tracePt t="30851" x="1479550" y="4686300"/>
          <p14:tracePt t="30865" x="1485900" y="4686300"/>
          <p14:tracePt t="30874" x="1493838" y="4686300"/>
          <p14:tracePt t="30886" x="1508125" y="4686300"/>
          <p14:tracePt t="30907" x="1514475" y="4686300"/>
          <p14:tracePt t="31084" x="1522413" y="4686300"/>
          <p14:tracePt t="31101" x="1528763" y="4686300"/>
          <p14:tracePt t="31107" x="1536700" y="4686300"/>
          <p14:tracePt t="31121" x="1543050" y="4686300"/>
          <p14:tracePt t="31138" x="1550988" y="4686300"/>
          <p14:tracePt t="31178" x="1557338" y="4686300"/>
          <p14:tracePt t="31186" x="1571625" y="4686300"/>
          <p14:tracePt t="31195" x="1585913" y="4686300"/>
          <p14:tracePt t="31204" x="1593850" y="4686300"/>
          <p14:tracePt t="31221" x="1622425" y="4686300"/>
          <p14:tracePt t="31239" x="1665288" y="4686300"/>
          <p14:tracePt t="31271" x="1679575" y="4686300"/>
          <p14:tracePt t="31383" x="1685925" y="4686300"/>
          <p14:tracePt t="31396" x="1700213" y="4686300"/>
          <p14:tracePt t="31404" x="1714500" y="4686300"/>
          <p14:tracePt t="31412" x="1722438" y="4686300"/>
          <p14:tracePt t="31429" x="1728788" y="4686300"/>
          <p14:tracePt t="31438" x="1736725" y="4686300"/>
          <p14:tracePt t="31455" x="1757363" y="4686300"/>
          <p14:tracePt t="31472" x="1771650" y="4686300"/>
          <p14:tracePt t="31489" x="1785938" y="4686300"/>
          <p14:tracePt t="31505" x="1808163" y="4686300"/>
          <p14:tracePt t="31522" x="1828800" y="4686300"/>
          <p14:tracePt t="31539" x="1836738" y="4686300"/>
          <p14:tracePt t="31556" x="1843088" y="4686300"/>
          <p14:tracePt t="31572" x="1857375" y="4686300"/>
          <p14:tracePt t="31588" x="1871663" y="4686300"/>
          <p14:tracePt t="31605" x="1885950" y="4686300"/>
          <p14:tracePt t="32101" x="1893888" y="4686300"/>
          <p14:tracePt t="32109" x="1908175" y="4686300"/>
          <p14:tracePt t="32118" x="1928813" y="4686300"/>
          <p14:tracePt t="32125" x="1951038" y="4686300"/>
          <p14:tracePt t="32140" x="2014538" y="4686300"/>
          <p14:tracePt t="32156" x="2079625" y="4686300"/>
          <p14:tracePt t="32173" x="2136775" y="4686300"/>
          <p14:tracePt t="32190" x="2208213" y="4686300"/>
          <p14:tracePt t="32207" x="2265363" y="4694238"/>
          <p14:tracePt t="32223" x="2300288" y="4708525"/>
          <p14:tracePt t="32241" x="2308225" y="4708525"/>
          <p14:tracePt t="32421" x="2314575" y="4708525"/>
          <p14:tracePt t="32428" x="2322513" y="4708525"/>
          <p14:tracePt t="32440" x="2328863" y="4708525"/>
          <p14:tracePt t="32457" x="2336800" y="4708525"/>
          <p14:tracePt t="32474" x="2351088" y="4708525"/>
          <p14:tracePt t="32491" x="2357438" y="4708525"/>
          <p14:tracePt t="32524" x="2365375" y="4708525"/>
          <p14:tracePt t="32541" x="2386013" y="4708525"/>
          <p14:tracePt t="32558" x="2422525" y="4700588"/>
          <p14:tracePt t="32575" x="2451100" y="4700588"/>
          <p14:tracePt t="32591" x="2457450" y="4700588"/>
          <p14:tracePt t="32608" x="2465388" y="4700588"/>
          <p14:tracePt t="33905" x="2471738" y="4700588"/>
          <p14:tracePt t="34030" x="2471738" y="4708525"/>
          <p14:tracePt t="34039" x="2465388" y="4722813"/>
          <p14:tracePt t="34046" x="2443163" y="4729163"/>
          <p14:tracePt t="34061" x="2422525" y="4772025"/>
          <p14:tracePt t="34078" x="2393950" y="4800600"/>
          <p14:tracePt t="34095" x="2357438" y="4872038"/>
          <p14:tracePt t="34112" x="2279650" y="4914900"/>
          <p14:tracePt t="34130" x="2243138" y="4951413"/>
          <p14:tracePt t="34145" x="2179638" y="4986338"/>
          <p14:tracePt t="34162" x="2122488" y="5057775"/>
          <p14:tracePt t="34178" x="2065338" y="5129213"/>
          <p14:tracePt t="34195" x="2014538" y="5172075"/>
          <p14:tracePt t="34211" x="1957388" y="5200650"/>
          <p14:tracePt t="34228" x="1922463" y="5222875"/>
          <p14:tracePt t="34245" x="1893888" y="5251450"/>
          <p14:tracePt t="34262" x="1871663" y="5280025"/>
          <p14:tracePt t="34279" x="1865313" y="5280025"/>
          <p14:tracePt t="34295" x="1857375" y="5294313"/>
          <p14:tracePt t="34312" x="1851025" y="5294313"/>
          <p14:tracePt t="34329" x="1843088" y="5300663"/>
          <p14:tracePt t="34345" x="1836738" y="5300663"/>
          <p14:tracePt t="34505" x="1851025" y="5300663"/>
          <p14:tracePt t="34522" x="1857375" y="5300663"/>
          <p14:tracePt t="34531" x="1865313" y="5300663"/>
          <p14:tracePt t="34538" x="1871663" y="5300663"/>
          <p14:tracePt t="34547" x="1879600" y="5300663"/>
          <p14:tracePt t="34563" x="1922463" y="5294313"/>
          <p14:tracePt t="34580" x="1957388" y="5294313"/>
          <p14:tracePt t="34596" x="2008188" y="5280025"/>
          <p14:tracePt t="34612" x="2057400" y="5272088"/>
          <p14:tracePt t="34629" x="2100263" y="5265738"/>
          <p14:tracePt t="34646" x="2128838" y="5257800"/>
          <p14:tracePt t="34662" x="2165350" y="5251450"/>
          <p14:tracePt t="34679" x="2179638" y="5251450"/>
          <p14:tracePt t="34697" x="2200275" y="5243513"/>
          <p14:tracePt t="34713" x="2228850" y="5243513"/>
          <p14:tracePt t="34730" x="2265363" y="5243513"/>
          <p14:tracePt t="34732" x="2279650" y="5243513"/>
          <p14:tracePt t="34747" x="2308225" y="5243513"/>
          <p14:tracePt t="34763" x="2328863" y="5243513"/>
          <p14:tracePt t="34779" x="2371725" y="5243513"/>
          <p14:tracePt t="34796" x="2408238" y="5243513"/>
          <p14:tracePt t="34813" x="2471738" y="5243513"/>
          <p14:tracePt t="34830" x="2514600" y="5243513"/>
          <p14:tracePt t="34847" x="2586038" y="5237163"/>
          <p14:tracePt t="34864" x="2622550" y="5237163"/>
          <p14:tracePt t="34880" x="2657475" y="5229225"/>
          <p14:tracePt t="34897" x="2708275" y="5222875"/>
          <p14:tracePt t="34913" x="2728913" y="5222875"/>
          <p14:tracePt t="34930" x="2771775" y="5222875"/>
          <p14:tracePt t="34947" x="2800350" y="5229225"/>
          <p14:tracePt t="34963" x="2828925" y="5237163"/>
          <p14:tracePt t="34980" x="2851150" y="5237163"/>
          <p14:tracePt t="34984" x="2857500" y="5237163"/>
          <p14:tracePt t="34997" x="2879725" y="5237163"/>
          <p14:tracePt t="35014" x="2922588" y="5243513"/>
          <p14:tracePt t="35030" x="2943225" y="5251450"/>
          <p14:tracePt t="35047" x="2979738" y="5251450"/>
          <p14:tracePt t="35064" x="3014663" y="5251450"/>
          <p14:tracePt t="35081" x="3028950" y="5251450"/>
          <p14:tracePt t="35098" x="3051175" y="5257800"/>
          <p14:tracePt t="35114" x="3071813" y="5257800"/>
          <p14:tracePt t="35116" x="3086100" y="5265738"/>
          <p14:tracePt t="35131" x="3100388" y="5265738"/>
          <p14:tracePt t="35148" x="3114675" y="5272088"/>
          <p14:tracePt t="35164" x="3128963" y="5272088"/>
          <p14:tracePt t="35180" x="3151188" y="5280025"/>
          <p14:tracePt t="35197" x="3157538" y="5280025"/>
          <p14:tracePt t="35214" x="3171825" y="5280025"/>
          <p14:tracePt t="35232" x="3200400" y="5280025"/>
          <p14:tracePt t="35248" x="3208338" y="5280025"/>
          <p14:tracePt t="35264" x="3208338" y="5286375"/>
          <p14:tracePt t="35281" x="3222625" y="5286375"/>
          <p14:tracePt t="35298" x="3228975" y="5286375"/>
          <p14:tracePt t="35315" x="3236913" y="5286375"/>
          <p14:tracePt t="35331" x="3251200" y="5286375"/>
          <p14:tracePt t="35348" x="3257550" y="5294313"/>
          <p14:tracePt t="35365" x="3265488" y="5294313"/>
          <p14:tracePt t="36061" x="3271838" y="5294313"/>
          <p14:tracePt t="36068" x="3286125" y="5294313"/>
          <p14:tracePt t="36075" x="3308350" y="5294313"/>
          <p14:tracePt t="36084" x="3322638" y="5294313"/>
          <p14:tracePt t="36099" x="3357563" y="5294313"/>
          <p14:tracePt t="36117" x="3386138" y="5294313"/>
          <p14:tracePt t="36133" x="3414713" y="5294313"/>
          <p14:tracePt t="36150" x="3436938" y="5294313"/>
          <p14:tracePt t="36167" x="3465513" y="5294313"/>
          <p14:tracePt t="36184" x="3479800" y="5294313"/>
          <p14:tracePt t="36200" x="3494088" y="5294313"/>
          <p14:tracePt t="36217" x="3500438" y="5294313"/>
          <p14:tracePt t="36286" x="3508375" y="5294313"/>
          <p14:tracePt t="36295" x="3514725" y="5294313"/>
          <p14:tracePt t="36303" x="3522663" y="5294313"/>
          <p14:tracePt t="36327" x="3529013" y="5294313"/>
          <p14:tracePt t="36334" x="3543300" y="5294313"/>
          <p14:tracePt t="36350" x="3557588" y="5294313"/>
          <p14:tracePt t="36367" x="3571875" y="5294313"/>
          <p14:tracePt t="36384" x="3579813" y="5294313"/>
          <p14:tracePt t="36400" x="3586163" y="5294313"/>
          <p14:tracePt t="36481" x="3600450" y="5286375"/>
          <p14:tracePt t="36490" x="3608388" y="5286375"/>
          <p14:tracePt t="36500" x="3622675" y="5286375"/>
          <p14:tracePt t="36517" x="3629025" y="5286375"/>
          <p14:tracePt t="36534" x="3636963" y="5286375"/>
          <p14:tracePt t="36646" x="3643313" y="5286375"/>
          <p14:tracePt t="36756" x="3651250" y="5286375"/>
          <p14:tracePt t="36764" x="3657600" y="5286375"/>
          <p14:tracePt t="36780" x="3665538" y="5286375"/>
          <p14:tracePt t="36788" x="3679825" y="5286375"/>
          <p14:tracePt t="36801" x="3700463" y="5286375"/>
          <p14:tracePt t="36818" x="3714750" y="5286375"/>
          <p14:tracePt t="36835" x="3722688" y="5286375"/>
          <p14:tracePt t="36851" x="3729038" y="5286375"/>
          <p14:tracePt t="36888" x="3736975" y="5286375"/>
          <p14:tracePt t="36902" x="3743325" y="5286375"/>
          <p14:tracePt t="36921" x="3757613" y="5286375"/>
          <p14:tracePt t="36944" x="3765550" y="5286375"/>
          <p14:tracePt t="36951" x="3771900" y="5286375"/>
          <p14:tracePt t="36968" x="3779838" y="5286375"/>
          <p14:tracePt t="36985" x="3786188" y="5286375"/>
          <p14:tracePt t="37004" x="3794125" y="5286375"/>
          <p14:tracePt t="37018" x="3800475" y="5286375"/>
          <p14:tracePt t="37036" x="3808413" y="5280025"/>
          <p14:tracePt t="37052" x="3814763" y="5280025"/>
          <p14:tracePt t="37069" x="3814763" y="5265738"/>
          <p14:tracePt t="37085" x="3822700" y="5265738"/>
          <p14:tracePt t="37102" x="3829050" y="5265738"/>
          <p14:tracePt t="37119" x="3836988" y="5257800"/>
          <p14:tracePt t="37216" x="3851275" y="5257800"/>
          <p14:tracePt t="37224" x="3865563" y="5251450"/>
          <p14:tracePt t="37236" x="3871913" y="5251450"/>
          <p14:tracePt t="37252" x="3894138" y="5251450"/>
          <p14:tracePt t="37269" x="3914775" y="5243513"/>
          <p14:tracePt t="37273" x="3922713" y="5243513"/>
          <p14:tracePt t="37286" x="3929063" y="5243513"/>
          <p14:tracePt t="37303" x="3957638" y="5243513"/>
          <p14:tracePt t="37320" x="3965575" y="5243513"/>
          <p14:tracePt t="37336" x="3971925" y="5243513"/>
          <p14:tracePt t="37352" x="3986213" y="5243513"/>
          <p14:tracePt t="37369" x="3994150" y="5243513"/>
          <p14:tracePt t="37386" x="4000500" y="5243513"/>
          <p14:tracePt t="37403" x="4014788" y="5243513"/>
          <p14:tracePt t="37419" x="4022725" y="5243513"/>
          <p14:tracePt t="37436" x="4029075" y="5243513"/>
          <p14:tracePt t="37453" x="4037013" y="5243513"/>
          <p14:tracePt t="37470" x="4065588" y="5243513"/>
          <p14:tracePt t="37486" x="4086225" y="5243513"/>
          <p14:tracePt t="37503" x="4129088" y="5243513"/>
          <p14:tracePt t="37520" x="4165600" y="5251450"/>
          <p14:tracePt t="37536" x="4179888" y="5251450"/>
          <p14:tracePt t="37553" x="4214813" y="5251450"/>
          <p14:tracePt t="37570" x="4222750" y="5251450"/>
          <p14:tracePt t="37587" x="4229100" y="5251450"/>
          <p14:tracePt t="37603" x="4237038" y="5251450"/>
          <p14:tracePt t="37620" x="4243388" y="5251450"/>
          <p14:tracePt t="37636" x="4251325" y="5251450"/>
          <p14:tracePt t="37927" x="4265613" y="5251450"/>
          <p14:tracePt t="37936" x="4271963" y="5251450"/>
          <p14:tracePt t="37944" x="4279900" y="5257800"/>
          <p14:tracePt t="37954" x="4294188" y="5257800"/>
          <p14:tracePt t="37971" x="4322763" y="5265738"/>
          <p14:tracePt t="37988" x="4343400" y="5265738"/>
          <p14:tracePt t="38004" x="4357688" y="5265738"/>
          <p14:tracePt t="38022" x="4365625" y="5265738"/>
          <p14:tracePt t="38077" x="4371975" y="5265738"/>
          <p14:tracePt t="38092" x="4386263" y="5265738"/>
          <p14:tracePt t="38100" x="4400550" y="5265738"/>
          <p14:tracePt t="38106" x="4408488" y="5265738"/>
          <p14:tracePt t="38121" x="4422775" y="5265738"/>
          <p14:tracePt t="38138" x="4451350" y="5265738"/>
          <p14:tracePt t="38156" x="4457700" y="5265738"/>
          <p14:tracePt t="38172" x="4465638" y="5265738"/>
          <p14:tracePt t="39146" x="4465638" y="5272088"/>
          <p14:tracePt t="39162" x="4457700" y="5280025"/>
          <p14:tracePt t="39179" x="4451350" y="5280025"/>
          <p14:tracePt t="39192" x="4443413" y="5286375"/>
          <p14:tracePt t="39208" x="4437063" y="5286375"/>
          <p14:tracePt t="39216" x="4429125" y="5294313"/>
          <p14:tracePt t="39232" x="4414838" y="5294313"/>
          <p14:tracePt t="39240" x="4408488" y="5308600"/>
          <p14:tracePt t="39258" x="4379913" y="5314950"/>
          <p14:tracePt t="39274" x="4343400" y="5322888"/>
          <p14:tracePt t="39291" x="4294188" y="5337175"/>
          <p14:tracePt t="39308" x="4271963" y="5343525"/>
          <p14:tracePt t="39324" x="4229100" y="5351463"/>
          <p14:tracePt t="39342" x="4165600" y="5365750"/>
          <p14:tracePt t="39358" x="4100513" y="5380038"/>
          <p14:tracePt t="39374" x="4057650" y="5394325"/>
          <p14:tracePt t="39391" x="3986213" y="5422900"/>
          <p14:tracePt t="39408" x="3900488" y="5437188"/>
          <p14:tracePt t="39425" x="3814763" y="5472113"/>
          <p14:tracePt t="39442" x="3765550" y="5486400"/>
          <p14:tracePt t="39458" x="3671888" y="5514975"/>
          <p14:tracePt t="39474" x="3608388" y="5543550"/>
          <p14:tracePt t="39491" x="3565525" y="5557838"/>
          <p14:tracePt t="39508" x="3508375" y="5586413"/>
          <p14:tracePt t="39525" x="3436938" y="5637213"/>
          <p14:tracePt t="39541" x="3343275" y="5672138"/>
          <p14:tracePt t="39558" x="3214688" y="5715000"/>
          <p14:tracePt t="39560" x="3157538" y="5743575"/>
          <p14:tracePt t="39575" x="3043238" y="5786438"/>
          <p14:tracePt t="39592" x="2908300" y="5843588"/>
          <p14:tracePt t="39608" x="2771775" y="5872163"/>
          <p14:tracePt t="39625" x="2657475" y="5894388"/>
          <p14:tracePt t="39642" x="2551113" y="5900738"/>
          <p14:tracePt t="39658" x="2457450" y="5900738"/>
          <p14:tracePt t="39675" x="2386013" y="5894388"/>
          <p14:tracePt t="39692" x="2308225" y="5886450"/>
          <p14:tracePt t="39708" x="2271713" y="5886450"/>
          <p14:tracePt t="39725" x="2251075" y="5880100"/>
          <p14:tracePt t="39742" x="2251075" y="5872163"/>
          <p14:tracePt t="39759" x="2243138" y="5872163"/>
          <p14:tracePt t="39763" x="2243138" y="5865813"/>
          <p14:tracePt t="39775" x="2243138" y="5857875"/>
          <p14:tracePt t="39792" x="2243138" y="5843588"/>
          <p14:tracePt t="39808" x="2251075" y="5829300"/>
          <p14:tracePt t="39811" x="2265363" y="5815013"/>
          <p14:tracePt t="39825" x="2286000" y="5794375"/>
          <p14:tracePt t="39842" x="2328863" y="5757863"/>
          <p14:tracePt t="39859" x="2379663" y="5729288"/>
          <p14:tracePt t="39876" x="2451100" y="5715000"/>
          <p14:tracePt t="39892" x="2522538" y="5686425"/>
          <p14:tracePt t="39909" x="2586038" y="5680075"/>
          <p14:tracePt t="39926" x="2700338" y="5657850"/>
          <p14:tracePt t="39942" x="2743200" y="5657850"/>
          <p14:tracePt t="39959" x="2822575" y="5651500"/>
          <p14:tracePt t="39976" x="2865438" y="5643563"/>
          <p14:tracePt t="39993" x="2900363" y="5643563"/>
          <p14:tracePt t="40009" x="2951163" y="5643563"/>
          <p14:tracePt t="40028" x="3000375" y="5643563"/>
          <p14:tracePt t="40043" x="3028950" y="5643563"/>
          <p14:tracePt t="40060" x="3057525" y="5637213"/>
          <p14:tracePt t="40076" x="3071813" y="5637213"/>
          <p14:tracePt t="40093" x="3100388" y="5637213"/>
          <p14:tracePt t="40109" x="3143250" y="5637213"/>
          <p14:tracePt t="40126" x="3165475" y="5637213"/>
          <p14:tracePt t="40143" x="3179763" y="5637213"/>
          <p14:tracePt t="40159" x="3194050" y="5637213"/>
          <p14:tracePt t="40178" x="3214688" y="5637213"/>
          <p14:tracePt t="40193" x="3222625" y="5637213"/>
          <p14:tracePt t="40210" x="3228975" y="5637213"/>
          <p14:tracePt t="40226" x="3236913" y="5637213"/>
          <p14:tracePt t="40243" x="3243263" y="5637213"/>
          <p14:tracePt t="40260" x="3251200" y="5637213"/>
          <p14:tracePt t="40277" x="3265488" y="5637213"/>
          <p14:tracePt t="40318" x="3265488" y="5629275"/>
          <p14:tracePt t="40466" x="3271838" y="5629275"/>
          <p14:tracePt t="40482" x="3279775" y="5629275"/>
          <p14:tracePt t="40491" x="3308350" y="5622925"/>
          <p14:tracePt t="40497" x="3322638" y="5622925"/>
          <p14:tracePt t="40510" x="3343275" y="5622925"/>
          <p14:tracePt t="40527" x="3386138" y="5622925"/>
          <p14:tracePt t="40544" x="3422650" y="5614988"/>
          <p14:tracePt t="40560" x="3457575" y="5614988"/>
          <p14:tracePt t="40577" x="3465513" y="5614988"/>
          <p14:tracePt t="40596" x="3494088" y="5608638"/>
          <p14:tracePt t="40610" x="3529013" y="5608638"/>
          <p14:tracePt t="40628" x="3571875" y="5608638"/>
          <p14:tracePt t="40644" x="3608388" y="5608638"/>
          <p14:tracePt t="40661" x="3643313" y="5608638"/>
          <p14:tracePt t="40677" x="3665538" y="5608638"/>
          <p14:tracePt t="40695" x="3671888" y="5608638"/>
          <p14:tracePt t="41380" x="3671888" y="5614988"/>
          <p14:tracePt t="41397" x="3657600" y="5622925"/>
          <p14:tracePt t="41411" x="3651250" y="5622925"/>
          <p14:tracePt t="41418" x="3636963" y="5629275"/>
          <p14:tracePt t="41429" x="3629025" y="5629275"/>
          <p14:tracePt t="41446" x="3608388" y="5637213"/>
          <p14:tracePt t="41463" x="3586163" y="5651500"/>
          <p14:tracePt t="41480" x="3551238" y="5657850"/>
          <p14:tracePt t="41497" x="3486150" y="5672138"/>
          <p14:tracePt t="41513" x="3379788" y="5686425"/>
          <p14:tracePt t="41530" x="3308350" y="5708650"/>
          <p14:tracePt t="41547" x="3265488" y="5722938"/>
          <p14:tracePt t="41563" x="3214688" y="5729288"/>
          <p14:tracePt t="41580" x="3171825" y="5743575"/>
          <p14:tracePt t="41596" x="3128963" y="5751513"/>
          <p14:tracePt t="41613" x="3057525" y="5757863"/>
          <p14:tracePt t="41630" x="2986088" y="5772150"/>
          <p14:tracePt t="41647" x="2928938" y="5772150"/>
          <p14:tracePt t="41663" x="2900363" y="5780088"/>
          <p14:tracePt t="41680" x="2879725" y="5780088"/>
          <p14:tracePt t="41697" x="2857500" y="5780088"/>
          <p14:tracePt t="41713" x="2851150" y="5780088"/>
          <p14:tracePt t="41716" x="2843213" y="5780088"/>
          <p14:tracePt t="41750" x="2836863" y="5780088"/>
          <p14:tracePt t="41990" x="2836863" y="5772150"/>
          <p14:tracePt t="42004" x="2843213" y="5765800"/>
          <p14:tracePt t="42014" x="2851150" y="5751513"/>
          <p14:tracePt t="42020" x="2865438" y="5729288"/>
          <p14:tracePt t="42030" x="2886075" y="5708650"/>
          <p14:tracePt t="42048" x="2922588" y="5665788"/>
          <p14:tracePt t="42064" x="2971800" y="5622925"/>
          <p14:tracePt t="42081" x="2994025" y="5586413"/>
          <p14:tracePt t="42098" x="3051175" y="5543550"/>
          <p14:tracePt t="42115" x="3094038" y="5457825"/>
          <p14:tracePt t="42131" x="3151188" y="5343525"/>
          <p14:tracePt t="42148" x="3179763" y="5280025"/>
          <p14:tracePt t="42165" x="3208338" y="5237163"/>
          <p14:tracePt t="42182" x="3251200" y="5180013"/>
          <p14:tracePt t="42198" x="3308350" y="5122863"/>
          <p14:tracePt t="42199" x="3322638" y="5086350"/>
          <p14:tracePt t="42214" x="3336925" y="5065713"/>
          <p14:tracePt t="42231" x="3351213" y="5051425"/>
          <p14:tracePt t="42248" x="3357563" y="5037138"/>
          <p14:tracePt t="42265" x="3365500" y="5037138"/>
          <p14:tracePt t="42281" x="3371850" y="5029200"/>
          <p14:tracePt t="42298" x="3386138" y="5014913"/>
          <p14:tracePt t="42315" x="3400425" y="4986338"/>
          <p14:tracePt t="42332" x="3414713" y="4965700"/>
          <p14:tracePt t="42348" x="3436938" y="4929188"/>
          <p14:tracePt t="42365" x="3443288" y="4929188"/>
          <p14:tracePt t="42382" x="3443288" y="4922838"/>
          <p14:tracePt t="42404" x="3451225" y="4914900"/>
          <p14:tracePt t="42490" x="3429000" y="4922838"/>
          <p14:tracePt t="42497" x="3400425" y="4957763"/>
          <p14:tracePt t="42506" x="3371850" y="5000625"/>
          <p14:tracePt t="42515" x="3322638" y="5037138"/>
          <p14:tracePt t="42532" x="3236913" y="5172075"/>
          <p14:tracePt t="42549" x="3157538" y="5300663"/>
          <p14:tracePt t="42566" x="3094038" y="5372100"/>
          <p14:tracePt t="42582" x="3043238" y="5429250"/>
          <p14:tracePt t="42584" x="3022600" y="5437188"/>
          <p14:tracePt t="42599" x="2971800" y="5457825"/>
          <p14:tracePt t="42616" x="2914650" y="5508625"/>
          <p14:tracePt t="42632" x="2822575" y="5565775"/>
          <p14:tracePt t="42649" x="2751138" y="5614988"/>
          <p14:tracePt t="42666" x="2693988" y="5665788"/>
          <p14:tracePt t="42683" x="2643188" y="5700713"/>
          <p14:tracePt t="42699" x="2600325" y="5722938"/>
          <p14:tracePt t="42716" x="2586038" y="5722938"/>
          <p14:tracePt t="42733" x="2565400" y="5737225"/>
          <p14:tracePt t="42752" x="2557463" y="5737225"/>
          <p14:tracePt t="42766" x="2536825" y="5743575"/>
          <p14:tracePt t="42770" x="2528888" y="5743575"/>
          <p14:tracePt t="42783" x="2528888" y="5751513"/>
          <p14:tracePt t="42804" x="2522538" y="5757863"/>
          <p14:tracePt t="42959" x="2514600" y="5765800"/>
          <p14:tracePt t="42975" x="2514600" y="5772150"/>
          <p14:tracePt t="42990" x="2508250" y="5780088"/>
          <p14:tracePt t="42998" x="2508250" y="5786438"/>
          <p14:tracePt t="43003" x="2508250" y="5794375"/>
          <p14:tracePt t="43020" x="2508250" y="5800725"/>
          <p14:tracePt t="43053" x="2500313" y="5808663"/>
          <p14:tracePt t="43069" x="2493963" y="5822950"/>
          <p14:tracePt t="43076" x="2493963" y="5829300"/>
          <p14:tracePt t="43083" x="2486025" y="5837238"/>
          <p14:tracePt t="43100" x="2471738" y="5851525"/>
          <p14:tracePt t="43117" x="2457450" y="5865813"/>
          <p14:tracePt t="43271" x="2457450" y="5872163"/>
          <p14:tracePt t="43396" x="2457450" y="5880100"/>
          <p14:tracePt t="43420" x="2457450" y="5894388"/>
          <p14:tracePt t="43451" x="2457450" y="5900738"/>
          <p14:tracePt t="43467" x="2457450" y="5908675"/>
          <p14:tracePt t="43474" x="2457450" y="5915025"/>
          <p14:tracePt t="43490" x="2457450" y="5922963"/>
          <p14:tracePt t="43501" x="2457450" y="5937250"/>
          <p14:tracePt t="43529" x="2465388" y="5937250"/>
          <p14:tracePt t="43537" x="2465388" y="5943600"/>
          <p14:tracePt t="43559" x="2465388" y="5951538"/>
          <p14:tracePt t="43569" x="2471738" y="5951538"/>
          <p14:tracePt t="43872" x="2479675" y="5951538"/>
          <p14:tracePt t="43958" x="2486025" y="5951538"/>
          <p14:tracePt t="43974" x="2493963" y="5951538"/>
          <p14:tracePt t="44012" x="2493963" y="5965825"/>
          <p14:tracePt t="44028" x="2493963" y="5980113"/>
          <p14:tracePt t="44037" x="2493963" y="5986463"/>
          <p14:tracePt t="44044" x="2500313" y="6000750"/>
          <p14:tracePt t="44059" x="2500313" y="6015038"/>
          <p14:tracePt t="44076" x="2500313" y="6022975"/>
          <p14:tracePt t="44086" x="2500313" y="6043613"/>
          <p14:tracePt t="44102" x="2500313" y="6051550"/>
          <p14:tracePt t="44119" x="2508250" y="6065838"/>
          <p14:tracePt t="44136" x="2514600" y="6094413"/>
          <p14:tracePt t="44153" x="2514600" y="6122988"/>
          <p14:tracePt t="44169" x="2522538" y="6143625"/>
          <p14:tracePt t="44187" x="2528888" y="6151563"/>
          <p14:tracePt t="44203" x="2528888" y="6172200"/>
          <p14:tracePt t="44236" x="2528888" y="6180138"/>
          <p14:tracePt t="44317" x="2528888" y="6186488"/>
          <p14:tracePt t="44332" x="2528888" y="6194425"/>
          <p14:tracePt t="44590" x="2536825" y="6194425"/>
          <p14:tracePt t="44597" x="2551113" y="6194425"/>
          <p14:tracePt t="44614" x="2565400" y="6194425"/>
          <p14:tracePt t="44630" x="2579688" y="6194425"/>
          <p14:tracePt t="44638" x="2586038" y="6194425"/>
          <p14:tracePt t="44654" x="2614613" y="6180138"/>
          <p14:tracePt t="44671" x="2643188" y="6165850"/>
          <p14:tracePt t="44687" x="2679700" y="6151563"/>
          <p14:tracePt t="44704" x="2714625" y="6143625"/>
          <p14:tracePt t="44721" x="2779713" y="6108700"/>
          <p14:tracePt t="44737" x="2843213" y="6057900"/>
          <p14:tracePt t="44757" x="2951163" y="5957888"/>
          <p14:tracePt t="44771" x="2986088" y="5937250"/>
          <p14:tracePt t="44787" x="3043238" y="5886450"/>
          <p14:tracePt t="44805" x="3065463" y="5851525"/>
          <p14:tracePt t="44821" x="3094038" y="5800725"/>
          <p14:tracePt t="44837" x="3114675" y="5751513"/>
          <p14:tracePt t="44855" x="3157538" y="5672138"/>
          <p14:tracePt t="44871" x="3179763" y="5600700"/>
          <p14:tracePt t="44888" x="3200400" y="5537200"/>
          <p14:tracePt t="44905" x="3228975" y="5472113"/>
          <p14:tracePt t="44922" x="3228975" y="5400675"/>
          <p14:tracePt t="44938" x="3251200" y="5343525"/>
          <p14:tracePt t="44954" x="3265488" y="5300663"/>
          <p14:tracePt t="44972" x="3294063" y="5229225"/>
          <p14:tracePt t="44988" x="3308350" y="5165725"/>
          <p14:tracePt t="45005" x="3351213" y="5014913"/>
          <p14:tracePt t="45021" x="3371850" y="4929188"/>
          <p14:tracePt t="45039" x="3400425" y="4851400"/>
          <p14:tracePt t="45055" x="3414713" y="4779963"/>
          <p14:tracePt t="45072" x="3436938" y="4737100"/>
          <p14:tracePt t="45089" x="3465513" y="4657725"/>
          <p14:tracePt t="45106" x="3494088" y="4600575"/>
          <p14:tracePt t="45122" x="3522663" y="4551363"/>
          <p14:tracePt t="45138" x="3571875" y="4494213"/>
          <p14:tracePt t="45155" x="3608388" y="4443413"/>
          <p14:tracePt t="45172" x="3657600" y="4394200"/>
          <p14:tracePt t="45189" x="3686175" y="4337050"/>
          <p14:tracePt t="45205" x="3736975" y="4300538"/>
          <p14:tracePt t="45222" x="3771900" y="4265613"/>
          <p14:tracePt t="45239" x="3800475" y="4214813"/>
          <p14:tracePt t="45255" x="3836988" y="4186238"/>
          <p14:tracePt t="45272" x="3894138" y="4143375"/>
          <p14:tracePt t="45289" x="3922713" y="4114800"/>
          <p14:tracePt t="45306" x="3965575" y="4065588"/>
          <p14:tracePt t="45322" x="4008438" y="4037013"/>
          <p14:tracePt t="45324" x="4043363" y="4029075"/>
          <p14:tracePt t="45340" x="4086225" y="3994150"/>
          <p14:tracePt t="45356" x="4108450" y="3971925"/>
          <p14:tracePt t="45372" x="4137025" y="3943350"/>
          <p14:tracePt t="45389" x="4171950" y="3922713"/>
          <p14:tracePt t="45406" x="4200525" y="3894138"/>
          <p14:tracePt t="45423" x="4243388" y="3865563"/>
          <p14:tracePt t="45439" x="4279900" y="3843338"/>
          <p14:tracePt t="45456" x="4308475" y="3829050"/>
          <p14:tracePt t="45473" x="4337050" y="3808413"/>
          <p14:tracePt t="45489" x="4365625" y="3800475"/>
          <p14:tracePt t="45506" x="4379913" y="3794125"/>
          <p14:tracePt t="45522" x="4394200" y="3779838"/>
          <p14:tracePt t="45541" x="4414838" y="3757613"/>
          <p14:tracePt t="45556" x="4465638" y="3714750"/>
          <p14:tracePt t="45573" x="4494213" y="3679825"/>
          <p14:tracePt t="45589" x="4500563" y="3643313"/>
          <p14:tracePt t="45606" x="4508500" y="3643313"/>
          <p14:tracePt t="45623" x="4514850" y="3636963"/>
          <p14:tracePt t="45676" x="4514850" y="3629025"/>
          <p14:tracePt t="45683" x="4514850" y="3622675"/>
          <p14:tracePt t="45700" x="4514850" y="3614738"/>
          <p14:tracePt t="45709" x="4514850" y="3608388"/>
          <p14:tracePt t="45723" x="4522788" y="3600450"/>
          <p14:tracePt t="45740" x="4522788" y="3586163"/>
          <p14:tracePt t="45758" x="4529138" y="3586163"/>
          <p14:tracePt t="45761" x="4529138" y="3579813"/>
          <p14:tracePt t="45790" x="4529138" y="3571875"/>
          <p14:tracePt t="45807" x="4529138" y="3565525"/>
          <p14:tracePt t="45824" x="4537075" y="3565525"/>
          <p14:tracePt t="47745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연결 리스트 </a:t>
            </a:r>
            <a:r>
              <a:rPr lang="ko-KR" altLang="en-US" sz="3200" b="0" dirty="0" err="1" smtClean="0"/>
              <a:t>메소드</a:t>
            </a:r>
            <a:endParaRPr lang="ko-KR" altLang="en-US" sz="3200" b="0" dirty="0" smtClean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pos</a:t>
            </a:r>
            <a:r>
              <a:rPr lang="ko-KR" altLang="en-US" dirty="0" smtClean="0"/>
              <a:t>번째 노드 반환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getNode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getEntry</a:t>
            </a:r>
            <a:r>
              <a:rPr lang="en-US" altLang="ko-KR" dirty="0"/>
              <a:t>(</a:t>
            </a:r>
            <a:r>
              <a:rPr lang="en-US" altLang="ko-KR" dirty="0" err="1"/>
              <a:t>pos</a:t>
            </a:r>
            <a:r>
              <a:rPr lang="en-US" altLang="ko-KR" dirty="0"/>
              <a:t>), replace(</a:t>
            </a:r>
            <a:r>
              <a:rPr lang="en-US" altLang="ko-KR" dirty="0" err="1"/>
              <a:t>pos,elem</a:t>
            </a:r>
            <a:r>
              <a:rPr lang="en-US" altLang="ko-KR" dirty="0"/>
              <a:t>), find(</a:t>
            </a:r>
            <a:r>
              <a:rPr lang="en-US" altLang="ko-KR" dirty="0" err="1"/>
              <a:t>val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43836"/>
            <a:ext cx="8100900" cy="20950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4644135"/>
            <a:ext cx="8100900" cy="13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87"/>
    </mc:Choice>
    <mc:Fallback xmlns="">
      <p:transition spd="slow" advTm="10008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1066" x="6415088" y="2708275"/>
          <p14:tracePt t="21187" x="6415088" y="2693988"/>
          <p14:tracePt t="21260" x="6415088" y="2686050"/>
          <p14:tracePt t="21275" x="6415088" y="2679700"/>
          <p14:tracePt t="21290" x="6415088" y="2665413"/>
          <p14:tracePt t="21298" x="6415088" y="2651125"/>
          <p14:tracePt t="21306" x="6415088" y="2643188"/>
          <p14:tracePt t="21316" x="6394450" y="2622550"/>
          <p14:tracePt t="21333" x="6337300" y="2543175"/>
          <p14:tracePt t="21351" x="6215063" y="2422525"/>
          <p14:tracePt t="21368" x="6151563" y="2365375"/>
          <p14:tracePt t="21384" x="6065838" y="2308225"/>
          <p14:tracePt t="21400" x="5965825" y="2271713"/>
          <p14:tracePt t="21417" x="5886450" y="2236788"/>
          <p14:tracePt t="21434" x="5843588" y="2222500"/>
          <p14:tracePt t="21450" x="5808663" y="2200275"/>
          <p14:tracePt t="21455" x="5786438" y="2200275"/>
          <p14:tracePt t="21467" x="5772150" y="2193925"/>
          <p14:tracePt t="21484" x="5715000" y="2143125"/>
          <p14:tracePt t="21486" x="5694363" y="2128838"/>
          <p14:tracePt t="21501" x="5665788" y="2108200"/>
          <p14:tracePt t="21517" x="5572125" y="2043113"/>
          <p14:tracePt t="21534" x="5486400" y="1979613"/>
          <p14:tracePt t="21551" x="5422900" y="1936750"/>
          <p14:tracePt t="21567" x="5351463" y="1914525"/>
          <p14:tracePt t="21584" x="5322888" y="1900238"/>
          <p14:tracePt t="21602" x="5300663" y="1900238"/>
          <p14:tracePt t="21688" x="5286375" y="1893888"/>
          <p14:tracePt t="21696" x="5257800" y="1879600"/>
          <p14:tracePt t="21704" x="5237163" y="1871663"/>
          <p14:tracePt t="21718" x="5208588" y="1871663"/>
          <p14:tracePt t="21735" x="5157788" y="1843088"/>
          <p14:tracePt t="21751" x="5114925" y="1843088"/>
          <p14:tracePt t="21768" x="5108575" y="1843088"/>
          <p14:tracePt t="21785" x="5094288" y="1843088"/>
          <p14:tracePt t="21801" x="5086350" y="1843088"/>
          <p14:tracePt t="21854" x="5080000" y="1843088"/>
          <p14:tracePt t="21875" x="5072063" y="1843088"/>
          <p14:tracePt t="21885" x="5065713" y="1843088"/>
          <p14:tracePt t="21915" x="5057775" y="1843088"/>
          <p14:tracePt t="21963" x="5051425" y="1843088"/>
          <p14:tracePt t="21979" x="5043488" y="1851025"/>
          <p14:tracePt t="21995" x="5037138" y="1851025"/>
          <p14:tracePt t="22002" x="5029200" y="1857375"/>
          <p14:tracePt t="22009" x="5029200" y="1865313"/>
          <p14:tracePt t="22250" x="5043488" y="1865313"/>
          <p14:tracePt t="22259" x="5065713" y="1865313"/>
          <p14:tracePt t="22269" x="5086350" y="1865313"/>
          <p14:tracePt t="22286" x="5165725" y="1865313"/>
          <p14:tracePt t="22302" x="5208588" y="1871663"/>
          <p14:tracePt t="22319" x="5251450" y="1879600"/>
          <p14:tracePt t="22337" x="5265738" y="1879600"/>
          <p14:tracePt t="22370" x="5272088" y="1879600"/>
          <p14:tracePt t="22387" x="5294313" y="1879600"/>
          <p14:tracePt t="22403" x="5314950" y="1879600"/>
          <p14:tracePt t="22419" x="5351463" y="1879600"/>
          <p14:tracePt t="22436" x="5386388" y="1879600"/>
          <p14:tracePt t="22439" x="5408613" y="1885950"/>
          <p14:tracePt t="22453" x="5422900" y="1885950"/>
          <p14:tracePt t="22799" x="5414963" y="1885950"/>
          <p14:tracePt t="22807" x="5408613" y="1885950"/>
          <p14:tracePt t="22814" x="5400675" y="1885950"/>
          <p14:tracePt t="22830" x="5394325" y="1893888"/>
          <p14:tracePt t="22840" x="5380038" y="1893888"/>
          <p14:tracePt t="22854" x="5365750" y="1893888"/>
          <p14:tracePt t="22871" x="5343525" y="1900238"/>
          <p14:tracePt t="22887" x="5337175" y="1900238"/>
          <p14:tracePt t="22904" x="5329238" y="1900238"/>
          <p14:tracePt t="22937" x="5308600" y="1908175"/>
          <p14:tracePt t="22955" x="5294313" y="1908175"/>
          <p14:tracePt t="22971" x="5257800" y="1908175"/>
          <p14:tracePt t="22988" x="5237163" y="1908175"/>
          <p14:tracePt t="23005" x="5208588" y="1908175"/>
          <p14:tracePt t="23022" x="5186363" y="1908175"/>
          <p14:tracePt t="23229" x="5194300" y="1908175"/>
          <p14:tracePt t="23236" x="5214938" y="1908175"/>
          <p14:tracePt t="23245" x="5222875" y="1908175"/>
          <p14:tracePt t="23255" x="5237163" y="1908175"/>
          <p14:tracePt t="23272" x="5257800" y="1908175"/>
          <p14:tracePt t="23288" x="5280025" y="1908175"/>
          <p14:tracePt t="23307" x="5314950" y="1908175"/>
          <p14:tracePt t="23322" x="5343525" y="1908175"/>
          <p14:tracePt t="23338" x="5365750" y="1908175"/>
          <p14:tracePt t="23355" x="5380038" y="1908175"/>
          <p14:tracePt t="23758" x="5365750" y="1908175"/>
          <p14:tracePt t="23766" x="5357813" y="1908175"/>
          <p14:tracePt t="23776" x="5351463" y="1908175"/>
          <p14:tracePt t="23789" x="5314950" y="1908175"/>
          <p14:tracePt t="23806" x="5294313" y="1900238"/>
          <p14:tracePt t="23823" x="5251450" y="1900238"/>
          <p14:tracePt t="23840" x="5208588" y="1900238"/>
          <p14:tracePt t="23856" x="5165725" y="1893888"/>
          <p14:tracePt t="23873" x="5100638" y="1893888"/>
          <p14:tracePt t="23890" x="5072063" y="1893888"/>
          <p14:tracePt t="23906" x="5051425" y="1893888"/>
          <p14:tracePt t="24041" x="5057775" y="1893888"/>
          <p14:tracePt t="24047" x="5086350" y="1900238"/>
          <p14:tracePt t="24058" x="5108575" y="1900238"/>
          <p14:tracePt t="24075" x="5194300" y="1908175"/>
          <p14:tracePt t="24091" x="5280025" y="1914525"/>
          <p14:tracePt t="24108" x="5380038" y="1922463"/>
          <p14:tracePt t="24124" x="5465763" y="1943100"/>
          <p14:tracePt t="24141" x="5543550" y="1943100"/>
          <p14:tracePt t="24158" x="5557838" y="1943100"/>
          <p14:tracePt t="24330" x="5557838" y="1951038"/>
          <p14:tracePt t="24336" x="5543550" y="1951038"/>
          <p14:tracePt t="24344" x="5537200" y="1951038"/>
          <p14:tracePt t="24357" x="5529263" y="1951038"/>
          <p14:tracePt t="24374" x="5500688" y="1951038"/>
          <p14:tracePt t="24391" x="5472113" y="1951038"/>
          <p14:tracePt t="24408" x="5443538" y="1951038"/>
          <p14:tracePt t="24425" x="5400675" y="1943100"/>
          <p14:tracePt t="24441" x="5372100" y="1936750"/>
          <p14:tracePt t="24458" x="5329238" y="1922463"/>
          <p14:tracePt t="24475" x="5314950" y="1922463"/>
          <p14:tracePt t="24955" x="5314950" y="1928813"/>
          <p14:tracePt t="24963" x="5314950" y="1936750"/>
          <p14:tracePt t="24978" x="5314950" y="1943100"/>
          <p14:tracePt t="24993" x="5308600" y="1943100"/>
          <p14:tracePt t="25000" x="5286375" y="1951038"/>
          <p14:tracePt t="25009" x="5257800" y="1965325"/>
          <p14:tracePt t="25026" x="5208588" y="2008188"/>
          <p14:tracePt t="25042" x="5114925" y="2085975"/>
          <p14:tracePt t="25059" x="5037138" y="2136775"/>
          <p14:tracePt t="25076" x="5000625" y="2157413"/>
          <p14:tracePt t="25094" x="4943475" y="2179638"/>
          <p14:tracePt t="25110" x="4872038" y="2179638"/>
          <p14:tracePt t="25127" x="4765675" y="2171700"/>
          <p14:tracePt t="25143" x="4629150" y="2151063"/>
          <p14:tracePt t="25160" x="4557713" y="2151063"/>
          <p14:tracePt t="25177" x="4400550" y="2157413"/>
          <p14:tracePt t="25194" x="4251325" y="2179638"/>
          <p14:tracePt t="25210" x="4100513" y="2208213"/>
          <p14:tracePt t="25228" x="3843338" y="2236788"/>
          <p14:tracePt t="25244" x="3643313" y="2251075"/>
          <p14:tracePt t="25260" x="3429000" y="2243138"/>
          <p14:tracePt t="25277" x="3294063" y="2243138"/>
          <p14:tracePt t="25293" x="3122613" y="2228850"/>
          <p14:tracePt t="25310" x="2957513" y="2228850"/>
          <p14:tracePt t="25327" x="2808288" y="2222500"/>
          <p14:tracePt t="25343" x="2514600" y="2236788"/>
          <p14:tracePt t="25360" x="2393950" y="2243138"/>
          <p14:tracePt t="25376" x="2257425" y="2251075"/>
          <p14:tracePt t="25393" x="2151063" y="2257425"/>
          <p14:tracePt t="25410" x="2093913" y="2257425"/>
          <p14:tracePt t="25427" x="2051050" y="2257425"/>
          <p14:tracePt t="25444" x="2000250" y="2251075"/>
          <p14:tracePt t="25461" x="1985963" y="2236788"/>
          <p14:tracePt t="25477" x="1971675" y="2236788"/>
          <p14:tracePt t="25493" x="1965325" y="2236788"/>
          <p14:tracePt t="25527" x="1957388" y="2236788"/>
          <p14:tracePt t="25544" x="1943100" y="2236788"/>
          <p14:tracePt t="25561" x="1914525" y="2228850"/>
          <p14:tracePt t="25577" x="1865313" y="2214563"/>
          <p14:tracePt t="25594" x="1822450" y="2200275"/>
          <p14:tracePt t="25611" x="1814513" y="2185988"/>
          <p14:tracePt t="25628" x="1814513" y="2179638"/>
          <p14:tracePt t="25703" x="1808163" y="2179638"/>
          <p14:tracePt t="25749" x="1800225" y="2179638"/>
          <p14:tracePt t="25884" x="1793875" y="2179638"/>
          <p14:tracePt t="25893" x="1793875" y="2171700"/>
          <p14:tracePt t="25916" x="1793875" y="2165350"/>
          <p14:tracePt t="26057" x="1793875" y="2157413"/>
          <p14:tracePt t="26078" x="1800225" y="2157413"/>
          <p14:tracePt t="26086" x="1800225" y="2151063"/>
          <p14:tracePt t="26096" x="1808163" y="2151063"/>
          <p14:tracePt t="26113" x="1814513" y="2151063"/>
          <p14:tracePt t="26129" x="1822450" y="2151063"/>
          <p14:tracePt t="26146" x="1828800" y="2151063"/>
          <p14:tracePt t="26162" x="1836738" y="2151063"/>
          <p14:tracePt t="26180" x="1879600" y="2151063"/>
          <p14:tracePt t="26196" x="1936750" y="2151063"/>
          <p14:tracePt t="26213" x="2014538" y="2151063"/>
          <p14:tracePt t="26229" x="2065338" y="2151063"/>
          <p14:tracePt t="26246" x="2085975" y="2151063"/>
          <p14:tracePt t="26263" x="2100263" y="2151063"/>
          <p14:tracePt t="26279" x="2100263" y="2143125"/>
          <p14:tracePt t="26343" x="2108200" y="2143125"/>
          <p14:tracePt t="26351" x="2122488" y="2143125"/>
          <p14:tracePt t="26362" x="2128838" y="2143125"/>
          <p14:tracePt t="26379" x="2157413" y="2143125"/>
          <p14:tracePt t="26396" x="2193925" y="2143125"/>
          <p14:tracePt t="26413" x="2214563" y="2143125"/>
          <p14:tracePt t="26429" x="2228850" y="2143125"/>
          <p14:tracePt t="26558" x="2236788" y="2143125"/>
          <p14:tracePt t="26565" x="2265363" y="2151063"/>
          <p14:tracePt t="26578" x="2271713" y="2151063"/>
          <p14:tracePt t="26681" x="2286000" y="2151063"/>
          <p14:tracePt t="26688" x="2328863" y="2151063"/>
          <p14:tracePt t="26696" x="2371725" y="2157413"/>
          <p14:tracePt t="26713" x="2436813" y="2171700"/>
          <p14:tracePt t="26730" x="2465388" y="2171700"/>
          <p14:tracePt t="26747" x="2500313" y="2171700"/>
          <p14:tracePt t="26764" x="2514600" y="2171700"/>
          <p14:tracePt t="26876" x="2522538" y="2171700"/>
          <p14:tracePt t="26884" x="2528888" y="2171700"/>
          <p14:tracePt t="26892" x="2536825" y="2171700"/>
          <p14:tracePt t="26900" x="2551113" y="2171700"/>
          <p14:tracePt t="26914" x="2557463" y="2171700"/>
          <p14:tracePt t="26931" x="2571750" y="2171700"/>
          <p14:tracePt t="26947" x="2579688" y="2171700"/>
          <p14:tracePt t="26964" x="2593975" y="2171700"/>
          <p14:tracePt t="26981" x="2628900" y="2171700"/>
          <p14:tracePt t="26997" x="2671763" y="2185988"/>
          <p14:tracePt t="27014" x="2728913" y="2200275"/>
          <p14:tracePt t="27031" x="2828925" y="2222500"/>
          <p14:tracePt t="27047" x="2836863" y="2222500"/>
          <p14:tracePt t="27946" x="2836863" y="2228850"/>
          <p14:tracePt t="27953" x="2836863" y="2236788"/>
          <p14:tracePt t="27976" x="2836863" y="2243138"/>
          <p14:tracePt t="27986" x="2828925" y="2243138"/>
          <p14:tracePt t="27994" x="2822575" y="2243138"/>
          <p14:tracePt t="28001" x="2814638" y="2251075"/>
          <p14:tracePt t="28016" x="2800350" y="2257425"/>
          <p14:tracePt t="28033" x="2779713" y="2271713"/>
          <p14:tracePt t="28050" x="2765425" y="2286000"/>
          <p14:tracePt t="28067" x="2757488" y="2293938"/>
          <p14:tracePt t="28083" x="2751138" y="2293938"/>
          <p14:tracePt t="28100" x="2743200" y="2314575"/>
          <p14:tracePt t="28103" x="2736850" y="2314575"/>
          <p14:tracePt t="28117" x="2714625" y="2351088"/>
          <p14:tracePt t="28134" x="2700338" y="2400300"/>
          <p14:tracePt t="28151" x="2651125" y="2428875"/>
          <p14:tracePt t="28167" x="2628900" y="2443163"/>
          <p14:tracePt t="28184" x="2600325" y="2465388"/>
          <p14:tracePt t="28200" x="2565400" y="2465388"/>
          <p14:tracePt t="28218" x="2522538" y="2471738"/>
          <p14:tracePt t="28234" x="2493963" y="2479675"/>
          <p14:tracePt t="28298" x="2479675" y="2479675"/>
          <p14:tracePt t="28306" x="2451100" y="2479675"/>
          <p14:tracePt t="28319" x="2428875" y="2479675"/>
          <p14:tracePt t="28335" x="2386013" y="2471738"/>
          <p14:tracePt t="28338" x="2343150" y="2465388"/>
          <p14:tracePt t="28352" x="2300288" y="2465388"/>
          <p14:tracePt t="28368" x="2286000" y="2465388"/>
          <p14:tracePt t="28385" x="2279650" y="2457450"/>
          <p14:tracePt t="28602" x="2271713" y="2457450"/>
          <p14:tracePt t="28618" x="2257425" y="2457450"/>
          <p14:tracePt t="28845" x="2271713" y="2457450"/>
          <p14:tracePt t="28852" x="2286000" y="2457450"/>
          <p14:tracePt t="28860" x="2314575" y="2457450"/>
          <p14:tracePt t="28869" x="2357438" y="2457450"/>
          <p14:tracePt t="28886" x="2414588" y="2457450"/>
          <p14:tracePt t="28902" x="2493963" y="2457450"/>
          <p14:tracePt t="28919" x="2551113" y="2457450"/>
          <p14:tracePt t="28936" x="2608263" y="2457450"/>
          <p14:tracePt t="28952" x="2657475" y="2457450"/>
          <p14:tracePt t="28969" x="2728913" y="2443163"/>
          <p14:tracePt t="28986" x="2751138" y="2443163"/>
          <p14:tracePt t="29002" x="2828925" y="2443163"/>
          <p14:tracePt t="29019" x="2894013" y="2443163"/>
          <p14:tracePt t="29036" x="2971800" y="2443163"/>
          <p14:tracePt t="29052" x="3057525" y="2471738"/>
          <p14:tracePt t="29069" x="3136900" y="2486025"/>
          <p14:tracePt t="29087" x="3151188" y="2486025"/>
          <p14:tracePt t="30976" x="3143250" y="2486025"/>
          <p14:tracePt t="30984" x="3114675" y="2465388"/>
          <p14:tracePt t="30993" x="3086100" y="2422525"/>
          <p14:tracePt t="31008" x="3043238" y="2393950"/>
          <p14:tracePt t="31024" x="3008313" y="2379663"/>
          <p14:tracePt t="31041" x="2986088" y="2371725"/>
          <p14:tracePt t="31057" x="2971800" y="2357438"/>
          <p14:tracePt t="31074" x="2965450" y="2351088"/>
          <p14:tracePt t="31091" x="2957513" y="2343150"/>
          <p14:tracePt t="31108" x="2943225" y="2336800"/>
          <p14:tracePt t="31124" x="2914650" y="2300288"/>
          <p14:tracePt t="31141" x="2894013" y="2279650"/>
          <p14:tracePt t="31159" x="2857500" y="2251075"/>
          <p14:tracePt t="31175" x="2843213" y="2236788"/>
          <p14:tracePt t="31207" x="2843213" y="2228850"/>
          <p14:tracePt t="31289" x="2828925" y="2228850"/>
          <p14:tracePt t="31298" x="2822575" y="2222500"/>
          <p14:tracePt t="31484" x="2822575" y="2228850"/>
          <p14:tracePt t="31500" x="2822575" y="2236788"/>
          <p14:tracePt t="31508" x="2828925" y="2243138"/>
          <p14:tracePt t="31515" x="2836863" y="2251075"/>
          <p14:tracePt t="31525" x="2843213" y="2257425"/>
          <p14:tracePt t="31542" x="2851150" y="2265363"/>
          <p14:tracePt t="31559" x="2857500" y="2279650"/>
          <p14:tracePt t="31576" x="2857500" y="2286000"/>
          <p14:tracePt t="31592" x="2857500" y="2293938"/>
          <p14:tracePt t="31609" x="2865438" y="2300288"/>
          <p14:tracePt t="31625" x="2879725" y="2351088"/>
          <p14:tracePt t="31642" x="2894013" y="2371725"/>
          <p14:tracePt t="31658" x="2908300" y="2400300"/>
          <p14:tracePt t="31675" x="2928938" y="2428875"/>
          <p14:tracePt t="31692" x="2936875" y="2457450"/>
          <p14:tracePt t="31709" x="2943225" y="2471738"/>
          <p14:tracePt t="31726" x="2943225" y="2486025"/>
          <p14:tracePt t="31742" x="2943225" y="2493963"/>
          <p14:tracePt t="31760" x="2943225" y="2500313"/>
          <p14:tracePt t="31776" x="2951163" y="2500313"/>
          <p14:tracePt t="31859" x="2951163" y="2508250"/>
          <p14:tracePt t="31874" x="2951163" y="2514600"/>
          <p14:tracePt t="32353" x="2951163" y="2522538"/>
          <p14:tracePt t="32376" x="2951163" y="2528888"/>
          <p14:tracePt t="32454" x="2951163" y="2536825"/>
          <p14:tracePt t="32460" x="2951163" y="2543175"/>
          <p14:tracePt t="32476" x="2951163" y="2551113"/>
          <p14:tracePt t="32508" x="2951163" y="2557463"/>
          <p14:tracePt t="32538" x="2951163" y="2571750"/>
          <p14:tracePt t="32561" x="2943225" y="2579688"/>
          <p14:tracePt t="32577" x="2943225" y="2586038"/>
          <p14:tracePt t="32593" x="2943225" y="2593975"/>
          <p14:tracePt t="32602" x="2943225" y="2600325"/>
          <p14:tracePt t="32618" x="2936875" y="2608263"/>
          <p14:tracePt t="32628" x="2936875" y="2614613"/>
          <p14:tracePt t="32645" x="2928938" y="2628900"/>
          <p14:tracePt t="32662" x="2928938" y="2636838"/>
          <p14:tracePt t="32695" x="2928938" y="2643188"/>
          <p14:tracePt t="32717" x="2928938" y="2651125"/>
          <p14:tracePt t="32728" x="2922588" y="2651125"/>
          <p14:tracePt t="32745" x="2922588" y="2657475"/>
          <p14:tracePt t="32765" x="2922588" y="2665413"/>
          <p14:tracePt t="32778" x="2908300" y="2665413"/>
          <p14:tracePt t="32795" x="2908300" y="2671763"/>
          <p14:tracePt t="32812" x="2894013" y="2686050"/>
          <p14:tracePt t="32828" x="2886075" y="2693988"/>
          <p14:tracePt t="32845" x="2886075" y="2700338"/>
          <p14:tracePt t="32862" x="2879725" y="2708275"/>
          <p14:tracePt t="32879" x="2865438" y="2708275"/>
          <p14:tracePt t="32895" x="2857500" y="2714625"/>
          <p14:tracePt t="32912" x="2851150" y="2714625"/>
          <p14:tracePt t="32948" x="2851150" y="2722563"/>
          <p14:tracePt t="32962" x="2836863" y="2722563"/>
          <p14:tracePt t="32979" x="2828925" y="2728913"/>
          <p14:tracePt t="32995" x="2808288" y="2743200"/>
          <p14:tracePt t="33012" x="2786063" y="2751138"/>
          <p14:tracePt t="33029" x="2728913" y="2757488"/>
          <p14:tracePt t="33046" x="2686050" y="2771775"/>
          <p14:tracePt t="33062" x="2671763" y="2779713"/>
          <p14:tracePt t="33079" x="2636838" y="2779713"/>
          <p14:tracePt t="33096" x="2614613" y="2794000"/>
          <p14:tracePt t="33112" x="2593975" y="2800350"/>
          <p14:tracePt t="33129" x="2571750" y="2808288"/>
          <p14:tracePt t="33146" x="2565400" y="2808288"/>
          <p14:tracePt t="33162" x="2551113" y="2808288"/>
          <p14:tracePt t="33180" x="2508250" y="2822575"/>
          <p14:tracePt t="33196" x="2500313" y="2822575"/>
          <p14:tracePt t="33213" x="2471738" y="2822575"/>
          <p14:tracePt t="33230" x="2457450" y="2828925"/>
          <p14:tracePt t="33247" x="2428875" y="2836863"/>
          <p14:tracePt t="33263" x="2414588" y="2836863"/>
          <p14:tracePt t="33279" x="2393950" y="2836863"/>
          <p14:tracePt t="33296" x="2357438" y="2836863"/>
          <p14:tracePt t="33313" x="2336800" y="2836863"/>
          <p14:tracePt t="33329" x="2308225" y="2836863"/>
          <p14:tracePt t="33346" x="2271713" y="2843213"/>
          <p14:tracePt t="33363" x="2228850" y="2843213"/>
          <p14:tracePt t="33366" x="2208213" y="2843213"/>
          <p14:tracePt t="33379" x="2185988" y="2843213"/>
          <p14:tracePt t="33396" x="2157413" y="2851150"/>
          <p14:tracePt t="33413" x="2108200" y="2857500"/>
          <p14:tracePt t="33430" x="2071688" y="2871788"/>
          <p14:tracePt t="33446" x="2043113" y="2879725"/>
          <p14:tracePt t="33463" x="2036763" y="2886075"/>
          <p14:tracePt t="33480" x="2014538" y="2886075"/>
          <p14:tracePt t="33496" x="1985963" y="2886075"/>
          <p14:tracePt t="33513" x="1965325" y="2886075"/>
          <p14:tracePt t="33531" x="1936750" y="2886075"/>
          <p14:tracePt t="33548" x="1922463" y="2879725"/>
          <p14:tracePt t="33563" x="1908175" y="2879725"/>
          <p14:tracePt t="33581" x="1893888" y="2871788"/>
          <p14:tracePt t="33598" x="1885950" y="2871788"/>
          <p14:tracePt t="33836" x="1908175" y="2865438"/>
          <p14:tracePt t="33843" x="1922463" y="2865438"/>
          <p14:tracePt t="33852" x="1936750" y="2865438"/>
          <p14:tracePt t="33868" x="1943100" y="2865438"/>
          <p14:tracePt t="33882" x="1979613" y="2865438"/>
          <p14:tracePt t="33898" x="1985963" y="2865438"/>
          <p14:tracePt t="33914" x="1993900" y="2857500"/>
          <p14:tracePt t="33931" x="2000250" y="2857500"/>
          <p14:tracePt t="33948" x="2000250" y="2851150"/>
          <p14:tracePt t="33965" x="2008188" y="2851150"/>
          <p14:tracePt t="34194" x="2000250" y="2851150"/>
          <p14:tracePt t="34202" x="1993900" y="2851150"/>
          <p14:tracePt t="34210" x="1979613" y="2851150"/>
          <p14:tracePt t="34219" x="1971675" y="2851150"/>
          <p14:tracePt t="34231" x="1957388" y="2851150"/>
          <p14:tracePt t="34249" x="1922463" y="2843213"/>
          <p14:tracePt t="34265" x="1893888" y="2843213"/>
          <p14:tracePt t="34283" x="1885950" y="2836863"/>
          <p14:tracePt t="34300" x="1871663" y="2836863"/>
          <p14:tracePt t="34316" x="1836738" y="2828925"/>
          <p14:tracePt t="34332" x="1785938" y="2822575"/>
          <p14:tracePt t="34349" x="1757363" y="2814638"/>
          <p14:tracePt t="34352" x="1736725" y="2814638"/>
          <p14:tracePt t="34366" x="1722438" y="2800350"/>
          <p14:tracePt t="34382" x="1708150" y="2800350"/>
          <p14:tracePt t="34742" x="1722438" y="2800350"/>
          <p14:tracePt t="34749" x="1743075" y="2800350"/>
          <p14:tracePt t="34766" x="1757363" y="2800350"/>
          <p14:tracePt t="34828" x="1765300" y="2800350"/>
          <p14:tracePt t="34853" x="1779588" y="2800350"/>
          <p14:tracePt t="34858" x="1785938" y="2800350"/>
          <p14:tracePt t="34866" x="1793875" y="2800350"/>
          <p14:tracePt t="34883" x="1800225" y="2800350"/>
          <p14:tracePt t="35306" x="1814513" y="2800350"/>
          <p14:tracePt t="35312" x="1836738" y="2800350"/>
          <p14:tracePt t="35322" x="1843088" y="2800350"/>
          <p14:tracePt t="35334" x="1865313" y="2800350"/>
          <p14:tracePt t="35351" x="1885950" y="2808288"/>
          <p14:tracePt t="35369" x="1893888" y="2808288"/>
          <p14:tracePt t="35385" x="1900238" y="2808288"/>
          <p14:tracePt t="35401" x="1908175" y="2814638"/>
          <p14:tracePt t="35418" x="1914525" y="2814638"/>
          <p14:tracePt t="35435" x="1943100" y="2814638"/>
          <p14:tracePt t="35451" x="1979613" y="2814638"/>
          <p14:tracePt t="35468" x="2000250" y="2822575"/>
          <p14:tracePt t="35485" x="2014538" y="2822575"/>
          <p14:tracePt t="35502" x="2022475" y="2822575"/>
          <p14:tracePt t="35518" x="2036763" y="2822575"/>
          <p14:tracePt t="35624" x="2043113" y="2822575"/>
          <p14:tracePt t="35632" x="2065338" y="2822575"/>
          <p14:tracePt t="35640" x="2079625" y="2822575"/>
          <p14:tracePt t="35652" x="2085975" y="2822575"/>
          <p14:tracePt t="35669" x="2108200" y="2814638"/>
          <p14:tracePt t="35763" x="2114550" y="2814638"/>
          <p14:tracePt t="35788" x="2122488" y="2814638"/>
          <p14:tracePt t="35795" x="2128838" y="2814638"/>
          <p14:tracePt t="35805" x="2136775" y="2814638"/>
          <p14:tracePt t="35819" x="2171700" y="2814638"/>
          <p14:tracePt t="35835" x="2185988" y="2814638"/>
          <p14:tracePt t="35852" x="2193925" y="2814638"/>
          <p14:tracePt t="36031" x="2200275" y="2814638"/>
          <p14:tracePt t="36586" x="2208213" y="2814638"/>
          <p14:tracePt t="36999" x="2200275" y="2814638"/>
          <p14:tracePt t="37009" x="2193925" y="2814638"/>
          <p14:tracePt t="37024" x="2185988" y="2822575"/>
          <p14:tracePt t="37030" x="2171700" y="2822575"/>
          <p14:tracePt t="37422" x="2179638" y="2814638"/>
          <p14:tracePt t="37431" x="2185988" y="2814638"/>
          <p14:tracePt t="37440" x="2208213" y="2814638"/>
          <p14:tracePt t="37457" x="2222500" y="2800350"/>
          <p14:tracePt t="37474" x="2236788" y="2800350"/>
          <p14:tracePt t="37600" x="2257425" y="2800350"/>
          <p14:tracePt t="37608" x="2279650" y="2794000"/>
          <p14:tracePt t="37616" x="2308225" y="2794000"/>
          <p14:tracePt t="37625" x="2336800" y="2794000"/>
          <p14:tracePt t="37641" x="2379663" y="2794000"/>
          <p14:tracePt t="37657" x="2400300" y="2794000"/>
          <p14:tracePt t="37674" x="2408238" y="2794000"/>
          <p14:tracePt t="37742" x="2422525" y="2794000"/>
          <p14:tracePt t="37750" x="2443163" y="2794000"/>
          <p14:tracePt t="37759" x="2465388" y="2794000"/>
          <p14:tracePt t="37775" x="2522538" y="2794000"/>
          <p14:tracePt t="37791" x="2543175" y="2794000"/>
          <p14:tracePt t="38140" x="2551113" y="2794000"/>
          <p14:tracePt t="38234" x="2551113" y="2800350"/>
          <p14:tracePt t="38243" x="2551113" y="2808288"/>
          <p14:tracePt t="38328" x="2551113" y="2814638"/>
          <p14:tracePt t="38500" x="2528888" y="2814638"/>
          <p14:tracePt t="38508" x="2522538" y="2814638"/>
          <p14:tracePt t="38514" x="2508250" y="2808288"/>
          <p14:tracePt t="38526" x="2500313" y="2808288"/>
          <p14:tracePt t="38543" x="2471738" y="2786063"/>
          <p14:tracePt t="38560" x="2457450" y="2771775"/>
          <p14:tracePt t="38576" x="2436813" y="2757488"/>
          <p14:tracePt t="38578" x="2428875" y="2736850"/>
          <p14:tracePt t="38592" x="2414588" y="2728913"/>
          <p14:tracePt t="38609" x="2393950" y="2714625"/>
          <p14:tracePt t="39264" x="2393950" y="2722563"/>
          <p14:tracePt t="39272" x="2393950" y="2743200"/>
          <p14:tracePt t="39279" x="2386013" y="2751138"/>
          <p14:tracePt t="39294" x="2386013" y="2771775"/>
          <p14:tracePt t="39311" x="2386013" y="2779713"/>
          <p14:tracePt t="39328" x="2379663" y="2794000"/>
          <p14:tracePt t="39344" x="2379663" y="2814638"/>
          <p14:tracePt t="39361" x="2379663" y="2828925"/>
          <p14:tracePt t="39378" x="2371725" y="2851150"/>
          <p14:tracePt t="39395" x="2371725" y="2871788"/>
          <p14:tracePt t="39411" x="2371725" y="2900363"/>
          <p14:tracePt t="39428" x="2357438" y="2957513"/>
          <p14:tracePt t="39444" x="2357438" y="2994025"/>
          <p14:tracePt t="39462" x="2357438" y="3022600"/>
          <p14:tracePt t="39478" x="2357438" y="3036888"/>
          <p14:tracePt t="39495" x="2357438" y="3043238"/>
          <p14:tracePt t="39512" x="2357438" y="3051175"/>
          <p14:tracePt t="39528" x="2357438" y="3071813"/>
          <p14:tracePt t="39545" x="2351088" y="3114675"/>
          <p14:tracePt t="39562" x="2343150" y="3128963"/>
          <p14:tracePt t="39578" x="2343150" y="3136900"/>
          <p14:tracePt t="39595" x="2336800" y="3143250"/>
          <p14:tracePt t="39648" x="2336800" y="3151188"/>
          <p14:tracePt t="39678" x="2328863" y="3151188"/>
          <p14:tracePt t="39867" x="2322513" y="3151188"/>
          <p14:tracePt t="39891" x="2314575" y="3151188"/>
          <p14:tracePt t="39900" x="2300288" y="3151188"/>
          <p14:tracePt t="39907" x="2293938" y="3151188"/>
          <p14:tracePt t="39920" x="2286000" y="3151188"/>
          <p14:tracePt t="39929" x="2271713" y="3151188"/>
          <p14:tracePt t="39946" x="2251075" y="3151188"/>
          <p14:tracePt t="39963" x="2236788" y="3143250"/>
          <p14:tracePt t="39979" x="2214563" y="3136900"/>
          <p14:tracePt t="39996" x="2193925" y="3128963"/>
          <p14:tracePt t="40012" x="2179638" y="3128963"/>
          <p14:tracePt t="40029" x="2171700" y="3128963"/>
          <p14:tracePt t="40133" x="2171700" y="3122613"/>
          <p14:tracePt t="40150" x="2171700" y="3114675"/>
          <p14:tracePt t="40156" x="2179638" y="3114675"/>
          <p14:tracePt t="40163" x="2193925" y="3114675"/>
          <p14:tracePt t="40179" x="2200275" y="3114675"/>
          <p14:tracePt t="40196" x="2228850" y="3108325"/>
          <p14:tracePt t="40215" x="2243138" y="3108325"/>
          <p14:tracePt t="40230" x="2286000" y="3108325"/>
          <p14:tracePt t="40246" x="2322513" y="3108325"/>
          <p14:tracePt t="40264" x="2343150" y="3108325"/>
          <p14:tracePt t="40280" x="2351088" y="3108325"/>
          <p14:tracePt t="40406" x="2357438" y="3108325"/>
          <p14:tracePt t="40546" x="2371725" y="3114675"/>
          <p14:tracePt t="40554" x="2379663" y="3114675"/>
          <p14:tracePt t="40564" x="2393950" y="3114675"/>
          <p14:tracePt t="40581" x="2400300" y="3114675"/>
          <p14:tracePt t="40597" x="2428875" y="3114675"/>
          <p14:tracePt t="40614" x="2436813" y="3114675"/>
          <p14:tracePt t="40734" x="2443163" y="3114675"/>
          <p14:tracePt t="40740" x="2451100" y="3114675"/>
          <p14:tracePt t="40749" x="2465388" y="3114675"/>
          <p14:tracePt t="41421" x="2471738" y="3114675"/>
          <p14:tracePt t="41428" x="2486025" y="3114675"/>
          <p14:tracePt t="41446" x="2500313" y="3114675"/>
          <p14:tracePt t="41452" x="2522538" y="3114675"/>
          <p14:tracePt t="41466" x="2528888" y="3114675"/>
          <p14:tracePt t="41483" x="2614613" y="3128963"/>
          <p14:tracePt t="41500" x="2665413" y="3136900"/>
          <p14:tracePt t="41516" x="2743200" y="3143250"/>
          <p14:tracePt t="41533" x="2808288" y="3143250"/>
          <p14:tracePt t="41550" x="2894013" y="3151188"/>
          <p14:tracePt t="41566" x="2965450" y="3165475"/>
          <p14:tracePt t="41583" x="3014663" y="3165475"/>
          <p14:tracePt t="41600" x="3028950" y="3165475"/>
          <p14:tracePt t="41616" x="3036888" y="3171825"/>
          <p14:tracePt t="41651" x="3051175" y="3171825"/>
          <p14:tracePt t="41667" x="3057525" y="3171825"/>
          <p14:tracePt t="41683" x="3065463" y="3171825"/>
          <p14:tracePt t="41717" x="3071813" y="3171825"/>
          <p14:tracePt t="41741" x="3079750" y="3171825"/>
          <p14:tracePt t="41750" x="3086100" y="3171825"/>
          <p14:tracePt t="41767" x="3094038" y="3171825"/>
          <p14:tracePt t="41945" x="3100388" y="3171825"/>
          <p14:tracePt t="41961" x="3108325" y="3171825"/>
          <p14:tracePt t="41976" x="3114675" y="3171825"/>
          <p14:tracePt t="41985" x="3122613" y="3171825"/>
          <p14:tracePt t="42006" x="3128963" y="3171825"/>
          <p14:tracePt t="42024" x="3136900" y="3171825"/>
          <p14:tracePt t="42030" x="3143250" y="3171825"/>
          <p14:tracePt t="42039" x="3157538" y="3165475"/>
          <p14:tracePt t="42051" x="3179763" y="3165475"/>
          <p14:tracePt t="42068" x="3222625" y="3165475"/>
          <p14:tracePt t="42084" x="3243263" y="3165475"/>
          <p14:tracePt t="42101" x="3265488" y="3157538"/>
          <p14:tracePt t="42117" x="3279775" y="3151188"/>
          <p14:tracePt t="42134" x="3294063" y="3151188"/>
          <p14:tracePt t="42151" x="3308350" y="3151188"/>
          <p14:tracePt t="42188" x="3314700" y="3151188"/>
          <p14:tracePt t="42205" x="3322638" y="3151188"/>
          <p14:tracePt t="42220" x="3328988" y="3151188"/>
          <p14:tracePt t="42235" x="3357563" y="3151188"/>
          <p14:tracePt t="42251" x="3365500" y="3157538"/>
          <p14:tracePt t="42269" x="3379788" y="3157538"/>
          <p14:tracePt t="42286" x="3400425" y="3157538"/>
          <p14:tracePt t="42302" x="3422650" y="3157538"/>
          <p14:tracePt t="42318" x="3443288" y="3157538"/>
          <p14:tracePt t="42342" x="3451225" y="3157538"/>
          <p14:tracePt t="42397" x="3457575" y="3157538"/>
          <p14:tracePt t="43305" x="3465513" y="3157538"/>
          <p14:tracePt t="43310" x="3471863" y="3157538"/>
          <p14:tracePt t="43326" x="3479800" y="3157538"/>
          <p14:tracePt t="43358" x="3486150" y="3165475"/>
          <p14:tracePt t="43368" x="3494088" y="3165475"/>
          <p14:tracePt t="43388" x="3500438" y="3165475"/>
          <p14:tracePt t="43576" x="3486150" y="3165475"/>
          <p14:tracePt t="43592" x="3471863" y="3165475"/>
          <p14:tracePt t="43600" x="3465513" y="3165475"/>
          <p14:tracePt t="43608" x="3457575" y="3165475"/>
          <p14:tracePt t="43621" x="3451225" y="3165475"/>
          <p14:tracePt t="43638" x="3422650" y="3165475"/>
          <p14:tracePt t="43655" x="3400425" y="3165475"/>
          <p14:tracePt t="43672" x="3394075" y="3165475"/>
          <p14:tracePt t="43689" x="3386138" y="3165475"/>
          <p14:tracePt t="43705" x="3379788" y="3165475"/>
          <p14:tracePt t="43722" x="3351213" y="3165475"/>
          <p14:tracePt t="43738" x="3314700" y="3165475"/>
          <p14:tracePt t="43740" x="3300413" y="3165475"/>
          <p14:tracePt t="43755" x="3279775" y="3165475"/>
          <p14:tracePt t="43772" x="3265488" y="3165475"/>
          <p14:tracePt t="43789" x="3257550" y="3165475"/>
          <p14:tracePt t="43982" x="3265488" y="3165475"/>
          <p14:tracePt t="43993" x="3271838" y="3165475"/>
          <p14:tracePt t="43998" x="3279775" y="3165475"/>
          <p14:tracePt t="44008" x="3279775" y="3171825"/>
          <p14:tracePt t="44022" x="3286125" y="3171825"/>
          <p14:tracePt t="44040" x="3300413" y="3171825"/>
          <p14:tracePt t="44056" x="3308350" y="3171825"/>
          <p14:tracePt t="44073" x="3322638" y="3171825"/>
          <p14:tracePt t="44089" x="3328988" y="3171825"/>
          <p14:tracePt t="44106" x="3351213" y="3171825"/>
          <p14:tracePt t="44124" x="3386138" y="3171825"/>
          <p14:tracePt t="44139" x="3400425" y="3171825"/>
          <p14:tracePt t="44156" x="3422650" y="3171825"/>
          <p14:tracePt t="44173" x="3436938" y="3171825"/>
          <p14:tracePt t="44190" x="3457575" y="3165475"/>
          <p14:tracePt t="44206" x="3465513" y="3165475"/>
          <p14:tracePt t="44224" x="3500438" y="3165475"/>
          <p14:tracePt t="44240" x="3522663" y="3171825"/>
          <p14:tracePt t="44256" x="3551238" y="3171825"/>
          <p14:tracePt t="44273" x="3571875" y="3179763"/>
          <p14:tracePt t="44290" x="3600450" y="3179763"/>
          <p14:tracePt t="44306" x="3608388" y="3179763"/>
          <p14:tracePt t="44323" x="3622675" y="3179763"/>
          <p14:tracePt t="44340" x="3643313" y="3186113"/>
          <p14:tracePt t="44356" x="3651250" y="3186113"/>
          <p14:tracePt t="44358" x="3657600" y="3186113"/>
          <p14:tracePt t="44374" x="3665538" y="3186113"/>
          <p14:tracePt t="44390" x="3671888" y="3186113"/>
          <p14:tracePt t="44407" x="3679825" y="3186113"/>
          <p14:tracePt t="44423" x="3686175" y="3186113"/>
          <p14:tracePt t="44440" x="3708400" y="3186113"/>
          <p14:tracePt t="44457" x="3722688" y="3186113"/>
          <p14:tracePt t="44474" x="3729038" y="3186113"/>
          <p14:tracePt t="44490" x="3736975" y="3186113"/>
          <p14:tracePt t="44608" x="3743325" y="3186113"/>
          <p14:tracePt t="45092" x="3736975" y="3186113"/>
          <p14:tracePt t="45101" x="3729038" y="3186113"/>
          <p14:tracePt t="45108" x="3722688" y="3194050"/>
          <p14:tracePt t="45125" x="3722688" y="3200400"/>
          <p14:tracePt t="45142" x="3714750" y="3208338"/>
          <p14:tracePt t="45159" x="3700463" y="3214688"/>
          <p14:tracePt t="45175" x="3694113" y="3214688"/>
          <p14:tracePt t="45192" x="3679825" y="3222625"/>
          <p14:tracePt t="45209" x="3665538" y="3222625"/>
          <p14:tracePt t="45227" x="3651250" y="3222625"/>
          <p14:tracePt t="45242" x="3629025" y="3222625"/>
          <p14:tracePt t="45259" x="3600450" y="3222625"/>
          <p14:tracePt t="45276" x="3586163" y="3222625"/>
          <p14:tracePt t="45309" x="3579813" y="3222625"/>
          <p14:tracePt t="45376" x="3571875" y="3228975"/>
          <p14:tracePt t="45391" x="3557588" y="3228975"/>
          <p14:tracePt t="45397" x="3551238" y="3236913"/>
          <p14:tracePt t="45410" x="3543300" y="3236913"/>
          <p14:tracePt t="45426" x="3514725" y="3243263"/>
          <p14:tracePt t="45442" x="3508375" y="3243263"/>
          <p14:tracePt t="45459" x="3494088" y="3257550"/>
          <p14:tracePt t="45476" x="3494088" y="3265488"/>
          <p14:tracePt t="45492" x="3479800" y="3265488"/>
          <p14:tracePt t="45510" x="3465513" y="3265488"/>
          <p14:tracePt t="45527" x="3436938" y="3271838"/>
          <p14:tracePt t="45543" x="3394075" y="3279775"/>
          <p14:tracePt t="45560" x="3351213" y="3279775"/>
          <p14:tracePt t="45576" x="3322638" y="3279775"/>
          <p14:tracePt t="45593" x="3286125" y="3279775"/>
          <p14:tracePt t="45610" x="3265488" y="3286125"/>
          <p14:tracePt t="45626" x="3236913" y="3286125"/>
          <p14:tracePt t="45643" x="3222625" y="3286125"/>
          <p14:tracePt t="45660" x="3194050" y="3286125"/>
          <p14:tracePt t="45677" x="3179763" y="3286125"/>
          <p14:tracePt t="45694" x="3143250" y="3294063"/>
          <p14:tracePt t="45710" x="3128963" y="3294063"/>
          <p14:tracePt t="45727" x="3114675" y="3294063"/>
          <p14:tracePt t="45743" x="3100388" y="3300413"/>
          <p14:tracePt t="45760" x="3071813" y="3300413"/>
          <p14:tracePt t="45777" x="3051175" y="3308350"/>
          <p14:tracePt t="45780" x="3036888" y="3308350"/>
          <p14:tracePt t="45793" x="3008313" y="3314700"/>
          <p14:tracePt t="45811" x="2986088" y="3314700"/>
          <p14:tracePt t="45827" x="2957513" y="3314700"/>
          <p14:tracePt t="45844" x="2914650" y="3322638"/>
          <p14:tracePt t="45860" x="2843213" y="3328988"/>
          <p14:tracePt t="45877" x="2794000" y="3351213"/>
          <p14:tracePt t="45894" x="2686050" y="3429000"/>
          <p14:tracePt t="45897" x="2657475" y="3436938"/>
          <p14:tracePt t="45910" x="2614613" y="3451225"/>
          <p14:tracePt t="45927" x="2522538" y="3479800"/>
          <p14:tracePt t="45946" x="2457450" y="3479800"/>
          <p14:tracePt t="45961" x="2400300" y="3479800"/>
          <p14:tracePt t="45977" x="2343150" y="3479800"/>
          <p14:tracePt t="45995" x="2286000" y="3479800"/>
          <p14:tracePt t="46011" x="2236788" y="3465513"/>
          <p14:tracePt t="46027" x="2214563" y="3457575"/>
          <p14:tracePt t="46044" x="2179638" y="3457575"/>
          <p14:tracePt t="46061" x="2151063" y="3457575"/>
          <p14:tracePt t="46079" x="2143125" y="3457575"/>
          <p14:tracePt t="46094" x="2128838" y="3457575"/>
          <p14:tracePt t="46111" x="2114550" y="3451225"/>
          <p14:tracePt t="46127" x="2108200" y="3451225"/>
          <p14:tracePt t="46144" x="2093913" y="3451225"/>
          <p14:tracePt t="46161" x="2085975" y="3443288"/>
          <p14:tracePt t="46264" x="2085975" y="3436938"/>
          <p14:tracePt t="46280" x="2093913" y="3429000"/>
          <p14:tracePt t="46289" x="2100263" y="3429000"/>
          <p14:tracePt t="46294" x="2114550" y="3422650"/>
          <p14:tracePt t="46311" x="2136775" y="3422650"/>
          <p14:tracePt t="46328" x="2185988" y="3422650"/>
          <p14:tracePt t="46345" x="2243138" y="3414713"/>
          <p14:tracePt t="46362" x="2308225" y="3414713"/>
          <p14:tracePt t="46379" x="2357438" y="3414713"/>
          <p14:tracePt t="46395" x="2393950" y="3422650"/>
          <p14:tracePt t="46396" x="2414588" y="3422650"/>
          <p14:tracePt t="46412" x="2443163" y="3422650"/>
          <p14:tracePt t="46428" x="2457450" y="3422650"/>
          <p14:tracePt t="46445" x="2479675" y="3422650"/>
          <p14:tracePt t="46462" x="2493963" y="3422650"/>
          <p14:tracePt t="46478" x="2508250" y="3422650"/>
          <p14:tracePt t="46495" x="2528888" y="3429000"/>
          <p14:tracePt t="46512" x="2551113" y="3429000"/>
          <p14:tracePt t="46514" x="2557463" y="3429000"/>
          <p14:tracePt t="46528" x="2565400" y="3429000"/>
          <p14:tracePt t="46545" x="2579688" y="3429000"/>
          <p14:tracePt t="46562" x="2586038" y="3429000"/>
          <p14:tracePt t="46579" x="2622550" y="3429000"/>
          <p14:tracePt t="46595" x="2657475" y="3429000"/>
          <p14:tracePt t="46612" x="2693988" y="3429000"/>
          <p14:tracePt t="46629" x="2708275" y="3429000"/>
          <p14:tracePt t="46645" x="2714625" y="3429000"/>
          <p14:tracePt t="46764" x="2728913" y="3429000"/>
          <p14:tracePt t="46772" x="2736850" y="3429000"/>
          <p14:tracePt t="46781" x="2751138" y="3429000"/>
          <p14:tracePt t="46796" x="2765425" y="3429000"/>
          <p14:tracePt t="46814" x="2771775" y="3422650"/>
          <p14:tracePt t="46829" x="2786063" y="3422650"/>
          <p14:tracePt t="46846" x="2800350" y="3422650"/>
          <p14:tracePt t="46863" x="2808288" y="3422650"/>
          <p14:tracePt t="46880" x="2828925" y="3422650"/>
          <p14:tracePt t="46896" x="2836863" y="3422650"/>
          <p14:tracePt t="46913" x="2851150" y="3422650"/>
          <p14:tracePt t="46929" x="2857500" y="3422650"/>
          <p14:tracePt t="46948" x="2879725" y="3422650"/>
          <p14:tracePt t="46963" x="2894013" y="3422650"/>
          <p14:tracePt t="46980" x="2908300" y="3422650"/>
          <p14:tracePt t="46996" x="2914650" y="3422650"/>
          <p14:tracePt t="47241" x="2908300" y="3422650"/>
          <p14:tracePt t="47257" x="2900363" y="3429000"/>
          <p14:tracePt t="47264" x="2886075" y="3429000"/>
          <p14:tracePt t="47273" x="2879725" y="3429000"/>
          <p14:tracePt t="47280" x="2871788" y="3429000"/>
          <p14:tracePt t="47297" x="2843213" y="3429000"/>
          <p14:tracePt t="47314" x="2822575" y="3422650"/>
          <p14:tracePt t="49343" x="2786063" y="3408363"/>
          <p14:tracePt t="49351" x="2743200" y="3400425"/>
          <p14:tracePt t="49357" x="2665413" y="3379788"/>
          <p14:tracePt t="49368" x="2600325" y="3379788"/>
          <p14:tracePt t="49385" x="2500313" y="3365500"/>
          <p14:tracePt t="49389" x="2493963" y="3365500"/>
          <p14:tracePt t="49402" x="2471738" y="3365500"/>
          <p14:tracePt t="49419" x="2428875" y="3371850"/>
          <p14:tracePt t="49436" x="2379663" y="3379788"/>
          <p14:tracePt t="49452" x="2314575" y="3386138"/>
          <p14:tracePt t="49469" x="2257425" y="3386138"/>
          <p14:tracePt t="49486" x="2208213" y="3394075"/>
          <p14:tracePt t="49503" x="2143125" y="3400425"/>
          <p14:tracePt t="49520" x="2079625" y="3408363"/>
          <p14:tracePt t="49536" x="2043113" y="3408363"/>
          <p14:tracePt t="49553" x="1993900" y="3408363"/>
          <p14:tracePt t="49570" x="1965325" y="3408363"/>
          <p14:tracePt t="49586" x="1957388" y="3408363"/>
          <p14:tracePt t="49701" x="1957388" y="3414713"/>
          <p14:tracePt t="49709" x="1965325" y="3443288"/>
          <p14:tracePt t="49720" x="1971675" y="3451225"/>
          <p14:tracePt t="49736" x="1971675" y="3479800"/>
          <p14:tracePt t="49753" x="1979613" y="3514725"/>
          <p14:tracePt t="49770" x="1979613" y="3543300"/>
          <p14:tracePt t="49786" x="1985963" y="3551238"/>
          <p14:tracePt t="49803" x="1985963" y="3557588"/>
          <p14:tracePt t="49820" x="2000250" y="3571875"/>
          <p14:tracePt t="49837" x="2008188" y="3571875"/>
          <p14:tracePt t="49854" x="2022475" y="3586163"/>
          <p14:tracePt t="49870" x="2028825" y="3608388"/>
          <p14:tracePt t="49887" x="2036763" y="3629025"/>
          <p14:tracePt t="49904" x="2043113" y="3636963"/>
          <p14:tracePt t="49973" x="2043113" y="3643313"/>
          <p14:tracePt t="50123" x="2043113" y="3651250"/>
          <p14:tracePt t="50155" x="2043113" y="3657600"/>
          <p14:tracePt t="50334" x="2043113" y="3665538"/>
          <p14:tracePt t="50359" x="2057400" y="3679825"/>
          <p14:tracePt t="50364" x="2071688" y="3679825"/>
          <p14:tracePt t="50373" x="2100263" y="3679825"/>
          <p14:tracePt t="50388" x="2151063" y="3686175"/>
          <p14:tracePt t="50405" x="2193925" y="3694113"/>
          <p14:tracePt t="50422" x="2222500" y="3700463"/>
          <p14:tracePt t="50438" x="2236788" y="3700463"/>
          <p14:tracePt t="50507" x="2243138" y="3700463"/>
          <p14:tracePt t="50529" x="2251075" y="3700463"/>
          <p14:tracePt t="50537" x="2257425" y="3700463"/>
          <p14:tracePt t="50544" x="2265363" y="3700463"/>
          <p14:tracePt t="50560" x="2279650" y="3700463"/>
          <p14:tracePt t="50765" x="2286000" y="3700463"/>
          <p14:tracePt t="50967" x="2293938" y="3700463"/>
          <p14:tracePt t="57161" x="2300288" y="3665538"/>
          <p14:tracePt t="57168" x="2322513" y="3594100"/>
          <p14:tracePt t="57176" x="2328863" y="3536950"/>
          <p14:tracePt t="57188" x="2328863" y="3486150"/>
          <p14:tracePt t="57205" x="2308225" y="3436938"/>
          <p14:tracePt t="57222" x="2300288" y="3408363"/>
          <p14:tracePt t="57238" x="2279650" y="3386138"/>
          <p14:tracePt t="57255" x="2271713" y="3386138"/>
          <p14:tracePt t="57567" x="2293938" y="3379788"/>
          <p14:tracePt t="57575" x="2308225" y="3379788"/>
          <p14:tracePt t="57591" x="2314575" y="3379788"/>
          <p14:tracePt t="57599" x="2322513" y="3379788"/>
          <p14:tracePt t="57622" x="2328863" y="3379788"/>
          <p14:tracePt t="57647" x="2336800" y="3371850"/>
          <p14:tracePt t="57660" x="2336800" y="3365500"/>
          <p14:tracePt t="57676" x="2336800" y="3351213"/>
          <p14:tracePt t="57692" x="2343150" y="3351213"/>
          <p14:tracePt t="57700" x="2343150" y="3343275"/>
          <p14:tracePt t="57708" x="2357438" y="3336925"/>
          <p14:tracePt t="57722" x="2357438" y="3328988"/>
          <p14:tracePt t="57740" x="2371725" y="3300413"/>
          <p14:tracePt t="57756" x="2371725" y="3286125"/>
          <p14:tracePt t="57825" x="2371725" y="3279775"/>
          <p14:tracePt t="57841" x="2371725" y="3271838"/>
          <p14:tracePt t="57848" x="2371725" y="3265488"/>
          <p14:tracePt t="57864" x="2371725" y="3257550"/>
          <p14:tracePt t="57873" x="2351088" y="3243263"/>
          <p14:tracePt t="57889" x="2343150" y="3228975"/>
          <p14:tracePt t="57906" x="2322513" y="3222625"/>
          <p14:tracePt t="57923" x="2308225" y="3214688"/>
          <p14:tracePt t="57940" x="2293938" y="3208338"/>
          <p14:tracePt t="57956" x="2293938" y="3200400"/>
          <p14:tracePt t="57960" x="2293938" y="3194050"/>
          <p14:tracePt t="57974" x="2286000" y="3186113"/>
          <p14:tracePt t="57992" x="2271713" y="3171825"/>
          <p14:tracePt t="58007" x="2265363" y="3171825"/>
          <p14:tracePt t="58024" x="2257425" y="3165475"/>
          <p14:tracePt t="58040" x="2243138" y="3151188"/>
          <p14:tracePt t="58057" x="2222500" y="3136900"/>
          <p14:tracePt t="58364" x="2228850" y="3136900"/>
          <p14:tracePt t="58373" x="2243138" y="3136900"/>
          <p14:tracePt t="58395" x="2251075" y="3136900"/>
          <p14:tracePt t="58419" x="2265363" y="3136900"/>
          <p14:tracePt t="58427" x="2265363" y="3128963"/>
          <p14:tracePt t="58434" x="2271713" y="3128963"/>
          <p14:tracePt t="58451" x="2286000" y="3128963"/>
          <p14:tracePt t="58458" x="2300288" y="3128963"/>
          <p14:tracePt t="58474" x="2343150" y="3128963"/>
          <p14:tracePt t="58491" x="2357438" y="3128963"/>
          <p14:tracePt t="58508" x="2379663" y="3128963"/>
          <p14:tracePt t="58524" x="2400300" y="3128963"/>
          <p14:tracePt t="58527" x="2408238" y="3136900"/>
          <p14:tracePt t="58541" x="2414588" y="3136900"/>
          <p14:tracePt t="58561" x="2436813" y="3136900"/>
          <p14:tracePt t="58575" x="2457450" y="3136900"/>
          <p14:tracePt t="58591" x="2471738" y="3136900"/>
          <p14:tracePt t="58608" x="2500313" y="3136900"/>
          <p14:tracePt t="58625" x="2514600" y="3136900"/>
          <p14:tracePt t="58642" x="2528888" y="3136900"/>
          <p14:tracePt t="58658" x="2551113" y="3136900"/>
          <p14:tracePt t="58675" x="2565400" y="3136900"/>
          <p14:tracePt t="58692" x="2586038" y="3136900"/>
          <p14:tracePt t="58708" x="2600325" y="3136900"/>
          <p14:tracePt t="58725" x="2622550" y="3128963"/>
          <p14:tracePt t="58743" x="2657475" y="3128963"/>
          <p14:tracePt t="58759" x="2671763" y="3128963"/>
          <p14:tracePt t="58775" x="2700338" y="3128963"/>
          <p14:tracePt t="58792" x="2736850" y="3128963"/>
          <p14:tracePt t="58808" x="2771775" y="3128963"/>
          <p14:tracePt t="58825" x="2836863" y="3122613"/>
          <p14:tracePt t="58843" x="2865438" y="3108325"/>
          <p14:tracePt t="58859" x="2886075" y="3108325"/>
          <p14:tracePt t="58876" x="2900363" y="3108325"/>
          <p14:tracePt t="58892" x="2908300" y="3108325"/>
          <p14:tracePt t="58909" x="2928938" y="3108325"/>
          <p14:tracePt t="58925" x="2943225" y="3108325"/>
          <p14:tracePt t="58942" x="2971800" y="3114675"/>
          <p14:tracePt t="58959" x="2986088" y="3114675"/>
          <p14:tracePt t="58975" x="3008313" y="3114675"/>
          <p14:tracePt t="58993" x="3051175" y="3122613"/>
          <p14:tracePt t="59010" x="3065463" y="3122613"/>
          <p14:tracePt t="59026" x="3079750" y="3122613"/>
          <p14:tracePt t="59043" x="3086100" y="3122613"/>
          <p14:tracePt t="59218" x="3071813" y="3122613"/>
          <p14:tracePt t="59232" x="3057525" y="3122613"/>
          <p14:tracePt t="59238" x="3051175" y="3122613"/>
          <p14:tracePt t="59254" x="3028950" y="3122613"/>
          <p14:tracePt t="59263" x="3022600" y="3122613"/>
          <p14:tracePt t="59279" x="3008313" y="3128963"/>
          <p14:tracePt t="59293" x="2994025" y="3136900"/>
          <p14:tracePt t="59310" x="2965450" y="3136900"/>
          <p14:tracePt t="59326" x="2951163" y="3143250"/>
          <p14:tracePt t="59343" x="2922588" y="3143250"/>
          <p14:tracePt t="59360" x="2908300" y="3143250"/>
          <p14:tracePt t="59376" x="2879725" y="3143250"/>
          <p14:tracePt t="59394" x="2843213" y="3151188"/>
          <p14:tracePt t="59410" x="2828925" y="3151188"/>
          <p14:tracePt t="59427" x="2808288" y="3151188"/>
          <p14:tracePt t="59443" x="2786063" y="3151188"/>
          <p14:tracePt t="59460" x="2771775" y="3151188"/>
          <p14:tracePt t="59477" x="2765425" y="3151188"/>
          <p14:tracePt t="59493" x="2751138" y="3151188"/>
          <p14:tracePt t="59511" x="2722563" y="3143250"/>
          <p14:tracePt t="59528" x="2686050" y="3143250"/>
          <p14:tracePt t="59544" x="2651125" y="3143250"/>
          <p14:tracePt t="59561" x="2614613" y="3143250"/>
          <p14:tracePt t="59577" x="2586038" y="3143250"/>
          <p14:tracePt t="59594" x="2579688" y="3143250"/>
          <p14:tracePt t="59611" x="2565400" y="3143250"/>
          <p14:tracePt t="59627" x="2551113" y="3143250"/>
          <p14:tracePt t="59644" x="2528888" y="3143250"/>
          <p14:tracePt t="59661" x="2508250" y="3143250"/>
          <p14:tracePt t="59677" x="2457450" y="3143250"/>
          <p14:tracePt t="59694" x="2422525" y="3151188"/>
          <p14:tracePt t="59712" x="2400300" y="3151188"/>
          <p14:tracePt t="59728" x="2365375" y="3151188"/>
          <p14:tracePt t="59744" x="2336800" y="3151188"/>
          <p14:tracePt t="59762" x="2293938" y="3151188"/>
          <p14:tracePt t="59778" x="2271713" y="3151188"/>
          <p14:tracePt t="59795" x="2243138" y="3143250"/>
          <p14:tracePt t="59812" x="2228850" y="3143250"/>
          <p14:tracePt t="59981" x="2222500" y="3143250"/>
          <p14:tracePt t="60264" x="2236788" y="3151188"/>
          <p14:tracePt t="60300" x="2243138" y="3157538"/>
          <p14:tracePt t="60332" x="2251075" y="3157538"/>
          <p14:tracePt t="60340" x="2251075" y="3165475"/>
          <p14:tracePt t="60349" x="2257425" y="3165475"/>
          <p14:tracePt t="60362" x="2265363" y="3171825"/>
          <p14:tracePt t="60379" x="2279650" y="3179763"/>
          <p14:tracePt t="60396" x="2293938" y="3186113"/>
          <p14:tracePt t="60430" x="2293938" y="3194050"/>
          <p14:tracePt t="60446" x="2300288" y="3194050"/>
          <p14:tracePt t="60463" x="2308225" y="3194050"/>
          <p14:tracePt t="60480" x="2308225" y="3208338"/>
          <p14:tracePt t="60496" x="2314575" y="3228975"/>
          <p14:tracePt t="60513" x="2322513" y="3243263"/>
          <p14:tracePt t="60530" x="2336800" y="3257550"/>
          <p14:tracePt t="60546" x="2351088" y="3271838"/>
          <p14:tracePt t="60564" x="2357438" y="3279775"/>
          <p14:tracePt t="60580" x="2371725" y="3286125"/>
          <p14:tracePt t="60597" x="2371725" y="3294063"/>
          <p14:tracePt t="60613" x="2379663" y="3300413"/>
          <p14:tracePt t="60631" x="2386013" y="3300413"/>
          <p14:tracePt t="60646" x="2386013" y="3308350"/>
          <p14:tracePt t="60663" x="2393950" y="3308350"/>
          <p14:tracePt t="60680" x="2400300" y="3322638"/>
          <p14:tracePt t="60697" x="2400300" y="3328988"/>
          <p14:tracePt t="60714" x="2408238" y="3336925"/>
          <p14:tracePt t="60730" x="2414588" y="3351213"/>
          <p14:tracePt t="60747" x="2422525" y="3357563"/>
          <p14:tracePt t="60763" x="2422525" y="3365500"/>
          <p14:tracePt t="60780" x="2428875" y="3371850"/>
          <p14:tracePt t="60797" x="2428875" y="3379788"/>
          <p14:tracePt t="60872" x="2436813" y="3379788"/>
          <p14:tracePt t="60888" x="2451100" y="3379788"/>
          <p14:tracePt t="60893" x="2457450" y="3379788"/>
          <p14:tracePt t="60910" x="2471738" y="3379788"/>
          <p14:tracePt t="60926" x="2493963" y="3371850"/>
          <p14:tracePt t="60933" x="2508250" y="3371850"/>
          <p14:tracePt t="60947" x="2514600" y="3371850"/>
          <p14:tracePt t="60964" x="2551113" y="3351213"/>
          <p14:tracePt t="60981" x="2565400" y="3351213"/>
          <p14:tracePt t="60998" x="2579688" y="3343275"/>
          <p14:tracePt t="61014" x="2600325" y="3343275"/>
          <p14:tracePt t="61047" x="2608263" y="3343275"/>
          <p14:tracePt t="61064" x="2614613" y="3336925"/>
          <p14:tracePt t="61081" x="2628900" y="3328988"/>
          <p14:tracePt t="61099" x="2643188" y="3328988"/>
          <p14:tracePt t="61115" x="2643188" y="3322638"/>
          <p14:tracePt t="61132" x="2651125" y="3322638"/>
          <p14:tracePt t="61148" x="2651125" y="3314700"/>
          <p14:tracePt t="61164" x="2657475" y="3308350"/>
          <p14:tracePt t="61181" x="2671763" y="3308350"/>
          <p14:tracePt t="61198" x="2679700" y="3308350"/>
          <p14:tracePt t="61201" x="2686050" y="3308350"/>
          <p14:tracePt t="61217" x="2693988" y="3300413"/>
          <p14:tracePt t="61231" x="2714625" y="3300413"/>
          <p14:tracePt t="61248" x="2728913" y="3300413"/>
          <p14:tracePt t="61264" x="2736850" y="3294063"/>
          <p14:tracePt t="61282" x="2743200" y="3294063"/>
          <p14:tracePt t="61298" x="2757488" y="3294063"/>
          <p14:tracePt t="61331" x="2765425" y="3286125"/>
          <p14:tracePt t="61348" x="2771775" y="3286125"/>
          <p14:tracePt t="61395" x="2779713" y="3286125"/>
          <p14:tracePt t="61410" x="2786063" y="3286125"/>
          <p14:tracePt t="62309" x="2779713" y="3286125"/>
          <p14:tracePt t="62467" x="2771775" y="3294063"/>
          <p14:tracePt t="62520" x="2765425" y="3294063"/>
          <p14:tracePt t="62607" x="2765425" y="3300413"/>
          <p14:tracePt t="62706" x="2757488" y="3300413"/>
          <p14:tracePt t="62746" x="2751138" y="3300413"/>
          <p14:tracePt t="62778" x="2743200" y="3300413"/>
          <p14:tracePt t="62911" x="2736850" y="3300413"/>
          <p14:tracePt t="62918" x="2736850" y="3294063"/>
          <p14:tracePt t="62936" x="2722563" y="3294063"/>
          <p14:tracePt t="62942" x="2722563" y="3286125"/>
          <p14:tracePt t="62966" x="2714625" y="3286125"/>
          <p14:tracePt t="62972" x="2708275" y="3279775"/>
          <p14:tracePt t="62986" x="2700338" y="3279775"/>
          <p14:tracePt t="63005" x="2700338" y="3271838"/>
          <p14:tracePt t="63019" x="2693988" y="3271838"/>
          <p14:tracePt t="63035" x="2686050" y="3265488"/>
          <p14:tracePt t="63052" x="2671763" y="3257550"/>
          <p14:tracePt t="63069" x="2665413" y="3251200"/>
          <p14:tracePt t="63086" x="2643188" y="3236913"/>
          <p14:tracePt t="63103" x="2628900" y="3222625"/>
          <p14:tracePt t="63119" x="2600325" y="3214688"/>
          <p14:tracePt t="63123" x="2586038" y="3214688"/>
          <p14:tracePt t="63138" x="2579688" y="3208338"/>
          <p14:tracePt t="63153" x="2579688" y="3200400"/>
          <p14:tracePt t="63169" x="2571750" y="3200400"/>
          <p14:tracePt t="63262" x="2565400" y="3200400"/>
          <p14:tracePt t="63279" x="2565400" y="3194050"/>
          <p14:tracePt t="63285" x="2551113" y="3186113"/>
          <p14:tracePt t="63292" x="2543175" y="3186113"/>
          <p14:tracePt t="63303" x="2543175" y="3179763"/>
          <p14:tracePt t="63320" x="2522538" y="3179763"/>
          <p14:tracePt t="63336" x="2500313" y="3179763"/>
          <p14:tracePt t="63370" x="2486025" y="3171825"/>
          <p14:tracePt t="63386" x="2479675" y="3165475"/>
          <p14:tracePt t="63488" x="2471738" y="3165475"/>
          <p14:tracePt t="63505" x="2465388" y="3165475"/>
          <p14:tracePt t="63512" x="2465388" y="3157538"/>
          <p14:tracePt t="63520" x="2451100" y="3157538"/>
          <p14:tracePt t="63537" x="2428875" y="3157538"/>
          <p14:tracePt t="63554" x="2414588" y="3157538"/>
          <p14:tracePt t="63571" x="2400300" y="3151188"/>
          <p14:tracePt t="63604" x="2393950" y="3151188"/>
          <p14:tracePt t="63621" x="2379663" y="3143250"/>
          <p14:tracePt t="63637" x="2371725" y="3143250"/>
          <p14:tracePt t="63654" x="2365375" y="3136900"/>
          <p14:tracePt t="63671" x="2357438" y="3136900"/>
          <p14:tracePt t="63754" x="2357438" y="3151188"/>
          <p14:tracePt t="63762" x="2357438" y="3171825"/>
          <p14:tracePt t="63771" x="2351088" y="3186113"/>
          <p14:tracePt t="63787" x="2343150" y="3251200"/>
          <p14:tracePt t="63804" x="2328863" y="3279775"/>
          <p14:tracePt t="63821" x="2322513" y="3322638"/>
          <p14:tracePt t="63838" x="2322513" y="3351213"/>
          <p14:tracePt t="63841" x="2322513" y="3365500"/>
          <p14:tracePt t="63859" x="2322513" y="3371850"/>
          <p14:tracePt t="63871" x="2322513" y="3386138"/>
          <p14:tracePt t="63887" x="2314575" y="3394075"/>
          <p14:tracePt t="63905" x="2314575" y="3414713"/>
          <p14:tracePt t="63921" x="2314575" y="3457575"/>
          <p14:tracePt t="63938" x="2314575" y="3486150"/>
          <p14:tracePt t="63954" x="2314575" y="3514725"/>
          <p14:tracePt t="63971" x="2308225" y="3522663"/>
          <p14:tracePt t="63989" x="2308225" y="3536950"/>
          <p14:tracePt t="64022" x="2308225" y="3543300"/>
          <p14:tracePt t="64038" x="2308225" y="3551238"/>
          <p14:tracePt t="64055" x="2308225" y="3565525"/>
          <p14:tracePt t="64088" x="2308225" y="3571875"/>
          <p14:tracePt t="64105" x="2308225" y="3579813"/>
          <p14:tracePt t="64160" x="2308225" y="3586163"/>
          <p14:tracePt t="64176" x="2300288" y="3594100"/>
          <p14:tracePt t="64293" x="2300288" y="3600450"/>
          <p14:tracePt t="64316" x="2300288" y="3608388"/>
          <p14:tracePt t="64574" x="2300288" y="3600450"/>
          <p14:tracePt t="64583" x="2300288" y="3594100"/>
          <p14:tracePt t="64592" x="2300288" y="3579813"/>
          <p14:tracePt t="64606" x="2300288" y="3557588"/>
          <p14:tracePt t="64623" x="2300288" y="3536950"/>
          <p14:tracePt t="64640" x="2300288" y="3529013"/>
          <p14:tracePt t="64656" x="2300288" y="3514725"/>
          <p14:tracePt t="64673" x="2300288" y="3494088"/>
          <p14:tracePt t="64690" x="2300288" y="3486150"/>
          <p14:tracePt t="64706" x="2293938" y="3479800"/>
          <p14:tracePt t="64724" x="2293938" y="3465513"/>
          <p14:tracePt t="64740" x="2293938" y="3436938"/>
          <p14:tracePt t="64757" x="2279650" y="3422650"/>
          <p14:tracePt t="64773" x="2279650" y="3379788"/>
          <p14:tracePt t="64790" x="2279650" y="3351213"/>
          <p14:tracePt t="64794" x="2279650" y="3343275"/>
          <p14:tracePt t="64806" x="2279650" y="3336925"/>
          <p14:tracePt t="64824" x="2271713" y="3308350"/>
          <p14:tracePt t="64841" x="2265363" y="3294063"/>
          <p14:tracePt t="64858" x="2265363" y="3286125"/>
          <p14:tracePt t="64873" x="2265363" y="3265488"/>
          <p14:tracePt t="64890" x="2265363" y="3251200"/>
          <p14:tracePt t="64907" x="2265363" y="3243263"/>
          <p14:tracePt t="64924" x="2265363" y="3228975"/>
          <p14:tracePt t="64940" x="2257425" y="3228975"/>
          <p14:tracePt t="64957" x="2257425" y="3222625"/>
          <p14:tracePt t="64974" x="2257425" y="3208338"/>
          <p14:tracePt t="64990" x="2257425" y="3200400"/>
          <p14:tracePt t="65008" x="2257425" y="3186113"/>
          <p14:tracePt t="65024" x="2257425" y="3179763"/>
          <p14:tracePt t="65040" x="2257425" y="3165475"/>
          <p14:tracePt t="65041" x="2257425" y="3157538"/>
          <p14:tracePt t="65074" x="2257425" y="3143250"/>
          <p14:tracePt t="65136" x="2257425" y="3136900"/>
          <p14:tracePt t="65152" x="2257425" y="3128963"/>
          <p14:tracePt t="65175" x="2257425" y="3122613"/>
          <p14:tracePt t="65199" x="2257425" y="3114675"/>
          <p14:tracePt t="65444" x="2257425" y="3108325"/>
          <p14:tracePt t="65466" x="2265363" y="3100388"/>
          <p14:tracePt t="65668" x="2265363" y="3094038"/>
          <p14:tracePt t="65713" x="2257425" y="3094038"/>
          <p14:tracePt t="65825" x="2243138" y="3094038"/>
          <p14:tracePt t="65832" x="2236788" y="3094038"/>
          <p14:tracePt t="65848" x="2228850" y="3094038"/>
          <p14:tracePt t="65859" x="2222500" y="3094038"/>
          <p14:tracePt t="65879" x="2214563" y="3094038"/>
          <p14:tracePt t="66238" x="2222500" y="3094038"/>
          <p14:tracePt t="66254" x="2228850" y="3094038"/>
          <p14:tracePt t="66270" x="2236788" y="3094038"/>
          <p14:tracePt t="66294" x="2236788" y="3086100"/>
          <p14:tracePt t="66362" x="2243138" y="3086100"/>
          <p14:tracePt t="66386" x="2251075" y="3086100"/>
          <p14:tracePt t="66403" x="2265363" y="3086100"/>
          <p14:tracePt t="66411" x="2271713" y="3086100"/>
          <p14:tracePt t="66418" x="2279650" y="3086100"/>
          <p14:tracePt t="66427" x="2286000" y="3086100"/>
          <p14:tracePt t="66445" x="2293938" y="3086100"/>
          <p14:tracePt t="66461" x="2300288" y="3086100"/>
          <p14:tracePt t="66478" x="2308225" y="3086100"/>
          <p14:tracePt t="66560" x="2314575" y="3086100"/>
          <p14:tracePt t="66576" x="2322513" y="3086100"/>
          <p14:tracePt t="67239" x="2314575" y="3086100"/>
          <p14:tracePt t="67268" x="2308225" y="3086100"/>
          <p14:tracePt t="67276" x="2300288" y="3086100"/>
          <p14:tracePt t="67308" x="2293938" y="3086100"/>
          <p14:tracePt t="67325" x="2286000" y="3086100"/>
          <p14:tracePt t="67332" x="2286000" y="3094038"/>
          <p14:tracePt t="67348" x="2279650" y="3094038"/>
          <p14:tracePt t="67362" x="2271713" y="3094038"/>
          <p14:tracePt t="67403" x="2265363" y="3094038"/>
          <p14:tracePt t="67473" x="2257425" y="3094038"/>
          <p14:tracePt t="67488" x="2257425" y="3100388"/>
          <p14:tracePt t="67496" x="2257425" y="3108325"/>
          <p14:tracePt t="67504" x="2251075" y="3114675"/>
          <p14:tracePt t="67513" x="2243138" y="3122613"/>
          <p14:tracePt t="67530" x="2243138" y="3151188"/>
          <p14:tracePt t="67547" x="2243138" y="3171825"/>
          <p14:tracePt t="67564" x="2236788" y="3186113"/>
          <p14:tracePt t="67580" x="2236788" y="3194050"/>
          <p14:tracePt t="67598" x="2236788" y="3214688"/>
          <p14:tracePt t="67613" x="2236788" y="3236913"/>
          <p14:tracePt t="67630" x="2236788" y="3251200"/>
          <p14:tracePt t="67647" x="2236788" y="3279775"/>
          <p14:tracePt t="67664" x="2236788" y="3308350"/>
          <p14:tracePt t="67680" x="2236788" y="3351213"/>
          <p14:tracePt t="67697" x="2236788" y="3400425"/>
          <p14:tracePt t="67714" x="2243138" y="3422650"/>
          <p14:tracePt t="67732" x="2243138" y="3451225"/>
          <p14:tracePt t="67748" x="2243138" y="3465513"/>
          <p14:tracePt t="67765" x="2243138" y="3479800"/>
          <p14:tracePt t="67781" x="2243138" y="3486150"/>
          <p14:tracePt t="67797" x="2243138" y="3508375"/>
          <p14:tracePt t="67814" x="2243138" y="3529013"/>
          <p14:tracePt t="67832" x="2243138" y="3551238"/>
          <p14:tracePt t="67848" x="2243138" y="3565525"/>
          <p14:tracePt t="67865" x="2236788" y="3571875"/>
          <p14:tracePt t="67881" x="2236788" y="3579813"/>
          <p14:tracePt t="67898" x="2236788" y="3586163"/>
          <p14:tracePt t="67931" x="2236788" y="3594100"/>
          <p14:tracePt t="67948" x="2236788" y="3608388"/>
          <p14:tracePt t="67964" x="2236788" y="3629025"/>
          <p14:tracePt t="67981" x="2228850" y="3629025"/>
          <p14:tracePt t="67998" x="2228850" y="3651250"/>
          <p14:tracePt t="68015" x="2228850" y="3657600"/>
          <p14:tracePt t="68032" x="2222500" y="3686175"/>
          <p14:tracePt t="68048" x="2222500" y="3708400"/>
          <p14:tracePt t="68065" x="2222500" y="3814763"/>
          <p14:tracePt t="68081" x="2222500" y="3829050"/>
          <p14:tracePt t="68098" x="2222500" y="3836988"/>
          <p14:tracePt t="68115" x="2222500" y="3843338"/>
          <p14:tracePt t="68132" x="2222500" y="3851275"/>
          <p14:tracePt t="68148" x="2222500" y="3857625"/>
          <p14:tracePt t="68207" x="2222500" y="3865563"/>
          <p14:tracePt t="68300" x="2222500" y="3871913"/>
          <p14:tracePt t="68324" x="2222500" y="3879850"/>
          <p14:tracePt t="68341" x="2222500" y="3886200"/>
          <p14:tracePt t="68371" x="2222500" y="3894138"/>
          <p14:tracePt t="68496" x="2222500" y="3900488"/>
          <p14:tracePt t="68582" x="2222500" y="3908425"/>
          <p14:tracePt t="68668" x="2222500" y="3914775"/>
          <p14:tracePt t="68674" x="2214563" y="3914775"/>
          <p14:tracePt t="68777" x="2214563" y="3922713"/>
          <p14:tracePt t="68886" x="2214563" y="3929063"/>
          <p14:tracePt t="69074" x="2214563" y="3937000"/>
          <p14:tracePt t="69111" x="2214563" y="3943350"/>
          <p14:tracePt t="69910" x="2222500" y="3943350"/>
          <p14:tracePt t="70316" x="2228850" y="3943350"/>
          <p14:tracePt t="70347" x="2236788" y="3943350"/>
          <p14:tracePt t="70362" x="2243138" y="3943350"/>
          <p14:tracePt t="70378" x="2251075" y="3943350"/>
          <p14:tracePt t="70386" x="2265363" y="3943350"/>
          <p14:tracePt t="70394" x="2271713" y="3951288"/>
          <p14:tracePt t="70404" x="2279650" y="3951288"/>
          <p14:tracePt t="70421" x="2286000" y="3951288"/>
          <p14:tracePt t="70437" x="2293938" y="3951288"/>
          <p14:tracePt t="70454" x="2300288" y="3957638"/>
          <p14:tracePt t="70511" x="2308225" y="3957638"/>
          <p14:tracePt t="70518" x="2322513" y="3957638"/>
          <p14:tracePt t="70535" x="2328863" y="3957638"/>
          <p14:tracePt t="70542" x="2336800" y="3957638"/>
          <p14:tracePt t="70554" x="2343150" y="3957638"/>
          <p14:tracePt t="70571" x="2351088" y="3957638"/>
          <p14:tracePt t="70591" x="2357438" y="3957638"/>
          <p14:tracePt t="70981" x="2351088" y="3957638"/>
          <p14:tracePt t="71050" x="2343150" y="3957638"/>
          <p14:tracePt t="72518" x="2351088" y="3957638"/>
          <p14:tracePt t="72566" x="2357438" y="3957638"/>
          <p14:tracePt t="72769" x="2365375" y="3957638"/>
          <p14:tracePt t="72785" x="2371725" y="3951288"/>
          <p14:tracePt t="72792" x="2371725" y="3937000"/>
          <p14:tracePt t="72800" x="2386013" y="3908425"/>
          <p14:tracePt t="72809" x="2393950" y="3879850"/>
          <p14:tracePt t="72826" x="2408238" y="3836988"/>
          <p14:tracePt t="72843" x="2422525" y="3822700"/>
          <p14:tracePt t="72859" x="2443163" y="3808413"/>
          <p14:tracePt t="72876" x="2451100" y="3800475"/>
          <p14:tracePt t="73073" x="2451100" y="3843338"/>
          <p14:tracePt t="73080" x="2443163" y="3871913"/>
          <p14:tracePt t="73089" x="2443163" y="3894138"/>
          <p14:tracePt t="73097" x="2443163" y="3929063"/>
          <p14:tracePt t="73110" x="2436813" y="3951288"/>
          <p14:tracePt t="73127" x="2436813" y="4022725"/>
          <p14:tracePt t="73144" x="2436813" y="4094163"/>
          <p14:tracePt t="73161" x="2428875" y="4157663"/>
          <p14:tracePt t="73177" x="2422525" y="4222750"/>
          <p14:tracePt t="73194" x="2414588" y="4265613"/>
          <p14:tracePt t="73211" x="2414588" y="4294188"/>
          <p14:tracePt t="73228" x="2408238" y="4329113"/>
          <p14:tracePt t="73244" x="2393950" y="4371975"/>
          <p14:tracePt t="73261" x="2393950" y="4394200"/>
          <p14:tracePt t="73278" x="2393950" y="4400550"/>
          <p14:tracePt t="73294" x="2393950" y="4408488"/>
          <p14:tracePt t="73311" x="2393950" y="4414838"/>
          <p14:tracePt t="73328" x="2393950" y="4437063"/>
          <p14:tracePt t="73344" x="2393950" y="4451350"/>
          <p14:tracePt t="73362" x="2379663" y="4465638"/>
          <p14:tracePt t="73378" x="2379663" y="4471988"/>
          <p14:tracePt t="73394" x="2371725" y="4479925"/>
          <p14:tracePt t="73428" x="2365375" y="4486275"/>
          <p14:tracePt t="73444" x="2351088" y="4500563"/>
          <p14:tracePt t="73447" x="2343150" y="4500563"/>
          <p14:tracePt t="73461" x="2336800" y="4514850"/>
          <p14:tracePt t="73478" x="2328863" y="4529138"/>
          <p14:tracePt t="73494" x="2322513" y="4537075"/>
          <p14:tracePt t="73528" x="2314575" y="4543425"/>
          <p14:tracePt t="73545" x="2308225" y="4543425"/>
          <p14:tracePt t="73561" x="2300288" y="4543425"/>
          <p14:tracePt t="73995" x="2308225" y="4543425"/>
          <p14:tracePt t="74081" x="2308225" y="4537075"/>
          <p14:tracePt t="74175" x="2314575" y="4537075"/>
          <p14:tracePt t="75354" x="2314575" y="4529138"/>
          <p14:tracePt t="75363" x="2322513" y="4529138"/>
          <p14:tracePt t="75387" x="2328863" y="4522788"/>
          <p14:tracePt t="75527" x="2336800" y="4522788"/>
          <p14:tracePt t="75815" x="2343150" y="4522788"/>
          <p14:tracePt t="76199" x="2351088" y="4522788"/>
          <p14:tracePt t="76206" x="2357438" y="4522788"/>
          <p14:tracePt t="76293" x="2365375" y="4522788"/>
          <p14:tracePt t="76315" x="2371725" y="4522788"/>
          <p14:tracePt t="76339" x="2379663" y="4522788"/>
          <p14:tracePt t="77503" x="2371725" y="4522788"/>
          <p14:tracePt t="80642" x="2371725" y="4529138"/>
          <p14:tracePt t="80658" x="2365375" y="4529138"/>
          <p14:tracePt t="80745" x="2365375" y="4537075"/>
          <p14:tracePt t="80830" x="2357438" y="4537075"/>
          <p14:tracePt t="80970" x="2357438" y="4543425"/>
          <p14:tracePt t="81557" x="2351088" y="4543425"/>
          <p14:tracePt t="81564" x="2351088" y="4551363"/>
          <p14:tracePt t="81574" x="2351088" y="4557713"/>
          <p14:tracePt t="81594" x="2351088" y="4565650"/>
          <p14:tracePt t="81658" x="2351088" y="4572000"/>
          <p14:tracePt t="81682" x="2351088" y="4586288"/>
          <p14:tracePt t="81696" x="2343150" y="4600575"/>
          <p14:tracePt t="81713" x="2336800" y="4614863"/>
          <p14:tracePt t="81728" x="2336800" y="4622800"/>
          <p14:tracePt t="81754" x="2336800" y="4629150"/>
          <p14:tracePt t="81783" x="2336800" y="4637088"/>
          <p14:tracePt t="81791" x="2336800" y="4643438"/>
          <p14:tracePt t="81806" x="2336800" y="4651375"/>
          <p14:tracePt t="81815" x="2336800" y="4657725"/>
          <p14:tracePt t="81832" x="2336800" y="4665663"/>
          <p14:tracePt t="81849" x="2336800" y="4679950"/>
          <p14:tracePt t="81865" x="2336800" y="4694238"/>
          <p14:tracePt t="81882" x="2336800" y="4700588"/>
          <p14:tracePt t="81915" x="2336800" y="4708525"/>
          <p14:tracePt t="81932" x="2336800" y="4714875"/>
          <p14:tracePt t="81950" x="2328863" y="4722813"/>
          <p14:tracePt t="81965" x="2322513" y="4772025"/>
          <p14:tracePt t="81982" x="2322513" y="4894263"/>
          <p14:tracePt t="81999" x="2322513" y="4951413"/>
          <p14:tracePt t="82015" x="2322513" y="4979988"/>
          <p14:tracePt t="82119" x="2322513" y="4986338"/>
          <p14:tracePt t="82142" x="2322513" y="4994275"/>
          <p14:tracePt t="82180" x="2322513" y="5000625"/>
          <p14:tracePt t="82197" x="2336800" y="5000625"/>
          <p14:tracePt t="82204" x="2343150" y="5000625"/>
          <p14:tracePt t="82216" x="2357438" y="5000625"/>
          <p14:tracePt t="82234" x="2386013" y="5000625"/>
          <p14:tracePt t="82249" x="2393950" y="5000625"/>
          <p14:tracePt t="82266" x="2408238" y="5000625"/>
          <p14:tracePt t="82283" x="2428875" y="5000625"/>
          <p14:tracePt t="82299" x="2436813" y="5000625"/>
          <p14:tracePt t="82316" x="2451100" y="4994275"/>
          <p14:tracePt t="82333" x="2486025" y="4994275"/>
          <p14:tracePt t="82350" x="2514600" y="4994275"/>
          <p14:tracePt t="82366" x="2528888" y="4994275"/>
          <p14:tracePt t="82384" x="2536825" y="4986338"/>
          <p14:tracePt t="82400" x="2543175" y="4986338"/>
          <p14:tracePt t="82470" x="2551113" y="4986338"/>
          <p14:tracePt t="82594" x="2551113" y="4994275"/>
          <p14:tracePt t="82605" x="2543175" y="4994275"/>
          <p14:tracePt t="82610" x="2536825" y="5000625"/>
          <p14:tracePt t="82626" x="2522538" y="5000625"/>
          <p14:tracePt t="82636" x="2522538" y="5008563"/>
          <p14:tracePt t="82650" x="2514600" y="5014913"/>
          <p14:tracePt t="82667" x="2500313" y="5022850"/>
          <p14:tracePt t="82684" x="2479675" y="5029200"/>
          <p14:tracePt t="82701" x="2457450" y="5043488"/>
          <p14:tracePt t="82717" x="2436813" y="5057775"/>
          <p14:tracePt t="82734" x="2408238" y="5072063"/>
          <p14:tracePt t="82752" x="2365375" y="5114925"/>
          <p14:tracePt t="82767" x="2351088" y="5137150"/>
          <p14:tracePt t="82784" x="2336800" y="5143500"/>
          <p14:tracePt t="82821" x="2336800" y="5151438"/>
          <p14:tracePt t="82853" x="2328863" y="5151438"/>
          <p14:tracePt t="82869" x="2322513" y="5151438"/>
          <p14:tracePt t="82892" x="2314575" y="5157788"/>
          <p14:tracePt t="83126" x="2314575" y="5151438"/>
          <p14:tracePt t="83291" x="2308225" y="5151438"/>
          <p14:tracePt t="83298" x="2300288" y="5151438"/>
          <p14:tracePt t="83306" x="2300288" y="5157788"/>
          <p14:tracePt t="83318" x="2293938" y="5157788"/>
          <p14:tracePt t="83335" x="2286000" y="5157788"/>
          <p14:tracePt t="83352" x="2271713" y="5165725"/>
          <p14:tracePt t="83386" x="2265363" y="5172075"/>
          <p14:tracePt t="83402" x="2243138" y="5180013"/>
          <p14:tracePt t="83419" x="2214563" y="5200650"/>
          <p14:tracePt t="83436" x="2143125" y="5265738"/>
          <p14:tracePt t="83452" x="2093913" y="5322888"/>
          <p14:tracePt t="83456" x="2065338" y="5322888"/>
          <p14:tracePt t="83469" x="2022475" y="5322888"/>
          <p14:tracePt t="83486" x="2008188" y="5329238"/>
          <p14:tracePt t="83503" x="1993900" y="5329238"/>
          <p14:tracePt t="83522" x="1971675" y="5329238"/>
          <p14:tracePt t="83536" x="1957388" y="5329238"/>
          <p14:tracePt t="83553" x="1922463" y="5329238"/>
          <p14:tracePt t="83569" x="1865313" y="5329238"/>
          <p14:tracePt t="83573" x="1843088" y="5329238"/>
          <p14:tracePt t="83586" x="1822450" y="5329238"/>
          <p14:tracePt t="83603" x="1736725" y="5314950"/>
          <p14:tracePt t="83619" x="1671638" y="5294313"/>
          <p14:tracePt t="83637" x="1614488" y="5286375"/>
          <p14:tracePt t="83653" x="1579563" y="5286375"/>
          <p14:tracePt t="83670" x="1565275" y="5272088"/>
          <p14:tracePt t="83686" x="1550988" y="5272088"/>
          <p14:tracePt t="83838" x="1550988" y="5265738"/>
          <p14:tracePt t="83885" x="1550988" y="5257800"/>
          <p14:tracePt t="83909" x="1565275" y="5257800"/>
          <p14:tracePt t="83925" x="1571625" y="5257800"/>
          <p14:tracePt t="83931" x="1579563" y="5251450"/>
          <p14:tracePt t="83939" x="1593850" y="5251450"/>
          <p14:tracePt t="83955" x="1614488" y="5251450"/>
          <p14:tracePt t="83970" x="1636713" y="5251450"/>
          <p14:tracePt t="83987" x="1671638" y="5251450"/>
          <p14:tracePt t="84004" x="1728788" y="5251450"/>
          <p14:tracePt t="84021" x="1771650" y="5251450"/>
          <p14:tracePt t="84037" x="1822450" y="5237163"/>
          <p14:tracePt t="84040" x="1843088" y="5237163"/>
          <p14:tracePt t="84054" x="1871663" y="5237163"/>
          <p14:tracePt t="84071" x="1922463" y="5237163"/>
          <p14:tracePt t="84087" x="1957388" y="5237163"/>
          <p14:tracePt t="84105" x="1985963" y="5237163"/>
          <p14:tracePt t="84121" x="1993900" y="5237163"/>
          <p14:tracePt t="84212" x="2000250" y="5237163"/>
          <p14:tracePt t="84220" x="2008188" y="5237163"/>
          <p14:tracePt t="84229" x="2022475" y="5237163"/>
          <p14:tracePt t="84238" x="2036763" y="5237163"/>
          <p14:tracePt t="84255" x="2057400" y="5237163"/>
          <p14:tracePt t="84271" x="2085975" y="5237163"/>
          <p14:tracePt t="84288" x="2100263" y="5237163"/>
          <p14:tracePt t="84305" x="2108200" y="5237163"/>
          <p14:tracePt t="84321" x="2114550" y="5237163"/>
          <p14:tracePt t="84337" x="2122488" y="5237163"/>
          <p14:tracePt t="84355" x="2128838" y="5237163"/>
          <p14:tracePt t="84371" x="2136775" y="5237163"/>
          <p14:tracePt t="84388" x="2151063" y="5237163"/>
          <p14:tracePt t="84405" x="2179638" y="5237163"/>
          <p14:tracePt t="84422" x="2193925" y="5237163"/>
          <p14:tracePt t="84438" x="2208213" y="5237163"/>
          <p14:tracePt t="84533" x="2214563" y="5237163"/>
          <p14:tracePt t="84573" x="2222500" y="5237163"/>
          <p14:tracePt t="84611" x="2228850" y="5237163"/>
          <p14:tracePt t="84627" x="2243138" y="5237163"/>
          <p14:tracePt t="84643" x="2251075" y="5237163"/>
          <p14:tracePt t="84659" x="2265363" y="5237163"/>
          <p14:tracePt t="84681" x="2271713" y="5237163"/>
          <p14:tracePt t="84698" x="2279650" y="5237163"/>
          <p14:tracePt t="84713" x="2286000" y="5237163"/>
          <p14:tracePt t="84720" x="2293938" y="5237163"/>
          <p14:tracePt t="84745" x="2300288" y="5237163"/>
          <p14:tracePt t="84749" x="2314575" y="5237163"/>
          <p14:tracePt t="84776" x="2322513" y="5237163"/>
          <p14:tracePt t="85486" x="2314575" y="5237163"/>
          <p14:tracePt t="85689" x="2314575" y="5243513"/>
          <p14:tracePt t="85704" x="2322513" y="5243513"/>
          <p14:tracePt t="85713" x="2328863" y="5243513"/>
          <p14:tracePt t="85724" x="2336800" y="5243513"/>
          <p14:tracePt t="85742" x="2343150" y="5243513"/>
          <p14:tracePt t="85761" x="2351088" y="5243513"/>
          <p14:tracePt t="85775" x="2357438" y="5243513"/>
          <p14:tracePt t="85798" x="2365375" y="5243513"/>
          <p14:tracePt t="85823" x="2371725" y="5243513"/>
          <p14:tracePt t="85830" x="2379663" y="5243513"/>
          <p14:tracePt t="85841" x="2386013" y="5243513"/>
          <p14:tracePt t="85861" x="2393950" y="5243513"/>
          <p14:tracePt t="85877" x="2400300" y="5243513"/>
          <p14:tracePt t="85891" x="2414588" y="5251450"/>
          <p14:tracePt t="85908" x="2436813" y="5251450"/>
          <p14:tracePt t="85925" x="2451100" y="5251450"/>
          <p14:tracePt t="85942" x="2471738" y="5251450"/>
          <p14:tracePt t="85959" x="2493963" y="5251450"/>
          <p14:tracePt t="85962" x="2508250" y="5251450"/>
          <p14:tracePt t="85976" x="2522538" y="5251450"/>
          <p14:tracePt t="85992" x="2536825" y="5251450"/>
          <p14:tracePt t="86009" x="2543175" y="5251450"/>
          <p14:tracePt t="86025" x="2557463" y="5251450"/>
          <p14:tracePt t="86042" x="2565400" y="5251450"/>
          <p14:tracePt t="86060" x="2571750" y="5243513"/>
          <p14:tracePt t="86076" x="2593975" y="5243513"/>
          <p14:tracePt t="86093" x="2628900" y="5243513"/>
          <p14:tracePt t="86109" x="2657475" y="5243513"/>
          <p14:tracePt t="86125" x="2686050" y="5243513"/>
          <p14:tracePt t="86142" x="2700338" y="5243513"/>
          <p14:tracePt t="86159" x="2714625" y="5243513"/>
          <p14:tracePt t="86176" x="2728913" y="5243513"/>
          <p14:tracePt t="86192" x="2743200" y="5243513"/>
          <p14:tracePt t="86209" x="2757488" y="5243513"/>
          <p14:tracePt t="86225" x="2779713" y="5243513"/>
          <p14:tracePt t="86250" x="2786063" y="5243513"/>
          <p14:tracePt t="86260" x="2794000" y="5243513"/>
          <p14:tracePt t="86276" x="2800350" y="5243513"/>
          <p14:tracePt t="86306" x="2808288" y="5243513"/>
          <p14:tracePt t="86323" x="2822575" y="5243513"/>
          <p14:tracePt t="86330" x="2836863" y="5243513"/>
          <p14:tracePt t="86343" x="2843213" y="5243513"/>
          <p14:tracePt t="86360" x="2871788" y="5229225"/>
          <p14:tracePt t="86377" x="2886075" y="5229225"/>
          <p14:tracePt t="86393" x="2900363" y="5229225"/>
          <p14:tracePt t="86409" x="2908300" y="5229225"/>
          <p14:tracePt t="86426" x="2914650" y="5229225"/>
          <p14:tracePt t="86443" x="2922588" y="5229225"/>
          <p14:tracePt t="86459" x="2928938" y="5222875"/>
          <p14:tracePt t="86494" x="2936875" y="5222875"/>
          <p14:tracePt t="86573" x="2951163" y="5222875"/>
          <p14:tracePt t="86578" x="2957513" y="5222875"/>
          <p14:tracePt t="86586" x="2979738" y="5222875"/>
          <p14:tracePt t="86595" x="3008313" y="5222875"/>
          <p14:tracePt t="86610" x="3079750" y="5222875"/>
          <p14:tracePt t="86627" x="3165475" y="5237163"/>
          <p14:tracePt t="86643" x="3243263" y="5251450"/>
          <p14:tracePt t="86661" x="3294063" y="5257800"/>
          <p14:tracePt t="86677" x="3308350" y="5265738"/>
          <p14:tracePt t="86759" x="3300413" y="5265738"/>
          <p14:tracePt t="86869" x="3294063" y="5265738"/>
          <p14:tracePt t="86876" x="3286125" y="5265738"/>
          <p14:tracePt t="86885" x="3279775" y="5265738"/>
          <p14:tracePt t="86894" x="3271838" y="5265738"/>
          <p14:tracePt t="86911" x="3265488" y="5265738"/>
          <p14:tracePt t="86927" x="3251200" y="5265738"/>
          <p14:tracePt t="86944" x="3228975" y="5265738"/>
          <p14:tracePt t="86963" x="3208338" y="5265738"/>
          <p14:tracePt t="86978" x="3179763" y="5257800"/>
          <p14:tracePt t="86994" x="3165475" y="5257800"/>
          <p14:tracePt t="87011" x="3151188" y="5257800"/>
          <p14:tracePt t="87044" x="3143250" y="5257800"/>
          <p14:tracePt t="87885" x="3136900" y="5257800"/>
          <p14:tracePt t="87893" x="3122613" y="5251450"/>
          <p14:tracePt t="87900" x="3108325" y="5251450"/>
          <p14:tracePt t="87916" x="3100388" y="5251450"/>
          <p14:tracePt t="87930" x="3086100" y="5251450"/>
          <p14:tracePt t="87946" x="3071813" y="5251450"/>
          <p14:tracePt t="87966" x="3065463" y="5251450"/>
          <p14:tracePt t="87980" x="3057525" y="5251450"/>
          <p14:tracePt t="87997" x="3051175" y="5251450"/>
          <p14:tracePt t="88014" x="3043238" y="5251450"/>
          <p14:tracePt t="88033" x="3036888" y="5251450"/>
          <p14:tracePt t="88047" x="3022600" y="5251450"/>
          <p14:tracePt t="88064" x="2994025" y="5251450"/>
          <p14:tracePt t="88081" x="2971800" y="5251450"/>
          <p14:tracePt t="88097" x="2965450" y="5251450"/>
          <p14:tracePt t="88114" x="2951163" y="5251450"/>
          <p14:tracePt t="88131" x="2936875" y="5251450"/>
          <p14:tracePt t="88147" x="2922588" y="5251450"/>
          <p14:tracePt t="88150" x="2914650" y="5251450"/>
          <p14:tracePt t="88164" x="2908300" y="5251450"/>
          <p14:tracePt t="88250" x="2894013" y="5251450"/>
          <p14:tracePt t="88267" x="2886075" y="5251450"/>
          <p14:tracePt t="88283" x="2871788" y="5251450"/>
          <p14:tracePt t="88291" x="2865438" y="5251450"/>
          <p14:tracePt t="88299" x="2851150" y="5257800"/>
          <p14:tracePt t="88314" x="2836863" y="5257800"/>
          <p14:tracePt t="88331" x="2808288" y="5257800"/>
          <p14:tracePt t="88348" x="2751138" y="5265738"/>
          <p14:tracePt t="88364" x="2708275" y="5265738"/>
          <p14:tracePt t="88381" x="2657475" y="5265738"/>
          <p14:tracePt t="88398" x="2608263" y="5265738"/>
          <p14:tracePt t="88415" x="2543175" y="5265738"/>
          <p14:tracePt t="88431" x="2536825" y="5265738"/>
          <p14:tracePt t="88448" x="2528888" y="5265738"/>
          <p14:tracePt t="88516" x="2522538" y="5265738"/>
          <p14:tracePt t="88535" x="2508250" y="5265738"/>
          <p14:tracePt t="88541" x="2493963" y="5265738"/>
          <p14:tracePt t="88557" x="2486025" y="5265738"/>
          <p14:tracePt t="88565" x="2479675" y="5265738"/>
          <p14:tracePt t="88582" x="2457450" y="5272088"/>
          <p14:tracePt t="88598" x="2451100" y="5280025"/>
          <p14:tracePt t="88615" x="2436813" y="5280025"/>
          <p14:tracePt t="88632" x="2428875" y="5280025"/>
          <p14:tracePt t="88665" x="2422525" y="5286375"/>
          <p14:tracePt t="88682" x="2414588" y="5286375"/>
          <p14:tracePt t="88715" x="2408238" y="5286375"/>
          <p14:tracePt t="88732" x="2408238" y="5300663"/>
          <p14:tracePt t="88749" x="2400300" y="5300663"/>
          <p14:tracePt t="88782" x="2400300" y="5308600"/>
          <p14:tracePt t="88799" x="2393950" y="5314950"/>
          <p14:tracePt t="88815" x="2386013" y="5314950"/>
          <p14:tracePt t="88833" x="2379663" y="5329238"/>
          <p14:tracePt t="88849" x="2365375" y="5343525"/>
          <p14:tracePt t="88852" x="2357438" y="5343525"/>
          <p14:tracePt t="88865" x="2357438" y="5351463"/>
          <p14:tracePt t="88882" x="2351088" y="5357813"/>
          <p14:tracePt t="88886" x="2351088" y="5365750"/>
          <p14:tracePt t="88899" x="2343150" y="5380038"/>
          <p14:tracePt t="88915" x="2336800" y="5380038"/>
          <p14:tracePt t="88933" x="2328863" y="5400675"/>
          <p14:tracePt t="88949" x="2314575" y="5408613"/>
          <p14:tracePt t="88953" x="2314575" y="5414963"/>
          <p14:tracePt t="88966" x="2300288" y="5414963"/>
          <p14:tracePt t="88983" x="2286000" y="5429250"/>
          <p14:tracePt t="88999" x="2286000" y="5437188"/>
          <p14:tracePt t="89017" x="2279650" y="5443538"/>
          <p14:tracePt t="89033" x="2271713" y="5451475"/>
          <p14:tracePt t="89066" x="2257425" y="5465763"/>
          <p14:tracePt t="89083" x="2243138" y="5508625"/>
          <p14:tracePt t="89100" x="2193925" y="5551488"/>
          <p14:tracePt t="89117" x="2128838" y="5586413"/>
          <p14:tracePt t="89133" x="2093913" y="5608638"/>
          <p14:tracePt t="89150" x="2079625" y="5614988"/>
          <p14:tracePt t="89166" x="2071688" y="5614988"/>
          <p14:tracePt t="89213" x="2065338" y="5614988"/>
          <p14:tracePt t="89242" x="2057400" y="5622925"/>
          <p14:tracePt t="89250" x="2051050" y="5622925"/>
          <p14:tracePt t="89259" x="2036763" y="5622925"/>
          <p14:tracePt t="89267" x="2014538" y="5622925"/>
          <p14:tracePt t="89283" x="1965325" y="5622925"/>
          <p14:tracePt t="89301" x="1893888" y="5608638"/>
          <p14:tracePt t="89316" x="1828800" y="5600700"/>
          <p14:tracePt t="89334" x="1814513" y="5600700"/>
          <p14:tracePt t="89351" x="1808163" y="5600700"/>
          <p14:tracePt t="89619" x="1814513" y="5600700"/>
          <p14:tracePt t="89627" x="1822450" y="5600700"/>
          <p14:tracePt t="89637" x="1836738" y="5594350"/>
          <p14:tracePt t="89651" x="1871663" y="5594350"/>
          <p14:tracePt t="89667" x="1893888" y="5580063"/>
          <p14:tracePt t="89686" x="1922463" y="5580063"/>
          <p14:tracePt t="89701" x="1936750" y="5580063"/>
          <p14:tracePt t="89718" x="1971675" y="5572125"/>
          <p14:tracePt t="89735" x="1985963" y="5572125"/>
          <p14:tracePt t="89751" x="2000250" y="5572125"/>
          <p14:tracePt t="89768" x="2028825" y="5572125"/>
          <p14:tracePt t="89784" x="2071688" y="5572125"/>
          <p14:tracePt t="89801" x="2122488" y="5572125"/>
          <p14:tracePt t="89818" x="2143125" y="5572125"/>
          <p14:tracePt t="89836" x="2165350" y="5565775"/>
          <p14:tracePt t="89851" x="2179638" y="5565775"/>
          <p14:tracePt t="89869" x="2193925" y="5565775"/>
          <p14:tracePt t="89885" x="2193925" y="5557838"/>
          <p14:tracePt t="89902" x="2200275" y="5557838"/>
          <p14:tracePt t="89935" x="2214563" y="5557838"/>
          <p14:tracePt t="89956" x="2228850" y="5551488"/>
          <p14:tracePt t="89971" x="2236788" y="5551488"/>
          <p14:tracePt t="89985" x="2243138" y="5551488"/>
          <p14:tracePt t="90002" x="2265363" y="5551488"/>
          <p14:tracePt t="90018" x="2279650" y="5551488"/>
          <p14:tracePt t="90035" x="2293938" y="5551488"/>
          <p14:tracePt t="90068" x="2293938" y="5543550"/>
          <p14:tracePt t="90090" x="2300288" y="5543550"/>
          <p14:tracePt t="90110" x="2308225" y="5543550"/>
          <p14:tracePt t="90126" x="2322513" y="5537200"/>
          <p14:tracePt t="90149" x="2328863" y="5537200"/>
          <p14:tracePt t="90157" x="2336800" y="5537200"/>
          <p14:tracePt t="90169" x="2343150" y="5537200"/>
          <p14:tracePt t="90196" x="2351088" y="5537200"/>
          <p14:tracePt t="90227" x="2357438" y="5537200"/>
          <p14:tracePt t="90922" x="2365375" y="5537200"/>
          <p14:tracePt t="90932" x="2371725" y="5537200"/>
          <p14:tracePt t="90939" x="2379663" y="5537200"/>
          <p14:tracePt t="90954" x="2408238" y="5537200"/>
          <p14:tracePt t="90972" x="2436813" y="5537200"/>
          <p14:tracePt t="90988" x="2486025" y="5543550"/>
          <p14:tracePt t="91005" x="2543175" y="5543550"/>
          <p14:tracePt t="91021" x="2593975" y="5543550"/>
          <p14:tracePt t="91038" x="2651125" y="5551488"/>
          <p14:tracePt t="91041" x="2665413" y="5557838"/>
          <p14:tracePt t="91054" x="2686050" y="5557838"/>
          <p14:tracePt t="91071" x="2700338" y="5557838"/>
          <p14:tracePt t="91087" x="2708275" y="5557838"/>
          <p14:tracePt t="91121" x="2714625" y="5557838"/>
          <p14:tracePt t="91141" x="2722563" y="5557838"/>
          <p14:tracePt t="91154" x="2728913" y="5557838"/>
          <p14:tracePt t="91171" x="2736850" y="5557838"/>
          <p14:tracePt t="91188" x="2757488" y="5557838"/>
          <p14:tracePt t="91205" x="2765425" y="5557838"/>
          <p14:tracePt t="91221" x="2779713" y="5557838"/>
          <p14:tracePt t="91238" x="2794000" y="5551488"/>
          <p14:tracePt t="91255" x="2808288" y="5551488"/>
          <p14:tracePt t="91273" x="2836863" y="5551488"/>
          <p14:tracePt t="91290" x="2865438" y="5551488"/>
          <p14:tracePt t="91305" x="2886075" y="5543550"/>
          <p14:tracePt t="91321" x="2922588" y="5537200"/>
          <p14:tracePt t="91338" x="2928938" y="5537200"/>
          <p14:tracePt t="91355" x="2943225" y="5537200"/>
          <p14:tracePt t="91392" x="2951163" y="5537200"/>
          <p14:tracePt t="91408" x="2957513" y="5537200"/>
          <p14:tracePt t="91422" x="2979738" y="5537200"/>
          <p14:tracePt t="91439" x="3014663" y="5543550"/>
          <p14:tracePt t="91455" x="3051175" y="5557838"/>
          <p14:tracePt t="91472" x="3079750" y="5565775"/>
          <p14:tracePt t="91489" x="3100388" y="5565775"/>
          <p14:tracePt t="91505" x="3108325" y="5565775"/>
          <p14:tracePt t="91522" x="3114675" y="5565775"/>
          <p14:tracePt t="91604" x="3122613" y="5565775"/>
          <p14:tracePt t="91648" x="3128963" y="5565775"/>
          <p14:tracePt t="91994" x="3128963" y="5572125"/>
          <p14:tracePt t="92010" x="3114675" y="5572125"/>
          <p14:tracePt t="92016" x="3108325" y="5572125"/>
          <p14:tracePt t="92026" x="3100388" y="5572125"/>
          <p14:tracePt t="92040" x="3065463" y="5572125"/>
          <p14:tracePt t="92057" x="3051175" y="5572125"/>
          <p14:tracePt t="92073" x="3028950" y="5572125"/>
          <p14:tracePt t="92090" x="3000375" y="5580063"/>
          <p14:tracePt t="92107" x="2951163" y="5580063"/>
          <p14:tracePt t="92124" x="2828925" y="5580063"/>
          <p14:tracePt t="92140" x="2751138" y="5572125"/>
          <p14:tracePt t="92157" x="2693988" y="5557838"/>
          <p14:tracePt t="92174" x="2622550" y="5557838"/>
          <p14:tracePt t="92190" x="2593975" y="5557838"/>
          <p14:tracePt t="92207" x="2565400" y="5557838"/>
          <p14:tracePt t="92224" x="2536825" y="5551488"/>
          <p14:tracePt t="92241" x="2500313" y="5551488"/>
          <p14:tracePt t="92257" x="2465388" y="5551488"/>
          <p14:tracePt t="92274" x="2414588" y="5551488"/>
          <p14:tracePt t="92292" x="2371725" y="5551488"/>
          <p14:tracePt t="92308" x="2314575" y="5557838"/>
          <p14:tracePt t="92324" x="2271713" y="5557838"/>
          <p14:tracePt t="92341" x="2236788" y="5557838"/>
          <p14:tracePt t="92358" x="2222500" y="5557838"/>
          <p14:tracePt t="92374" x="2214563" y="5557838"/>
          <p14:tracePt t="92391" x="2200275" y="5557838"/>
          <p14:tracePt t="92408" x="2193925" y="5557838"/>
          <p14:tracePt t="92424" x="2171700" y="5565775"/>
          <p14:tracePt t="92442" x="2157413" y="5572125"/>
          <p14:tracePt t="92458" x="2128838" y="5586413"/>
          <p14:tracePt t="92461" x="2122488" y="5586413"/>
          <p14:tracePt t="92475" x="2108200" y="5586413"/>
          <p14:tracePt t="92492" x="2085975" y="5600700"/>
          <p14:tracePt t="92524" x="2071688" y="5608638"/>
          <p14:tracePt t="92541" x="2051050" y="5614988"/>
          <p14:tracePt t="92558" x="2036763" y="5614988"/>
          <p14:tracePt t="92575" x="1993900" y="5629275"/>
          <p14:tracePt t="92592" x="1971675" y="5637213"/>
          <p14:tracePt t="92608" x="1943100" y="5643563"/>
          <p14:tracePt t="92610" x="1928813" y="5651500"/>
          <p14:tracePt t="92627" x="1928813" y="5657850"/>
          <p14:tracePt t="92696" x="1922463" y="5657850"/>
          <p14:tracePt t="92704" x="1914525" y="5665788"/>
          <p14:tracePt t="92712" x="1900238" y="5672138"/>
          <p14:tracePt t="92727" x="1893888" y="5672138"/>
          <p14:tracePt t="92742" x="1885950" y="5680075"/>
          <p14:tracePt t="92758" x="1879600" y="5680075"/>
          <p14:tracePt t="92776" x="1879600" y="5686425"/>
          <p14:tracePt t="92813" x="1871663" y="5686425"/>
          <p14:tracePt t="92820" x="1871663" y="5694363"/>
          <p14:tracePt t="92828" x="1871663" y="5700713"/>
          <p14:tracePt t="92842" x="1871663" y="5708650"/>
          <p14:tracePt t="92859" x="1865313" y="5715000"/>
          <p14:tracePt t="92875" x="1865313" y="5743575"/>
          <p14:tracePt t="92892" x="1865313" y="5751513"/>
          <p14:tracePt t="92909" x="1865313" y="5757863"/>
          <p14:tracePt t="92925" x="1865313" y="5765800"/>
          <p14:tracePt t="92943" x="1865313" y="5772150"/>
          <p14:tracePt t="92960" x="1871663" y="5780088"/>
          <p14:tracePt t="93000" x="1879600" y="5780088"/>
          <p14:tracePt t="93010" x="1879600" y="5786438"/>
          <p14:tracePt t="93026" x="1893888" y="5794375"/>
          <p14:tracePt t="93043" x="1900238" y="5800725"/>
          <p14:tracePt t="93059" x="1914525" y="5815013"/>
          <p14:tracePt t="93076" x="1922463" y="5815013"/>
          <p14:tracePt t="93092" x="1936750" y="5815013"/>
          <p14:tracePt t="93110" x="1951038" y="5815013"/>
          <p14:tracePt t="93126" x="1957388" y="5815013"/>
          <p14:tracePt t="93189" x="1965325" y="5815013"/>
          <p14:tracePt t="93197" x="1965325" y="5822950"/>
          <p14:tracePt t="93213" x="1979613" y="5822950"/>
          <p14:tracePt t="93226" x="1985963" y="5822950"/>
          <p14:tracePt t="93243" x="1993900" y="5822950"/>
          <p14:tracePt t="93250" x="2000250" y="5822950"/>
          <p14:tracePt t="93259" x="2008188" y="5822950"/>
          <p14:tracePt t="93276" x="2014538" y="5822950"/>
          <p14:tracePt t="93297" x="2028825" y="5829300"/>
          <p14:tracePt t="93321" x="2036763" y="5829300"/>
          <p14:tracePt t="93337" x="2051050" y="5829300"/>
          <p14:tracePt t="93346" x="2057400" y="5829300"/>
          <p14:tracePt t="93360" x="2079625" y="5829300"/>
          <p14:tracePt t="93377" x="2100263" y="5837238"/>
          <p14:tracePt t="93394" x="2136775" y="5837238"/>
          <p14:tracePt t="93410" x="2171700" y="5837238"/>
          <p14:tracePt t="93427" x="2208213" y="5837238"/>
          <p14:tracePt t="93444" x="2236788" y="5843588"/>
          <p14:tracePt t="93448" x="2251075" y="5843588"/>
          <p14:tracePt t="93460" x="2271713" y="5843588"/>
          <p14:tracePt t="93477" x="2322513" y="5851525"/>
          <p14:tracePt t="93494" x="2336800" y="5857875"/>
          <p14:tracePt t="93511" x="2357438" y="5857875"/>
          <p14:tracePt t="93527" x="2386013" y="5857875"/>
          <p14:tracePt t="93544" x="2422525" y="5872163"/>
          <p14:tracePt t="93561" x="2457450" y="5872163"/>
          <p14:tracePt t="93580" x="2486025" y="5872163"/>
          <p14:tracePt t="93593" x="2508250" y="5872163"/>
          <p14:tracePt t="93611" x="2543175" y="5872163"/>
          <p14:tracePt t="93627" x="2565400" y="5872163"/>
          <p14:tracePt t="93661" x="2571750" y="5872163"/>
          <p14:tracePt t="93680" x="2571750" y="5865813"/>
          <p14:tracePt t="93694" x="2579688" y="5865813"/>
          <p14:tracePt t="93727" x="2586038" y="5865813"/>
          <p14:tracePt t="93861" x="2593975" y="5865813"/>
          <p14:tracePt t="93883" x="2600325" y="5865813"/>
          <p14:tracePt t="93899" x="2608263" y="5865813"/>
          <p14:tracePt t="93932" x="2614613" y="5865813"/>
          <p14:tracePt t="93954" x="2622550" y="5865813"/>
          <p14:tracePt t="93961" x="2628900" y="5865813"/>
          <p14:tracePt t="93969" x="2636838" y="5865813"/>
          <p14:tracePt t="93978" x="2651125" y="5865813"/>
          <p14:tracePt t="93994" x="2657475" y="5865813"/>
          <p14:tracePt t="94012" x="2693988" y="5865813"/>
          <p14:tracePt t="94028" x="2722563" y="5865813"/>
          <p14:tracePt t="94045" x="2751138" y="5865813"/>
          <p14:tracePt t="94062" x="2771775" y="5872163"/>
          <p14:tracePt t="94078" x="2786063" y="5880100"/>
          <p14:tracePt t="94095" x="2800350" y="5880100"/>
          <p14:tracePt t="94112" x="2822575" y="5880100"/>
          <p14:tracePt t="94128" x="2828925" y="5880100"/>
          <p14:tracePt t="94145" x="2836863" y="5880100"/>
          <p14:tracePt t="94305" x="2843213" y="5880100"/>
          <p14:tracePt t="94344" x="2851150" y="5880100"/>
          <p14:tracePt t="94448" x="2851150" y="5872163"/>
          <p14:tracePt t="94470" x="2857500" y="5872163"/>
          <p14:tracePt t="94570" x="2865438" y="5872163"/>
          <p14:tracePt t="94586" x="2871788" y="5872163"/>
          <p14:tracePt t="94593" x="2879725" y="5872163"/>
          <p14:tracePt t="94611" x="2886075" y="5872163"/>
          <p14:tracePt t="94624" x="2900363" y="5872163"/>
          <p14:tracePt t="94634" x="2908300" y="5872163"/>
          <p14:tracePt t="94646" x="2922588" y="5872163"/>
          <p14:tracePt t="94664" x="2936875" y="5872163"/>
          <p14:tracePt t="94680" x="2943225" y="5872163"/>
          <p14:tracePt t="94821" x="2951163" y="5872163"/>
          <p14:tracePt t="94924" x="2965450" y="5872163"/>
          <p14:tracePt t="94938" x="2979738" y="5872163"/>
          <p14:tracePt t="94948" x="2986088" y="5880100"/>
          <p14:tracePt t="94952" x="3000375" y="5880100"/>
          <p14:tracePt t="94967" x="3008313" y="5880100"/>
          <p14:tracePt t="94981" x="3014663" y="5880100"/>
          <p14:tracePt t="94997" x="3022600" y="5880100"/>
          <p14:tracePt t="95015" x="3028950" y="5886450"/>
          <p14:tracePt t="95031" x="3036888" y="5886450"/>
          <p14:tracePt t="95048" x="3043238" y="5886450"/>
          <p14:tracePt t="95064" x="3051175" y="5886450"/>
          <p14:tracePt t="95081" x="3065463" y="5894388"/>
          <p14:tracePt t="95097" x="3071813" y="5894388"/>
          <p14:tracePt t="95115" x="3079750" y="5894388"/>
          <p14:tracePt t="97218" x="3086100" y="5894388"/>
          <p14:tracePt t="97244" x="3094038" y="5894388"/>
          <p14:tracePt t="97951" x="3100388" y="5894388"/>
          <p14:tracePt t="99754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삽입 연산</a:t>
            </a:r>
            <a:r>
              <a:rPr lang="en-US" altLang="ko-KR" sz="3200" b="0" dirty="0" smtClean="0"/>
              <a:t>: insert(</a:t>
            </a:r>
            <a:r>
              <a:rPr lang="en-US" altLang="ko-KR" sz="3200" b="0" dirty="0" err="1" smtClean="0"/>
              <a:t>pos</a:t>
            </a:r>
            <a:r>
              <a:rPr lang="en-US" altLang="ko-KR" sz="3200" b="0" dirty="0" smtClean="0"/>
              <a:t>, </a:t>
            </a:r>
            <a:r>
              <a:rPr lang="en-US" altLang="ko-KR" sz="3200" b="0" dirty="0" err="1" smtClean="0"/>
              <a:t>elem</a:t>
            </a:r>
            <a:r>
              <a:rPr lang="en-US" altLang="ko-KR" sz="3200" b="0" dirty="0" smtClean="0"/>
              <a:t>)</a:t>
            </a:r>
            <a:endParaRPr lang="ko-KR" altLang="en-US" sz="3200" b="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20" y="3312191"/>
            <a:ext cx="5063160" cy="5994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2" y="3986532"/>
            <a:ext cx="8235915" cy="21682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610" y="1299571"/>
            <a:ext cx="6871773" cy="20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585"/>
    </mc:Choice>
    <mc:Fallback xmlns="">
      <p:transition spd="slow" advTm="12158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741" x="5665788" y="2800350"/>
          <p14:tracePt t="8865" x="5651500" y="2808288"/>
          <p14:tracePt t="8871" x="5629275" y="2808288"/>
          <p14:tracePt t="8881" x="5600700" y="2808288"/>
          <p14:tracePt t="8898" x="5522913" y="2808288"/>
          <p14:tracePt t="8915" x="5386388" y="2794000"/>
          <p14:tracePt t="8933" x="5122863" y="2794000"/>
          <p14:tracePt t="8949" x="4937125" y="2765425"/>
          <p14:tracePt t="8965" x="4751388" y="2728913"/>
          <p14:tracePt t="8982" x="4514850" y="2693988"/>
          <p14:tracePt t="8999" x="4294188" y="2665413"/>
          <p14:tracePt t="9016" x="4086225" y="2657475"/>
          <p14:tracePt t="9033" x="3929063" y="2628900"/>
          <p14:tracePt t="9036" x="3851275" y="2608263"/>
          <p14:tracePt t="9049" x="3743325" y="2593975"/>
          <p14:tracePt t="9066" x="3471863" y="2557463"/>
          <p14:tracePt t="9083" x="3351213" y="2557463"/>
          <p14:tracePt t="9099" x="3265488" y="2551113"/>
          <p14:tracePt t="9116" x="3157538" y="2528888"/>
          <p14:tracePt t="9133" x="3043238" y="2500313"/>
          <p14:tracePt t="9153" x="2971800" y="2486025"/>
          <p14:tracePt t="9166" x="2879725" y="2471738"/>
          <p14:tracePt t="9183" x="2800350" y="2465388"/>
          <p14:tracePt t="9200" x="2700338" y="2457450"/>
          <p14:tracePt t="9217" x="2651125" y="2457450"/>
          <p14:tracePt t="9233" x="2565400" y="2457450"/>
          <p14:tracePt t="9250" x="2493963" y="2443163"/>
          <p14:tracePt t="9267" x="2451100" y="2436813"/>
          <p14:tracePt t="9269" x="2436813" y="2436813"/>
          <p14:tracePt t="9284" x="2365375" y="2436813"/>
          <p14:tracePt t="9301" x="2308225" y="2436813"/>
          <p14:tracePt t="9317" x="2265363" y="2436813"/>
          <p14:tracePt t="9334" x="2236788" y="2436813"/>
          <p14:tracePt t="9351" x="2171700" y="2436813"/>
          <p14:tracePt t="9367" x="2114550" y="2436813"/>
          <p14:tracePt t="9384" x="2065338" y="2436813"/>
          <p14:tracePt t="9401" x="2051050" y="2436813"/>
          <p14:tracePt t="9490" x="2079625" y="2436813"/>
          <p14:tracePt t="9498" x="2108200" y="2436813"/>
          <p14:tracePt t="9504" x="2179638" y="2436813"/>
          <p14:tracePt t="9518" x="2257425" y="2436813"/>
          <p14:tracePt t="9535" x="2393950" y="2436813"/>
          <p14:tracePt t="9552" x="2579688" y="2436813"/>
          <p14:tracePt t="9570" x="2751138" y="2443163"/>
          <p14:tracePt t="9586" x="2900363" y="2465388"/>
          <p14:tracePt t="9603" x="3051175" y="2465388"/>
          <p14:tracePt t="9619" x="3151188" y="2465388"/>
          <p14:tracePt t="9622" x="3186113" y="2465388"/>
          <p14:tracePt t="9635" x="3228975" y="2465388"/>
          <p14:tracePt t="9653" x="3286125" y="2465388"/>
          <p14:tracePt t="9669" x="3294063" y="2465388"/>
          <p14:tracePt t="9703" x="3300413" y="2465388"/>
          <p14:tracePt t="9833" x="3308350" y="2465388"/>
          <p14:tracePt t="9839" x="3322638" y="2465388"/>
          <p14:tracePt t="9847" x="3328988" y="2465388"/>
          <p14:tracePt t="9858" x="3336925" y="2465388"/>
          <p14:tracePt t="9870" x="3351213" y="2465388"/>
          <p14:tracePt t="9887" x="3379788" y="2471738"/>
          <p14:tracePt t="10551" x="3371850" y="2486025"/>
          <p14:tracePt t="10560" x="3365500" y="2486025"/>
          <p14:tracePt t="10567" x="3351213" y="2486025"/>
          <p14:tracePt t="10575" x="3336925" y="2486025"/>
          <p14:tracePt t="10590" x="3308350" y="2486025"/>
          <p14:tracePt t="10608" x="3294063" y="2486025"/>
          <p14:tracePt t="10624" x="3214688" y="2479675"/>
          <p14:tracePt t="10641" x="3143250" y="2465388"/>
          <p14:tracePt t="10658" x="3071813" y="2457450"/>
          <p14:tracePt t="10675" x="2914650" y="2436813"/>
          <p14:tracePt t="10691" x="2822575" y="2414588"/>
          <p14:tracePt t="10708" x="2722563" y="2400300"/>
          <p14:tracePt t="10725" x="2657475" y="2400300"/>
          <p14:tracePt t="10742" x="2557463" y="2393950"/>
          <p14:tracePt t="10758" x="2465388" y="2379663"/>
          <p14:tracePt t="10775" x="2314575" y="2357438"/>
          <p14:tracePt t="10792" x="2193925" y="2351088"/>
          <p14:tracePt t="10809" x="2151063" y="2343150"/>
          <p14:tracePt t="10825" x="2114550" y="2343150"/>
          <p14:tracePt t="10842" x="2085975" y="2343150"/>
          <p14:tracePt t="10859" x="2065338" y="2343150"/>
          <p14:tracePt t="10875" x="2043113" y="2343150"/>
          <p14:tracePt t="10892" x="2022475" y="2343150"/>
          <p14:tracePt t="10909" x="2014538" y="2343150"/>
          <p14:tracePt t="10926" x="2000250" y="2343150"/>
          <p14:tracePt t="10965" x="1979613" y="2343150"/>
          <p14:tracePt t="10973" x="1965325" y="2343150"/>
          <p14:tracePt t="10981" x="1928813" y="2343150"/>
          <p14:tracePt t="10993" x="1879600" y="2343150"/>
          <p14:tracePt t="11010" x="1828800" y="2336800"/>
          <p14:tracePt t="11027" x="1700213" y="2336800"/>
          <p14:tracePt t="11043" x="1665288" y="2343150"/>
          <p14:tracePt t="11060" x="1657350" y="2343150"/>
          <p14:tracePt t="11128" x="1651000" y="2343150"/>
          <p14:tracePt t="11146" x="1651000" y="2351088"/>
          <p14:tracePt t="11154" x="1643063" y="2357438"/>
          <p14:tracePt t="11160" x="1628775" y="2357438"/>
          <p14:tracePt t="11177" x="1614488" y="2365375"/>
          <p14:tracePt t="11194" x="1608138" y="2365375"/>
          <p14:tracePt t="11318" x="1622425" y="2365375"/>
          <p14:tracePt t="11325" x="1636713" y="2365375"/>
          <p14:tracePt t="11332" x="1651000" y="2365375"/>
          <p14:tracePt t="11345" x="1671638" y="2365375"/>
          <p14:tracePt t="11362" x="1728788" y="2371725"/>
          <p14:tracePt t="11378" x="1822450" y="2393950"/>
          <p14:tracePt t="11395" x="1993900" y="2443163"/>
          <p14:tracePt t="11412" x="2100263" y="2471738"/>
          <p14:tracePt t="11428" x="2185988" y="2486025"/>
          <p14:tracePt t="11445" x="2228850" y="2486025"/>
          <p14:tracePt t="11462" x="2236788" y="2486025"/>
          <p14:tracePt t="11479" x="2251075" y="2486025"/>
          <p14:tracePt t="11512" x="2279650" y="2486025"/>
          <p14:tracePt t="11529" x="2328863" y="2486025"/>
          <p14:tracePt t="11546" x="2393950" y="2486025"/>
          <p14:tracePt t="11562" x="2457450" y="2486025"/>
          <p14:tracePt t="11579" x="2514600" y="2493963"/>
          <p14:tracePt t="11596" x="2522538" y="2493963"/>
          <p14:tracePt t="11613" x="2543175" y="2493963"/>
          <p14:tracePt t="11646" x="2551113" y="2493963"/>
          <p14:tracePt t="11663" x="2565400" y="2486025"/>
          <p14:tracePt t="11680" x="2579688" y="2486025"/>
          <p14:tracePt t="11697" x="2600325" y="2486025"/>
          <p14:tracePt t="11713" x="2608263" y="2486025"/>
          <p14:tracePt t="11730" x="2614613" y="2479675"/>
          <p14:tracePt t="11746" x="2636838" y="2465388"/>
          <p14:tracePt t="11763" x="2643188" y="2465388"/>
          <p14:tracePt t="11780" x="2643188" y="2436813"/>
          <p14:tracePt t="11797" x="2665413" y="2343150"/>
          <p14:tracePt t="11814" x="2679700" y="2279650"/>
          <p14:tracePt t="11831" x="2708275" y="2208213"/>
          <p14:tracePt t="11848" x="2751138" y="2108200"/>
          <p14:tracePt t="11864" x="2786063" y="2008188"/>
          <p14:tracePt t="11881" x="2828925" y="1922463"/>
          <p14:tracePt t="11897" x="2886075" y="1851025"/>
          <p14:tracePt t="11914" x="2900363" y="1808163"/>
          <p14:tracePt t="11931" x="2928938" y="1771650"/>
          <p14:tracePt t="11934" x="2936875" y="1757363"/>
          <p14:tracePt t="11949" x="2951163" y="1743075"/>
          <p14:tracePt t="11965" x="3014663" y="1636713"/>
          <p14:tracePt t="11982" x="3086100" y="1557338"/>
          <p14:tracePt t="11998" x="3128963" y="1450975"/>
          <p14:tracePt t="12015" x="3214688" y="1385888"/>
          <p14:tracePt t="12031" x="3322638" y="1314450"/>
          <p14:tracePt t="12035" x="3336925" y="1300163"/>
          <p14:tracePt t="12048" x="3365500" y="1293813"/>
          <p14:tracePt t="12065" x="3436938" y="1257300"/>
          <p14:tracePt t="12082" x="3557588" y="1193800"/>
          <p14:tracePt t="12099" x="3651250" y="1179513"/>
          <p14:tracePt t="12116" x="3786188" y="1122363"/>
          <p14:tracePt t="12132" x="3894138" y="1065213"/>
          <p14:tracePt t="12149" x="3971925" y="993775"/>
          <p14:tracePt t="12166" x="4022725" y="965200"/>
          <p14:tracePt t="12182" x="4051300" y="942975"/>
          <p14:tracePt t="12199" x="4057650" y="936625"/>
          <p14:tracePt t="12240" x="4065588" y="928688"/>
          <p14:tracePt t="12249" x="4071938" y="922338"/>
          <p14:tracePt t="12266" x="4079875" y="914400"/>
          <p14:tracePt t="12283" x="4086225" y="914400"/>
          <p14:tracePt t="12299" x="4086225" y="908050"/>
          <p14:tracePt t="12316" x="4108450" y="900113"/>
          <p14:tracePt t="12333" x="4122738" y="900113"/>
          <p14:tracePt t="12350" x="4129088" y="900113"/>
          <p14:tracePt t="12366" x="4137025" y="893763"/>
          <p14:tracePt t="12598" x="4129088" y="893763"/>
          <p14:tracePt t="12606" x="4122738" y="893763"/>
          <p14:tracePt t="12613" x="4114800" y="900113"/>
          <p14:tracePt t="12621" x="4108450" y="900113"/>
          <p14:tracePt t="12634" x="4094163" y="900113"/>
          <p14:tracePt t="12654" x="4079875" y="914400"/>
          <p14:tracePt t="12668" x="4079875" y="922338"/>
          <p14:tracePt t="12724" x="4071938" y="922338"/>
          <p14:tracePt t="12754" x="4065588" y="928688"/>
          <p14:tracePt t="12761" x="4057650" y="936625"/>
          <p14:tracePt t="12770" x="4051300" y="942975"/>
          <p14:tracePt t="12794" x="4043363" y="950913"/>
          <p14:tracePt t="12864" x="4037013" y="950913"/>
          <p14:tracePt t="12873" x="4029075" y="950913"/>
          <p14:tracePt t="12879" x="4022725" y="950913"/>
          <p14:tracePt t="12890" x="4014788" y="950913"/>
          <p14:tracePt t="12903" x="3986213" y="957263"/>
          <p14:tracePt t="12920" x="3971925" y="957263"/>
          <p14:tracePt t="12937" x="3957638" y="957263"/>
          <p14:tracePt t="12953" x="3943350" y="957263"/>
          <p14:tracePt t="12970" x="3937000" y="957263"/>
          <p14:tracePt t="12986" x="3914775" y="942975"/>
          <p14:tracePt t="13003" x="3894138" y="908050"/>
          <p14:tracePt t="13020" x="3871913" y="879475"/>
          <p14:tracePt t="13037" x="3865563" y="850900"/>
          <p14:tracePt t="13053" x="3857625" y="836613"/>
          <p14:tracePt t="13070" x="3857625" y="814388"/>
          <p14:tracePt t="13087" x="3857625" y="800100"/>
          <p14:tracePt t="13104" x="3886200" y="771525"/>
          <p14:tracePt t="13121" x="3943350" y="736600"/>
          <p14:tracePt t="13138" x="3986213" y="714375"/>
          <p14:tracePt t="13154" x="4022725" y="693738"/>
          <p14:tracePt t="13171" x="4057650" y="679450"/>
          <p14:tracePt t="13187" x="4086225" y="671513"/>
          <p14:tracePt t="13204" x="4100513" y="671513"/>
          <p14:tracePt t="13222" x="4114800" y="671513"/>
          <p14:tracePt t="13223" x="4129088" y="685800"/>
          <p14:tracePt t="13238" x="4157663" y="708025"/>
          <p14:tracePt t="13255" x="4194175" y="728663"/>
          <p14:tracePt t="13271" x="4229100" y="765175"/>
          <p14:tracePt t="13288" x="4257675" y="793750"/>
          <p14:tracePt t="13305" x="4271963" y="808038"/>
          <p14:tracePt t="13321" x="4271963" y="842963"/>
          <p14:tracePt t="13339" x="4271963" y="893763"/>
          <p14:tracePt t="13355" x="4265613" y="900113"/>
          <p14:tracePt t="13372" x="4251325" y="928688"/>
          <p14:tracePt t="13389" x="4237038" y="942975"/>
          <p14:tracePt t="13406" x="4214813" y="942975"/>
          <p14:tracePt t="13422" x="4200525" y="942975"/>
          <p14:tracePt t="13439" x="4186238" y="942975"/>
          <p14:tracePt t="13456" x="4179888" y="942975"/>
          <p14:tracePt t="13529" x="4171950" y="942975"/>
          <p14:tracePt t="13536" x="4165600" y="957263"/>
          <p14:tracePt t="13543" x="4151313" y="957263"/>
          <p14:tracePt t="13556" x="4143375" y="965200"/>
          <p14:tracePt t="13573" x="4114800" y="979488"/>
          <p14:tracePt t="13589" x="4100513" y="985838"/>
          <p14:tracePt t="13606" x="4057650" y="1008063"/>
          <p14:tracePt t="13623" x="3994150" y="1065213"/>
          <p14:tracePt t="13640" x="3929063" y="1128713"/>
          <p14:tracePt t="13657" x="3843338" y="1200150"/>
          <p14:tracePt t="13673" x="3771900" y="1285875"/>
          <p14:tracePt t="13690" x="3665538" y="1393825"/>
          <p14:tracePt t="13707" x="3586163" y="1465263"/>
          <p14:tracePt t="13724" x="3551238" y="1479550"/>
          <p14:tracePt t="13740" x="3543300" y="1493838"/>
          <p14:tracePt t="13757" x="3536950" y="1493838"/>
          <p14:tracePt t="13779" x="3529013" y="1493838"/>
          <p14:tracePt t="13795" x="3522663" y="1493838"/>
          <p14:tracePt t="13810" x="3508375" y="1508125"/>
          <p14:tracePt t="13824" x="3479800" y="1543050"/>
          <p14:tracePt t="13841" x="3443288" y="1585913"/>
          <p14:tracePt t="13858" x="3414713" y="1608138"/>
          <p14:tracePt t="13874" x="3408363" y="1622425"/>
          <p14:tracePt t="13891" x="3400425" y="1628775"/>
          <p14:tracePt t="13908" x="3394075" y="1643063"/>
          <p14:tracePt t="13926" x="3371850" y="1665288"/>
          <p14:tracePt t="13941" x="3343275" y="1708150"/>
          <p14:tracePt t="13958" x="3328988" y="1736725"/>
          <p14:tracePt t="13975" x="3308350" y="1771650"/>
          <p14:tracePt t="13992" x="3279775" y="1808163"/>
          <p14:tracePt t="14009" x="3257550" y="1836738"/>
          <p14:tracePt t="14025" x="3236913" y="1843088"/>
          <p14:tracePt t="14026" x="3236913" y="1851025"/>
          <p14:tracePt t="14042" x="3222625" y="1871663"/>
          <p14:tracePt t="14059" x="3208338" y="1879600"/>
          <p14:tracePt t="14076" x="3200400" y="1893888"/>
          <p14:tracePt t="14092" x="3200400" y="1900238"/>
          <p14:tracePt t="14126" x="3194050" y="1900238"/>
          <p14:tracePt t="14143" x="3186113" y="1914525"/>
          <p14:tracePt t="14159" x="3179763" y="1922463"/>
          <p14:tracePt t="14176" x="3165475" y="1936750"/>
          <p14:tracePt t="14193" x="3165475" y="1943100"/>
          <p14:tracePt t="14210" x="3157538" y="1943100"/>
          <p14:tracePt t="14226" x="3151188" y="1957388"/>
          <p14:tracePt t="14259" x="3136900" y="1965325"/>
          <p14:tracePt t="14277" x="3136900" y="1971675"/>
          <p14:tracePt t="14294" x="3136900" y="1979613"/>
          <p14:tracePt t="14310" x="3136900" y="1985963"/>
          <p14:tracePt t="14327" x="3128963" y="1993900"/>
          <p14:tracePt t="14346" x="3128963" y="2000250"/>
          <p14:tracePt t="14360" x="3122613" y="2014538"/>
          <p14:tracePt t="14377" x="3122613" y="2022475"/>
          <p14:tracePt t="14394" x="3114675" y="2036763"/>
          <p14:tracePt t="14410" x="3108325" y="2043113"/>
          <p14:tracePt t="14427" x="3100388" y="2051050"/>
          <p14:tracePt t="14444" x="3086100" y="2065338"/>
          <p14:tracePt t="14461" x="3086100" y="2079625"/>
          <p14:tracePt t="14478" x="3079750" y="2079625"/>
          <p14:tracePt t="14495" x="3071813" y="2093913"/>
          <p14:tracePt t="14528" x="3071813" y="2100263"/>
          <p14:tracePt t="14552" x="3065463" y="2108200"/>
          <p14:tracePt t="14572" x="3051175" y="2108200"/>
          <p14:tracePt t="14581" x="3043238" y="2122488"/>
          <p14:tracePt t="14594" x="3036888" y="2122488"/>
          <p14:tracePt t="14612" x="3000375" y="2151063"/>
          <p14:tracePt t="14629" x="2971800" y="2171700"/>
          <p14:tracePt t="14645" x="2965450" y="2185988"/>
          <p14:tracePt t="14662" x="2957513" y="2193925"/>
          <p14:tracePt t="14785" x="2951163" y="2193925"/>
          <p14:tracePt t="14801" x="2936875" y="2193925"/>
          <p14:tracePt t="14815" x="2928938" y="2193925"/>
          <p14:tracePt t="14824" x="2922588" y="2193925"/>
          <p14:tracePt t="14832" x="2914650" y="2193925"/>
          <p14:tracePt t="14846" x="2914650" y="2200275"/>
          <p14:tracePt t="14887" x="2908300" y="2200275"/>
          <p14:tracePt t="14893" x="2886075" y="2200275"/>
          <p14:tracePt t="14901" x="2865438" y="2200275"/>
          <p14:tracePt t="14913" x="2843213" y="2200275"/>
          <p14:tracePt t="14930" x="2743200" y="2214563"/>
          <p14:tracePt t="14946" x="2628900" y="2243138"/>
          <p14:tracePt t="14964" x="2536825" y="2251075"/>
          <p14:tracePt t="14967" x="2500313" y="2251075"/>
          <p14:tracePt t="14980" x="2436813" y="2257425"/>
          <p14:tracePt t="14997" x="2422525" y="2257425"/>
          <p14:tracePt t="15014" x="2408238" y="2265363"/>
          <p14:tracePt t="15030" x="2379663" y="2271713"/>
          <p14:tracePt t="15034" x="2365375" y="2271713"/>
          <p14:tracePt t="15048" x="2343150" y="2279650"/>
          <p14:tracePt t="15065" x="2300288" y="2314575"/>
          <p14:tracePt t="15081" x="2257425" y="2322513"/>
          <p14:tracePt t="15098" x="2236788" y="2343150"/>
          <p14:tracePt t="15114" x="2214563" y="2357438"/>
          <p14:tracePt t="15147" x="2214563" y="2365375"/>
          <p14:tracePt t="15301" x="2208213" y="2365375"/>
          <p14:tracePt t="15325" x="2200275" y="2365375"/>
          <p14:tracePt t="15441" x="2193925" y="2365375"/>
          <p14:tracePt t="15483" x="2193925" y="2371725"/>
          <p14:tracePt t="15535" x="2193925" y="2379663"/>
          <p14:tracePt t="15621" x="2185988" y="2379663"/>
          <p14:tracePt t="15910" x="2193925" y="2379663"/>
          <p14:tracePt t="16097" x="2193925" y="2386013"/>
          <p14:tracePt t="16122" x="2193925" y="2393950"/>
          <p14:tracePt t="16128" x="2193925" y="2400300"/>
          <p14:tracePt t="16139" x="2193925" y="2408238"/>
          <p14:tracePt t="16153" x="2193925" y="2422525"/>
          <p14:tracePt t="16171" x="2193925" y="2443163"/>
          <p14:tracePt t="16187" x="2193925" y="2486025"/>
          <p14:tracePt t="16203" x="2193925" y="2514600"/>
          <p14:tracePt t="16220" x="2193925" y="2522538"/>
          <p14:tracePt t="16271" x="2193925" y="2528888"/>
          <p14:tracePt t="16292" x="2193925" y="2536825"/>
          <p14:tracePt t="16315" x="2193925" y="2543175"/>
          <p14:tracePt t="16324" x="2193925" y="2551113"/>
          <p14:tracePt t="16340" x="2193925" y="2557463"/>
          <p14:tracePt t="16356" x="2193925" y="2571750"/>
          <p14:tracePt t="16364" x="2193925" y="2586038"/>
          <p14:tracePt t="16374" x="2185988" y="2600325"/>
          <p14:tracePt t="16387" x="2185988" y="2622550"/>
          <p14:tracePt t="16421" x="2185988" y="2628900"/>
          <p14:tracePt t="16786" x="2193925" y="2628900"/>
          <p14:tracePt t="16831" x="2200275" y="2628900"/>
          <p14:tracePt t="16840" x="2208213" y="2628900"/>
          <p14:tracePt t="16847" x="2228850" y="2628900"/>
          <p14:tracePt t="16856" x="2236788" y="2628900"/>
          <p14:tracePt t="16875" x="2271713" y="2628900"/>
          <p14:tracePt t="16890" x="2314575" y="2628900"/>
          <p14:tracePt t="16907" x="2336800" y="2628900"/>
          <p14:tracePt t="16924" x="2393950" y="2628900"/>
          <p14:tracePt t="16941" x="2414588" y="2628900"/>
          <p14:tracePt t="16957" x="2436813" y="2636838"/>
          <p14:tracePt t="16974" x="2457450" y="2636838"/>
          <p14:tracePt t="16991" x="2486025" y="2643188"/>
          <p14:tracePt t="17008" x="2514600" y="2643188"/>
          <p14:tracePt t="17024" x="2557463" y="2643188"/>
          <p14:tracePt t="17028" x="2586038" y="2643188"/>
          <p14:tracePt t="17041" x="2608263" y="2636838"/>
          <p14:tracePt t="17058" x="2679700" y="2622550"/>
          <p14:tracePt t="17075" x="2693988" y="2622550"/>
          <p14:tracePt t="17091" x="2700338" y="2614613"/>
          <p14:tracePt t="17108" x="2708275" y="2614613"/>
          <p14:tracePt t="17125" x="2722563" y="2614613"/>
          <p14:tracePt t="17143" x="2751138" y="2600325"/>
          <p14:tracePt t="17159" x="2794000" y="2586038"/>
          <p14:tracePt t="17175" x="2836863" y="2579688"/>
          <p14:tracePt t="17193" x="2871788" y="2565400"/>
          <p14:tracePt t="17209" x="2908300" y="2543175"/>
          <p14:tracePt t="17225" x="2928938" y="2536825"/>
          <p14:tracePt t="17243" x="2943225" y="2536825"/>
          <p14:tracePt t="17259" x="2951163" y="2536825"/>
          <p14:tracePt t="17386" x="2914650" y="2536825"/>
          <p14:tracePt t="17393" x="2871788" y="2536825"/>
          <p14:tracePt t="17401" x="2822575" y="2551113"/>
          <p14:tracePt t="17410" x="2765425" y="2557463"/>
          <p14:tracePt t="17426" x="2657475" y="2579688"/>
          <p14:tracePt t="17443" x="2608263" y="2579688"/>
          <p14:tracePt t="17460" x="2557463" y="2579688"/>
          <p14:tracePt t="17477" x="2522538" y="2579688"/>
          <p14:tracePt t="17494" x="2457450" y="2579688"/>
          <p14:tracePt t="17497" x="2408238" y="2593975"/>
          <p14:tracePt t="17511" x="2357438" y="2608263"/>
          <p14:tracePt t="17527" x="2314575" y="2628900"/>
          <p14:tracePt t="17543" x="2257425" y="2643188"/>
          <p14:tracePt t="17560" x="2236788" y="2643188"/>
          <p14:tracePt t="17577" x="2228850" y="2643188"/>
          <p14:tracePt t="17643" x="2214563" y="2643188"/>
          <p14:tracePt t="17651" x="2214563" y="2651125"/>
          <p14:tracePt t="17779" x="2228850" y="2651125"/>
          <p14:tracePt t="17785" x="2243138" y="2643188"/>
          <p14:tracePt t="17794" x="2257425" y="2636838"/>
          <p14:tracePt t="17812" x="2293938" y="2622550"/>
          <p14:tracePt t="17828" x="2314575" y="2622550"/>
          <p14:tracePt t="17847" x="2428875" y="2628900"/>
          <p14:tracePt t="17862" x="2493963" y="2628900"/>
          <p14:tracePt t="17878" x="2565400" y="2628900"/>
          <p14:tracePt t="17896" x="2671763" y="2622550"/>
          <p14:tracePt t="17912" x="2708275" y="2622550"/>
          <p14:tracePt t="17929" x="2743200" y="2622550"/>
          <p14:tracePt t="17946" x="2751138" y="2608263"/>
          <p14:tracePt t="17963" x="2757488" y="2608263"/>
          <p14:tracePt t="18035" x="2765425" y="2608263"/>
          <p14:tracePt t="18049" x="2771775" y="2600325"/>
          <p14:tracePt t="18057" x="2779713" y="2600325"/>
          <p14:tracePt t="18065" x="2786063" y="2593975"/>
          <p14:tracePt t="18099" x="2794000" y="2586038"/>
          <p14:tracePt t="18114" x="2800350" y="2586038"/>
          <p14:tracePt t="18128" x="2814638" y="2586038"/>
          <p14:tracePt t="18143" x="2822575" y="2586038"/>
          <p14:tracePt t="18176" x="2828925" y="2586038"/>
          <p14:tracePt t="18198" x="2836863" y="2586038"/>
          <p14:tracePt t="18246" x="2843213" y="2586038"/>
          <p14:tracePt t="18253" x="2851150" y="2586038"/>
          <p14:tracePt t="18277" x="2851150" y="2579688"/>
          <p14:tracePt t="18293" x="2857500" y="2579688"/>
          <p14:tracePt t="18309" x="2865438" y="2579688"/>
          <p14:tracePt t="18356" x="2871788" y="2579688"/>
          <p14:tracePt t="18377" x="2879725" y="2579688"/>
          <p14:tracePt t="18385" x="2879725" y="2571750"/>
          <p14:tracePt t="18393" x="2886075" y="2571750"/>
          <p14:tracePt t="18409" x="2894013" y="2571750"/>
          <p14:tracePt t="18426" x="2900363" y="2571750"/>
          <p14:tracePt t="18434" x="2900363" y="2565400"/>
          <p14:tracePt t="18448" x="2908300" y="2565400"/>
          <p14:tracePt t="18684" x="2900363" y="2565400"/>
          <p14:tracePt t="18691" x="2871788" y="2571750"/>
          <p14:tracePt t="18700" x="2857500" y="2579688"/>
          <p14:tracePt t="18716" x="2836863" y="2586038"/>
          <p14:tracePt t="18733" x="2814638" y="2586038"/>
          <p14:tracePt t="18750" x="2794000" y="2593975"/>
          <p14:tracePt t="18766" x="2771775" y="2600325"/>
          <p14:tracePt t="18783" x="2743200" y="2600325"/>
          <p14:tracePt t="18800" x="2686050" y="2614613"/>
          <p14:tracePt t="18817" x="2671763" y="2614613"/>
          <p14:tracePt t="18925" x="2679700" y="2614613"/>
          <p14:tracePt t="18934" x="2686050" y="2614613"/>
          <p14:tracePt t="18941" x="2708275" y="2614613"/>
          <p14:tracePt t="18950" x="2722563" y="2614613"/>
          <p14:tracePt t="18971" x="2751138" y="2614613"/>
          <p14:tracePt t="18984" x="2794000" y="2600325"/>
          <p14:tracePt t="19001" x="2851150" y="2593975"/>
          <p14:tracePt t="19018" x="2894013" y="2586038"/>
          <p14:tracePt t="19035" x="2936875" y="2579688"/>
          <p14:tracePt t="19052" x="2951163" y="2579688"/>
          <p14:tracePt t="19068" x="2957513" y="2579688"/>
          <p14:tracePt t="20839" x="2951163" y="2579688"/>
          <p14:tracePt t="20848" x="2922588" y="2579688"/>
          <p14:tracePt t="20856" x="2908300" y="2579688"/>
          <p14:tracePt t="20863" x="2886075" y="2579688"/>
          <p14:tracePt t="20877" x="2865438" y="2579688"/>
          <p14:tracePt t="20894" x="2851150" y="2579688"/>
          <p14:tracePt t="20911" x="2814638" y="2579688"/>
          <p14:tracePt t="20929" x="2794000" y="2579688"/>
          <p14:tracePt t="20945" x="2771775" y="2593975"/>
          <p14:tracePt t="20962" x="2765425" y="2593975"/>
          <p14:tracePt t="21075" x="2771775" y="2593975"/>
          <p14:tracePt t="21091" x="2779713" y="2579688"/>
          <p14:tracePt t="21097" x="2800350" y="2579688"/>
          <p14:tracePt t="21106" x="2828925" y="2571750"/>
          <p14:tracePt t="21112" x="2851150" y="2557463"/>
          <p14:tracePt t="21129" x="2894013" y="2536825"/>
          <p14:tracePt t="21145" x="2928938" y="2536825"/>
          <p14:tracePt t="21163" x="2951163" y="2528888"/>
          <p14:tracePt t="21179" x="2957513" y="2528888"/>
          <p14:tracePt t="21196" x="2965450" y="2522538"/>
          <p14:tracePt t="21216" x="2971800" y="2522538"/>
          <p14:tracePt t="21231" x="2979738" y="2522538"/>
          <p14:tracePt t="21995" x="2971800" y="2522538"/>
          <p14:tracePt t="22024" x="2965450" y="2522538"/>
          <p14:tracePt t="22033" x="2957513" y="2522538"/>
          <p14:tracePt t="22042" x="2943225" y="2522538"/>
          <p14:tracePt t="22050" x="2936875" y="2522538"/>
          <p14:tracePt t="22067" x="2900363" y="2522538"/>
          <p14:tracePt t="22084" x="2886075" y="2522538"/>
          <p14:tracePt t="22101" x="2879725" y="2522538"/>
          <p14:tracePt t="22153" x="2894013" y="2522538"/>
          <p14:tracePt t="22159" x="2914650" y="2514600"/>
          <p14:tracePt t="22168" x="2936875" y="2508250"/>
          <p14:tracePt t="22185" x="2971800" y="2500313"/>
          <p14:tracePt t="22201" x="2979738" y="2500313"/>
          <p14:tracePt t="22218" x="2994025" y="2500313"/>
          <p14:tracePt t="22253" x="3008313" y="2500313"/>
          <p14:tracePt t="22268" x="3022600" y="2500313"/>
          <p14:tracePt t="22285" x="3036888" y="2500313"/>
          <p14:tracePt t="22302" x="3043238" y="2500313"/>
          <p14:tracePt t="25251" x="3028950" y="2500313"/>
          <p14:tracePt t="25260" x="3022600" y="2514600"/>
          <p14:tracePt t="25276" x="3000375" y="2514600"/>
          <p14:tracePt t="25285" x="2979738" y="2514600"/>
          <p14:tracePt t="25301" x="2965450" y="2522538"/>
          <p14:tracePt t="25318" x="2951163" y="2522538"/>
          <p14:tracePt t="25334" x="2943225" y="2528888"/>
          <p14:tracePt t="25351" x="2936875" y="2528888"/>
          <p14:tracePt t="25432" x="2943225" y="2528888"/>
          <p14:tracePt t="25439" x="2951163" y="2528888"/>
          <p14:tracePt t="25451" x="2971800" y="2522538"/>
          <p14:tracePt t="25468" x="2994025" y="2514600"/>
          <p14:tracePt t="25485" x="3008313" y="2508250"/>
          <p14:tracePt t="25502" x="3022600" y="2500313"/>
          <p14:tracePt t="26612" x="3014663" y="2500313"/>
          <p14:tracePt t="26620" x="2994025" y="2500313"/>
          <p14:tracePt t="26637" x="2986088" y="2500313"/>
          <p14:tracePt t="26643" x="2979738" y="2500313"/>
          <p14:tracePt t="26674" x="2971800" y="2500313"/>
          <p14:tracePt t="26682" x="2971800" y="2508250"/>
          <p14:tracePt t="26706" x="2957513" y="2508250"/>
          <p14:tracePt t="26714" x="2943225" y="2500313"/>
          <p14:tracePt t="26725" x="2922588" y="2500313"/>
          <p14:tracePt t="26742" x="2843213" y="2471738"/>
          <p14:tracePt t="26759" x="2808288" y="2465388"/>
          <p14:tracePt t="26775" x="2743200" y="2443163"/>
          <p14:tracePt t="26792" x="2708275" y="2422525"/>
          <p14:tracePt t="26810" x="2686050" y="2386013"/>
          <p14:tracePt t="26826" x="2643188" y="2314575"/>
          <p14:tracePt t="26842" x="2614613" y="2265363"/>
          <p14:tracePt t="26859" x="2579688" y="2228850"/>
          <p14:tracePt t="26875" x="2528888" y="2193925"/>
          <p14:tracePt t="26892" x="2428875" y="2093913"/>
          <p14:tracePt t="26909" x="2393950" y="2057400"/>
          <p14:tracePt t="26926" x="2357438" y="2036763"/>
          <p14:tracePt t="26943" x="2343150" y="2028825"/>
          <p14:tracePt t="26960" x="2343150" y="2022475"/>
          <p14:tracePt t="26976" x="2314575" y="2008188"/>
          <p14:tracePt t="26993" x="2257425" y="1951038"/>
          <p14:tracePt t="26996" x="2243138" y="1936750"/>
          <p14:tracePt t="27009" x="2179638" y="1885950"/>
          <p14:tracePt t="27026" x="2136775" y="1836738"/>
          <p14:tracePt t="27043" x="2071688" y="1808163"/>
          <p14:tracePt t="27060" x="2008188" y="1779588"/>
          <p14:tracePt t="27077" x="1985963" y="1765300"/>
          <p14:tracePt t="27095" x="1965325" y="1765300"/>
          <p14:tracePt t="27110" x="1943100" y="1751013"/>
          <p14:tracePt t="27127" x="1914525" y="1722438"/>
          <p14:tracePt t="27144" x="1885950" y="1679575"/>
          <p14:tracePt t="27161" x="1871663" y="1643063"/>
          <p14:tracePt t="27177" x="1857375" y="1622425"/>
          <p14:tracePt t="27194" x="1851025" y="1614488"/>
          <p14:tracePt t="27211" x="1851025" y="1608138"/>
          <p14:tracePt t="27558" x="1851025" y="1614488"/>
          <p14:tracePt t="27566" x="1851025" y="1622425"/>
          <p14:tracePt t="27573" x="1851025" y="1628775"/>
          <p14:tracePt t="27580" x="1843088" y="1628775"/>
          <p14:tracePt t="27596" x="1843088" y="1651000"/>
          <p14:tracePt t="27613" x="1828800" y="1665288"/>
          <p14:tracePt t="27629" x="1822450" y="1700213"/>
          <p14:tracePt t="27647" x="1822450" y="1728788"/>
          <p14:tracePt t="27664" x="1814513" y="1743075"/>
          <p14:tracePt t="27680" x="1814513" y="1771650"/>
          <p14:tracePt t="27696" x="1814513" y="1785938"/>
          <p14:tracePt t="27714" x="1814513" y="1808163"/>
          <p14:tracePt t="27730" x="1814513" y="1814513"/>
          <p14:tracePt t="27747" x="1814513" y="1843088"/>
          <p14:tracePt t="27764" x="1814513" y="1865313"/>
          <p14:tracePt t="27781" x="1814513" y="1900238"/>
          <p14:tracePt t="27785" x="1814513" y="1922463"/>
          <p14:tracePt t="27798" x="1814513" y="1936750"/>
          <p14:tracePt t="27815" x="1822450" y="1965325"/>
          <p14:tracePt t="27831" x="1822450" y="1985963"/>
          <p14:tracePt t="27847" x="1822450" y="2008188"/>
          <p14:tracePt t="27864" x="1822450" y="2051050"/>
          <p14:tracePt t="27881" x="1822450" y="2079625"/>
          <p14:tracePt t="27898" x="1822450" y="2100263"/>
          <p14:tracePt t="27914" x="1822450" y="2122488"/>
          <p14:tracePt t="28034" x="1822450" y="2128838"/>
          <p14:tracePt t="28052" x="1822450" y="2136775"/>
          <p14:tracePt t="28072" x="1822450" y="2151063"/>
          <p14:tracePt t="28088" x="1822450" y="2157413"/>
          <p14:tracePt t="28104" x="1822450" y="2171700"/>
          <p14:tracePt t="28111" x="1822450" y="2179638"/>
          <p14:tracePt t="28119" x="1822450" y="2193925"/>
          <p14:tracePt t="28132" x="1822450" y="2208213"/>
          <p14:tracePt t="28149" x="1822450" y="2236788"/>
          <p14:tracePt t="28166" x="1828800" y="2236788"/>
          <p14:tracePt t="28237" x="1836738" y="2236788"/>
          <p14:tracePt t="28243" x="1836738" y="2222500"/>
          <p14:tracePt t="28260" x="1843088" y="2208213"/>
          <p14:tracePt t="28268" x="1851025" y="2193925"/>
          <p14:tracePt t="28283" x="1857375" y="2171700"/>
          <p14:tracePt t="28300" x="1879600" y="2151063"/>
          <p14:tracePt t="28316" x="1885950" y="2143125"/>
          <p14:tracePt t="28333" x="1893888" y="2114550"/>
          <p14:tracePt t="28350" x="1900238" y="2108200"/>
          <p14:tracePt t="28432" x="1908175" y="2108200"/>
          <p14:tracePt t="28440" x="1908175" y="2128838"/>
          <p14:tracePt t="28450" x="1908175" y="2143125"/>
          <p14:tracePt t="28467" x="1908175" y="2151063"/>
          <p14:tracePt t="28484" x="1908175" y="2165350"/>
          <p14:tracePt t="28501" x="1908175" y="2171700"/>
          <p14:tracePt t="28643" x="1908175" y="2179638"/>
          <p14:tracePt t="28682" x="1908175" y="2185988"/>
          <p14:tracePt t="28698" x="1908175" y="2200275"/>
          <p14:tracePt t="28705" x="1908175" y="2208213"/>
          <p14:tracePt t="28712" x="1908175" y="2214563"/>
          <p14:tracePt t="28721" x="1908175" y="2222500"/>
          <p14:tracePt t="28735" x="1908175" y="2243138"/>
          <p14:tracePt t="28753" x="1908175" y="2265363"/>
          <p14:tracePt t="28769" x="1908175" y="2271713"/>
          <p14:tracePt t="28932" x="1908175" y="2279650"/>
          <p14:tracePt t="29072" x="1908175" y="2271713"/>
          <p14:tracePt t="29088" x="1914525" y="2265363"/>
          <p14:tracePt t="29113" x="1914525" y="2257425"/>
          <p14:tracePt t="29173" x="1922463" y="2251075"/>
          <p14:tracePt t="29198" x="1928813" y="2251075"/>
          <p14:tracePt t="29205" x="1936750" y="2251075"/>
          <p14:tracePt t="29213" x="1957388" y="2257425"/>
          <p14:tracePt t="29221" x="1979613" y="2257425"/>
          <p14:tracePt t="29238" x="1993900" y="2265363"/>
          <p14:tracePt t="29255" x="2022475" y="2271713"/>
          <p14:tracePt t="29272" x="2057400" y="2279650"/>
          <p14:tracePt t="29288" x="2065338" y="2286000"/>
          <p14:tracePt t="29305" x="2085975" y="2308225"/>
          <p14:tracePt t="29321" x="2143125" y="2328863"/>
          <p14:tracePt t="29339" x="2157413" y="2328863"/>
          <p14:tracePt t="29355" x="2165350" y="2328863"/>
          <p14:tracePt t="29472" x="2165350" y="2336800"/>
          <p14:tracePt t="29518" x="2171700" y="2336800"/>
          <p14:tracePt t="29542" x="2179638" y="2336800"/>
          <p14:tracePt t="29595" x="2185988" y="2336800"/>
          <p14:tracePt t="29611" x="2193925" y="2336800"/>
          <p14:tracePt t="29619" x="2200275" y="2336800"/>
          <p14:tracePt t="29635" x="2208213" y="2336800"/>
          <p14:tracePt t="29641" x="2222500" y="2336800"/>
          <p14:tracePt t="29657" x="2228850" y="2336800"/>
          <p14:tracePt t="29682" x="2236788" y="2336800"/>
          <p14:tracePt t="29729" x="2243138" y="2336800"/>
          <p14:tracePt t="29759" x="2251075" y="2336800"/>
          <p14:tracePt t="29886" x="2251075" y="2343150"/>
          <p14:tracePt t="29907" x="2257425" y="2343150"/>
          <p14:tracePt t="30010" x="2265363" y="2343150"/>
          <p14:tracePt t="30028" x="2271713" y="2351088"/>
          <p14:tracePt t="30042" x="2279650" y="2351088"/>
          <p14:tracePt t="30050" x="2286000" y="2351088"/>
          <p14:tracePt t="30065" x="2286000" y="2357438"/>
          <p14:tracePt t="30076" x="2293938" y="2357438"/>
          <p14:tracePt t="30136" x="2300288" y="2357438"/>
          <p14:tracePt t="30144" x="2308225" y="2357438"/>
          <p14:tracePt t="30228" x="2314575" y="2357438"/>
          <p14:tracePt t="30243" x="2322513" y="2357438"/>
          <p14:tracePt t="30251" x="2328863" y="2357438"/>
          <p14:tracePt t="30260" x="2336800" y="2357438"/>
          <p14:tracePt t="30277" x="2351088" y="2365375"/>
          <p14:tracePt t="30294" x="2357438" y="2365375"/>
          <p14:tracePt t="30447" x="2365375" y="2365375"/>
          <p14:tracePt t="30666" x="2371725" y="2365375"/>
          <p14:tracePt t="30689" x="2379663" y="2365375"/>
          <p14:tracePt t="30730" x="2386013" y="2365375"/>
          <p14:tracePt t="30853" x="2393950" y="2365375"/>
          <p14:tracePt t="30884" x="2408238" y="2365375"/>
          <p14:tracePt t="30893" x="2408238" y="2371725"/>
          <p14:tracePt t="30900" x="2414588" y="2371725"/>
          <p14:tracePt t="30913" x="2422525" y="2371725"/>
          <p14:tracePt t="30931" x="2465388" y="2371725"/>
          <p14:tracePt t="30947" x="2514600" y="2371725"/>
          <p14:tracePt t="30964" x="2557463" y="2365375"/>
          <p14:tracePt t="30981" x="2636838" y="2365375"/>
          <p14:tracePt t="30998" x="2671763" y="2365375"/>
          <p14:tracePt t="31015" x="2700338" y="2365375"/>
          <p14:tracePt t="31031" x="2714625" y="2365375"/>
          <p14:tracePt t="31033" x="2722563" y="2365375"/>
          <p14:tracePt t="31050" x="2736850" y="2365375"/>
          <p14:tracePt t="31072" x="2757488" y="2365375"/>
          <p14:tracePt t="31081" x="2771775" y="2365375"/>
          <p14:tracePt t="31098" x="2828925" y="2393950"/>
          <p14:tracePt t="31115" x="2886075" y="2393950"/>
          <p14:tracePt t="31131" x="2914650" y="2393950"/>
          <p14:tracePt t="31151" x="2936875" y="2393950"/>
          <p14:tracePt t="31345" x="2943225" y="2393950"/>
          <p14:tracePt t="31713" x="2951163" y="2393950"/>
          <p14:tracePt t="31744" x="2957513" y="2393950"/>
          <p14:tracePt t="31969" x="2943225" y="2393950"/>
          <p14:tracePt t="31977" x="2928938" y="2393950"/>
          <p14:tracePt t="31985" x="2894013" y="2393950"/>
          <p14:tracePt t="32003" x="2836863" y="2386013"/>
          <p14:tracePt t="32019" x="2786063" y="2386013"/>
          <p14:tracePt t="32036" x="2771775" y="2386013"/>
          <p14:tracePt t="32053" x="2728913" y="2386013"/>
          <p14:tracePt t="32070" x="2693988" y="2371725"/>
          <p14:tracePt t="32087" x="2636838" y="2357438"/>
          <p14:tracePt t="32103" x="2600325" y="2351088"/>
          <p14:tracePt t="32120" x="2586038" y="2343150"/>
          <p14:tracePt t="32137" x="2579688" y="2343150"/>
          <p14:tracePt t="32153" x="2551113" y="2343150"/>
          <p14:tracePt t="32170" x="2543175" y="2343150"/>
          <p14:tracePt t="32187" x="2528888" y="2343150"/>
          <p14:tracePt t="32204" x="2522538" y="2343150"/>
          <p14:tracePt t="32276" x="2514600" y="2343150"/>
          <p14:tracePt t="32284" x="2486025" y="2343150"/>
          <p14:tracePt t="32291" x="2465388" y="2336800"/>
          <p14:tracePt t="32304" x="2451100" y="2328863"/>
          <p14:tracePt t="32321" x="2386013" y="2328863"/>
          <p14:tracePt t="32337" x="2379663" y="2328863"/>
          <p14:tracePt t="32432" x="2379663" y="2336800"/>
          <p14:tracePt t="32455" x="2379663" y="2343150"/>
          <p14:tracePt t="32464" x="2386013" y="2351088"/>
          <p14:tracePt t="32501" x="2393950" y="2351088"/>
          <p14:tracePt t="32509" x="2393950" y="2357438"/>
          <p14:tracePt t="32691" x="2443163" y="2371725"/>
          <p14:tracePt t="32698" x="2508250" y="2371725"/>
          <p14:tracePt t="32706" x="2657475" y="2379663"/>
          <p14:tracePt t="32723" x="3036888" y="2479675"/>
          <p14:tracePt t="32739" x="3500438" y="2528888"/>
          <p14:tracePt t="32756" x="3800475" y="2543175"/>
          <p14:tracePt t="32773" x="4143375" y="2579688"/>
          <p14:tracePt t="32779" x="4379913" y="2593975"/>
          <p14:tracePt t="32790" x="4651375" y="2608263"/>
          <p14:tracePt t="32807" x="4800600" y="2608263"/>
          <p14:tracePt t="32823" x="4914900" y="2608263"/>
          <p14:tracePt t="32841" x="5022850" y="2608263"/>
          <p14:tracePt t="32857" x="5065713" y="2600325"/>
          <p14:tracePt t="32874" x="5100638" y="2593975"/>
          <p14:tracePt t="32890" x="5108575" y="2586038"/>
          <p14:tracePt t="32907" x="5137150" y="2586038"/>
          <p14:tracePt t="32924" x="5151438" y="2586038"/>
          <p14:tracePt t="32941" x="5157788" y="2579688"/>
          <p14:tracePt t="32958" x="5165725" y="2571750"/>
          <p14:tracePt t="32975" x="5172075" y="2571750"/>
          <p14:tracePt t="32991" x="5186363" y="2571750"/>
          <p14:tracePt t="33008" x="5194300" y="2571750"/>
          <p14:tracePt t="33025" x="5200650" y="2557463"/>
          <p14:tracePt t="33047" x="5200650" y="2551113"/>
          <p14:tracePt t="33072" x="5200650" y="2543175"/>
          <p14:tracePt t="33127" x="5194300" y="2543175"/>
          <p14:tracePt t="33190" x="5186363" y="2543175"/>
          <p14:tracePt t="33198" x="5172075" y="2543175"/>
          <p14:tracePt t="33208" x="5157788" y="2543175"/>
          <p14:tracePt t="33226" x="5143500" y="2543175"/>
          <p14:tracePt t="33243" x="5100638" y="2543175"/>
          <p14:tracePt t="33260" x="5065713" y="2551113"/>
          <p14:tracePt t="33276" x="5029200" y="2557463"/>
          <p14:tracePt t="33293" x="5014913" y="2557463"/>
          <p14:tracePt t="33309" x="5000625" y="2557463"/>
          <p14:tracePt t="33326" x="4979988" y="2551113"/>
          <p14:tracePt t="33343" x="4957763" y="2543175"/>
          <p14:tracePt t="33359" x="4951413" y="2543175"/>
          <p14:tracePt t="33604" x="4951413" y="2536825"/>
          <p14:tracePt t="33611" x="4957763" y="2536825"/>
          <p14:tracePt t="33619" x="4965700" y="2536825"/>
          <p14:tracePt t="33628" x="4994275" y="2536825"/>
          <p14:tracePt t="33645" x="5043488" y="2528888"/>
          <p14:tracePt t="33662" x="5094288" y="2528888"/>
          <p14:tracePt t="33679" x="5137150" y="2528888"/>
          <p14:tracePt t="33695" x="5186363" y="2536825"/>
          <p14:tracePt t="33711" x="5243513" y="2536825"/>
          <p14:tracePt t="33728" x="5286375" y="2522538"/>
          <p14:tracePt t="33745" x="5351463" y="2508250"/>
          <p14:tracePt t="33762" x="5414963" y="2479675"/>
          <p14:tracePt t="33779" x="5457825" y="2457450"/>
          <p14:tracePt t="33795" x="5500688" y="2443163"/>
          <p14:tracePt t="33797" x="5522913" y="2436813"/>
          <p14:tracePt t="33812" x="5537200" y="2414588"/>
          <p14:tracePt t="33829" x="5614988" y="2357438"/>
          <p14:tracePt t="33846" x="5680075" y="2357438"/>
          <p14:tracePt t="33863" x="5737225" y="2357438"/>
          <p14:tracePt t="33879" x="5794375" y="2357438"/>
          <p14:tracePt t="33896" x="5837238" y="2357438"/>
          <p14:tracePt t="33912" x="5872163" y="2357438"/>
          <p14:tracePt t="33929" x="5900738" y="2357438"/>
          <p14:tracePt t="34001" x="5915025" y="2357438"/>
          <p14:tracePt t="34009" x="5943600" y="2357438"/>
          <p14:tracePt t="34017" x="5972175" y="2371725"/>
          <p14:tracePt t="34029" x="6015038" y="2379663"/>
          <p14:tracePt t="34046" x="6108700" y="2393950"/>
          <p14:tracePt t="34063" x="6137275" y="2408238"/>
          <p14:tracePt t="34080" x="6143625" y="2408238"/>
          <p14:tracePt t="34338" x="6151563" y="2408238"/>
          <p14:tracePt t="34345" x="6157913" y="2408238"/>
          <p14:tracePt t="34353" x="6172200" y="2408238"/>
          <p14:tracePt t="34365" x="6186488" y="2408238"/>
          <p14:tracePt t="34382" x="6208713" y="2408238"/>
          <p14:tracePt t="34399" x="6215063" y="2400300"/>
          <p14:tracePt t="34433" x="6223000" y="2400300"/>
          <p14:tracePt t="34461" x="6229350" y="2400300"/>
          <p14:tracePt t="34493" x="6229350" y="2393950"/>
          <p14:tracePt t="34532" x="6229350" y="2386013"/>
          <p14:tracePt t="34540" x="6237288" y="2386013"/>
          <p14:tracePt t="34549" x="6243638" y="2386013"/>
          <p14:tracePt t="34566" x="6251575" y="2379663"/>
          <p14:tracePt t="34583" x="6257925" y="2379663"/>
          <p14:tracePt t="34650" x="6265863" y="2379663"/>
          <p14:tracePt t="34683" x="6272213" y="2379663"/>
          <p14:tracePt t="34690" x="6280150" y="2379663"/>
          <p14:tracePt t="34712" x="6286500" y="2379663"/>
          <p14:tracePt t="34719" x="6286500" y="2371725"/>
          <p14:tracePt t="34876" x="6294438" y="2371725"/>
          <p14:tracePt t="34953" x="6300788" y="2371725"/>
          <p14:tracePt t="35056" x="6308725" y="2371725"/>
          <p14:tracePt t="35063" x="6315075" y="2386013"/>
          <p14:tracePt t="35079" x="6323013" y="2386013"/>
          <p14:tracePt t="35088" x="6323013" y="2393950"/>
          <p14:tracePt t="35104" x="6329363" y="2393950"/>
          <p14:tracePt t="35121" x="6329363" y="2400300"/>
          <p14:tracePt t="35135" x="6337300" y="2408238"/>
          <p14:tracePt t="35251" x="6343650" y="2408238"/>
          <p14:tracePt t="35259" x="6343650" y="2414588"/>
          <p14:tracePt t="35297" x="6343650" y="2422525"/>
          <p14:tracePt t="35313" x="6351588" y="2428875"/>
          <p14:tracePt t="35355" x="6357938" y="2436813"/>
          <p14:tracePt t="35369" x="6365875" y="2443163"/>
          <p14:tracePt t="35384" x="6365875" y="2451100"/>
          <p14:tracePt t="35416" x="6365875" y="2457450"/>
          <p14:tracePt t="35424" x="6365875" y="2465388"/>
          <p14:tracePt t="35432" x="6372225" y="2465388"/>
          <p14:tracePt t="35453" x="6372225" y="2471738"/>
          <p14:tracePt t="35478" x="6380163" y="2479675"/>
          <p14:tracePt t="35503" x="6380163" y="2486025"/>
          <p14:tracePt t="35510" x="6380163" y="2493963"/>
          <p14:tracePt t="35525" x="6380163" y="2500313"/>
          <p14:tracePt t="35539" x="6380163" y="2528888"/>
          <p14:tracePt t="35555" x="6380163" y="2543175"/>
          <p14:tracePt t="35571" x="6380163" y="2557463"/>
          <p14:tracePt t="35588" x="6380163" y="2571750"/>
          <p14:tracePt t="35605" x="6380163" y="2586038"/>
          <p14:tracePt t="35622" x="6372225" y="2586038"/>
          <p14:tracePt t="35639" x="6372225" y="2614613"/>
          <p14:tracePt t="35655" x="6372225" y="2622550"/>
          <p14:tracePt t="35672" x="6351588" y="2651125"/>
          <p14:tracePt t="35689" x="6343650" y="2657475"/>
          <p14:tracePt t="35705" x="6315075" y="2671763"/>
          <p14:tracePt t="35722" x="6300788" y="2686050"/>
          <p14:tracePt t="35739" x="6286500" y="2700338"/>
          <p14:tracePt t="35756" x="6272213" y="2722563"/>
          <p14:tracePt t="35775" x="6251575" y="2743200"/>
          <p14:tracePt t="35790" x="6243638" y="2751138"/>
          <p14:tracePt t="35806" x="6237288" y="2751138"/>
          <p14:tracePt t="35823" x="6223000" y="2757488"/>
          <p14:tracePt t="35839" x="6208713" y="2765425"/>
          <p14:tracePt t="35856" x="6200775" y="2779713"/>
          <p14:tracePt t="35873" x="6186488" y="2808288"/>
          <p14:tracePt t="35876" x="6180138" y="2822575"/>
          <p14:tracePt t="35889" x="6180138" y="2828925"/>
          <p14:tracePt t="35906" x="6172200" y="2836863"/>
          <p14:tracePt t="36000" x="6186488" y="2843213"/>
          <p14:tracePt t="36010" x="6194425" y="2843213"/>
          <p14:tracePt t="36017" x="6200775" y="2851150"/>
          <p14:tracePt t="36026" x="6208713" y="2851150"/>
          <p14:tracePt t="36040" x="6215063" y="2857500"/>
          <p14:tracePt t="36057" x="6223000" y="2871788"/>
          <p14:tracePt t="36091" x="6237288" y="2879725"/>
          <p14:tracePt t="36107" x="6265863" y="2914650"/>
          <p14:tracePt t="36124" x="6372225" y="2979738"/>
          <p14:tracePt t="36141" x="6429375" y="3014663"/>
          <p14:tracePt t="36158" x="6480175" y="3036888"/>
          <p14:tracePt t="36174" x="6537325" y="3065463"/>
          <p14:tracePt t="36191" x="6586538" y="3065463"/>
          <p14:tracePt t="36208" x="6615113" y="3079750"/>
          <p14:tracePt t="36262" x="6623050" y="3079750"/>
          <p14:tracePt t="36298" x="6623050" y="3086100"/>
          <p14:tracePt t="36307" x="6623050" y="3122613"/>
          <p14:tracePt t="36313" x="6629400" y="3143250"/>
          <p14:tracePt t="36326" x="6637338" y="3157538"/>
          <p14:tracePt t="36342" x="6643688" y="3165475"/>
          <p14:tracePt t="36375" x="6643688" y="3171825"/>
          <p14:tracePt t="36392" x="6643688" y="3186113"/>
          <p14:tracePt t="36409" x="6643688" y="3200400"/>
          <p14:tracePt t="36425" x="6643688" y="3208338"/>
          <p14:tracePt t="36442" x="6637338" y="3222625"/>
          <p14:tracePt t="36459" x="6623050" y="3236913"/>
          <p14:tracePt t="36477" x="6608763" y="3279775"/>
          <p14:tracePt t="36493" x="6586538" y="3308350"/>
          <p14:tracePt t="36509" x="6572250" y="3314700"/>
          <p14:tracePt t="36526" x="6557963" y="3314700"/>
          <p14:tracePt t="36543" x="6537325" y="3314700"/>
          <p14:tracePt t="36560" x="6523038" y="3314700"/>
          <p14:tracePt t="36576" x="6480175" y="3314700"/>
          <p14:tracePt t="36594" x="6443663" y="3314700"/>
          <p14:tracePt t="36597" x="6415088" y="3308350"/>
          <p14:tracePt t="36610" x="6365875" y="3294063"/>
          <p14:tracePt t="36627" x="6337300" y="3271838"/>
          <p14:tracePt t="36643" x="6323013" y="3251200"/>
          <p14:tracePt t="36660" x="6315075" y="3208338"/>
          <p14:tracePt t="36677" x="6308725" y="3157538"/>
          <p14:tracePt t="36695" x="6308725" y="3086100"/>
          <p14:tracePt t="36711" x="6315075" y="3071813"/>
          <p14:tracePt t="36727" x="6323013" y="3051175"/>
          <p14:tracePt t="36744" x="6329363" y="3036888"/>
          <p14:tracePt t="36763" x="6337300" y="3022600"/>
          <p14:tracePt t="36778" x="6365875" y="2994025"/>
          <p14:tracePt t="36795" x="6380163" y="2971800"/>
          <p14:tracePt t="36811" x="6400800" y="2965450"/>
          <p14:tracePt t="36828" x="6423025" y="2951163"/>
          <p14:tracePt t="36844" x="6443663" y="2936875"/>
          <p14:tracePt t="36861" x="6472238" y="2936875"/>
          <p14:tracePt t="36878" x="6508750" y="2928938"/>
          <p14:tracePt t="36895" x="6543675" y="2928938"/>
          <p14:tracePt t="36912" x="6586538" y="2922588"/>
          <p14:tracePt t="36928" x="6600825" y="2922588"/>
          <p14:tracePt t="36932" x="6615113" y="2922588"/>
          <p14:tracePt t="36945" x="6665913" y="2922588"/>
          <p14:tracePt t="36962" x="6686550" y="2922588"/>
          <p14:tracePt t="36979" x="6708775" y="2922588"/>
          <p14:tracePt t="36995" x="6715125" y="2914650"/>
          <p14:tracePt t="37012" x="6729413" y="2908300"/>
          <p14:tracePt t="37029" x="6743700" y="2908300"/>
          <p14:tracePt t="37047" x="6780213" y="2908300"/>
          <p14:tracePt t="37062" x="6808788" y="2922588"/>
          <p14:tracePt t="37079" x="6843713" y="2922588"/>
          <p14:tracePt t="37096" x="6894513" y="2928938"/>
          <p14:tracePt t="37113" x="6937375" y="2951163"/>
          <p14:tracePt t="37129" x="6958013" y="2951163"/>
          <p14:tracePt t="37146" x="6972300" y="2957513"/>
          <p14:tracePt t="37163" x="6980238" y="2957513"/>
          <p14:tracePt t="37181" x="6994525" y="2965450"/>
          <p14:tracePt t="37196" x="7000875" y="2979738"/>
          <p14:tracePt t="37214" x="7008813" y="2994025"/>
          <p14:tracePt t="37230" x="7015163" y="3000375"/>
          <p14:tracePt t="37246" x="7015163" y="3008313"/>
          <p14:tracePt t="37263" x="7023100" y="3014663"/>
          <p14:tracePt t="37281" x="7023100" y="3051175"/>
          <p14:tracePt t="37297" x="7023100" y="3086100"/>
          <p14:tracePt t="37314" x="7023100" y="3114675"/>
          <p14:tracePt t="37331" x="7023100" y="3157538"/>
          <p14:tracePt t="37347" x="7023100" y="3194050"/>
          <p14:tracePt t="37364" x="7015163" y="3222625"/>
          <p14:tracePt t="37381" x="7015163" y="3243263"/>
          <p14:tracePt t="37397" x="7015163" y="3257550"/>
          <p14:tracePt t="37400" x="7015163" y="3265488"/>
          <p14:tracePt t="37414" x="7008813" y="3279775"/>
          <p14:tracePt t="37431" x="7008813" y="3286125"/>
          <p14:tracePt t="37448" x="6994525" y="3308350"/>
          <p14:tracePt t="37465" x="6972300" y="3328988"/>
          <p14:tracePt t="37481" x="6958013" y="3357563"/>
          <p14:tracePt t="37498" x="6943725" y="3365500"/>
          <p14:tracePt t="37514" x="6929438" y="3365500"/>
          <p14:tracePt t="37532" x="6908800" y="3371850"/>
          <p14:tracePt t="37627" x="6865938" y="3308350"/>
          <p14:tracePt t="37634" x="6808788" y="3228975"/>
          <p14:tracePt t="37641" x="6757988" y="3157538"/>
          <p14:tracePt t="37652" x="6651625" y="3028950"/>
          <p14:tracePt t="37666" x="6329363" y="2779713"/>
          <p14:tracePt t="37683" x="6157913" y="2643188"/>
          <p14:tracePt t="37699" x="5857875" y="2471738"/>
          <p14:tracePt t="37716" x="5657850" y="2365375"/>
          <p14:tracePt t="37733" x="5522913" y="2257425"/>
          <p14:tracePt t="37750" x="5300663" y="1914525"/>
          <p14:tracePt t="37751" x="5172075" y="1651000"/>
          <p14:tracePt t="37767" x="5000625" y="1314450"/>
          <p14:tracePt t="37783" x="4857750" y="1057275"/>
          <p14:tracePt t="37799" x="4779963" y="914400"/>
          <p14:tracePt t="37816" x="4737100" y="865188"/>
          <p14:tracePt t="37833" x="4722813" y="822325"/>
          <p14:tracePt t="37850" x="4722813" y="814388"/>
          <p14:tracePt t="37885" x="4722813" y="800100"/>
          <p14:tracePt t="37900" x="4708525" y="771525"/>
          <p14:tracePt t="37917" x="4708525" y="750888"/>
          <p14:tracePt t="37933" x="4708525" y="708025"/>
          <p14:tracePt t="37950" x="4700588" y="685800"/>
          <p14:tracePt t="37967" x="4700588" y="679450"/>
          <p14:tracePt t="38011" x="4700588" y="671513"/>
          <p14:tracePt t="38048" x="4708525" y="671513"/>
          <p14:tracePt t="38057" x="4722813" y="671513"/>
          <p14:tracePt t="38067" x="4737100" y="693738"/>
          <p14:tracePt t="38084" x="4786313" y="750888"/>
          <p14:tracePt t="38101" x="4986338" y="900113"/>
          <p14:tracePt t="38118" x="5072063" y="971550"/>
          <p14:tracePt t="38135" x="5143500" y="1050925"/>
          <p14:tracePt t="38152" x="5208588" y="1165225"/>
          <p14:tracePt t="38169" x="5229225" y="1279525"/>
          <p14:tracePt t="38185" x="5265738" y="1514475"/>
          <p14:tracePt t="38202" x="5337175" y="1943100"/>
          <p14:tracePt t="38219" x="5422900" y="2108200"/>
          <p14:tracePt t="38235" x="5486400" y="2214563"/>
          <p14:tracePt t="38252" x="5551488" y="2271713"/>
          <p14:tracePt t="38268" x="5600700" y="2343150"/>
          <p14:tracePt t="38286" x="5657850" y="2436813"/>
          <p14:tracePt t="38303" x="5708650" y="2514600"/>
          <p14:tracePt t="38319" x="5751513" y="2628900"/>
          <p14:tracePt t="38336" x="5837238" y="2786063"/>
          <p14:tracePt t="38353" x="5865813" y="2843213"/>
          <p14:tracePt t="38369" x="5894388" y="2886075"/>
          <p14:tracePt t="38386" x="5908675" y="2922588"/>
          <p14:tracePt t="38403" x="5915025" y="3000375"/>
          <p14:tracePt t="38419" x="5929313" y="3036888"/>
          <p14:tracePt t="38436" x="5937250" y="3043238"/>
          <p14:tracePt t="38469" x="5943600" y="3043238"/>
          <p14:tracePt t="38477" x="5943600" y="3051175"/>
          <p14:tracePt t="38487" x="5957888" y="3057525"/>
          <p14:tracePt t="38503" x="5972175" y="3057525"/>
          <p14:tracePt t="38520" x="6000750" y="3065463"/>
          <p14:tracePt t="38536" x="6043613" y="3100388"/>
          <p14:tracePt t="38554" x="6115050" y="3108325"/>
          <p14:tracePt t="38557" x="6129338" y="3114675"/>
          <p14:tracePt t="38571" x="6157913" y="3128963"/>
          <p14:tracePt t="38588" x="6172200" y="3128963"/>
          <p14:tracePt t="38605" x="6180138" y="3136900"/>
          <p14:tracePt t="38620" x="6186488" y="3143250"/>
          <p14:tracePt t="38637" x="6223000" y="3171825"/>
          <p14:tracePt t="38654" x="6286500" y="3200400"/>
          <p14:tracePt t="38671" x="6386513" y="3236913"/>
          <p14:tracePt t="38674" x="6415088" y="3243263"/>
          <p14:tracePt t="38687" x="6451600" y="3243263"/>
          <p14:tracePt t="38704" x="6572250" y="3257550"/>
          <p14:tracePt t="38722" x="6600825" y="3265488"/>
          <p14:tracePt t="38738" x="6615113" y="3265488"/>
          <p14:tracePt t="39281" x="6615113" y="3257550"/>
          <p14:tracePt t="39454" x="6608763" y="3251200"/>
          <p14:tracePt t="39470" x="6600825" y="3251200"/>
          <p14:tracePt t="39478" x="6594475" y="3251200"/>
          <p14:tracePt t="39485" x="6586538" y="3251200"/>
          <p14:tracePt t="39501" x="6580188" y="3251200"/>
          <p14:tracePt t="39509" x="6572250" y="3251200"/>
          <p14:tracePt t="39525" x="6557963" y="3243263"/>
          <p14:tracePt t="39542" x="6543675" y="3236913"/>
          <p14:tracePt t="39558" x="6529388" y="3236913"/>
          <p14:tracePt t="39576" x="6508750" y="3214688"/>
          <p14:tracePt t="39593" x="6472238" y="3194050"/>
          <p14:tracePt t="39609" x="6437313" y="3165475"/>
          <p14:tracePt t="39626" x="6408738" y="3136900"/>
          <p14:tracePt t="39643" x="6400800" y="3114675"/>
          <p14:tracePt t="39659" x="6394450" y="3108325"/>
          <p14:tracePt t="39676" x="6394450" y="3079750"/>
          <p14:tracePt t="39693" x="6394450" y="3043238"/>
          <p14:tracePt t="39712" x="6408738" y="2971800"/>
          <p14:tracePt t="39726" x="6423025" y="2943225"/>
          <p14:tracePt t="39744" x="6423025" y="2936875"/>
          <p14:tracePt t="39760" x="6443663" y="2936875"/>
          <p14:tracePt t="39776" x="6457950" y="2936875"/>
          <p14:tracePt t="39794" x="6494463" y="2936875"/>
          <p14:tracePt t="39810" x="6529388" y="2936875"/>
          <p14:tracePt t="39827" x="6572250" y="2936875"/>
          <p14:tracePt t="39844" x="6615113" y="2951163"/>
          <p14:tracePt t="39860" x="6665913" y="2957513"/>
          <p14:tracePt t="39878" x="6686550" y="2965450"/>
          <p14:tracePt t="39894" x="6708775" y="2986088"/>
          <p14:tracePt t="39910" x="6743700" y="2994025"/>
          <p14:tracePt t="39927" x="6765925" y="3014663"/>
          <p14:tracePt t="39944" x="6772275" y="3043238"/>
          <p14:tracePt t="39961" x="6780213" y="3065463"/>
          <p14:tracePt t="39977" x="6786563" y="3094038"/>
          <p14:tracePt t="39996" x="6786563" y="3114675"/>
          <p14:tracePt t="40012" x="6786563" y="3122613"/>
          <p14:tracePt t="40028" x="6786563" y="3136900"/>
          <p14:tracePt t="40032" x="6786563" y="3151188"/>
          <p14:tracePt t="40044" x="6780213" y="3157538"/>
          <p14:tracePt t="40061" x="6765925" y="3186113"/>
          <p14:tracePt t="40078" x="6723063" y="3214688"/>
          <p14:tracePt t="40095" x="6708775" y="3222625"/>
          <p14:tracePt t="40112" x="6694488" y="3228975"/>
          <p14:tracePt t="40129" x="6680200" y="3228975"/>
          <p14:tracePt t="40145" x="6672263" y="3236913"/>
          <p14:tracePt t="40162" x="6651625" y="3243263"/>
          <p14:tracePt t="40179" x="6623050" y="3243263"/>
          <p14:tracePt t="40195" x="6586538" y="3243263"/>
          <p14:tracePt t="40212" x="6565900" y="3236913"/>
          <p14:tracePt t="40229" x="6551613" y="3236913"/>
          <p14:tracePt t="40245" x="6537325" y="3222625"/>
          <p14:tracePt t="40263" x="6529388" y="3200400"/>
          <p14:tracePt t="40280" x="6494463" y="3151188"/>
          <p14:tracePt t="40295" x="6486525" y="3128963"/>
          <p14:tracePt t="40312" x="6465888" y="3086100"/>
          <p14:tracePt t="40330" x="6451600" y="3065463"/>
          <p14:tracePt t="40346" x="6451600" y="3051175"/>
          <p14:tracePt t="40363" x="6451600" y="3043238"/>
          <p14:tracePt t="40380" x="6451600" y="3036888"/>
          <p14:tracePt t="40396" x="6465888" y="3028950"/>
          <p14:tracePt t="40414" x="6480175" y="3022600"/>
          <p14:tracePt t="40430" x="6515100" y="3000375"/>
          <p14:tracePt t="40447" x="6529388" y="2994025"/>
          <p14:tracePt t="40464" x="6565900" y="2994025"/>
          <p14:tracePt t="40480" x="6586538" y="3000375"/>
          <p14:tracePt t="40497" x="6615113" y="3014663"/>
          <p14:tracePt t="40514" x="6637338" y="3028950"/>
          <p14:tracePt t="40518" x="6651625" y="3043238"/>
          <p14:tracePt t="40531" x="6680200" y="3071813"/>
          <p14:tracePt t="40547" x="6680200" y="3100388"/>
          <p14:tracePt t="40564" x="6686550" y="3128963"/>
          <p14:tracePt t="40581" x="6686550" y="3151188"/>
          <p14:tracePt t="40598" x="6680200" y="3171825"/>
          <p14:tracePt t="40614" x="6680200" y="3186113"/>
          <p14:tracePt t="40631" x="6657975" y="3194050"/>
          <p14:tracePt t="40649" x="6629400" y="3194050"/>
          <p14:tracePt t="40664" x="6586538" y="3194050"/>
          <p14:tracePt t="40682" x="6557963" y="3186113"/>
          <p14:tracePt t="40701" x="6537325" y="3179763"/>
          <p14:tracePt t="40715" x="6529388" y="3171825"/>
          <p14:tracePt t="41281" x="6529388" y="3157538"/>
          <p14:tracePt t="41290" x="6523038" y="3151188"/>
          <p14:tracePt t="41301" x="6523038" y="3143250"/>
          <p14:tracePt t="41318" x="6523038" y="3128963"/>
          <p14:tracePt t="41335" x="6523038" y="3122613"/>
          <p14:tracePt t="41351" x="6523038" y="3114675"/>
          <p14:tracePt t="41860" x="6508750" y="3100388"/>
          <p14:tracePt t="41867" x="6494463" y="3071813"/>
          <p14:tracePt t="41875" x="6480175" y="3043238"/>
          <p14:tracePt t="41888" x="6457950" y="3008313"/>
          <p14:tracePt t="41904" x="6423025" y="2922588"/>
          <p14:tracePt t="41921" x="6380163" y="2800350"/>
          <p14:tracePt t="41938" x="6365875" y="2736850"/>
          <p14:tracePt t="41957" x="6351588" y="2700338"/>
          <p14:tracePt t="41972" x="6343650" y="2686050"/>
          <p14:tracePt t="41988" x="6343650" y="2679700"/>
          <p14:tracePt t="42025" x="6343650" y="2671763"/>
          <p14:tracePt t="42039" x="6351588" y="2665413"/>
          <p14:tracePt t="42055" x="6357938" y="2657475"/>
          <p14:tracePt t="42072" x="6357938" y="2651125"/>
          <p14:tracePt t="42089" x="6372225" y="2636838"/>
          <p14:tracePt t="42106" x="6386513" y="2622550"/>
          <p14:tracePt t="42122" x="6408738" y="2600325"/>
          <p14:tracePt t="42139" x="6415088" y="2579688"/>
          <p14:tracePt t="42156" x="6415088" y="2565400"/>
          <p14:tracePt t="42172" x="6415088" y="2557463"/>
          <p14:tracePt t="42220" x="6423025" y="2557463"/>
          <p14:tracePt t="42266" x="6429375" y="2557463"/>
          <p14:tracePt t="42276" x="6437313" y="2565400"/>
          <p14:tracePt t="42281" x="6437313" y="2571750"/>
          <p14:tracePt t="42291" x="6437313" y="2579688"/>
          <p14:tracePt t="42306" x="6451600" y="2608263"/>
          <p14:tracePt t="42323" x="6451600" y="2628900"/>
          <p14:tracePt t="42340" x="6437313" y="2679700"/>
          <p14:tracePt t="42344" x="6429375" y="2693988"/>
          <p14:tracePt t="42356" x="6423025" y="2708275"/>
          <p14:tracePt t="42373" x="6386513" y="2736850"/>
          <p14:tracePt t="42374" x="6380163" y="2751138"/>
          <p14:tracePt t="42390" x="6357938" y="2757488"/>
          <p14:tracePt t="42407" x="6343650" y="2765425"/>
          <p14:tracePt t="42423" x="6294438" y="2779713"/>
          <p14:tracePt t="42440" x="6243638" y="2794000"/>
          <p14:tracePt t="42457" x="6157913" y="2828925"/>
          <p14:tracePt t="42474" x="6143625" y="2836863"/>
          <p14:tracePt t="42491" x="6115050" y="2871788"/>
          <p14:tracePt t="42507" x="6108700" y="2900363"/>
          <p14:tracePt t="42525" x="6115050" y="2922588"/>
          <p14:tracePt t="42541" x="6115050" y="2936875"/>
          <p14:tracePt t="42558" x="6129338" y="2951163"/>
          <p14:tracePt t="42575" x="6143625" y="2979738"/>
          <p14:tracePt t="42591" x="6157913" y="3022600"/>
          <p14:tracePt t="42609" x="6223000" y="3051175"/>
          <p14:tracePt t="42625" x="6294438" y="3071813"/>
          <p14:tracePt t="42642" x="6337300" y="3079750"/>
          <p14:tracePt t="42659" x="6451600" y="3108325"/>
          <p14:tracePt t="42675" x="6557963" y="3128963"/>
          <p14:tracePt t="42692" x="6686550" y="3143250"/>
          <p14:tracePt t="42709" x="6700838" y="3143250"/>
          <p14:tracePt t="42725" x="6708775" y="3143250"/>
          <p14:tracePt t="42891" x="6715125" y="3143250"/>
          <p14:tracePt t="42899" x="6723063" y="3143250"/>
          <p14:tracePt t="42909" x="6743700" y="3143250"/>
          <p14:tracePt t="42926" x="6765925" y="3143250"/>
          <p14:tracePt t="42943" x="6780213" y="3143250"/>
          <p14:tracePt t="42960" x="6815138" y="3151188"/>
          <p14:tracePt t="42977" x="6829425" y="3151188"/>
          <p14:tracePt t="42993" x="6851650" y="3151188"/>
          <p14:tracePt t="43086" x="6858000" y="3151188"/>
          <p14:tracePt t="43102" x="6865938" y="3151188"/>
          <p14:tracePt t="43109" x="6880225" y="3151188"/>
          <p14:tracePt t="43118" x="6886575" y="3151188"/>
          <p14:tracePt t="43127" x="6894513" y="3151188"/>
          <p14:tracePt t="43144" x="6900863" y="3143250"/>
          <p14:tracePt t="43161" x="6923088" y="3143250"/>
          <p14:tracePt t="43179" x="6943725" y="3143250"/>
          <p14:tracePt t="43195" x="6994525" y="3143250"/>
          <p14:tracePt t="43211" x="7037388" y="3136900"/>
          <p14:tracePt t="43229" x="7072313" y="3128963"/>
          <p14:tracePt t="43245" x="7094538" y="3122613"/>
          <p14:tracePt t="43262" x="7108825" y="3108325"/>
          <p14:tracePt t="43278" x="7108825" y="3086100"/>
          <p14:tracePt t="43295" x="7108825" y="3065463"/>
          <p14:tracePt t="43312" x="7108825" y="3036888"/>
          <p14:tracePt t="43328" x="7080250" y="2979738"/>
          <p14:tracePt t="43345" x="7058025" y="2957513"/>
          <p14:tracePt t="43364" x="7051675" y="2928938"/>
          <p14:tracePt t="43379" x="7037388" y="2914650"/>
          <p14:tracePt t="43396" x="7029450" y="2879725"/>
          <p14:tracePt t="43413" x="7000875" y="2800350"/>
          <p14:tracePt t="43429" x="6994525" y="2771775"/>
          <p14:tracePt t="43446" x="6980238" y="2736850"/>
          <p14:tracePt t="43462" x="6972300" y="2700338"/>
          <p14:tracePt t="43479" x="6965950" y="2657475"/>
          <p14:tracePt t="43496" x="6958013" y="2614613"/>
          <p14:tracePt t="43513" x="6937375" y="2586038"/>
          <p14:tracePt t="43529" x="6929438" y="2579688"/>
          <p14:tracePt t="43533" x="6929438" y="2571750"/>
          <p14:tracePt t="43546" x="6929438" y="2565400"/>
          <p14:tracePt t="43571" x="6929438" y="2557463"/>
          <p14:tracePt t="43579" x="6923088" y="2543175"/>
          <p14:tracePt t="43596" x="6923088" y="2514600"/>
          <p14:tracePt t="43613" x="6923088" y="2500313"/>
          <p14:tracePt t="43630" x="6929438" y="2486025"/>
          <p14:tracePt t="43647" x="6951663" y="2486025"/>
          <p14:tracePt t="43664" x="6958013" y="2486025"/>
          <p14:tracePt t="44102" x="6965950" y="2486025"/>
          <p14:tracePt t="44181" x="6965950" y="2493963"/>
          <p14:tracePt t="44187" x="6972300" y="2500313"/>
          <p14:tracePt t="44212" x="6980238" y="2500313"/>
          <p14:tracePt t="44228" x="6994525" y="2508250"/>
          <p14:tracePt t="44249" x="7000875" y="2508250"/>
          <p14:tracePt t="45602" x="6994525" y="2508250"/>
          <p14:tracePt t="45735" x="6986588" y="2508250"/>
          <p14:tracePt t="45743" x="6986588" y="2500313"/>
          <p14:tracePt t="45749" x="6980238" y="2500313"/>
          <p14:tracePt t="45758" x="6972300" y="2500313"/>
          <p14:tracePt t="45775" x="6958013" y="2500313"/>
          <p14:tracePt t="45791" x="6951663" y="2508250"/>
          <p14:tracePt t="45808" x="6929438" y="2508250"/>
          <p14:tracePt t="45825" x="6908800" y="2528888"/>
          <p14:tracePt t="45843" x="6858000" y="2536825"/>
          <p14:tracePt t="45859" x="6743700" y="2536825"/>
          <p14:tracePt t="45876" x="6600825" y="2536825"/>
          <p14:tracePt t="45892" x="6480175" y="2543175"/>
          <p14:tracePt t="45909" x="6343650" y="2557463"/>
          <p14:tracePt t="45926" x="6208713" y="2571750"/>
          <p14:tracePt t="45942" x="6043613" y="2622550"/>
          <p14:tracePt t="45959" x="5851525" y="2665413"/>
          <p14:tracePt t="45975" x="5594350" y="2651125"/>
          <p14:tracePt t="45993" x="5429250" y="2628900"/>
          <p14:tracePt t="46009" x="5251450" y="2579688"/>
          <p14:tracePt t="46026" x="5100638" y="2551113"/>
          <p14:tracePt t="46043" x="4965700" y="2536825"/>
          <p14:tracePt t="46060" x="4894263" y="2522538"/>
          <p14:tracePt t="46077" x="4800600" y="2522538"/>
          <p14:tracePt t="46093" x="4708525" y="2493963"/>
          <p14:tracePt t="46109" x="4637088" y="2479675"/>
          <p14:tracePt t="46126" x="4522788" y="2465388"/>
          <p14:tracePt t="46143" x="4400550" y="2451100"/>
          <p14:tracePt t="46160" x="4314825" y="2428875"/>
          <p14:tracePt t="46176" x="4214813" y="2422525"/>
          <p14:tracePt t="46193" x="4122738" y="2422525"/>
          <p14:tracePt t="46211" x="3965575" y="2408238"/>
          <p14:tracePt t="46227" x="3871913" y="2386013"/>
          <p14:tracePt t="46244" x="3814763" y="2379663"/>
          <p14:tracePt t="46260" x="3743325" y="2365375"/>
          <p14:tracePt t="46277" x="3722688" y="2365375"/>
          <p14:tracePt t="46295" x="3651250" y="2365375"/>
          <p14:tracePt t="46311" x="3594100" y="2351088"/>
          <p14:tracePt t="46327" x="3565525" y="2336800"/>
          <p14:tracePt t="46344" x="3529013" y="2336800"/>
          <p14:tracePt t="46361" x="3494088" y="2336800"/>
          <p14:tracePt t="46378" x="3451225" y="2336800"/>
          <p14:tracePt t="46395" x="3422650" y="2336800"/>
          <p14:tracePt t="46411" x="3394075" y="2336800"/>
          <p14:tracePt t="46430" x="3343275" y="2336800"/>
          <p14:tracePt t="46445" x="3322638" y="2336800"/>
          <p14:tracePt t="46461" x="3294063" y="2336800"/>
          <p14:tracePt t="46479" x="3236913" y="2343150"/>
          <p14:tracePt t="46496" x="3208338" y="2343150"/>
          <p14:tracePt t="46512" x="3165475" y="2343150"/>
          <p14:tracePt t="46528" x="3136900" y="2343150"/>
          <p14:tracePt t="46531" x="3114675" y="2343150"/>
          <p14:tracePt t="46545" x="3100388" y="2343150"/>
          <p14:tracePt t="46562" x="3086100" y="2336800"/>
          <p14:tracePt t="46579" x="3079750" y="2336800"/>
          <p14:tracePt t="46882" x="3065463" y="2336800"/>
          <p14:tracePt t="46899" x="3057525" y="2336800"/>
          <p14:tracePt t="46905" x="3043238" y="2336800"/>
          <p14:tracePt t="46914" x="3022600" y="2336800"/>
          <p14:tracePt t="46931" x="2936875" y="2357438"/>
          <p14:tracePt t="46948" x="2894013" y="2357438"/>
          <p14:tracePt t="46964" x="2857500" y="2365375"/>
          <p14:tracePt t="46981" x="2822575" y="2371725"/>
          <p14:tracePt t="47000" x="2765425" y="2371725"/>
          <p14:tracePt t="47014" x="2728913" y="2371725"/>
          <p14:tracePt t="47031" x="2693988" y="2371725"/>
          <p14:tracePt t="47048" x="2679700" y="2365375"/>
          <p14:tracePt t="47065" x="2671763" y="2365375"/>
          <p14:tracePt t="47082" x="2628900" y="2365375"/>
          <p14:tracePt t="47098" x="2536825" y="2379663"/>
          <p14:tracePt t="47115" x="2443163" y="2414588"/>
          <p14:tracePt t="47132" x="2357438" y="2443163"/>
          <p14:tracePt t="47149" x="2286000" y="2443163"/>
          <p14:tracePt t="47165" x="2200275" y="2443163"/>
          <p14:tracePt t="47182" x="2151063" y="2451100"/>
          <p14:tracePt t="47199" x="2085975" y="2457450"/>
          <p14:tracePt t="47215" x="2043113" y="2457450"/>
          <p14:tracePt t="47232" x="1957388" y="2451100"/>
          <p14:tracePt t="47249" x="1900238" y="2451100"/>
          <p14:tracePt t="47266" x="1865313" y="2451100"/>
          <p14:tracePt t="47283" x="1843088" y="2451100"/>
          <p14:tracePt t="47360" x="1836738" y="2451100"/>
          <p14:tracePt t="47382" x="1828800" y="2451100"/>
          <p14:tracePt t="47389" x="1822450" y="2451100"/>
          <p14:tracePt t="47399" x="1808163" y="2451100"/>
          <p14:tracePt t="47417" x="1793875" y="2451100"/>
          <p14:tracePt t="47476" x="1793875" y="2443163"/>
          <p14:tracePt t="48265" x="1793875" y="2436813"/>
          <p14:tracePt t="48453" x="1800225" y="2436813"/>
          <p14:tracePt t="52882" x="1800225" y="2443163"/>
          <p14:tracePt t="52895" x="1800225" y="2451100"/>
          <p14:tracePt t="52912" x="1800225" y="2465388"/>
          <p14:tracePt t="52928" x="1800225" y="2486025"/>
          <p14:tracePt t="52945" x="1800225" y="2493963"/>
          <p14:tracePt t="52962" x="1793875" y="2522538"/>
          <p14:tracePt t="52979" x="1793875" y="2536825"/>
          <p14:tracePt t="52995" x="1785938" y="2551113"/>
          <p14:tracePt t="53014" x="1785938" y="2671763"/>
          <p14:tracePt t="53030" x="1785938" y="2765425"/>
          <p14:tracePt t="53046" x="1785938" y="2865438"/>
          <p14:tracePt t="53063" x="1785938" y="2957513"/>
          <p14:tracePt t="53079" x="1785938" y="3008313"/>
          <p14:tracePt t="53096" x="1785938" y="3043238"/>
          <p14:tracePt t="53113" x="1785938" y="3079750"/>
          <p14:tracePt t="53130" x="1800225" y="3151188"/>
          <p14:tracePt t="53131" x="1800225" y="3179763"/>
          <p14:tracePt t="53148" x="1836738" y="3286125"/>
          <p14:tracePt t="53164" x="1865313" y="3394075"/>
          <p14:tracePt t="53180" x="1893888" y="3536950"/>
          <p14:tracePt t="53197" x="1908175" y="3629025"/>
          <p14:tracePt t="53213" x="1922463" y="3700463"/>
          <p14:tracePt t="53230" x="1936750" y="3751263"/>
          <p14:tracePt t="53247" x="1943100" y="3808413"/>
          <p14:tracePt t="53249" x="1951038" y="3843338"/>
          <p14:tracePt t="53263" x="1951038" y="3886200"/>
          <p14:tracePt t="53280" x="1971675" y="4037013"/>
          <p14:tracePt t="53298" x="2000250" y="4165600"/>
          <p14:tracePt t="53315" x="2028825" y="4271963"/>
          <p14:tracePt t="53331" x="2043113" y="4408488"/>
          <p14:tracePt t="53348" x="2071688" y="4529138"/>
          <p14:tracePt t="53365" x="2108200" y="4651375"/>
          <p14:tracePt t="53381" x="2108200" y="4679950"/>
          <p14:tracePt t="53397" x="2108200" y="4708525"/>
          <p14:tracePt t="53414" x="2108200" y="4743450"/>
          <p14:tracePt t="53432" x="2108200" y="4765675"/>
          <p14:tracePt t="53448" x="2108200" y="4786313"/>
          <p14:tracePt t="53465" x="2108200" y="4808538"/>
          <p14:tracePt t="53482" x="2108200" y="4837113"/>
          <p14:tracePt t="53499" x="2108200" y="4894263"/>
          <p14:tracePt t="53515" x="2114550" y="4900613"/>
          <p14:tracePt t="53595" x="2114550" y="4894263"/>
          <p14:tracePt t="53599" x="2122488" y="4879975"/>
          <p14:tracePt t="53608" x="2128838" y="4865688"/>
          <p14:tracePt t="53616" x="2128838" y="4851400"/>
          <p14:tracePt t="53632" x="2128838" y="4822825"/>
          <p14:tracePt t="53649" x="2128838" y="4808538"/>
          <p14:tracePt t="53666" x="2128838" y="4786313"/>
          <p14:tracePt t="53683" x="2128838" y="4772025"/>
          <p14:tracePt t="53699" x="2136775" y="4743450"/>
          <p14:tracePt t="53717" x="2136775" y="4722813"/>
          <p14:tracePt t="53733" x="2143125" y="4714875"/>
          <p14:tracePt t="53766" x="2143125" y="4708525"/>
          <p14:tracePt t="53783" x="2157413" y="4694238"/>
          <p14:tracePt t="53800" x="2157413" y="4686300"/>
          <p14:tracePt t="53817" x="2157413" y="4679950"/>
          <p14:tracePt t="53833" x="2165350" y="4665663"/>
          <p14:tracePt t="53852" x="2165350" y="4643438"/>
          <p14:tracePt t="53867" x="2165350" y="4637088"/>
          <p14:tracePt t="53952" x="2171700" y="4637088"/>
          <p14:tracePt t="53969" x="2179638" y="4637088"/>
          <p14:tracePt t="53975" x="2185988" y="4637088"/>
          <p14:tracePt t="53984" x="2193925" y="4637088"/>
          <p14:tracePt t="54002" x="2214563" y="4637088"/>
          <p14:tracePt t="54018" x="2251075" y="4637088"/>
          <p14:tracePt t="54035" x="2265363" y="4637088"/>
          <p14:tracePt t="54038" x="2271713" y="4637088"/>
          <p14:tracePt t="54054" x="2279650" y="4637088"/>
          <p14:tracePt t="54071" x="2300288" y="4637088"/>
          <p14:tracePt t="54085" x="2328863" y="4637088"/>
          <p14:tracePt t="54102" x="2336800" y="4637088"/>
          <p14:tracePt t="54118" x="2351088" y="4637088"/>
          <p14:tracePt t="54135" x="2365375" y="4637088"/>
          <p14:tracePt t="54152" x="2393950" y="4637088"/>
          <p14:tracePt t="54168" x="2422525" y="4637088"/>
          <p14:tracePt t="54185" x="2465388" y="4637088"/>
          <p14:tracePt t="54202" x="2471738" y="4637088"/>
          <p14:tracePt t="54219" x="2486025" y="4637088"/>
          <p14:tracePt t="54235" x="2493963" y="4637088"/>
          <p14:tracePt t="54253" x="2500313" y="4637088"/>
          <p14:tracePt t="54270" x="2508250" y="4637088"/>
          <p14:tracePt t="54287" x="2528888" y="4637088"/>
          <p14:tracePt t="54303" x="2551113" y="4637088"/>
          <p14:tracePt t="54320" x="2565400" y="4629150"/>
          <p14:tracePt t="54336" x="2571750" y="4629150"/>
          <p14:tracePt t="54353" x="2586038" y="4629150"/>
          <p14:tracePt t="54435" x="2593975" y="4629150"/>
          <p14:tracePt t="54443" x="2600325" y="4629150"/>
          <p14:tracePt t="54459" x="2614613" y="4629150"/>
          <p14:tracePt t="54470" x="2628900" y="4629150"/>
          <p14:tracePt t="54487" x="2643188" y="4629150"/>
          <p14:tracePt t="54504" x="2671763" y="4629150"/>
          <p14:tracePt t="54521" x="2728913" y="4622800"/>
          <p14:tracePt t="54537" x="2765425" y="4608513"/>
          <p14:tracePt t="54555" x="2794000" y="4608513"/>
          <p14:tracePt t="54570" x="2800350" y="4608513"/>
          <p14:tracePt t="54587" x="2808288" y="4608513"/>
          <p14:tracePt t="54604" x="2814638" y="4608513"/>
          <p14:tracePt t="54621" x="2828925" y="4608513"/>
          <p14:tracePt t="54637" x="2843213" y="4608513"/>
          <p14:tracePt t="54655" x="2886075" y="4608513"/>
          <p14:tracePt t="54671" x="2908300" y="4608513"/>
          <p14:tracePt t="54689" x="2928938" y="4608513"/>
          <p14:tracePt t="54705" x="2951163" y="4600575"/>
          <p14:tracePt t="54722" x="2986088" y="4586288"/>
          <p14:tracePt t="54738" x="3022600" y="4579938"/>
          <p14:tracePt t="54755" x="3057525" y="4557713"/>
          <p14:tracePt t="54772" x="3094038" y="4557713"/>
          <p14:tracePt t="54789" x="3114675" y="4557713"/>
          <p14:tracePt t="54805" x="3128963" y="4557713"/>
          <p14:tracePt t="54822" x="3157538" y="4557713"/>
          <p14:tracePt t="54839" x="3186113" y="4557713"/>
          <p14:tracePt t="54856" x="3200400" y="4557713"/>
          <p14:tracePt t="54873" x="3228975" y="4557713"/>
          <p14:tracePt t="54952" x="3236913" y="4557713"/>
          <p14:tracePt t="54959" x="3243263" y="4557713"/>
          <p14:tracePt t="54967" x="3251200" y="4557713"/>
          <p14:tracePt t="54984" x="3257550" y="4557713"/>
          <p14:tracePt t="55000" x="3271838" y="4557713"/>
          <p14:tracePt t="55006" x="3271838" y="4551363"/>
          <p14:tracePt t="55023" x="3279775" y="4551363"/>
          <p14:tracePt t="55039" x="3286125" y="4551363"/>
          <p14:tracePt t="55056" x="3300413" y="4551363"/>
          <p14:tracePt t="55148" x="3308350" y="4551363"/>
          <p14:tracePt t="55171" x="3314700" y="4551363"/>
          <p14:tracePt t="55185" x="3322638" y="4551363"/>
          <p14:tracePt t="55468" x="3322638" y="4557713"/>
          <p14:tracePt t="55483" x="3328988" y="4557713"/>
          <p14:tracePt t="55500" x="3343275" y="4565650"/>
          <p14:tracePt t="55506" x="3343275" y="4572000"/>
          <p14:tracePt t="55522" x="3351213" y="4572000"/>
          <p14:tracePt t="55529" x="3357563" y="4572000"/>
          <p14:tracePt t="55546" x="3365500" y="4572000"/>
          <p14:tracePt t="55559" x="3365500" y="4579938"/>
          <p14:tracePt t="55576" x="3371850" y="4579938"/>
          <p14:tracePt t="55702" x="3379788" y="4579938"/>
          <p14:tracePt t="55718" x="3394075" y="4579938"/>
          <p14:tracePt t="55741" x="3400425" y="4579938"/>
          <p14:tracePt t="55906" x="3408363" y="4579938"/>
          <p14:tracePt t="55921" x="3414713" y="4579938"/>
          <p14:tracePt t="55927" x="3422650" y="4579938"/>
          <p14:tracePt t="56843" x="3429000" y="4579938"/>
          <p14:tracePt t="56858" x="3436938" y="4579938"/>
          <p14:tracePt t="56874" x="3443288" y="4579938"/>
          <p14:tracePt t="56882" x="3451225" y="4579938"/>
          <p14:tracePt t="56905" x="3457575" y="4579938"/>
          <p14:tracePt t="56928" x="3465513" y="4579938"/>
          <p14:tracePt t="56968" x="3471863" y="4579938"/>
          <p14:tracePt t="56986" x="3479800" y="4579938"/>
          <p14:tracePt t="57537" x="3471863" y="4579938"/>
          <p14:tracePt t="57553" x="3465513" y="4579938"/>
          <p14:tracePt t="57561" x="3429000" y="4579938"/>
          <p14:tracePt t="57570" x="3400425" y="4579938"/>
          <p14:tracePt t="57587" x="3351213" y="4594225"/>
          <p14:tracePt t="57603" x="3271838" y="4594225"/>
          <p14:tracePt t="57620" x="3186113" y="4594225"/>
          <p14:tracePt t="57637" x="3114675" y="4594225"/>
          <p14:tracePt t="57654" x="3036888" y="4600575"/>
          <p14:tracePt t="57671" x="2986088" y="4586288"/>
          <p14:tracePt t="57687" x="2928938" y="4586288"/>
          <p14:tracePt t="57704" x="2886075" y="4586288"/>
          <p14:tracePt t="57720" x="2843213" y="4586288"/>
          <p14:tracePt t="57737" x="2828925" y="4586288"/>
          <p14:tracePt t="57754" x="2822575" y="4586288"/>
          <p14:tracePt t="57936" x="2814638" y="4586288"/>
          <p14:tracePt t="58170" x="2808288" y="4586288"/>
          <p14:tracePt t="58194" x="2800350" y="4586288"/>
          <p14:tracePt t="58202" x="2794000" y="4586288"/>
          <p14:tracePt t="58210" x="2786063" y="4586288"/>
          <p14:tracePt t="58227" x="2771775" y="4594225"/>
          <p14:tracePt t="58239" x="2757488" y="4600575"/>
          <p14:tracePt t="58256" x="2736850" y="4600575"/>
          <p14:tracePt t="58274" x="2686050" y="4600575"/>
          <p14:tracePt t="58290" x="2586038" y="4600575"/>
          <p14:tracePt t="58307" x="2500313" y="4600575"/>
          <p14:tracePt t="58324" x="2400300" y="4572000"/>
          <p14:tracePt t="58341" x="2257425" y="4572000"/>
          <p14:tracePt t="58357" x="2171700" y="4557713"/>
          <p14:tracePt t="58374" x="2143125" y="4557713"/>
          <p14:tracePt t="58390" x="2114550" y="4551363"/>
          <p14:tracePt t="58408" x="2085975" y="4551363"/>
          <p14:tracePt t="58424" x="2065338" y="4551363"/>
          <p14:tracePt t="58441" x="2014538" y="4543425"/>
          <p14:tracePt t="58457" x="1943100" y="4543425"/>
          <p14:tracePt t="58474" x="1865313" y="4543425"/>
          <p14:tracePt t="58491" x="1822450" y="4537075"/>
          <p14:tracePt t="58508" x="1800225" y="4537075"/>
          <p14:tracePt t="58525" x="1779588" y="4537075"/>
          <p14:tracePt t="58541" x="1771650" y="4537075"/>
          <p14:tracePt t="58558" x="1757363" y="4537075"/>
          <p14:tracePt t="58562" x="1743075" y="4537075"/>
          <p14:tracePt t="58574" x="1736725" y="4537075"/>
          <p14:tracePt t="58592" x="1700213" y="4537075"/>
          <p14:tracePt t="58609" x="1679575" y="4537075"/>
          <p14:tracePt t="58625" x="1671638" y="4537075"/>
          <p14:tracePt t="58642" x="1657350" y="4537075"/>
          <p14:tracePt t="58659" x="1651000" y="4537075"/>
          <p14:tracePt t="58725" x="1643063" y="4537075"/>
          <p14:tracePt t="58755" x="1636713" y="4537075"/>
          <p14:tracePt t="58778" x="1636713" y="4543425"/>
          <p14:tracePt t="58796" x="1628775" y="4543425"/>
          <p14:tracePt t="62280" x="1636713" y="4543425"/>
          <p14:tracePt t="64280" x="1628775" y="4543425"/>
          <p14:tracePt t="64530" x="1622425" y="4543425"/>
          <p14:tracePt t="64551" x="1622425" y="4551363"/>
          <p14:tracePt t="66098" x="1628775" y="4551363"/>
          <p14:tracePt t="66671" x="1636713" y="4551363"/>
          <p14:tracePt t="66677" x="1636713" y="4557713"/>
          <p14:tracePt t="66693" x="1643063" y="4565650"/>
          <p14:tracePt t="66700" x="1643063" y="4572000"/>
          <p14:tracePt t="66718" x="1643063" y="4594225"/>
          <p14:tracePt t="66735" x="1643063" y="4622800"/>
          <p14:tracePt t="66751" x="1643063" y="4643438"/>
          <p14:tracePt t="66768" x="1643063" y="4665663"/>
          <p14:tracePt t="66785" x="1651000" y="4672013"/>
          <p14:tracePt t="66801" x="1651000" y="4694238"/>
          <p14:tracePt t="66818" x="1657350" y="4708525"/>
          <p14:tracePt t="66835" x="1657350" y="4722813"/>
          <p14:tracePt t="66852" x="1657350" y="4751388"/>
          <p14:tracePt t="66868" x="1657350" y="4786313"/>
          <p14:tracePt t="66885" x="1657350" y="4814888"/>
          <p14:tracePt t="66902" x="1657350" y="4829175"/>
          <p14:tracePt t="66903" x="1657350" y="4837113"/>
          <p14:tracePt t="66919" x="1657350" y="4851400"/>
          <p14:tracePt t="66936" x="1657350" y="4857750"/>
          <p14:tracePt t="66952" x="1657350" y="4865688"/>
          <p14:tracePt t="66969" x="1657350" y="4879975"/>
          <p14:tracePt t="67002" x="1657350" y="4894263"/>
          <p14:tracePt t="67019" x="1657350" y="4900613"/>
          <p14:tracePt t="67036" x="1657350" y="4908550"/>
          <p14:tracePt t="67240" x="1665288" y="4908550"/>
          <p14:tracePt t="67264" x="1679575" y="4908550"/>
          <p14:tracePt t="67274" x="1693863" y="4900613"/>
          <p14:tracePt t="67277" x="1700213" y="4900613"/>
          <p14:tracePt t="67287" x="1708150" y="4900613"/>
          <p14:tracePt t="67304" x="1722438" y="4900613"/>
          <p14:tracePt t="67321" x="1736725" y="4900613"/>
          <p14:tracePt t="67337" x="1743075" y="4900613"/>
          <p14:tracePt t="67354" x="1757363" y="4900613"/>
          <p14:tracePt t="67371" x="1771650" y="4900613"/>
          <p14:tracePt t="67387" x="1800225" y="4900613"/>
          <p14:tracePt t="67404" x="1836738" y="4900613"/>
          <p14:tracePt t="67422" x="1857375" y="4900613"/>
          <p14:tracePt t="67438" x="1922463" y="4914900"/>
          <p14:tracePt t="67455" x="1965325" y="4914900"/>
          <p14:tracePt t="67471" x="2008188" y="4914900"/>
          <p14:tracePt t="67488" x="2036763" y="4922838"/>
          <p14:tracePt t="67505" x="2065338" y="4922838"/>
          <p14:tracePt t="67522" x="2079625" y="4922838"/>
          <p14:tracePt t="67538" x="2093913" y="4922838"/>
          <p14:tracePt t="67555" x="2108200" y="4929188"/>
          <p14:tracePt t="67572" x="2136775" y="4937125"/>
          <p14:tracePt t="67576" x="2165350" y="4943475"/>
          <p14:tracePt t="67589" x="2179638" y="4943475"/>
          <p14:tracePt t="67606" x="2193925" y="4951413"/>
          <p14:tracePt t="67622" x="2222500" y="4957763"/>
          <p14:tracePt t="67639" x="2251075" y="4957763"/>
          <p14:tracePt t="67655" x="2265363" y="4965700"/>
          <p14:tracePt t="67672" x="2279650" y="4972050"/>
          <p14:tracePt t="67689" x="2293938" y="4972050"/>
          <p14:tracePt t="67707" x="2314575" y="4972050"/>
          <p14:tracePt t="67722" x="2328863" y="4972050"/>
          <p14:tracePt t="67740" x="2336800" y="4972050"/>
          <p14:tracePt t="67756" x="2343150" y="4972050"/>
          <p14:tracePt t="67790" x="2351088" y="4972050"/>
          <p14:tracePt t="68521" x="2357438" y="4972050"/>
          <p14:tracePt t="68942" x="2365375" y="4972050"/>
          <p14:tracePt t="69068" x="2371725" y="4972050"/>
          <p14:tracePt t="69293" x="2371725" y="4965700"/>
          <p14:tracePt t="69325" x="2379663" y="4965700"/>
          <p14:tracePt t="69467" x="2386013" y="4965700"/>
          <p14:tracePt t="69691" x="2393950" y="4965700"/>
          <p14:tracePt t="70817" x="2393950" y="4957763"/>
          <p14:tracePt t="70841" x="2393950" y="4951413"/>
          <p14:tracePt t="70847" x="2386013" y="4914900"/>
          <p14:tracePt t="70856" x="2386013" y="4879975"/>
          <p14:tracePt t="70873" x="2322513" y="4779963"/>
          <p14:tracePt t="70889" x="2286000" y="4700588"/>
          <p14:tracePt t="70906" x="2228850" y="4651375"/>
          <p14:tracePt t="70923" x="2200275" y="4551363"/>
          <p14:tracePt t="70940" x="2151063" y="4414838"/>
          <p14:tracePt t="70957" x="2093913" y="4214813"/>
          <p14:tracePt t="70973" x="2065338" y="4094163"/>
          <p14:tracePt t="70990" x="2057400" y="4000500"/>
          <p14:tracePt t="71006" x="2051050" y="3900488"/>
          <p14:tracePt t="71023" x="2028825" y="3800475"/>
          <p14:tracePt t="71040" x="2008188" y="3765550"/>
          <p14:tracePt t="71043" x="2000250" y="3751263"/>
          <p14:tracePt t="71057" x="1993900" y="3743325"/>
          <p14:tracePt t="71075" x="1985963" y="3722688"/>
          <p14:tracePt t="71091" x="1979613" y="3671888"/>
          <p14:tracePt t="71107" x="1965325" y="3514725"/>
          <p14:tracePt t="71124" x="1936750" y="3322638"/>
          <p14:tracePt t="71140" x="1922463" y="3222625"/>
          <p14:tracePt t="71157" x="1900238" y="3136900"/>
          <p14:tracePt t="71174" x="1879600" y="3014663"/>
          <p14:tracePt t="71192" x="1879600" y="2928938"/>
          <p14:tracePt t="71208" x="1879600" y="2865438"/>
          <p14:tracePt t="71224" x="1871663" y="2808288"/>
          <p14:tracePt t="71241" x="1871663" y="2751138"/>
          <p14:tracePt t="71258" x="1893888" y="2651125"/>
          <p14:tracePt t="71274" x="1928813" y="2528888"/>
          <p14:tracePt t="71276" x="1928813" y="2465388"/>
          <p14:tracePt t="71291" x="1943100" y="2422525"/>
          <p14:tracePt t="71308" x="1951038" y="2365375"/>
          <p14:tracePt t="71341" x="1957388" y="2365375"/>
          <p14:tracePt t="71363" x="1957388" y="2357438"/>
          <p14:tracePt t="71372" x="1965325" y="2357438"/>
          <p14:tracePt t="71379" x="1965325" y="2351088"/>
          <p14:tracePt t="72052" x="1965325" y="2379663"/>
          <p14:tracePt t="72059" x="1965325" y="2436813"/>
          <p14:tracePt t="72067" x="1965325" y="2493963"/>
          <p14:tracePt t="72078" x="1957388" y="2551113"/>
          <p14:tracePt t="72095" x="1957388" y="2743200"/>
          <p14:tracePt t="72113" x="2008188" y="3079750"/>
          <p14:tracePt t="72129" x="2036763" y="3200400"/>
          <p14:tracePt t="72146" x="2051050" y="3308350"/>
          <p14:tracePt t="72163" x="2057400" y="3422650"/>
          <p14:tracePt t="72181" x="2100263" y="3579813"/>
          <p14:tracePt t="72196" x="2122488" y="3736975"/>
          <p14:tracePt t="72213" x="2136775" y="3894138"/>
          <p14:tracePt t="72229" x="2143125" y="4014788"/>
          <p14:tracePt t="72230" x="2143125" y="4057650"/>
          <p14:tracePt t="72246" x="2171700" y="4137025"/>
          <p14:tracePt t="72263" x="2171700" y="4208463"/>
          <p14:tracePt t="72280" x="2193925" y="4308475"/>
          <p14:tracePt t="72296" x="2200275" y="4386263"/>
          <p14:tracePt t="72314" x="2208213" y="4494213"/>
          <p14:tracePt t="72331" x="2243138" y="4643438"/>
          <p14:tracePt t="72347" x="2265363" y="4708525"/>
          <p14:tracePt t="72363" x="2286000" y="4751388"/>
          <p14:tracePt t="72380" x="2308225" y="4772025"/>
          <p14:tracePt t="72414" x="2314575" y="4779963"/>
          <p14:tracePt t="72430" x="2314575" y="4794250"/>
          <p14:tracePt t="72434" x="2314575" y="4800600"/>
          <p14:tracePt t="72448" x="2314575" y="4808538"/>
          <p14:tracePt t="72465" x="2314575" y="4829175"/>
          <p14:tracePt t="72481" x="2314575" y="4837113"/>
          <p14:tracePt t="72497" x="2314575" y="4843463"/>
          <p14:tracePt t="72551" x="2314575" y="4851400"/>
          <p14:tracePt t="72560" x="2314575" y="4865688"/>
          <p14:tracePt t="72575" x="2322513" y="4872038"/>
          <p14:tracePt t="72590" x="2328863" y="4879975"/>
          <p14:tracePt t="72598" x="2328863" y="4886325"/>
          <p14:tracePt t="72746" x="2328863" y="4894263"/>
          <p14:tracePt t="72769" x="2336800" y="4894263"/>
          <p14:tracePt t="72778" x="2357438" y="4894263"/>
          <p14:tracePt t="72785" x="2365375" y="4894263"/>
          <p14:tracePt t="72799" x="2386013" y="4894263"/>
          <p14:tracePt t="72816" x="2457450" y="4894263"/>
          <p14:tracePt t="72833" x="2500313" y="4894263"/>
          <p14:tracePt t="72849" x="2522538" y="4894263"/>
          <p14:tracePt t="72866" x="2551113" y="4894263"/>
          <p14:tracePt t="72884" x="2586038" y="4894263"/>
          <p14:tracePt t="72900" x="2614613" y="4894263"/>
          <p14:tracePt t="72917" x="2622550" y="4894263"/>
          <p14:tracePt t="73527" x="2614613" y="4894263"/>
          <p14:tracePt t="73551" x="2600325" y="4894263"/>
          <p14:tracePt t="73560" x="2586038" y="4900613"/>
          <p14:tracePt t="73569" x="2579688" y="4900613"/>
          <p14:tracePt t="73587" x="2557463" y="4900613"/>
          <p14:tracePt t="73604" x="2543175" y="4914900"/>
          <p14:tracePt t="73620" x="2522538" y="4922838"/>
          <p14:tracePt t="73637" x="2508250" y="4929188"/>
          <p14:tracePt t="73654" x="2479675" y="4943475"/>
          <p14:tracePt t="73670" x="2451100" y="4951413"/>
          <p14:tracePt t="73687" x="2428875" y="4972050"/>
          <p14:tracePt t="73704" x="2414588" y="4986338"/>
          <p14:tracePt t="73721" x="2393950" y="5029200"/>
          <p14:tracePt t="73737" x="2328863" y="5165725"/>
          <p14:tracePt t="73754" x="2308225" y="5186363"/>
          <p14:tracePt t="73771" x="2293938" y="5186363"/>
          <p14:tracePt t="73787" x="2271713" y="5194300"/>
          <p14:tracePt t="73804" x="2265363" y="5194300"/>
          <p14:tracePt t="73822" x="2251075" y="5194300"/>
          <p14:tracePt t="73838" x="2228850" y="5208588"/>
          <p14:tracePt t="73856" x="2214563" y="5208588"/>
          <p14:tracePt t="73872" x="2200275" y="5222875"/>
          <p14:tracePt t="73888" x="2193925" y="5222875"/>
          <p14:tracePt t="73905" x="2185988" y="5222875"/>
          <p14:tracePt t="73922" x="2171700" y="5222875"/>
          <p14:tracePt t="73939" x="2165350" y="5229225"/>
          <p14:tracePt t="73955" x="2143125" y="5229225"/>
          <p14:tracePt t="73972" x="2122488" y="5229225"/>
          <p14:tracePt t="73990" x="2114550" y="5229225"/>
          <p14:tracePt t="74145" x="2114550" y="5222875"/>
          <p14:tracePt t="74347" x="2122488" y="5214938"/>
          <p14:tracePt t="74356" x="2128838" y="5214938"/>
          <p14:tracePt t="74372" x="2136775" y="5214938"/>
          <p14:tracePt t="74388" x="2151063" y="5208588"/>
          <p14:tracePt t="74395" x="2157413" y="5208588"/>
          <p14:tracePt t="74512" x="2165350" y="5200650"/>
          <p14:tracePt t="74535" x="2157413" y="5200650"/>
          <p14:tracePt t="74645" x="2143125" y="5200650"/>
          <p14:tracePt t="74651" x="2128838" y="5200650"/>
          <p14:tracePt t="74660" x="2114550" y="5200650"/>
          <p14:tracePt t="74676" x="2108200" y="5200650"/>
          <p14:tracePt t="74738" x="2100263" y="5200650"/>
          <p14:tracePt t="74746" x="2093913" y="5200650"/>
          <p14:tracePt t="74753" x="2071688" y="5200650"/>
          <p14:tracePt t="74763" x="2028825" y="5200650"/>
          <p14:tracePt t="74776" x="1943100" y="5200650"/>
          <p14:tracePt t="74793" x="1871663" y="5200650"/>
          <p14:tracePt t="74810" x="1843088" y="5200650"/>
          <p14:tracePt t="74826" x="1836738" y="5200650"/>
          <p14:tracePt t="75043" x="1836738" y="5208588"/>
          <p14:tracePt t="75051" x="1857375" y="5214938"/>
          <p14:tracePt t="75060" x="1885950" y="5214938"/>
          <p14:tracePt t="75078" x="1943100" y="5214938"/>
          <p14:tracePt t="75081" x="1965325" y="5214938"/>
          <p14:tracePt t="75094" x="1979613" y="5214938"/>
          <p14:tracePt t="75112" x="2000250" y="5222875"/>
          <p14:tracePt t="75128" x="2028825" y="5229225"/>
          <p14:tracePt t="75145" x="2051050" y="5229225"/>
          <p14:tracePt t="75162" x="2057400" y="5229225"/>
          <p14:tracePt t="75179" x="2079625" y="5229225"/>
          <p14:tracePt t="75195" x="2093913" y="5229225"/>
          <p14:tracePt t="75212" x="2108200" y="5229225"/>
          <p14:tracePt t="75245" x="2114550" y="5229225"/>
          <p14:tracePt t="75279" x="2128838" y="5229225"/>
          <p14:tracePt t="75285" x="2136775" y="5229225"/>
          <p14:tracePt t="75295" x="2151063" y="5229225"/>
          <p14:tracePt t="75312" x="2185988" y="5229225"/>
          <p14:tracePt t="75329" x="2222500" y="5229225"/>
          <p14:tracePt t="75346" x="2279650" y="5229225"/>
          <p14:tracePt t="75362" x="2308225" y="5229225"/>
          <p14:tracePt t="75379" x="2351088" y="5229225"/>
          <p14:tracePt t="75398" x="2386013" y="5229225"/>
          <p14:tracePt t="75413" x="2414588" y="5229225"/>
          <p14:tracePt t="75430" x="2465388" y="5229225"/>
          <p14:tracePt t="75446" x="2500313" y="5229225"/>
          <p14:tracePt t="75463" x="2528888" y="5222875"/>
          <p14:tracePt t="75480" x="2557463" y="5222875"/>
          <p14:tracePt t="75496" x="2579688" y="5222875"/>
          <p14:tracePt t="75514" x="2608263" y="5222875"/>
          <p14:tracePt t="75530" x="2614613" y="5222875"/>
          <p14:tracePt t="75547" x="2622550" y="5222875"/>
          <p14:tracePt t="75564" x="2651125" y="5222875"/>
          <p14:tracePt t="75581" x="2686050" y="5222875"/>
          <p14:tracePt t="75597" x="2714625" y="5222875"/>
          <p14:tracePt t="75614" x="2736850" y="5208588"/>
          <p14:tracePt t="75631" x="2757488" y="5208588"/>
          <p14:tracePt t="75648" x="2765425" y="5208588"/>
          <p14:tracePt t="75664" x="2771775" y="5208588"/>
          <p14:tracePt t="75692" x="2779713" y="5208588"/>
          <p14:tracePt t="75941" x="2786063" y="5208588"/>
          <p14:tracePt t="75951" x="2800350" y="5208588"/>
          <p14:tracePt t="75957" x="2814638" y="5194300"/>
          <p14:tracePt t="75966" x="2828925" y="5186363"/>
          <p14:tracePt t="75982" x="2851150" y="5186363"/>
          <p14:tracePt t="75999" x="2886075" y="5186363"/>
          <p14:tracePt t="76016" x="2900363" y="5186363"/>
          <p14:tracePt t="76033" x="2922588" y="5186363"/>
          <p14:tracePt t="76049" x="2943225" y="5186363"/>
          <p14:tracePt t="76066" x="2965450" y="5186363"/>
          <p14:tracePt t="76083" x="2971800" y="5186363"/>
          <p14:tracePt t="76100" x="2979738" y="5186363"/>
          <p14:tracePt t="76184" x="2986088" y="5186363"/>
          <p14:tracePt t="76363" x="2994025" y="5186363"/>
          <p14:tracePt t="76371" x="3000375" y="5186363"/>
          <p14:tracePt t="76387" x="3008313" y="5186363"/>
          <p14:tracePt t="76401" x="3014663" y="5186363"/>
          <p14:tracePt t="76417" x="3022600" y="5186363"/>
          <p14:tracePt t="76426" x="3028950" y="5186363"/>
          <p14:tracePt t="76458" x="3036888" y="5186363"/>
          <p14:tracePt t="76471" x="3043238" y="5186363"/>
          <p14:tracePt t="76488" x="3057525" y="5186363"/>
          <p14:tracePt t="76504" x="3071813" y="5186363"/>
          <p14:tracePt t="76520" x="3079750" y="5186363"/>
          <p14:tracePt t="76537" x="3086100" y="5186363"/>
          <p14:tracePt t="76543" x="3094038" y="5186363"/>
          <p14:tracePt t="76560" x="3100388" y="5186363"/>
          <p14:tracePt t="76996" x="3100388" y="5194300"/>
          <p14:tracePt t="77089" x="3108325" y="5194300"/>
          <p14:tracePt t="77121" x="3114675" y="5194300"/>
          <p14:tracePt t="77192" x="3122613" y="5194300"/>
          <p14:tracePt t="77200" x="3136900" y="5194300"/>
          <p14:tracePt t="77208" x="3143250" y="5194300"/>
          <p14:tracePt t="77224" x="3151188" y="5194300"/>
          <p14:tracePt t="77239" x="3157538" y="5194300"/>
          <p14:tracePt t="77293" x="3165475" y="5194300"/>
          <p14:tracePt t="77332" x="3171825" y="5194300"/>
          <p14:tracePt t="77598" x="3165475" y="5194300"/>
          <p14:tracePt t="77614" x="3157538" y="5194300"/>
          <p14:tracePt t="77621" x="3151188" y="5194300"/>
          <p14:tracePt t="77636" x="3143250" y="5200650"/>
          <p14:tracePt t="77707" x="3136900" y="5200650"/>
          <p14:tracePt t="77715" x="3136900" y="5208588"/>
          <p14:tracePt t="77725" x="3122613" y="5208588"/>
          <p14:tracePt t="77742" x="3114675" y="5208588"/>
          <p14:tracePt t="77759" x="3100388" y="5214938"/>
          <p14:tracePt t="77777" x="3086100" y="5222875"/>
          <p14:tracePt t="78167" x="3094038" y="5222875"/>
          <p14:tracePt t="78581" x="3094038" y="5214938"/>
          <p14:tracePt t="78590" x="3100388" y="5214938"/>
          <p14:tracePt t="78597" x="3108325" y="5214938"/>
          <p14:tracePt t="78613" x="3114675" y="5214938"/>
          <p14:tracePt t="78630" x="3128963" y="5214938"/>
          <p14:tracePt t="78646" x="3136900" y="5208588"/>
          <p14:tracePt t="78663" x="3143250" y="5208588"/>
          <p14:tracePt t="78715" x="3151188" y="5208588"/>
          <p14:tracePt t="78723" x="3151188" y="5200650"/>
          <p14:tracePt t="78730" x="3165475" y="5200650"/>
          <p14:tracePt t="78747" x="3179763" y="5194300"/>
          <p14:tracePt t="78765" x="3200400" y="5194300"/>
          <p14:tracePt t="78780" x="3236913" y="5194300"/>
          <p14:tracePt t="78797" x="3271838" y="5200650"/>
          <p14:tracePt t="78815" x="3314700" y="5200650"/>
          <p14:tracePt t="78831" x="3328988" y="5200650"/>
          <p14:tracePt t="78847" x="3336925" y="5200650"/>
          <p14:tracePt t="78864" x="3365500" y="5208588"/>
          <p14:tracePt t="78881" x="3379788" y="5208588"/>
          <p14:tracePt t="78897" x="3408363" y="5208588"/>
          <p14:tracePt t="78901" x="3414713" y="5208588"/>
          <p14:tracePt t="78914" x="3436938" y="5208588"/>
          <p14:tracePt t="78931" x="3479800" y="5208588"/>
          <p14:tracePt t="78948" x="3514725" y="5208588"/>
          <p14:tracePt t="78965" x="3579813" y="5208588"/>
          <p14:tracePt t="78982" x="3614738" y="5208588"/>
          <p14:tracePt t="78998" x="3636963" y="5208588"/>
          <p14:tracePt t="79015" x="3651250" y="5208588"/>
          <p14:tracePt t="79032" x="3679825" y="5208588"/>
          <p14:tracePt t="79049" x="3694113" y="5208588"/>
          <p14:tracePt t="79065" x="3729038" y="5200650"/>
          <p14:tracePt t="79082" x="3751263" y="5200650"/>
          <p14:tracePt t="79099" x="3786188" y="5200650"/>
          <p14:tracePt t="79116" x="3800475" y="5200650"/>
          <p14:tracePt t="79133" x="3814763" y="5200650"/>
          <p14:tracePt t="79149" x="3836988" y="5200650"/>
          <p14:tracePt t="79151" x="3843338" y="5200650"/>
          <p14:tracePt t="79166" x="3865563" y="5200650"/>
          <p14:tracePt t="79184" x="3886200" y="5200650"/>
          <p14:tracePt t="79199" x="3900488" y="5194300"/>
          <p14:tracePt t="79216" x="3914775" y="5186363"/>
          <p14:tracePt t="79233" x="3951288" y="5186363"/>
          <p14:tracePt t="79249" x="3986213" y="5186363"/>
          <p14:tracePt t="79266" x="4008438" y="5186363"/>
          <p14:tracePt t="79283" x="4029075" y="5186363"/>
          <p14:tracePt t="79285" x="4037013" y="5186363"/>
          <p14:tracePt t="79300" x="4071938" y="5186363"/>
          <p14:tracePt t="79316" x="4079875" y="5186363"/>
          <p14:tracePt t="79335" x="4086225" y="5186363"/>
          <p14:tracePt t="79529" x="4094163" y="5186363"/>
          <p14:tracePt t="80044" x="4086225" y="5186363"/>
          <p14:tracePt t="80050" x="4079875" y="5186363"/>
          <p14:tracePt t="80057" x="4071938" y="5186363"/>
          <p14:tracePt t="80070" x="4071938" y="5194300"/>
          <p14:tracePt t="80087" x="4037013" y="5200650"/>
          <p14:tracePt t="80104" x="3965575" y="5214938"/>
          <p14:tracePt t="80121" x="3914775" y="5237163"/>
          <p14:tracePt t="80137" x="3871913" y="5237163"/>
          <p14:tracePt t="80155" x="3822700" y="5237163"/>
          <p14:tracePt t="80172" x="3808413" y="5237163"/>
          <p14:tracePt t="80188" x="3800475" y="5237163"/>
          <p14:tracePt t="80323" x="3808413" y="5237163"/>
          <p14:tracePt t="80331" x="3814763" y="5237163"/>
          <p14:tracePt t="80340" x="3836988" y="5237163"/>
          <p14:tracePt t="80355" x="3865563" y="5229225"/>
          <p14:tracePt t="80372" x="3900488" y="5229225"/>
          <p14:tracePt t="80389" x="3937000" y="5229225"/>
          <p14:tracePt t="80405" x="3971925" y="5229225"/>
          <p14:tracePt t="80422" x="4014788" y="5229225"/>
          <p14:tracePt t="80443" x="4122738" y="5243513"/>
          <p14:tracePt t="80457" x="4186238" y="5243513"/>
          <p14:tracePt t="80473" x="4243388" y="5243513"/>
          <p14:tracePt t="80489" x="4265613" y="5243513"/>
          <p14:tracePt t="80506" x="4286250" y="5243513"/>
          <p14:tracePt t="80523" x="4294188" y="5243513"/>
          <p14:tracePt t="81169" x="4286250" y="5243513"/>
          <p14:tracePt t="81175" x="4279900" y="5243513"/>
          <p14:tracePt t="81192" x="4271963" y="5243513"/>
          <p14:tracePt t="81200" x="4265613" y="5243513"/>
          <p14:tracePt t="81214" x="4251325" y="5243513"/>
          <p14:tracePt t="81230" x="4237038" y="5243513"/>
          <p14:tracePt t="81262" x="4229100" y="5243513"/>
          <p14:tracePt t="81371" x="4237038" y="5243513"/>
          <p14:tracePt t="81385" x="4251325" y="5243513"/>
          <p14:tracePt t="81401" x="4257675" y="5243513"/>
          <p14:tracePt t="81410" x="4257675" y="5237163"/>
          <p14:tracePt t="81417" x="4265613" y="5237163"/>
          <p14:tracePt t="81442" x="4271963" y="5237163"/>
          <p14:tracePt t="81465" x="4294188" y="5237163"/>
          <p14:tracePt t="81471" x="4300538" y="5229225"/>
          <p14:tracePt t="81482" x="4314825" y="5229225"/>
          <p14:tracePt t="81494" x="4343400" y="5229225"/>
          <p14:tracePt t="81512" x="4351338" y="5229225"/>
          <p14:tracePt t="81528" x="4357688" y="5229225"/>
          <p14:tracePt t="82191" x="4357688" y="5237163"/>
          <p14:tracePt t="82198" x="4357688" y="5243513"/>
          <p14:tracePt t="82205" x="4351338" y="5243513"/>
          <p14:tracePt t="82215" x="4337050" y="5251450"/>
          <p14:tracePt t="82232" x="4314825" y="5257800"/>
          <p14:tracePt t="82248" x="4294188" y="5272088"/>
          <p14:tracePt t="82266" x="4251325" y="5280025"/>
          <p14:tracePt t="82282" x="4222750" y="5300663"/>
          <p14:tracePt t="82299" x="4179888" y="5308600"/>
          <p14:tracePt t="82316" x="4143375" y="5314950"/>
          <p14:tracePt t="82333" x="4114800" y="5314950"/>
          <p14:tracePt t="82349" x="4043363" y="5343525"/>
          <p14:tracePt t="82366" x="4008438" y="5351463"/>
          <p14:tracePt t="82383" x="3900488" y="5365750"/>
          <p14:tracePt t="82402" x="3757613" y="5365750"/>
          <p14:tracePt t="82416" x="3679825" y="5380038"/>
          <p14:tracePt t="82433" x="3594100" y="5380038"/>
          <p14:tracePt t="82450" x="3529013" y="5386388"/>
          <p14:tracePt t="82466" x="3386138" y="5408613"/>
          <p14:tracePt t="82483" x="3228975" y="5437188"/>
          <p14:tracePt t="82500" x="3094038" y="5443538"/>
          <p14:tracePt t="82517" x="2914650" y="5457825"/>
          <p14:tracePt t="82519" x="2828925" y="5457825"/>
          <p14:tracePt t="82533" x="2636838" y="5465763"/>
          <p14:tracePt t="82551" x="2528888" y="5465763"/>
          <p14:tracePt t="82567" x="2422525" y="5465763"/>
          <p14:tracePt t="82584" x="2351088" y="5465763"/>
          <p14:tracePt t="82600" x="2293938" y="5451475"/>
          <p14:tracePt t="82605" x="2265363" y="5451475"/>
          <p14:tracePt t="82617" x="2236788" y="5451475"/>
          <p14:tracePt t="82634" x="2122488" y="5451475"/>
          <p14:tracePt t="82651" x="2043113" y="5472113"/>
          <p14:tracePt t="82667" x="1985963" y="5514975"/>
          <p14:tracePt t="82685" x="1936750" y="5529263"/>
          <p14:tracePt t="82701" x="1922463" y="5537200"/>
          <p14:tracePt t="82718" x="1908175" y="5543550"/>
          <p14:tracePt t="82762" x="1908175" y="5551488"/>
          <p14:tracePt t="82849" x="1900238" y="5551488"/>
          <p14:tracePt t="82855" x="1893888" y="5557838"/>
          <p14:tracePt t="82868" x="1871663" y="5557838"/>
          <p14:tracePt t="82885" x="1857375" y="5572125"/>
          <p14:tracePt t="82902" x="1851025" y="5572125"/>
          <p14:tracePt t="82918" x="1851025" y="5580063"/>
          <p14:tracePt t="83855" x="1857375" y="5580063"/>
          <p14:tracePt t="83885" x="1865313" y="5580063"/>
          <p14:tracePt t="83901" x="1871663" y="5580063"/>
          <p14:tracePt t="83910" x="1879600" y="5580063"/>
          <p14:tracePt t="83917" x="1885950" y="5580063"/>
          <p14:tracePt t="83926" x="1885950" y="5586413"/>
          <p14:tracePt t="83941" x="1893888" y="5586413"/>
          <p14:tracePt t="84262" x="1900238" y="5586413"/>
          <p14:tracePt t="84280" x="1908175" y="5586413"/>
          <p14:tracePt t="84283" x="1914525" y="5586413"/>
          <p14:tracePt t="84293" x="1928813" y="5586413"/>
          <p14:tracePt t="84309" x="1951038" y="5594350"/>
          <p14:tracePt t="84326" x="1979613" y="5594350"/>
          <p14:tracePt t="84343" x="2014538" y="5594350"/>
          <p14:tracePt t="84359" x="2051050" y="5594350"/>
          <p14:tracePt t="84378" x="2093913" y="5594350"/>
          <p14:tracePt t="84393" x="2136775" y="5594350"/>
          <p14:tracePt t="84410" x="2185988" y="5594350"/>
          <p14:tracePt t="84427" x="2222500" y="5586413"/>
          <p14:tracePt t="84444" x="2286000" y="5580063"/>
          <p14:tracePt t="84460" x="2328863" y="5572125"/>
          <p14:tracePt t="84477" x="2386013" y="5572125"/>
          <p14:tracePt t="84494" x="2436813" y="5572125"/>
          <p14:tracePt t="84513" x="2443163" y="5572125"/>
          <p14:tracePt t="84768" x="2451100" y="5572125"/>
          <p14:tracePt t="84782" x="2465388" y="5572125"/>
          <p14:tracePt t="84799" x="2471738" y="5572125"/>
          <p14:tracePt t="84808" x="2479675" y="5572125"/>
          <p14:tracePt t="84814" x="2486025" y="5572125"/>
          <p14:tracePt t="84979" x="2486025" y="5586413"/>
          <p14:tracePt t="85013" x="2486025" y="5594350"/>
          <p14:tracePt t="85019" x="2486025" y="5600700"/>
          <p14:tracePt t="85030" x="2479675" y="5608638"/>
          <p14:tracePt t="85047" x="2471738" y="5608638"/>
          <p14:tracePt t="85064" x="2457450" y="5614988"/>
          <p14:tracePt t="85081" x="2436813" y="5637213"/>
          <p14:tracePt t="85097" x="2422525" y="5651500"/>
          <p14:tracePt t="85113" x="2400300" y="5657850"/>
          <p14:tracePt t="85130" x="2379663" y="5665788"/>
          <p14:tracePt t="85147" x="2365375" y="5672138"/>
          <p14:tracePt t="85164" x="2328863" y="5672138"/>
          <p14:tracePt t="85180" x="2251075" y="5694363"/>
          <p14:tracePt t="85198" x="2193925" y="5694363"/>
          <p14:tracePt t="85215" x="2122488" y="5700713"/>
          <p14:tracePt t="85231" x="2079625" y="5715000"/>
          <p14:tracePt t="85248" x="2051050" y="5722938"/>
          <p14:tracePt t="85265" x="2014538" y="5729288"/>
          <p14:tracePt t="85281" x="1979613" y="5729288"/>
          <p14:tracePt t="85298" x="1951038" y="5737225"/>
          <p14:tracePt t="85315" x="1922463" y="5743575"/>
          <p14:tracePt t="85331" x="1914525" y="5751513"/>
          <p14:tracePt t="85348" x="1900238" y="5751513"/>
          <p14:tracePt t="85365" x="1879600" y="5765800"/>
          <p14:tracePt t="85382" x="1857375" y="5794375"/>
          <p14:tracePt t="85398" x="1836738" y="5800725"/>
          <p14:tracePt t="85401" x="1828800" y="5800725"/>
          <p14:tracePt t="85415" x="1822450" y="5808663"/>
          <p14:tracePt t="85432" x="1808163" y="5808663"/>
          <p14:tracePt t="85449" x="1800225" y="5815013"/>
          <p14:tracePt t="85465" x="1793875" y="5815013"/>
          <p14:tracePt t="85611" x="1785938" y="5815013"/>
          <p14:tracePt t="86206" x="1785938" y="5822950"/>
          <p14:tracePt t="86214" x="1800225" y="5829300"/>
          <p14:tracePt t="86222" x="1822450" y="5829300"/>
          <p14:tracePt t="86237" x="1851025" y="5829300"/>
          <p14:tracePt t="86253" x="1871663" y="5829300"/>
          <p14:tracePt t="86270" x="1885950" y="5829300"/>
          <p14:tracePt t="86286" x="1893888" y="5837238"/>
          <p14:tracePt t="86303" x="1900238" y="5837238"/>
          <p14:tracePt t="86337" x="1908175" y="5837238"/>
          <p14:tracePt t="86354" x="1928813" y="5837238"/>
          <p14:tracePt t="86370" x="1943100" y="5837238"/>
          <p14:tracePt t="86387" x="1971675" y="5837238"/>
          <p14:tracePt t="86404" x="1985963" y="5837238"/>
          <p14:tracePt t="86420" x="2014538" y="5837238"/>
          <p14:tracePt t="86437" x="2051050" y="5837238"/>
          <p14:tracePt t="86455" x="2071688" y="5837238"/>
          <p14:tracePt t="86475" x="2079625" y="5837238"/>
          <p14:tracePt t="86574" x="2085975" y="5837238"/>
          <p14:tracePt t="86581" x="2093913" y="5837238"/>
          <p14:tracePt t="86651" x="2100263" y="5837238"/>
          <p14:tracePt t="86690" x="2108200" y="5837238"/>
          <p14:tracePt t="86721" x="2114550" y="5837238"/>
          <p14:tracePt t="86729" x="2122488" y="5837238"/>
          <p14:tracePt t="86738" x="2128838" y="5837238"/>
          <p14:tracePt t="86756" x="2136775" y="5837238"/>
          <p14:tracePt t="86773" x="2151063" y="5837238"/>
          <p14:tracePt t="86789" x="2171700" y="5837238"/>
          <p14:tracePt t="86791" x="2179638" y="5837238"/>
          <p14:tracePt t="86806" x="2185988" y="5829300"/>
          <p14:tracePt t="86822" x="2208213" y="5829300"/>
          <p14:tracePt t="86856" x="2208213" y="5822950"/>
          <p14:tracePt t="86887" x="2214563" y="5822950"/>
          <p14:tracePt t="86948" x="2222500" y="5822950"/>
          <p14:tracePt t="86955" x="2228850" y="5815013"/>
          <p14:tracePt t="86980" x="2236788" y="5815013"/>
          <p14:tracePt t="87095" x="2243138" y="5815013"/>
          <p14:tracePt t="87105" x="2243138" y="5808663"/>
          <p14:tracePt t="87111" x="2251075" y="5808663"/>
          <p14:tracePt t="87124" x="2257425" y="5808663"/>
          <p14:tracePt t="87141" x="2279650" y="5808663"/>
          <p14:tracePt t="87158" x="2300288" y="5800725"/>
          <p14:tracePt t="87161" x="2308225" y="5800725"/>
          <p14:tracePt t="87175" x="2328863" y="5800725"/>
          <p14:tracePt t="87191" x="2351088" y="5800725"/>
          <p14:tracePt t="87208" x="2379663" y="5800725"/>
          <p14:tracePt t="87224" x="2393950" y="5800725"/>
          <p14:tracePt t="87242" x="2400300" y="5800725"/>
          <p14:tracePt t="87258" x="2422525" y="5800725"/>
          <p14:tracePt t="87275" x="2436813" y="5800725"/>
          <p14:tracePt t="87292" x="2457450" y="5800725"/>
          <p14:tracePt t="87309" x="2479675" y="5800725"/>
          <p14:tracePt t="87326" x="2508250" y="5800725"/>
          <p14:tracePt t="87342" x="2536825" y="5794375"/>
          <p14:tracePt t="87359" x="2579688" y="5794375"/>
          <p14:tracePt t="87375" x="2628900" y="5794375"/>
          <p14:tracePt t="87393" x="2665413" y="5794375"/>
          <p14:tracePt t="87410" x="2671763" y="5794375"/>
          <p14:tracePt t="87464" x="2679700" y="5794375"/>
          <p14:tracePt t="87481" x="2686050" y="5794375"/>
          <p14:tracePt t="87487" x="2693988" y="5794375"/>
          <p14:tracePt t="87501" x="2700338" y="5794375"/>
          <p14:tracePt t="87517" x="2708275" y="5794375"/>
          <p14:tracePt t="87542" x="2714625" y="5794375"/>
          <p14:tracePt t="87682" x="2722563" y="5794375"/>
          <p14:tracePt t="87706" x="2728913" y="5794375"/>
          <p14:tracePt t="87721" x="2736850" y="5794375"/>
          <p14:tracePt t="87745" x="2743200" y="5794375"/>
          <p14:tracePt t="88816" x="2751138" y="5794375"/>
          <p14:tracePt t="89237" x="2757488" y="5794375"/>
          <p14:tracePt t="89244" x="2771775" y="5794375"/>
          <p14:tracePt t="89261" x="2779713" y="5794375"/>
          <p14:tracePt t="89269" x="2786063" y="5794375"/>
          <p14:tracePt t="89285" x="2794000" y="5794375"/>
          <p14:tracePt t="89302" x="2800350" y="5794375"/>
          <p14:tracePt t="89319" x="2814638" y="5794375"/>
          <p14:tracePt t="89335" x="2836863" y="5794375"/>
          <p14:tracePt t="89353" x="2843213" y="5794375"/>
          <p14:tracePt t="89369" x="2857500" y="5794375"/>
          <p14:tracePt t="89386" x="2865438" y="5794375"/>
          <p14:tracePt t="89404" x="2879725" y="5794375"/>
          <p14:tracePt t="89436" x="2900363" y="5794375"/>
          <p14:tracePt t="89453" x="2914650" y="5800725"/>
          <p14:tracePt t="89470" x="2943225" y="5800725"/>
          <p14:tracePt t="89471" x="2951163" y="5800725"/>
          <p14:tracePt t="89486" x="2971800" y="5800725"/>
          <p14:tracePt t="89503" x="2979738" y="5800725"/>
          <p14:tracePt t="89520" x="3000375" y="5800725"/>
          <p14:tracePt t="89537" x="3014663" y="5800725"/>
          <p14:tracePt t="89554" x="3028950" y="5800725"/>
          <p14:tracePt t="89571" x="3051175" y="5800725"/>
          <p14:tracePt t="89587" x="3057525" y="5800725"/>
          <p14:tracePt t="89604" x="3071813" y="5800725"/>
          <p14:tracePt t="89620" x="3086100" y="5800725"/>
          <p14:tracePt t="89637" x="3108325" y="5800725"/>
          <p14:tracePt t="89671" x="3114675" y="5800725"/>
          <p14:tracePt t="89760" x="3122613" y="5800725"/>
          <p14:tracePt t="89878" x="3128963" y="5800725"/>
          <p14:tracePt t="89894" x="3136900" y="5800725"/>
          <p14:tracePt t="89917" x="3143250" y="5808663"/>
          <p14:tracePt t="89941" x="3151188" y="5808663"/>
          <p14:tracePt t="90002" x="3157538" y="5808663"/>
          <p14:tracePt t="90464" x="3165475" y="5794375"/>
          <p14:tracePt t="90471" x="3171825" y="5772150"/>
          <p14:tracePt t="90479" x="3200400" y="5694363"/>
          <p14:tracePt t="90492" x="3228975" y="5500688"/>
          <p14:tracePt t="90509" x="3271838" y="5372100"/>
          <p14:tracePt t="90526" x="3357563" y="5272088"/>
          <p14:tracePt t="90542" x="3465513" y="5186363"/>
          <p14:tracePt t="90559" x="3551238" y="5165725"/>
          <p14:tracePt t="90575" x="3629025" y="5165725"/>
          <p14:tracePt t="90592" x="3694113" y="5165725"/>
          <p14:tracePt t="90609" x="3736975" y="5165725"/>
          <p14:tracePt t="90626" x="3765550" y="5143500"/>
          <p14:tracePt t="90643" x="3808413" y="5094288"/>
          <p14:tracePt t="90661" x="3843338" y="5000625"/>
          <p14:tracePt t="90676" x="3871913" y="4900613"/>
          <p14:tracePt t="90693" x="3922713" y="4765675"/>
          <p14:tracePt t="90709" x="3937000" y="4729163"/>
          <p14:tracePt t="90726" x="3979863" y="4694238"/>
          <p14:tracePt t="90743" x="4008438" y="4694238"/>
          <p14:tracePt t="90760" x="4029075" y="4694238"/>
          <p14:tracePt t="90776" x="4037013" y="4694238"/>
          <p14:tracePt t="90815" x="4037013" y="4700588"/>
          <p14:tracePt t="90827" x="4029075" y="4743450"/>
          <p14:tracePt t="90844" x="4000500" y="4843463"/>
          <p14:tracePt t="90860" x="3943350" y="5008563"/>
          <p14:tracePt t="90877" x="3900488" y="5122863"/>
          <p14:tracePt t="90894" x="3857625" y="5200650"/>
          <p14:tracePt t="90910" x="3836988" y="5237163"/>
          <p14:tracePt t="90927" x="3808413" y="5243513"/>
          <p14:tracePt t="90945" x="3800475" y="5257800"/>
          <p14:tracePt t="90961" x="3786188" y="5265738"/>
          <p14:tracePt t="90977" x="3751263" y="5308600"/>
          <p14:tracePt t="90995" x="3736975" y="5351463"/>
          <p14:tracePt t="91011" x="3700463" y="5386388"/>
          <p14:tracePt t="91028" x="3679825" y="5422900"/>
          <p14:tracePt t="91045" x="3665538" y="5443538"/>
          <p14:tracePt t="91061" x="3643313" y="5457825"/>
          <p14:tracePt t="91079" x="3629025" y="5472113"/>
          <p14:tracePt t="91095" x="3622675" y="5472113"/>
          <p14:tracePt t="91144" x="3622675" y="5480050"/>
          <p14:tracePt t="91153" x="3614738" y="5486400"/>
          <p14:tracePt t="91162" x="3608388" y="5494338"/>
          <p14:tracePt t="91178" x="3608388" y="5522913"/>
          <p14:tracePt t="91196" x="3586163" y="5565775"/>
          <p14:tracePt t="91199" x="3565525" y="5608638"/>
          <p14:tracePt t="91212" x="3557588" y="5629275"/>
          <p14:tracePt t="91230" x="3551238" y="5643563"/>
          <p14:tracePt t="91262" x="3551238" y="5651500"/>
          <p14:tracePt t="91279" x="3543300" y="5651500"/>
          <p14:tracePt t="91308" x="3543300" y="5657850"/>
          <p14:tracePt t="91316" x="3529013" y="5665788"/>
          <p14:tracePt t="91329" x="3529013" y="5672138"/>
          <p14:tracePt t="91347" x="3522663" y="5672138"/>
          <p14:tracePt t="91363" x="3522663" y="5680075"/>
          <p14:tracePt t="91394" x="3522663" y="5686425"/>
          <p14:tracePt t="91407" x="3514725" y="5694363"/>
          <p14:tracePt t="91423" x="3514725" y="5700713"/>
          <p14:tracePt t="91439" x="3508375" y="5700713"/>
          <p14:tracePt t="91463" x="3508375" y="5708650"/>
          <p14:tracePt t="91517" x="3500438" y="5708650"/>
          <p14:tracePt t="91549" x="3500438" y="5715000"/>
          <p14:tracePt t="92049" x="3500438" y="5722938"/>
          <p14:tracePt t="92063" x="3500438" y="5729288"/>
          <p14:tracePt t="92198" x="3486150" y="5737225"/>
          <p14:tracePt t="92205" x="3486150" y="5743575"/>
          <p14:tracePt t="92217" x="3479800" y="5743575"/>
          <p14:tracePt t="92235" x="3457575" y="5757863"/>
          <p14:tracePt t="92251" x="3451225" y="5757863"/>
          <p14:tracePt t="92268" x="3443288" y="5757863"/>
          <p14:tracePt t="92464" x="3451225" y="5757863"/>
          <p14:tracePt t="92478" x="3451225" y="5765800"/>
          <p14:tracePt t="92495" x="3457575" y="5765800"/>
          <p14:tracePt t="92542" x="3465513" y="5765800"/>
          <p14:tracePt t="92674" x="3471863" y="5765800"/>
          <p14:tracePt t="92697" x="3486150" y="5765800"/>
          <p14:tracePt t="92727" x="3494088" y="5765800"/>
          <p14:tracePt t="92743" x="3500438" y="5765800"/>
          <p14:tracePt t="92751" x="3508375" y="5765800"/>
          <p14:tracePt t="92948" x="3514725" y="5765800"/>
          <p14:tracePt t="92955" x="3522663" y="5765800"/>
          <p14:tracePt t="92963" x="3529013" y="5765800"/>
          <p14:tracePt t="92978" x="3536950" y="5765800"/>
          <p14:tracePt t="92988" x="3557588" y="5765800"/>
          <p14:tracePt t="93005" x="3622675" y="5751513"/>
          <p14:tracePt t="93021" x="3694113" y="5708650"/>
          <p14:tracePt t="93038" x="3808413" y="5643563"/>
          <p14:tracePt t="93055" x="3908425" y="5572125"/>
          <p14:tracePt t="93072" x="4143375" y="5243513"/>
          <p14:tracePt t="93089" x="4329113" y="5022850"/>
          <p14:tracePt t="93106" x="4486275" y="4879975"/>
          <p14:tracePt t="93122" x="4579938" y="4794250"/>
          <p14:tracePt t="93127" x="4643438" y="4743450"/>
          <p14:tracePt t="93139" x="4700588" y="4679950"/>
          <p14:tracePt t="93156" x="4843463" y="4586288"/>
          <p14:tracePt t="93173" x="5065713" y="4314825"/>
          <p14:tracePt t="93189" x="5200650" y="4157663"/>
          <p14:tracePt t="93207" x="5400675" y="3929063"/>
          <p14:tracePt t="93223" x="5522913" y="3786188"/>
          <p14:tracePt t="93239" x="5586413" y="3729038"/>
          <p14:tracePt t="93256" x="5643563" y="3686175"/>
          <p14:tracePt t="93273" x="5694363" y="3629025"/>
          <p14:tracePt t="93277" x="5700713" y="3608388"/>
          <p14:tracePt t="93289" x="5722938" y="3571875"/>
          <p14:tracePt t="93306" x="5837238" y="3500438"/>
          <p14:tracePt t="93326" x="5943600" y="3465513"/>
          <p14:tracePt t="93340" x="6072188" y="3436938"/>
          <p14:tracePt t="93356" x="6194425" y="3400425"/>
          <p14:tracePt t="93373" x="6272213" y="3371850"/>
          <p14:tracePt t="93390" x="6337300" y="3371850"/>
          <p14:tracePt t="93407" x="6437313" y="3371850"/>
          <p14:tracePt t="93423" x="6523038" y="3357563"/>
          <p14:tracePt t="93440" x="6594475" y="3343275"/>
          <p14:tracePt t="93457" x="6643688" y="3328988"/>
          <p14:tracePt t="93475" x="6686550" y="3314700"/>
          <p14:tracePt t="93491" x="6715125" y="3308350"/>
          <p14:tracePt t="93494" x="6723063" y="3308350"/>
          <p14:tracePt t="93510" x="6737350" y="3308350"/>
          <p14:tracePt t="93525" x="6765925" y="3294063"/>
          <p14:tracePt t="93541" x="6800850" y="3271838"/>
          <p14:tracePt t="93558" x="6823075" y="3271838"/>
          <p14:tracePt t="93575" x="6851650" y="3265488"/>
          <p14:tracePt t="93591" x="6858000" y="3257550"/>
          <p14:tracePt t="93612" x="6858000" y="3251200"/>
          <p14:tracePt t="93625" x="6865938" y="3251200"/>
          <p14:tracePt t="93642" x="6880225" y="3243263"/>
          <p14:tracePt t="93658" x="6900863" y="3222625"/>
          <p14:tracePt t="93675" x="6923088" y="3214688"/>
          <p14:tracePt t="93692" x="6951663" y="3200400"/>
          <p14:tracePt t="93709" x="6958013" y="3186113"/>
          <p14:tracePt t="93751" x="6965950" y="3179763"/>
          <p14:tracePt t="93791" x="6965950" y="3171825"/>
          <p14:tracePt t="93800" x="6965950" y="3165475"/>
          <p14:tracePt t="93809" x="6972300" y="3157538"/>
          <p14:tracePt t="93826" x="6980238" y="3143250"/>
          <p14:tracePt t="93843" x="6986588" y="3128963"/>
          <p14:tracePt t="96391" x="6986588" y="3122613"/>
          <p14:tracePt t="96432" x="6986588" y="3114675"/>
          <p14:tracePt t="96453" x="6986588" y="3108325"/>
          <p14:tracePt t="96462" x="6986588" y="3100388"/>
          <p14:tracePt t="96473" x="6986588" y="3094038"/>
          <p14:tracePt t="96490" x="6958013" y="3086100"/>
          <p14:tracePt t="96506" x="6937375" y="3057525"/>
          <p14:tracePt t="96509" x="6908800" y="3043238"/>
          <p14:tracePt t="96523" x="6894513" y="3028950"/>
          <p14:tracePt t="96541" x="6829425" y="2994025"/>
          <p14:tracePt t="96557" x="6780213" y="2965450"/>
          <p14:tracePt t="96574" x="6723063" y="2936875"/>
          <p14:tracePt t="96590" x="6694488" y="2922588"/>
          <p14:tracePt t="96607" x="6657975" y="2894013"/>
          <p14:tracePt t="96624" x="6623050" y="2865438"/>
          <p14:tracePt t="96628" x="6600825" y="2851150"/>
          <p14:tracePt t="96640" x="6557963" y="2800350"/>
          <p14:tracePt t="96657" x="6494463" y="2651125"/>
          <p14:tracePt t="96675" x="6423025" y="2536825"/>
          <p14:tracePt t="96691" x="6365875" y="2486025"/>
          <p14:tracePt t="96707" x="6337300" y="2457450"/>
          <p14:tracePt t="96724" x="6323013" y="2451100"/>
          <p14:tracePt t="96741" x="6308725" y="2436813"/>
          <p14:tracePt t="96745" x="6294438" y="2428875"/>
          <p14:tracePt t="96821" x="6294438" y="2422525"/>
          <p14:tracePt t="96837" x="6294438" y="2414588"/>
          <p14:tracePt t="96845" x="6294438" y="2408238"/>
          <p14:tracePt t="96854" x="6294438" y="2400300"/>
          <p14:tracePt t="96861" x="6286500" y="2386013"/>
          <p14:tracePt t="96875" x="6257925" y="2314575"/>
          <p14:tracePt t="96892" x="6243638" y="2300288"/>
          <p14:tracePt t="97141" x="6251575" y="2300288"/>
          <p14:tracePt t="97203" x="6257925" y="2300288"/>
          <p14:tracePt t="97213" x="6257925" y="2314575"/>
          <p14:tracePt t="97218" x="6272213" y="2314575"/>
          <p14:tracePt t="97229" x="6286500" y="2314575"/>
          <p14:tracePt t="97244" x="6308725" y="2328863"/>
          <p14:tracePt t="97260" x="6337300" y="2343150"/>
          <p14:tracePt t="97277" x="6351588" y="2343150"/>
          <p14:tracePt t="97294" x="6357938" y="2343150"/>
          <p14:tracePt t="97375" x="6357938" y="2351088"/>
          <p14:tracePt t="97401" x="6365875" y="2357438"/>
          <p14:tracePt t="97439" x="6372225" y="2365375"/>
          <p14:tracePt t="97464" x="6380163" y="2365375"/>
          <p14:tracePt t="98409" x="6372225" y="2365375"/>
          <p14:tracePt t="98518" x="6365875" y="2365375"/>
          <p14:tracePt t="98526" x="6357938" y="2365375"/>
          <p14:tracePt t="98548" x="6351588" y="2365375"/>
          <p14:tracePt t="98555" x="6351588" y="2351088"/>
          <p14:tracePt t="98567" x="6337300" y="2351088"/>
          <p14:tracePt t="98584" x="6329363" y="2336800"/>
          <p14:tracePt t="98601" x="6323013" y="2314575"/>
          <p14:tracePt t="98618" x="6308725" y="2286000"/>
          <p14:tracePt t="98634" x="6294438" y="2257425"/>
          <p14:tracePt t="98651" x="6272213" y="2236788"/>
          <p14:tracePt t="98668" x="6265863" y="2222500"/>
          <p14:tracePt t="98776" x="6265863" y="2228850"/>
          <p14:tracePt t="98806" x="6272213" y="2228850"/>
          <p14:tracePt t="98813" x="6272213" y="2236788"/>
          <p14:tracePt t="98822" x="6280150" y="2236788"/>
          <p14:tracePt t="98845" x="6280150" y="2243138"/>
          <p14:tracePt t="98861" x="6286500" y="2251075"/>
          <p14:tracePt t="98876" x="6294438" y="2257425"/>
          <p14:tracePt t="98885" x="6300788" y="2257425"/>
          <p14:tracePt t="98902" x="6308725" y="2257425"/>
          <p14:tracePt t="98920" x="6323013" y="2265363"/>
          <p14:tracePt t="98936" x="6343650" y="2265363"/>
          <p14:tracePt t="99080" x="6343650" y="2271713"/>
          <p14:tracePt t="99111" x="6343650" y="2279650"/>
          <p14:tracePt t="99127" x="6351588" y="2279650"/>
          <p14:tracePt t="99212" x="6351588" y="2286000"/>
          <p14:tracePt t="99219" x="6351588" y="2293938"/>
          <p14:tracePt t="99236" x="6351588" y="2300288"/>
          <p14:tracePt t="99243" x="6357938" y="2300288"/>
          <p14:tracePt t="99254" x="6357938" y="2314575"/>
          <p14:tracePt t="99556" x="6357938" y="2322513"/>
          <p14:tracePt t="99580" x="6372225" y="2322513"/>
          <p14:tracePt t="99595" x="6380163" y="2322513"/>
          <p14:tracePt t="99602" x="6394450" y="2322513"/>
          <p14:tracePt t="99611" x="6400800" y="2322513"/>
          <p14:tracePt t="99623" x="6423025" y="2322513"/>
          <p14:tracePt t="99639" x="6457950" y="2322513"/>
          <p14:tracePt t="99642" x="6472238" y="2322513"/>
          <p14:tracePt t="99656" x="6494463" y="2322513"/>
          <p14:tracePt t="99673" x="6523038" y="2322513"/>
          <p14:tracePt t="99690" x="6551613" y="2322513"/>
          <p14:tracePt t="99707" x="6565900" y="2322513"/>
          <p14:tracePt t="99724" x="6572250" y="2322513"/>
          <p14:tracePt t="99740" x="6580188" y="2322513"/>
          <p14:tracePt t="99742" x="6586538" y="2322513"/>
          <p14:tracePt t="99774" x="6600825" y="2314575"/>
          <p14:tracePt t="99790" x="6623050" y="2314575"/>
          <p14:tracePt t="99807" x="6637338" y="2314575"/>
          <p14:tracePt t="99824" x="6672263" y="2314575"/>
          <p14:tracePt t="99841" x="6694488" y="2314575"/>
          <p14:tracePt t="99857" x="6723063" y="2314575"/>
          <p14:tracePt t="99874" x="6751638" y="2314575"/>
          <p14:tracePt t="99891" x="6757988" y="2308225"/>
          <p14:tracePt t="100330" x="6743700" y="2308225"/>
          <p14:tracePt t="100344" x="6737350" y="2308225"/>
          <p14:tracePt t="100353" x="6729413" y="2314575"/>
          <p14:tracePt t="100361" x="6723063" y="2322513"/>
          <p14:tracePt t="100383" x="6708775" y="2322513"/>
          <p14:tracePt t="100399" x="6700838" y="2322513"/>
          <p14:tracePt t="100410" x="6686550" y="2322513"/>
          <p14:tracePt t="100427" x="6680200" y="2322513"/>
          <p14:tracePt t="100445" x="6651625" y="2322513"/>
          <p14:tracePt t="100461" x="6637338" y="2322513"/>
          <p14:tracePt t="100477" x="6594475" y="2322513"/>
          <p14:tracePt t="100494" x="6565900" y="2322513"/>
          <p14:tracePt t="100511" x="6529388" y="2314575"/>
          <p14:tracePt t="100527" x="6515100" y="2308225"/>
          <p14:tracePt t="100544" x="6494463" y="2308225"/>
          <p14:tracePt t="100561" x="6486525" y="2308225"/>
          <p14:tracePt t="100907" x="6500813" y="2308225"/>
          <p14:tracePt t="100916" x="6515100" y="2308225"/>
          <p14:tracePt t="100924" x="6537325" y="2308225"/>
          <p14:tracePt t="100932" x="6557963" y="2308225"/>
          <p14:tracePt t="100946" x="6580188" y="2308225"/>
          <p14:tracePt t="100964" x="6586538" y="2308225"/>
          <p14:tracePt t="100996" x="6594475" y="2308225"/>
          <p14:tracePt t="101024" x="6600825" y="2308225"/>
          <p14:tracePt t="101033" x="6629400" y="2308225"/>
          <p14:tracePt t="101047" x="6686550" y="2308225"/>
          <p14:tracePt t="101064" x="6723063" y="2293938"/>
          <p14:tracePt t="101081" x="6765925" y="2293938"/>
          <p14:tracePt t="101097" x="6780213" y="2293938"/>
          <p14:tracePt t="101237" x="6772275" y="2308225"/>
          <p14:tracePt t="101243" x="6772275" y="2328863"/>
          <p14:tracePt t="101251" x="6765925" y="2371725"/>
          <p14:tracePt t="101265" x="6737350" y="2436813"/>
          <p14:tracePt t="101282" x="6708775" y="2493963"/>
          <p14:tracePt t="101299" x="6708775" y="2593975"/>
          <p14:tracePt t="101315" x="6708775" y="2651125"/>
          <p14:tracePt t="101332" x="6700838" y="2700338"/>
          <p14:tracePt t="101349" x="6700838" y="2722563"/>
          <p14:tracePt t="101408" x="6700838" y="2728913"/>
          <p14:tracePt t="101417" x="6708775" y="2743200"/>
          <p14:tracePt t="101421" x="6715125" y="2751138"/>
          <p14:tracePt t="101446" x="6723063" y="2757488"/>
          <p14:tracePt t="101453" x="6723063" y="2765425"/>
          <p14:tracePt t="101466" x="6737350" y="2765425"/>
          <p14:tracePt t="101482" x="6743700" y="2765425"/>
          <p14:tracePt t="101500" x="6751638" y="2786063"/>
          <p14:tracePt t="101516" x="6757988" y="2800350"/>
          <p14:tracePt t="101533" x="6757988" y="2814638"/>
          <p14:tracePt t="101549" x="6772275" y="2828925"/>
          <p14:tracePt t="101567" x="6772275" y="2836863"/>
          <p14:tracePt t="101583" x="6780213" y="2843213"/>
          <p14:tracePt t="101600" x="6780213" y="2857500"/>
          <p14:tracePt t="101617" x="6800850" y="2900363"/>
          <p14:tracePt t="101633" x="6808788" y="2908300"/>
          <p14:tracePt t="101650" x="6823075" y="2914650"/>
          <p14:tracePt t="101667" x="6829425" y="2914650"/>
          <p14:tracePt t="101684" x="6829425" y="2922588"/>
          <p14:tracePt t="101701" x="6843713" y="2928938"/>
          <p14:tracePt t="101719" x="6872288" y="2951163"/>
          <p14:tracePt t="101735" x="6880225" y="2957513"/>
          <p14:tracePt t="101751" x="6886575" y="2965450"/>
          <p14:tracePt t="101767" x="6894513" y="2965450"/>
          <p14:tracePt t="101784" x="6900863" y="2971800"/>
          <p14:tracePt t="101801" x="6915150" y="2979738"/>
          <p14:tracePt t="101817" x="6929438" y="2986088"/>
          <p14:tracePt t="101834" x="6965950" y="3000375"/>
          <p14:tracePt t="101853" x="7000875" y="3014663"/>
          <p14:tracePt t="101868" x="7043738" y="3028950"/>
          <p14:tracePt t="101885" x="7100888" y="3043238"/>
          <p14:tracePt t="101901" x="7129463" y="3043238"/>
          <p14:tracePt t="101918" x="7165975" y="3051175"/>
          <p14:tracePt t="101935" x="7180263" y="3051175"/>
          <p14:tracePt t="101952" x="7186613" y="3051175"/>
          <p14:tracePt t="102002" x="7194550" y="3051175"/>
          <p14:tracePt t="102024" x="7200900" y="3051175"/>
          <p14:tracePt t="102031" x="7208838" y="3051175"/>
          <p14:tracePt t="102055" x="7215188" y="3051175"/>
          <p14:tracePt t="102063" x="7223125" y="3051175"/>
          <p14:tracePt t="102089" x="7229475" y="3043238"/>
          <p14:tracePt t="102092" x="7237413" y="3043238"/>
          <p14:tracePt t="102102" x="7237413" y="3036888"/>
          <p14:tracePt t="102125" x="7237413" y="3028950"/>
          <p14:tracePt t="102136" x="7243763" y="3022600"/>
          <p14:tracePt t="102153" x="7251700" y="3014663"/>
          <p14:tracePt t="102169" x="7251700" y="3000375"/>
          <p14:tracePt t="102187" x="7243763" y="2943225"/>
          <p14:tracePt t="102203" x="7223125" y="2928938"/>
          <p14:tracePt t="102219" x="7215188" y="2914650"/>
          <p14:tracePt t="102236" x="7208838" y="2914650"/>
          <p14:tracePt t="102253" x="7200900" y="2908300"/>
          <p14:tracePt t="102287" x="7186613" y="2900363"/>
          <p14:tracePt t="102304" x="7165975" y="2879725"/>
          <p14:tracePt t="102320" x="7100888" y="2828925"/>
          <p14:tracePt t="102337" x="7029450" y="2786063"/>
          <p14:tracePt t="102354" x="6972300" y="2765425"/>
          <p14:tracePt t="102370" x="6937375" y="2743200"/>
          <p14:tracePt t="102387" x="6915150" y="2728913"/>
          <p14:tracePt t="102404" x="6908800" y="2722563"/>
          <p14:tracePt t="102406" x="6894513" y="2714625"/>
          <p14:tracePt t="102421" x="6872288" y="2700338"/>
          <p14:tracePt t="102437" x="6858000" y="2693988"/>
          <p14:tracePt t="102454" x="6823075" y="2686050"/>
          <p14:tracePt t="102471" x="6794500" y="2657475"/>
          <p14:tracePt t="102488" x="6765925" y="2636838"/>
          <p14:tracePt t="102505" x="6751638" y="2628900"/>
          <p14:tracePt t="102521" x="6729413" y="2608263"/>
          <p14:tracePt t="102524" x="6723063" y="2608263"/>
          <p14:tracePt t="102538" x="6715125" y="2600325"/>
          <p14:tracePt t="102556" x="6715125" y="2593975"/>
          <p14:tracePt t="102572" x="6715125" y="2557463"/>
          <p14:tracePt t="102588" x="6708775" y="2543175"/>
          <p14:tracePt t="102605" x="6708775" y="2508250"/>
          <p14:tracePt t="102622" x="6708775" y="2443163"/>
          <p14:tracePt t="102638" x="6708775" y="2422525"/>
          <p14:tracePt t="102642" x="6708775" y="2408238"/>
          <p14:tracePt t="102655" x="6708775" y="2400300"/>
          <p14:tracePt t="102807" x="6715125" y="2400300"/>
          <p14:tracePt t="102844" x="6723063" y="2400300"/>
          <p14:tracePt t="102852" x="6729413" y="2400300"/>
          <p14:tracePt t="102859" x="6737350" y="2400300"/>
          <p14:tracePt t="102874" x="6751638" y="2400300"/>
          <p14:tracePt t="102890" x="6757988" y="2400300"/>
          <p14:tracePt t="102909" x="6765925" y="2400300"/>
          <p14:tracePt t="104556" x="6765925" y="2408238"/>
          <p14:tracePt t="104564" x="6757988" y="2408238"/>
          <p14:tracePt t="104580" x="6751638" y="2408238"/>
          <p14:tracePt t="104594" x="6751638" y="2414588"/>
          <p14:tracePt t="104618" x="6743700" y="2414588"/>
          <p14:tracePt t="104672" x="6737350" y="2422525"/>
          <p14:tracePt t="105213" x="6708775" y="2428875"/>
          <p14:tracePt t="105220" x="6665913" y="2465388"/>
          <p14:tracePt t="105229" x="6600825" y="2479675"/>
          <p14:tracePt t="105235" x="6551613" y="2500313"/>
          <p14:tracePt t="105252" x="6437313" y="2536825"/>
          <p14:tracePt t="105269" x="6272213" y="2614613"/>
          <p14:tracePt t="105286" x="6094413" y="2722563"/>
          <p14:tracePt t="105303" x="5943600" y="2886075"/>
          <p14:tracePt t="105319" x="5680075" y="3171825"/>
          <p14:tracePt t="105336" x="5494338" y="3308350"/>
          <p14:tracePt t="105353" x="5294313" y="3514725"/>
          <p14:tracePt t="105370" x="5143500" y="3708400"/>
          <p14:tracePt t="105387" x="4972050" y="3879850"/>
          <p14:tracePt t="105403" x="4814888" y="4043363"/>
          <p14:tracePt t="105420" x="4694238" y="4194175"/>
          <p14:tracePt t="105436" x="4614863" y="4286250"/>
          <p14:tracePt t="105453" x="4529138" y="4400550"/>
          <p14:tracePt t="105470" x="4437063" y="4529138"/>
          <p14:tracePt t="105487" x="4365625" y="4651375"/>
          <p14:tracePt t="105504" x="4271963" y="4779963"/>
          <p14:tracePt t="105520" x="4214813" y="4879975"/>
          <p14:tracePt t="105537" x="4157663" y="4972050"/>
          <p14:tracePt t="105555" x="4071938" y="5108575"/>
          <p14:tracePt t="105571" x="4014788" y="5172075"/>
          <p14:tracePt t="105587" x="3922713" y="5243513"/>
          <p14:tracePt t="105604" x="3843338" y="5308600"/>
          <p14:tracePt t="105621" x="3779838" y="5380038"/>
          <p14:tracePt t="105638" x="3679825" y="5457825"/>
          <p14:tracePt t="105641" x="3643313" y="5494338"/>
          <p14:tracePt t="105654" x="3557588" y="5557838"/>
          <p14:tracePt t="105671" x="3465513" y="5608638"/>
          <p14:tracePt t="105688" x="3379788" y="5651500"/>
          <p14:tracePt t="105705" x="3251200" y="5694363"/>
          <p14:tracePt t="105721" x="3143250" y="5737225"/>
          <p14:tracePt t="105738" x="3014663" y="5765800"/>
          <p14:tracePt t="105755" x="2871788" y="5800725"/>
          <p14:tracePt t="105773" x="2708275" y="5837238"/>
          <p14:tracePt t="105789" x="2608263" y="5865813"/>
          <p14:tracePt t="105805" x="2522538" y="5900738"/>
          <p14:tracePt t="105822" x="2422525" y="5922963"/>
          <p14:tracePt t="105838" x="2314575" y="5957888"/>
          <p14:tracePt t="105855" x="2236788" y="5980113"/>
          <p14:tracePt t="105872" x="2157413" y="5980113"/>
          <p14:tracePt t="105889" x="2036763" y="6008688"/>
          <p14:tracePt t="105905" x="2008188" y="6015038"/>
          <p14:tracePt t="105923" x="1908175" y="6022975"/>
          <p14:tracePt t="105939" x="1836738" y="6037263"/>
          <p14:tracePt t="105956" x="1779588" y="6037263"/>
          <p14:tracePt t="105972" x="1757363" y="6043613"/>
          <p14:tracePt t="105989" x="1743075" y="6043613"/>
          <p14:tracePt t="106006" x="1736725" y="6057900"/>
          <p14:tracePt t="106023" x="1728788" y="6057900"/>
          <p14:tracePt t="106039" x="1728788" y="6065838"/>
          <p14:tracePt t="106057" x="1728788" y="6080125"/>
          <p14:tracePt t="106073" x="1722438" y="6094413"/>
          <p14:tracePt t="106090" x="1722438" y="6100763"/>
          <p14:tracePt t="106107" x="1722438" y="6115050"/>
          <p14:tracePt t="106123" x="1722438" y="6122988"/>
          <p14:tracePt t="106140" x="1743075" y="6151563"/>
          <p14:tracePt t="106157" x="1771650" y="6172200"/>
          <p14:tracePt t="106174" x="1808163" y="6172200"/>
          <p14:tracePt t="106191" x="1851025" y="6194425"/>
          <p14:tracePt t="106207" x="1900238" y="6194425"/>
          <p14:tracePt t="106224" x="1928813" y="6200775"/>
          <p14:tracePt t="106241" x="1943100" y="6200775"/>
          <p14:tracePt t="106336" x="1951038" y="6200775"/>
          <p14:tracePt t="106360" x="1957388" y="6200775"/>
          <p14:tracePt t="106369" x="1971675" y="6200775"/>
          <p14:tracePt t="106376" x="2000250" y="6194425"/>
          <p14:tracePt t="106392" x="2014538" y="6186488"/>
          <p14:tracePt t="106500" x="2022475" y="6186488"/>
          <p14:tracePt t="106508" x="2022475" y="6180138"/>
          <p14:tracePt t="106549" x="2022475" y="6172200"/>
          <p14:tracePt t="106642" x="2028825" y="6172200"/>
          <p14:tracePt t="106703" x="2036763" y="6172200"/>
          <p14:tracePt t="106714" x="2043113" y="6172200"/>
          <p14:tracePt t="106719" x="2065338" y="6172200"/>
          <p14:tracePt t="106727" x="2085975" y="6172200"/>
          <p14:tracePt t="106744" x="2128838" y="6172200"/>
          <p14:tracePt t="106761" x="2165350" y="6172200"/>
          <p14:tracePt t="106777" x="2179638" y="6172200"/>
          <p14:tracePt t="106794" x="2214563" y="6180138"/>
          <p14:tracePt t="106810" x="2228850" y="6186488"/>
          <p14:tracePt t="106827" x="2251075" y="6186488"/>
          <p14:tracePt t="106844" x="2286000" y="6186488"/>
          <p14:tracePt t="106861" x="2308225" y="6186488"/>
          <p14:tracePt t="106877" x="2351088" y="6194425"/>
          <p14:tracePt t="106895" x="2400300" y="6194425"/>
          <p14:tracePt t="106911" x="2436813" y="6194425"/>
          <p14:tracePt t="106927" x="2479675" y="6186488"/>
          <p14:tracePt t="106945" x="2522538" y="6180138"/>
          <p14:tracePt t="106961" x="2565400" y="6180138"/>
          <p14:tracePt t="106978" x="2614613" y="6180138"/>
          <p14:tracePt t="106994" x="2636838" y="6172200"/>
          <p14:tracePt t="107012" x="2665413" y="6157913"/>
          <p14:tracePt t="107029" x="2686050" y="6157913"/>
          <p14:tracePt t="107045" x="2714625" y="6157913"/>
          <p14:tracePt t="107061" x="2814638" y="6157913"/>
          <p14:tracePt t="107079" x="2865438" y="6151563"/>
          <p14:tracePt t="107095" x="2894013" y="6151563"/>
          <p14:tracePt t="107112" x="2908300" y="6151563"/>
          <p14:tracePt t="107129" x="2922588" y="6151563"/>
          <p14:tracePt t="107145" x="2943225" y="6143625"/>
          <p14:tracePt t="107148" x="2951163" y="6143625"/>
          <p14:tracePt t="107162" x="2957513" y="6143625"/>
          <p14:tracePt t="107179" x="2979738" y="6143625"/>
          <p14:tracePt t="107196" x="3008313" y="6137275"/>
          <p14:tracePt t="107229" x="3043238" y="6129338"/>
          <p14:tracePt t="107246" x="3051175" y="6122988"/>
          <p14:tracePt t="109141" x="3051175" y="6129338"/>
          <p14:tracePt t="109155" x="3036888" y="6129338"/>
          <p14:tracePt t="109163" x="3028950" y="6129338"/>
          <p14:tracePt t="109173" x="3022600" y="6129338"/>
          <p14:tracePt t="109189" x="3008313" y="6129338"/>
          <p14:tracePt t="109206" x="2979738" y="6143625"/>
          <p14:tracePt t="109223" x="2951163" y="6143625"/>
          <p14:tracePt t="109240" x="2908300" y="6143625"/>
          <p14:tracePt t="109256" x="2857500" y="6143625"/>
          <p14:tracePt t="109274" x="2822575" y="6143625"/>
          <p14:tracePt t="109290" x="2786063" y="6151563"/>
          <p14:tracePt t="109307" x="2736850" y="6151563"/>
          <p14:tracePt t="109324" x="2671763" y="6151563"/>
          <p14:tracePt t="109340" x="2622550" y="6151563"/>
          <p14:tracePt t="109357" x="2557463" y="6151563"/>
          <p14:tracePt t="109360" x="2536825" y="6151563"/>
          <p14:tracePt t="109374" x="2514600" y="6151563"/>
          <p14:tracePt t="109391" x="2457450" y="6151563"/>
          <p14:tracePt t="109407" x="2428875" y="6151563"/>
          <p14:tracePt t="109424" x="2393950" y="6151563"/>
          <p14:tracePt t="109441" x="2371725" y="6151563"/>
          <p14:tracePt t="109457" x="2357438" y="6151563"/>
          <p14:tracePt t="109475" x="2328863" y="6151563"/>
          <p14:tracePt t="109492" x="2322513" y="6151563"/>
          <p14:tracePt t="109515" x="2314575" y="6151563"/>
          <p14:tracePt t="109524" x="2300288" y="6151563"/>
          <p14:tracePt t="109542" x="2271713" y="6151563"/>
          <p14:tracePt t="109558" x="2200275" y="6129338"/>
          <p14:tracePt t="109575" x="2165350" y="6122988"/>
          <p14:tracePt t="109592" x="2065338" y="6122988"/>
          <p14:tracePt t="109609" x="2043113" y="6115050"/>
          <p14:tracePt t="109625" x="2036763" y="6115050"/>
          <p14:tracePt t="109727" x="2028825" y="6108700"/>
          <p14:tracePt t="109733" x="2022475" y="6108700"/>
          <p14:tracePt t="109742" x="2014538" y="6108700"/>
          <p14:tracePt t="109759" x="2008188" y="6108700"/>
          <p14:tracePt t="109829" x="2000250" y="6108700"/>
          <p14:tracePt t="109844" x="1993900" y="6108700"/>
          <p14:tracePt t="109868" x="1985963" y="6108700"/>
          <p14:tracePt t="109884" x="1979613" y="6108700"/>
          <p14:tracePt t="109937" x="1971675" y="6108700"/>
          <p14:tracePt t="109958" x="1965325" y="6108700"/>
          <p14:tracePt t="109966" x="1957388" y="6108700"/>
          <p14:tracePt t="109984" x="1951038" y="6108700"/>
          <p14:tracePt t="109994" x="1943100" y="6108700"/>
          <p14:tracePt t="110023" x="1936750" y="6108700"/>
          <p14:tracePt t="110037" x="1928813" y="6108700"/>
          <p14:tracePt t="110070" x="1922463" y="6108700"/>
          <p14:tracePt t="110126" x="1914525" y="6108700"/>
          <p14:tracePt t="110131" x="1908175" y="6108700"/>
          <p14:tracePt t="110157" x="1893888" y="6108700"/>
          <p14:tracePt t="110336" x="1908175" y="6108700"/>
          <p14:tracePt t="110352" x="1922463" y="6115050"/>
          <p14:tracePt t="110359" x="1936750" y="6115050"/>
          <p14:tracePt t="110367" x="1951038" y="6115050"/>
          <p14:tracePt t="110379" x="1965325" y="6115050"/>
          <p14:tracePt t="110397" x="1993900" y="6115050"/>
          <p14:tracePt t="110413" x="2008188" y="6115050"/>
          <p14:tracePt t="110430" x="2014538" y="6115050"/>
          <p14:tracePt t="110553" x="2028825" y="6115050"/>
          <p14:tracePt t="110569" x="2036763" y="6122988"/>
          <p14:tracePt t="110586" x="2051050" y="6122988"/>
          <p14:tracePt t="110602" x="2057400" y="6122988"/>
          <p14:tracePt t="110663" x="2065338" y="6122988"/>
          <p14:tracePt t="110671" x="2071688" y="6122988"/>
          <p14:tracePt t="110681" x="2079625" y="6129338"/>
          <p14:tracePt t="110697" x="2108200" y="6129338"/>
          <p14:tracePt t="110714" x="2122488" y="6129338"/>
          <p14:tracePt t="110731" x="2151063" y="6129338"/>
          <p14:tracePt t="110747" x="2165350" y="6129338"/>
          <p14:tracePt t="110764" x="2185988" y="6129338"/>
          <p14:tracePt t="110781" x="2200275" y="6129338"/>
          <p14:tracePt t="110798" x="2208213" y="6122988"/>
          <p14:tracePt t="110815" x="2214563" y="6122988"/>
          <p14:tracePt t="110831" x="2222500" y="6122988"/>
          <p14:tracePt t="110848" x="2251075" y="6122988"/>
          <p14:tracePt t="110865" x="2271713" y="6122988"/>
          <p14:tracePt t="110883" x="2314575" y="6122988"/>
          <p14:tracePt t="110898" x="2328863" y="6122988"/>
          <p14:tracePt t="110915" x="2336800" y="6122988"/>
          <p14:tracePt t="110932" x="2351088" y="6122988"/>
          <p14:tracePt t="111172" x="2365375" y="6122988"/>
          <p14:tracePt t="111181" x="2371725" y="6122988"/>
          <p14:tracePt t="111187" x="2393950" y="6122988"/>
          <p14:tracePt t="111200" x="2422525" y="6115050"/>
          <p14:tracePt t="111217" x="2443163" y="6115050"/>
          <p14:tracePt t="111234" x="2479675" y="6115050"/>
          <p14:tracePt t="111250" x="2522538" y="6115050"/>
          <p14:tracePt t="111267" x="2565400" y="6108700"/>
          <p14:tracePt t="111284" x="2593975" y="6108700"/>
          <p14:tracePt t="111301" x="2628900" y="6100763"/>
          <p14:tracePt t="111317" x="2657475" y="6100763"/>
          <p14:tracePt t="111335" x="2714625" y="6080125"/>
          <p14:tracePt t="111351" x="2743200" y="6065838"/>
          <p14:tracePt t="111370" x="2771775" y="6057900"/>
          <p14:tracePt t="111384" x="2814638" y="6043613"/>
          <p14:tracePt t="111401" x="2836863" y="6037263"/>
          <p14:tracePt t="111418" x="2851150" y="6029325"/>
          <p14:tracePt t="111435" x="2857500" y="6029325"/>
          <p14:tracePt t="111451" x="2865438" y="6029325"/>
          <p14:tracePt t="111468" x="2871788" y="6022975"/>
          <p14:tracePt t="111485" x="2871788" y="6015038"/>
          <p14:tracePt t="111501" x="2871788" y="6008688"/>
          <p14:tracePt t="111609" x="2871788" y="6000750"/>
          <p14:tracePt t="111624" x="2871788" y="5994400"/>
          <p14:tracePt t="111632" x="2871788" y="5980113"/>
          <p14:tracePt t="111639" x="2871788" y="5965825"/>
          <p14:tracePt t="111653" x="2871788" y="5951538"/>
          <p14:tracePt t="111669" x="2857500" y="5908675"/>
          <p14:tracePt t="111686" x="2836863" y="5894388"/>
          <p14:tracePt t="111703" x="2800350" y="5894388"/>
          <p14:tracePt t="111719" x="2779713" y="5880100"/>
          <p14:tracePt t="111737" x="2751138" y="5872163"/>
          <p14:tracePt t="111753" x="2708275" y="5857875"/>
          <p14:tracePt t="111769" x="2671763" y="5851525"/>
          <p14:tracePt t="111786" x="2636838" y="5843588"/>
          <p14:tracePt t="111804" x="2600325" y="5829300"/>
          <p14:tracePt t="111821" x="2557463" y="5815013"/>
          <p14:tracePt t="111837" x="2528888" y="5808663"/>
          <p14:tracePt t="111853" x="2522538" y="5808663"/>
          <p14:tracePt t="111870" x="2514600" y="5808663"/>
          <p14:tracePt t="111908" x="2514600" y="5800725"/>
          <p14:tracePt t="111952" x="2514600" y="5794375"/>
          <p14:tracePt t="111962" x="2514600" y="5786438"/>
          <p14:tracePt t="111991" x="2514600" y="5780088"/>
          <p14:tracePt t="112024" x="2514600" y="5772150"/>
          <p14:tracePt t="112032" x="2522538" y="5772150"/>
          <p14:tracePt t="112061" x="2522538" y="5765800"/>
          <p14:tracePt t="112085" x="2528888" y="5765800"/>
          <p14:tracePt t="112093" x="2536825" y="5765800"/>
          <p14:tracePt t="112109" x="2551113" y="5757863"/>
          <p14:tracePt t="112121" x="2557463" y="5757863"/>
          <p14:tracePt t="112138" x="2593975" y="5751513"/>
          <p14:tracePt t="112155" x="2608263" y="5751513"/>
          <p14:tracePt t="112172" x="2614613" y="5751513"/>
          <p14:tracePt t="112225" x="2628900" y="5751513"/>
          <p14:tracePt t="112241" x="2636838" y="5751513"/>
          <p14:tracePt t="112248" x="2657475" y="5751513"/>
          <p14:tracePt t="112257" x="2665413" y="5751513"/>
          <p14:tracePt t="112273" x="2679700" y="5751513"/>
          <p14:tracePt t="112289" x="2700338" y="5751513"/>
          <p14:tracePt t="112305" x="2714625" y="5751513"/>
          <p14:tracePt t="112339" x="2728913" y="5751513"/>
          <p14:tracePt t="112492" x="2736850" y="5751513"/>
          <p14:tracePt t="112500" x="2736850" y="5757863"/>
          <p14:tracePt t="112509" x="2751138" y="5765800"/>
          <p14:tracePt t="112524" x="2757488" y="5780088"/>
          <p14:tracePt t="112541" x="2765425" y="5794375"/>
          <p14:tracePt t="112557" x="2771775" y="5822950"/>
          <p14:tracePt t="112574" x="2771775" y="5829300"/>
          <p14:tracePt t="112590" x="2779713" y="5851525"/>
          <p14:tracePt t="112594" x="2779713" y="5857875"/>
          <p14:tracePt t="112607" x="2786063" y="5865813"/>
          <p14:tracePt t="112625" x="2800350" y="5886450"/>
          <p14:tracePt t="112641" x="2808288" y="5900738"/>
          <p14:tracePt t="112657" x="2814638" y="5915025"/>
          <p14:tracePt t="112675" x="2814638" y="5929313"/>
          <p14:tracePt t="112692" x="2822575" y="5943600"/>
          <p14:tracePt t="112708" x="2822575" y="5951538"/>
          <p14:tracePt t="112725" x="2836863" y="5972175"/>
          <p14:tracePt t="112741" x="2836863" y="5986463"/>
          <p14:tracePt t="112758" x="2843213" y="6000750"/>
          <p14:tracePt t="112776" x="2843213" y="6029325"/>
          <p14:tracePt t="112792" x="2865438" y="6043613"/>
          <p14:tracePt t="112809" x="2865438" y="6057900"/>
          <p14:tracePt t="112825" x="2871788" y="6065838"/>
          <p14:tracePt t="114774" x="2879725" y="6072188"/>
          <p14:tracePt t="114930" x="2886075" y="6072188"/>
          <p14:tracePt t="114935" x="2894013" y="6072188"/>
          <p14:tracePt t="114951" x="2900363" y="6072188"/>
          <p14:tracePt t="114984" x="2908300" y="6072188"/>
          <p14:tracePt t="115009" x="2914650" y="6072188"/>
          <p14:tracePt t="115015" x="2914650" y="6065838"/>
          <p14:tracePt t="115024" x="2922588" y="6065838"/>
          <p14:tracePt t="115055" x="2928938" y="6065838"/>
          <p14:tracePt t="115061" x="2928938" y="6057900"/>
          <p14:tracePt t="115070" x="2936875" y="6057900"/>
          <p14:tracePt t="115087" x="2936875" y="6051550"/>
          <p14:tracePt t="115460" x="2936875" y="6043613"/>
          <p14:tracePt t="115468" x="2928938" y="6043613"/>
          <p14:tracePt t="115477" x="2894013" y="6043613"/>
          <p14:tracePt t="115489" x="2886075" y="6043613"/>
          <p14:tracePt t="115506" x="2828925" y="6029325"/>
          <p14:tracePt t="115523" x="2765425" y="6015038"/>
          <p14:tracePt t="115539" x="2722563" y="6008688"/>
          <p14:tracePt t="115556" x="2665413" y="6008688"/>
          <p14:tracePt t="115574" x="2586038" y="5994400"/>
          <p14:tracePt t="115591" x="2500313" y="5965825"/>
          <p14:tracePt t="115606" x="2393950" y="5943600"/>
          <p14:tracePt t="115623" x="2328863" y="5937250"/>
          <p14:tracePt t="115640" x="2271713" y="5922963"/>
          <p14:tracePt t="115656" x="2228850" y="5922963"/>
          <p14:tracePt t="115673" x="2214563" y="5922963"/>
          <p14:tracePt t="115690" x="2208213" y="5922963"/>
          <p14:tracePt t="115707" x="2200275" y="5922963"/>
          <p14:tracePt t="115726" x="2171700" y="5922963"/>
          <p14:tracePt t="115741" x="2157413" y="5915025"/>
          <p14:tracePt t="115757" x="2122488" y="5915025"/>
          <p14:tracePt t="115774" x="2079625" y="5908675"/>
          <p14:tracePt t="115791" x="2051050" y="5908675"/>
          <p14:tracePt t="115807" x="2036763" y="5900738"/>
          <p14:tracePt t="115824" x="2028825" y="5894388"/>
          <p14:tracePt t="115858" x="2022475" y="5894388"/>
          <p14:tracePt t="115875" x="2014538" y="5894388"/>
          <p14:tracePt t="115891" x="2008188" y="5894388"/>
          <p14:tracePt t="115908" x="2000250" y="5886450"/>
          <p14:tracePt t="115924" x="1993900" y="5880100"/>
          <p14:tracePt t="115942" x="1985963" y="5880100"/>
          <p14:tracePt t="115959" x="1979613" y="5872163"/>
          <p14:tracePt t="115993" x="1965325" y="5857875"/>
          <p14:tracePt t="116009" x="1965325" y="5851525"/>
          <p14:tracePt t="116025" x="1957388" y="5843588"/>
          <p14:tracePt t="116042" x="1957388" y="5837238"/>
          <p14:tracePt t="116099" x="1957388" y="5829300"/>
          <p14:tracePt t="116115" x="1957388" y="5815013"/>
          <p14:tracePt t="116149" x="1957388" y="5808663"/>
          <p14:tracePt t="116327" x="1957388" y="5815013"/>
          <p14:tracePt t="116335" x="1957388" y="5829300"/>
          <p14:tracePt t="116343" x="1957388" y="5851525"/>
          <p14:tracePt t="116360" x="1957388" y="5865813"/>
          <p14:tracePt t="116377" x="1957388" y="5894388"/>
          <p14:tracePt t="116394" x="1957388" y="5915025"/>
          <p14:tracePt t="116410" x="1957388" y="5922963"/>
          <p14:tracePt t="116427" x="1957388" y="5943600"/>
          <p14:tracePt t="116444" x="1965325" y="5965825"/>
          <p14:tracePt t="116461" x="1965325" y="5980113"/>
          <p14:tracePt t="116477" x="1971675" y="5994400"/>
          <p14:tracePt t="116495" x="1971675" y="6008688"/>
          <p14:tracePt t="116511" x="1971675" y="6022975"/>
          <p14:tracePt t="116528" x="1971675" y="6029325"/>
          <p14:tracePt t="116545" x="1971675" y="6037263"/>
          <p14:tracePt t="116562" x="1971675" y="6043613"/>
          <p14:tracePt t="116578" x="1971675" y="6051550"/>
          <p14:tracePt t="116611" x="1971675" y="6057900"/>
          <p14:tracePt t="116633" x="1971675" y="6065838"/>
          <p14:tracePt t="116677" x="1979613" y="6065838"/>
          <p14:tracePt t="116771" x="1979613" y="6051550"/>
          <p14:tracePt t="116780" x="1979613" y="6043613"/>
          <p14:tracePt t="116787" x="1985963" y="6015038"/>
          <p14:tracePt t="116796" x="2000250" y="5994400"/>
          <p14:tracePt t="116813" x="2008188" y="5972175"/>
          <p14:tracePt t="116829" x="2014538" y="5957888"/>
          <p14:tracePt t="116847" x="2028825" y="5937250"/>
          <p14:tracePt t="116863" x="2028825" y="5908675"/>
          <p14:tracePt t="116881" x="2036763" y="5886450"/>
          <p14:tracePt t="116897" x="2043113" y="5872163"/>
          <p14:tracePt t="116914" x="2043113" y="5865813"/>
          <p14:tracePt t="116930" x="2043113" y="5851525"/>
          <p14:tracePt t="116946" x="2051050" y="5829300"/>
          <p14:tracePt t="116964" x="2051050" y="5800725"/>
          <p14:tracePt t="116981" x="2057400" y="5757863"/>
          <p14:tracePt t="116997" x="2057400" y="5722938"/>
          <p14:tracePt t="117014" x="2057400" y="5715000"/>
          <p14:tracePt t="117101" x="2057400" y="5722938"/>
          <p14:tracePt t="117108" x="2057400" y="5743575"/>
          <p14:tracePt t="117117" x="2057400" y="5757863"/>
          <p14:tracePt t="117132" x="2057400" y="5772150"/>
          <p14:tracePt t="117147" x="2057400" y="5794375"/>
          <p14:tracePt t="117164" x="2057400" y="5815013"/>
          <p14:tracePt t="117181" x="2057400" y="5857875"/>
          <p14:tracePt t="117198" x="2057400" y="5886450"/>
          <p14:tracePt t="117200" x="2057400" y="5900738"/>
          <p14:tracePt t="117215" x="2057400" y="5929313"/>
          <p14:tracePt t="117232" x="2057400" y="5965825"/>
          <p14:tracePt t="117234" x="2057400" y="5994400"/>
          <p14:tracePt t="117249" x="2057400" y="6057900"/>
          <p14:tracePt t="117266" x="2057400" y="6094413"/>
          <p14:tracePt t="117282" x="2057400" y="6108700"/>
          <p14:tracePt t="117389" x="2057400" y="6115050"/>
          <p14:tracePt t="117415" x="2057400" y="6122988"/>
          <p14:tracePt t="117685" x="2085975" y="6129338"/>
          <p14:tracePt t="117693" x="2114550" y="6157913"/>
          <p14:tracePt t="117702" x="2179638" y="6186488"/>
          <p14:tracePt t="117717" x="2293938" y="6223000"/>
          <p14:tracePt t="117734" x="2436813" y="6237288"/>
          <p14:tracePt t="117751" x="2579688" y="6237288"/>
          <p14:tracePt t="117767" x="2751138" y="6251575"/>
          <p14:tracePt t="117785" x="2886075" y="6251575"/>
          <p14:tracePt t="117801" x="2965450" y="6257925"/>
          <p14:tracePt t="117820" x="2979738" y="6257925"/>
          <p14:tracePt t="117834" x="2979738" y="6265863"/>
          <p14:tracePt t="117890" x="3000375" y="6265863"/>
          <p14:tracePt t="117897" x="3022600" y="6265863"/>
          <p14:tracePt t="117905" x="3051175" y="6251575"/>
          <p14:tracePt t="117918" x="3071813" y="6243638"/>
          <p14:tracePt t="117935" x="3122613" y="6243638"/>
          <p14:tracePt t="117954" x="3136900" y="6229350"/>
          <p14:tracePt t="118054" x="3151188" y="6229350"/>
          <p14:tracePt t="118061" x="3171825" y="6229350"/>
          <p14:tracePt t="118077" x="3179763" y="6237288"/>
          <p14:tracePt t="118085" x="3200400" y="6243638"/>
          <p14:tracePt t="118104" x="3208338" y="6243638"/>
          <p14:tracePt t="118414" x="3200400" y="6243638"/>
          <p14:tracePt t="118419" x="3200400" y="6237288"/>
          <p14:tracePt t="118427" x="3186113" y="6229350"/>
          <p14:tracePt t="118438" x="3186113" y="6223000"/>
          <p14:tracePt t="118455" x="3171825" y="6208713"/>
          <p14:tracePt t="120589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삭제</a:t>
            </a:r>
            <a:r>
              <a:rPr lang="en-US" altLang="ko-KR" sz="3200" b="0" dirty="0" smtClean="0"/>
              <a:t> </a:t>
            </a:r>
            <a:r>
              <a:rPr lang="ko-KR" altLang="en-US" sz="3200" b="0" dirty="0" smtClean="0"/>
              <a:t>연산</a:t>
            </a:r>
            <a:r>
              <a:rPr lang="en-US" altLang="ko-KR" sz="3200" b="0" dirty="0" smtClean="0"/>
              <a:t>: delete(</a:t>
            </a:r>
            <a:r>
              <a:rPr lang="en-US" altLang="ko-KR" sz="3200" b="0" dirty="0" err="1" smtClean="0"/>
              <a:t>pos</a:t>
            </a:r>
            <a:r>
              <a:rPr lang="en-US" altLang="ko-KR" sz="3200" b="0" dirty="0" smtClean="0"/>
              <a:t>)</a:t>
            </a:r>
            <a:endParaRPr lang="ko-KR" altLang="en-US" sz="3200" b="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358770"/>
            <a:ext cx="8235915" cy="1378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10" y="2765393"/>
            <a:ext cx="6606431" cy="5963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45" y="3476573"/>
            <a:ext cx="8190910" cy="22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77"/>
    </mc:Choice>
    <mc:Fallback xmlns="">
      <p:transition spd="slow" advTm="10507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35" x="6072188" y="3008313"/>
          <p14:tracePt t="2009" x="6072188" y="3000375"/>
          <p14:tracePt t="2017" x="6057900" y="3000375"/>
          <p14:tracePt t="2025" x="6057900" y="2994025"/>
          <p14:tracePt t="2035" x="6037263" y="2994025"/>
          <p14:tracePt t="2053" x="6008688" y="2971800"/>
          <p14:tracePt t="2069" x="5957888" y="2951163"/>
          <p14:tracePt t="2086" x="5851525" y="2908300"/>
          <p14:tracePt t="2103" x="5808663" y="2908300"/>
          <p14:tracePt t="2121" x="5751513" y="2908300"/>
          <p14:tracePt t="2137" x="5700713" y="2894013"/>
          <p14:tracePt t="2153" x="5651500" y="2871788"/>
          <p14:tracePt t="2170" x="5600700" y="2851150"/>
          <p14:tracePt t="2187" x="5565775" y="2828925"/>
          <p14:tracePt t="2204" x="5529263" y="2814638"/>
          <p14:tracePt t="2207" x="5508625" y="2800350"/>
          <p14:tracePt t="2220" x="5429250" y="2779713"/>
          <p14:tracePt t="2237" x="5357813" y="2765425"/>
          <p14:tracePt t="2253" x="5300663" y="2722563"/>
          <p14:tracePt t="2271" x="5200650" y="2686050"/>
          <p14:tracePt t="2287" x="5122863" y="2614613"/>
          <p14:tracePt t="2304" x="5014913" y="2536825"/>
          <p14:tracePt t="2320" x="4951413" y="2486025"/>
          <p14:tracePt t="2337" x="4879975" y="2428875"/>
          <p14:tracePt t="2354" x="4851400" y="2393950"/>
          <p14:tracePt t="2371" x="4837113" y="2357438"/>
          <p14:tracePt t="2388" x="4822825" y="2322513"/>
          <p14:tracePt t="2405" x="4779963" y="2257425"/>
          <p14:tracePt t="2421" x="4722813" y="2222500"/>
          <p14:tracePt t="2438" x="4665663" y="2157413"/>
          <p14:tracePt t="2454" x="4622800" y="2108200"/>
          <p14:tracePt t="2472" x="4579938" y="2065338"/>
          <p14:tracePt t="2489" x="4500563" y="2000250"/>
          <p14:tracePt t="2505" x="4443413" y="1957388"/>
          <p14:tracePt t="2522" x="4351338" y="1914525"/>
          <p14:tracePt t="2542" x="4243388" y="1800225"/>
          <p14:tracePt t="2555" x="4222750" y="1779588"/>
          <p14:tracePt t="2572" x="4157663" y="1708150"/>
          <p14:tracePt t="2589" x="4108450" y="1657350"/>
          <p14:tracePt t="2605" x="4057650" y="1585913"/>
          <p14:tracePt t="2622" x="4008438" y="1543050"/>
          <p14:tracePt t="2639" x="3986213" y="1528763"/>
          <p14:tracePt t="2656" x="3979863" y="1514475"/>
          <p14:tracePt t="2673" x="3922713" y="1428750"/>
          <p14:tracePt t="2690" x="3879850" y="1385888"/>
          <p14:tracePt t="2706" x="3851275" y="1328738"/>
          <p14:tracePt t="2723" x="3794125" y="1279525"/>
          <p14:tracePt t="2740" x="3751263" y="1250950"/>
          <p14:tracePt t="2756" x="3729038" y="1228725"/>
          <p14:tracePt t="2773" x="3722688" y="1228725"/>
          <p14:tracePt t="2790" x="3708400" y="1214438"/>
          <p14:tracePt t="2807" x="3708400" y="1208088"/>
          <p14:tracePt t="2824" x="3708400" y="1200150"/>
          <p14:tracePt t="2840" x="3700463" y="1200150"/>
          <p14:tracePt t="2857" x="3694113" y="1200150"/>
          <p14:tracePt t="2894" x="3694113" y="1193800"/>
          <p14:tracePt t="2910" x="3694113" y="1185863"/>
          <p14:tracePt t="2924" x="3686175" y="1179513"/>
          <p14:tracePt t="2964" x="3679825" y="1179513"/>
          <p14:tracePt t="3330" x="3671888" y="1179513"/>
          <p14:tracePt t="3338" x="3671888" y="1185863"/>
          <p14:tracePt t="3347" x="3671888" y="1208088"/>
          <p14:tracePt t="3359" x="3671888" y="1243013"/>
          <p14:tracePt t="3379" x="3694113" y="1293813"/>
          <p14:tracePt t="3393" x="3708400" y="1322388"/>
          <p14:tracePt t="3410" x="3722688" y="1336675"/>
          <p14:tracePt t="3426" x="3722688" y="1343025"/>
          <p14:tracePt t="3493" x="3722688" y="1350963"/>
          <p14:tracePt t="3509" x="3729038" y="1350963"/>
          <p14:tracePt t="3612" x="3714750" y="1336675"/>
          <p14:tracePt t="3619" x="3714750" y="1328738"/>
          <p14:tracePt t="3629" x="3694113" y="1314450"/>
          <p14:tracePt t="3644" x="3686175" y="1308100"/>
          <p14:tracePt t="3662" x="3679825" y="1293813"/>
          <p14:tracePt t="3678" x="3671888" y="1279525"/>
          <p14:tracePt t="3695" x="3671888" y="1257300"/>
          <p14:tracePt t="3711" x="3665538" y="1228725"/>
          <p14:tracePt t="3728" x="3651250" y="1200150"/>
          <p14:tracePt t="3745" x="3636963" y="1179513"/>
          <p14:tracePt t="3761" x="3622675" y="1165225"/>
          <p14:tracePt t="3778" x="3608388" y="1150938"/>
          <p14:tracePt t="3798" x="3608388" y="1143000"/>
          <p14:tracePt t="3812" x="3600450" y="1143000"/>
          <p14:tracePt t="3829" x="3600450" y="1136650"/>
          <p14:tracePt t="3846" x="3600450" y="1122363"/>
          <p14:tracePt t="3869" x="3594100" y="1114425"/>
          <p14:tracePt t="3878" x="3594100" y="1108075"/>
          <p14:tracePt t="3916" x="3586163" y="1108075"/>
          <p14:tracePt t="5525" x="3579813" y="1108075"/>
          <p14:tracePt t="5637" x="3571875" y="1114425"/>
          <p14:tracePt t="5673" x="3565525" y="1114425"/>
          <p14:tracePt t="5681" x="3557588" y="1114425"/>
          <p14:tracePt t="5723" x="3551238" y="1114425"/>
          <p14:tracePt t="5784" x="3551238" y="1108075"/>
          <p14:tracePt t="5885" x="3543300" y="1108075"/>
          <p14:tracePt t="5907" x="3536950" y="1108075"/>
          <p14:tracePt t="5923" x="3529013" y="1108075"/>
          <p14:tracePt t="6035" x="3522663" y="1108075"/>
          <p14:tracePt t="6066" x="3514725" y="1108075"/>
          <p14:tracePt t="6080" x="3508375" y="1108075"/>
          <p14:tracePt t="6087" x="3500438" y="1108075"/>
          <p14:tracePt t="6103" x="3494088" y="1108075"/>
          <p14:tracePt t="6119" x="3486150" y="1108075"/>
          <p14:tracePt t="6144" x="3479800" y="1108075"/>
          <p14:tracePt t="6160" x="3471863" y="1108075"/>
          <p14:tracePt t="8284" x="3471863" y="1114425"/>
          <p14:tracePt t="8298" x="3479800" y="1114425"/>
          <p14:tracePt t="8314" x="3479800" y="1122363"/>
          <p14:tracePt t="8337" x="3479800" y="1128713"/>
          <p14:tracePt t="8345" x="3486150" y="1128713"/>
          <p14:tracePt t="8369" x="3486150" y="1136650"/>
          <p14:tracePt t="8375" x="3486150" y="1143000"/>
          <p14:tracePt t="8386" x="3494088" y="1143000"/>
          <p14:tracePt t="8402" x="3494088" y="1150938"/>
          <p14:tracePt t="8420" x="3500438" y="1157288"/>
          <p14:tracePt t="8453" x="3508375" y="1179513"/>
          <p14:tracePt t="8470" x="3514725" y="1200150"/>
          <p14:tracePt t="8486" x="3514725" y="1222375"/>
          <p14:tracePt t="8503" x="3514725" y="1236663"/>
          <p14:tracePt t="8519" x="3514725" y="1243013"/>
          <p14:tracePt t="8536" x="3514725" y="1265238"/>
          <p14:tracePt t="8541" x="3514725" y="1271588"/>
          <p14:tracePt t="8553" x="3514725" y="1285875"/>
          <p14:tracePt t="8571" x="3508375" y="1365250"/>
          <p14:tracePt t="8587" x="3500438" y="1414463"/>
          <p14:tracePt t="8603" x="3500438" y="1450975"/>
          <p14:tracePt t="8620" x="3486150" y="1493838"/>
          <p14:tracePt t="8637" x="3486150" y="1550988"/>
          <p14:tracePt t="8653" x="3471863" y="1600200"/>
          <p14:tracePt t="8670" x="3465513" y="1651000"/>
          <p14:tracePt t="8690" x="3451225" y="1708150"/>
          <p14:tracePt t="8704" x="3429000" y="1765300"/>
          <p14:tracePt t="8721" x="3400425" y="1814513"/>
          <p14:tracePt t="8737" x="3379788" y="1857375"/>
          <p14:tracePt t="8754" x="3357563" y="1893888"/>
          <p14:tracePt t="8771" x="3336925" y="1908175"/>
          <p14:tracePt t="8788" x="3308350" y="1936750"/>
          <p14:tracePt t="8804" x="3257550" y="1971675"/>
          <p14:tracePt t="8821" x="3214688" y="1993900"/>
          <p14:tracePt t="8839" x="3186113" y="2022475"/>
          <p14:tracePt t="8855" x="3128963" y="2043113"/>
          <p14:tracePt t="8872" x="3086100" y="2065338"/>
          <p14:tracePt t="8889" x="3071813" y="2079625"/>
          <p14:tracePt t="8905" x="3043238" y="2093913"/>
          <p14:tracePt t="8907" x="3036888" y="2100263"/>
          <p14:tracePt t="8922" x="3022600" y="2100263"/>
          <p14:tracePt t="8939" x="2994025" y="2114550"/>
          <p14:tracePt t="8956" x="2965450" y="2122488"/>
          <p14:tracePt t="8973" x="2914650" y="2136775"/>
          <p14:tracePt t="8989" x="2865438" y="2136775"/>
          <p14:tracePt t="9006" x="2765425" y="2151063"/>
          <p14:tracePt t="9022" x="2679700" y="2171700"/>
          <p14:tracePt t="9039" x="2614613" y="2171700"/>
          <p14:tracePt t="9042" x="2600325" y="2171700"/>
          <p14:tracePt t="9055" x="2565400" y="2171700"/>
          <p14:tracePt t="9072" x="2543175" y="2171700"/>
          <p14:tracePt t="9089" x="2528888" y="2171700"/>
          <p14:tracePt t="9106" x="2528888" y="2165350"/>
          <p14:tracePt t="9123" x="2514600" y="2136775"/>
          <p14:tracePt t="9141" x="2479675" y="2100263"/>
          <p14:tracePt t="9157" x="2465388" y="2065338"/>
          <p14:tracePt t="9236" x="2465388" y="2057400"/>
          <p14:tracePt t="9268" x="2457450" y="2057400"/>
          <p14:tracePt t="9423" x="2451100" y="2071688"/>
          <p14:tracePt t="9432" x="2451100" y="2085975"/>
          <p14:tracePt t="9441" x="2443163" y="2100263"/>
          <p14:tracePt t="9458" x="2443163" y="2122488"/>
          <p14:tracePt t="9475" x="2443163" y="2151063"/>
          <p14:tracePt t="9491" x="2443163" y="2171700"/>
          <p14:tracePt t="9509" x="2443163" y="2236788"/>
          <p14:tracePt t="9525" x="2443163" y="2314575"/>
          <p14:tracePt t="9542" x="2443163" y="2393950"/>
          <p14:tracePt t="9558" x="2443163" y="2451100"/>
          <p14:tracePt t="9575" x="2428875" y="2514600"/>
          <p14:tracePt t="9592" x="2428875" y="2543175"/>
          <p14:tracePt t="9609" x="2428875" y="2551113"/>
          <p14:tracePt t="9821" x="2428875" y="2557463"/>
          <p14:tracePt t="9829" x="2436813" y="2557463"/>
          <p14:tracePt t="9837" x="2457450" y="2565400"/>
          <p14:tracePt t="9847" x="2479675" y="2565400"/>
          <p14:tracePt t="9860" x="2528888" y="2565400"/>
          <p14:tracePt t="9877" x="2565400" y="2565400"/>
          <p14:tracePt t="9893" x="2586038" y="2565400"/>
          <p14:tracePt t="9910" x="2614613" y="2565400"/>
          <p14:tracePt t="9928" x="2614613" y="2579688"/>
          <p14:tracePt t="9945" x="2628900" y="2600325"/>
          <p14:tracePt t="9961" x="2628900" y="2614613"/>
          <p14:tracePt t="9977" x="2651125" y="2651125"/>
          <p14:tracePt t="9994" x="2651125" y="2665413"/>
          <p14:tracePt t="10028" x="2643188" y="2679700"/>
          <p14:tracePt t="10048" x="2628900" y="2679700"/>
          <p14:tracePt t="10061" x="2622550" y="2679700"/>
          <p14:tracePt t="10079" x="2571750" y="2693988"/>
          <p14:tracePt t="10095" x="2536825" y="2700338"/>
          <p14:tracePt t="10111" x="2508250" y="2708275"/>
          <p14:tracePt t="10128" x="2493963" y="2714625"/>
          <p14:tracePt t="10145" x="2479675" y="2722563"/>
          <p14:tracePt t="10162" x="2451100" y="2722563"/>
          <p14:tracePt t="10178" x="2414588" y="2722563"/>
          <p14:tracePt t="10195" x="2351088" y="2722563"/>
          <p14:tracePt t="10212" x="2228850" y="2728913"/>
          <p14:tracePt t="10229" x="2185988" y="2728913"/>
          <p14:tracePt t="10246" x="2143125" y="2714625"/>
          <p14:tracePt t="10262" x="2128838" y="2708275"/>
          <p14:tracePt t="10279" x="2128838" y="2686050"/>
          <p14:tracePt t="10296" x="2128838" y="2651125"/>
          <p14:tracePt t="10312" x="2151063" y="2571750"/>
          <p14:tracePt t="10330" x="2165350" y="2514600"/>
          <p14:tracePt t="10346" x="2165350" y="2471738"/>
          <p14:tracePt t="10362" x="2165350" y="2436813"/>
          <p14:tracePt t="10380" x="2171700" y="2422525"/>
          <p14:tracePt t="10396" x="2171700" y="2400300"/>
          <p14:tracePt t="10413" x="2179638" y="2386013"/>
          <p14:tracePt t="10415" x="2200275" y="2371725"/>
          <p14:tracePt t="10430" x="2214563" y="2365375"/>
          <p14:tracePt t="10447" x="2251075" y="2328863"/>
          <p14:tracePt t="10463" x="2293938" y="2300288"/>
          <p14:tracePt t="10480" x="2328863" y="2279650"/>
          <p14:tracePt t="10497" x="2357438" y="2271713"/>
          <p14:tracePt t="10514" x="2379663" y="2271713"/>
          <p14:tracePt t="10531" x="2386013" y="2265363"/>
          <p14:tracePt t="10547" x="2393950" y="2265363"/>
          <p14:tracePt t="10563" x="2408238" y="2265363"/>
          <p14:tracePt t="10581" x="2428875" y="2257425"/>
          <p14:tracePt t="10598" x="2457450" y="2251075"/>
          <p14:tracePt t="10614" x="2514600" y="2257425"/>
          <p14:tracePt t="10631" x="2557463" y="2265363"/>
          <p14:tracePt t="10648" x="2628900" y="2271713"/>
          <p14:tracePt t="10665" x="2671763" y="2279650"/>
          <p14:tracePt t="10681" x="2679700" y="2279650"/>
          <p14:tracePt t="10751" x="2686050" y="2314575"/>
          <p14:tracePt t="10759" x="2693988" y="2351088"/>
          <p14:tracePt t="10768" x="2708275" y="2371725"/>
          <p14:tracePt t="10781" x="2708275" y="2414588"/>
          <p14:tracePt t="10798" x="2708275" y="2428875"/>
          <p14:tracePt t="10815" x="2708275" y="2451100"/>
          <p14:tracePt t="10832" x="2708275" y="2465388"/>
          <p14:tracePt t="10849" x="2708275" y="2486025"/>
          <p14:tracePt t="10865" x="2708275" y="2514600"/>
          <p14:tracePt t="10882" x="2679700" y="2536825"/>
          <p14:tracePt t="10883" x="2671763" y="2557463"/>
          <p14:tracePt t="10898" x="2636838" y="2571750"/>
          <p14:tracePt t="10915" x="2600325" y="2579688"/>
          <p14:tracePt t="10934" x="2565400" y="2586038"/>
          <p14:tracePt t="10949" x="2514600" y="2586038"/>
          <p14:tracePt t="10966" x="2436813" y="2571750"/>
          <p14:tracePt t="10983" x="2400300" y="2571750"/>
          <p14:tracePt t="11000" x="2379663" y="2571750"/>
          <p14:tracePt t="11003" x="2365375" y="2571750"/>
          <p14:tracePt t="11016" x="2328863" y="2565400"/>
          <p14:tracePt t="11033" x="2300288" y="2557463"/>
          <p14:tracePt t="11050" x="2293938" y="2557463"/>
          <p14:tracePt t="11069" x="2271713" y="2557463"/>
          <p14:tracePt t="11084" x="2265363" y="2557463"/>
          <p14:tracePt t="11113" x="2257425" y="2557463"/>
          <p14:tracePt t="11119" x="2257425" y="2551113"/>
          <p14:tracePt t="11133" x="2251075" y="2522538"/>
          <p14:tracePt t="11150" x="2243138" y="2508250"/>
          <p14:tracePt t="11167" x="2228850" y="2486025"/>
          <p14:tracePt t="11184" x="2228850" y="2465388"/>
          <p14:tracePt t="11201" x="2228850" y="2422525"/>
          <p14:tracePt t="11218" x="2222500" y="2400300"/>
          <p14:tracePt t="11219" x="2222500" y="2386013"/>
          <p14:tracePt t="11235" x="2222500" y="2357438"/>
          <p14:tracePt t="11251" x="2222500" y="2343150"/>
          <p14:tracePt t="11267" x="2228850" y="2328863"/>
          <p14:tracePt t="11284" x="2236788" y="2322513"/>
          <p14:tracePt t="11301" x="2243138" y="2314575"/>
          <p14:tracePt t="11318" x="2251075" y="2314575"/>
          <p14:tracePt t="11334" x="2257425" y="2314575"/>
          <p14:tracePt t="11354" x="2271713" y="2308225"/>
          <p14:tracePt t="11368" x="2300288" y="2308225"/>
          <p14:tracePt t="11385" x="2314575" y="2308225"/>
          <p14:tracePt t="11401" x="2328863" y="2308225"/>
          <p14:tracePt t="11418" x="2351088" y="2322513"/>
          <p14:tracePt t="11435" x="2379663" y="2351088"/>
          <p14:tracePt t="11452" x="2393950" y="2365375"/>
          <p14:tracePt t="11454" x="2400300" y="2371725"/>
          <p14:tracePt t="11469" x="2414588" y="2393950"/>
          <p14:tracePt t="11502" x="2414588" y="2400300"/>
          <p14:tracePt t="12064" x="2414588" y="2408238"/>
          <p14:tracePt t="12079" x="2414588" y="2414588"/>
          <p14:tracePt t="12096" x="2414588" y="2422525"/>
          <p14:tracePt t="12118" x="2414588" y="2428875"/>
          <p14:tracePt t="12141" x="2414588" y="2436813"/>
          <p14:tracePt t="12166" x="2414588" y="2443163"/>
          <p14:tracePt t="12205" x="2414588" y="2451100"/>
          <p14:tracePt t="12227" x="2414588" y="2457450"/>
          <p14:tracePt t="12235" x="2414588" y="2465388"/>
          <p14:tracePt t="12251" x="2414588" y="2471738"/>
          <p14:tracePt t="12281" x="2414588" y="2479675"/>
          <p14:tracePt t="12339" x="2408238" y="2479675"/>
          <p14:tracePt t="12383" x="2400300" y="2479675"/>
          <p14:tracePt t="12460" x="2393950" y="2479675"/>
          <p14:tracePt t="12665" x="2386013" y="2479675"/>
          <p14:tracePt t="12830" x="2379663" y="2479675"/>
          <p14:tracePt t="12860" x="2371725" y="2479675"/>
          <p14:tracePt t="12867" x="2365375" y="2471738"/>
          <p14:tracePt t="12876" x="2357438" y="2471738"/>
          <p14:tracePt t="12893" x="2328863" y="2457450"/>
          <p14:tracePt t="12909" x="2271713" y="2451100"/>
          <p14:tracePt t="12926" x="2243138" y="2436813"/>
          <p14:tracePt t="12943" x="2214563" y="2436813"/>
          <p14:tracePt t="12959" x="2171700" y="2428875"/>
          <p14:tracePt t="12976" x="2143125" y="2428875"/>
          <p14:tracePt t="12993" x="2114550" y="2428875"/>
          <p14:tracePt t="13010" x="2079625" y="2428875"/>
          <p14:tracePt t="13027" x="2065338" y="2428875"/>
          <p14:tracePt t="13044" x="2022475" y="2414588"/>
          <p14:tracePt t="13048" x="2000250" y="2414588"/>
          <p14:tracePt t="13060" x="1985963" y="2408238"/>
          <p14:tracePt t="13077" x="1965325" y="2393950"/>
          <p14:tracePt t="13094" x="1908175" y="2371725"/>
          <p14:tracePt t="13111" x="1865313" y="2357438"/>
          <p14:tracePt t="13127" x="1822450" y="2343150"/>
          <p14:tracePt t="13144" x="1785938" y="2336800"/>
          <p14:tracePt t="13161" x="1751013" y="2328863"/>
          <p14:tracePt t="13178" x="1722438" y="2328863"/>
          <p14:tracePt t="13195" x="1651000" y="2300288"/>
          <p14:tracePt t="13211" x="1600200" y="2293938"/>
          <p14:tracePt t="13227" x="1550988" y="2271713"/>
          <p14:tracePt t="13244" x="1500188" y="2251075"/>
          <p14:tracePt t="13261" x="1450975" y="2222500"/>
          <p14:tracePt t="13278" x="1400175" y="2179638"/>
          <p14:tracePt t="13295" x="1343025" y="2165350"/>
          <p14:tracePt t="13298" x="1308100" y="2128838"/>
          <p14:tracePt t="13312" x="1293813" y="2114550"/>
          <p14:tracePt t="13329" x="1222375" y="2079625"/>
          <p14:tracePt t="13345" x="1208088" y="2065338"/>
          <p14:tracePt t="13384" x="1200150" y="2065338"/>
          <p14:tracePt t="13395" x="1200150" y="2057400"/>
          <p14:tracePt t="13412" x="1185863" y="2043113"/>
          <p14:tracePt t="13429" x="1150938" y="1993900"/>
          <p14:tracePt t="13448" x="1136650" y="1971675"/>
          <p14:tracePt t="13462" x="1136650" y="1957388"/>
          <p14:tracePt t="13479" x="1128713" y="1943100"/>
          <p14:tracePt t="13496" x="1128713" y="1936750"/>
          <p14:tracePt t="13512" x="1128713" y="1928813"/>
          <p14:tracePt t="13529" x="1128713" y="1908175"/>
          <p14:tracePt t="13546" x="1128713" y="1893888"/>
          <p14:tracePt t="13565" x="1122363" y="1885950"/>
          <p14:tracePt t="13822" x="1122363" y="1900238"/>
          <p14:tracePt t="13830" x="1122363" y="1914525"/>
          <p14:tracePt t="13837" x="1122363" y="1922463"/>
          <p14:tracePt t="13852" x="1122363" y="1928813"/>
          <p14:tracePt t="13864" x="1122363" y="1936750"/>
          <p14:tracePt t="13882" x="1122363" y="1951038"/>
          <p14:tracePt t="13898" x="1122363" y="1971675"/>
          <p14:tracePt t="13915" x="1122363" y="1993900"/>
          <p14:tracePt t="13931" x="1122363" y="2000250"/>
          <p14:tracePt t="13948" x="1122363" y="2014538"/>
          <p14:tracePt t="13965" x="1122363" y="2051050"/>
          <p14:tracePt t="13982" x="1122363" y="2057400"/>
          <p14:tracePt t="13998" x="1122363" y="2071688"/>
          <p14:tracePt t="14016" x="1122363" y="2093913"/>
          <p14:tracePt t="14032" x="1122363" y="2108200"/>
          <p14:tracePt t="14049" x="1122363" y="2128838"/>
          <p14:tracePt t="14066" x="1122363" y="2136775"/>
          <p14:tracePt t="14082" x="1122363" y="2151063"/>
          <p14:tracePt t="14099" x="1122363" y="2157413"/>
          <p14:tracePt t="14116" x="1122363" y="2171700"/>
          <p14:tracePt t="14120" x="1122363" y="2179638"/>
          <p14:tracePt t="14134" x="1122363" y="2185988"/>
          <p14:tracePt t="14252" x="1122363" y="2200275"/>
          <p14:tracePt t="14351" x="1128713" y="2200275"/>
          <p14:tracePt t="14390" x="1128713" y="2208213"/>
          <p14:tracePt t="14399" x="1136650" y="2228850"/>
          <p14:tracePt t="14407" x="1136650" y="2236788"/>
          <p14:tracePt t="14417" x="1136650" y="2243138"/>
          <p14:tracePt t="14435" x="1143000" y="2257425"/>
          <p14:tracePt t="14450" x="1143000" y="2265363"/>
          <p14:tracePt t="14564" x="1150938" y="2265363"/>
          <p14:tracePt t="14579" x="1157288" y="2257425"/>
          <p14:tracePt t="14587" x="1165225" y="2243138"/>
          <p14:tracePt t="14596" x="1165225" y="2222500"/>
          <p14:tracePt t="14601" x="1171575" y="2200275"/>
          <p14:tracePt t="14618" x="1171575" y="2193925"/>
          <p14:tracePt t="14822" x="1179513" y="2193925"/>
          <p14:tracePt t="14854" x="1185863" y="2200275"/>
          <p14:tracePt t="14867" x="1185863" y="2208213"/>
          <p14:tracePt t="14884" x="1193800" y="2208213"/>
          <p14:tracePt t="14954" x="1193800" y="2214563"/>
          <p14:tracePt t="14970" x="1193800" y="2222500"/>
          <p14:tracePt t="14976" x="1193800" y="2228850"/>
          <p14:tracePt t="14993" x="1193800" y="2236788"/>
          <p14:tracePt t="15003" x="1200150" y="2236788"/>
          <p14:tracePt t="15108" x="1208088" y="2236788"/>
          <p14:tracePt t="15134" x="1208088" y="2228850"/>
          <p14:tracePt t="15532" x="1214438" y="2228850"/>
          <p14:tracePt t="15557" x="1214438" y="2236788"/>
          <p14:tracePt t="15564" x="1214438" y="2243138"/>
          <p14:tracePt t="15587" x="1214438" y="2251075"/>
          <p14:tracePt t="15592" x="1214438" y="2257425"/>
          <p14:tracePt t="15611" x="1214438" y="2265363"/>
          <p14:tracePt t="15644" x="1214438" y="2271713"/>
          <p14:tracePt t="15649" x="1222375" y="2271713"/>
          <p14:tracePt t="16085" x="1222375" y="2265363"/>
          <p14:tracePt t="16095" x="1228725" y="2265363"/>
          <p14:tracePt t="16118" x="1228725" y="2257425"/>
          <p14:tracePt t="16126" x="1228725" y="2251075"/>
          <p14:tracePt t="16133" x="1236663" y="2251075"/>
          <p14:tracePt t="16158" x="1236663" y="2243138"/>
          <p14:tracePt t="16399" x="1236663" y="2251075"/>
          <p14:tracePt t="16408" x="1236663" y="2265363"/>
          <p14:tracePt t="16445" x="1236663" y="2271713"/>
          <p14:tracePt t="16462" x="1243013" y="2279650"/>
          <p14:tracePt t="16470" x="1243013" y="2286000"/>
          <p14:tracePt t="16485" x="1243013" y="2300288"/>
          <p14:tracePt t="16523" x="1243013" y="2308225"/>
          <p14:tracePt t="16650" x="1243013" y="2314575"/>
          <p14:tracePt t="16673" x="1250950" y="2314575"/>
          <p14:tracePt t="16680" x="1250950" y="2322513"/>
          <p14:tracePt t="16705" x="1257300" y="2322513"/>
          <p14:tracePt t="16711" x="1257300" y="2328863"/>
          <p14:tracePt t="16736" x="1265238" y="2328863"/>
          <p14:tracePt t="16750" x="1271588" y="2328863"/>
          <p14:tracePt t="16757" x="1279525" y="2336800"/>
          <p14:tracePt t="16766" x="1285875" y="2343150"/>
          <p14:tracePt t="16780" x="1308100" y="2357438"/>
          <p14:tracePt t="16797" x="1328738" y="2371725"/>
          <p14:tracePt t="16813" x="1371600" y="2386013"/>
          <p14:tracePt t="16830" x="1385888" y="2386013"/>
          <p14:tracePt t="16938" x="1393825" y="2386013"/>
          <p14:tracePt t="16962" x="1400175" y="2400300"/>
          <p14:tracePt t="16978" x="1414463" y="2400300"/>
          <p14:tracePt t="16984" x="1414463" y="2408238"/>
          <p14:tracePt t="16997" x="1428750" y="2414588"/>
          <p14:tracePt t="17015" x="1436688" y="2422525"/>
          <p14:tracePt t="17047" x="1443038" y="2422525"/>
          <p14:tracePt t="17079" x="1443038" y="2428875"/>
          <p14:tracePt t="17085" x="1471613" y="2451100"/>
          <p14:tracePt t="17098" x="1479550" y="2465388"/>
          <p14:tracePt t="17115" x="1528763" y="2493963"/>
          <p14:tracePt t="17131" x="1600200" y="2522538"/>
          <p14:tracePt t="17148" x="1700213" y="2551113"/>
          <p14:tracePt t="17165" x="1736725" y="2551113"/>
          <p14:tracePt t="17181" x="1757363" y="2551113"/>
          <p14:tracePt t="17267" x="1757363" y="2557463"/>
          <p14:tracePt t="17283" x="1765300" y="2557463"/>
          <p14:tracePt t="17298" x="1771650" y="2557463"/>
          <p14:tracePt t="17328" x="1779588" y="2557463"/>
          <p14:tracePt t="17439" x="1779588" y="2551113"/>
          <p14:tracePt t="17454" x="1757363" y="2536825"/>
          <p14:tracePt t="17462" x="1736725" y="2522538"/>
          <p14:tracePt t="17469" x="1714500" y="2508250"/>
          <p14:tracePt t="17483" x="1685925" y="2500313"/>
          <p14:tracePt t="17501" x="1643063" y="2493963"/>
          <p14:tracePt t="17571" x="1651000" y="2493963"/>
          <p14:tracePt t="17579" x="1665288" y="2493963"/>
          <p14:tracePt t="17593" x="1671638" y="2493963"/>
          <p14:tracePt t="17602" x="1679575" y="2493963"/>
          <p14:tracePt t="17620" x="1685925" y="2493963"/>
          <p14:tracePt t="17634" x="1693863" y="2479675"/>
          <p14:tracePt t="17651" x="1708150" y="2471738"/>
          <p14:tracePt t="17668" x="1714500" y="2471738"/>
          <p14:tracePt t="17750" x="1751013" y="2471738"/>
          <p14:tracePt t="17757" x="1800225" y="2486025"/>
          <p14:tracePt t="17768" x="1822450" y="2493963"/>
          <p14:tracePt t="17786" x="1914525" y="2528888"/>
          <p14:tracePt t="17801" x="1951038" y="2543175"/>
          <p14:tracePt t="17818" x="1957388" y="2543175"/>
          <p14:tracePt t="18069" x="1943100" y="2543175"/>
          <p14:tracePt t="18077" x="1936750" y="2536825"/>
          <p14:tracePt t="18088" x="1914525" y="2536825"/>
          <p14:tracePt t="18103" x="1879600" y="2528888"/>
          <p14:tracePt t="18120" x="1822450" y="2522538"/>
          <p14:tracePt t="18137" x="1808163" y="2514600"/>
          <p14:tracePt t="18154" x="1800225" y="2514600"/>
          <p14:tracePt t="18453" x="1808163" y="2514600"/>
          <p14:tracePt t="18461" x="1822450" y="2514600"/>
          <p14:tracePt t="18471" x="1828800" y="2514600"/>
          <p14:tracePt t="18489" x="1857375" y="2522538"/>
          <p14:tracePt t="18506" x="1922463" y="2536825"/>
          <p14:tracePt t="18522" x="1965325" y="2543175"/>
          <p14:tracePt t="18523" x="2057400" y="2565400"/>
          <p14:tracePt t="18539" x="2208213" y="2586038"/>
          <p14:tracePt t="18556" x="2379663" y="2600325"/>
          <p14:tracePt t="18572" x="2543175" y="2600325"/>
          <p14:tracePt t="18589" x="2628900" y="2614613"/>
          <p14:tracePt t="18605" x="2693988" y="2614613"/>
          <p14:tracePt t="18623" x="2736850" y="2600325"/>
          <p14:tracePt t="18640" x="2765425" y="2600325"/>
          <p14:tracePt t="18656" x="2836863" y="2600325"/>
          <p14:tracePt t="18673" x="2886075" y="2600325"/>
          <p14:tracePt t="18690" x="2957513" y="2600325"/>
          <p14:tracePt t="18706" x="3000375" y="2600325"/>
          <p14:tracePt t="18723" x="3036888" y="2600325"/>
          <p14:tracePt t="18740" x="3057525" y="2600325"/>
          <p14:tracePt t="18757" x="3065463" y="2600325"/>
          <p14:tracePt t="18937" x="3051175" y="2600325"/>
          <p14:tracePt t="18945" x="3028950" y="2600325"/>
          <p14:tracePt t="18957" x="3014663" y="2600325"/>
          <p14:tracePt t="18975" x="2957513" y="2600325"/>
          <p14:tracePt t="18991" x="2894013" y="2600325"/>
          <p14:tracePt t="19008" x="2757488" y="2628900"/>
          <p14:tracePt t="19025" x="2686050" y="2636838"/>
          <p14:tracePt t="19041" x="2614613" y="2643188"/>
          <p14:tracePt t="19058" x="2565400" y="2643188"/>
          <p14:tracePt t="19075" x="2514600" y="2636838"/>
          <p14:tracePt t="19091" x="2465388" y="2628900"/>
          <p14:tracePt t="19094" x="2451100" y="2622550"/>
          <p14:tracePt t="19109" x="2400300" y="2614613"/>
          <p14:tracePt t="19125" x="2379663" y="2614613"/>
          <p14:tracePt t="19142" x="2365375" y="2614613"/>
          <p14:tracePt t="19159" x="2328863" y="2614613"/>
          <p14:tracePt t="19176" x="2314575" y="2614613"/>
          <p14:tracePt t="19193" x="2243138" y="2614613"/>
          <p14:tracePt t="19209" x="2165350" y="2614613"/>
          <p14:tracePt t="19226" x="2114550" y="2608263"/>
          <p14:tracePt t="19242" x="2043113" y="2600325"/>
          <p14:tracePt t="19259" x="2036763" y="2600325"/>
          <p14:tracePt t="19276" x="2028825" y="2600325"/>
          <p14:tracePt t="19335" x="2022475" y="2600325"/>
          <p14:tracePt t="19343" x="1985963" y="2600325"/>
          <p14:tracePt t="19350" x="1951038" y="2593975"/>
          <p14:tracePt t="19360" x="1914525" y="2579688"/>
          <p14:tracePt t="19377" x="1865313" y="2557463"/>
          <p14:tracePt t="19393" x="1851025" y="2557463"/>
          <p14:tracePt t="19410" x="1843088" y="2557463"/>
          <p14:tracePt t="19443" x="1843088" y="2551113"/>
          <p14:tracePt t="19461" x="1785938" y="2500313"/>
          <p14:tracePt t="19478" x="1743075" y="2451100"/>
          <p14:tracePt t="19494" x="1679575" y="2393950"/>
          <p14:tracePt t="19511" x="1614488" y="2343150"/>
          <p14:tracePt t="19528" x="1550988" y="2314575"/>
          <p14:tracePt t="19530" x="1536700" y="2308225"/>
          <p14:tracePt t="19544" x="1522413" y="2300288"/>
          <p14:tracePt t="19561" x="1508125" y="2300288"/>
          <p14:tracePt t="19610" x="1508125" y="2293938"/>
          <p14:tracePt t="19627" x="1508125" y="2286000"/>
          <p14:tracePt t="19634" x="1500188" y="2286000"/>
          <p14:tracePt t="19712" x="1493838" y="2293938"/>
          <p14:tracePt t="19720" x="1485900" y="2300288"/>
          <p14:tracePt t="19737" x="1479550" y="2300288"/>
          <p14:tracePt t="19759" x="1471613" y="2300288"/>
          <p14:tracePt t="19890" x="1465263" y="2300288"/>
          <p14:tracePt t="19900" x="1457325" y="2300288"/>
          <p14:tracePt t="19907" x="1457325" y="2293938"/>
          <p14:tracePt t="19914" x="1450975" y="2286000"/>
          <p14:tracePt t="19929" x="1443038" y="2265363"/>
          <p14:tracePt t="19946" x="1436688" y="2257425"/>
          <p14:tracePt t="19963" x="1436688" y="2243138"/>
          <p14:tracePt t="19980" x="1422400" y="2243138"/>
          <p14:tracePt t="19996" x="1414463" y="2228850"/>
          <p14:tracePt t="20171" x="1414463" y="2251075"/>
          <p14:tracePt t="20179" x="1414463" y="2265363"/>
          <p14:tracePt t="20188" x="1414463" y="2279650"/>
          <p14:tracePt t="20203" x="1422400" y="2293938"/>
          <p14:tracePt t="20214" x="1422400" y="2300288"/>
          <p14:tracePt t="20231" x="1428750" y="2308225"/>
          <p14:tracePt t="20248" x="1465263" y="2328863"/>
          <p14:tracePt t="20265" x="1493838" y="2351088"/>
          <p14:tracePt t="20281" x="1514475" y="2357438"/>
          <p14:tracePt t="20298" x="1550988" y="2365375"/>
          <p14:tracePt t="20315" x="1585913" y="2379663"/>
          <p14:tracePt t="20332" x="1608138" y="2386013"/>
          <p14:tracePt t="20349" x="1622425" y="2400300"/>
          <p14:tracePt t="20365" x="1636713" y="2400300"/>
          <p14:tracePt t="20381" x="1636713" y="2408238"/>
          <p14:tracePt t="20437" x="1643063" y="2408238"/>
          <p14:tracePt t="20446" x="1657350" y="2422525"/>
          <p14:tracePt t="20455" x="1671638" y="2428875"/>
          <p14:tracePt t="20465" x="1708150" y="2457450"/>
          <p14:tracePt t="20483" x="1851025" y="2514600"/>
          <p14:tracePt t="20499" x="1900238" y="2522538"/>
          <p14:tracePt t="20516" x="1928813" y="2522538"/>
          <p14:tracePt t="20790" x="1922463" y="2522538"/>
          <p14:tracePt t="20799" x="1908175" y="2522538"/>
          <p14:tracePt t="20806" x="1893888" y="2514600"/>
          <p14:tracePt t="20817" x="1879600" y="2508250"/>
          <p14:tracePt t="20834" x="1865313" y="2508250"/>
          <p14:tracePt t="20851" x="1851025" y="2500313"/>
          <p14:tracePt t="21164" x="1857375" y="2500313"/>
          <p14:tracePt t="21757" x="1851025" y="2500313"/>
          <p14:tracePt t="21766" x="1836738" y="2500313"/>
          <p14:tracePt t="21774" x="1822450" y="2493963"/>
          <p14:tracePt t="21789" x="1793875" y="2493963"/>
          <p14:tracePt t="21806" x="1757363" y="2486025"/>
          <p14:tracePt t="21823" x="1743075" y="2486025"/>
          <p14:tracePt t="21841" x="1736725" y="2479675"/>
          <p14:tracePt t="22140" x="1751013" y="2479675"/>
          <p14:tracePt t="22148" x="1771650" y="2479675"/>
          <p14:tracePt t="22157" x="1779588" y="2479675"/>
          <p14:tracePt t="22175" x="1808163" y="2493963"/>
          <p14:tracePt t="22191" x="1828800" y="2500313"/>
          <p14:tracePt t="22208" x="1843088" y="2500313"/>
          <p14:tracePt t="22250" x="1851025" y="2500313"/>
          <p14:tracePt t="22406" x="1857375" y="2500313"/>
          <p14:tracePt t="22766" x="1857375" y="2493963"/>
          <p14:tracePt t="22774" x="1865313" y="2493963"/>
          <p14:tracePt t="22813" x="1865313" y="2486025"/>
          <p14:tracePt t="22835" x="1871663" y="2479675"/>
          <p14:tracePt t="22852" x="1879600" y="2471738"/>
          <p14:tracePt t="22874" x="1885950" y="2465388"/>
          <p14:tracePt t="22892" x="1893888" y="2457450"/>
          <p14:tracePt t="22905" x="1900238" y="2443163"/>
          <p14:tracePt t="22914" x="1908175" y="2443163"/>
          <p14:tracePt t="22932" x="1914525" y="2443163"/>
          <p14:tracePt t="22947" x="1914525" y="2436813"/>
          <p14:tracePt t="22962" x="1928813" y="2422525"/>
          <p14:tracePt t="22979" x="1928813" y="2414588"/>
          <p14:tracePt t="23012" x="1928813" y="2408238"/>
          <p14:tracePt t="23140" x="1936750" y="2408238"/>
          <p14:tracePt t="23156" x="1936750" y="2400300"/>
          <p14:tracePt t="23179" x="1943100" y="2393950"/>
          <p14:tracePt t="23188" x="1951038" y="2393950"/>
          <p14:tracePt t="23196" x="1951038" y="2386013"/>
          <p14:tracePt t="23213" x="1951038" y="2379663"/>
          <p14:tracePt t="23230" x="1957388" y="2371725"/>
          <p14:tracePt t="23264" x="1965325" y="2365375"/>
          <p14:tracePt t="23282" x="1979613" y="2351088"/>
          <p14:tracePt t="23297" x="1979613" y="2343150"/>
          <p14:tracePt t="23314" x="1979613" y="2328863"/>
          <p14:tracePt t="23331" x="1985963" y="2322513"/>
          <p14:tracePt t="23348" x="1993900" y="2308225"/>
          <p14:tracePt t="23364" x="2000250" y="2293938"/>
          <p14:tracePt t="23381" x="2022475" y="2286000"/>
          <p14:tracePt t="23397" x="2043113" y="2251075"/>
          <p14:tracePt t="23414" x="2057400" y="2243138"/>
          <p14:tracePt t="23431" x="2065338" y="2228850"/>
          <p14:tracePt t="23465" x="2065338" y="2222500"/>
          <p14:tracePt t="23481" x="2079625" y="2208213"/>
          <p14:tracePt t="23499" x="2108200" y="2193925"/>
          <p14:tracePt t="23518" x="2122488" y="2185988"/>
          <p14:tracePt t="23532" x="2136775" y="2179638"/>
          <p14:tracePt t="23548" x="2179638" y="2171700"/>
          <p14:tracePt t="23565" x="2185988" y="2165350"/>
          <p14:tracePt t="23582" x="2193925" y="2157413"/>
          <p14:tracePt t="23599" x="2214563" y="2151063"/>
          <p14:tracePt t="23615" x="2243138" y="2136775"/>
          <p14:tracePt t="23616" x="2251075" y="2122488"/>
          <p14:tracePt t="23632" x="2286000" y="2108200"/>
          <p14:tracePt t="23649" x="2336800" y="2085975"/>
          <p14:tracePt t="23666" x="2365375" y="2071688"/>
          <p14:tracePt t="23683" x="2408238" y="2071688"/>
          <p14:tracePt t="23699" x="2443163" y="2071688"/>
          <p14:tracePt t="23716" x="2479675" y="2065338"/>
          <p14:tracePt t="23720" x="2508250" y="2065338"/>
          <p14:tracePt t="23733" x="2543175" y="2051050"/>
          <p14:tracePt t="23750" x="2565400" y="2051050"/>
          <p14:tracePt t="23766" x="2571750" y="2051050"/>
          <p14:tracePt t="23820" x="2579688" y="2051050"/>
          <p14:tracePt t="23827" x="2593975" y="2051050"/>
          <p14:tracePt t="23836" x="2608263" y="2051050"/>
          <p14:tracePt t="23850" x="2643188" y="2065338"/>
          <p14:tracePt t="23867" x="2693988" y="2085975"/>
          <p14:tracePt t="23884" x="2743200" y="2108200"/>
          <p14:tracePt t="23900" x="2757488" y="2122488"/>
          <p14:tracePt t="23917" x="2794000" y="2136775"/>
          <p14:tracePt t="23935" x="2800350" y="2143125"/>
          <p14:tracePt t="23967" x="2800350" y="2151063"/>
          <p14:tracePt t="23983" x="2814638" y="2157413"/>
          <p14:tracePt t="24001" x="2828925" y="2165350"/>
          <p14:tracePt t="24018" x="2851150" y="2185988"/>
          <p14:tracePt t="24034" x="2879725" y="2193925"/>
          <p14:tracePt t="24051" x="2900363" y="2214563"/>
          <p14:tracePt t="24068" x="2943225" y="2236788"/>
          <p14:tracePt t="24071" x="2971800" y="2251075"/>
          <p14:tracePt t="24084" x="3000375" y="2265363"/>
          <p14:tracePt t="24102" x="3036888" y="2293938"/>
          <p14:tracePt t="24118" x="3071813" y="2314575"/>
          <p14:tracePt t="24135" x="3128963" y="2351088"/>
          <p14:tracePt t="24152" x="3136900" y="2365375"/>
          <p14:tracePt t="24168" x="3157538" y="2386013"/>
          <p14:tracePt t="24185" x="3194050" y="2408238"/>
          <p14:tracePt t="24201" x="3228975" y="2436813"/>
          <p14:tracePt t="24204" x="3236913" y="2443163"/>
          <p14:tracePt t="24219" x="3271838" y="2465388"/>
          <p14:tracePt t="24235" x="3300413" y="2471738"/>
          <p14:tracePt t="24252" x="3328988" y="2493963"/>
          <p14:tracePt t="24268" x="3351213" y="2508250"/>
          <p14:tracePt t="24285" x="3371850" y="2528888"/>
          <p14:tracePt t="24302" x="3394075" y="2528888"/>
          <p14:tracePt t="24319" x="3400425" y="2536825"/>
          <p14:tracePt t="24384" x="3408363" y="2536825"/>
          <p14:tracePt t="24399" x="3414713" y="2536825"/>
          <p14:tracePt t="24413" x="3422650" y="2536825"/>
          <p14:tracePt t="24423" x="3436938" y="2536825"/>
          <p14:tracePt t="24436" x="3451225" y="2543175"/>
          <p14:tracePt t="24453" x="3471863" y="2543175"/>
          <p14:tracePt t="24470" x="3486150" y="2543175"/>
          <p14:tracePt t="26281" x="3479800" y="2543175"/>
          <p14:tracePt t="26287" x="3443288" y="2557463"/>
          <p14:tracePt t="26297" x="3422650" y="2571750"/>
          <p14:tracePt t="26312" x="3343275" y="2600325"/>
          <p14:tracePt t="26330" x="3236913" y="2622550"/>
          <p14:tracePt t="26347" x="3186113" y="2628900"/>
          <p14:tracePt t="26363" x="3179763" y="2628900"/>
          <p14:tracePt t="26399" x="3171825" y="2628900"/>
          <p14:tracePt t="26413" x="3136900" y="2628900"/>
          <p14:tracePt t="26430" x="3065463" y="2636838"/>
          <p14:tracePt t="26447" x="2979738" y="2636838"/>
          <p14:tracePt t="26464" x="2894013" y="2643188"/>
          <p14:tracePt t="26480" x="2851150" y="2643188"/>
          <p14:tracePt t="26497" x="2814638" y="2643188"/>
          <p14:tracePt t="26601" x="2808288" y="2643188"/>
          <p14:tracePt t="26610" x="2808288" y="2651125"/>
          <p14:tracePt t="26615" x="2800350" y="2657475"/>
          <p14:tracePt t="26632" x="2786063" y="2665413"/>
          <p14:tracePt t="26648" x="2765425" y="2671763"/>
          <p14:tracePt t="26665" x="2743200" y="2671763"/>
          <p14:tracePt t="26681" x="2693988" y="2671763"/>
          <p14:tracePt t="26698" x="2643188" y="2665413"/>
          <p14:tracePt t="26715" x="2614613" y="2657475"/>
          <p14:tracePt t="26732" x="2536825" y="2643188"/>
          <p14:tracePt t="26749" x="2471738" y="2628900"/>
          <p14:tracePt t="26765" x="2400300" y="2622550"/>
          <p14:tracePt t="26782" x="2365375" y="2614613"/>
          <p14:tracePt t="26799" x="2351088" y="2614613"/>
          <p14:tracePt t="26815" x="2336800" y="2614613"/>
          <p14:tracePt t="26832" x="2328863" y="2608263"/>
          <p14:tracePt t="26849" x="2328863" y="2586038"/>
          <p14:tracePt t="26865" x="2314575" y="2528888"/>
          <p14:tracePt t="26883" x="2314575" y="2479675"/>
          <p14:tracePt t="26899" x="2314575" y="2443163"/>
          <p14:tracePt t="26917" x="2314575" y="2408238"/>
          <p14:tracePt t="26933" x="2322513" y="2386013"/>
          <p14:tracePt t="26950" x="2322513" y="2351088"/>
          <p14:tracePt t="26967" x="2322513" y="2300288"/>
          <p14:tracePt t="26983" x="2322513" y="2251075"/>
          <p14:tracePt t="27000" x="2322513" y="2208213"/>
          <p14:tracePt t="27018" x="2328863" y="2165350"/>
          <p14:tracePt t="27033" x="2351088" y="2114550"/>
          <p14:tracePt t="27036" x="2371725" y="2085975"/>
          <p14:tracePt t="27050" x="2379663" y="2079625"/>
          <p14:tracePt t="27067" x="2386013" y="2065338"/>
          <p14:tracePt t="27083" x="2393950" y="2057400"/>
          <p14:tracePt t="27100" x="2414588" y="2051050"/>
          <p14:tracePt t="27117" x="2428875" y="2043113"/>
          <p14:tracePt t="27134" x="2457450" y="2036763"/>
          <p14:tracePt t="27151" x="2500313" y="2036763"/>
          <p14:tracePt t="27167" x="2528888" y="2022475"/>
          <p14:tracePt t="27184" x="2579688" y="2022475"/>
          <p14:tracePt t="27201" x="2614613" y="2022475"/>
          <p14:tracePt t="27217" x="2665413" y="2051050"/>
          <p14:tracePt t="27234" x="2700338" y="2093913"/>
          <p14:tracePt t="27251" x="2751138" y="2122488"/>
          <p14:tracePt t="27268" x="2779713" y="2143125"/>
          <p14:tracePt t="27285" x="2786063" y="2151063"/>
          <p14:tracePt t="27301" x="2786063" y="2157413"/>
          <p14:tracePt t="27318" x="2786063" y="2179638"/>
          <p14:tracePt t="27335" x="2786063" y="2193925"/>
          <p14:tracePt t="27351" x="2786063" y="2222500"/>
          <p14:tracePt t="27368" x="2786063" y="2251075"/>
          <p14:tracePt t="27385" x="2786063" y="2279650"/>
          <p14:tracePt t="27402" x="2786063" y="2314575"/>
          <p14:tracePt t="27419" x="2786063" y="2351088"/>
          <p14:tracePt t="27439" x="2779713" y="2393950"/>
          <p14:tracePt t="27452" x="2779713" y="2408238"/>
          <p14:tracePt t="27469" x="2771775" y="2422525"/>
          <p14:tracePt t="27502" x="2757488" y="2443163"/>
          <p14:tracePt t="27519" x="2743200" y="2457450"/>
          <p14:tracePt t="27536" x="2722563" y="2465388"/>
          <p14:tracePt t="27539" x="2722563" y="2471738"/>
          <p14:tracePt t="27552" x="2708275" y="2486025"/>
          <p14:tracePt t="27570" x="2693988" y="2493963"/>
          <p14:tracePt t="27586" x="2671763" y="2508250"/>
          <p14:tracePt t="27603" x="2657475" y="2514600"/>
          <p14:tracePt t="27619" x="2628900" y="2522538"/>
          <p14:tracePt t="27637" x="2614613" y="2522538"/>
          <p14:tracePt t="27653" x="2593975" y="2522538"/>
          <p14:tracePt t="27670" x="2571750" y="2522538"/>
          <p14:tracePt t="27674" x="2565400" y="2522538"/>
          <p14:tracePt t="27686" x="2543175" y="2522538"/>
          <p14:tracePt t="27704" x="2514600" y="2528888"/>
          <p14:tracePt t="27721" x="2465388" y="2528888"/>
          <p14:tracePt t="27737" x="2443163" y="2528888"/>
          <p14:tracePt t="27754" x="2436813" y="2528888"/>
          <p14:tracePt t="27770" x="2422525" y="2528888"/>
          <p14:tracePt t="27787" x="2414588" y="2522538"/>
          <p14:tracePt t="27804" x="2393950" y="2514600"/>
          <p14:tracePt t="27821" x="2357438" y="2486025"/>
          <p14:tracePt t="27837" x="2314575" y="2465388"/>
          <p14:tracePt t="27855" x="2279650" y="2451100"/>
          <p14:tracePt t="27871" x="2257425" y="2443163"/>
          <p14:tracePt t="27873" x="2251075" y="2443163"/>
          <p14:tracePt t="27889" x="2243138" y="2436813"/>
          <p14:tracePt t="27904" x="2243138" y="2414588"/>
          <p14:tracePt t="27921" x="2243138" y="2379663"/>
          <p14:tracePt t="27938" x="2236788" y="2365375"/>
          <p14:tracePt t="27955" x="2236788" y="2336800"/>
          <p14:tracePt t="27972" x="2236788" y="2322513"/>
          <p14:tracePt t="27988" x="2236788" y="2293938"/>
          <p14:tracePt t="28006" x="2236788" y="2257425"/>
          <p14:tracePt t="28022" x="2243138" y="2243138"/>
          <p14:tracePt t="28038" x="2257425" y="2236788"/>
          <p14:tracePt t="28055" x="2286000" y="2222500"/>
          <p14:tracePt t="28072" x="2314575" y="2222500"/>
          <p14:tracePt t="28089" x="2343150" y="2214563"/>
          <p14:tracePt t="28106" x="2379663" y="2214563"/>
          <p14:tracePt t="28122" x="2443163" y="2214563"/>
          <p14:tracePt t="28140" x="2486025" y="2214563"/>
          <p14:tracePt t="28156" x="2543175" y="2243138"/>
          <p14:tracePt t="28173" x="2571750" y="2257425"/>
          <p14:tracePt t="28190" x="2608263" y="2265363"/>
          <p14:tracePt t="28206" x="2628900" y="2271713"/>
          <p14:tracePt t="28223" x="2643188" y="2286000"/>
          <p14:tracePt t="28239" x="2643188" y="2293938"/>
          <p14:tracePt t="28256" x="2651125" y="2322513"/>
          <p14:tracePt t="28273" x="2657475" y="2357438"/>
          <p14:tracePt t="28290" x="2657475" y="2365375"/>
          <p14:tracePt t="28307" x="2657475" y="2386013"/>
          <p14:tracePt t="28323" x="2657475" y="2400300"/>
          <p14:tracePt t="28340" x="2657475" y="2408238"/>
          <p14:tracePt t="28357" x="2651125" y="2436813"/>
          <p14:tracePt t="28373" x="2643188" y="2457450"/>
          <p14:tracePt t="28390" x="2622550" y="2479675"/>
          <p14:tracePt t="28407" x="2600325" y="2493963"/>
          <p14:tracePt t="28424" x="2579688" y="2500313"/>
          <p14:tracePt t="28441" x="2536825" y="2500313"/>
          <p14:tracePt t="28458" x="2493963" y="2486025"/>
          <p14:tracePt t="28474" x="2422525" y="2479675"/>
          <p14:tracePt t="28475" x="2393950" y="2471738"/>
          <p14:tracePt t="28491" x="2343150" y="2465388"/>
          <p14:tracePt t="28508" x="2308225" y="2457450"/>
          <p14:tracePt t="28525" x="2293938" y="2451100"/>
          <p14:tracePt t="28694" x="2286000" y="2451100"/>
          <p14:tracePt t="28718" x="2279650" y="2451100"/>
          <p14:tracePt t="28725" x="2271713" y="2451100"/>
          <p14:tracePt t="28734" x="2265363" y="2457450"/>
          <p14:tracePt t="28742" x="2257425" y="2457450"/>
          <p14:tracePt t="28759" x="2228850" y="2457450"/>
          <p14:tracePt t="28776" x="2200275" y="2457450"/>
          <p14:tracePt t="28792" x="2171700" y="2457450"/>
          <p14:tracePt t="28809" x="2122488" y="2465388"/>
          <p14:tracePt t="28812" x="2100263" y="2465388"/>
          <p14:tracePt t="28826" x="2071688" y="2465388"/>
          <p14:tracePt t="28844" x="2043113" y="2465388"/>
          <p14:tracePt t="28860" x="2036763" y="2465388"/>
          <p14:tracePt t="28876" x="2028825" y="2465388"/>
          <p14:tracePt t="28893" x="2022475" y="2457450"/>
          <p14:tracePt t="28926" x="2000250" y="2457450"/>
          <p14:tracePt t="28943" x="1951038" y="2457450"/>
          <p14:tracePt t="28960" x="1900238" y="2457450"/>
          <p14:tracePt t="28977" x="1871663" y="2457450"/>
          <p14:tracePt t="28994" x="1851025" y="2457450"/>
          <p14:tracePt t="29010" x="1836738" y="2457450"/>
          <p14:tracePt t="29027" x="1822450" y="2457450"/>
          <p14:tracePt t="29031" x="1814513" y="2457450"/>
          <p14:tracePt t="29043" x="1808163" y="2457450"/>
          <p14:tracePt t="29061" x="1793875" y="2457450"/>
          <p14:tracePt t="29077" x="1765300" y="2465388"/>
          <p14:tracePt t="29094" x="1743075" y="2465388"/>
          <p14:tracePt t="29111" x="1722438" y="2465388"/>
          <p14:tracePt t="29128" x="1714500" y="2465388"/>
          <p14:tracePt t="29272" x="1708150" y="2465388"/>
          <p14:tracePt t="29305" x="1700213" y="2465388"/>
          <p14:tracePt t="29406" x="1700213" y="2471738"/>
          <p14:tracePt t="29444" x="1708150" y="2479675"/>
          <p14:tracePt t="29452" x="1714500" y="2479675"/>
          <p14:tracePt t="29469" x="1722438" y="2479675"/>
          <p14:tracePt t="29479" x="1728788" y="2479675"/>
          <p14:tracePt t="29496" x="1743075" y="2486025"/>
          <p14:tracePt t="29513" x="1785938" y="2500313"/>
          <p14:tracePt t="29529" x="1814513" y="2514600"/>
          <p14:tracePt t="29547" x="1828800" y="2514600"/>
          <p14:tracePt t="29563" x="1843088" y="2514600"/>
          <p14:tracePt t="29649" x="1851025" y="2514600"/>
          <p14:tracePt t="29891" x="1857375" y="2514600"/>
          <p14:tracePt t="29930" x="1865313" y="2514600"/>
          <p14:tracePt t="29936" x="1865313" y="2508250"/>
          <p14:tracePt t="29948" x="1865313" y="2500313"/>
          <p14:tracePt t="29966" x="1871663" y="2493963"/>
          <p14:tracePt t="29983" x="1879600" y="2471738"/>
          <p14:tracePt t="29999" x="1893888" y="2465388"/>
          <p14:tracePt t="30016" x="1908175" y="2457450"/>
          <p14:tracePt t="30032" x="1914525" y="2443163"/>
          <p14:tracePt t="30049" x="1936750" y="2428875"/>
          <p14:tracePt t="30066" x="1951038" y="2408238"/>
          <p14:tracePt t="30069" x="1971675" y="2386013"/>
          <p14:tracePt t="30082" x="1979613" y="2371725"/>
          <p14:tracePt t="30101" x="2028825" y="2322513"/>
          <p14:tracePt t="30117" x="2057400" y="2300288"/>
          <p14:tracePt t="30133" x="2085975" y="2279650"/>
          <p14:tracePt t="30150" x="2114550" y="2251075"/>
          <p14:tracePt t="30166" x="2143125" y="2222500"/>
          <p14:tracePt t="30183" x="2165350" y="2185988"/>
          <p14:tracePt t="30201" x="2193925" y="2143125"/>
          <p14:tracePt t="30217" x="2214563" y="2136775"/>
          <p14:tracePt t="30233" x="2236788" y="2122488"/>
          <p14:tracePt t="30251" x="2257425" y="2108200"/>
          <p14:tracePt t="30267" x="2279650" y="2100263"/>
          <p14:tracePt t="30283" x="2314575" y="2085975"/>
          <p14:tracePt t="30300" x="2351088" y="2079625"/>
          <p14:tracePt t="30317" x="2393950" y="2057400"/>
          <p14:tracePt t="30333" x="2400300" y="2051050"/>
          <p14:tracePt t="30351" x="2414588" y="2043113"/>
          <p14:tracePt t="30367" x="2422525" y="2036763"/>
          <p14:tracePt t="30384" x="2428875" y="2036763"/>
          <p14:tracePt t="30401" x="2451100" y="2036763"/>
          <p14:tracePt t="30418" x="2479675" y="2036763"/>
          <p14:tracePt t="30436" x="2557463" y="2036763"/>
          <p14:tracePt t="30451" x="2593975" y="2043113"/>
          <p14:tracePt t="30468" x="2643188" y="2057400"/>
          <p14:tracePt t="30484" x="2693988" y="2071688"/>
          <p14:tracePt t="30501" x="2736850" y="2085975"/>
          <p14:tracePt t="30518" x="2771775" y="2085975"/>
          <p14:tracePt t="30537" x="2794000" y="2100263"/>
          <p14:tracePt t="30551" x="2800350" y="2100263"/>
          <p14:tracePt t="30571" x="2800350" y="2108200"/>
          <p14:tracePt t="30586" x="2808288" y="2108200"/>
          <p14:tracePt t="30602" x="2828925" y="2128838"/>
          <p14:tracePt t="30619" x="2843213" y="2136775"/>
          <p14:tracePt t="30635" x="2871788" y="2151063"/>
          <p14:tracePt t="30652" x="2928938" y="2165350"/>
          <p14:tracePt t="30669" x="2957513" y="2179638"/>
          <p14:tracePt t="30686" x="2986088" y="2200275"/>
          <p14:tracePt t="30702" x="3000375" y="2214563"/>
          <p14:tracePt t="30719" x="3014663" y="2228850"/>
          <p14:tracePt t="30736" x="3028950" y="2243138"/>
          <p14:tracePt t="30752" x="3043238" y="2257425"/>
          <p14:tracePt t="30770" x="3051175" y="2293938"/>
          <p14:tracePt t="30773" x="3057525" y="2293938"/>
          <p14:tracePt t="30786" x="3086100" y="2314575"/>
          <p14:tracePt t="30803" x="3114675" y="2328863"/>
          <p14:tracePt t="30820" x="3128963" y="2343150"/>
          <p14:tracePt t="30836" x="3143250" y="2357438"/>
          <p14:tracePt t="30853" x="3165475" y="2371725"/>
          <p14:tracePt t="30870" x="3171825" y="2386013"/>
          <p14:tracePt t="30887" x="3179763" y="2393950"/>
          <p14:tracePt t="30905" x="3214688" y="2428875"/>
          <p14:tracePt t="30920" x="3236913" y="2443163"/>
          <p14:tracePt t="30937" x="3243263" y="2457450"/>
          <p14:tracePt t="30954" x="3257550" y="2465388"/>
          <p14:tracePt t="30971" x="3265488" y="2465388"/>
          <p14:tracePt t="30987" x="3286125" y="2479675"/>
          <p14:tracePt t="31005" x="3314700" y="2486025"/>
          <p14:tracePt t="31021" x="3336925" y="2493963"/>
          <p14:tracePt t="31038" x="3365500" y="2493963"/>
          <p14:tracePt t="31054" x="3394075" y="2493963"/>
          <p14:tracePt t="31071" x="3400425" y="2493963"/>
          <p14:tracePt t="31694" x="3400425" y="2500313"/>
          <p14:tracePt t="31702" x="3386138" y="2500313"/>
          <p14:tracePt t="31710" x="3343275" y="2514600"/>
          <p14:tracePt t="31725" x="3265488" y="2522538"/>
          <p14:tracePt t="31741" x="3143250" y="2543175"/>
          <p14:tracePt t="31758" x="3000375" y="2557463"/>
          <p14:tracePt t="31774" x="2822575" y="2557463"/>
          <p14:tracePt t="31791" x="2636838" y="2536825"/>
          <p14:tracePt t="31809" x="2479675" y="2522538"/>
          <p14:tracePt t="31825" x="2314575" y="2486025"/>
          <p14:tracePt t="31828" x="2236788" y="2471738"/>
          <p14:tracePt t="31841" x="2165350" y="2471738"/>
          <p14:tracePt t="31858" x="2036763" y="2443163"/>
          <p14:tracePt t="31875" x="1979613" y="2443163"/>
          <p14:tracePt t="31892" x="1957388" y="2443163"/>
          <p14:tracePt t="31909" x="1943100" y="2443163"/>
          <p14:tracePt t="31952" x="1936750" y="2443163"/>
          <p14:tracePt t="31968" x="1928813" y="2443163"/>
          <p14:tracePt t="31975" x="1922463" y="2443163"/>
          <p14:tracePt t="31992" x="1885950" y="2443163"/>
          <p14:tracePt t="32009" x="1871663" y="2436813"/>
          <p14:tracePt t="32026" x="1843088" y="2436813"/>
          <p14:tracePt t="32043" x="1828800" y="2436813"/>
          <p14:tracePt t="32122" x="1836738" y="2436813"/>
          <p14:tracePt t="32131" x="1851025" y="2436813"/>
          <p14:tracePt t="32140" x="1865313" y="2436813"/>
          <p14:tracePt t="32147" x="1879600" y="2436813"/>
          <p14:tracePt t="32160" x="1900238" y="2443163"/>
          <p14:tracePt t="32177" x="1971675" y="2443163"/>
          <p14:tracePt t="32193" x="2022475" y="2443163"/>
          <p14:tracePt t="32210" x="2085975" y="2443163"/>
          <p14:tracePt t="32228" x="2185988" y="2451100"/>
          <p14:tracePt t="32244" x="2243138" y="2451100"/>
          <p14:tracePt t="32261" x="2271713" y="2451100"/>
          <p14:tracePt t="32278" x="2286000" y="2451100"/>
          <p14:tracePt t="32319" x="2293938" y="2451100"/>
          <p14:tracePt t="32327" x="2300288" y="2451100"/>
          <p14:tracePt t="32344" x="2308225" y="2457450"/>
          <p14:tracePt t="32378" x="2314575" y="2457450"/>
          <p14:tracePt t="32436" x="2322513" y="2465388"/>
          <p14:tracePt t="32452" x="2328863" y="2465388"/>
          <p14:tracePt t="32765" x="2336800" y="2465388"/>
          <p14:tracePt t="33227" x="2336800" y="2471738"/>
          <p14:tracePt t="33242" x="2322513" y="2471738"/>
          <p14:tracePt t="33247" x="2314575" y="2471738"/>
          <p14:tracePt t="33255" x="2300288" y="2471738"/>
          <p14:tracePt t="33265" x="2279650" y="2471738"/>
          <p14:tracePt t="33283" x="2228850" y="2471738"/>
          <p14:tracePt t="33300" x="2200275" y="2471738"/>
          <p14:tracePt t="33316" x="2128838" y="2443163"/>
          <p14:tracePt t="33319" x="2085975" y="2428875"/>
          <p14:tracePt t="33334" x="2028825" y="2428875"/>
          <p14:tracePt t="33350" x="1957388" y="2422525"/>
          <p14:tracePt t="33366" x="1879600" y="2408238"/>
          <p14:tracePt t="33383" x="1800225" y="2408238"/>
          <p14:tracePt t="33400" x="1751013" y="2393950"/>
          <p14:tracePt t="33416" x="1722438" y="2393950"/>
          <p14:tracePt t="33433" x="1714500" y="2393950"/>
          <p14:tracePt t="33450" x="1708150" y="2393950"/>
          <p14:tracePt t="33475" x="1700213" y="2393950"/>
          <p14:tracePt t="33505" x="1685925" y="2393950"/>
          <p14:tracePt t="33530" x="1679575" y="2400300"/>
          <p14:tracePt t="33554" x="1671638" y="2400300"/>
          <p14:tracePt t="33656" x="1671638" y="2408238"/>
          <p14:tracePt t="33679" x="1671638" y="2414588"/>
          <p14:tracePt t="33687" x="1671638" y="2422525"/>
          <p14:tracePt t="33703" x="1671638" y="2436813"/>
          <p14:tracePt t="33804" x="1671638" y="2443163"/>
          <p14:tracePt t="33960" x="1679575" y="2443163"/>
          <p14:tracePt t="33984" x="1685925" y="2436813"/>
          <p14:tracePt t="33991" x="1693863" y="2436813"/>
          <p14:tracePt t="34003" x="1714500" y="2422525"/>
          <p14:tracePt t="34021" x="1765300" y="2386013"/>
          <p14:tracePt t="34039" x="1800225" y="2314575"/>
          <p14:tracePt t="34054" x="1857375" y="2243138"/>
          <p14:tracePt t="34071" x="1900238" y="2165350"/>
          <p14:tracePt t="34087" x="1922463" y="2136775"/>
          <p14:tracePt t="34103" x="1936750" y="2085975"/>
          <p14:tracePt t="34120" x="1951038" y="2065338"/>
          <p14:tracePt t="34137" x="2022475" y="2008188"/>
          <p14:tracePt t="34154" x="2093913" y="1957388"/>
          <p14:tracePt t="34157" x="2128838" y="1943100"/>
          <p14:tracePt t="34170" x="2228850" y="1914525"/>
          <p14:tracePt t="34188" x="2314575" y="1914525"/>
          <p14:tracePt t="34204" x="2414588" y="1914525"/>
          <p14:tracePt t="34221" x="2508250" y="1914525"/>
          <p14:tracePt t="34238" x="2608263" y="1936750"/>
          <p14:tracePt t="34254" x="2736850" y="1943100"/>
          <p14:tracePt t="34271" x="2779713" y="1965325"/>
          <p14:tracePt t="34288" x="2836863" y="1979613"/>
          <p14:tracePt t="34304" x="2900363" y="1993900"/>
          <p14:tracePt t="34321" x="2936875" y="2008188"/>
          <p14:tracePt t="34339" x="2971800" y="2028825"/>
          <p14:tracePt t="34355" x="3000375" y="2043113"/>
          <p14:tracePt t="34372" x="3028950" y="2065338"/>
          <p14:tracePt t="34389" x="3100388" y="2100263"/>
          <p14:tracePt t="34405" x="3128963" y="2114550"/>
          <p14:tracePt t="34422" x="3143250" y="2122488"/>
          <p14:tracePt t="34439" x="3157538" y="2128838"/>
          <p14:tracePt t="34456" x="3165475" y="2151063"/>
          <p14:tracePt t="34473" x="3179763" y="2171700"/>
          <p14:tracePt t="34489" x="3194050" y="2214563"/>
          <p14:tracePt t="34506" x="3214688" y="2271713"/>
          <p14:tracePt t="34522" x="3236913" y="2300288"/>
          <p14:tracePt t="34539" x="3251200" y="2322513"/>
          <p14:tracePt t="34555" x="3265488" y="2365375"/>
          <p14:tracePt t="34572" x="3271838" y="2379663"/>
          <p14:tracePt t="34591" x="3271838" y="2408238"/>
          <p14:tracePt t="34607" x="3279775" y="2422525"/>
          <p14:tracePt t="34623" x="3279775" y="2436813"/>
          <p14:tracePt t="34640" x="3294063" y="2443163"/>
          <p14:tracePt t="34656" x="3294063" y="2457450"/>
          <p14:tracePt t="34673" x="3300413" y="2457450"/>
          <p14:tracePt t="34694" x="3300413" y="2465388"/>
          <p14:tracePt t="34706" x="3308350" y="2465388"/>
          <p14:tracePt t="34723" x="3308350" y="2471738"/>
          <p14:tracePt t="34741" x="3314700" y="2486025"/>
          <p14:tracePt t="34757" x="3314700" y="2493963"/>
          <p14:tracePt t="34858" x="3322638" y="2493963"/>
          <p14:tracePt t="34944" x="3328988" y="2493963"/>
          <p14:tracePt t="35264" x="3322638" y="2493963"/>
          <p14:tracePt t="35272" x="3279775" y="2493963"/>
          <p14:tracePt t="35280" x="3236913" y="2493963"/>
          <p14:tracePt t="35294" x="3122613" y="2493963"/>
          <p14:tracePt t="35310" x="2979738" y="2493963"/>
          <p14:tracePt t="35326" x="2843213" y="2493963"/>
          <p14:tracePt t="35343" x="2757488" y="2493963"/>
          <p14:tracePt t="35360" x="2700338" y="2486025"/>
          <p14:tracePt t="35377" x="2671763" y="2486025"/>
          <p14:tracePt t="35393" x="2651125" y="2486025"/>
          <p14:tracePt t="35411" x="2628900" y="2486025"/>
          <p14:tracePt t="35444" x="2622550" y="2486025"/>
          <p14:tracePt t="35576" x="2608263" y="2486025"/>
          <p14:tracePt t="35584" x="2600325" y="2486025"/>
          <p14:tracePt t="35600" x="2593975" y="2493963"/>
          <p14:tracePt t="37239" x="2600325" y="2493963"/>
          <p14:tracePt t="37247" x="2600325" y="2500313"/>
          <p14:tracePt t="37256" x="2608263" y="2508250"/>
          <p14:tracePt t="37273" x="2608263" y="2514600"/>
          <p14:tracePt t="37287" x="2614613" y="2528888"/>
          <p14:tracePt t="37453" x="2614613" y="2536825"/>
          <p14:tracePt t="37515" x="2622550" y="2536825"/>
          <p14:tracePt t="37531" x="2622550" y="2543175"/>
          <p14:tracePt t="37537" x="2628900" y="2551113"/>
          <p14:tracePt t="37553" x="2636838" y="2565400"/>
          <p14:tracePt t="37576" x="2643188" y="2565400"/>
          <p14:tracePt t="37804" x="2636838" y="2551113"/>
          <p14:tracePt t="37808" x="2614613" y="2536825"/>
          <p14:tracePt t="37823" x="2600325" y="2522538"/>
          <p14:tracePt t="37841" x="2557463" y="2493963"/>
          <p14:tracePt t="37857" x="2543175" y="2479675"/>
          <p14:tracePt t="37874" x="2522538" y="2465388"/>
          <p14:tracePt t="37890" x="2486025" y="2422525"/>
          <p14:tracePt t="37907" x="2457450" y="2379663"/>
          <p14:tracePt t="37923" x="2414588" y="2351088"/>
          <p14:tracePt t="37940" x="2343150" y="2308225"/>
          <p14:tracePt t="37943" x="2308225" y="2286000"/>
          <p14:tracePt t="37957" x="2265363" y="2251075"/>
          <p14:tracePt t="37974" x="2200275" y="2222500"/>
          <p14:tracePt t="37991" x="2143125" y="2200275"/>
          <p14:tracePt t="38007" x="2108200" y="2200275"/>
          <p14:tracePt t="38024" x="2093913" y="2200275"/>
          <p14:tracePt t="38061" x="2085975" y="2200275"/>
          <p14:tracePt t="38075" x="2071688" y="2185988"/>
          <p14:tracePt t="38092" x="2065338" y="2185988"/>
          <p14:tracePt t="38108" x="2043113" y="2179638"/>
          <p14:tracePt t="38125" x="2028825" y="2179638"/>
          <p14:tracePt t="38142" x="2014538" y="2179638"/>
          <p14:tracePt t="38158" x="2008188" y="2185988"/>
          <p14:tracePt t="38175" x="2008188" y="2193925"/>
          <p14:tracePt t="38191" x="2008188" y="2200275"/>
          <p14:tracePt t="38249" x="2008188" y="2208213"/>
          <p14:tracePt t="38272" x="2008188" y="2228850"/>
          <p14:tracePt t="38280" x="2000250" y="2328863"/>
          <p14:tracePt t="38288" x="2000250" y="2443163"/>
          <p14:tracePt t="38296" x="2000250" y="2536825"/>
          <p14:tracePt t="38309" x="2043113" y="2700338"/>
          <p14:tracePt t="38326" x="2122488" y="2836863"/>
          <p14:tracePt t="38342" x="2179638" y="2971800"/>
          <p14:tracePt t="38360" x="2200275" y="3028950"/>
          <p14:tracePt t="38376" x="2200275" y="3065463"/>
          <p14:tracePt t="38392" x="2200275" y="3108325"/>
          <p14:tracePt t="38409" x="2200275" y="3208338"/>
          <p14:tracePt t="38426" x="2200275" y="3294063"/>
          <p14:tracePt t="38443" x="2228850" y="3471863"/>
          <p14:tracePt t="38459" x="2228850" y="3565525"/>
          <p14:tracePt t="38476" x="2251075" y="3636963"/>
          <p14:tracePt t="38493" x="2251075" y="3686175"/>
          <p14:tracePt t="38511" x="2257425" y="3708400"/>
          <p14:tracePt t="38526" x="2265363" y="3736975"/>
          <p14:tracePt t="38543" x="2265363" y="3765550"/>
          <p14:tracePt t="38560" x="2251075" y="3808413"/>
          <p14:tracePt t="38577" x="2243138" y="3843338"/>
          <p14:tracePt t="38594" x="2222500" y="3886200"/>
          <p14:tracePt t="38611" x="2193925" y="3908425"/>
          <p14:tracePt t="38627" x="2157413" y="3937000"/>
          <p14:tracePt t="38645" x="2122488" y="3951288"/>
          <p14:tracePt t="38661" x="2093913" y="3965575"/>
          <p14:tracePt t="38678" x="2057400" y="3971925"/>
          <p14:tracePt t="38695" x="2022475" y="3979863"/>
          <p14:tracePt t="38711" x="1985963" y="3986213"/>
          <p14:tracePt t="38727" x="1971675" y="3994150"/>
          <p14:tracePt t="38744" x="1951038" y="3994150"/>
          <p14:tracePt t="38761" x="1943100" y="3994150"/>
          <p14:tracePt t="38779" x="1914525" y="4000500"/>
          <p14:tracePt t="38795" x="1900238" y="4008438"/>
          <p14:tracePt t="38812" x="1885950" y="4008438"/>
          <p14:tracePt t="38829" x="1871663" y="4008438"/>
          <p14:tracePt t="38845" x="1857375" y="4014788"/>
          <p14:tracePt t="38973" x="1851025" y="4014788"/>
          <p14:tracePt t="39155" x="1857375" y="4014788"/>
          <p14:tracePt t="39169" x="1865313" y="4014788"/>
          <p14:tracePt t="39178" x="1871663" y="4014788"/>
          <p14:tracePt t="39185" x="1885950" y="4014788"/>
          <p14:tracePt t="39203" x="1893888" y="4014788"/>
          <p14:tracePt t="39213" x="1908175" y="4014788"/>
          <p14:tracePt t="39230" x="1922463" y="4022725"/>
          <p14:tracePt t="39247" x="1928813" y="4029075"/>
          <p14:tracePt t="39271" x="1936750" y="4029075"/>
          <p14:tracePt t="39280" x="1951038" y="4029075"/>
          <p14:tracePt t="39297" x="1965325" y="4029075"/>
          <p14:tracePt t="39314" x="1979613" y="4037013"/>
          <p14:tracePt t="39331" x="2014538" y="4037013"/>
          <p14:tracePt t="39333" x="2036763" y="4043363"/>
          <p14:tracePt t="39348" x="2051050" y="4043363"/>
          <p14:tracePt t="39365" x="2108200" y="4051300"/>
          <p14:tracePt t="39381" x="2122488" y="4051300"/>
          <p14:tracePt t="39543" x="2128838" y="4051300"/>
          <p14:tracePt t="39655" x="2136775" y="4051300"/>
          <p14:tracePt t="39662" x="2151063" y="4051300"/>
          <p14:tracePt t="39670" x="2157413" y="4051300"/>
          <p14:tracePt t="39683" x="2165350" y="4051300"/>
          <p14:tracePt t="39700" x="2171700" y="4057650"/>
          <p14:tracePt t="39716" x="2200275" y="4057650"/>
          <p14:tracePt t="39733" x="2236788" y="4057650"/>
          <p14:tracePt t="39750" x="2271713" y="4057650"/>
          <p14:tracePt t="39767" x="2286000" y="4057650"/>
          <p14:tracePt t="39783" x="2322513" y="4057650"/>
          <p14:tracePt t="39800" x="2371725" y="4065588"/>
          <p14:tracePt t="39817" x="2386013" y="4071938"/>
          <p14:tracePt t="39834" x="2400300" y="4079875"/>
          <p14:tracePt t="39850" x="2408238" y="4079875"/>
          <p14:tracePt t="39867" x="2414588" y="4079875"/>
          <p14:tracePt t="39935" x="2422525" y="4079875"/>
          <p14:tracePt t="39954" x="2436813" y="4079875"/>
          <p14:tracePt t="39959" x="2443163" y="4079875"/>
          <p14:tracePt t="39974" x="2457450" y="4079875"/>
          <p14:tracePt t="39989" x="2465388" y="4086225"/>
          <p14:tracePt t="40001" x="2471738" y="4086225"/>
          <p14:tracePt t="40018" x="2486025" y="4086225"/>
          <p14:tracePt t="40052" x="2500313" y="4086225"/>
          <p14:tracePt t="40068" x="2508250" y="4086225"/>
          <p14:tracePt t="40085" x="2514600" y="4086225"/>
          <p14:tracePt t="40102" x="2551113" y="4094163"/>
          <p14:tracePt t="40118" x="2586038" y="4094163"/>
          <p14:tracePt t="40135" x="2608263" y="4094163"/>
          <p14:tracePt t="40136" x="2628900" y="4094163"/>
          <p14:tracePt t="40152" x="2643188" y="4094163"/>
          <p14:tracePt t="40169" x="2665413" y="4094163"/>
          <p14:tracePt t="40186" x="2671763" y="4094163"/>
          <p14:tracePt t="40272" x="2679700" y="4094163"/>
          <p14:tracePt t="40281" x="2686050" y="4094163"/>
          <p14:tracePt t="40285" x="2700338" y="4094163"/>
          <p14:tracePt t="40303" x="2714625" y="4094163"/>
          <p14:tracePt t="40320" x="2722563" y="4094163"/>
          <p14:tracePt t="40336" x="2736850" y="4086225"/>
          <p14:tracePt t="40369" x="2743200" y="4086225"/>
          <p14:tracePt t="40387" x="2751138" y="4079875"/>
          <p14:tracePt t="40443" x="2757488" y="4079875"/>
          <p14:tracePt t="40459" x="2765425" y="4079875"/>
          <p14:tracePt t="40472" x="2771775" y="4079875"/>
          <p14:tracePt t="40490" x="2779713" y="4079875"/>
          <p14:tracePt t="40515" x="2786063" y="4079875"/>
          <p14:tracePt t="40577" x="2794000" y="4079875"/>
          <p14:tracePt t="40600" x="2800350" y="4079875"/>
          <p14:tracePt t="40607" x="2808288" y="4079875"/>
          <p14:tracePt t="40615" x="2814638" y="4079875"/>
          <p14:tracePt t="40629" x="2822575" y="4079875"/>
          <p14:tracePt t="40638" x="2828925" y="4079875"/>
          <p14:tracePt t="40654" x="2843213" y="4079875"/>
          <p14:tracePt t="40671" x="2865438" y="4079875"/>
          <p14:tracePt t="40688" x="2879725" y="4086225"/>
          <p14:tracePt t="40704" x="2894013" y="4086225"/>
          <p14:tracePt t="40721" x="2922588" y="4086225"/>
          <p14:tracePt t="40738" x="2957513" y="4094163"/>
          <p14:tracePt t="40756" x="2986088" y="4100513"/>
          <p14:tracePt t="40772" x="3000375" y="4100513"/>
          <p14:tracePt t="40789" x="3008313" y="4100513"/>
          <p14:tracePt t="40806" x="3028950" y="4100513"/>
          <p14:tracePt t="40839" x="3043238" y="4100513"/>
          <p14:tracePt t="40880" x="3051175" y="4100513"/>
          <p14:tracePt t="40895" x="3065463" y="4100513"/>
          <p14:tracePt t="40912" x="3079750" y="4100513"/>
          <p14:tracePt t="40921" x="3100388" y="4094163"/>
          <p14:tracePt t="40927" x="3108325" y="4094163"/>
          <p14:tracePt t="40939" x="3114675" y="4094163"/>
          <p14:tracePt t="40956" x="3143250" y="4094163"/>
          <p14:tracePt t="40973" x="3157538" y="4094163"/>
          <p14:tracePt t="40990" x="3165475" y="4086225"/>
          <p14:tracePt t="41006" x="3171825" y="4086225"/>
          <p14:tracePt t="41040" x="3179763" y="4079875"/>
          <p14:tracePt t="41056" x="3194050" y="4079875"/>
          <p14:tracePt t="41073" x="3208338" y="4079875"/>
          <p14:tracePt t="41090" x="3257550" y="4079875"/>
          <p14:tracePt t="41107" x="3286125" y="4071938"/>
          <p14:tracePt t="41123" x="3294063" y="4071938"/>
          <p14:tracePt t="41140" x="3308350" y="4071938"/>
          <p14:tracePt t="41217" x="3314700" y="4071938"/>
          <p14:tracePt t="41436" x="3322638" y="4071938"/>
          <p14:tracePt t="41521" x="3328988" y="4071938"/>
          <p14:tracePt t="41529" x="3336925" y="4071938"/>
          <p14:tracePt t="41534" x="3351213" y="4071938"/>
          <p14:tracePt t="41545" x="3357563" y="4071938"/>
          <p14:tracePt t="41559" x="3379788" y="4071938"/>
          <p14:tracePt t="41576" x="3386138" y="4071938"/>
          <p14:tracePt t="41594" x="3394075" y="4071938"/>
          <p14:tracePt t="41610" x="3400425" y="4071938"/>
          <p14:tracePt t="41849" x="3408363" y="4071938"/>
          <p14:tracePt t="41873" x="3414713" y="4071938"/>
          <p14:tracePt t="41887" x="3422650" y="4071938"/>
          <p14:tracePt t="41998" x="3429000" y="4071938"/>
          <p14:tracePt t="42207" x="3436938" y="4071938"/>
          <p14:tracePt t="42224" x="3443288" y="4071938"/>
          <p14:tracePt t="42240" x="3451225" y="4071938"/>
          <p14:tracePt t="42255" x="3457575" y="4071938"/>
          <p14:tracePt t="42638" x="3443288" y="4071938"/>
          <p14:tracePt t="42645" x="3436938" y="4071938"/>
          <p14:tracePt t="42654" x="3422650" y="4071938"/>
          <p14:tracePt t="42665" x="3414713" y="4071938"/>
          <p14:tracePt t="42681" x="3394075" y="4071938"/>
          <p14:tracePt t="42699" x="3379788" y="4071938"/>
          <p14:tracePt t="42716" x="3365500" y="4071938"/>
          <p14:tracePt t="42732" x="3357563" y="4071938"/>
          <p14:tracePt t="43300" x="3357563" y="4086225"/>
          <p14:tracePt t="43318" x="3365500" y="4086225"/>
          <p14:tracePt t="43359" x="3371850" y="4086225"/>
          <p14:tracePt t="43372" x="3379788" y="4086225"/>
          <p14:tracePt t="43389" x="3386138" y="4086225"/>
          <p14:tracePt t="43412" x="3400425" y="4086225"/>
          <p14:tracePt t="43428" x="3408363" y="4086225"/>
          <p14:tracePt t="43443" x="3414713" y="4086225"/>
          <p14:tracePt t="43787" x="3400425" y="4086225"/>
          <p14:tracePt t="43802" x="3394075" y="4086225"/>
          <p14:tracePt t="43843" x="3379788" y="4086225"/>
          <p14:tracePt t="43850" x="3365500" y="4086225"/>
          <p14:tracePt t="43857" x="3357563" y="4086225"/>
          <p14:tracePt t="43871" x="3314700" y="4086225"/>
          <p14:tracePt t="43888" x="3279775" y="4086225"/>
          <p14:tracePt t="43904" x="3243263" y="4079875"/>
          <p14:tracePt t="43922" x="3200400" y="4079875"/>
          <p14:tracePt t="43939" x="3136900" y="4086225"/>
          <p14:tracePt t="43955" x="3079750" y="4086225"/>
          <p14:tracePt t="43958" x="3051175" y="4071938"/>
          <p14:tracePt t="43973" x="2965450" y="4071938"/>
          <p14:tracePt t="43989" x="2908300" y="4065588"/>
          <p14:tracePt t="44005" x="2836863" y="4057650"/>
          <p14:tracePt t="44022" x="2765425" y="4057650"/>
          <p14:tracePt t="44039" x="2679700" y="4057650"/>
          <p14:tracePt t="44055" x="2579688" y="4043363"/>
          <p14:tracePt t="44072" x="2543175" y="4029075"/>
          <p14:tracePt t="44089" x="2522538" y="4029075"/>
          <p14:tracePt t="44107" x="2508250" y="4029075"/>
          <p14:tracePt t="44123" x="2500313" y="4029075"/>
          <p14:tracePt t="44140" x="2493963" y="4029075"/>
          <p14:tracePt t="44156" x="2486025" y="4022725"/>
          <p14:tracePt t="44173" x="2451100" y="4014788"/>
          <p14:tracePt t="44190" x="2408238" y="4014788"/>
          <p14:tracePt t="44206" x="2343150" y="4014788"/>
          <p14:tracePt t="44223" x="2286000" y="4014788"/>
          <p14:tracePt t="44240" x="2208213" y="4014788"/>
          <p14:tracePt t="44258" x="2157413" y="4014788"/>
          <p14:tracePt t="44273" x="2114550" y="4014788"/>
          <p14:tracePt t="44290" x="2093913" y="4014788"/>
          <p14:tracePt t="44307" x="2071688" y="4014788"/>
          <p14:tracePt t="44324" x="2043113" y="4014788"/>
          <p14:tracePt t="44341" x="2000250" y="4022725"/>
          <p14:tracePt t="44357" x="1957388" y="4022725"/>
          <p14:tracePt t="44374" x="1922463" y="4022725"/>
          <p14:tracePt t="44391" x="1900238" y="4022725"/>
          <p14:tracePt t="44408" x="1885950" y="4022725"/>
          <p14:tracePt t="44424" x="1871663" y="4022725"/>
          <p14:tracePt t="44441" x="1851025" y="4022725"/>
          <p14:tracePt t="44458" x="1822450" y="4029075"/>
          <p14:tracePt t="44474" x="1779588" y="4029075"/>
          <p14:tracePt t="44491" x="1736725" y="4029075"/>
          <p14:tracePt t="44508" x="1700213" y="4029075"/>
          <p14:tracePt t="44525" x="1671638" y="4029075"/>
          <p14:tracePt t="44543" x="1665288" y="4037013"/>
          <p14:tracePt t="44561" x="1665288" y="4043363"/>
          <p14:tracePt t="44593" x="1657350" y="4043363"/>
          <p14:tracePt t="44600" x="1651000" y="4043363"/>
          <p14:tracePt t="44608" x="1643063" y="4043363"/>
          <p14:tracePt t="44625" x="1622425" y="4051300"/>
          <p14:tracePt t="44642" x="1585913" y="4057650"/>
          <p14:tracePt t="44661" x="1557338" y="4057650"/>
          <p14:tracePt t="44676" x="1550988" y="4057650"/>
          <p14:tracePt t="45621" x="1550988" y="4065588"/>
          <p14:tracePt t="45630" x="1550988" y="4071938"/>
          <p14:tracePt t="45646" x="1550988" y="4079875"/>
          <p14:tracePt t="45663" x="1550988" y="4086225"/>
          <p14:tracePt t="45670" x="1557338" y="4086225"/>
          <p14:tracePt t="45681" x="1557338" y="4094163"/>
          <p14:tracePt t="45697" x="1557338" y="4100513"/>
          <p14:tracePt t="45714" x="1565275" y="4100513"/>
          <p14:tracePt t="47417" x="1571625" y="4100513"/>
          <p14:tracePt t="50810" x="1579563" y="4100513"/>
          <p14:tracePt t="52716" x="1579563" y="4094163"/>
          <p14:tracePt t="52730" x="1571625" y="4094163"/>
          <p14:tracePt t="52755" x="1565275" y="4086225"/>
          <p14:tracePt t="52761" x="1557338" y="4086225"/>
          <p14:tracePt t="52770" x="1550988" y="4086225"/>
          <p14:tracePt t="52786" x="1543050" y="4086225"/>
          <p14:tracePt t="52801" x="1528763" y="4086225"/>
          <p14:tracePt t="52835" x="1522413" y="4086225"/>
          <p14:tracePt t="52865" x="1514475" y="4086225"/>
          <p14:tracePt t="52885" x="1508125" y="4086225"/>
          <p14:tracePt t="52901" x="1493838" y="4086225"/>
          <p14:tracePt t="52917" x="1485900" y="4086225"/>
          <p14:tracePt t="52926" x="1471613" y="4086225"/>
          <p14:tracePt t="52936" x="1457325" y="4079875"/>
          <p14:tracePt t="52952" x="1443038" y="4079875"/>
          <p14:tracePt t="52969" x="1436688" y="4079875"/>
          <p14:tracePt t="53090" x="1443038" y="4079875"/>
          <p14:tracePt t="53097" x="1465263" y="4079875"/>
          <p14:tracePt t="53105" x="1479550" y="4079875"/>
          <p14:tracePt t="53119" x="1500188" y="4094163"/>
          <p14:tracePt t="53136" x="1536700" y="4094163"/>
          <p14:tracePt t="53153" x="1550988" y="4094163"/>
          <p14:tracePt t="53171" x="1565275" y="4100513"/>
          <p14:tracePt t="53205" x="1585913" y="4100513"/>
          <p14:tracePt t="53221" x="1622425" y="4108450"/>
          <p14:tracePt t="53237" x="1743075" y="4114800"/>
          <p14:tracePt t="53254" x="1808163" y="4122738"/>
          <p14:tracePt t="53271" x="1836738" y="4129088"/>
          <p14:tracePt t="53287" x="1851025" y="4129088"/>
          <p14:tracePt t="54245" x="1843088" y="4129088"/>
          <p14:tracePt t="54364" x="1836738" y="4129088"/>
          <p14:tracePt t="54395" x="1828800" y="4129088"/>
          <p14:tracePt t="54401" x="1822450" y="4129088"/>
          <p14:tracePt t="54417" x="1814513" y="4129088"/>
          <p14:tracePt t="54449" x="1808163" y="4129088"/>
          <p14:tracePt t="54466" x="1800225" y="4129088"/>
          <p14:tracePt t="55254" x="1808163" y="4129088"/>
          <p14:tracePt t="55347" x="1808163" y="4137025"/>
          <p14:tracePt t="55356" x="1814513" y="4143375"/>
          <p14:tracePt t="55364" x="1822450" y="4157663"/>
          <p14:tracePt t="55381" x="1822450" y="4179888"/>
          <p14:tracePt t="55398" x="1822450" y="4194175"/>
          <p14:tracePt t="55415" x="1822450" y="4208463"/>
          <p14:tracePt t="55432" x="1828800" y="4214813"/>
          <p14:tracePt t="55450" x="1836738" y="4229100"/>
          <p14:tracePt t="55465" x="1836738" y="4251325"/>
          <p14:tracePt t="55482" x="1828800" y="4257675"/>
          <p14:tracePt t="55499" x="1822450" y="4271963"/>
          <p14:tracePt t="55515" x="1814513" y="4279900"/>
          <p14:tracePt t="55532" x="1785938" y="4322763"/>
          <p14:tracePt t="55549" x="1785938" y="4351338"/>
          <p14:tracePt t="55566" x="1779588" y="4365625"/>
          <p14:tracePt t="55754" x="1779588" y="4371975"/>
          <p14:tracePt t="55769" x="1800225" y="4371975"/>
          <p14:tracePt t="55778" x="1814513" y="4371975"/>
          <p14:tracePt t="55786" x="1836738" y="4371975"/>
          <p14:tracePt t="55800" x="1879600" y="4371975"/>
          <p14:tracePt t="55817" x="1936750" y="4371975"/>
          <p14:tracePt t="55834" x="1979613" y="4371975"/>
          <p14:tracePt t="55851" x="2008188" y="4371975"/>
          <p14:tracePt t="55868" x="2022475" y="4371975"/>
          <p14:tracePt t="55885" x="2071688" y="4371975"/>
          <p14:tracePt t="55901" x="2093913" y="4371975"/>
          <p14:tracePt t="55917" x="2128838" y="4371975"/>
          <p14:tracePt t="55934" x="2185988" y="4379913"/>
          <p14:tracePt t="55951" x="2222500" y="4379913"/>
          <p14:tracePt t="55968" x="2265363" y="4379913"/>
          <p14:tracePt t="55984" x="2286000" y="4379913"/>
          <p14:tracePt t="55987" x="2293938" y="4379913"/>
          <p14:tracePt t="56001" x="2300288" y="4379913"/>
          <p14:tracePt t="56018" x="2308225" y="4379913"/>
          <p14:tracePt t="56176" x="2308225" y="4371975"/>
          <p14:tracePt t="59323" x="2308225" y="4379913"/>
          <p14:tracePt t="59339" x="2308225" y="4386263"/>
          <p14:tracePt t="59348" x="2308225" y="4394200"/>
          <p14:tracePt t="59362" x="2308225" y="4400550"/>
          <p14:tracePt t="59386" x="2308225" y="4408488"/>
          <p14:tracePt t="59410" x="2308225" y="4414838"/>
          <p14:tracePt t="59418" x="2308225" y="4422775"/>
          <p14:tracePt t="59441" x="2308225" y="4429125"/>
          <p14:tracePt t="59456" x="2308225" y="4443413"/>
          <p14:tracePt t="59480" x="2300288" y="4451350"/>
          <p14:tracePt t="59505" x="2293938" y="4451350"/>
          <p14:tracePt t="59520" x="2293938" y="4457700"/>
          <p14:tracePt t="59525" x="2286000" y="4457700"/>
          <p14:tracePt t="59537" x="2279650" y="4465638"/>
          <p14:tracePt t="59554" x="2271713" y="4471988"/>
          <p14:tracePt t="59570" x="2271713" y="4494213"/>
          <p14:tracePt t="59587" x="2271713" y="4508500"/>
          <p14:tracePt t="59604" x="2271713" y="4529138"/>
          <p14:tracePt t="59620" x="2265363" y="4537075"/>
          <p14:tracePt t="59637" x="2265363" y="4543425"/>
          <p14:tracePt t="59655" x="2257425" y="4551363"/>
          <p14:tracePt t="59671" x="2257425" y="4565650"/>
          <p14:tracePt t="59687" x="2257425" y="4572000"/>
          <p14:tracePt t="59704" x="2251075" y="4579938"/>
          <p14:tracePt t="59721" x="2251075" y="4594225"/>
          <p14:tracePt t="59738" x="2243138" y="4600575"/>
          <p14:tracePt t="59754" x="2236788" y="4614863"/>
          <p14:tracePt t="59771" x="2236788" y="4622800"/>
          <p14:tracePt t="59788" x="2236788" y="4637088"/>
          <p14:tracePt t="59805" x="2228850" y="4651375"/>
          <p14:tracePt t="59823" x="2228850" y="4672013"/>
          <p14:tracePt t="59838" x="2228850" y="4686300"/>
          <p14:tracePt t="59854" x="2222500" y="4694238"/>
          <p14:tracePt t="59872" x="2222500" y="4700588"/>
          <p14:tracePt t="59888" x="2214563" y="4714875"/>
          <p14:tracePt t="59905" x="2200275" y="4729163"/>
          <p14:tracePt t="59922" x="2193925" y="4737100"/>
          <p14:tracePt t="59939" x="2151063" y="4737100"/>
          <p14:tracePt t="59956" x="2122488" y="4737100"/>
          <p14:tracePt t="59972" x="2071688" y="4737100"/>
          <p14:tracePt t="59989" x="2043113" y="4729163"/>
          <p14:tracePt t="60005" x="2008188" y="4722813"/>
          <p14:tracePt t="60022" x="1979613" y="4714875"/>
          <p14:tracePt t="60039" x="1957388" y="4714875"/>
          <p14:tracePt t="60042" x="1951038" y="4714875"/>
          <p14:tracePt t="60056" x="1943100" y="4708525"/>
          <p14:tracePt t="60073" x="1922463" y="4708525"/>
          <p14:tracePt t="60090" x="1908175" y="4708525"/>
          <p14:tracePt t="60106" x="1885950" y="4700588"/>
          <p14:tracePt t="60123" x="1871663" y="4700588"/>
          <p14:tracePt t="60140" x="1857375" y="4700588"/>
          <p14:tracePt t="60157" x="1836738" y="4700588"/>
          <p14:tracePt t="60160" x="1828800" y="4700588"/>
          <p14:tracePt t="60534" x="1836738" y="4700588"/>
          <p14:tracePt t="60566" x="1843088" y="4700588"/>
          <p14:tracePt t="60597" x="1851025" y="4700588"/>
          <p14:tracePt t="60651" x="1857375" y="4700588"/>
          <p14:tracePt t="60659" x="1857375" y="4694238"/>
          <p14:tracePt t="60681" x="1865313" y="4694238"/>
          <p14:tracePt t="60689" x="1871663" y="4694238"/>
          <p14:tracePt t="60704" x="1879600" y="4686300"/>
          <p14:tracePt t="60721" x="1893888" y="4686300"/>
          <p14:tracePt t="60784" x="1900238" y="4686300"/>
          <p14:tracePt t="60824" x="1908175" y="4686300"/>
          <p14:tracePt t="60831" x="1922463" y="4686300"/>
          <p14:tracePt t="60843" x="1943100" y="4686300"/>
          <p14:tracePt t="60861" x="1979613" y="4686300"/>
          <p14:tracePt t="60877" x="2014538" y="4700588"/>
          <p14:tracePt t="60894" x="2071688" y="4722813"/>
          <p14:tracePt t="60910" x="2128838" y="4729163"/>
          <p14:tracePt t="60928" x="2151063" y="4729163"/>
          <p14:tracePt t="60945" x="2157413" y="4729163"/>
          <p14:tracePt t="61099" x="2165350" y="4729163"/>
          <p14:tracePt t="61153" x="2171700" y="4729163"/>
          <p14:tracePt t="61167" x="2179638" y="4729163"/>
          <p14:tracePt t="61176" x="2185988" y="4729163"/>
          <p14:tracePt t="61190" x="2193925" y="4729163"/>
          <p14:tracePt t="61215" x="2200275" y="4729163"/>
          <p14:tracePt t="61222" x="2208213" y="4729163"/>
          <p14:tracePt t="61230" x="2214563" y="4729163"/>
          <p14:tracePt t="61245" x="2228850" y="4729163"/>
          <p14:tracePt t="61262" x="2236788" y="4729163"/>
          <p14:tracePt t="61279" x="2243138" y="4729163"/>
          <p14:tracePt t="61296" x="2265363" y="4729163"/>
          <p14:tracePt t="61299" x="2279650" y="4729163"/>
          <p14:tracePt t="61312" x="2293938" y="4737100"/>
          <p14:tracePt t="61329" x="2322513" y="4737100"/>
          <p14:tracePt t="61333" x="2336800" y="4737100"/>
          <p14:tracePt t="61346" x="2357438" y="4737100"/>
          <p14:tracePt t="61363" x="2379663" y="4737100"/>
          <p14:tracePt t="61380" x="2386013" y="4737100"/>
          <p14:tracePt t="61396" x="2400300" y="4737100"/>
          <p14:tracePt t="61413" x="2408238" y="4737100"/>
          <p14:tracePt t="61429" x="2422525" y="4737100"/>
          <p14:tracePt t="61446" x="2451100" y="4737100"/>
          <p14:tracePt t="61463" x="2479675" y="4729163"/>
          <p14:tracePt t="61481" x="2528888" y="4722813"/>
          <p14:tracePt t="61497" x="2551113" y="4722813"/>
          <p14:tracePt t="61514" x="2557463" y="4722813"/>
          <p14:tracePt t="61531" x="2579688" y="4722813"/>
          <p14:tracePt t="61533" x="2586038" y="4722813"/>
          <p14:tracePt t="61558" x="2593975" y="4722813"/>
          <p14:tracePt t="61566" x="2600325" y="4722813"/>
          <p14:tracePt t="61581" x="2614613" y="4722813"/>
          <p14:tracePt t="61597" x="2643188" y="4722813"/>
          <p14:tracePt t="61614" x="2665413" y="4722813"/>
          <p14:tracePt t="61633" x="2679700" y="4722813"/>
          <p14:tracePt t="61648" x="2693988" y="4722813"/>
          <p14:tracePt t="61665" x="2700338" y="4722813"/>
          <p14:tracePt t="61682" x="2708275" y="4722813"/>
          <p14:tracePt t="61698" x="2722563" y="4722813"/>
          <p14:tracePt t="61714" x="2728913" y="4722813"/>
          <p14:tracePt t="61732" x="2751138" y="4714875"/>
          <p14:tracePt t="61748" x="2765425" y="4714875"/>
          <p14:tracePt t="61766" x="2779713" y="4714875"/>
          <p14:tracePt t="61781" x="2794000" y="4714875"/>
          <p14:tracePt t="61798" x="2836863" y="4714875"/>
          <p14:tracePt t="61815" x="2871788" y="4714875"/>
          <p14:tracePt t="61832" x="2900363" y="4714875"/>
          <p14:tracePt t="61848" x="2922588" y="4714875"/>
          <p14:tracePt t="61866" x="2943225" y="4722813"/>
          <p14:tracePt t="61882" x="2971800" y="4722813"/>
          <p14:tracePt t="61899" x="2986088" y="4722813"/>
          <p14:tracePt t="61916" x="3008313" y="4722813"/>
          <p14:tracePt t="61932" x="3028950" y="4722813"/>
          <p14:tracePt t="61949" x="3043238" y="4722813"/>
          <p14:tracePt t="61966" x="3071813" y="4722813"/>
          <p14:tracePt t="61982" x="3079750" y="4722813"/>
          <p14:tracePt t="62058" x="3086100" y="4722813"/>
          <p14:tracePt t="62088" x="3094038" y="4722813"/>
          <p14:tracePt t="62104" x="3100388" y="4722813"/>
          <p14:tracePt t="62120" x="3108325" y="4722813"/>
          <p14:tracePt t="62136" x="3114675" y="4722813"/>
          <p14:tracePt t="63292" x="3108325" y="4722813"/>
          <p14:tracePt t="63317" x="3100388" y="4722813"/>
          <p14:tracePt t="63321" x="3086100" y="4722813"/>
          <p14:tracePt t="63337" x="3079750" y="4722813"/>
          <p14:tracePt t="63363" x="3071813" y="4722813"/>
          <p14:tracePt t="63369" x="3065463" y="4722813"/>
          <p14:tracePt t="63395" x="3057525" y="4722813"/>
          <p14:tracePt t="63415" x="3043238" y="4729163"/>
          <p14:tracePt t="63431" x="3036888" y="4729163"/>
          <p14:tracePt t="63440" x="3028950" y="4729163"/>
          <p14:tracePt t="63447" x="3022600" y="4729163"/>
          <p14:tracePt t="63457" x="3008313" y="4729163"/>
          <p14:tracePt t="63474" x="2994025" y="4729163"/>
          <p14:tracePt t="63491" x="2986088" y="4737100"/>
          <p14:tracePt t="63723" x="2994025" y="4737100"/>
          <p14:tracePt t="63738" x="3008313" y="4737100"/>
          <p14:tracePt t="63752" x="3014663" y="4737100"/>
          <p14:tracePt t="63760" x="3022600" y="4737100"/>
          <p14:tracePt t="63776" x="3028950" y="4737100"/>
          <p14:tracePt t="63792" x="3043238" y="4737100"/>
          <p14:tracePt t="63809" x="3057525" y="4737100"/>
          <p14:tracePt t="63826" x="3071813" y="4737100"/>
          <p14:tracePt t="63842" x="3079750" y="4737100"/>
          <p14:tracePt t="63859" x="3086100" y="4737100"/>
          <p14:tracePt t="63894" x="3094038" y="4737100"/>
          <p14:tracePt t="65940" x="3086100" y="4737100"/>
          <p14:tracePt t="65947" x="3079750" y="4737100"/>
          <p14:tracePt t="65956" x="3079750" y="4743450"/>
          <p14:tracePt t="65970" x="3043238" y="4751388"/>
          <p14:tracePt t="65987" x="2986088" y="4757738"/>
          <p14:tracePt t="66004" x="2936875" y="4772025"/>
          <p14:tracePt t="66021" x="2894013" y="4779963"/>
          <p14:tracePt t="66037" x="2814638" y="4786313"/>
          <p14:tracePt t="66054" x="2779713" y="4786313"/>
          <p14:tracePt t="66056" x="2757488" y="4794250"/>
          <p14:tracePt t="66070" x="2714625" y="4794250"/>
          <p14:tracePt t="66087" x="2686050" y="4800600"/>
          <p14:tracePt t="66104" x="2651125" y="4800600"/>
          <p14:tracePt t="66121" x="2628900" y="4808538"/>
          <p14:tracePt t="66138" x="2600325" y="4808538"/>
          <p14:tracePt t="66154" x="2571750" y="4814888"/>
          <p14:tracePt t="66157" x="2557463" y="4822825"/>
          <p14:tracePt t="66171" x="2536825" y="4843463"/>
          <p14:tracePt t="66189" x="2486025" y="4872038"/>
          <p14:tracePt t="66204" x="2457450" y="4894263"/>
          <p14:tracePt t="66221" x="2443163" y="4908550"/>
          <p14:tracePt t="66238" x="2436813" y="4908550"/>
          <p14:tracePt t="66256" x="2436813" y="4914900"/>
          <p14:tracePt t="66272" x="2436813" y="4922838"/>
          <p14:tracePt t="66289" x="2436813" y="4929188"/>
          <p14:tracePt t="66305" x="2436813" y="4937125"/>
          <p14:tracePt t="66322" x="2414588" y="4972050"/>
          <p14:tracePt t="66339" x="2408238" y="4986338"/>
          <p14:tracePt t="66355" x="2408238" y="5008563"/>
          <p14:tracePt t="66372" x="2408238" y="5022850"/>
          <p14:tracePt t="66389" x="2400300" y="5022850"/>
          <p14:tracePt t="66407" x="2400300" y="5029200"/>
          <p14:tracePt t="66510" x="2400300" y="5037138"/>
          <p14:tracePt t="66760" x="2408238" y="5037138"/>
          <p14:tracePt t="66837" x="2414588" y="5037138"/>
          <p14:tracePt t="66908" x="2428875" y="5029200"/>
          <p14:tracePt t="66923" x="2436813" y="5029200"/>
          <p14:tracePt t="66931" x="2443163" y="5022850"/>
          <p14:tracePt t="66941" x="2451100" y="5022850"/>
          <p14:tracePt t="66960" x="2465388" y="5022850"/>
          <p14:tracePt t="66976" x="2500313" y="5022850"/>
          <p14:tracePt t="66993" x="2551113" y="5022850"/>
          <p14:tracePt t="67009" x="2586038" y="5037138"/>
          <p14:tracePt t="67026" x="2614613" y="5043488"/>
          <p14:tracePt t="67043" x="2636838" y="5043488"/>
          <p14:tracePt t="67059" x="2651125" y="5051425"/>
          <p14:tracePt t="67076" x="2671763" y="5051425"/>
          <p14:tracePt t="67092" x="2686050" y="5051425"/>
          <p14:tracePt t="67095" x="2708275" y="5057775"/>
          <p14:tracePt t="67111" x="2722563" y="5057775"/>
          <p14:tracePt t="67126" x="2743200" y="5057775"/>
          <p14:tracePt t="67143" x="2757488" y="5057775"/>
          <p14:tracePt t="67160" x="2765425" y="5057775"/>
          <p14:tracePt t="67229" x="2771775" y="5057775"/>
          <p14:tracePt t="67243" x="2786063" y="5057775"/>
          <p14:tracePt t="67252" x="2800350" y="5057775"/>
          <p14:tracePt t="67268" x="2814638" y="5057775"/>
          <p14:tracePt t="67291" x="2822575" y="5057775"/>
          <p14:tracePt t="67305" x="2828925" y="5057775"/>
          <p14:tracePt t="67314" x="2843213" y="5057775"/>
          <p14:tracePt t="67337" x="2851150" y="5057775"/>
          <p14:tracePt t="67347" x="2857500" y="5057775"/>
          <p14:tracePt t="67361" x="2871788" y="5057775"/>
          <p14:tracePt t="67378" x="2886075" y="5057775"/>
          <p14:tracePt t="67396" x="2894013" y="5051425"/>
          <p14:tracePt t="67411" x="2908300" y="5051425"/>
          <p14:tracePt t="67444" x="2914650" y="5051425"/>
          <p14:tracePt t="67461" x="2922588" y="5051425"/>
          <p14:tracePt t="67478" x="2936875" y="5051425"/>
          <p14:tracePt t="67494" x="2943225" y="5051425"/>
          <p14:tracePt t="67511" x="2957513" y="5051425"/>
          <p14:tracePt t="67528" x="2965450" y="5043488"/>
          <p14:tracePt t="67545" x="2971800" y="5043488"/>
          <p14:tracePt t="67562" x="2979738" y="5043488"/>
          <p14:tracePt t="67579" x="2994025" y="5043488"/>
          <p14:tracePt t="67595" x="3008313" y="5043488"/>
          <p14:tracePt t="67612" x="3028950" y="5037138"/>
          <p14:tracePt t="67629" x="3051175" y="5037138"/>
          <p14:tracePt t="67645" x="3071813" y="5037138"/>
          <p14:tracePt t="67663" x="3100388" y="5037138"/>
          <p14:tracePt t="67679" x="3114675" y="5037138"/>
          <p14:tracePt t="67697" x="3122613" y="5037138"/>
          <p14:tracePt t="67713" x="3128963" y="5037138"/>
          <p14:tracePt t="67729" x="3136900" y="5037138"/>
          <p14:tracePt t="67746" x="3143250" y="5037138"/>
          <p14:tracePt t="67763" x="3157538" y="5037138"/>
          <p14:tracePt t="67780" x="3171825" y="5037138"/>
          <p14:tracePt t="67799" x="3194050" y="5029200"/>
          <p14:tracePt t="67814" x="3208338" y="5029200"/>
          <p14:tracePt t="67830" x="3236913" y="5029200"/>
          <p14:tracePt t="67847" x="3251200" y="5029200"/>
          <p14:tracePt t="67863" x="3279775" y="5029200"/>
          <p14:tracePt t="67880" x="3286125" y="5029200"/>
          <p14:tracePt t="67897" x="3300413" y="5029200"/>
          <p14:tracePt t="67930" x="3308350" y="5029200"/>
          <p14:tracePt t="67949" x="3314700" y="5029200"/>
          <p14:tracePt t="67964" x="3322638" y="5029200"/>
          <p14:tracePt t="67980" x="3336925" y="5029200"/>
          <p14:tracePt t="67997" x="3357563" y="5022850"/>
          <p14:tracePt t="68014" x="3371850" y="5022850"/>
          <p14:tracePt t="68031" x="3379788" y="5022850"/>
          <p14:tracePt t="68048" x="3386138" y="5022850"/>
          <p14:tracePt t="68143" x="3394075" y="5022850"/>
          <p14:tracePt t="68150" x="3400425" y="5022850"/>
          <p14:tracePt t="68157" x="3408363" y="5022850"/>
          <p14:tracePt t="68166" x="3422650" y="5022850"/>
          <p14:tracePt t="68181" x="3457575" y="5022850"/>
          <p14:tracePt t="68199" x="3465513" y="5022850"/>
          <p14:tracePt t="68232" x="3479800" y="5022850"/>
          <p14:tracePt t="68249" x="3494088" y="5022850"/>
          <p14:tracePt t="68266" x="3500438" y="5029200"/>
          <p14:tracePt t="68283" x="3522663" y="5037138"/>
          <p14:tracePt t="68299" x="3536950" y="5037138"/>
          <p14:tracePt t="68316" x="3557588" y="5043488"/>
          <p14:tracePt t="68332" x="3571875" y="5043488"/>
          <p14:tracePt t="68350" x="3586163" y="5043488"/>
          <p14:tracePt t="68366" x="3594100" y="5043488"/>
          <p14:tracePt t="68383" x="3600450" y="5043488"/>
          <p14:tracePt t="74523" x="3600450" y="5051425"/>
          <p14:tracePt t="74572" x="3594100" y="5051425"/>
          <p14:tracePt t="74617" x="3586163" y="5051425"/>
          <p14:tracePt t="74626" x="3579813" y="5043488"/>
          <p14:tracePt t="74634" x="3565525" y="5037138"/>
          <p14:tracePt t="74649" x="3551238" y="5029200"/>
          <p14:tracePt t="74666" x="3529013" y="5000625"/>
          <p14:tracePt t="74683" x="3514725" y="5000625"/>
          <p14:tracePt t="74699" x="3508375" y="4994275"/>
          <p14:tracePt t="74716" x="3500438" y="4986338"/>
          <p14:tracePt t="74732" x="3479800" y="4965700"/>
          <p14:tracePt t="74749" x="3465513" y="4922838"/>
          <p14:tracePt t="74767" x="3429000" y="4886325"/>
          <p14:tracePt t="74783" x="3414713" y="4865688"/>
          <p14:tracePt t="74801" x="3400425" y="4851400"/>
          <p14:tracePt t="74816" x="3400425" y="4843463"/>
          <p14:tracePt t="74833" x="3400425" y="4837113"/>
          <p14:tracePt t="75228" x="3394075" y="4837113"/>
          <p14:tracePt t="75274" x="3394075" y="4843463"/>
          <p14:tracePt t="75297" x="3394075" y="4851400"/>
          <p14:tracePt t="75305" x="3386138" y="4851400"/>
          <p14:tracePt t="75322" x="3386138" y="4857750"/>
          <p14:tracePt t="75339" x="3386138" y="4865688"/>
          <p14:tracePt t="75351" x="3379788" y="4872038"/>
          <p14:tracePt t="75368" x="3379788" y="4879975"/>
          <p14:tracePt t="75384" x="3379788" y="4886325"/>
          <p14:tracePt t="75400" x="3379788" y="4894263"/>
          <p14:tracePt t="75425" x="3379788" y="4900613"/>
          <p14:tracePt t="75439" x="3379788" y="4908550"/>
          <p14:tracePt t="75461" x="3379788" y="4914900"/>
          <p14:tracePt t="75477" x="3379788" y="4922838"/>
          <p14:tracePt t="75509" x="3371850" y="4922838"/>
          <p14:tracePt t="75516" x="3371850" y="4929188"/>
          <p14:tracePt t="75556" x="3371850" y="4937125"/>
          <p14:tracePt t="75625" x="3371850" y="4943475"/>
          <p14:tracePt t="76057" x="3371850" y="4951413"/>
          <p14:tracePt t="76088" x="3371850" y="4957763"/>
          <p14:tracePt t="76110" x="3371850" y="4965700"/>
          <p14:tracePt t="76134" x="3371850" y="4972050"/>
          <p14:tracePt t="76142" x="3371850" y="4979988"/>
          <p14:tracePt t="76166" x="3371850" y="4986338"/>
          <p14:tracePt t="76195" x="3371850" y="4994275"/>
          <p14:tracePt t="76211" x="3371850" y="5000625"/>
          <p14:tracePt t="76228" x="3371850" y="5008563"/>
          <p14:tracePt t="76258" x="3371850" y="5014913"/>
          <p14:tracePt t="76305" x="3371850" y="5022850"/>
          <p14:tracePt t="76329" x="3371850" y="5029200"/>
          <p14:tracePt t="76345" x="3371850" y="5037138"/>
          <p14:tracePt t="76408" x="3371850" y="5043488"/>
          <p14:tracePt t="77134" x="3371850" y="5051425"/>
          <p14:tracePt t="79142" x="3394075" y="5051425"/>
          <p14:tracePt t="79150" x="3400425" y="5051425"/>
          <p14:tracePt t="79158" x="3422650" y="5051425"/>
          <p14:tracePt t="79172" x="3443288" y="5057775"/>
          <p14:tracePt t="79189" x="3465513" y="5057775"/>
          <p14:tracePt t="79207" x="3486150" y="5057775"/>
          <p14:tracePt t="79223" x="3494088" y="5057775"/>
          <p14:tracePt t="79282" x="3500438" y="5057775"/>
          <p14:tracePt t="79298" x="3508375" y="5057775"/>
          <p14:tracePt t="79306" x="3514725" y="5057775"/>
          <p14:tracePt t="79314" x="3522663" y="5057775"/>
          <p14:tracePt t="79323" x="3536950" y="5057775"/>
          <p14:tracePt t="79340" x="3579813" y="5057775"/>
          <p14:tracePt t="79357" x="3594100" y="5057775"/>
          <p14:tracePt t="79360" x="3600450" y="5057775"/>
          <p14:tracePt t="79373" x="3608388" y="5057775"/>
          <p14:tracePt t="79390" x="3629025" y="5057775"/>
          <p14:tracePt t="79407" x="3636963" y="5057775"/>
          <p14:tracePt t="79424" x="3651250" y="5057775"/>
          <p14:tracePt t="79441" x="3679825" y="5057775"/>
          <p14:tracePt t="79458" x="3700463" y="5057775"/>
          <p14:tracePt t="79474" x="3736975" y="5057775"/>
          <p14:tracePt t="79491" x="3757613" y="5057775"/>
          <p14:tracePt t="79508" x="3765550" y="5057775"/>
          <p14:tracePt t="80156" x="3771900" y="5057775"/>
          <p14:tracePt t="80257" x="3765550" y="5057775"/>
          <p14:tracePt t="80266" x="3757613" y="5057775"/>
          <p14:tracePt t="80282" x="3743325" y="5057775"/>
          <p14:tracePt t="80289" x="3736975" y="5057775"/>
          <p14:tracePt t="80297" x="3722688" y="5057775"/>
          <p14:tracePt t="80311" x="3714750" y="5065713"/>
          <p14:tracePt t="80329" x="3679825" y="5072063"/>
          <p14:tracePt t="80345" x="3651250" y="5072063"/>
          <p14:tracePt t="80362" x="3636963" y="5072063"/>
          <p14:tracePt t="80379" x="3600450" y="5072063"/>
          <p14:tracePt t="80396" x="3586163" y="5072063"/>
          <p14:tracePt t="80412" x="3529013" y="5072063"/>
          <p14:tracePt t="80429" x="3471863" y="5080000"/>
          <p14:tracePt t="80446" x="3394075" y="5080000"/>
          <p14:tracePt t="80462" x="3351213" y="5094288"/>
          <p14:tracePt t="80479" x="3314700" y="5100638"/>
          <p14:tracePt t="80496" x="3279775" y="5108575"/>
          <p14:tracePt t="80513" x="3243263" y="5108575"/>
          <p14:tracePt t="80529" x="3222625" y="5108575"/>
          <p14:tracePt t="80532" x="3214688" y="5108575"/>
          <p14:tracePt t="80548" x="3208338" y="5108575"/>
          <p14:tracePt t="80563" x="3200400" y="5108575"/>
          <p14:tracePt t="80580" x="3194050" y="5100638"/>
          <p14:tracePt t="80597" x="3179763" y="5100638"/>
          <p14:tracePt t="80630" x="3165475" y="5100638"/>
          <p14:tracePt t="80647" x="3157538" y="5100638"/>
          <p14:tracePt t="80664" x="3143250" y="5100638"/>
          <p14:tracePt t="80680" x="3128963" y="5100638"/>
          <p14:tracePt t="80714" x="3122613" y="5100638"/>
          <p14:tracePt t="80735" x="3114675" y="5100638"/>
          <p14:tracePt t="80767" x="3108325" y="5100638"/>
          <p14:tracePt t="80773" x="3100388" y="5100638"/>
          <p14:tracePt t="80805" x="3094038" y="5094288"/>
          <p14:tracePt t="80827" x="3086100" y="5094288"/>
          <p14:tracePt t="80851" x="3079750" y="5080000"/>
          <p14:tracePt t="80860" x="3071813" y="5072063"/>
          <p14:tracePt t="80868" x="3065463" y="5065713"/>
          <p14:tracePt t="80881" x="3043238" y="5065713"/>
          <p14:tracePt t="80898" x="3036888" y="5051425"/>
          <p14:tracePt t="80915" x="3028950" y="5051425"/>
          <p14:tracePt t="80932" x="3008313" y="5029200"/>
          <p14:tracePt t="80948" x="3000375" y="5014913"/>
          <p14:tracePt t="80966" x="2994025" y="5008563"/>
          <p14:tracePt t="80982" x="2971800" y="5000625"/>
          <p14:tracePt t="80999" x="2951163" y="5008563"/>
          <p14:tracePt t="81015" x="2914650" y="5043488"/>
          <p14:tracePt t="81032" x="2886075" y="5080000"/>
          <p14:tracePt t="81049" x="2857500" y="5114925"/>
          <p14:tracePt t="81065" x="2828925" y="5157788"/>
          <p14:tracePt t="81069" x="2814638" y="5172075"/>
          <p14:tracePt t="81083" x="2808288" y="5200650"/>
          <p14:tracePt t="81100" x="2779713" y="5222875"/>
          <p14:tracePt t="81117" x="2728913" y="5237163"/>
          <p14:tracePt t="81133" x="2714625" y="5243513"/>
          <p14:tracePt t="81150" x="2700338" y="5251450"/>
          <p14:tracePt t="81166" x="2671763" y="5251450"/>
          <p14:tracePt t="81183" x="2614613" y="5257800"/>
          <p14:tracePt t="81200" x="2579688" y="5265738"/>
          <p14:tracePt t="81217" x="2508250" y="5272088"/>
          <p14:tracePt t="81221" x="2500313" y="5272088"/>
          <p14:tracePt t="81233" x="2479675" y="5272088"/>
          <p14:tracePt t="81251" x="2428875" y="5280025"/>
          <p14:tracePt t="81267" x="2379663" y="5286375"/>
          <p14:tracePt t="81284" x="2336800" y="5300663"/>
          <p14:tracePt t="81301" x="2286000" y="5308600"/>
          <p14:tracePt t="81317" x="2222500" y="5314950"/>
          <p14:tracePt t="81334" x="2179638" y="5314950"/>
          <p14:tracePt t="81351" x="2122488" y="5314950"/>
          <p14:tracePt t="81371" x="2114550" y="5314950"/>
          <p14:tracePt t="81633" x="2128838" y="5314950"/>
          <p14:tracePt t="81641" x="2143125" y="5314950"/>
          <p14:tracePt t="81652" x="2157413" y="5314950"/>
          <p14:tracePt t="81669" x="2179638" y="5322888"/>
          <p14:tracePt t="81686" x="2214563" y="5322888"/>
          <p14:tracePt t="81704" x="2279650" y="5322888"/>
          <p14:tracePt t="81719" x="2293938" y="5322888"/>
          <p14:tracePt t="81736" x="2351088" y="5337175"/>
          <p14:tracePt t="81752" x="2393950" y="5343525"/>
          <p14:tracePt t="81770" x="2428875" y="5351463"/>
          <p14:tracePt t="81786" x="2451100" y="5357813"/>
          <p14:tracePt t="81803" x="2465388" y="5357813"/>
          <p14:tracePt t="82306" x="2471738" y="5357813"/>
          <p14:tracePt t="82671" x="2457450" y="5357813"/>
          <p14:tracePt t="82688" x="2443163" y="5357813"/>
          <p14:tracePt t="82828" x="2436813" y="5357813"/>
          <p14:tracePt t="83118" x="2443163" y="5357813"/>
          <p14:tracePt t="83126" x="2451100" y="5357813"/>
          <p14:tracePt t="83140" x="2457450" y="5357813"/>
          <p14:tracePt t="83156" x="2465388" y="5357813"/>
          <p14:tracePt t="83163" x="2471738" y="5357813"/>
          <p14:tracePt t="83176" x="2479675" y="5357813"/>
          <p14:tracePt t="83193" x="2486025" y="5351463"/>
          <p14:tracePt t="83211" x="2500313" y="5351463"/>
          <p14:tracePt t="83227" x="2522538" y="5351463"/>
          <p14:tracePt t="83244" x="2528888" y="5351463"/>
          <p14:tracePt t="83261" x="2543175" y="5357813"/>
          <p14:tracePt t="83277" x="2565400" y="5357813"/>
          <p14:tracePt t="83294" x="2586038" y="5365750"/>
          <p14:tracePt t="83311" x="2614613" y="5365750"/>
          <p14:tracePt t="83345" x="2622550" y="5365750"/>
          <p14:tracePt t="83361" x="2636838" y="5372100"/>
          <p14:tracePt t="83378" x="2643188" y="5372100"/>
          <p14:tracePt t="83394" x="2651125" y="5372100"/>
          <p14:tracePt t="83428" x="2657475" y="5372100"/>
          <p14:tracePt t="83860" x="2651125" y="5372100"/>
          <p14:tracePt t="83867" x="2628900" y="5372100"/>
          <p14:tracePt t="83876" x="2622550" y="5372100"/>
          <p14:tracePt t="83883" x="2608263" y="5365750"/>
          <p14:tracePt t="83899" x="2579688" y="5357813"/>
          <p14:tracePt t="83914" x="2543175" y="5357813"/>
          <p14:tracePt t="83931" x="2486025" y="5357813"/>
          <p14:tracePt t="83948" x="2451100" y="5357813"/>
          <p14:tracePt t="83964" x="2443163" y="5357813"/>
          <p14:tracePt t="83999" x="2428875" y="5351463"/>
          <p14:tracePt t="84015" x="2414588" y="5351463"/>
          <p14:tracePt t="84031" x="2393950" y="5351463"/>
          <p14:tracePt t="84050" x="2351088" y="5357813"/>
          <p14:tracePt t="84065" x="2308225" y="5357813"/>
          <p14:tracePt t="84081" x="2293938" y="5357813"/>
          <p14:tracePt t="84343" x="2300288" y="5357813"/>
          <p14:tracePt t="84360" x="2308225" y="5357813"/>
          <p14:tracePt t="84381" x="2322513" y="5357813"/>
          <p14:tracePt t="84390" x="2343150" y="5357813"/>
          <p14:tracePt t="84399" x="2357438" y="5357813"/>
          <p14:tracePt t="84417" x="2400300" y="5357813"/>
          <p14:tracePt t="84433" x="2436813" y="5357813"/>
          <p14:tracePt t="84450" x="2479675" y="5351463"/>
          <p14:tracePt t="84469" x="2493963" y="5351463"/>
          <p14:tracePt t="84571" x="2508250" y="5351463"/>
          <p14:tracePt t="84578" x="2514600" y="5351463"/>
          <p14:tracePt t="84586" x="2543175" y="5351463"/>
          <p14:tracePt t="84601" x="2571750" y="5351463"/>
          <p14:tracePt t="84618" x="2600325" y="5357813"/>
          <p14:tracePt t="84635" x="2628900" y="5357813"/>
          <p14:tracePt t="84651" x="2643188" y="5357813"/>
          <p14:tracePt t="84750" x="2651125" y="5357813"/>
          <p14:tracePt t="84757" x="2657475" y="5357813"/>
          <p14:tracePt t="84782" x="2665413" y="5357813"/>
          <p14:tracePt t="84885" x="2671763" y="5357813"/>
          <p14:tracePt t="84898" x="2686050" y="5357813"/>
          <p14:tracePt t="84914" x="2693988" y="5357813"/>
          <p14:tracePt t="84924" x="2700338" y="5357813"/>
          <p14:tracePt t="84936" x="2708275" y="5357813"/>
          <p14:tracePt t="84953" x="2722563" y="5357813"/>
          <p14:tracePt t="84970" x="2751138" y="5357813"/>
          <p14:tracePt t="84986" x="2757488" y="5357813"/>
          <p14:tracePt t="85003" x="2765425" y="5357813"/>
          <p14:tracePt t="85020" x="2771775" y="5357813"/>
          <p14:tracePt t="85037" x="2786063" y="5357813"/>
          <p14:tracePt t="85053" x="2800350" y="5357813"/>
          <p14:tracePt t="85070" x="2814638" y="5357813"/>
          <p14:tracePt t="85086" x="2822575" y="5357813"/>
          <p14:tracePt t="85103" x="2843213" y="5357813"/>
          <p14:tracePt t="85120" x="2871788" y="5357813"/>
          <p14:tracePt t="85137" x="2886075" y="5357813"/>
          <p14:tracePt t="85155" x="2914650" y="5357813"/>
          <p14:tracePt t="85171" x="2922588" y="5357813"/>
          <p14:tracePt t="85187" x="2936875" y="5357813"/>
          <p14:tracePt t="85204" x="2943225" y="5351463"/>
          <p14:tracePt t="85221" x="2957513" y="5351463"/>
          <p14:tracePt t="85254" x="2965450" y="5351463"/>
          <p14:tracePt t="85271" x="2986088" y="5351463"/>
          <p14:tracePt t="85288" x="3022600" y="5351463"/>
          <p14:tracePt t="85305" x="3028950" y="5351463"/>
          <p14:tracePt t="85321" x="3036888" y="5351463"/>
          <p14:tracePt t="85367" x="3043238" y="5351463"/>
          <p14:tracePt t="85375" x="3043238" y="5343525"/>
          <p14:tracePt t="85383" x="3057525" y="5343525"/>
          <p14:tracePt t="85397" x="3065463" y="5343525"/>
          <p14:tracePt t="85406" x="3065463" y="5337175"/>
          <p14:tracePt t="85421" x="3079750" y="5337175"/>
          <p14:tracePt t="85441" x="3079750" y="5329238"/>
          <p14:tracePt t="85485" x="3079750" y="5322888"/>
          <p14:tracePt t="85492" x="3079750" y="5314950"/>
          <p14:tracePt t="85505" x="3071813" y="5314950"/>
          <p14:tracePt t="85523" x="3014663" y="5314950"/>
          <p14:tracePt t="85539" x="2986088" y="5314950"/>
          <p14:tracePt t="85556" x="2951163" y="5322888"/>
          <p14:tracePt t="85572" x="2936875" y="5329238"/>
          <p14:tracePt t="85589" x="2914650" y="5329238"/>
          <p14:tracePt t="85606" x="2886075" y="5329238"/>
          <p14:tracePt t="85623" x="2851150" y="5329238"/>
          <p14:tracePt t="85640" x="2828925" y="5329238"/>
          <p14:tracePt t="85656" x="2814638" y="5329238"/>
          <p14:tracePt t="85673" x="2786063" y="5329238"/>
          <p14:tracePt t="85690" x="2779713" y="5337175"/>
          <p14:tracePt t="85707" x="2771775" y="5337175"/>
          <p14:tracePt t="85724" x="2765425" y="5337175"/>
          <p14:tracePt t="85960" x="2771775" y="5337175"/>
          <p14:tracePt t="85968" x="2779713" y="5337175"/>
          <p14:tracePt t="85984" x="2786063" y="5337175"/>
          <p14:tracePt t="85992" x="2794000" y="5337175"/>
          <p14:tracePt t="86009" x="2800350" y="5337175"/>
          <p14:tracePt t="86025" x="2808288" y="5337175"/>
          <p14:tracePt t="86041" x="2822575" y="5337175"/>
          <p14:tracePt t="86059" x="2843213" y="5337175"/>
          <p14:tracePt t="86063" x="2857500" y="5343525"/>
          <p14:tracePt t="86075" x="2879725" y="5343525"/>
          <p14:tracePt t="86092" x="2914650" y="5343525"/>
          <p14:tracePt t="86109" x="2943225" y="5351463"/>
          <p14:tracePt t="86126" x="2957513" y="5351463"/>
          <p14:tracePt t="86143" x="2965450" y="5351463"/>
          <p14:tracePt t="86212" x="2971800" y="5351463"/>
          <p14:tracePt t="86225" x="2979738" y="5351463"/>
          <p14:tracePt t="86241" x="2986088" y="5351463"/>
          <p14:tracePt t="86264" x="2994025" y="5351463"/>
          <p14:tracePt t="86281" x="3000375" y="5351463"/>
          <p14:tracePt t="86290" x="3008313" y="5351463"/>
          <p14:tracePt t="86296" x="3014663" y="5351463"/>
          <p14:tracePt t="86311" x="3028950" y="5351463"/>
          <p14:tracePt t="86327" x="3043238" y="5343525"/>
          <p14:tracePt t="86423" x="3051175" y="5343525"/>
          <p14:tracePt t="86461" x="3057525" y="5343525"/>
          <p14:tracePt t="86906" x="3051175" y="5343525"/>
          <p14:tracePt t="86937" x="3043238" y="5343525"/>
          <p14:tracePt t="86945" x="3036888" y="5343525"/>
          <p14:tracePt t="86952" x="3028950" y="5343525"/>
          <p14:tracePt t="86967" x="3022600" y="5343525"/>
          <p14:tracePt t="86980" x="3008313" y="5343525"/>
          <p14:tracePt t="86997" x="2979738" y="5343525"/>
          <p14:tracePt t="87013" x="2943225" y="5343525"/>
          <p14:tracePt t="87031" x="2900363" y="5351463"/>
          <p14:tracePt t="87047" x="2886075" y="5351463"/>
          <p14:tracePt t="87064" x="2851150" y="5357813"/>
          <p14:tracePt t="87080" x="2814638" y="5380038"/>
          <p14:tracePt t="87097" x="2779713" y="5394325"/>
          <p14:tracePt t="87114" x="2736850" y="5400675"/>
          <p14:tracePt t="87131" x="2665413" y="5414963"/>
          <p14:tracePt t="87148" x="2622550" y="5429250"/>
          <p14:tracePt t="87165" x="2593975" y="5451475"/>
          <p14:tracePt t="87181" x="2543175" y="5465763"/>
          <p14:tracePt t="87198" x="2500313" y="5465763"/>
          <p14:tracePt t="87215" x="2465388" y="5472113"/>
          <p14:tracePt t="87231" x="2436813" y="5472113"/>
          <p14:tracePt t="87248" x="2386013" y="5486400"/>
          <p14:tracePt t="87266" x="2336800" y="5486400"/>
          <p14:tracePt t="87282" x="2286000" y="5508625"/>
          <p14:tracePt t="87298" x="2243138" y="5514975"/>
          <p14:tracePt t="87316" x="2208213" y="5522913"/>
          <p14:tracePt t="87332" x="2185988" y="5522913"/>
          <p14:tracePt t="87349" x="2157413" y="5537200"/>
          <p14:tracePt t="87366" x="2136775" y="5565775"/>
          <p14:tracePt t="87382" x="2122488" y="5651500"/>
          <p14:tracePt t="87399" x="2108200" y="5665788"/>
          <p14:tracePt t="87416" x="2100263" y="5672138"/>
          <p14:tracePt t="87432" x="2093913" y="5680075"/>
          <p14:tracePt t="87450" x="2085975" y="5680075"/>
          <p14:tracePt t="87466" x="2079625" y="5686425"/>
          <p14:tracePt t="87701" x="2085975" y="5686425"/>
          <p14:tracePt t="87710" x="2108200" y="5686425"/>
          <p14:tracePt t="87719" x="2114550" y="5686425"/>
          <p14:tracePt t="87735" x="2122488" y="5686425"/>
          <p14:tracePt t="87751" x="2136775" y="5686425"/>
          <p14:tracePt t="87767" x="2165350" y="5686425"/>
          <p14:tracePt t="87784" x="2171700" y="5686425"/>
          <p14:tracePt t="87801" x="2193925" y="5686425"/>
          <p14:tracePt t="87817" x="2208213" y="5694363"/>
          <p14:tracePt t="87834" x="2222500" y="5694363"/>
          <p14:tracePt t="87851" x="2265363" y="5694363"/>
          <p14:tracePt t="87868" x="2300288" y="5694363"/>
          <p14:tracePt t="87885" x="2322513" y="5700713"/>
          <p14:tracePt t="87901" x="2328863" y="5700713"/>
          <p14:tracePt t="87918" x="2336800" y="5700713"/>
          <p14:tracePt t="87975" x="2343150" y="5700713"/>
          <p14:tracePt t="87991" x="2351088" y="5700713"/>
          <p14:tracePt t="88000" x="2357438" y="5700713"/>
          <p14:tracePt t="88007" x="2379663" y="5700713"/>
          <p14:tracePt t="88018" x="2393950" y="5700713"/>
          <p14:tracePt t="88035" x="2408238" y="5700713"/>
          <p14:tracePt t="88052" x="2451100" y="5700713"/>
          <p14:tracePt t="88069" x="2486025" y="5708650"/>
          <p14:tracePt t="88086" x="2493963" y="5708650"/>
          <p14:tracePt t="88102" x="2500313" y="5708650"/>
          <p14:tracePt t="88125" x="2508250" y="5708650"/>
          <p14:tracePt t="88148" x="2514600" y="5708650"/>
          <p14:tracePt t="88156" x="2522538" y="5708650"/>
          <p14:tracePt t="88173" x="2528888" y="5708650"/>
          <p14:tracePt t="88186" x="2543175" y="5708650"/>
          <p14:tracePt t="88203" x="2565400" y="5708650"/>
          <p14:tracePt t="88220" x="2579688" y="5708650"/>
          <p14:tracePt t="88238" x="2586038" y="5708650"/>
          <p14:tracePt t="88254" x="2593975" y="5708650"/>
          <p14:tracePt t="88270" x="2614613" y="5708650"/>
          <p14:tracePt t="88287" x="2622550" y="5708650"/>
          <p14:tracePt t="88303" x="2643188" y="5708650"/>
          <p14:tracePt t="88320" x="2679700" y="5708650"/>
          <p14:tracePt t="88337" x="2708275" y="5708650"/>
          <p14:tracePt t="88354" x="2728913" y="5708650"/>
          <p14:tracePt t="88371" x="2743200" y="5708650"/>
          <p14:tracePt t="88388" x="2765425" y="5708650"/>
          <p14:tracePt t="88404" x="2771775" y="5708650"/>
          <p14:tracePt t="88421" x="2786063" y="5715000"/>
          <p14:tracePt t="88454" x="2800350" y="5715000"/>
          <p14:tracePt t="88471" x="2814638" y="5715000"/>
          <p14:tracePt t="88488" x="2828925" y="5715000"/>
          <p14:tracePt t="88504" x="2836863" y="5715000"/>
          <p14:tracePt t="88522" x="2843213" y="5715000"/>
          <p14:tracePt t="88585" x="2851150" y="5715000"/>
          <p14:tracePt t="88632" x="2857500" y="5715000"/>
          <p14:tracePt t="88672" x="2865438" y="5715000"/>
          <p14:tracePt t="88688" x="2871788" y="5715000"/>
          <p14:tracePt t="88703" x="2879725" y="5715000"/>
          <p14:tracePt t="88719" x="2886075" y="5715000"/>
          <p14:tracePt t="88741" x="2894013" y="5715000"/>
          <p14:tracePt t="88749" x="2900363" y="5715000"/>
          <p14:tracePt t="88758" x="2908300" y="5715000"/>
          <p14:tracePt t="88773" x="2928938" y="5694363"/>
          <p14:tracePt t="88789" x="2965450" y="5694363"/>
          <p14:tracePt t="88807" x="2986088" y="5680075"/>
          <p14:tracePt t="88823" x="3014663" y="5680075"/>
          <p14:tracePt t="88840" x="3028950" y="5680075"/>
          <p14:tracePt t="88857" x="3036888" y="5680075"/>
          <p14:tracePt t="88891" x="3043238" y="5680075"/>
          <p14:tracePt t="88983" x="3057525" y="5672138"/>
          <p14:tracePt t="88991" x="3057525" y="5665788"/>
          <p14:tracePt t="88999" x="3065463" y="5665788"/>
          <p14:tracePt t="89007" x="3071813" y="5665788"/>
          <p14:tracePt t="89024" x="3094038" y="5665788"/>
          <p14:tracePt t="89041" x="3100388" y="5665788"/>
          <p14:tracePt t="89058" x="3114675" y="5665788"/>
          <p14:tracePt t="89075" x="3122613" y="5665788"/>
          <p14:tracePt t="89091" x="3143250" y="5665788"/>
          <p14:tracePt t="89108" x="3171825" y="5665788"/>
          <p14:tracePt t="89125" x="3186113" y="5665788"/>
          <p14:tracePt t="89141" x="3208338" y="5657850"/>
          <p14:tracePt t="89158" x="3228975" y="5657850"/>
          <p14:tracePt t="89175" x="3236913" y="5657850"/>
          <p14:tracePt t="89191" x="3243263" y="5651500"/>
          <p14:tracePt t="89208" x="3251200" y="5651500"/>
          <p14:tracePt t="89226" x="3257550" y="5651500"/>
          <p14:tracePt t="89242" x="3271838" y="5651500"/>
          <p14:tracePt t="89259" x="3279775" y="5651500"/>
          <p14:tracePt t="89275" x="3286125" y="5651500"/>
          <p14:tracePt t="89312" x="3294063" y="5651500"/>
          <p14:tracePt t="89335" x="3300413" y="5651500"/>
          <p14:tracePt t="89344" x="3308350" y="5651500"/>
          <p14:tracePt t="89359" x="3314700" y="5651500"/>
          <p14:tracePt t="89376" x="3322638" y="5657850"/>
          <p14:tracePt t="89392" x="3328988" y="5657850"/>
          <p14:tracePt t="89409" x="3336925" y="5657850"/>
          <p14:tracePt t="89426" x="3343275" y="5657850"/>
          <p14:tracePt t="89443" x="3357563" y="5665788"/>
          <p14:tracePt t="89459" x="3386138" y="5672138"/>
          <p14:tracePt t="89476" x="3408363" y="5672138"/>
          <p14:tracePt t="89493" x="3422650" y="5672138"/>
          <p14:tracePt t="89510" x="3436938" y="5672138"/>
          <p14:tracePt t="89570" x="3443288" y="5672138"/>
          <p14:tracePt t="89594" x="3451225" y="5672138"/>
          <p14:tracePt t="89624" x="3457575" y="5672138"/>
          <p14:tracePt t="89631" x="3465513" y="5672138"/>
          <p14:tracePt t="89644" x="3471863" y="5672138"/>
          <p14:tracePt t="89850" x="3479800" y="5665788"/>
          <p14:tracePt t="89859" x="3500438" y="5665788"/>
          <p14:tracePt t="89865" x="3536950" y="5651500"/>
          <p14:tracePt t="89878" x="3594100" y="5600700"/>
          <p14:tracePt t="89896" x="3722688" y="5537200"/>
          <p14:tracePt t="89912" x="3879850" y="5457825"/>
          <p14:tracePt t="89914" x="3979863" y="5386388"/>
          <p14:tracePt t="89928" x="4294188" y="5151438"/>
          <p14:tracePt t="89946" x="4643438" y="4851400"/>
          <p14:tracePt t="89962" x="4872038" y="4565650"/>
          <p14:tracePt t="89979" x="5051425" y="4451350"/>
          <p14:tracePt t="89996" x="5200650" y="4351338"/>
          <p14:tracePt t="90012" x="5394325" y="4265613"/>
          <p14:tracePt t="90030" x="5715000" y="4037013"/>
          <p14:tracePt t="90046" x="5880100" y="3771900"/>
          <p14:tracePt t="90063" x="5972175" y="3594100"/>
          <p14:tracePt t="90081" x="6015038" y="3457575"/>
          <p14:tracePt t="90085" x="6057900" y="3371850"/>
          <p14:tracePt t="90096" x="6072188" y="3343275"/>
          <p14:tracePt t="90113" x="6108700" y="3236913"/>
          <p14:tracePt t="90129" x="6151563" y="3136900"/>
          <p14:tracePt t="90147" x="6265863" y="2965450"/>
          <p14:tracePt t="90163" x="6372225" y="2836863"/>
          <p14:tracePt t="90180" x="6500813" y="2722563"/>
          <p14:tracePt t="90197" x="6551613" y="2657475"/>
          <p14:tracePt t="90214" x="6565900" y="2622550"/>
          <p14:tracePt t="90230" x="6565900" y="2586038"/>
          <p14:tracePt t="90247" x="6572250" y="2551113"/>
          <p14:tracePt t="90251" x="6572250" y="2536825"/>
          <p14:tracePt t="90263" x="6572250" y="2528888"/>
          <p14:tracePt t="90281" x="6572250" y="2514600"/>
          <p14:tracePt t="90314" x="6565900" y="2508250"/>
          <p14:tracePt t="90331" x="6565900" y="2486025"/>
          <p14:tracePt t="90348" x="6557963" y="2465388"/>
          <p14:tracePt t="90365" x="6500813" y="2414588"/>
          <p14:tracePt t="90381" x="6472238" y="2393950"/>
          <p14:tracePt t="90398" x="6457950" y="2386013"/>
          <p14:tracePt t="90415" x="6437313" y="2371725"/>
          <p14:tracePt t="90432" x="6415088" y="2351088"/>
          <p14:tracePt t="90448" x="6372225" y="2328863"/>
          <p14:tracePt t="90465" x="6337300" y="2322513"/>
          <p14:tracePt t="90481" x="6280150" y="2322513"/>
          <p14:tracePt t="90484" x="6251575" y="2322513"/>
          <p14:tracePt t="90500" x="6186488" y="2328863"/>
          <p14:tracePt t="90515" x="6143625" y="2328863"/>
          <p14:tracePt t="90532" x="6129338" y="2336800"/>
          <p14:tracePt t="90632" x="6129338" y="2343150"/>
          <p14:tracePt t="90657" x="6129338" y="2357438"/>
          <p14:tracePt t="90664" x="6143625" y="2371725"/>
          <p14:tracePt t="90672" x="6151563" y="2371725"/>
          <p14:tracePt t="90686" x="6165850" y="2371725"/>
          <p14:tracePt t="90700" x="6180138" y="2371725"/>
          <p14:tracePt t="90716" x="6208713" y="2371725"/>
          <p14:tracePt t="90733" x="6215063" y="2371725"/>
          <p14:tracePt t="90750" x="6223000" y="2371725"/>
          <p14:tracePt t="90767" x="6237288" y="2371725"/>
          <p14:tracePt t="90784" x="6251575" y="2386013"/>
          <p14:tracePt t="90800" x="6286500" y="2400300"/>
          <p14:tracePt t="90817" x="6351588" y="2408238"/>
          <p14:tracePt t="90833" x="6380163" y="2414588"/>
          <p14:tracePt t="90850" x="6400800" y="2422525"/>
          <p14:tracePt t="91288" x="6400800" y="2428875"/>
          <p14:tracePt t="91391" x="6394450" y="2428875"/>
          <p14:tracePt t="91397" x="6386513" y="2428875"/>
          <p14:tracePt t="91407" x="6380163" y="2428875"/>
          <p14:tracePt t="91420" x="6372225" y="2428875"/>
          <p14:tracePt t="91562" x="6372225" y="2436813"/>
          <p14:tracePt t="91649" x="6372225" y="2443163"/>
          <p14:tracePt t="91664" x="6372225" y="2451100"/>
          <p14:tracePt t="91671" x="6372225" y="2465388"/>
          <p14:tracePt t="91677" x="6372225" y="2479675"/>
          <p14:tracePt t="91687" x="6372225" y="2486025"/>
          <p14:tracePt t="91704" x="6372225" y="2500313"/>
          <p14:tracePt t="91721" x="6372225" y="2508250"/>
          <p14:tracePt t="91873" x="6365875" y="2508250"/>
          <p14:tracePt t="91891" x="6357938" y="2508250"/>
          <p14:tracePt t="91921" x="6351588" y="2508250"/>
          <p14:tracePt t="91936" x="6343650" y="2508250"/>
          <p14:tracePt t="91959" x="6337300" y="2508250"/>
          <p14:tracePt t="91967" x="6329363" y="2508250"/>
          <p14:tracePt t="91983" x="6329363" y="2514600"/>
          <p14:tracePt t="91991" x="6323013" y="2514600"/>
          <p14:tracePt t="92008" x="6315075" y="2514600"/>
          <p14:tracePt t="92023" x="6300788" y="2514600"/>
          <p14:tracePt t="92040" x="6294438" y="2514600"/>
          <p14:tracePt t="92057" x="6286500" y="2514600"/>
          <p14:tracePt t="92073" x="6280150" y="2514600"/>
          <p14:tracePt t="92554" x="6280150" y="2508250"/>
          <p14:tracePt t="92563" x="6286500" y="2508250"/>
          <p14:tracePt t="92585" x="6294438" y="2500313"/>
          <p14:tracePt t="92592" x="6294438" y="2493963"/>
          <p14:tracePt t="92608" x="6300788" y="2486025"/>
          <p14:tracePt t="92624" x="6315075" y="2479675"/>
          <p14:tracePt t="92640" x="6315075" y="2471738"/>
          <p14:tracePt t="92647" x="6315075" y="2465388"/>
          <p14:tracePt t="92659" x="6323013" y="2465388"/>
          <p14:tracePt t="92677" x="6337300" y="2451100"/>
          <p14:tracePt t="92693" x="6351588" y="2436813"/>
          <p14:tracePt t="92710" x="6372225" y="2422525"/>
          <p14:tracePt t="92726" x="6386513" y="2414588"/>
          <p14:tracePt t="92744" x="6400800" y="2400300"/>
          <p14:tracePt t="92761" x="6415088" y="2393950"/>
          <p14:tracePt t="92777" x="6437313" y="2379663"/>
          <p14:tracePt t="92794" x="6472238" y="2379663"/>
          <p14:tracePt t="92797" x="6486525" y="2365375"/>
          <p14:tracePt t="92811" x="6515100" y="2336800"/>
          <p14:tracePt t="92828" x="6529388" y="2328863"/>
          <p14:tracePt t="92844" x="6557963" y="2300288"/>
          <p14:tracePt t="92861" x="6586538" y="2293938"/>
          <p14:tracePt t="92878" x="6594475" y="2279650"/>
          <p14:tracePt t="92894" x="6608763" y="2271713"/>
          <p14:tracePt t="92911" x="6615113" y="2265363"/>
          <p14:tracePt t="92928" x="6643688" y="2257425"/>
          <p14:tracePt t="92945" x="6651625" y="2251075"/>
          <p14:tracePt t="92961" x="6680200" y="2243138"/>
          <p14:tracePt t="92978" x="6729413" y="2228850"/>
          <p14:tracePt t="92995" x="6743700" y="2214563"/>
          <p14:tracePt t="93013" x="6772275" y="2200275"/>
          <p14:tracePt t="93029" x="6780213" y="2193925"/>
          <p14:tracePt t="93063" x="6786563" y="2185988"/>
          <p14:tracePt t="93079" x="6800850" y="2171700"/>
          <p14:tracePt t="93096" x="6815138" y="2171700"/>
          <p14:tracePt t="93099" x="6823075" y="2165350"/>
          <p14:tracePt t="93112" x="6837363" y="2165350"/>
          <p14:tracePt t="93129" x="6843713" y="2157413"/>
          <p14:tracePt t="93147" x="6858000" y="2157413"/>
          <p14:tracePt t="93170" x="6865938" y="2157413"/>
          <p14:tracePt t="93235" x="6872288" y="2157413"/>
          <p14:tracePt t="93242" x="6872288" y="2151063"/>
          <p14:tracePt t="93250" x="6880225" y="2151063"/>
          <p14:tracePt t="93263" x="6886575" y="2151063"/>
          <p14:tracePt t="93343" x="6880225" y="2151063"/>
          <p14:tracePt t="93349" x="6837363" y="2171700"/>
          <p14:tracePt t="93357" x="6757988" y="2208213"/>
          <p14:tracePt t="93365" x="6708775" y="2228850"/>
          <p14:tracePt t="93380" x="6651625" y="2265363"/>
          <p14:tracePt t="93397" x="6551613" y="2314575"/>
          <p14:tracePt t="93414" x="6543675" y="2328863"/>
          <p14:tracePt t="93498" x="6537325" y="2328863"/>
          <p14:tracePt t="93513" x="6529388" y="2336800"/>
          <p14:tracePt t="93521" x="6523038" y="2343150"/>
          <p14:tracePt t="93531" x="6515100" y="2351088"/>
          <p14:tracePt t="93549" x="6500813" y="2371725"/>
          <p14:tracePt t="93566" x="6472238" y="2393950"/>
          <p14:tracePt t="93581" x="6429375" y="2422525"/>
          <p14:tracePt t="93584" x="6423025" y="2428875"/>
          <p14:tracePt t="93598" x="6394450" y="2436813"/>
          <p14:tracePt t="93615" x="6372225" y="2443163"/>
          <p14:tracePt t="93632" x="6357938" y="2443163"/>
          <p14:tracePt t="93648" x="6337300" y="2443163"/>
          <p14:tracePt t="93665" x="6315075" y="2443163"/>
          <p14:tracePt t="93682" x="6286500" y="2443163"/>
          <p14:tracePt t="93698" x="6280150" y="2443163"/>
          <p14:tracePt t="93921" x="6300788" y="2443163"/>
          <p14:tracePt t="93927" x="6329363" y="2443163"/>
          <p14:tracePt t="93937" x="6357938" y="2443163"/>
          <p14:tracePt t="93949" x="6386513" y="2443163"/>
          <p14:tracePt t="93967" x="6508750" y="2443163"/>
          <p14:tracePt t="93983" x="6529388" y="2451100"/>
          <p14:tracePt t="94001" x="6572250" y="2465388"/>
          <p14:tracePt t="94016" x="6586538" y="2471738"/>
          <p14:tracePt t="94147" x="6580188" y="2471738"/>
          <p14:tracePt t="94156" x="6551613" y="2457450"/>
          <p14:tracePt t="94163" x="6523038" y="2457450"/>
          <p14:tracePt t="94172" x="6480175" y="2457450"/>
          <p14:tracePt t="94184" x="6423025" y="2457450"/>
          <p14:tracePt t="94201" x="6386513" y="2457450"/>
          <p14:tracePt t="94218" x="6351588" y="2451100"/>
          <p14:tracePt t="94343" x="6365875" y="2451100"/>
          <p14:tracePt t="94350" x="6380163" y="2451100"/>
          <p14:tracePt t="94359" x="6400800" y="2457450"/>
          <p14:tracePt t="94369" x="6415088" y="2457450"/>
          <p14:tracePt t="94385" x="6437313" y="2457450"/>
          <p14:tracePt t="94927" x="6423025" y="2457450"/>
          <p14:tracePt t="94936" x="6408738" y="2457450"/>
          <p14:tracePt t="94943" x="6386513" y="2457450"/>
          <p14:tracePt t="94955" x="6380163" y="2457450"/>
          <p14:tracePt t="94972" x="6372225" y="2457450"/>
          <p14:tracePt t="95099" x="6380163" y="2465388"/>
          <p14:tracePt t="95108" x="6408738" y="2471738"/>
          <p14:tracePt t="95115" x="6457950" y="2479675"/>
          <p14:tracePt t="95126" x="6508750" y="2486025"/>
          <p14:tracePt t="95139" x="6586538" y="2486025"/>
          <p14:tracePt t="95156" x="6608763" y="2486025"/>
          <p14:tracePt t="95475" x="6600825" y="2486025"/>
          <p14:tracePt t="95484" x="6586538" y="2486025"/>
          <p14:tracePt t="95492" x="6580188" y="2486025"/>
          <p14:tracePt t="95508" x="6551613" y="2471738"/>
          <p14:tracePt t="95525" x="6515100" y="2465388"/>
          <p14:tracePt t="95542" x="6486525" y="2465388"/>
          <p14:tracePt t="95558" x="6472238" y="2465388"/>
          <p14:tracePt t="95781" x="6480175" y="2465388"/>
          <p14:tracePt t="95788" x="6486525" y="2471738"/>
          <p14:tracePt t="95796" x="6500813" y="2471738"/>
          <p14:tracePt t="95811" x="6523038" y="2471738"/>
          <p14:tracePt t="95826" x="6551613" y="2471738"/>
          <p14:tracePt t="95843" x="6565900" y="2471738"/>
          <p14:tracePt t="95860" x="6580188" y="2471738"/>
          <p14:tracePt t="95876" x="6586538" y="2471738"/>
          <p14:tracePt t="95893" x="6594475" y="2471738"/>
          <p14:tracePt t="95914" x="6600825" y="2471738"/>
          <p14:tracePt t="95953" x="6608763" y="2479675"/>
          <p14:tracePt t="95959" x="6615113" y="2479675"/>
          <p14:tracePt t="95968" x="6629400" y="2486025"/>
          <p14:tracePt t="95977" x="6637338" y="2493963"/>
          <p14:tracePt t="95994" x="6657975" y="2493963"/>
          <p14:tracePt t="96011" x="6694488" y="2493963"/>
          <p14:tracePt t="96027" x="6715125" y="2493963"/>
          <p14:tracePt t="96044" x="6772275" y="2500313"/>
          <p14:tracePt t="96046" x="6786563" y="2500313"/>
          <p14:tracePt t="96061" x="6837363" y="2500313"/>
          <p14:tracePt t="96078" x="6886575" y="2500313"/>
          <p14:tracePt t="96095" x="6923088" y="2500313"/>
          <p14:tracePt t="96111" x="6929438" y="2500313"/>
          <p14:tracePt t="96128" x="6943725" y="2500313"/>
          <p14:tracePt t="96217" x="6951663" y="2493963"/>
          <p14:tracePt t="96225" x="6972300" y="2493963"/>
          <p14:tracePt t="96232" x="6986588" y="2493963"/>
          <p14:tracePt t="96245" x="7015163" y="2493963"/>
          <p14:tracePt t="96263" x="7058025" y="2486025"/>
          <p14:tracePt t="96421" x="7058025" y="2493963"/>
          <p14:tracePt t="96427" x="7051675" y="2493963"/>
          <p14:tracePt t="96437" x="7037388" y="2493963"/>
          <p14:tracePt t="96446" x="7029450" y="2493963"/>
          <p14:tracePt t="96463" x="6994525" y="2500313"/>
          <p14:tracePt t="96480" x="6937375" y="2514600"/>
          <p14:tracePt t="96497" x="6872288" y="2528888"/>
          <p14:tracePt t="96513" x="6865938" y="2528888"/>
          <p14:tracePt t="96608" x="6858000" y="2536825"/>
          <p14:tracePt t="96616" x="6837363" y="2536825"/>
          <p14:tracePt t="96625" x="6823075" y="2536825"/>
          <p14:tracePt t="96632" x="6808788" y="2536825"/>
          <p14:tracePt t="96647" x="6780213" y="2536825"/>
          <p14:tracePt t="96664" x="6743700" y="2536825"/>
          <p14:tracePt t="96681" x="6737350" y="2536825"/>
          <p14:tracePt t="96698" x="6723063" y="2536825"/>
          <p14:tracePt t="96714" x="6708775" y="2528888"/>
          <p14:tracePt t="96731" x="6651625" y="2514600"/>
          <p14:tracePt t="96748" x="6629400" y="2514600"/>
          <p14:tracePt t="96764" x="6600825" y="2514600"/>
          <p14:tracePt t="96782" x="6572250" y="2514600"/>
          <p14:tracePt t="96798" x="6551613" y="2514600"/>
          <p14:tracePt t="96815" x="6537325" y="2514600"/>
          <p14:tracePt t="96899" x="6543675" y="2514600"/>
          <p14:tracePt t="96912" x="6551613" y="2508250"/>
          <p14:tracePt t="96919" x="6565900" y="2508250"/>
          <p14:tracePt t="96932" x="6572250" y="2508250"/>
          <p14:tracePt t="96949" x="6594475" y="2508250"/>
          <p14:tracePt t="96965" x="6623050" y="2508250"/>
          <p14:tracePt t="96982" x="6680200" y="2508250"/>
          <p14:tracePt t="96999" x="6708775" y="2522538"/>
          <p14:tracePt t="97016" x="6751638" y="2528888"/>
          <p14:tracePt t="97032" x="6800850" y="2528888"/>
          <p14:tracePt t="97049" x="6829425" y="2528888"/>
          <p14:tracePt t="97067" x="6851650" y="2528888"/>
          <p14:tracePt t="97083" x="6858000" y="2522538"/>
          <p14:tracePt t="97099" x="6872288" y="2522538"/>
          <p14:tracePt t="97116" x="6886575" y="2522538"/>
          <p14:tracePt t="97133" x="6900863" y="2522538"/>
          <p14:tracePt t="97150" x="6943725" y="2522538"/>
          <p14:tracePt t="97167" x="6972300" y="2522538"/>
          <p14:tracePt t="97184" x="6994525" y="2522538"/>
          <p14:tracePt t="97202" x="7080250" y="2528888"/>
          <p14:tracePt t="97217" x="7137400" y="2528888"/>
          <p14:tracePt t="97233" x="7186613" y="2528888"/>
          <p14:tracePt t="97251" x="7215188" y="2536825"/>
          <p14:tracePt t="97267" x="7237413" y="2536825"/>
          <p14:tracePt t="97284" x="7258050" y="2536825"/>
          <p14:tracePt t="97288" x="7265988" y="2536825"/>
          <p14:tracePt t="97300" x="7272338" y="2536825"/>
          <p14:tracePt t="97317" x="7294563" y="2528888"/>
          <p14:tracePt t="97335" x="7308850" y="2528888"/>
          <p14:tracePt t="97600" x="7323138" y="2528888"/>
          <p14:tracePt t="97609" x="7329488" y="2528888"/>
          <p14:tracePt t="97619" x="7343775" y="2528888"/>
          <p14:tracePt t="97636" x="7372350" y="2528888"/>
          <p14:tracePt t="97653" x="7429500" y="2528888"/>
          <p14:tracePt t="97669" x="7486650" y="2543175"/>
          <p14:tracePt t="97686" x="7580313" y="2543175"/>
          <p14:tracePt t="97703" x="7680325" y="2551113"/>
          <p14:tracePt t="97719" x="7758113" y="2565400"/>
          <p14:tracePt t="97736" x="7866063" y="2586038"/>
          <p14:tracePt t="97753" x="7923213" y="2593975"/>
          <p14:tracePt t="97756" x="7958138" y="2593975"/>
          <p14:tracePt t="97770" x="8001000" y="2593975"/>
          <p14:tracePt t="97787" x="8072438" y="2593975"/>
          <p14:tracePt t="97804" x="8086725" y="2593975"/>
          <p14:tracePt t="98060" x="8086725" y="2586038"/>
          <p14:tracePt t="98093" x="8086725" y="2579688"/>
          <p14:tracePt t="98107" x="8086725" y="2571750"/>
          <p14:tracePt t="98804" x="8037513" y="2571750"/>
          <p14:tracePt t="98810" x="7994650" y="2571750"/>
          <p14:tracePt t="98817" x="7915275" y="2571750"/>
          <p14:tracePt t="98826" x="7851775" y="2579688"/>
          <p14:tracePt t="98842" x="7737475" y="2586038"/>
          <p14:tracePt t="98859" x="7637463" y="2586038"/>
          <p14:tracePt t="98877" x="7515225" y="2586038"/>
          <p14:tracePt t="98893" x="7408863" y="2579688"/>
          <p14:tracePt t="98909" x="7294563" y="2565400"/>
          <p14:tracePt t="98926" x="7194550" y="2557463"/>
          <p14:tracePt t="98943" x="6972300" y="2522538"/>
          <p14:tracePt t="98959" x="6815138" y="2508250"/>
          <p14:tracePt t="98976" x="6694488" y="2500313"/>
          <p14:tracePt t="98993" x="6623050" y="2493963"/>
          <p14:tracePt t="99009" x="6594475" y="2493963"/>
          <p14:tracePt t="99026" x="6572250" y="2486025"/>
          <p14:tracePt t="99043" x="6557963" y="2486025"/>
          <p14:tracePt t="99061" x="6515100" y="2479675"/>
          <p14:tracePt t="99076" x="6480175" y="2471738"/>
          <p14:tracePt t="99093" x="6423025" y="2471738"/>
          <p14:tracePt t="99110" x="6380163" y="2471738"/>
          <p14:tracePt t="99127" x="6337300" y="2465388"/>
          <p14:tracePt t="99145" x="6286500" y="2465388"/>
          <p14:tracePt t="99161" x="6280150" y="2471738"/>
          <p14:tracePt t="99194" x="6280150" y="2479675"/>
          <p14:tracePt t="99280" x="6265863" y="2479675"/>
          <p14:tracePt t="99288" x="6257925" y="2479675"/>
          <p14:tracePt t="99297" x="6243638" y="2486025"/>
          <p14:tracePt t="99311" x="6223000" y="2486025"/>
          <p14:tracePt t="99391" x="6223000" y="2493963"/>
          <p14:tracePt t="99395" x="6237288" y="2493963"/>
          <p14:tracePt t="99404" x="6257925" y="2500313"/>
          <p14:tracePt t="99412" x="6272213" y="2500313"/>
          <p14:tracePt t="99428" x="6337300" y="2500313"/>
          <p14:tracePt t="99445" x="6380163" y="2493963"/>
          <p14:tracePt t="99462" x="6423025" y="2465388"/>
          <p14:tracePt t="99479" x="6472238" y="2436813"/>
          <p14:tracePt t="99496" x="6500813" y="2414588"/>
          <p14:tracePt t="99512" x="6543675" y="2379663"/>
          <p14:tracePt t="99529" x="6557963" y="2357438"/>
          <p14:tracePt t="99545" x="6594475" y="2308225"/>
          <p14:tracePt t="99562" x="6608763" y="2279650"/>
          <p14:tracePt t="99580" x="6623050" y="2251075"/>
          <p14:tracePt t="99596" x="6637338" y="2228850"/>
          <p14:tracePt t="99612" x="6643688" y="2208213"/>
          <p14:tracePt t="99629" x="6665913" y="2179638"/>
          <p14:tracePt t="99647" x="6680200" y="2143125"/>
          <p14:tracePt t="99663" x="6708775" y="2079625"/>
          <p14:tracePt t="99680" x="6772275" y="2000250"/>
          <p14:tracePt t="99696" x="6800850" y="1971675"/>
          <p14:tracePt t="99714" x="6858000" y="1936750"/>
          <p14:tracePt t="99731" x="6923088" y="1928813"/>
          <p14:tracePt t="99747" x="6958013" y="1922463"/>
          <p14:tracePt t="99763" x="6980238" y="1922463"/>
          <p14:tracePt t="99780" x="7015163" y="1922463"/>
          <p14:tracePt t="99797" x="7051675" y="1922463"/>
          <p14:tracePt t="99814" x="7086600" y="1922463"/>
          <p14:tracePt t="99816" x="7108825" y="1928813"/>
          <p14:tracePt t="99830" x="7129463" y="1943100"/>
          <p14:tracePt t="99847" x="7172325" y="1951038"/>
          <p14:tracePt t="99864" x="7243763" y="1951038"/>
          <p14:tracePt t="99881" x="7343775" y="1965325"/>
          <p14:tracePt t="99897" x="7394575" y="1985963"/>
          <p14:tracePt t="99914" x="7451725" y="2008188"/>
          <p14:tracePt t="99931" x="7515225" y="2022475"/>
          <p14:tracePt t="99948" x="7551738" y="2036763"/>
          <p14:tracePt t="99964" x="7558088" y="2043113"/>
          <p14:tracePt t="99981" x="7572375" y="2057400"/>
          <p14:tracePt t="99998" x="7586663" y="2071688"/>
          <p14:tracePt t="100015" x="7600950" y="2093913"/>
          <p14:tracePt t="100032" x="7600950" y="2114550"/>
          <p14:tracePt t="100049" x="7615238" y="2151063"/>
          <p14:tracePt t="100065" x="7637463" y="2214563"/>
          <p14:tracePt t="100069" x="7643813" y="2236788"/>
          <p14:tracePt t="100081" x="7658100" y="2251075"/>
          <p14:tracePt t="100099" x="7680325" y="2286000"/>
          <p14:tracePt t="100115" x="7694613" y="2322513"/>
          <p14:tracePt t="100133" x="7700963" y="2336800"/>
          <p14:tracePt t="100149" x="7700963" y="2351088"/>
          <p14:tracePt t="100166" x="7700963" y="2365375"/>
          <p14:tracePt t="100182" x="7715250" y="2393950"/>
          <p14:tracePt t="100199" x="7723188" y="2428875"/>
          <p14:tracePt t="100216" x="7723188" y="2457450"/>
          <p14:tracePt t="100218" x="7729538" y="2465388"/>
          <p14:tracePt t="100233" x="7743825" y="2493963"/>
          <p14:tracePt t="100250" x="7751763" y="2500313"/>
          <p14:tracePt t="100267" x="7758113" y="2508250"/>
          <p14:tracePt t="100284" x="7766050" y="2514600"/>
          <p14:tracePt t="100316" x="7794625" y="2522538"/>
          <p14:tracePt t="100333" x="7815263" y="2522538"/>
          <p14:tracePt t="100350" x="7837488" y="2514600"/>
          <p14:tracePt t="100366" x="7851775" y="2508250"/>
          <p14:tracePt t="100383" x="7851775" y="2500313"/>
          <p14:tracePt t="104684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테스트 프로그램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313765"/>
            <a:ext cx="8004945" cy="5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15"/>
    </mc:Choice>
    <mc:Fallback xmlns="">
      <p:transition spd="slow" advTm="5871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장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학습 목표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153400" cy="4781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배열 </a:t>
            </a:r>
            <a:r>
              <a:rPr lang="ko-KR" altLang="en-US" sz="2000" dirty="0">
                <a:solidFill>
                  <a:schemeClr val="tx2"/>
                </a:solidFill>
              </a:rPr>
              <a:t>구조와 연결된 구조의 특징과 장단점을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다양한 </a:t>
            </a:r>
            <a:r>
              <a:rPr lang="ko-KR" altLang="en-US" sz="2000" dirty="0">
                <a:solidFill>
                  <a:schemeClr val="tx2"/>
                </a:solidFill>
              </a:rPr>
              <a:t>연결된 구조의 형태와 특징을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</a:rPr>
              <a:t>파이썬을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이용해 연결된 형태의 자료구조를 구현할 수 있다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단순연결리스트로 </a:t>
            </a:r>
            <a:r>
              <a:rPr lang="ko-KR" altLang="en-US" sz="2000" dirty="0">
                <a:solidFill>
                  <a:schemeClr val="tx2"/>
                </a:solidFill>
              </a:rPr>
              <a:t>스택과 리스트를 구현할 수 있다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원형연결리스트로 </a:t>
            </a:r>
            <a:r>
              <a:rPr lang="ko-KR" altLang="en-US" sz="2000" dirty="0">
                <a:solidFill>
                  <a:schemeClr val="tx2"/>
                </a:solidFill>
              </a:rPr>
              <a:t>큐를 구현할 수 있다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</a:rPr>
              <a:t>덱을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이중연결리스트로 구현하는 이유를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  <a:endParaRPr kumimoji="0"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68"/>
    </mc:Choice>
    <mc:Fallback xmlns="">
      <p:transition spd="slow" advTm="9146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00FF"/>
                </a:solidFill>
              </a:rPr>
              <a:t>UnsortedLinkedList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class Node: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def</a:t>
            </a:r>
            <a:r>
              <a:rPr lang="en-US" altLang="ko-KR" sz="2400" kern="0" dirty="0">
                <a:solidFill>
                  <a:schemeClr val="tx2"/>
                </a:solidFill>
              </a:rPr>
              <a:t> __</a:t>
            </a:r>
            <a:r>
              <a:rPr lang="en-US" altLang="ko-KR" sz="2400" kern="0" dirty="0" err="1">
                <a:solidFill>
                  <a:schemeClr val="tx2"/>
                </a:solidFill>
              </a:rPr>
              <a:t>init</a:t>
            </a:r>
            <a:r>
              <a:rPr lang="en-US" altLang="ko-KR" sz="2400" kern="0" dirty="0">
                <a:solidFill>
                  <a:schemeClr val="tx2"/>
                </a:solidFill>
              </a:rPr>
              <a:t>__(self, it, </a:t>
            </a:r>
            <a:r>
              <a:rPr lang="en-US" altLang="ko-KR" sz="2400" kern="0" dirty="0" err="1">
                <a:solidFill>
                  <a:schemeClr val="tx2"/>
                </a:solidFill>
              </a:rPr>
              <a:t>nt</a:t>
            </a:r>
            <a:r>
              <a:rPr lang="en-US" altLang="ko-KR" sz="2400" kern="0" dirty="0">
                <a:solidFill>
                  <a:schemeClr val="tx2"/>
                </a:solidFill>
              </a:rPr>
              <a:t> = None):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self.item</a:t>
            </a:r>
            <a:r>
              <a:rPr lang="en-US" altLang="ko-KR" sz="2400" kern="0" dirty="0">
                <a:solidFill>
                  <a:schemeClr val="tx2"/>
                </a:solidFill>
              </a:rPr>
              <a:t> = it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self.next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nt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class </a:t>
            </a:r>
            <a:r>
              <a:rPr lang="en-US" altLang="ko-KR" sz="2400" kern="0" dirty="0" err="1">
                <a:solidFill>
                  <a:schemeClr val="tx2"/>
                </a:solidFill>
              </a:rPr>
              <a:t>UnsortedLinkedList</a:t>
            </a:r>
            <a:r>
              <a:rPr lang="en-US" altLang="ko-KR" sz="2400" kern="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def</a:t>
            </a:r>
            <a:r>
              <a:rPr lang="en-US" altLang="ko-KR" sz="2400" kern="0" dirty="0">
                <a:solidFill>
                  <a:schemeClr val="tx2"/>
                </a:solidFill>
              </a:rPr>
              <a:t> __</a:t>
            </a:r>
            <a:r>
              <a:rPr lang="en-US" altLang="ko-KR" sz="2400" kern="0" dirty="0" err="1">
                <a:solidFill>
                  <a:schemeClr val="tx2"/>
                </a:solidFill>
              </a:rPr>
              <a:t>init</a:t>
            </a:r>
            <a:r>
              <a:rPr lang="en-US" altLang="ko-KR" sz="2400" kern="0" dirty="0">
                <a:solidFill>
                  <a:schemeClr val="tx2"/>
                </a:solidFill>
              </a:rPr>
              <a:t>__(self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): 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</a:t>
            </a:r>
            <a:r>
              <a:rPr lang="en-US" altLang="ko-KR" sz="2400" kern="0" dirty="0">
                <a:solidFill>
                  <a:schemeClr val="tx2"/>
                </a:solidFill>
              </a:rPr>
              <a:t>=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None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def</a:t>
            </a: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err="1">
                <a:solidFill>
                  <a:schemeClr val="tx2"/>
                </a:solidFill>
              </a:rPr>
              <a:t>isEmpty</a:t>
            </a:r>
            <a:r>
              <a:rPr lang="en-US" altLang="ko-KR" sz="2400" kern="0" dirty="0">
                <a:solidFill>
                  <a:schemeClr val="tx2"/>
                </a:solidFill>
              </a:rPr>
              <a:t>(self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):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def</a:t>
            </a:r>
            <a:r>
              <a:rPr lang="en-US" altLang="ko-KR" sz="2400" kern="0" dirty="0">
                <a:solidFill>
                  <a:schemeClr val="tx2"/>
                </a:solidFill>
              </a:rPr>
              <a:t> clear(self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):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def</a:t>
            </a: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err="1">
                <a:solidFill>
                  <a:schemeClr val="tx2"/>
                </a:solidFill>
              </a:rPr>
              <a:t>insertFirst</a:t>
            </a:r>
            <a:r>
              <a:rPr lang="en-US" altLang="ko-KR" sz="2400" kern="0" dirty="0">
                <a:solidFill>
                  <a:schemeClr val="tx2"/>
                </a:solidFill>
              </a:rPr>
              <a:t>(self,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data):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def</a:t>
            </a: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err="1">
                <a:solidFill>
                  <a:schemeClr val="tx2"/>
                </a:solidFill>
              </a:rPr>
              <a:t>insertLast</a:t>
            </a:r>
            <a:r>
              <a:rPr lang="en-US" altLang="ko-KR" sz="2400" kern="0" dirty="0">
                <a:solidFill>
                  <a:schemeClr val="tx2"/>
                </a:solidFill>
              </a:rPr>
              <a:t>(self,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data):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  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remove(self, data):</a:t>
            </a:r>
          </a:p>
          <a:p>
            <a:pPr marL="0" indent="0">
              <a:buNone/>
              <a:defRPr/>
            </a:pPr>
            <a:r>
              <a:rPr lang="en-US" altLang="ko-KR" sz="2400" kern="0" dirty="0" smtClean="0">
                <a:solidFill>
                  <a:schemeClr val="tx2"/>
                </a:solidFill>
              </a:rPr>
              <a:t>    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</a:t>
            </a:r>
            <a:r>
              <a:rPr lang="en-US" altLang="ko-KR" sz="2400" kern="0" dirty="0">
                <a:solidFill>
                  <a:schemeClr val="tx2"/>
                </a:solidFill>
              </a:rPr>
              <a:t>find(self, data):</a:t>
            </a:r>
          </a:p>
          <a:p>
            <a:pPr marL="0" indent="0">
              <a:buNone/>
              <a:defRPr/>
            </a:pPr>
            <a:r>
              <a:rPr lang="en-US" altLang="ko-KR" sz="2400" kern="0" dirty="0" smtClean="0">
                <a:solidFill>
                  <a:schemeClr val="tx2"/>
                </a:solidFill>
              </a:rPr>
              <a:t>    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</a:t>
            </a:r>
            <a:r>
              <a:rPr lang="en-US" altLang="ko-KR" sz="2400" kern="0" dirty="0">
                <a:solidFill>
                  <a:schemeClr val="tx2"/>
                </a:solidFill>
              </a:rPr>
              <a:t>print(self):</a:t>
            </a:r>
          </a:p>
          <a:p>
            <a:pPr marL="0" indent="0">
              <a:buNone/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9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35"/>
    </mc:Choice>
    <mc:Fallback xmlns="">
      <p:transition spd="slow" advTm="9143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124" x="6286500" y="5594350"/>
          <p14:tracePt t="25218" x="6286500" y="5586413"/>
          <p14:tracePt t="25226" x="6223000" y="5565775"/>
          <p14:tracePt t="25235" x="6143625" y="5529263"/>
          <p14:tracePt t="25250" x="5972175" y="5443538"/>
          <p14:tracePt t="25265" x="5729288" y="5129213"/>
          <p14:tracePt t="25282" x="5372100" y="4757738"/>
          <p14:tracePt t="25299" x="4972050" y="4343400"/>
          <p14:tracePt t="25315" x="4537075" y="3829050"/>
          <p14:tracePt t="25333" x="4108450" y="3443288"/>
          <p14:tracePt t="25349" x="3800475" y="3186113"/>
          <p14:tracePt t="25351" x="3586163" y="3036888"/>
          <p14:tracePt t="25365" x="3443288" y="2922588"/>
          <p14:tracePt t="25382" x="3036888" y="2579688"/>
          <p14:tracePt t="25399" x="2800350" y="2365375"/>
          <p14:tracePt t="25416" x="2643188" y="2222500"/>
          <p14:tracePt t="25433" x="2436813" y="2036763"/>
          <p14:tracePt t="25449" x="2243138" y="1879600"/>
          <p14:tracePt t="25467" x="2128838" y="1779588"/>
          <p14:tracePt t="25483" x="1965325" y="1665288"/>
          <p14:tracePt t="25500" x="1857375" y="1571625"/>
          <p14:tracePt t="25516" x="1793875" y="1493838"/>
          <p14:tracePt t="25533" x="1728788" y="1408113"/>
          <p14:tracePt t="25550" x="1665288" y="1343025"/>
          <p14:tracePt t="25567" x="1600200" y="1308100"/>
          <p14:tracePt t="25570" x="1557338" y="1279525"/>
          <p14:tracePt t="25584" x="1550988" y="1279525"/>
          <p14:tracePt t="25602" x="1493838" y="1250950"/>
          <p14:tracePt t="25617" x="1414463" y="1200150"/>
          <p14:tracePt t="25634" x="1365250" y="1185863"/>
          <p14:tracePt t="25650" x="1314450" y="1165225"/>
          <p14:tracePt t="25668" x="1285875" y="1157288"/>
          <p14:tracePt t="25684" x="1250950" y="1157288"/>
          <p14:tracePt t="25701" x="1228725" y="1171575"/>
          <p14:tracePt t="25703" x="1222375" y="1185863"/>
          <p14:tracePt t="25718" x="1200150" y="1214438"/>
          <p14:tracePt t="25736" x="1193800" y="1243013"/>
          <p14:tracePt t="25752" x="1185863" y="1271588"/>
          <p14:tracePt t="25768" x="1171575" y="1308100"/>
          <p14:tracePt t="25784" x="1171575" y="1343025"/>
          <p14:tracePt t="25801" x="1171575" y="1357313"/>
          <p14:tracePt t="25818" x="1165225" y="1385888"/>
          <p14:tracePt t="25835" x="1165225" y="1414463"/>
          <p14:tracePt t="25852" x="1165225" y="1457325"/>
          <p14:tracePt t="25868" x="1157288" y="1508125"/>
          <p14:tracePt t="25886" x="1157288" y="1557338"/>
          <p14:tracePt t="25902" x="1165225" y="1571625"/>
          <p14:tracePt t="25919" x="1171575" y="1585913"/>
          <p14:tracePt t="25939" x="1179513" y="1585913"/>
          <p14:tracePt t="25956" x="1179513" y="1593850"/>
          <p14:tracePt t="25969" x="1185863" y="1608138"/>
          <p14:tracePt t="25985" x="1185863" y="1614488"/>
          <p14:tracePt t="26002" x="1193800" y="1636713"/>
          <p14:tracePt t="26019" x="1200150" y="1643063"/>
          <p14:tracePt t="26036" x="1208088" y="1651000"/>
          <p14:tracePt t="26052" x="1214438" y="1651000"/>
          <p14:tracePt t="26069" x="1250950" y="1643063"/>
          <p14:tracePt t="26086" x="1285875" y="1628775"/>
          <p14:tracePt t="26103" x="1300163" y="1622425"/>
          <p14:tracePt t="26119" x="1308100" y="1614488"/>
          <p14:tracePt t="26137" x="1314450" y="1614488"/>
          <p14:tracePt t="26171" x="1343025" y="1622425"/>
          <p14:tracePt t="26187" x="1379538" y="1628775"/>
          <p14:tracePt t="26204" x="1422400" y="1628775"/>
          <p14:tracePt t="26220" x="1465263" y="1636713"/>
          <p14:tracePt t="26237" x="1508125" y="1636713"/>
          <p14:tracePt t="26254" x="1522413" y="1636713"/>
          <p14:tracePt t="26290" x="1522413" y="1651000"/>
          <p14:tracePt t="26304" x="1522413" y="1693863"/>
          <p14:tracePt t="26321" x="1508125" y="1751013"/>
          <p14:tracePt t="26338" x="1500188" y="1771650"/>
          <p14:tracePt t="26354" x="1493838" y="1808163"/>
          <p14:tracePt t="26371" x="1485900" y="1836738"/>
          <p14:tracePt t="26387" x="1479550" y="1857375"/>
          <p14:tracePt t="26404" x="1471613" y="1885950"/>
          <p14:tracePt t="26421" x="1471613" y="1900238"/>
          <p14:tracePt t="26438" x="1471613" y="1908175"/>
          <p14:tracePt t="26456" x="1465263" y="1928813"/>
          <p14:tracePt t="26471" x="1457325" y="1979613"/>
          <p14:tracePt t="26488" x="1436688" y="2008188"/>
          <p14:tracePt t="26505" x="1428750" y="2014538"/>
          <p14:tracePt t="26521" x="1422400" y="2022475"/>
          <p14:tracePt t="26538" x="1408113" y="2022475"/>
          <p14:tracePt t="26571" x="1400175" y="2028825"/>
          <p14:tracePt t="26589" x="1393825" y="2036763"/>
          <p14:tracePt t="26606" x="1385888" y="2036763"/>
          <p14:tracePt t="26623" x="1371600" y="2036763"/>
          <p14:tracePt t="26639" x="1357313" y="2036763"/>
          <p14:tracePt t="26656" x="1350963" y="2036763"/>
          <p14:tracePt t="26696" x="1343025" y="2036763"/>
          <p14:tracePt t="26811" x="1357313" y="2036763"/>
          <p14:tracePt t="26820" x="1379538" y="2028825"/>
          <p14:tracePt t="26828" x="1393825" y="2022475"/>
          <p14:tracePt t="26840" x="1408113" y="2022475"/>
          <p14:tracePt t="26856" x="1443038" y="2008188"/>
          <p14:tracePt t="26875" x="1471613" y="2008188"/>
          <p14:tracePt t="26890" x="1500188" y="2008188"/>
          <p14:tracePt t="26907" x="1543050" y="2008188"/>
          <p14:tracePt t="26924" x="1579563" y="2008188"/>
          <p14:tracePt t="26941" x="1651000" y="2008188"/>
          <p14:tracePt t="26957" x="1722438" y="2014538"/>
          <p14:tracePt t="26974" x="1793875" y="2014538"/>
          <p14:tracePt t="26991" x="1814513" y="2014538"/>
          <p14:tracePt t="27008" x="1836738" y="2014538"/>
          <p14:tracePt t="27025" x="1843088" y="2014538"/>
          <p14:tracePt t="27058" x="1857375" y="2014538"/>
          <p14:tracePt t="27075" x="1865313" y="2014538"/>
          <p14:tracePt t="27091" x="1885950" y="2022475"/>
          <p14:tracePt t="27108" x="1900238" y="2022475"/>
          <p14:tracePt t="27111" x="1914525" y="2022475"/>
          <p14:tracePt t="27125" x="1951038" y="2022475"/>
          <p14:tracePt t="27142" x="1965325" y="2022475"/>
          <p14:tracePt t="27159" x="1979613" y="2022475"/>
          <p14:tracePt t="27176" x="1985963" y="2022475"/>
          <p14:tracePt t="27295" x="1993900" y="2022475"/>
          <p14:tracePt t="27303" x="2000250" y="2022475"/>
          <p14:tracePt t="27312" x="2014538" y="2022475"/>
          <p14:tracePt t="27326" x="2022475" y="2022475"/>
          <p14:tracePt t="27343" x="2043113" y="2014538"/>
          <p14:tracePt t="27361" x="2051050" y="2014538"/>
          <p14:tracePt t="27376" x="2065338" y="2014538"/>
          <p14:tracePt t="27393" x="2093913" y="2014538"/>
          <p14:tracePt t="27409" x="2165350" y="2014538"/>
          <p14:tracePt t="27427" x="2222500" y="2022475"/>
          <p14:tracePt t="27444" x="2279650" y="2028825"/>
          <p14:tracePt t="27460" x="2386013" y="2028825"/>
          <p14:tracePt t="27476" x="2436813" y="2028825"/>
          <p14:tracePt t="27493" x="2451100" y="2028825"/>
          <p14:tracePt t="27510" x="2457450" y="2028825"/>
          <p14:tracePt t="27618" x="2471738" y="2028825"/>
          <p14:tracePt t="27624" x="2479675" y="2028825"/>
          <p14:tracePt t="27632" x="2486025" y="2028825"/>
          <p14:tracePt t="27644" x="2493963" y="2022475"/>
          <p14:tracePt t="27661" x="2500313" y="2022475"/>
          <p14:tracePt t="27679" x="2522538" y="2014538"/>
          <p14:tracePt t="27695" x="2528888" y="2014538"/>
          <p14:tracePt t="27712" x="2557463" y="2014538"/>
          <p14:tracePt t="27728" x="2593975" y="2008188"/>
          <p14:tracePt t="27745" x="2608263" y="2000250"/>
          <p14:tracePt t="27762" x="2636838" y="2000250"/>
          <p14:tracePt t="27778" x="2671763" y="1985963"/>
          <p14:tracePt t="27795" x="2708275" y="1979613"/>
          <p14:tracePt t="27812" x="2714625" y="1965325"/>
          <p14:tracePt t="27828" x="2722563" y="1965325"/>
          <p14:tracePt t="27938" x="2728913" y="1965325"/>
          <p14:tracePt t="27953" x="2743200" y="1965325"/>
          <p14:tracePt t="28079" x="2728913" y="1965325"/>
          <p14:tracePt t="28095" x="2728913" y="1971675"/>
          <p14:tracePt t="28109" x="2728913" y="1979613"/>
          <p14:tracePt t="28258" x="2728913" y="1985963"/>
          <p14:tracePt t="28423" x="2728913" y="1993900"/>
          <p14:tracePt t="28429" x="2728913" y="2000250"/>
          <p14:tracePt t="28454" x="2722563" y="2000250"/>
          <p14:tracePt t="28476" x="2714625" y="2008188"/>
          <p14:tracePt t="28491" x="2708275" y="2008188"/>
          <p14:tracePt t="28501" x="2700338" y="2014538"/>
          <p14:tracePt t="28506" x="2693988" y="2022475"/>
          <p14:tracePt t="28519" x="2679700" y="2022475"/>
          <p14:tracePt t="28532" x="2643188" y="2043113"/>
          <p14:tracePt t="28550" x="2614613" y="2065338"/>
          <p14:tracePt t="28566" x="2586038" y="2079625"/>
          <p14:tracePt t="28582" x="2565400" y="2079625"/>
          <p14:tracePt t="28599" x="2536825" y="2100263"/>
          <p14:tracePt t="28616" x="2493963" y="2122488"/>
          <p14:tracePt t="28633" x="2486025" y="2136775"/>
          <p14:tracePt t="28650" x="2465388" y="2151063"/>
          <p14:tracePt t="28666" x="2443163" y="2165350"/>
          <p14:tracePt t="28684" x="2414588" y="2185988"/>
          <p14:tracePt t="28700" x="2400300" y="2185988"/>
          <p14:tracePt t="28716" x="2371725" y="2193925"/>
          <p14:tracePt t="28734" x="2343150" y="2200275"/>
          <p14:tracePt t="28750" x="2314575" y="2208213"/>
          <p14:tracePt t="28767" x="2279650" y="2214563"/>
          <p14:tracePt t="28783" x="2265363" y="2222500"/>
          <p14:tracePt t="28800" x="2251075" y="2228850"/>
          <p14:tracePt t="28817" x="2243138" y="2236788"/>
          <p14:tracePt t="28819" x="2236788" y="2236788"/>
          <p14:tracePt t="28834" x="2228850" y="2236788"/>
          <p14:tracePt t="28851" x="2222500" y="2243138"/>
          <p14:tracePt t="28867" x="2208213" y="2251075"/>
          <p14:tracePt t="28884" x="2193925" y="2251075"/>
          <p14:tracePt t="28901" x="2179638" y="2251075"/>
          <p14:tracePt t="28918" x="2171700" y="2257425"/>
          <p14:tracePt t="28934" x="2165350" y="2257425"/>
          <p14:tracePt t="28951" x="2143125" y="2257425"/>
          <p14:tracePt t="28968" x="2136775" y="2265363"/>
          <p14:tracePt t="28985" x="2122488" y="2265363"/>
          <p14:tracePt t="29002" x="2093913" y="2265363"/>
          <p14:tracePt t="29018" x="2079625" y="2265363"/>
          <p14:tracePt t="29035" x="2065338" y="2265363"/>
          <p14:tracePt t="29052" x="2057400" y="2265363"/>
          <p14:tracePt t="29069" x="2043113" y="2265363"/>
          <p14:tracePt t="29287" x="2051050" y="2265363"/>
          <p14:tracePt t="29399" x="2057400" y="2257425"/>
          <p14:tracePt t="29406" x="2071688" y="2257425"/>
          <p14:tracePt t="29413" x="2079625" y="2257425"/>
          <p14:tracePt t="29423" x="2085975" y="2251075"/>
          <p14:tracePt t="29437" x="2108200" y="2243138"/>
          <p14:tracePt t="29454" x="2114550" y="2243138"/>
          <p14:tracePt t="29470" x="2122488" y="2243138"/>
          <p14:tracePt t="29538" x="2128838" y="2243138"/>
          <p14:tracePt t="29547" x="2136775" y="2243138"/>
          <p14:tracePt t="29554" x="2143125" y="2243138"/>
          <p14:tracePt t="29571" x="2171700" y="2243138"/>
          <p14:tracePt t="29587" x="2193925" y="2243138"/>
          <p14:tracePt t="29604" x="2200275" y="2243138"/>
          <p14:tracePt t="29621" x="2208213" y="2243138"/>
          <p14:tracePt t="29710" x="2208213" y="2236788"/>
          <p14:tracePt t="29717" x="2214563" y="2236788"/>
          <p14:tracePt t="29835" x="2208213" y="2236788"/>
          <p14:tracePt t="29867" x="2200275" y="2236788"/>
          <p14:tracePt t="29930" x="2193925" y="2236788"/>
          <p14:tracePt t="30148" x="2193925" y="2243138"/>
          <p14:tracePt t="30156" x="2193925" y="2251075"/>
          <p14:tracePt t="30163" x="2193925" y="2265363"/>
          <p14:tracePt t="30179" x="2193925" y="2286000"/>
          <p14:tracePt t="30191" x="2193925" y="2293938"/>
          <p14:tracePt t="30208" x="2193925" y="2314575"/>
          <p14:tracePt t="30226" x="2193925" y="2365375"/>
          <p14:tracePt t="30241" x="2193925" y="2379663"/>
          <p14:tracePt t="30258" x="2185988" y="2393950"/>
          <p14:tracePt t="30275" x="2185988" y="2408238"/>
          <p14:tracePt t="30292" x="2185988" y="2428875"/>
          <p14:tracePt t="30308" x="2185988" y="2457450"/>
          <p14:tracePt t="30325" x="2193925" y="2543175"/>
          <p14:tracePt t="30342" x="2193925" y="2600325"/>
          <p14:tracePt t="30361" x="2193925" y="2608263"/>
          <p14:tracePt t="30375" x="2193925" y="2614613"/>
          <p14:tracePt t="30392" x="2193925" y="2622550"/>
          <p14:tracePt t="30409" x="2193925" y="2628900"/>
          <p14:tracePt t="31156" x="2193925" y="2600325"/>
          <p14:tracePt t="31164" x="2193925" y="2579688"/>
          <p14:tracePt t="31172" x="2193925" y="2565400"/>
          <p14:tracePt t="31180" x="2193925" y="2557463"/>
          <p14:tracePt t="31197" x="2193925" y="2536825"/>
          <p14:tracePt t="31213" x="2193925" y="2528888"/>
          <p14:tracePt t="31230" x="2193925" y="2522538"/>
          <p14:tracePt t="31246" x="2193925" y="2508250"/>
          <p14:tracePt t="31263" x="2185988" y="2471738"/>
          <p14:tracePt t="31280" x="2179638" y="2457450"/>
          <p14:tracePt t="31297" x="2179638" y="2443163"/>
          <p14:tracePt t="31313" x="2171700" y="2428875"/>
          <p14:tracePt t="31330" x="2171700" y="2414588"/>
          <p14:tracePt t="31347" x="2157413" y="2408238"/>
          <p14:tracePt t="31364" x="2157413" y="2400300"/>
          <p14:tracePt t="31422" x="2157413" y="2393950"/>
          <p14:tracePt t="31438" x="2157413" y="2386013"/>
          <p14:tracePt t="31452" x="2157413" y="2371725"/>
          <p14:tracePt t="31460" x="2157413" y="2365375"/>
          <p14:tracePt t="31476" x="2157413" y="2357438"/>
          <p14:tracePt t="31586" x="2157413" y="2351088"/>
          <p14:tracePt t="31976" x="2157413" y="2343150"/>
          <p14:tracePt t="32000" x="2157413" y="2336800"/>
          <p14:tracePt t="32038" x="2157413" y="2328863"/>
          <p14:tracePt t="32085" x="2157413" y="2322513"/>
          <p14:tracePt t="32102" x="2157413" y="2314575"/>
          <p14:tracePt t="33343" x="2157413" y="2322513"/>
          <p14:tracePt t="33383" x="2157413" y="2328863"/>
          <p14:tracePt t="33406" x="2157413" y="2336800"/>
          <p14:tracePt t="33413" x="2157413" y="2343150"/>
          <p14:tracePt t="33424" x="2157413" y="2351088"/>
          <p14:tracePt t="33441" x="2157413" y="2357438"/>
          <p14:tracePt t="33458" x="2151063" y="2365375"/>
          <p14:tracePt t="33475" x="2151063" y="2371725"/>
          <p14:tracePt t="33508" x="2151063" y="2386013"/>
          <p14:tracePt t="33525" x="2151063" y="2393950"/>
          <p14:tracePt t="33542" x="2151063" y="2400300"/>
          <p14:tracePt t="33577" x="2151063" y="2414588"/>
          <p14:tracePt t="33592" x="2151063" y="2422525"/>
          <p14:tracePt t="33609" x="2151063" y="2428875"/>
          <p14:tracePt t="33626" x="2157413" y="2451100"/>
          <p14:tracePt t="33642" x="2157413" y="2465388"/>
          <p14:tracePt t="33659" x="2157413" y="2471738"/>
          <p14:tracePt t="33676" x="2157413" y="2486025"/>
          <p14:tracePt t="33693" x="2157413" y="2514600"/>
          <p14:tracePt t="33709" x="2157413" y="2522538"/>
          <p14:tracePt t="33726" x="2157413" y="2528888"/>
          <p14:tracePt t="33743" x="2157413" y="2536825"/>
          <p14:tracePt t="33759" x="2157413" y="2551113"/>
          <p14:tracePt t="33776" x="2157413" y="2557463"/>
          <p14:tracePt t="33793" x="2157413" y="2571750"/>
          <p14:tracePt t="33810" x="2157413" y="2579688"/>
          <p14:tracePt t="33826" x="2157413" y="2586038"/>
          <p14:tracePt t="33843" x="2157413" y="2593975"/>
          <p14:tracePt t="33848" x="2157413" y="2600325"/>
          <p14:tracePt t="33877" x="2157413" y="2608263"/>
          <p14:tracePt t="34321" x="2151063" y="2593975"/>
          <p14:tracePt t="34325" x="2151063" y="2565400"/>
          <p14:tracePt t="34334" x="2143125" y="2522538"/>
          <p14:tracePt t="34345" x="2143125" y="2500313"/>
          <p14:tracePt t="34363" x="2143125" y="2486025"/>
          <p14:tracePt t="34379" x="2143125" y="2471738"/>
          <p14:tracePt t="34383" x="2143125" y="2465388"/>
          <p14:tracePt t="34400" x="2136775" y="2465388"/>
          <p14:tracePt t="34415" x="2136775" y="2451100"/>
          <p14:tracePt t="34430" x="2128838" y="2436813"/>
          <p14:tracePt t="34446" x="2128838" y="2428875"/>
          <p14:tracePt t="34463" x="2128838" y="2414588"/>
          <p14:tracePt t="34480" x="2128838" y="2408238"/>
          <p14:tracePt t="34497" x="2128838" y="2393950"/>
          <p14:tracePt t="34514" x="2114550" y="2379663"/>
          <p14:tracePt t="34530" x="2114550" y="2371725"/>
          <p14:tracePt t="34584" x="2114550" y="2365375"/>
          <p14:tracePt t="34592" x="2108200" y="2365375"/>
          <p14:tracePt t="34608" x="2108200" y="2357438"/>
          <p14:tracePt t="34623" x="2108200" y="2351088"/>
          <p14:tracePt t="34633" x="2108200" y="2343150"/>
          <p14:tracePt t="34647" x="2108200" y="2328863"/>
          <p14:tracePt t="34664" x="2108200" y="2322513"/>
          <p14:tracePt t="34681" x="2108200" y="2314575"/>
          <p14:tracePt t="34698" x="2108200" y="2308225"/>
          <p14:tracePt t="34732" x="2108200" y="2300288"/>
          <p14:tracePt t="35046" x="2108200" y="2308225"/>
          <p14:tracePt t="35063" x="2108200" y="2314575"/>
          <p14:tracePt t="35203" x="2108200" y="2322513"/>
          <p14:tracePt t="35219" x="2108200" y="2328863"/>
          <p14:tracePt t="35225" x="2108200" y="2336800"/>
          <p14:tracePt t="35235" x="2108200" y="2343150"/>
          <p14:tracePt t="35255" x="2108200" y="2357438"/>
          <p14:tracePt t="35268" x="2108200" y="2365375"/>
          <p14:tracePt t="35287" x="2108200" y="2371725"/>
          <p14:tracePt t="35311" x="2108200" y="2379663"/>
          <p14:tracePt t="35326" x="2108200" y="2386013"/>
          <p14:tracePt t="35334" x="2108200" y="2393950"/>
          <p14:tracePt t="35351" x="2108200" y="2428875"/>
          <p14:tracePt t="35368" x="2108200" y="2443163"/>
          <p14:tracePt t="35384" x="2108200" y="2471738"/>
          <p14:tracePt t="35403" x="2108200" y="2486025"/>
          <p14:tracePt t="35419" x="2108200" y="2514600"/>
          <p14:tracePt t="35435" x="2108200" y="2522538"/>
          <p14:tracePt t="35452" x="2108200" y="2528888"/>
          <p14:tracePt t="35468" x="2108200" y="2543175"/>
          <p14:tracePt t="35485" x="2108200" y="2551113"/>
          <p14:tracePt t="35502" x="2108200" y="2565400"/>
          <p14:tracePt t="35535" x="2108200" y="2571750"/>
          <p14:tracePt t="35554" x="2108200" y="2593975"/>
          <p14:tracePt t="35569" x="2114550" y="2608263"/>
          <p14:tracePt t="35586" x="2114550" y="2628900"/>
          <p14:tracePt t="35603" x="2114550" y="2636838"/>
          <p14:tracePt t="35636" x="2114550" y="2643188"/>
          <p14:tracePt t="38194" x="2122488" y="2643188"/>
          <p14:tracePt t="38203" x="2128838" y="2643188"/>
          <p14:tracePt t="38219" x="2136775" y="2643188"/>
          <p14:tracePt t="40069" x="2136775" y="2651125"/>
          <p14:tracePt t="40075" x="2136775" y="2665413"/>
          <p14:tracePt t="40091" x="2136775" y="2671763"/>
          <p14:tracePt t="40099" x="2136775" y="2686050"/>
          <p14:tracePt t="40115" x="2136775" y="2693988"/>
          <p14:tracePt t="40126" x="2136775" y="2700338"/>
          <p14:tracePt t="40143" x="2136775" y="2708275"/>
          <p14:tracePt t="40159" x="2136775" y="2714625"/>
          <p14:tracePt t="40178" x="2128838" y="2714625"/>
          <p14:tracePt t="40193" x="2122488" y="2728913"/>
          <p14:tracePt t="40210" x="2114550" y="2751138"/>
          <p14:tracePt t="40226" x="2108200" y="2779713"/>
          <p14:tracePt t="40243" x="2057400" y="2871788"/>
          <p14:tracePt t="40260" x="2000250" y="2936875"/>
          <p14:tracePt t="40277" x="1957388" y="2971800"/>
          <p14:tracePt t="40294" x="1879600" y="3014663"/>
          <p14:tracePt t="40311" x="1822450" y="3043238"/>
          <p14:tracePt t="40327" x="1785938" y="3065463"/>
          <p14:tracePt t="40344" x="1728788" y="3100388"/>
          <p14:tracePt t="40361" x="1665288" y="3122613"/>
          <p14:tracePt t="40377" x="1628775" y="3157538"/>
          <p14:tracePt t="40395" x="1579563" y="3200400"/>
          <p14:tracePt t="40411" x="1565275" y="3214688"/>
          <p14:tracePt t="40428" x="1550988" y="3222625"/>
          <p14:tracePt t="40445" x="1536700" y="3243263"/>
          <p14:tracePt t="40461" x="1528763" y="3251200"/>
          <p14:tracePt t="40478" x="1508125" y="3257550"/>
          <p14:tracePt t="40495" x="1500188" y="3271838"/>
          <p14:tracePt t="40512" x="1493838" y="3271838"/>
          <p14:tracePt t="40528" x="1485900" y="3279775"/>
          <p14:tracePt t="40545" x="1471613" y="3279775"/>
          <p14:tracePt t="40561" x="1465263" y="3286125"/>
          <p14:tracePt t="40595" x="1450975" y="3294063"/>
          <p14:tracePt t="40615" x="1450975" y="3300413"/>
          <p14:tracePt t="40802" x="1465263" y="3300413"/>
          <p14:tracePt t="40810" x="1485900" y="3300413"/>
          <p14:tracePt t="40817" x="1500188" y="3300413"/>
          <p14:tracePt t="40830" x="1522413" y="3300413"/>
          <p14:tracePt t="40847" x="1557338" y="3300413"/>
          <p14:tracePt t="40851" x="1579563" y="3300413"/>
          <p14:tracePt t="40863" x="1614488" y="3300413"/>
          <p14:tracePt t="40880" x="1685925" y="3300413"/>
          <p14:tracePt t="40897" x="1743075" y="3300413"/>
          <p14:tracePt t="40913" x="1785938" y="3300413"/>
          <p14:tracePt t="40930" x="1828800" y="3308350"/>
          <p14:tracePt t="40947" x="1851025" y="3308350"/>
          <p14:tracePt t="40964" x="1871663" y="3308350"/>
          <p14:tracePt t="40981" x="1914525" y="3300413"/>
          <p14:tracePt t="40997" x="1936750" y="3300413"/>
          <p14:tracePt t="41014" x="1993900" y="3300413"/>
          <p14:tracePt t="41031" x="2028825" y="3300413"/>
          <p14:tracePt t="41047" x="2079625" y="3300413"/>
          <p14:tracePt t="41064" x="2122488" y="3300413"/>
          <p14:tracePt t="41081" x="2143125" y="3300413"/>
          <p14:tracePt t="41098" x="2179638" y="3300413"/>
          <p14:tracePt t="41101" x="2193925" y="3300413"/>
          <p14:tracePt t="41115" x="2214563" y="3300413"/>
          <p14:tracePt t="41132" x="2236788" y="3300413"/>
          <p14:tracePt t="41149" x="2265363" y="3300413"/>
          <p14:tracePt t="41165" x="2286000" y="3300413"/>
          <p14:tracePt t="41182" x="2314575" y="3300413"/>
          <p14:tracePt t="41198" x="2336800" y="3300413"/>
          <p14:tracePt t="41215" x="2365375" y="3300413"/>
          <p14:tracePt t="41232" x="2400300" y="3294063"/>
          <p14:tracePt t="41249" x="2428875" y="3286125"/>
          <p14:tracePt t="41265" x="2479675" y="3286125"/>
          <p14:tracePt t="41283" x="2522538" y="3286125"/>
          <p14:tracePt t="41299" x="2586038" y="3286125"/>
          <p14:tracePt t="41316" x="2657475" y="3286125"/>
          <p14:tracePt t="41333" x="2700338" y="3286125"/>
          <p14:tracePt t="41350" x="2736850" y="3279775"/>
          <p14:tracePt t="41366" x="2751138" y="3279775"/>
          <p14:tracePt t="41383" x="2779713" y="3271838"/>
          <p14:tracePt t="41400" x="2786063" y="3271838"/>
          <p14:tracePt t="41416" x="2808288" y="3271838"/>
          <p14:tracePt t="41433" x="2822575" y="3279775"/>
          <p14:tracePt t="41450" x="2836863" y="3279775"/>
          <p14:tracePt t="41466" x="2879725" y="3279775"/>
          <p14:tracePt t="41483" x="2908300" y="3279775"/>
          <p14:tracePt t="41500" x="2936875" y="3279775"/>
          <p14:tracePt t="41517" x="2951163" y="3279775"/>
          <p14:tracePt t="41534" x="2994025" y="3286125"/>
          <p14:tracePt t="41550" x="3043238" y="3294063"/>
          <p14:tracePt t="41567" x="3079750" y="3300413"/>
          <p14:tracePt t="41584" x="3108325" y="3300413"/>
          <p14:tracePt t="41601" x="3136900" y="3308350"/>
          <p14:tracePt t="41617" x="3157538" y="3314700"/>
          <p14:tracePt t="41634" x="3186113" y="3322638"/>
          <p14:tracePt t="41651" x="3200400" y="3322638"/>
          <p14:tracePt t="41668" x="3222625" y="3328988"/>
          <p14:tracePt t="41684" x="3257550" y="3328988"/>
          <p14:tracePt t="41702" x="3257550" y="3336925"/>
          <p14:tracePt t="41809" x="3257550" y="3343275"/>
          <p14:tracePt t="41858" x="3257550" y="3351213"/>
          <p14:tracePt t="41888" x="3257550" y="3357563"/>
          <p14:tracePt t="41904" x="3257550" y="3365500"/>
          <p14:tracePt t="41912" x="3257550" y="3371850"/>
          <p14:tracePt t="41953" x="3257550" y="3379788"/>
          <p14:tracePt t="42038" x="3265488" y="3379788"/>
          <p14:tracePt t="42044" x="3271838" y="3379788"/>
          <p14:tracePt t="42053" x="3271838" y="3371850"/>
          <p14:tracePt t="42137" x="3265488" y="3371850"/>
          <p14:tracePt t="42156" x="3257550" y="3371850"/>
          <p14:tracePt t="42161" x="3251200" y="3371850"/>
          <p14:tracePt t="42170" x="3243263" y="3371850"/>
          <p14:tracePt t="42187" x="3228975" y="3386138"/>
          <p14:tracePt t="42204" x="3186113" y="3400425"/>
          <p14:tracePt t="42220" x="3151188" y="3422650"/>
          <p14:tracePt t="42237" x="3114675" y="3443288"/>
          <p14:tracePt t="42239" x="3100388" y="3457575"/>
          <p14:tracePt t="42254" x="3094038" y="3471863"/>
          <p14:tracePt t="42271" x="3071813" y="3486150"/>
          <p14:tracePt t="42293" x="3071813" y="3494088"/>
          <p14:tracePt t="42317" x="3071813" y="3500438"/>
          <p14:tracePt t="42372" x="3071813" y="3508375"/>
          <p14:tracePt t="42396" x="3065463" y="3514725"/>
          <p14:tracePt t="42412" x="3057525" y="3514725"/>
          <p14:tracePt t="42426" x="3051175" y="3514725"/>
          <p14:tracePt t="42436" x="3051175" y="3522663"/>
          <p14:tracePt t="42455" x="3043238" y="3529013"/>
          <p14:tracePt t="42481" x="3036888" y="3529013"/>
          <p14:tracePt t="42508" x="3022600" y="3529013"/>
          <p14:tracePt t="42513" x="3014663" y="3529013"/>
          <p14:tracePt t="42521" x="3014663" y="3536950"/>
          <p14:tracePt t="42539" x="2994025" y="3536950"/>
          <p14:tracePt t="42556" x="2971800" y="3536950"/>
          <p14:tracePt t="42572" x="2943225" y="3536950"/>
          <p14:tracePt t="42589" x="2922588" y="3543300"/>
          <p14:tracePt t="42606" x="2900363" y="3551238"/>
          <p14:tracePt t="42623" x="2857500" y="3557588"/>
          <p14:tracePt t="42639" x="2828925" y="3571875"/>
          <p14:tracePt t="42656" x="2794000" y="3571875"/>
          <p14:tracePt t="42674" x="2751138" y="3600450"/>
          <p14:tracePt t="42690" x="2700338" y="3600450"/>
          <p14:tracePt t="42707" x="2651125" y="3600450"/>
          <p14:tracePt t="42724" x="2586038" y="3614738"/>
          <p14:tracePt t="42740" x="2536825" y="3622675"/>
          <p14:tracePt t="42757" x="2500313" y="3629025"/>
          <p14:tracePt t="42773" x="2457450" y="3629025"/>
          <p14:tracePt t="42790" x="2436813" y="3629025"/>
          <p14:tracePt t="42807" x="2393950" y="3629025"/>
          <p14:tracePt t="42824" x="2351088" y="3629025"/>
          <p14:tracePt t="42825" x="2314575" y="3636963"/>
          <p14:tracePt t="42841" x="2271713" y="3686175"/>
          <p14:tracePt t="42857" x="2243138" y="3708400"/>
          <p14:tracePt t="42874" x="2222500" y="3714750"/>
          <p14:tracePt t="42891" x="2193925" y="3722688"/>
          <p14:tracePt t="42907" x="2179638" y="3729038"/>
          <p14:tracePt t="42941" x="2171700" y="3729038"/>
          <p14:tracePt t="42959" x="2151063" y="3729038"/>
          <p14:tracePt t="42975" x="2136775" y="3729038"/>
          <p14:tracePt t="42991" x="2128838" y="3729038"/>
          <p14:tracePt t="43008" x="2122488" y="3729038"/>
          <p14:tracePt t="43024" x="2108200" y="3729038"/>
          <p14:tracePt t="43042" x="2093913" y="3729038"/>
          <p14:tracePt t="43058" x="2079625" y="3729038"/>
          <p14:tracePt t="43083" x="2071688" y="3729038"/>
          <p14:tracePt t="43093" x="2065338" y="3729038"/>
          <p14:tracePt t="43458" x="2065338" y="3722688"/>
          <p14:tracePt t="43483" x="2057400" y="3722688"/>
          <p14:tracePt t="43543" x="2057400" y="3714750"/>
          <p14:tracePt t="43552" x="2051050" y="3714750"/>
          <p14:tracePt t="43567" x="2036763" y="3714750"/>
          <p14:tracePt t="43592" x="2028825" y="3714750"/>
          <p14:tracePt t="43608" x="2028825" y="3708400"/>
          <p14:tracePt t="43621" x="2022475" y="3708400"/>
          <p14:tracePt t="43663" x="2014538" y="3708400"/>
          <p14:tracePt t="43677" x="2014538" y="3700463"/>
          <p14:tracePt t="43687" x="2008188" y="3700463"/>
          <p14:tracePt t="43694" x="2000250" y="3700463"/>
          <p14:tracePt t="43712" x="1979613" y="3686175"/>
          <p14:tracePt t="43728" x="1971675" y="3686175"/>
          <p14:tracePt t="43745" x="1957388" y="3679825"/>
          <p14:tracePt t="43762" x="1951038" y="3679825"/>
          <p14:tracePt t="43981" x="1943100" y="3671888"/>
          <p14:tracePt t="43989" x="1936750" y="3671888"/>
          <p14:tracePt t="44001" x="1928813" y="3665538"/>
          <p14:tracePt t="44013" x="1914525" y="3657600"/>
          <p14:tracePt t="44030" x="1914525" y="3651250"/>
          <p14:tracePt t="44199" x="1908175" y="3651250"/>
          <p14:tracePt t="44241" x="1908175" y="3643313"/>
          <p14:tracePt t="46233" x="1914525" y="3643313"/>
          <p14:tracePt t="46239" x="1922463" y="3643313"/>
          <p14:tracePt t="46248" x="1936750" y="3643313"/>
          <p14:tracePt t="46258" x="1951038" y="3643313"/>
          <p14:tracePt t="46275" x="1985963" y="3643313"/>
          <p14:tracePt t="46292" x="2000250" y="3643313"/>
          <p14:tracePt t="46308" x="2036763" y="3643313"/>
          <p14:tracePt t="46326" x="2065338" y="3636963"/>
          <p14:tracePt t="46342" x="2085975" y="3636963"/>
          <p14:tracePt t="46359" x="2085975" y="3629025"/>
          <p14:tracePt t="46376" x="2128838" y="3629025"/>
          <p14:tracePt t="46392" x="2171700" y="3629025"/>
          <p14:tracePt t="46409" x="2200275" y="3629025"/>
          <p14:tracePt t="46412" x="2222500" y="3622675"/>
          <p14:tracePt t="46426" x="2251075" y="3622675"/>
          <p14:tracePt t="46442" x="2328863" y="3614738"/>
          <p14:tracePt t="46460" x="2371725" y="3608388"/>
          <p14:tracePt t="46476" x="2443163" y="3608388"/>
          <p14:tracePt t="46493" x="2493963" y="3608388"/>
          <p14:tracePt t="46509" x="2571750" y="3614738"/>
          <p14:tracePt t="46526" x="2665413" y="3636963"/>
          <p14:tracePt t="46543" x="2743200" y="3636963"/>
          <p14:tracePt t="46560" x="2800350" y="3643313"/>
          <p14:tracePt t="46576" x="2843213" y="3651250"/>
          <p14:tracePt t="46593" x="2886075" y="3657600"/>
          <p14:tracePt t="46611" x="2914650" y="3665538"/>
          <p14:tracePt t="46627" x="2957513" y="3665538"/>
          <p14:tracePt t="46644" x="2994025" y="3671888"/>
          <p14:tracePt t="46660" x="3028950" y="3679825"/>
          <p14:tracePt t="46677" x="3079750" y="3686175"/>
          <p14:tracePt t="46694" x="3108325" y="3686175"/>
          <p14:tracePt t="46710" x="3151188" y="3694113"/>
          <p14:tracePt t="46727" x="3194050" y="3694113"/>
          <p14:tracePt t="46745" x="3236913" y="3700463"/>
          <p14:tracePt t="46761" x="3286125" y="3700463"/>
          <p14:tracePt t="46778" x="3294063" y="3700463"/>
          <p14:tracePt t="46795" x="3308350" y="3700463"/>
          <p14:tracePt t="46812" x="3314700" y="3700463"/>
          <p14:tracePt t="46828" x="3328988" y="3700463"/>
          <p14:tracePt t="46845" x="3343275" y="3708400"/>
          <p14:tracePt t="46861" x="3357563" y="3708400"/>
          <p14:tracePt t="46879" x="3365500" y="3708400"/>
          <p14:tracePt t="46895" x="3371850" y="3708400"/>
          <p14:tracePt t="46949" x="3379788" y="3708400"/>
          <p14:tracePt t="46997" x="3379788" y="3700463"/>
          <p14:tracePt t="47146" x="3394075" y="3700463"/>
          <p14:tracePt t="47153" x="3400425" y="3694113"/>
          <p14:tracePt t="47163" x="3408363" y="3694113"/>
          <p14:tracePt t="47180" x="3451225" y="3679825"/>
          <p14:tracePt t="47196" x="3479800" y="3679825"/>
          <p14:tracePt t="47213" x="3508375" y="3671888"/>
          <p14:tracePt t="47230" x="3543300" y="3671888"/>
          <p14:tracePt t="47247" x="3600450" y="3671888"/>
          <p14:tracePt t="47264" x="3643313" y="3671888"/>
          <p14:tracePt t="47280" x="3679825" y="3671888"/>
          <p14:tracePt t="47299" x="3708400" y="3671888"/>
          <p14:tracePt t="47314" x="3736975" y="3671888"/>
          <p14:tracePt t="47330" x="3757613" y="3671888"/>
          <p14:tracePt t="47347" x="3765550" y="3665538"/>
          <p14:tracePt t="47411" x="3765550" y="3657600"/>
          <p14:tracePt t="47419" x="3771900" y="3657600"/>
          <p14:tracePt t="47450" x="3779838" y="3657600"/>
          <p14:tracePt t="47465" x="3786188" y="3651250"/>
          <p14:tracePt t="47507" x="3794125" y="3651250"/>
          <p14:tracePt t="47528" x="3794125" y="3643313"/>
          <p14:tracePt t="47544" x="3800475" y="3643313"/>
          <p14:tracePt t="47551" x="3808413" y="3643313"/>
          <p14:tracePt t="47559" x="3829050" y="3643313"/>
          <p14:tracePt t="47568" x="3843338" y="3643313"/>
          <p14:tracePt t="47583" x="3908425" y="3629025"/>
          <p14:tracePt t="47599" x="3979863" y="3629025"/>
          <p14:tracePt t="47616" x="4122738" y="3557588"/>
          <p14:tracePt t="47632" x="4237038" y="3536950"/>
          <p14:tracePt t="47649" x="4337050" y="3529013"/>
          <p14:tracePt t="47665" x="4365625" y="3529013"/>
          <p14:tracePt t="47683" x="4437063" y="3529013"/>
          <p14:tracePt t="47699" x="4457700" y="3536950"/>
          <p14:tracePt t="47733" x="4479925" y="3536950"/>
          <p14:tracePt t="47749" x="4494213" y="3536950"/>
          <p14:tracePt t="47766" x="4508500" y="3536950"/>
          <p14:tracePt t="47783" x="4522788" y="3543300"/>
          <p14:tracePt t="47787" x="4529138" y="3543300"/>
          <p14:tracePt t="47804" x="4537075" y="3543300"/>
          <p14:tracePt t="47819" x="4551363" y="3543300"/>
          <p14:tracePt t="47833" x="4565650" y="3551238"/>
          <p14:tracePt t="47849" x="4600575" y="3571875"/>
          <p14:tracePt t="47867" x="4637088" y="3571875"/>
          <p14:tracePt t="47870" x="4679950" y="3579813"/>
          <p14:tracePt t="47884" x="4700588" y="3586163"/>
          <p14:tracePt t="47900" x="4722813" y="3586163"/>
          <p14:tracePt t="47917" x="4751388" y="3586163"/>
          <p14:tracePt t="48777" x="4751388" y="3594100"/>
          <p14:tracePt t="48794" x="4751388" y="3600450"/>
          <p14:tracePt t="48802" x="4743450" y="3600450"/>
          <p14:tracePt t="48811" x="4729163" y="3608388"/>
          <p14:tracePt t="48821" x="4722813" y="3614738"/>
          <p14:tracePt t="48838" x="4708525" y="3622675"/>
          <p14:tracePt t="48855" x="4651375" y="3636963"/>
          <p14:tracePt t="48872" x="4629150" y="3643313"/>
          <p14:tracePt t="48888" x="4579938" y="3665538"/>
          <p14:tracePt t="48906" x="4514850" y="3694113"/>
          <p14:tracePt t="48922" x="4422775" y="3722688"/>
          <p14:tracePt t="48939" x="4343400" y="3765550"/>
          <p14:tracePt t="48942" x="4322763" y="3771900"/>
          <p14:tracePt t="48955" x="4271963" y="3786188"/>
          <p14:tracePt t="48973" x="4165600" y="3851275"/>
          <p14:tracePt t="48989" x="4108450" y="3851275"/>
          <p14:tracePt t="49006" x="4065588" y="3871913"/>
          <p14:tracePt t="49023" x="4000500" y="3879850"/>
          <p14:tracePt t="49039" x="3951288" y="3879850"/>
          <p14:tracePt t="49056" x="3886200" y="3894138"/>
          <p14:tracePt t="49073" x="3822700" y="3922713"/>
          <p14:tracePt t="49090" x="3686175" y="3979863"/>
          <p14:tracePt t="49107" x="3614738" y="4043363"/>
          <p14:tracePt t="49124" x="3500438" y="4057650"/>
          <p14:tracePt t="49140" x="3408363" y="4057650"/>
          <p14:tracePt t="49157" x="3308350" y="4051300"/>
          <p14:tracePt t="49173" x="3200400" y="4043363"/>
          <p14:tracePt t="49190" x="3057525" y="4043363"/>
          <p14:tracePt t="49207" x="2979738" y="4037013"/>
          <p14:tracePt t="49224" x="2879725" y="4022725"/>
          <p14:tracePt t="49240" x="2808288" y="4022725"/>
          <p14:tracePt t="49257" x="2722563" y="4014788"/>
          <p14:tracePt t="49274" x="2636838" y="4008438"/>
          <p14:tracePt t="49291" x="2557463" y="4000500"/>
          <p14:tracePt t="49307" x="2486025" y="3986213"/>
          <p14:tracePt t="49325" x="2379663" y="3971925"/>
          <p14:tracePt t="49341" x="2357438" y="3965575"/>
          <p14:tracePt t="49358" x="2300288" y="3937000"/>
          <p14:tracePt t="49374" x="2257425" y="3929063"/>
          <p14:tracePt t="49391" x="2214563" y="3900488"/>
          <p14:tracePt t="49409" x="2179638" y="3886200"/>
          <p14:tracePt t="49425" x="2151063" y="3871913"/>
          <p14:tracePt t="49441" x="2136775" y="3865563"/>
          <p14:tracePt t="49458" x="2128838" y="3857625"/>
          <p14:tracePt t="49475" x="2122488" y="3857625"/>
          <p14:tracePt t="49492" x="2122488" y="3851275"/>
          <p14:tracePt t="49508" x="2114550" y="3843338"/>
          <p14:tracePt t="49526" x="2114550" y="3836988"/>
          <p14:tracePt t="49732" x="2114550" y="3843338"/>
          <p14:tracePt t="49739" x="2114550" y="3851275"/>
          <p14:tracePt t="49748" x="2114550" y="3879850"/>
          <p14:tracePt t="49759" x="2114550" y="3894138"/>
          <p14:tracePt t="49777" x="2114550" y="3922713"/>
          <p14:tracePt t="49794" x="2114550" y="3943350"/>
          <p14:tracePt t="49810" x="2114550" y="3957638"/>
          <p14:tracePt t="49828" x="2108200" y="3979863"/>
          <p14:tracePt t="49844" x="2100263" y="3986213"/>
          <p14:tracePt t="49860" x="2085975" y="4008438"/>
          <p14:tracePt t="49863" x="2085975" y="4014788"/>
          <p14:tracePt t="49894" x="2071688" y="4037013"/>
          <p14:tracePt t="49913" x="2065338" y="4057650"/>
          <p14:tracePt t="49927" x="2057400" y="4071938"/>
          <p14:tracePt t="49944" x="2057400" y="4079875"/>
          <p14:tracePt t="49961" x="2051050" y="4079875"/>
          <p14:tracePt t="49978" x="2043113" y="4086225"/>
          <p14:tracePt t="49996" x="2043113" y="4094163"/>
          <p14:tracePt t="50012" x="2036763" y="4094163"/>
          <p14:tracePt t="50028" x="2036763" y="4100513"/>
          <p14:tracePt t="50062" x="2028825" y="4108450"/>
          <p14:tracePt t="50078" x="2028825" y="4122738"/>
          <p14:tracePt t="51160" x="2028825" y="4137025"/>
          <p14:tracePt t="51168" x="2028825" y="4143375"/>
          <p14:tracePt t="51348" x="2028825" y="4151313"/>
          <p14:tracePt t="51365" x="2028825" y="4157663"/>
          <p14:tracePt t="51371" x="2028825" y="4179888"/>
          <p14:tracePt t="51379" x="2028825" y="4186238"/>
          <p14:tracePt t="51396" x="2028825" y="4200525"/>
          <p14:tracePt t="51410" x="2028825" y="4208463"/>
          <p14:tracePt t="51426" x="2028825" y="4214813"/>
          <p14:tracePt t="51435" x="2028825" y="4222750"/>
          <p14:tracePt t="51457" x="2028825" y="4229100"/>
          <p14:tracePt t="51473" x="2028825" y="4237038"/>
          <p14:tracePt t="51490" x="2028825" y="4243388"/>
          <p14:tracePt t="51505" x="2028825" y="4251325"/>
          <p14:tracePt t="51519" x="2028825" y="4271963"/>
          <p14:tracePt t="51536" x="2028825" y="4279900"/>
          <p14:tracePt t="51552" x="2028825" y="4300538"/>
          <p14:tracePt t="51569" x="2028825" y="4308475"/>
          <p14:tracePt t="51586" x="2028825" y="4322763"/>
          <p14:tracePt t="51603" x="2022475" y="4329113"/>
          <p14:tracePt t="51619" x="2022475" y="4343400"/>
          <p14:tracePt t="51636" x="2022475" y="4365625"/>
          <p14:tracePt t="51654" x="2022475" y="4371975"/>
          <p14:tracePt t="51670" x="2022475" y="4386263"/>
          <p14:tracePt t="51686" x="2022475" y="4394200"/>
          <p14:tracePt t="51704" x="2022475" y="4414838"/>
          <p14:tracePt t="51720" x="2022475" y="4429125"/>
          <p14:tracePt t="51737" x="2014538" y="4437063"/>
          <p14:tracePt t="51754" x="2014538" y="4465638"/>
          <p14:tracePt t="51771" x="2014538" y="4471988"/>
          <p14:tracePt t="51787" x="2008188" y="4479925"/>
          <p14:tracePt t="51804" x="2000250" y="4494213"/>
          <p14:tracePt t="51820" x="1993900" y="4508500"/>
          <p14:tracePt t="51837" x="1985963" y="4522788"/>
          <p14:tracePt t="51854" x="1979613" y="4543425"/>
          <p14:tracePt t="51871" x="1971675" y="4543425"/>
          <p14:tracePt t="51888" x="1971675" y="4557713"/>
          <p14:tracePt t="51905" x="1965325" y="4565650"/>
          <p14:tracePt t="51924" x="1957388" y="4565650"/>
          <p14:tracePt t="51938" x="1957388" y="4572000"/>
          <p14:tracePt t="52324" x="1957388" y="4579938"/>
          <p14:tracePt t="52348" x="1965325" y="4579938"/>
          <p14:tracePt t="52356" x="1971675" y="4579938"/>
          <p14:tracePt t="52371" x="1971675" y="4586288"/>
          <p14:tracePt t="52379" x="1979613" y="4586288"/>
          <p14:tracePt t="52393" x="1985963" y="4586288"/>
          <p14:tracePt t="52407" x="2000250" y="4586288"/>
          <p14:tracePt t="52424" x="2008188" y="4586288"/>
          <p14:tracePt t="52441" x="2014538" y="4594225"/>
          <p14:tracePt t="52457" x="2022475" y="4594225"/>
          <p14:tracePt t="52474" x="2036763" y="4600575"/>
          <p14:tracePt t="52491" x="2057400" y="4600575"/>
          <p14:tracePt t="52508" x="2065338" y="4600575"/>
          <p14:tracePt t="52525" x="2093913" y="4600575"/>
          <p14:tracePt t="52541" x="2128838" y="4600575"/>
          <p14:tracePt t="52558" x="2143125" y="4600575"/>
          <p14:tracePt t="52574" x="2171700" y="4600575"/>
          <p14:tracePt t="52606" x="2179638" y="4600575"/>
          <p14:tracePt t="52621" x="2185988" y="4600575"/>
          <p14:tracePt t="52630" x="2193925" y="4600575"/>
          <p14:tracePt t="52641" x="2200275" y="4600575"/>
          <p14:tracePt t="52658" x="2228850" y="4608513"/>
          <p14:tracePt t="52675" x="2251075" y="4608513"/>
          <p14:tracePt t="52692" x="2265363" y="4608513"/>
          <p14:tracePt t="52708" x="2271713" y="4608513"/>
          <p14:tracePt t="52725" x="2279650" y="4614863"/>
          <p14:tracePt t="52872" x="2286000" y="4614863"/>
          <p14:tracePt t="52896" x="2293938" y="4614863"/>
          <p14:tracePt t="52911" x="2300288" y="4614863"/>
          <p14:tracePt t="52934" x="2308225" y="4614863"/>
          <p14:tracePt t="53520" x="2300288" y="4614863"/>
          <p14:tracePt t="53528" x="2293938" y="4614863"/>
          <p14:tracePt t="53535" x="2286000" y="4614863"/>
          <p14:tracePt t="53546" x="2279650" y="4614863"/>
          <p14:tracePt t="53563" x="2265363" y="4614863"/>
          <p14:tracePt t="53580" x="2243138" y="4614863"/>
          <p14:tracePt t="53597" x="2228850" y="4614863"/>
          <p14:tracePt t="53613" x="2222500" y="4622800"/>
          <p14:tracePt t="53630" x="2208213" y="4629150"/>
          <p14:tracePt t="53647" x="2200275" y="4629150"/>
          <p14:tracePt t="53664" x="2185988" y="4629150"/>
          <p14:tracePt t="53680" x="2171700" y="4629150"/>
          <p14:tracePt t="53697" x="2157413" y="4629150"/>
          <p14:tracePt t="53714" x="2151063" y="4637088"/>
          <p14:tracePt t="53730" x="2143125" y="4637088"/>
          <p14:tracePt t="54388" x="2136775" y="4643438"/>
          <p14:tracePt t="54512" x="2136775" y="4651375"/>
          <p14:tracePt t="54544" x="2136775" y="4657725"/>
          <p14:tracePt t="54980" x="2128838" y="4657725"/>
          <p14:tracePt t="54989" x="2114550" y="4657725"/>
          <p14:tracePt t="54995" x="2108200" y="4657725"/>
          <p14:tracePt t="55006" x="2100263" y="4657725"/>
          <p14:tracePt t="55021" x="2093913" y="4657725"/>
          <p14:tracePt t="68616" x="2093913" y="4651375"/>
          <p14:tracePt t="68632" x="2100263" y="4651375"/>
          <p14:tracePt t="68648" x="2100263" y="4643438"/>
          <p14:tracePt t="68662" x="2114550" y="4643438"/>
          <p14:tracePt t="68678" x="2128838" y="4637088"/>
          <p14:tracePt t="68685" x="2151063" y="4629150"/>
          <p14:tracePt t="68693" x="2165350" y="4629150"/>
          <p14:tracePt t="68707" x="2185988" y="4629150"/>
          <p14:tracePt t="68724" x="2236788" y="4614863"/>
          <p14:tracePt t="68742" x="2328863" y="4557713"/>
          <p14:tracePt t="68757" x="2371725" y="4529138"/>
          <p14:tracePt t="68774" x="2428875" y="4514850"/>
          <p14:tracePt t="68791" x="2457450" y="4508500"/>
          <p14:tracePt t="68808" x="2471738" y="4508500"/>
          <p14:tracePt t="68824" x="2479675" y="4500563"/>
          <p14:tracePt t="68881" x="2479675" y="4494213"/>
          <p14:tracePt t="68890" x="2493963" y="4494213"/>
          <p14:tracePt t="68897" x="2500313" y="4486275"/>
          <p14:tracePt t="68909" x="2528888" y="4471988"/>
          <p14:tracePt t="69063" x="2536825" y="4479925"/>
          <p14:tracePt t="69069" x="2536825" y="4486275"/>
          <p14:tracePt t="69079" x="2536825" y="4508500"/>
          <p14:tracePt t="69093" x="2536825" y="4529138"/>
          <p14:tracePt t="69110" x="2536825" y="4543425"/>
          <p14:tracePt t="69127" x="2536825" y="4557713"/>
          <p14:tracePt t="69144" x="2536825" y="4572000"/>
          <p14:tracePt t="69161" x="2536825" y="4594225"/>
          <p14:tracePt t="69177" x="2536825" y="4600575"/>
          <p14:tracePt t="69194" x="2536825" y="4614863"/>
          <p14:tracePt t="69211" x="2536825" y="4637088"/>
          <p14:tracePt t="69228" x="2536825" y="4651375"/>
          <p14:tracePt t="69245" x="2528888" y="4665663"/>
          <p14:tracePt t="69262" x="2528888" y="4672013"/>
          <p14:tracePt t="69263" x="2528888" y="4679950"/>
          <p14:tracePt t="69281" x="2528888" y="4694238"/>
          <p14:tracePt t="69297" x="2528888" y="4708525"/>
          <p14:tracePt t="69312" x="2528888" y="4722813"/>
          <p14:tracePt t="69329" x="2528888" y="4737100"/>
          <p14:tracePt t="69346" x="2528888" y="4743450"/>
          <p14:tracePt t="69379" x="2528888" y="4751388"/>
          <p14:tracePt t="69396" x="2528888" y="4757738"/>
          <p14:tracePt t="69413" x="2522538" y="4772025"/>
          <p14:tracePt t="69432" x="2522538" y="4794250"/>
          <p14:tracePt t="69446" x="2522538" y="4800600"/>
          <p14:tracePt t="69463" x="2522538" y="4814888"/>
          <p14:tracePt t="69480" x="2514600" y="4829175"/>
          <p14:tracePt t="69497" x="2514600" y="4857750"/>
          <p14:tracePt t="69514" x="2508250" y="4857750"/>
          <p14:tracePt t="69530" x="2508250" y="4865688"/>
          <p14:tracePt t="69553" x="2500313" y="4872038"/>
          <p14:tracePt t="69584" x="2500313" y="4879975"/>
          <p14:tracePt t="69593" x="2500313" y="4886325"/>
          <p14:tracePt t="69608" x="2500313" y="4894263"/>
          <p14:tracePt t="69641" x="2500313" y="4900613"/>
          <p14:tracePt t="69678" x="2500313" y="4908550"/>
          <p14:tracePt t="69695" x="2500313" y="4914900"/>
          <p14:tracePt t="69796" x="2500313" y="4922838"/>
          <p14:tracePt t="69982" x="2500313" y="4894263"/>
          <p14:tracePt t="69990" x="2486025" y="4851400"/>
          <p14:tracePt t="70000" x="2479675" y="4829175"/>
          <p14:tracePt t="70018" x="2465388" y="4786313"/>
          <p14:tracePt t="70035" x="2465388" y="4765675"/>
          <p14:tracePt t="70051" x="2465388" y="4751388"/>
          <p14:tracePt t="70068" x="2465388" y="4729163"/>
          <p14:tracePt t="70085" x="2465388" y="4700588"/>
          <p14:tracePt t="70102" x="2465388" y="4672013"/>
          <p14:tracePt t="70119" x="2465388" y="4657725"/>
          <p14:tracePt t="70135" x="2465388" y="4629150"/>
          <p14:tracePt t="70152" x="2465388" y="4614863"/>
          <p14:tracePt t="70169" x="2465388" y="4608513"/>
          <p14:tracePt t="70312" x="2465388" y="4614863"/>
          <p14:tracePt t="70325" x="2465388" y="4629150"/>
          <p14:tracePt t="70341" x="2465388" y="4637088"/>
          <p14:tracePt t="70365" x="2465388" y="4643438"/>
          <p14:tracePt t="70375" x="2465388" y="4657725"/>
          <p14:tracePt t="70390" x="2465388" y="4672013"/>
          <p14:tracePt t="70397" x="2465388" y="4679950"/>
          <p14:tracePt t="70411" x="2465388" y="4694238"/>
          <p14:tracePt t="70427" x="2457450" y="4700588"/>
          <p14:tracePt t="70437" x="2457450" y="4708525"/>
          <p14:tracePt t="70455" x="2457450" y="4722813"/>
          <p14:tracePt t="70471" x="2457450" y="4737100"/>
          <p14:tracePt t="70488" x="2457450" y="4757738"/>
          <p14:tracePt t="70505" x="2457450" y="4779963"/>
          <p14:tracePt t="70522" x="2457450" y="4800600"/>
          <p14:tracePt t="70539" x="2457450" y="4814888"/>
          <p14:tracePt t="70556" x="2457450" y="4837113"/>
          <p14:tracePt t="70588" x="2457450" y="4843463"/>
          <p14:tracePt t="70606" x="2465388" y="4857750"/>
          <p14:tracePt t="70623" x="2465388" y="4879975"/>
          <p14:tracePt t="70639" x="2465388" y="4894263"/>
          <p14:tracePt t="70656" x="2465388" y="4914900"/>
          <p14:tracePt t="70674" x="2465388" y="4929188"/>
          <p14:tracePt t="70690" x="2465388" y="4937125"/>
          <p14:tracePt t="70707" x="2465388" y="4943475"/>
          <p14:tracePt t="70851" x="2465388" y="4951413"/>
          <p14:tracePt t="71101" x="2465388" y="4957763"/>
          <p14:tracePt t="71755" x="2465388" y="4951413"/>
          <p14:tracePt t="71765" x="2465388" y="4937125"/>
          <p14:tracePt t="71771" x="2465388" y="4929188"/>
          <p14:tracePt t="71781" x="2465388" y="4922838"/>
          <p14:tracePt t="71798" x="2465388" y="4914900"/>
          <p14:tracePt t="71815" x="2465388" y="4886325"/>
          <p14:tracePt t="71833" x="2471738" y="4837113"/>
          <p14:tracePt t="71849" x="2471738" y="4808538"/>
          <p14:tracePt t="71866" x="2479675" y="4772025"/>
          <p14:tracePt t="71882" x="2479675" y="4757738"/>
          <p14:tracePt t="71899" x="2486025" y="4737100"/>
          <p14:tracePt t="71917" x="2493963" y="4729163"/>
          <p14:tracePt t="71933" x="2493963" y="4714875"/>
          <p14:tracePt t="71950" x="2500313" y="4686300"/>
          <p14:tracePt t="71966" x="2508250" y="4679950"/>
          <p14:tracePt t="72140" x="2514600" y="4686300"/>
          <p14:tracePt t="72146" x="2514600" y="4694238"/>
          <p14:tracePt t="72154" x="2514600" y="4700588"/>
          <p14:tracePt t="72168" x="2514600" y="4708525"/>
          <p14:tracePt t="72185" x="2514600" y="4729163"/>
          <p14:tracePt t="72202" x="2514600" y="4751388"/>
          <p14:tracePt t="72219" x="2514600" y="4765675"/>
          <p14:tracePt t="72235" x="2514600" y="4786313"/>
          <p14:tracePt t="72252" x="2514600" y="4808538"/>
          <p14:tracePt t="72269" x="2514600" y="4814888"/>
          <p14:tracePt t="72286" x="2514600" y="4822825"/>
          <p14:tracePt t="72289" x="2514600" y="4829175"/>
          <p14:tracePt t="72303" x="2514600" y="4843463"/>
          <p14:tracePt t="72320" x="2514600" y="4857750"/>
          <p14:tracePt t="72336" x="2514600" y="4865688"/>
          <p14:tracePt t="72353" x="2514600" y="4886325"/>
          <p14:tracePt t="72370" x="2514600" y="4900613"/>
          <p14:tracePt t="72387" x="2514600" y="4914900"/>
          <p14:tracePt t="72391" x="2514600" y="4922838"/>
          <p14:tracePt t="72405" x="2514600" y="4937125"/>
          <p14:tracePt t="72420" x="2514600" y="4951413"/>
          <p14:tracePt t="72437" x="2514600" y="4972050"/>
          <p14:tracePt t="72455" x="2514600" y="4979988"/>
          <p14:tracePt t="72471" x="2514600" y="4986338"/>
          <p14:tracePt t="72592" x="2514600" y="4994275"/>
          <p14:tracePt t="73630" x="2514600" y="5000625"/>
          <p14:tracePt t="73638" x="2508250" y="5008563"/>
          <p14:tracePt t="73646" x="2508250" y="5022850"/>
          <p14:tracePt t="73663" x="2500313" y="5029200"/>
          <p14:tracePt t="73680" x="2493963" y="5037138"/>
          <p14:tracePt t="73697" x="2479675" y="5057775"/>
          <p14:tracePt t="73715" x="2471738" y="5086350"/>
          <p14:tracePt t="73731" x="2457450" y="5122863"/>
          <p14:tracePt t="73747" x="2457450" y="5151438"/>
          <p14:tracePt t="73764" x="2451100" y="5165725"/>
          <p14:tracePt t="73781" x="2451100" y="5172075"/>
          <p14:tracePt t="73797" x="2443163" y="5186363"/>
          <p14:tracePt t="73815" x="2443163" y="5194300"/>
          <p14:tracePt t="73833" x="2436813" y="5208588"/>
          <p14:tracePt t="73848" x="2436813" y="5222875"/>
          <p14:tracePt t="73865" x="2436813" y="5229225"/>
          <p14:tracePt t="73952" x="2436813" y="5237163"/>
          <p14:tracePt t="73974" x="2436813" y="5243513"/>
          <p14:tracePt t="74014" x="2436813" y="5251450"/>
          <p14:tracePt t="74021" x="2436813" y="5257800"/>
          <p14:tracePt t="74287" x="2457450" y="5257800"/>
          <p14:tracePt t="74293" x="2471738" y="5257800"/>
          <p14:tracePt t="74302" x="2500313" y="5257800"/>
          <p14:tracePt t="74319" x="2579688" y="5272088"/>
          <p14:tracePt t="74336" x="2700338" y="5272088"/>
          <p14:tracePt t="74353" x="2814638" y="5272088"/>
          <p14:tracePt t="74371" x="2908300" y="5272088"/>
          <p14:tracePt t="74387" x="2943225" y="5272088"/>
          <p14:tracePt t="74403" x="2965450" y="5272088"/>
          <p14:tracePt t="74421" x="2994025" y="5280025"/>
          <p14:tracePt t="74438" x="3028950" y="5280025"/>
          <p14:tracePt t="74453" x="3057525" y="5280025"/>
          <p14:tracePt t="74470" x="3094038" y="5280025"/>
          <p14:tracePt t="74486" x="3114675" y="5280025"/>
          <p14:tracePt t="74503" x="3143250" y="5286375"/>
          <p14:tracePt t="74520" x="3165475" y="5294313"/>
          <p14:tracePt t="74607" x="3171825" y="5294313"/>
          <p14:tracePt t="74613" x="3179763" y="5294313"/>
          <p14:tracePt t="74629" x="3194050" y="5294313"/>
          <p14:tracePt t="74638" x="3200400" y="5294313"/>
          <p14:tracePt t="74655" x="3214688" y="5294313"/>
          <p14:tracePt t="74672" x="3228975" y="5294313"/>
          <p14:tracePt t="74688" x="3236913" y="5300663"/>
          <p14:tracePt t="74705" x="3251200" y="5300663"/>
          <p14:tracePt t="74723" x="3257550" y="5300663"/>
          <p14:tracePt t="75138" x="3251200" y="5300663"/>
          <p14:tracePt t="75185" x="3236913" y="5300663"/>
          <p14:tracePt t="75208" x="3228975" y="5300663"/>
          <p14:tracePt t="75215" x="3222625" y="5300663"/>
          <p14:tracePt t="75231" x="3200400" y="5300663"/>
          <p14:tracePt t="75242" x="3186113" y="5300663"/>
          <p14:tracePt t="75260" x="3151188" y="5300663"/>
          <p14:tracePt t="75276" x="3114675" y="5300663"/>
          <p14:tracePt t="75293" x="3028950" y="5294313"/>
          <p14:tracePt t="75310" x="2951163" y="5294313"/>
          <p14:tracePt t="75327" x="2894013" y="5286375"/>
          <p14:tracePt t="75344" x="2851150" y="5286375"/>
          <p14:tracePt t="75361" x="2800350" y="5280025"/>
          <p14:tracePt t="75377" x="2771775" y="5280025"/>
          <p14:tracePt t="75381" x="2765425" y="5280025"/>
          <p14:tracePt t="75394" x="2743200" y="5280025"/>
          <p14:tracePt t="75411" x="2700338" y="5280025"/>
          <p14:tracePt t="75428" x="2665413" y="5280025"/>
          <p14:tracePt t="75444" x="2636838" y="5286375"/>
          <p14:tracePt t="75462" x="2608263" y="5286375"/>
          <p14:tracePt t="75478" x="2586038" y="5286375"/>
          <p14:tracePt t="75495" x="2579688" y="5286375"/>
          <p14:tracePt t="75512" x="2565400" y="5286375"/>
          <p14:tracePt t="76085" x="2557463" y="5286375"/>
          <p14:tracePt t="76121" x="2551113" y="5286375"/>
          <p14:tracePt t="77577" x="2551113" y="5294313"/>
          <p14:tracePt t="77607" x="2551113" y="5300663"/>
          <p14:tracePt t="77613" x="2551113" y="5308600"/>
          <p14:tracePt t="77626" x="2551113" y="5314950"/>
          <p14:tracePt t="77646" x="2551113" y="5322888"/>
          <p14:tracePt t="77659" x="2551113" y="5329238"/>
          <p14:tracePt t="77676" x="2551113" y="5337175"/>
          <p14:tracePt t="77699" x="2557463" y="5337175"/>
          <p14:tracePt t="77709" x="2557463" y="5343525"/>
          <p14:tracePt t="77755" x="2557463" y="5351463"/>
          <p14:tracePt t="78551" x="2565400" y="5351463"/>
          <p14:tracePt t="78559" x="2579688" y="5351463"/>
          <p14:tracePt t="78567" x="2600325" y="5351463"/>
          <p14:tracePt t="78580" x="2622550" y="5357813"/>
          <p14:tracePt t="78597" x="2700338" y="5365750"/>
          <p14:tracePt t="78614" x="2822575" y="5365750"/>
          <p14:tracePt t="78630" x="2936875" y="5372100"/>
          <p14:tracePt t="78647" x="3071813" y="5394325"/>
          <p14:tracePt t="78664" x="3157538" y="5408613"/>
          <p14:tracePt t="78681" x="3243263" y="5408613"/>
          <p14:tracePt t="78697" x="3365500" y="5414963"/>
          <p14:tracePt t="78715" x="3529013" y="5408613"/>
          <p14:tracePt t="78732" x="3600450" y="5408613"/>
          <p14:tracePt t="78748" x="3665538" y="5414963"/>
          <p14:tracePt t="78765" x="3686175" y="5414963"/>
          <p14:tracePt t="78781" x="3722688" y="5414963"/>
          <p14:tracePt t="78799" x="3743325" y="5414963"/>
          <p14:tracePt t="78832" x="3757613" y="5414963"/>
          <p14:tracePt t="79748" x="3751263" y="5414963"/>
          <p14:tracePt t="79753" x="3736975" y="5414963"/>
          <p14:tracePt t="79764" x="3729038" y="5408613"/>
          <p14:tracePt t="79772" x="3722688" y="5408613"/>
          <p14:tracePt t="79787" x="3694113" y="5394325"/>
          <p14:tracePt t="79803" x="3622675" y="5380038"/>
          <p14:tracePt t="79820" x="3494088" y="5343525"/>
          <p14:tracePt t="79837" x="3371850" y="5314950"/>
          <p14:tracePt t="79854" x="3228975" y="5314950"/>
          <p14:tracePt t="79871" x="3036888" y="5280025"/>
          <p14:tracePt t="79887" x="2894013" y="5272088"/>
          <p14:tracePt t="79904" x="2643188" y="5237163"/>
          <p14:tracePt t="79921" x="2271713" y="5165725"/>
          <p14:tracePt t="79937" x="1851025" y="5072063"/>
          <p14:tracePt t="79955" x="1500188" y="4972050"/>
          <p14:tracePt t="79971" x="1328738" y="4929188"/>
          <p14:tracePt t="79987" x="1222375" y="4879975"/>
          <p14:tracePt t="79990" x="1208088" y="4872038"/>
          <p14:tracePt t="80004" x="1208088" y="4865688"/>
          <p14:tracePt t="80021" x="1243013" y="4837113"/>
          <p14:tracePt t="80037" x="1414463" y="4800600"/>
          <p14:tracePt t="80056" x="1700213" y="4772025"/>
          <p14:tracePt t="80071" x="1865313" y="4757738"/>
          <p14:tracePt t="80088" x="2008188" y="4743450"/>
          <p14:tracePt t="80105" x="2222500" y="4743450"/>
          <p14:tracePt t="80122" x="2336800" y="4743450"/>
          <p14:tracePt t="80138" x="2422525" y="4743450"/>
          <p14:tracePt t="80155" x="2500313" y="4743450"/>
          <p14:tracePt t="80172" x="2579688" y="4743450"/>
          <p14:tracePt t="80189" x="2700338" y="4737100"/>
          <p14:tracePt t="80206" x="2808288" y="4729163"/>
          <p14:tracePt t="80207" x="2857500" y="4722813"/>
          <p14:tracePt t="80222" x="2928938" y="4714875"/>
          <p14:tracePt t="80239" x="3108325" y="4729163"/>
          <p14:tracePt t="80255" x="3286125" y="4779963"/>
          <p14:tracePt t="80272" x="3465513" y="4843463"/>
          <p14:tracePt t="80289" x="3694113" y="4937125"/>
          <p14:tracePt t="80306" x="3871913" y="5022850"/>
          <p14:tracePt t="80323" x="4065588" y="5186363"/>
          <p14:tracePt t="80340" x="4208463" y="5365750"/>
          <p14:tracePt t="80341" x="4251325" y="5465763"/>
          <p14:tracePt t="80356" x="4294188" y="5572125"/>
          <p14:tracePt t="80373" x="4294188" y="5672138"/>
          <p14:tracePt t="80390" x="4286250" y="5715000"/>
          <p14:tracePt t="80406" x="4257675" y="5743575"/>
          <p14:tracePt t="80423" x="4186238" y="5772150"/>
          <p14:tracePt t="80441" x="4100513" y="5786438"/>
          <p14:tracePt t="80457" x="4000500" y="5800725"/>
          <p14:tracePt t="80474" x="3871913" y="5800725"/>
          <p14:tracePt t="80490" x="3708400" y="5800725"/>
          <p14:tracePt t="80507" x="3543300" y="5780088"/>
          <p14:tracePt t="80523" x="3386138" y="5729288"/>
          <p14:tracePt t="80541" x="3271838" y="5686425"/>
          <p14:tracePt t="80557" x="3179763" y="5651500"/>
          <p14:tracePt t="80575" x="3079750" y="5600700"/>
          <p14:tracePt t="80591" x="3065463" y="5586413"/>
          <p14:tracePt t="80625" x="3057525" y="5586413"/>
          <p14:tracePt t="80641" x="3057525" y="5580063"/>
          <p14:tracePt t="80658" x="3057525" y="5572125"/>
          <p14:tracePt t="80674" x="3065463" y="5551488"/>
          <p14:tracePt t="80691" x="3065463" y="5537200"/>
          <p14:tracePt t="80708" x="3065463" y="5529263"/>
          <p14:tracePt t="80777" x="3065463" y="5522913"/>
          <p14:tracePt t="80786" x="3071813" y="5522913"/>
          <p14:tracePt t="80842" x="3071813" y="5514975"/>
          <p14:tracePt t="81318" x="3065463" y="5514975"/>
          <p14:tracePt t="81325" x="3057525" y="5514975"/>
          <p14:tracePt t="81333" x="3051175" y="5514975"/>
          <p14:tracePt t="81349" x="3036888" y="5514975"/>
          <p14:tracePt t="81361" x="3022600" y="5514975"/>
          <p14:tracePt t="81379" x="2986088" y="5522913"/>
          <p14:tracePt t="81395" x="2943225" y="5543550"/>
          <p14:tracePt t="81412" x="2922588" y="5551488"/>
          <p14:tracePt t="81428" x="2908300" y="5551488"/>
          <p14:tracePt t="81445" x="2894013" y="5551488"/>
          <p14:tracePt t="81463" x="2857500" y="5551488"/>
          <p14:tracePt t="81495" x="2800350" y="5565775"/>
          <p14:tracePt t="81513" x="2757488" y="5580063"/>
          <p14:tracePt t="81529" x="2714625" y="5594350"/>
          <p14:tracePt t="81546" x="2700338" y="5594350"/>
          <p14:tracePt t="81563" x="2679700" y="5594350"/>
          <p14:tracePt t="81579" x="2651125" y="5594350"/>
          <p14:tracePt t="81596" x="2593975" y="5594350"/>
          <p14:tracePt t="81613" x="2571750" y="5600700"/>
          <p14:tracePt t="81630" x="2536825" y="5608638"/>
          <p14:tracePt t="81646" x="2514600" y="5608638"/>
          <p14:tracePt t="81663" x="2508250" y="5608638"/>
          <p14:tracePt t="81826" x="2528888" y="5608638"/>
          <p14:tracePt t="81833" x="2551113" y="5608638"/>
          <p14:tracePt t="81839" x="2571750" y="5600700"/>
          <p14:tracePt t="81850" x="2593975" y="5594350"/>
          <p14:tracePt t="81864" x="2651125" y="5586413"/>
          <p14:tracePt t="81881" x="2693988" y="5586413"/>
          <p14:tracePt t="81898" x="2722563" y="5586413"/>
          <p14:tracePt t="81914" x="2736850" y="5586413"/>
          <p14:tracePt t="81931" x="2751138" y="5586413"/>
          <p14:tracePt t="81947" x="2765425" y="5586413"/>
          <p14:tracePt t="81965" x="2786063" y="5586413"/>
          <p14:tracePt t="81982" x="2794000" y="5586413"/>
          <p14:tracePt t="82121" x="2786063" y="5586413"/>
          <p14:tracePt t="82137" x="2771775" y="5594350"/>
          <p14:tracePt t="82154" x="2757488" y="5594350"/>
          <p14:tracePt t="82159" x="2751138" y="5594350"/>
          <p14:tracePt t="82169" x="2736850" y="5594350"/>
          <p14:tracePt t="82183" x="2700338" y="5594350"/>
          <p14:tracePt t="82199" x="2665413" y="5594350"/>
          <p14:tracePt t="82216" x="2628900" y="5594350"/>
          <p14:tracePt t="82233" x="2622550" y="5594350"/>
          <p14:tracePt t="82249" x="2586038" y="5594350"/>
          <p14:tracePt t="82266" x="2557463" y="5594350"/>
          <p14:tracePt t="82283" x="2522538" y="5594350"/>
          <p14:tracePt t="82300" x="2486025" y="5586413"/>
          <p14:tracePt t="82317" x="2451100" y="5586413"/>
          <p14:tracePt t="82333" x="2436813" y="5586413"/>
          <p14:tracePt t="82350" x="2408238" y="5580063"/>
          <p14:tracePt t="82366" x="2400300" y="5580063"/>
          <p14:tracePt t="82383" x="2393950" y="5580063"/>
          <p14:tracePt t="82421" x="2386013" y="5580063"/>
          <p14:tracePt t="82434" x="2379663" y="5586413"/>
          <p14:tracePt t="82450" x="2371725" y="5586413"/>
          <p14:tracePt t="82467" x="2357438" y="5586413"/>
          <p14:tracePt t="82484" x="2336800" y="5600700"/>
          <p14:tracePt t="82500" x="2328863" y="5600700"/>
          <p14:tracePt t="82552" x="2328863" y="5608638"/>
          <p14:tracePt t="82589" x="2322513" y="5608638"/>
          <p14:tracePt t="82615" x="2314575" y="5608638"/>
          <p14:tracePt t="82667" x="2308225" y="5608638"/>
          <p14:tracePt t="82692" x="2308225" y="5614988"/>
          <p14:tracePt t="82716" x="2300288" y="5614988"/>
          <p14:tracePt t="82740" x="2293938" y="5614988"/>
          <p14:tracePt t="82746" x="2286000" y="5614988"/>
          <p14:tracePt t="82770" x="2279650" y="5614988"/>
          <p14:tracePt t="82788" x="2271713" y="5614988"/>
          <p14:tracePt t="82912" x="2271713" y="5622925"/>
          <p14:tracePt t="82927" x="2265363" y="5622925"/>
          <p14:tracePt t="82934" x="2265363" y="5629275"/>
          <p14:tracePt t="82949" x="2257425" y="5629275"/>
          <p14:tracePt t="83004" x="2257425" y="5637213"/>
          <p14:tracePt t="83027" x="2251075" y="5637213"/>
          <p14:tracePt t="83044" x="2251075" y="5643563"/>
          <p14:tracePt t="83067" x="2251075" y="5651500"/>
          <p14:tracePt t="83075" x="2243138" y="5651500"/>
          <p14:tracePt t="83090" x="2243138" y="5657850"/>
          <p14:tracePt t="83122" x="2236788" y="5657850"/>
          <p14:tracePt t="83193" x="2228850" y="5665788"/>
          <p14:tracePt t="83241" x="2228850" y="5672138"/>
          <p14:tracePt t="83254" x="2222500" y="5672138"/>
          <p14:tracePt t="83286" x="2222500" y="5680075"/>
          <p14:tracePt t="83317" x="2214563" y="5680075"/>
          <p14:tracePt t="83333" x="2214563" y="5686425"/>
          <p14:tracePt t="83380" x="2214563" y="5694363"/>
          <p14:tracePt t="83467" x="2214563" y="5700713"/>
          <p14:tracePt t="83489" x="2208213" y="5700713"/>
          <p14:tracePt t="83521" x="2200275" y="5708650"/>
          <p14:tracePt t="83536" x="2200275" y="5715000"/>
          <p14:tracePt t="83561" x="2193925" y="5722938"/>
          <p14:tracePt t="83737" x="2185988" y="5722938"/>
          <p14:tracePt t="83754" x="2179638" y="5722938"/>
          <p14:tracePt t="83770" x="2171700" y="5722938"/>
          <p14:tracePt t="83839" x="2165350" y="5722938"/>
          <p14:tracePt t="83855" x="2157413" y="5722938"/>
          <p14:tracePt t="83863" x="2151063" y="5715000"/>
          <p14:tracePt t="83874" x="2143125" y="5715000"/>
          <p14:tracePt t="83892" x="2136775" y="5715000"/>
          <p14:tracePt t="83908" x="2128838" y="5708650"/>
          <p14:tracePt t="83925" x="2100263" y="5708650"/>
          <p14:tracePt t="83942" x="2079625" y="5708650"/>
          <p14:tracePt t="83959" x="2065338" y="5694363"/>
          <p14:tracePt t="83975" x="2057400" y="5694363"/>
          <p14:tracePt t="83992" x="2043113" y="5686425"/>
          <p14:tracePt t="84008" x="2028825" y="5680075"/>
          <p14:tracePt t="84026" x="2008188" y="5680075"/>
          <p14:tracePt t="84042" x="1985963" y="5680075"/>
          <p14:tracePt t="84044" x="1979613" y="5680075"/>
          <p14:tracePt t="84059" x="1951038" y="5672138"/>
          <p14:tracePt t="84076" x="1922463" y="5665788"/>
          <p14:tracePt t="84093" x="1893888" y="5657850"/>
          <p14:tracePt t="84109" x="1879600" y="5651500"/>
          <p14:tracePt t="84143" x="1865313" y="5651500"/>
          <p14:tracePt t="84208" x="1857375" y="5651500"/>
          <p14:tracePt t="84495" x="1851025" y="5651500"/>
          <p14:tracePt t="85130" x="1843088" y="5657850"/>
          <p14:tracePt t="85144" x="1843088" y="5665788"/>
          <p14:tracePt t="85151" x="1843088" y="5672138"/>
          <p14:tracePt t="85175" x="1843088" y="5680075"/>
          <p14:tracePt t="85191" x="1843088" y="5686425"/>
          <p14:tracePt t="85207" x="1843088" y="5694363"/>
          <p14:tracePt t="85216" x="1836738" y="5694363"/>
          <p14:tracePt t="85234" x="1836738" y="5737225"/>
          <p14:tracePt t="85249" x="1836738" y="5772150"/>
          <p14:tracePt t="85265" x="1828800" y="5808663"/>
          <p14:tracePt t="85282" x="1828800" y="5837238"/>
          <p14:tracePt t="85299" x="1828800" y="5843588"/>
          <p14:tracePt t="85315" x="1828800" y="5851525"/>
          <p14:tracePt t="85349" x="1828800" y="5857875"/>
          <p14:tracePt t="85366" x="1828800" y="5865813"/>
          <p14:tracePt t="85383" x="1828800" y="5872163"/>
          <p14:tracePt t="85399" x="1828800" y="5880100"/>
          <p14:tracePt t="85425" x="1828800" y="5886450"/>
          <p14:tracePt t="85434" x="1828800" y="5894388"/>
          <p14:tracePt t="85466" x="1828800" y="5900738"/>
          <p14:tracePt t="85474" x="1828800" y="5908675"/>
          <p14:tracePt t="85482" x="1828800" y="5915025"/>
          <p14:tracePt t="85794" x="1879600" y="5915025"/>
          <p14:tracePt t="85802" x="1922463" y="5915025"/>
          <p14:tracePt t="85808" x="1965325" y="5915025"/>
          <p14:tracePt t="85818" x="2043113" y="5929313"/>
          <p14:tracePt t="85835" x="2193925" y="5951538"/>
          <p14:tracePt t="85851" x="2328863" y="5972175"/>
          <p14:tracePt t="85868" x="2457450" y="6000750"/>
          <p14:tracePt t="85885" x="2593975" y="6029325"/>
          <p14:tracePt t="85902" x="2751138" y="6037263"/>
          <p14:tracePt t="85918" x="2843213" y="6043613"/>
          <p14:tracePt t="85937" x="2886075" y="6051550"/>
          <p14:tracePt t="85953" x="2936875" y="6051550"/>
          <p14:tracePt t="85969" x="2979738" y="6051550"/>
          <p14:tracePt t="85986" x="3000375" y="6051550"/>
          <p14:tracePt t="86003" x="3014663" y="6051550"/>
          <p14:tracePt t="86019" x="3036888" y="6051550"/>
          <p14:tracePt t="86036" x="3071813" y="6051550"/>
          <p14:tracePt t="86053" x="3114675" y="6051550"/>
          <p14:tracePt t="86070" x="3214688" y="6051550"/>
          <p14:tracePt t="86086" x="3271838" y="6051550"/>
          <p14:tracePt t="86103" x="3328988" y="6057900"/>
          <p14:tracePt t="86120" x="3465513" y="6072188"/>
          <p14:tracePt t="86137" x="3665538" y="6080125"/>
          <p14:tracePt t="86153" x="3786188" y="6094413"/>
          <p14:tracePt t="86170" x="3914775" y="6100763"/>
          <p14:tracePt t="86186" x="3994150" y="6108700"/>
          <p14:tracePt t="86203" x="4094163" y="6108700"/>
          <p14:tracePt t="86221" x="4214813" y="6094413"/>
          <p14:tracePt t="86237" x="4265613" y="6080125"/>
          <p14:tracePt t="86254" x="4322763" y="6072188"/>
          <p14:tracePt t="86270" x="4357688" y="6057900"/>
          <p14:tracePt t="86287" x="4394200" y="6037263"/>
          <p14:tracePt t="86304" x="4437063" y="6022975"/>
          <p14:tracePt t="86321" x="4443413" y="6008688"/>
          <p14:tracePt t="86337" x="4471988" y="6000750"/>
          <p14:tracePt t="86340" x="4479925" y="6000750"/>
          <p14:tracePt t="86355" x="4508500" y="5994400"/>
          <p14:tracePt t="91046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 err="1">
                <a:solidFill>
                  <a:srgbClr val="0000FF"/>
                </a:solidFill>
              </a:rPr>
              <a:t>UnsortedLinkedList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ko-KR" sz="2400" kern="0" dirty="0" smtClean="0">
                <a:solidFill>
                  <a:schemeClr val="tx2"/>
                </a:solidFill>
              </a:rPr>
              <a:t>    </a:t>
            </a:r>
          </a:p>
          <a:p>
            <a:pPr marL="0" indent="0">
              <a:buNone/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 smtClean="0">
                <a:solidFill>
                  <a:schemeClr val="tx2"/>
                </a:solidFill>
              </a:rPr>
              <a:t>   </a:t>
            </a:r>
          </a:p>
          <a:p>
            <a:pPr marL="0" indent="0">
              <a:buNone/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  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insertFirst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(self, data):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	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newNode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= Node(data, 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	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newNode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  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</a:t>
            </a:r>
            <a:r>
              <a:rPr lang="en-US" altLang="ko-KR" sz="2400" kern="0" dirty="0" err="1">
                <a:solidFill>
                  <a:schemeClr val="tx2"/>
                </a:solidFill>
              </a:rPr>
              <a:t>insertFirst</a:t>
            </a:r>
            <a:r>
              <a:rPr lang="en-US" altLang="ko-KR" sz="2400" kern="0" dirty="0">
                <a:solidFill>
                  <a:schemeClr val="tx2"/>
                </a:solidFill>
              </a:rPr>
              <a:t>(self,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data):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Node(data,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4637790" y="2727752"/>
            <a:ext cx="10017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head</a:t>
            </a:r>
          </a:p>
        </p:txBody>
      </p:sp>
      <p:sp>
        <p:nvSpPr>
          <p:cNvPr id="6" name="Line 33"/>
          <p:cNvSpPr>
            <a:spLocks noChangeShapeType="1"/>
          </p:cNvSpPr>
          <p:nvPr/>
        </p:nvSpPr>
        <p:spPr bwMode="auto">
          <a:xfrm flipH="1">
            <a:off x="7491472" y="2724474"/>
            <a:ext cx="352425" cy="436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56"/>
          <p:cNvSpPr>
            <a:spLocks noChangeArrowheads="1"/>
          </p:cNvSpPr>
          <p:nvPr/>
        </p:nvSpPr>
        <p:spPr bwMode="auto">
          <a:xfrm>
            <a:off x="5526729" y="2824486"/>
            <a:ext cx="215900" cy="21590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8" name="직선 화살표 연결선 65"/>
          <p:cNvCxnSpPr>
            <a:cxnSpLocks noChangeShapeType="1"/>
          </p:cNvCxnSpPr>
          <p:nvPr/>
        </p:nvCxnSpPr>
        <p:spPr bwMode="auto">
          <a:xfrm>
            <a:off x="5634679" y="2932436"/>
            <a:ext cx="1038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직사각형 4"/>
          <p:cNvSpPr>
            <a:spLocks noChangeArrowheads="1"/>
          </p:cNvSpPr>
          <p:nvPr/>
        </p:nvSpPr>
        <p:spPr bwMode="auto">
          <a:xfrm>
            <a:off x="6658616" y="2724474"/>
            <a:ext cx="1192213" cy="433387"/>
          </a:xfrm>
          <a:prstGeom prst="rect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 flipH="1">
            <a:off x="7492054" y="2733999"/>
            <a:ext cx="0" cy="436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6764979" y="2768924"/>
            <a:ext cx="6985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2013" y="1778246"/>
            <a:ext cx="195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5 </a:t>
            </a:r>
            <a:r>
              <a:rPr lang="ko-KR" altLang="en-US" smtClean="0">
                <a:latin typeface="+mj-ea"/>
                <a:ea typeface="+mj-ea"/>
              </a:rPr>
              <a:t>삽입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직사각형 56"/>
          <p:cNvSpPr>
            <a:spLocks noChangeArrowheads="1"/>
          </p:cNvSpPr>
          <p:nvPr/>
        </p:nvSpPr>
        <p:spPr bwMode="auto">
          <a:xfrm>
            <a:off x="5407344" y="1962912"/>
            <a:ext cx="215900" cy="21590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4" name="직선 화살표 연결선 65"/>
          <p:cNvCxnSpPr>
            <a:cxnSpLocks noChangeShapeType="1"/>
          </p:cNvCxnSpPr>
          <p:nvPr/>
        </p:nvCxnSpPr>
        <p:spPr bwMode="auto">
          <a:xfrm flipV="1">
            <a:off x="5470050" y="2059326"/>
            <a:ext cx="548482" cy="1153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5062063" y="1547431"/>
            <a:ext cx="1305719" cy="28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800" dirty="0" err="1" smtClean="0">
                <a:ea typeface="굴림" panose="020B0600000101010101" pitchFamily="50" charset="-127"/>
              </a:rPr>
              <a:t>newNode</a:t>
            </a:r>
            <a:endParaRPr lang="en-US" altLang="ko-KR" sz="1800" dirty="0">
              <a:ea typeface="굴림" panose="020B0600000101010101" pitchFamily="50" charset="-127"/>
            </a:endParaRP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1042322" y="1818354"/>
            <a:ext cx="10017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head</a:t>
            </a:r>
          </a:p>
        </p:txBody>
      </p:sp>
      <p:sp>
        <p:nvSpPr>
          <p:cNvPr id="18" name="직사각형 56"/>
          <p:cNvSpPr>
            <a:spLocks noChangeArrowheads="1"/>
          </p:cNvSpPr>
          <p:nvPr/>
        </p:nvSpPr>
        <p:spPr bwMode="auto">
          <a:xfrm>
            <a:off x="1917827" y="1907179"/>
            <a:ext cx="215900" cy="21590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 flipH="1">
            <a:off x="1917826" y="1924625"/>
            <a:ext cx="199036" cy="2096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 flipH="1">
            <a:off x="3846308" y="2494311"/>
            <a:ext cx="352425" cy="436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직사각형 4"/>
          <p:cNvSpPr>
            <a:spLocks noChangeArrowheads="1"/>
          </p:cNvSpPr>
          <p:nvPr/>
        </p:nvSpPr>
        <p:spPr bwMode="auto">
          <a:xfrm>
            <a:off x="3013452" y="2494311"/>
            <a:ext cx="1192213" cy="433387"/>
          </a:xfrm>
          <a:prstGeom prst="rect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 flipH="1">
            <a:off x="3846890" y="2503836"/>
            <a:ext cx="0" cy="436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3119815" y="2538761"/>
            <a:ext cx="6985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24" name="직사각형 56"/>
          <p:cNvSpPr>
            <a:spLocks noChangeArrowheads="1"/>
          </p:cNvSpPr>
          <p:nvPr/>
        </p:nvSpPr>
        <p:spPr bwMode="auto">
          <a:xfrm>
            <a:off x="2508627" y="2059326"/>
            <a:ext cx="215900" cy="21590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5" name="직선 화살표 연결선 65"/>
          <p:cNvCxnSpPr>
            <a:cxnSpLocks noChangeShapeType="1"/>
            <a:endCxn id="21" idx="0"/>
          </p:cNvCxnSpPr>
          <p:nvPr/>
        </p:nvCxnSpPr>
        <p:spPr bwMode="auto">
          <a:xfrm>
            <a:off x="2571333" y="2167276"/>
            <a:ext cx="1038226" cy="32703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360592" y="1671310"/>
            <a:ext cx="1305719" cy="28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800" dirty="0" err="1" smtClean="0">
                <a:ea typeface="굴림" panose="020B0600000101010101" pitchFamily="50" charset="-127"/>
              </a:rPr>
              <a:t>newNode</a:t>
            </a:r>
            <a:endParaRPr lang="en-US" altLang="ko-KR" sz="1800" dirty="0">
              <a:ea typeface="굴림" panose="020B0600000101010101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045869" y="2586524"/>
            <a:ext cx="10017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head</a:t>
            </a:r>
          </a:p>
        </p:txBody>
      </p:sp>
      <p:sp>
        <p:nvSpPr>
          <p:cNvPr id="28" name="직사각형 56"/>
          <p:cNvSpPr>
            <a:spLocks noChangeArrowheads="1"/>
          </p:cNvSpPr>
          <p:nvPr/>
        </p:nvSpPr>
        <p:spPr bwMode="auto">
          <a:xfrm>
            <a:off x="1889598" y="2607994"/>
            <a:ext cx="215900" cy="21590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29" name="직선 화살표 연결선 65"/>
          <p:cNvCxnSpPr>
            <a:cxnSpLocks noChangeShapeType="1"/>
          </p:cNvCxnSpPr>
          <p:nvPr/>
        </p:nvCxnSpPr>
        <p:spPr bwMode="auto">
          <a:xfrm>
            <a:off x="1989514" y="2724414"/>
            <a:ext cx="1038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4082226" y="1743196"/>
            <a:ext cx="195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9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smtClean="0">
                <a:latin typeface="+mj-ea"/>
                <a:ea typeface="+mj-ea"/>
              </a:rPr>
              <a:t>삽입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3" name="직사각형 4"/>
          <p:cNvSpPr>
            <a:spLocks noChangeArrowheads="1"/>
          </p:cNvSpPr>
          <p:nvPr/>
        </p:nvSpPr>
        <p:spPr bwMode="auto">
          <a:xfrm>
            <a:off x="6027245" y="1850495"/>
            <a:ext cx="1192213" cy="433387"/>
          </a:xfrm>
          <a:prstGeom prst="rect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6860683" y="1860020"/>
            <a:ext cx="0" cy="436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6133608" y="1894945"/>
            <a:ext cx="6985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9</a:t>
            </a:r>
          </a:p>
        </p:txBody>
      </p:sp>
      <p:cxnSp>
        <p:nvCxnSpPr>
          <p:cNvPr id="36" name="직선 화살표 연결선 65"/>
          <p:cNvCxnSpPr>
            <a:cxnSpLocks noChangeShapeType="1"/>
            <a:endCxn id="9" idx="0"/>
          </p:cNvCxnSpPr>
          <p:nvPr/>
        </p:nvCxnSpPr>
        <p:spPr bwMode="auto">
          <a:xfrm>
            <a:off x="7001315" y="2051936"/>
            <a:ext cx="253408" cy="6725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직선 화살표 연결선 65"/>
          <p:cNvCxnSpPr>
            <a:cxnSpLocks noChangeShapeType="1"/>
          </p:cNvCxnSpPr>
          <p:nvPr/>
        </p:nvCxnSpPr>
        <p:spPr bwMode="auto">
          <a:xfrm flipV="1">
            <a:off x="5642690" y="2284217"/>
            <a:ext cx="795722" cy="63498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직선 연결선 40"/>
          <p:cNvCxnSpPr/>
          <p:nvPr/>
        </p:nvCxnSpPr>
        <p:spPr>
          <a:xfrm>
            <a:off x="6153791" y="2823894"/>
            <a:ext cx="213991" cy="21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6163533" y="2818633"/>
            <a:ext cx="180393" cy="19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6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975"/>
    </mc:Choice>
    <mc:Fallback xmlns="">
      <p:transition spd="slow" advTm="12997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908" x="4922838" y="2951163"/>
          <p14:tracePt t="3000" x="4922838" y="2943225"/>
          <p14:tracePt t="3007" x="4908550" y="2943225"/>
          <p14:tracePt t="3016" x="4872038" y="2928938"/>
          <p14:tracePt t="3034" x="4686300" y="2908300"/>
          <p14:tracePt t="3050" x="4429125" y="2871788"/>
          <p14:tracePt t="3067" x="4071938" y="2822575"/>
          <p14:tracePt t="3084" x="3665538" y="2686050"/>
          <p14:tracePt t="3101" x="3143250" y="2643188"/>
          <p14:tracePt t="3117" x="2757488" y="2551113"/>
          <p14:tracePt t="3134" x="2522538" y="2514600"/>
          <p14:tracePt t="3150" x="2293938" y="2465388"/>
          <p14:tracePt t="3168" x="2014538" y="2408238"/>
          <p14:tracePt t="3185" x="1793875" y="2365375"/>
          <p14:tracePt t="3187" x="1685925" y="2357438"/>
          <p14:tracePt t="3201" x="1536700" y="2328863"/>
          <p14:tracePt t="3218" x="1365250" y="2279650"/>
          <p14:tracePt t="3235" x="1243013" y="2265363"/>
          <p14:tracePt t="3251" x="1179513" y="2251075"/>
          <p14:tracePt t="3268" x="1136650" y="2251075"/>
          <p14:tracePt t="3285" x="1108075" y="2251075"/>
          <p14:tracePt t="3302" x="1057275" y="2236788"/>
          <p14:tracePt t="3303" x="1050925" y="2228850"/>
          <p14:tracePt t="3318" x="1036638" y="2228850"/>
          <p14:tracePt t="3335" x="957263" y="2208213"/>
          <p14:tracePt t="3352" x="936625" y="2208213"/>
          <p14:tracePt t="3369" x="928688" y="2208213"/>
          <p14:tracePt t="3436" x="914400" y="2208213"/>
          <p14:tracePt t="3444" x="900113" y="2208213"/>
          <p14:tracePt t="3453" x="893763" y="2208213"/>
          <p14:tracePt t="3470" x="885825" y="2208213"/>
          <p14:tracePt t="3703" x="893763" y="2208213"/>
          <p14:tracePt t="3709" x="908050" y="2208213"/>
          <p14:tracePt t="3720" x="942975" y="2214563"/>
          <p14:tracePt t="3737" x="1028700" y="2243138"/>
          <p14:tracePt t="3754" x="1093788" y="2257425"/>
          <p14:tracePt t="3771" x="1136650" y="2265363"/>
          <p14:tracePt t="3787" x="1150938" y="2265363"/>
          <p14:tracePt t="5037" x="1165225" y="2265363"/>
          <p14:tracePt t="5047" x="1171575" y="2265363"/>
          <p14:tracePt t="5053" x="1185863" y="2271713"/>
          <p14:tracePt t="5063" x="1200150" y="2271713"/>
          <p14:tracePt t="5077" x="1222375" y="2271713"/>
          <p14:tracePt t="5095" x="1228725" y="2271713"/>
          <p14:tracePt t="5164" x="1236663" y="2271713"/>
          <p14:tracePt t="5171" x="1250950" y="2271713"/>
          <p14:tracePt t="5178" x="1257300" y="2271713"/>
          <p14:tracePt t="5195" x="1285875" y="2271713"/>
          <p14:tracePt t="5211" x="1328738" y="2271713"/>
          <p14:tracePt t="5228" x="1343025" y="2265363"/>
          <p14:tracePt t="5245" x="1350963" y="2265363"/>
          <p14:tracePt t="5262" x="1357313" y="2265363"/>
          <p14:tracePt t="5312" x="1365250" y="2257425"/>
          <p14:tracePt t="5329" x="1379538" y="2257425"/>
          <p14:tracePt t="5333" x="1393825" y="2257425"/>
          <p14:tracePt t="5345" x="1428750" y="2257425"/>
          <p14:tracePt t="5362" x="1471613" y="2251075"/>
          <p14:tracePt t="5379" x="1528763" y="2251075"/>
          <p14:tracePt t="5382" x="1565275" y="2243138"/>
          <p14:tracePt t="5396" x="1600200" y="2243138"/>
          <p14:tracePt t="5413" x="1651000" y="2243138"/>
          <p14:tracePt t="5430" x="1657350" y="2243138"/>
          <p14:tracePt t="5492" x="1657350" y="2236788"/>
          <p14:tracePt t="5500" x="1665288" y="2236788"/>
          <p14:tracePt t="5506" x="1671638" y="2236788"/>
          <p14:tracePt t="5517" x="1679575" y="2236788"/>
          <p14:tracePt t="5530" x="1700213" y="2228850"/>
          <p14:tracePt t="5547" x="1714500" y="2222500"/>
          <p14:tracePt t="5564" x="1728788" y="2208213"/>
          <p14:tracePt t="5581" x="1736725" y="2200275"/>
          <p14:tracePt t="5597" x="1757363" y="2157413"/>
          <p14:tracePt t="5614" x="1779588" y="2108200"/>
          <p14:tracePt t="5631" x="1822450" y="2093913"/>
          <p14:tracePt t="5647" x="1843088" y="2079625"/>
          <p14:tracePt t="5664" x="1871663" y="2057400"/>
          <p14:tracePt t="5681" x="1885950" y="2036763"/>
          <p14:tracePt t="5698" x="1914525" y="2014538"/>
          <p14:tracePt t="5715" x="1922463" y="2014538"/>
          <p14:tracePt t="5797" x="1928813" y="2008188"/>
          <p14:tracePt t="5804" x="1936750" y="2008188"/>
          <p14:tracePt t="5814" x="1951038" y="2000250"/>
          <p14:tracePt t="5832" x="1971675" y="2000250"/>
          <p14:tracePt t="5849" x="2014538" y="1993900"/>
          <p14:tracePt t="5865" x="2071688" y="1985963"/>
          <p14:tracePt t="5882" x="2093913" y="1979613"/>
          <p14:tracePt t="5898" x="2108200" y="1979613"/>
          <p14:tracePt t="6030" x="2108200" y="1971675"/>
          <p14:tracePt t="6047" x="2114550" y="1971675"/>
          <p14:tracePt t="6079" x="2122488" y="1971675"/>
          <p14:tracePt t="6109" x="2128838" y="1971675"/>
          <p14:tracePt t="6125" x="2136775" y="1965325"/>
          <p14:tracePt t="6132" x="2143125" y="1965325"/>
          <p14:tracePt t="6141" x="2143125" y="1957388"/>
          <p14:tracePt t="6150" x="2151063" y="1957388"/>
          <p14:tracePt t="6383" x="2143125" y="1957388"/>
          <p14:tracePt t="6389" x="2143125" y="1965325"/>
          <p14:tracePt t="6401" x="2136775" y="1965325"/>
          <p14:tracePt t="6418" x="2122488" y="1971675"/>
          <p14:tracePt t="6435" x="2108200" y="1971675"/>
          <p14:tracePt t="6452" x="2085975" y="1985963"/>
          <p14:tracePt t="6468" x="2071688" y="1993900"/>
          <p14:tracePt t="6485" x="2057400" y="2000250"/>
          <p14:tracePt t="6501" x="2051050" y="2000250"/>
          <p14:tracePt t="6521" x="2036763" y="2000250"/>
          <p14:tracePt t="6553" x="2028825" y="2008188"/>
          <p14:tracePt t="6569" x="2022475" y="2014538"/>
          <p14:tracePt t="6585" x="2014538" y="2022475"/>
          <p14:tracePt t="6602" x="2008188" y="2028825"/>
          <p14:tracePt t="6619" x="2000250" y="2036763"/>
          <p14:tracePt t="6686" x="2000250" y="2043113"/>
          <p14:tracePt t="6694" x="1993900" y="2043113"/>
          <p14:tracePt t="6709" x="1985963" y="2051050"/>
          <p14:tracePt t="6866" x="1979613" y="2051050"/>
          <p14:tracePt t="6875" x="1979613" y="2057400"/>
          <p14:tracePt t="6882" x="1971675" y="2057400"/>
          <p14:tracePt t="6960" x="1965325" y="2065338"/>
          <p14:tracePt t="6984" x="1957388" y="2065338"/>
          <p14:tracePt t="7014" x="1957388" y="2071688"/>
          <p14:tracePt t="7047" x="1957388" y="2079625"/>
          <p14:tracePt t="7131" x="1951038" y="2079625"/>
          <p14:tracePt t="7148" x="1951038" y="2085975"/>
          <p14:tracePt t="7686" x="1951038" y="2071688"/>
          <p14:tracePt t="7709" x="1957388" y="2065338"/>
          <p14:tracePt t="7717" x="1965325" y="2065338"/>
          <p14:tracePt t="7741" x="1965325" y="2057400"/>
          <p14:tracePt t="7757" x="1971675" y="2057400"/>
          <p14:tracePt t="7813" x="1971675" y="2051050"/>
          <p14:tracePt t="7820" x="1979613" y="2051050"/>
          <p14:tracePt t="7828" x="1979613" y="2043113"/>
          <p14:tracePt t="7842" x="1993900" y="2028825"/>
          <p14:tracePt t="7874" x="2000250" y="2022475"/>
          <p14:tracePt t="8022" x="2014538" y="2022475"/>
          <p14:tracePt t="9991" x="2014538" y="2014538"/>
          <p14:tracePt t="13122" x="2022475" y="2022475"/>
          <p14:tracePt t="13140" x="2028825" y="2028825"/>
          <p14:tracePt t="13145" x="2036763" y="2028825"/>
          <p14:tracePt t="13155" x="2043113" y="2028825"/>
          <p14:tracePt t="13170" x="2057400" y="2051050"/>
          <p14:tracePt t="13187" x="2093913" y="2071688"/>
          <p14:tracePt t="13204" x="2128838" y="2093913"/>
          <p14:tracePt t="13220" x="2165350" y="2108200"/>
          <p14:tracePt t="13237" x="2222500" y="2122488"/>
          <p14:tracePt t="13254" x="2271713" y="2128838"/>
          <p14:tracePt t="13271" x="2351088" y="2157413"/>
          <p14:tracePt t="13287" x="2400300" y="2165350"/>
          <p14:tracePt t="13304" x="2471738" y="2171700"/>
          <p14:tracePt t="13320" x="2528888" y="2193925"/>
          <p14:tracePt t="13337" x="2600325" y="2222500"/>
          <p14:tracePt t="13354" x="2700338" y="2236788"/>
          <p14:tracePt t="13372" x="2786063" y="2265363"/>
          <p14:tracePt t="13387" x="2865438" y="2271713"/>
          <p14:tracePt t="13405" x="2943225" y="2279650"/>
          <p14:tracePt t="13421" x="2971800" y="2279650"/>
          <p14:tracePt t="13438" x="3000375" y="2293938"/>
          <p14:tracePt t="13455" x="3028950" y="2314575"/>
          <p14:tracePt t="13471" x="3071813" y="2328863"/>
          <p14:tracePt t="13488" x="3114675" y="2343150"/>
          <p14:tracePt t="13491" x="3128963" y="2351088"/>
          <p14:tracePt t="13505" x="3171825" y="2351088"/>
          <p14:tracePt t="13523" x="3236913" y="2386013"/>
          <p14:tracePt t="13539" x="3300413" y="2414588"/>
          <p14:tracePt t="13555" x="3351213" y="2422525"/>
          <p14:tracePt t="13572" x="3400425" y="2436813"/>
          <p14:tracePt t="13589" x="3443288" y="2451100"/>
          <p14:tracePt t="13606" x="3465513" y="2457450"/>
          <p14:tracePt t="13622" x="3486150" y="2471738"/>
          <p14:tracePt t="13639" x="3494088" y="2471738"/>
          <p14:tracePt t="13658" x="3500438" y="2471738"/>
          <p14:tracePt t="13672" x="3500438" y="2479675"/>
          <p14:tracePt t="13689" x="3522663" y="2500313"/>
          <p14:tracePt t="13707" x="3529013" y="2514600"/>
          <p14:tracePt t="13723" x="3557588" y="2522538"/>
          <p14:tracePt t="13740" x="3579813" y="2528888"/>
          <p14:tracePt t="13757" x="3614738" y="2536825"/>
          <p14:tracePt t="13773" x="3622675" y="2543175"/>
          <p14:tracePt t="13789" x="3643313" y="2557463"/>
          <p14:tracePt t="13807" x="3657600" y="2565400"/>
          <p14:tracePt t="13823" x="3671888" y="2579688"/>
          <p14:tracePt t="13827" x="3679825" y="2586038"/>
          <p14:tracePt t="13841" x="3694113" y="2608263"/>
          <p14:tracePt t="13857" x="3700463" y="2622550"/>
          <p14:tracePt t="13873" x="3722688" y="2643188"/>
          <p14:tracePt t="13890" x="3751263" y="2671763"/>
          <p14:tracePt t="13907" x="3779838" y="2708275"/>
          <p14:tracePt t="13924" x="3794125" y="2714625"/>
          <p14:tracePt t="13941" x="3814763" y="2736850"/>
          <p14:tracePt t="13957" x="3851275" y="2743200"/>
          <p14:tracePt t="13974" x="3900488" y="2757488"/>
          <p14:tracePt t="13991" x="3922713" y="2757488"/>
          <p14:tracePt t="14008" x="3943350" y="2765425"/>
          <p14:tracePt t="14025" x="3957638" y="2771775"/>
          <p14:tracePt t="14041" x="3965575" y="2779713"/>
          <p14:tracePt t="14076" x="3971925" y="2794000"/>
          <p14:tracePt t="14091" x="3979863" y="2814638"/>
          <p14:tracePt t="14108" x="3994150" y="2871788"/>
          <p14:tracePt t="14125" x="4008438" y="2943225"/>
          <p14:tracePt t="14141" x="4022725" y="2965450"/>
          <p14:tracePt t="14158" x="4037013" y="3008313"/>
          <p14:tracePt t="14175" x="4043363" y="3028950"/>
          <p14:tracePt t="14193" x="4043363" y="3051175"/>
          <p14:tracePt t="14209" x="4043363" y="3065463"/>
          <p14:tracePt t="14226" x="4043363" y="3071813"/>
          <p14:tracePt t="14242" x="4043363" y="3079750"/>
          <p14:tracePt t="14259" x="4043363" y="3094038"/>
          <p14:tracePt t="14276" x="4037013" y="3114675"/>
          <p14:tracePt t="14293" x="4014788" y="3143250"/>
          <p14:tracePt t="14309" x="4014788" y="3151188"/>
          <p14:tracePt t="14325" x="4008438" y="3157538"/>
          <p14:tracePt t="14342" x="4000500" y="3165475"/>
          <p14:tracePt t="14359" x="3994150" y="3165475"/>
          <p14:tracePt t="14396" x="3986213" y="3165475"/>
          <p14:tracePt t="14412" x="3979863" y="3165475"/>
          <p14:tracePt t="14428" x="3965575" y="3165475"/>
          <p14:tracePt t="14444" x="3957638" y="3165475"/>
          <p14:tracePt t="14460" x="3943350" y="3165475"/>
          <p14:tracePt t="14476" x="3914775" y="3165475"/>
          <p14:tracePt t="14495" x="3900488" y="3157538"/>
          <p14:tracePt t="14510" x="3865563" y="3151188"/>
          <p14:tracePt t="14527" x="3843338" y="3151188"/>
          <p14:tracePt t="14544" x="3822700" y="3136900"/>
          <p14:tracePt t="14560" x="3794125" y="3136900"/>
          <p14:tracePt t="14577" x="3757613" y="3114675"/>
          <p14:tracePt t="14594" x="3729038" y="3108325"/>
          <p14:tracePt t="14610" x="3694113" y="3094038"/>
          <p14:tracePt t="14627" x="3671888" y="3086100"/>
          <p14:tracePt t="14629" x="3665538" y="3086100"/>
          <p14:tracePt t="14645" x="3636963" y="3071813"/>
          <p14:tracePt t="14661" x="3614738" y="3065463"/>
          <p14:tracePt t="14678" x="3608388" y="3065463"/>
          <p14:tracePt t="14695" x="3608388" y="3057525"/>
          <p14:tracePt t="14711" x="3594100" y="3051175"/>
          <p14:tracePt t="14728" x="3579813" y="3051175"/>
          <p14:tracePt t="14745" x="3571875" y="3043238"/>
          <p14:tracePt t="14779" x="3557588" y="3043238"/>
          <p14:tracePt t="14795" x="3543300" y="3036888"/>
          <p14:tracePt t="14812" x="3536950" y="3036888"/>
          <p14:tracePt t="14828" x="3529013" y="3028950"/>
          <p14:tracePt t="14846" x="3522663" y="3022600"/>
          <p14:tracePt t="14949" x="3514725" y="3022600"/>
          <p14:tracePt t="15068" x="3522663" y="3022600"/>
          <p14:tracePt t="15077" x="3529013" y="3022600"/>
          <p14:tracePt t="15083" x="3543300" y="3022600"/>
          <p14:tracePt t="15096" x="3565525" y="3028950"/>
          <p14:tracePt t="15113" x="3636963" y="3036888"/>
          <p14:tracePt t="15130" x="3708400" y="3057525"/>
          <p14:tracePt t="15147" x="3794125" y="3071813"/>
          <p14:tracePt t="15163" x="3914775" y="3086100"/>
          <p14:tracePt t="15180" x="4065588" y="3086100"/>
          <p14:tracePt t="15197" x="4208463" y="3094038"/>
          <p14:tracePt t="15214" x="4286250" y="3094038"/>
          <p14:tracePt t="15231" x="4337050" y="3108325"/>
          <p14:tracePt t="15389" x="4329113" y="3114675"/>
          <p14:tracePt t="15395" x="4322763" y="3114675"/>
          <p14:tracePt t="15405" x="4308475" y="3122613"/>
          <p14:tracePt t="15415" x="4300538" y="3122613"/>
          <p14:tracePt t="15432" x="4279900" y="3122613"/>
          <p14:tracePt t="15448" x="4257675" y="3122613"/>
          <p14:tracePt t="15466" x="4229100" y="3122613"/>
          <p14:tracePt t="15482" x="4200525" y="3114675"/>
          <p14:tracePt t="15499" x="4179888" y="3114675"/>
          <p14:tracePt t="15516" x="4157663" y="3108325"/>
          <p14:tracePt t="15532" x="4108450" y="3100388"/>
          <p14:tracePt t="15549" x="4071938" y="3094038"/>
          <p14:tracePt t="15566" x="4065588" y="3094038"/>
          <p14:tracePt t="15583" x="3994150" y="3086100"/>
          <p14:tracePt t="15599" x="3957638" y="3071813"/>
          <p14:tracePt t="15617" x="3922713" y="3057525"/>
          <p14:tracePt t="15633" x="3886200" y="3043238"/>
          <p14:tracePt t="15650" x="3865563" y="3043238"/>
          <p14:tracePt t="15666" x="3843338" y="3043238"/>
          <p14:tracePt t="15683" x="3836988" y="3036888"/>
          <p14:tracePt t="15700" x="3829050" y="3036888"/>
          <p14:tracePt t="15919" x="3822700" y="3036888"/>
          <p14:tracePt t="15927" x="3814763" y="3036888"/>
          <p14:tracePt t="15937" x="3800475" y="3036888"/>
          <p14:tracePt t="15951" x="3779838" y="3028950"/>
          <p14:tracePt t="15968" x="3757613" y="3028950"/>
          <p14:tracePt t="15985" x="3736975" y="3028950"/>
          <p14:tracePt t="16001" x="3708400" y="3028950"/>
          <p14:tracePt t="16018" x="3679825" y="3028950"/>
          <p14:tracePt t="16035" x="3643313" y="3022600"/>
          <p14:tracePt t="16052" x="3622675" y="3022600"/>
          <p14:tracePt t="16069" x="3594100" y="3014663"/>
          <p14:tracePt t="16085" x="3571875" y="3014663"/>
          <p14:tracePt t="16101" x="3543300" y="3000375"/>
          <p14:tracePt t="16118" x="3522663" y="3000375"/>
          <p14:tracePt t="16135" x="3500438" y="3000375"/>
          <p14:tracePt t="16152" x="3486150" y="2994025"/>
          <p14:tracePt t="16170" x="3451225" y="2986088"/>
          <p14:tracePt t="16186" x="3436938" y="2986088"/>
          <p14:tracePt t="16202" x="3400425" y="2971800"/>
          <p14:tracePt t="16219" x="3365500" y="2957513"/>
          <p14:tracePt t="16236" x="3336925" y="2943225"/>
          <p14:tracePt t="16252" x="3300413" y="2936875"/>
          <p14:tracePt t="16269" x="3251200" y="2928938"/>
          <p14:tracePt t="16286" x="3228975" y="2922588"/>
          <p14:tracePt t="16303" x="3208338" y="2908300"/>
          <p14:tracePt t="16320" x="3186113" y="2894013"/>
          <p14:tracePt t="16337" x="3179763" y="2894013"/>
          <p14:tracePt t="16353" x="3165475" y="2886075"/>
          <p14:tracePt t="16395" x="3165475" y="2871788"/>
          <p14:tracePt t="16412" x="3157538" y="2865438"/>
          <p14:tracePt t="16421" x="3157538" y="2851150"/>
          <p14:tracePt t="16437" x="3143250" y="2828925"/>
          <p14:tracePt t="16454" x="3143250" y="2814638"/>
          <p14:tracePt t="16472" x="3136900" y="2800350"/>
          <p14:tracePt t="16487" x="3136900" y="2794000"/>
          <p14:tracePt t="16505" x="3128963" y="2779713"/>
          <p14:tracePt t="16537" x="3128963" y="2757488"/>
          <p14:tracePt t="16554" x="3128963" y="2743200"/>
          <p14:tracePt t="16571" x="3136900" y="2728913"/>
          <p14:tracePt t="16588" x="3136900" y="2714625"/>
          <p14:tracePt t="16604" x="3136900" y="2708275"/>
          <p14:tracePt t="16622" x="3136900" y="2700338"/>
          <p14:tracePt t="16639" x="3136900" y="2693988"/>
          <p14:tracePt t="16654" x="3136900" y="2679700"/>
          <p14:tracePt t="16671" x="3136900" y="2671763"/>
          <p14:tracePt t="16705" x="3136900" y="2651125"/>
          <p14:tracePt t="16721" x="3136900" y="2636838"/>
          <p14:tracePt t="16724" x="3143250" y="2628900"/>
          <p14:tracePt t="16739" x="3151188" y="2614613"/>
          <p14:tracePt t="16755" x="3151188" y="2600325"/>
          <p14:tracePt t="16772" x="3151188" y="2579688"/>
          <p14:tracePt t="16789" x="3151188" y="2522538"/>
          <p14:tracePt t="16806" x="3157538" y="2479675"/>
          <p14:tracePt t="16823" x="3165475" y="2451100"/>
          <p14:tracePt t="16839" x="3171825" y="2408238"/>
          <p14:tracePt t="16843" x="3179763" y="2400300"/>
          <p14:tracePt t="16856" x="3179763" y="2386013"/>
          <p14:tracePt t="16873" x="3186113" y="2379663"/>
          <p14:tracePt t="16906" x="3194050" y="2379663"/>
          <p14:tracePt t="16922" x="3200400" y="2379663"/>
          <p14:tracePt t="16941" x="3214688" y="2365375"/>
          <p14:tracePt t="16957" x="3228975" y="2357438"/>
          <p14:tracePt t="16973" x="3251200" y="2357438"/>
          <p14:tracePt t="16990" x="3279775" y="2357438"/>
          <p14:tracePt t="17007" x="3308350" y="2343150"/>
          <p14:tracePt t="17023" x="3357563" y="2343150"/>
          <p14:tracePt t="17040" x="3408363" y="2343150"/>
          <p14:tracePt t="17056" x="3486150" y="2343150"/>
          <p14:tracePt t="17075" x="3557588" y="2365375"/>
          <p14:tracePt t="17091" x="3608388" y="2365375"/>
          <p14:tracePt t="17107" x="3651250" y="2379663"/>
          <p14:tracePt t="17124" x="3671888" y="2386013"/>
          <p14:tracePt t="17141" x="3686175" y="2393950"/>
          <p14:tracePt t="17158" x="3714750" y="2408238"/>
          <p14:tracePt t="17174" x="3743325" y="2422525"/>
          <p14:tracePt t="17191" x="3808413" y="2436813"/>
          <p14:tracePt t="17207" x="3843338" y="2451100"/>
          <p14:tracePt t="17224" x="3886200" y="2457450"/>
          <p14:tracePt t="17241" x="3908425" y="2471738"/>
          <p14:tracePt t="17258" x="3951288" y="2500313"/>
          <p14:tracePt t="17275" x="3971925" y="2508250"/>
          <p14:tracePt t="17292" x="4022725" y="2528888"/>
          <p14:tracePt t="17293" x="4051300" y="2536825"/>
          <p14:tracePt t="17308" x="4065588" y="2543175"/>
          <p14:tracePt t="17325" x="4108450" y="2571750"/>
          <p14:tracePt t="17341" x="4129088" y="2593975"/>
          <p14:tracePt t="17358" x="4151313" y="2614613"/>
          <p14:tracePt t="17375" x="4151313" y="2636838"/>
          <p14:tracePt t="17392" x="4165600" y="2651125"/>
          <p14:tracePt t="17409" x="4179888" y="2686050"/>
          <p14:tracePt t="17426" x="4194175" y="2736850"/>
          <p14:tracePt t="17442" x="4214813" y="2765425"/>
          <p14:tracePt t="17459" x="4214813" y="2779713"/>
          <p14:tracePt t="17476" x="4214813" y="2794000"/>
          <p14:tracePt t="17492" x="4214813" y="2808288"/>
          <p14:tracePt t="17509" x="4214813" y="2822575"/>
          <p14:tracePt t="17526" x="4214813" y="2843213"/>
          <p14:tracePt t="17543" x="4214813" y="2865438"/>
          <p14:tracePt t="17559" x="4208463" y="2894013"/>
          <p14:tracePt t="17577" x="4200525" y="2928938"/>
          <p14:tracePt t="17593" x="4171950" y="2971800"/>
          <p14:tracePt t="17610" x="4143375" y="3000375"/>
          <p14:tracePt t="17626" x="4108450" y="3028950"/>
          <p14:tracePt t="17643" x="4079875" y="3057525"/>
          <p14:tracePt t="17660" x="4043363" y="3079750"/>
          <p14:tracePt t="17662" x="4022725" y="3086100"/>
          <p14:tracePt t="17677" x="3994150" y="3100388"/>
          <p14:tracePt t="17694" x="3971925" y="3114675"/>
          <p14:tracePt t="17711" x="3951288" y="3114675"/>
          <p14:tracePt t="17727" x="3900488" y="3114675"/>
          <p14:tracePt t="17744" x="3851275" y="3108325"/>
          <p14:tracePt t="17761" x="3771900" y="3094038"/>
          <p14:tracePt t="17777" x="3708400" y="3071813"/>
          <p14:tracePt t="17794" x="3643313" y="3043238"/>
          <p14:tracePt t="17810" x="3600450" y="3036888"/>
          <p14:tracePt t="17827" x="3557588" y="3022600"/>
          <p14:tracePt t="17846" x="3529013" y="3000375"/>
          <p14:tracePt t="17849" x="3522663" y="3000375"/>
          <p14:tracePt t="17862" x="3514725" y="3000375"/>
          <p14:tracePt t="17879" x="3494088" y="2986088"/>
          <p14:tracePt t="17895" x="3471863" y="2971800"/>
          <p14:tracePt t="17911" x="3443288" y="2957513"/>
          <p14:tracePt t="17928" x="3408363" y="2936875"/>
          <p14:tracePt t="17945" x="3400425" y="2928938"/>
          <p14:tracePt t="17961" x="3357563" y="2914650"/>
          <p14:tracePt t="17979" x="3300413" y="2900363"/>
          <p14:tracePt t="17996" x="3265488" y="2886075"/>
          <p14:tracePt t="18012" x="3222625" y="2871788"/>
          <p14:tracePt t="18015" x="3208338" y="2851150"/>
          <p14:tracePt t="18029" x="3165475" y="2828925"/>
          <p14:tracePt t="18045" x="3114675" y="2757488"/>
          <p14:tracePt t="18062" x="3051175" y="2686050"/>
          <p14:tracePt t="18079" x="2986088" y="2608263"/>
          <p14:tracePt t="18096" x="2951163" y="2500313"/>
          <p14:tracePt t="18113" x="2900363" y="2408238"/>
          <p14:tracePt t="18130" x="2871788" y="2379663"/>
          <p14:tracePt t="18146" x="2857500" y="2351088"/>
          <p14:tracePt t="18163" x="2851150" y="2308225"/>
          <p14:tracePt t="18179" x="2851150" y="2222500"/>
          <p14:tracePt t="18196" x="2843213" y="2165350"/>
          <p14:tracePt t="18213" x="2843213" y="2136775"/>
          <p14:tracePt t="18230" x="2843213" y="2114550"/>
          <p14:tracePt t="18248" x="2851150" y="2057400"/>
          <p14:tracePt t="18263" x="2865438" y="2022475"/>
          <p14:tracePt t="18280" x="2865438" y="2014538"/>
          <p14:tracePt t="18297" x="2886075" y="2000250"/>
          <p14:tracePt t="18314" x="2908300" y="1993900"/>
          <p14:tracePt t="18330" x="2936875" y="1993900"/>
          <p14:tracePt t="18332" x="2957513" y="1993900"/>
          <p14:tracePt t="18347" x="2986088" y="1985963"/>
          <p14:tracePt t="18364" x="3057525" y="1985963"/>
          <p14:tracePt t="18380" x="3100388" y="1993900"/>
          <p14:tracePt t="18397" x="3200400" y="2008188"/>
          <p14:tracePt t="18415" x="3308350" y="2014538"/>
          <p14:tracePt t="18431" x="3422650" y="2036763"/>
          <p14:tracePt t="18447" x="3514725" y="2051050"/>
          <p14:tracePt t="18464" x="3571875" y="2057400"/>
          <p14:tracePt t="18481" x="3608388" y="2071688"/>
          <p14:tracePt t="18498" x="3643313" y="2071688"/>
          <p14:tracePt t="18514" x="3665538" y="2079625"/>
          <p14:tracePt t="18531" x="3686175" y="2085975"/>
          <p14:tracePt t="18547" x="3722688" y="2108200"/>
          <p14:tracePt t="18565" x="3751263" y="2114550"/>
          <p14:tracePt t="18582" x="3786188" y="2122488"/>
          <p14:tracePt t="18598" x="3843338" y="2151063"/>
          <p14:tracePt t="18615" x="3871913" y="2171700"/>
          <p14:tracePt t="18632" x="3914775" y="2214563"/>
          <p14:tracePt t="18648" x="3943350" y="2228850"/>
          <p14:tracePt t="18665" x="3971925" y="2228850"/>
          <p14:tracePt t="18682" x="3979863" y="2228850"/>
          <p14:tracePt t="18699" x="3979863" y="2236788"/>
          <p14:tracePt t="18731" x="3979863" y="2243138"/>
          <p14:tracePt t="18749" x="3979863" y="2251075"/>
          <p14:tracePt t="18756" x="3986213" y="2257425"/>
          <p14:tracePt t="18765" x="3994150" y="2271713"/>
          <p14:tracePt t="18782" x="4000500" y="2300288"/>
          <p14:tracePt t="18799" x="4014788" y="2328863"/>
          <p14:tracePt t="18802" x="4022725" y="2351088"/>
          <p14:tracePt t="18817" x="4029075" y="2379663"/>
          <p14:tracePt t="18833" x="4037013" y="2422525"/>
          <p14:tracePt t="18849" x="4043363" y="2457450"/>
          <p14:tracePt t="18866" x="4043363" y="2500313"/>
          <p14:tracePt t="18883" x="4043363" y="2557463"/>
          <p14:tracePt t="18900" x="4043363" y="2593975"/>
          <p14:tracePt t="18917" x="4037013" y="2643188"/>
          <p14:tracePt t="18934" x="4037013" y="2700338"/>
          <p14:tracePt t="18950" x="4029075" y="2714625"/>
          <p14:tracePt t="18967" x="4029075" y="2728913"/>
          <p14:tracePt t="18984" x="4014788" y="2743200"/>
          <p14:tracePt t="19001" x="4008438" y="2757488"/>
          <p14:tracePt t="19017" x="4000500" y="2765425"/>
          <p14:tracePt t="19034" x="3986213" y="2786063"/>
          <p14:tracePt t="19051" x="3971925" y="2800350"/>
          <p14:tracePt t="19067" x="3957638" y="2822575"/>
          <p14:tracePt t="19084" x="3937000" y="2836863"/>
          <p14:tracePt t="19101" x="3914775" y="2865438"/>
          <p14:tracePt t="19119" x="3886200" y="2879725"/>
          <p14:tracePt t="19134" x="3879850" y="2886075"/>
          <p14:tracePt t="19151" x="3857625" y="2886075"/>
          <p14:tracePt t="19168" x="3836988" y="2894013"/>
          <p14:tracePt t="19170" x="3822700" y="2894013"/>
          <p14:tracePt t="19185" x="3808413" y="2894013"/>
          <p14:tracePt t="19201" x="3779838" y="2894013"/>
          <p14:tracePt t="19218" x="3757613" y="2894013"/>
          <p14:tracePt t="19235" x="3736975" y="2894013"/>
          <p14:tracePt t="19252" x="3694113" y="2879725"/>
          <p14:tracePt t="19270" x="3600450" y="2843213"/>
          <p14:tracePt t="19285" x="3557588" y="2828925"/>
          <p14:tracePt t="19302" x="3471863" y="2808288"/>
          <p14:tracePt t="19319" x="3414713" y="2786063"/>
          <p14:tracePt t="19335" x="3357563" y="2779713"/>
          <p14:tracePt t="19352" x="3322638" y="2765425"/>
          <p14:tracePt t="19369" x="3271838" y="2751138"/>
          <p14:tracePt t="19386" x="3236913" y="2728913"/>
          <p14:tracePt t="19403" x="3186113" y="2708275"/>
          <p14:tracePt t="19419" x="3151188" y="2686050"/>
          <p14:tracePt t="19436" x="3114675" y="2665413"/>
          <p14:tracePt t="19452" x="3100388" y="2657475"/>
          <p14:tracePt t="19469" x="3079750" y="2651125"/>
          <p14:tracePt t="19486" x="3065463" y="2628900"/>
          <p14:tracePt t="19503" x="3028950" y="2579688"/>
          <p14:tracePt t="19519" x="2994025" y="2543175"/>
          <p14:tracePt t="19537" x="2971800" y="2536825"/>
          <p14:tracePt t="19553" x="2957513" y="2528888"/>
          <p14:tracePt t="19570" x="2951163" y="2528888"/>
          <p14:tracePt t="19587" x="2951163" y="2514600"/>
          <p14:tracePt t="19604" x="2943225" y="2500313"/>
          <p14:tracePt t="19620" x="2943225" y="2493963"/>
          <p14:tracePt t="19636" x="2943225" y="2479675"/>
          <p14:tracePt t="19672" x="2943225" y="2465388"/>
          <p14:tracePt t="19688" x="2943225" y="2451100"/>
          <p14:tracePt t="19704" x="2943225" y="2400300"/>
          <p14:tracePt t="19721" x="2943225" y="2328863"/>
          <p14:tracePt t="19738" x="2936875" y="2286000"/>
          <p14:tracePt t="19754" x="2928938" y="2279650"/>
          <p14:tracePt t="19771" x="2922588" y="2265363"/>
          <p14:tracePt t="19788" x="2922588" y="2257425"/>
          <p14:tracePt t="19804" x="2914650" y="2243138"/>
          <p14:tracePt t="19822" x="2914650" y="2236788"/>
          <p14:tracePt t="19903" x="2908300" y="2228850"/>
          <p14:tracePt t="19958" x="2908300" y="2236788"/>
          <p14:tracePt t="19967" x="2914650" y="2243138"/>
          <p14:tracePt t="19974" x="2928938" y="2265363"/>
          <p14:tracePt t="19989" x="2971800" y="2279650"/>
          <p14:tracePt t="20006" x="3022600" y="2300288"/>
          <p14:tracePt t="20022" x="3079750" y="2314575"/>
          <p14:tracePt t="20039" x="3100388" y="2322513"/>
          <p14:tracePt t="20056" x="3122613" y="2328863"/>
          <p14:tracePt t="20098" x="3128963" y="2328863"/>
          <p14:tracePt t="20113" x="3136900" y="2336800"/>
          <p14:tracePt t="20122" x="3151188" y="2351088"/>
          <p14:tracePt t="20139" x="3179763" y="2357438"/>
          <p14:tracePt t="20156" x="3251200" y="2400300"/>
          <p14:tracePt t="20173" x="3351213" y="2422525"/>
          <p14:tracePt t="20191" x="3486150" y="2465388"/>
          <p14:tracePt t="20207" x="3522663" y="2471738"/>
          <p14:tracePt t="20224" x="3529013" y="2471738"/>
          <p14:tracePt t="20387" x="3536950" y="2471738"/>
          <p14:tracePt t="20395" x="3551238" y="2493963"/>
          <p14:tracePt t="20403" x="3571875" y="2508250"/>
          <p14:tracePt t="20411" x="3586163" y="2508250"/>
          <p14:tracePt t="20425" x="3600450" y="2522538"/>
          <p14:tracePt t="20442" x="3622675" y="2536825"/>
          <p14:tracePt t="20458" x="3643313" y="2571750"/>
          <p14:tracePt t="20475" x="3714750" y="2628900"/>
          <p14:tracePt t="20491" x="3779838" y="2722563"/>
          <p14:tracePt t="20508" x="3857625" y="2786063"/>
          <p14:tracePt t="20526" x="3965575" y="2851150"/>
          <p14:tracePt t="20542" x="4037013" y="2900363"/>
          <p14:tracePt t="20559" x="4122738" y="2951163"/>
          <p14:tracePt t="20576" x="4137025" y="2965450"/>
          <p14:tracePt t="20609" x="4143375" y="2965450"/>
          <p14:tracePt t="20662" x="4143375" y="2971800"/>
          <p14:tracePt t="20670" x="4137025" y="2986088"/>
          <p14:tracePt t="20675" x="4122738" y="2994025"/>
          <p14:tracePt t="20692" x="4108450" y="3008313"/>
          <p14:tracePt t="20709" x="4071938" y="3014663"/>
          <p14:tracePt t="20726" x="4051300" y="3036888"/>
          <p14:tracePt t="20743" x="4014788" y="3043238"/>
          <p14:tracePt t="20759" x="3979863" y="3051175"/>
          <p14:tracePt t="20776" x="3908425" y="3051175"/>
          <p14:tracePt t="20793" x="3879850" y="3051175"/>
          <p14:tracePt t="20810" x="3822700" y="3051175"/>
          <p14:tracePt t="20827" x="3757613" y="3051175"/>
          <p14:tracePt t="20843" x="3694113" y="3022600"/>
          <p14:tracePt t="20860" x="3594100" y="3008313"/>
          <p14:tracePt t="20877" x="3557588" y="3000375"/>
          <p14:tracePt t="20893" x="3529013" y="2994025"/>
          <p14:tracePt t="20895" x="3508375" y="2994025"/>
          <p14:tracePt t="20911" x="3471863" y="2979738"/>
          <p14:tracePt t="20927" x="3451225" y="2965450"/>
          <p14:tracePt t="20944" x="3422650" y="2957513"/>
          <p14:tracePt t="20961" x="3371850" y="2943225"/>
          <p14:tracePt t="20977" x="3328988" y="2914650"/>
          <p14:tracePt t="20994" x="3308350" y="2900363"/>
          <p14:tracePt t="21011" x="3251200" y="2865438"/>
          <p14:tracePt t="21027" x="3194050" y="2808288"/>
          <p14:tracePt t="21044" x="3122613" y="2743200"/>
          <p14:tracePt t="21061" x="3071813" y="2700338"/>
          <p14:tracePt t="21078" x="3014663" y="2628900"/>
          <p14:tracePt t="21096" x="2979738" y="2565400"/>
          <p14:tracePt t="21112" x="2943225" y="2514600"/>
          <p14:tracePt t="21128" x="2900363" y="2451100"/>
          <p14:tracePt t="21129" x="2865438" y="2414588"/>
          <p14:tracePt t="21145" x="2843213" y="2371725"/>
          <p14:tracePt t="21162" x="2828925" y="2322513"/>
          <p14:tracePt t="21178" x="2822575" y="2293938"/>
          <p14:tracePt t="21195" x="2800350" y="2236788"/>
          <p14:tracePt t="21212" x="2786063" y="2157413"/>
          <p14:tracePt t="21228" x="2779713" y="2065338"/>
          <p14:tracePt t="21246" x="2779713" y="2028825"/>
          <p14:tracePt t="21262" x="2779713" y="2000250"/>
          <p14:tracePt t="21279" x="2786063" y="1993900"/>
          <p14:tracePt t="21296" x="2786063" y="1985963"/>
          <p14:tracePt t="21312" x="2814638" y="1985963"/>
          <p14:tracePt t="21329" x="2851150" y="1979613"/>
          <p14:tracePt t="21332" x="2871788" y="1971675"/>
          <p14:tracePt t="21346" x="2886075" y="1971675"/>
          <p14:tracePt t="21363" x="2965450" y="1943100"/>
          <p14:tracePt t="21380" x="3022600" y="1936750"/>
          <p14:tracePt t="21396" x="3100388" y="1928813"/>
          <p14:tracePt t="21413" x="3165475" y="1922463"/>
          <p14:tracePt t="21430" x="3251200" y="1928813"/>
          <p14:tracePt t="21446" x="3314700" y="1936750"/>
          <p14:tracePt t="21463" x="3365500" y="1936750"/>
          <p14:tracePt t="21480" x="3408363" y="1951038"/>
          <p14:tracePt t="21497" x="3508375" y="1971675"/>
          <p14:tracePt t="21517" x="3571875" y="1979613"/>
          <p14:tracePt t="21530" x="3643313" y="1985963"/>
          <p14:tracePt t="21547" x="3694113" y="2000250"/>
          <p14:tracePt t="21564" x="3751263" y="2014538"/>
          <p14:tracePt t="21581" x="3836988" y="2071688"/>
          <p14:tracePt t="21597" x="3900488" y="2100263"/>
          <p14:tracePt t="21614" x="3951288" y="2136775"/>
          <p14:tracePt t="21630" x="3986213" y="2165350"/>
          <p14:tracePt t="21648" x="4029075" y="2185988"/>
          <p14:tracePt t="21665" x="4057650" y="2208213"/>
          <p14:tracePt t="21681" x="4071938" y="2228850"/>
          <p14:tracePt t="21698" x="4094163" y="2251075"/>
          <p14:tracePt t="21715" x="4100513" y="2293938"/>
          <p14:tracePt t="21731" x="4108450" y="2322513"/>
          <p14:tracePt t="21748" x="4114800" y="2365375"/>
          <p14:tracePt t="21765" x="4122738" y="2428875"/>
          <p14:tracePt t="21781" x="4129088" y="2471738"/>
          <p14:tracePt t="21798" x="4129088" y="2528888"/>
          <p14:tracePt t="21816" x="4137025" y="2571750"/>
          <p14:tracePt t="21832" x="4137025" y="2600325"/>
          <p14:tracePt t="21833" x="4137025" y="2614613"/>
          <p14:tracePt t="21848" x="4143375" y="2628900"/>
          <p14:tracePt t="21865" x="4143375" y="2657475"/>
          <p14:tracePt t="21882" x="4143375" y="2671763"/>
          <p14:tracePt t="21898" x="4129088" y="2722563"/>
          <p14:tracePt t="21916" x="4108450" y="2771775"/>
          <p14:tracePt t="21932" x="4094163" y="2800350"/>
          <p14:tracePt t="21950" x="4086225" y="2808288"/>
          <p14:tracePt t="21966" x="4079875" y="2814638"/>
          <p14:tracePt t="21983" x="4071938" y="2828925"/>
          <p14:tracePt t="21999" x="4065588" y="2836863"/>
          <p14:tracePt t="22016" x="4051300" y="2843213"/>
          <p14:tracePt t="22033" x="4037013" y="2851150"/>
          <p14:tracePt t="22050" x="4029075" y="2851150"/>
          <p14:tracePt t="22052" x="4014788" y="2851150"/>
          <p14:tracePt t="22066" x="4008438" y="2851150"/>
          <p14:tracePt t="22084" x="3951288" y="2865438"/>
          <p14:tracePt t="22100" x="3879850" y="2879725"/>
          <p14:tracePt t="22117" x="3843338" y="2879725"/>
          <p14:tracePt t="22133" x="3800475" y="2879725"/>
          <p14:tracePt t="22150" x="3736975" y="2879725"/>
          <p14:tracePt t="22167" x="3671888" y="2879725"/>
          <p14:tracePt t="22183" x="3643313" y="2879725"/>
          <p14:tracePt t="22200" x="3594100" y="2879725"/>
          <p14:tracePt t="22218" x="3571875" y="2871788"/>
          <p14:tracePt t="22234" x="3543300" y="2857500"/>
          <p14:tracePt t="22251" x="3486150" y="2822575"/>
          <p14:tracePt t="22267" x="3414713" y="2808288"/>
          <p14:tracePt t="22285" x="3308350" y="2779713"/>
          <p14:tracePt t="22301" x="3257550" y="2757488"/>
          <p14:tracePt t="22318" x="3222625" y="2751138"/>
          <p14:tracePt t="22334" x="3200400" y="2728913"/>
          <p14:tracePt t="22338" x="3194050" y="2728913"/>
          <p14:tracePt t="22352" x="3186113" y="2714625"/>
          <p14:tracePt t="22368" x="3171825" y="2693988"/>
          <p14:tracePt t="22384" x="3143250" y="2657475"/>
          <p14:tracePt t="22402" x="3108325" y="2551113"/>
          <p14:tracePt t="22418" x="3065463" y="2486025"/>
          <p14:tracePt t="22435" x="3051175" y="2428875"/>
          <p14:tracePt t="22452" x="3043238" y="2379663"/>
          <p14:tracePt t="22468" x="3008313" y="2314575"/>
          <p14:tracePt t="22485" x="3008313" y="2265363"/>
          <p14:tracePt t="22505" x="3008313" y="2179638"/>
          <p14:tracePt t="22520" x="3008313" y="2108200"/>
          <p14:tracePt t="22536" x="3000375" y="2051050"/>
          <p14:tracePt t="22552" x="3000375" y="2014538"/>
          <p14:tracePt t="22569" x="3000375" y="1985963"/>
          <p14:tracePt t="22586" x="3000375" y="1957388"/>
          <p14:tracePt t="22602" x="3014663" y="1943100"/>
          <p14:tracePt t="22619" x="3028950" y="1922463"/>
          <p14:tracePt t="22637" x="3043238" y="1914525"/>
          <p14:tracePt t="22653" x="3051175" y="1914525"/>
          <p14:tracePt t="22670" x="3065463" y="1908175"/>
          <p14:tracePt t="22686" x="3071813" y="1900238"/>
          <p14:tracePt t="22703" x="3086100" y="1900238"/>
          <p14:tracePt t="22720" x="3094038" y="1900238"/>
          <p14:tracePt t="22737" x="3122613" y="1914525"/>
          <p14:tracePt t="22753" x="3186113" y="1936750"/>
          <p14:tracePt t="22770" x="3265488" y="1971675"/>
          <p14:tracePt t="22787" x="3343275" y="1993900"/>
          <p14:tracePt t="22804" x="3408363" y="2022475"/>
          <p14:tracePt t="22820" x="3451225" y="2043113"/>
          <p14:tracePt t="22837" x="3479800" y="2057400"/>
          <p14:tracePt t="22840" x="3494088" y="2079625"/>
          <p14:tracePt t="22854" x="3508375" y="2100263"/>
          <p14:tracePt t="22870" x="3551238" y="2151063"/>
          <p14:tracePt t="22887" x="3594100" y="2228850"/>
          <p14:tracePt t="22904" x="3608388" y="2300288"/>
          <p14:tracePt t="22922" x="3629025" y="2343150"/>
          <p14:tracePt t="22937" x="3629025" y="2386013"/>
          <p14:tracePt t="22954" x="3629025" y="2400300"/>
          <p14:tracePt t="22971" x="3629025" y="2422525"/>
          <p14:tracePt t="22987" x="3622675" y="2428875"/>
          <p14:tracePt t="23005" x="3608388" y="2451100"/>
          <p14:tracePt t="23021" x="3586163" y="2465388"/>
          <p14:tracePt t="23038" x="3579813" y="2471738"/>
          <p14:tracePt t="23055" x="3551238" y="2479675"/>
          <p14:tracePt t="23073" x="3514725" y="2493963"/>
          <p14:tracePt t="23089" x="3500438" y="2493963"/>
          <p14:tracePt t="23105" x="3494088" y="2500313"/>
          <p14:tracePt t="23317" x="3494088" y="2508250"/>
          <p14:tracePt t="23331" x="3494088" y="2514600"/>
          <p14:tracePt t="23340" x="3500438" y="2514600"/>
          <p14:tracePt t="23357" x="3508375" y="2514600"/>
          <p14:tracePt t="23372" x="3508375" y="2522538"/>
          <p14:tracePt t="24183" x="3514725" y="2522538"/>
          <p14:tracePt t="24224" x="3471863" y="2508250"/>
          <p14:tracePt t="24231" x="3443288" y="2493963"/>
          <p14:tracePt t="24239" x="3408363" y="2486025"/>
          <p14:tracePt t="24249" x="3357563" y="2471738"/>
          <p14:tracePt t="24261" x="3243263" y="2436813"/>
          <p14:tracePt t="24278" x="3171825" y="2414588"/>
          <p14:tracePt t="24295" x="3143250" y="2400300"/>
          <p14:tracePt t="24311" x="3136900" y="2400300"/>
          <p14:tracePt t="24372" x="3128963" y="2400300"/>
          <p14:tracePt t="24457" x="3151188" y="2400300"/>
          <p14:tracePt t="24465" x="3171825" y="2408238"/>
          <p14:tracePt t="24471" x="3208338" y="2414588"/>
          <p14:tracePt t="24480" x="3265488" y="2428875"/>
          <p14:tracePt t="24496" x="3365500" y="2457450"/>
          <p14:tracePt t="24512" x="3457575" y="2486025"/>
          <p14:tracePt t="24529" x="3565525" y="2514600"/>
          <p14:tracePt t="24546" x="3657600" y="2551113"/>
          <p14:tracePt t="24562" x="3751263" y="2586038"/>
          <p14:tracePt t="24579" x="3794125" y="2600325"/>
          <p14:tracePt t="24582" x="3808413" y="2600325"/>
          <p14:tracePt t="24597" x="3822700" y="2600325"/>
          <p14:tracePt t="25504" x="3829050" y="2600325"/>
          <p14:tracePt t="25529" x="3829050" y="2608263"/>
          <p14:tracePt t="25557" x="3829050" y="2622550"/>
          <p14:tracePt t="25565" x="3836988" y="2622550"/>
          <p14:tracePt t="25661" x="3836988" y="2628900"/>
          <p14:tracePt t="26074" x="3814763" y="2628900"/>
          <p14:tracePt t="26082" x="3808413" y="2622550"/>
          <p14:tracePt t="26090" x="3800475" y="2622550"/>
          <p14:tracePt t="26114" x="3794125" y="2622550"/>
          <p14:tracePt t="26125" x="3786188" y="2622550"/>
          <p14:tracePt t="26144" x="3779838" y="2622550"/>
          <p14:tracePt t="26160" x="3771900" y="2622550"/>
          <p14:tracePt t="26201" x="3765550" y="2622550"/>
          <p14:tracePt t="26207" x="3765550" y="2628900"/>
          <p14:tracePt t="26216" x="3757613" y="2628900"/>
          <p14:tracePt t="26224" x="3757613" y="2636838"/>
          <p14:tracePt t="26238" x="3751263" y="2671763"/>
          <p14:tracePt t="26255" x="3751263" y="2714625"/>
          <p14:tracePt t="26271" x="3751263" y="2736850"/>
          <p14:tracePt t="26290" x="3751263" y="2751138"/>
          <p14:tracePt t="26305" x="3751263" y="2771775"/>
          <p14:tracePt t="26323" x="3736975" y="2814638"/>
          <p14:tracePt t="26339" x="3722688" y="2836863"/>
          <p14:tracePt t="26355" x="3686175" y="2879725"/>
          <p14:tracePt t="26372" x="3671888" y="2886075"/>
          <p14:tracePt t="26389" x="3651250" y="2900363"/>
          <p14:tracePt t="26406" x="3629025" y="2908300"/>
          <p14:tracePt t="26423" x="3608388" y="2908300"/>
          <p14:tracePt t="26440" x="3571875" y="2908300"/>
          <p14:tracePt t="26457" x="3529013" y="2886075"/>
          <p14:tracePt t="26473" x="3465513" y="2857500"/>
          <p14:tracePt t="26490" x="3429000" y="2822575"/>
          <p14:tracePt t="26506" x="3386138" y="2794000"/>
          <p14:tracePt t="26523" x="3371850" y="2757488"/>
          <p14:tracePt t="26540" x="3351213" y="2736850"/>
          <p14:tracePt t="26556" x="3336925" y="2671763"/>
          <p14:tracePt t="26573" x="3336925" y="2565400"/>
          <p14:tracePt t="26590" x="3322638" y="2479675"/>
          <p14:tracePt t="26607" x="3314700" y="2400300"/>
          <p14:tracePt t="26624" x="3314700" y="2357438"/>
          <p14:tracePt t="26640" x="3314700" y="2336800"/>
          <p14:tracePt t="26657" x="3322638" y="2328863"/>
          <p14:tracePt t="26674" x="3343275" y="2328863"/>
          <p14:tracePt t="26677" x="3365500" y="2328863"/>
          <p14:tracePt t="26691" x="3408363" y="2336800"/>
          <p14:tracePt t="26707" x="3479800" y="2343150"/>
          <p14:tracePt t="26725" x="3571875" y="2351088"/>
          <p14:tracePt t="26741" x="3686175" y="2371725"/>
          <p14:tracePt t="26758" x="3765550" y="2400300"/>
          <p14:tracePt t="26774" x="3851275" y="2414588"/>
          <p14:tracePt t="26791" x="3894138" y="2443163"/>
          <p14:tracePt t="26808" x="3929063" y="2508250"/>
          <p14:tracePt t="26825" x="3929063" y="2557463"/>
          <p14:tracePt t="26841" x="3929063" y="2593975"/>
          <p14:tracePt t="26859" x="3929063" y="2665413"/>
          <p14:tracePt t="26875" x="3929063" y="2679700"/>
          <p14:tracePt t="26909" x="3929063" y="2686050"/>
          <p14:tracePt t="26989" x="3929063" y="2693988"/>
          <p14:tracePt t="27175" x="3894138" y="2700338"/>
          <p14:tracePt t="27184" x="3808413" y="2728913"/>
          <p14:tracePt t="27193" x="3657600" y="2765425"/>
          <p14:tracePt t="27210" x="3422650" y="2800350"/>
          <p14:tracePt t="27227" x="3286125" y="2800350"/>
          <p14:tracePt t="27243" x="3122613" y="2800350"/>
          <p14:tracePt t="27261" x="3028950" y="2794000"/>
          <p14:tracePt t="27277" x="3000375" y="2794000"/>
          <p14:tracePt t="27294" x="2971800" y="2786063"/>
          <p14:tracePt t="27311" x="2928938" y="2779713"/>
          <p14:tracePt t="27327" x="2851150" y="2786063"/>
          <p14:tracePt t="27330" x="2800350" y="2808288"/>
          <p14:tracePt t="27344" x="2728913" y="2814638"/>
          <p14:tracePt t="27360" x="2657475" y="2828925"/>
          <p14:tracePt t="27377" x="2565400" y="2851150"/>
          <p14:tracePt t="27394" x="2514600" y="2851150"/>
          <p14:tracePt t="27411" x="2471738" y="2851150"/>
          <p14:tracePt t="27428" x="2457450" y="2851150"/>
          <p14:tracePt t="27445" x="2443163" y="2851150"/>
          <p14:tracePt t="27561" x="2428875" y="2851150"/>
          <p14:tracePt t="27565" x="2422525" y="2851150"/>
          <p14:tracePt t="27578" x="2408238" y="2851150"/>
          <p14:tracePt t="27595" x="2386013" y="2843213"/>
          <p14:tracePt t="27613" x="2365375" y="2843213"/>
          <p14:tracePt t="27629" x="2357438" y="2843213"/>
          <p14:tracePt t="27645" x="2343150" y="2843213"/>
          <p14:tracePt t="27663" x="2328863" y="2843213"/>
          <p14:tracePt t="27679" x="2322513" y="2843213"/>
          <p14:tracePt t="27771" x="2328863" y="2843213"/>
          <p14:tracePt t="27778" x="2357438" y="2843213"/>
          <p14:tracePt t="27786" x="2408238" y="2843213"/>
          <p14:tracePt t="27796" x="2422525" y="2851150"/>
          <p14:tracePt t="27813" x="2493963" y="2851150"/>
          <p14:tracePt t="27831" x="2536825" y="2865438"/>
          <p14:tracePt t="27833" x="2571750" y="2871788"/>
          <p14:tracePt t="27848" x="2665413" y="2886075"/>
          <p14:tracePt t="27864" x="2714625" y="2894013"/>
          <p14:tracePt t="27880" x="2779713" y="2894013"/>
          <p14:tracePt t="27897" x="2828925" y="2894013"/>
          <p14:tracePt t="27913" x="2871788" y="2900363"/>
          <p14:tracePt t="27930" x="2922588" y="2908300"/>
          <p14:tracePt t="27947" x="2943225" y="2908300"/>
          <p14:tracePt t="27964" x="2965450" y="2908300"/>
          <p14:tracePt t="28067" x="2971800" y="2908300"/>
          <p14:tracePt t="28074" x="2979738" y="2908300"/>
          <p14:tracePt t="28082" x="2979738" y="2900363"/>
          <p14:tracePt t="28098" x="2994025" y="2900363"/>
          <p14:tracePt t="28115" x="3008313" y="2900363"/>
          <p14:tracePt t="31729" x="3008313" y="2894013"/>
          <p14:tracePt t="32136" x="3014663" y="2894013"/>
          <p14:tracePt t="32143" x="3036888" y="2886075"/>
          <p14:tracePt t="32152" x="3065463" y="2886075"/>
          <p14:tracePt t="32169" x="3122613" y="2879725"/>
          <p14:tracePt t="32186" x="3194050" y="2879725"/>
          <p14:tracePt t="32203" x="3271838" y="2865438"/>
          <p14:tracePt t="32219" x="3379788" y="2794000"/>
          <p14:tracePt t="32236" x="3465513" y="2765425"/>
          <p14:tracePt t="32253" x="3586163" y="2728913"/>
          <p14:tracePt t="32269" x="3629025" y="2714625"/>
          <p14:tracePt t="32286" x="3686175" y="2693988"/>
          <p14:tracePt t="32303" x="3751263" y="2657475"/>
          <p14:tracePt t="32321" x="3794125" y="2643188"/>
          <p14:tracePt t="32337" x="3879850" y="2622550"/>
          <p14:tracePt t="32353" x="3986213" y="2608263"/>
          <p14:tracePt t="32370" x="4100513" y="2593975"/>
          <p14:tracePt t="32387" x="4186238" y="2586038"/>
          <p14:tracePt t="32404" x="4294188" y="2571750"/>
          <p14:tracePt t="32420" x="4365625" y="2571750"/>
          <p14:tracePt t="32437" x="4479925" y="2586038"/>
          <p14:tracePt t="32454" x="4565650" y="2622550"/>
          <p14:tracePt t="32456" x="4629150" y="2628900"/>
          <p14:tracePt t="32471" x="4751388" y="2651125"/>
          <p14:tracePt t="32488" x="4837113" y="2671763"/>
          <p14:tracePt t="32504" x="4894263" y="2679700"/>
          <p14:tracePt t="32521" x="4965700" y="2693988"/>
          <p14:tracePt t="32537" x="4994275" y="2693988"/>
          <p14:tracePt t="32554" x="5043488" y="2722563"/>
          <p14:tracePt t="32571" x="5108575" y="2728913"/>
          <p14:tracePt t="32588" x="5172075" y="2736850"/>
          <p14:tracePt t="32590" x="5229225" y="2743200"/>
          <p14:tracePt t="32605" x="5343525" y="2786063"/>
          <p14:tracePt t="32622" x="5408613" y="2786063"/>
          <p14:tracePt t="32638" x="5486400" y="2814638"/>
          <p14:tracePt t="32655" x="5522913" y="2822575"/>
          <p14:tracePt t="32672" x="5551488" y="2822575"/>
          <p14:tracePt t="32689" x="5580063" y="2836863"/>
          <p14:tracePt t="32705" x="5614988" y="2851150"/>
          <p14:tracePt t="32722" x="5694363" y="2871788"/>
          <p14:tracePt t="32740" x="5794375" y="2879725"/>
          <p14:tracePt t="32756" x="5929313" y="2900363"/>
          <p14:tracePt t="32772" x="6057900" y="2914650"/>
          <p14:tracePt t="32789" x="6122988" y="2914650"/>
          <p14:tracePt t="32806" x="6186488" y="2914650"/>
          <p14:tracePt t="32823" x="6229350" y="2922588"/>
          <p14:tracePt t="32910" x="6237288" y="2928938"/>
          <p14:tracePt t="32926" x="6243638" y="2928938"/>
          <p14:tracePt t="32932" x="6243638" y="2936875"/>
          <p14:tracePt t="32943" x="6243638" y="2951163"/>
          <p14:tracePt t="32956" x="6243638" y="2979738"/>
          <p14:tracePt t="32973" x="6243638" y="3008313"/>
          <p14:tracePt t="32990" x="6251575" y="3043238"/>
          <p14:tracePt t="33007" x="6265863" y="3065463"/>
          <p14:tracePt t="33051" x="6265863" y="3071813"/>
          <p14:tracePt t="33073" x="6265863" y="3079750"/>
          <p14:tracePt t="33097" x="6265863" y="3094038"/>
          <p14:tracePt t="33105" x="6265863" y="3100388"/>
          <p14:tracePt t="33111" x="6257925" y="3108325"/>
          <p14:tracePt t="33124" x="6257925" y="3114675"/>
          <p14:tracePt t="33140" x="6251575" y="3114675"/>
          <p14:tracePt t="33159" x="6237288" y="3114675"/>
          <p14:tracePt t="33175" x="6172200" y="3114675"/>
          <p14:tracePt t="33191" x="6094413" y="3108325"/>
          <p14:tracePt t="33208" x="6029325" y="3094038"/>
          <p14:tracePt t="33224" x="5951538" y="3086100"/>
          <p14:tracePt t="33242" x="5908675" y="3094038"/>
          <p14:tracePt t="33258" x="5886450" y="3094038"/>
          <p14:tracePt t="33275" x="5880100" y="3094038"/>
          <p14:tracePt t="33333" x="5872163" y="3094038"/>
          <p14:tracePt t="33340" x="5865813" y="3094038"/>
          <p14:tracePt t="33347" x="5857875" y="3094038"/>
          <p14:tracePt t="33369" x="5851525" y="3094038"/>
          <p14:tracePt t="33542" x="5851525" y="3086100"/>
          <p14:tracePt t="33557" x="5851525" y="3079750"/>
          <p14:tracePt t="33582" x="5851525" y="3071813"/>
          <p14:tracePt t="33590" x="5851525" y="3065463"/>
          <p14:tracePt t="33595" x="5851525" y="3057525"/>
          <p14:tracePt t="33612" x="5851525" y="3051175"/>
          <p14:tracePt t="33691" x="5851525" y="3043238"/>
          <p14:tracePt t="33715" x="5851525" y="3036888"/>
          <p14:tracePt t="33738" x="5837238" y="3036888"/>
          <p14:tracePt t="33747" x="5837238" y="3028950"/>
          <p14:tracePt t="33753" x="5829300" y="3028950"/>
          <p14:tracePt t="33770" x="5815013" y="3022600"/>
          <p14:tracePt t="33784" x="5808663" y="3014663"/>
          <p14:tracePt t="33794" x="5800725" y="3014663"/>
          <p14:tracePt t="33815" x="5794375" y="3014663"/>
          <p14:tracePt t="33837" x="5780088" y="3014663"/>
          <p14:tracePt t="33855" x="5772150" y="3014663"/>
          <p14:tracePt t="33862" x="5757863" y="3014663"/>
          <p14:tracePt t="33878" x="5751513" y="3008313"/>
          <p14:tracePt t="33895" x="5737225" y="3008313"/>
          <p14:tracePt t="33912" x="5729288" y="3008313"/>
          <p14:tracePt t="34424" x="5737225" y="3008313"/>
          <p14:tracePt t="34434" x="5757863" y="3000375"/>
          <p14:tracePt t="34439" x="5786438" y="3000375"/>
          <p14:tracePt t="34448" x="5808663" y="3000375"/>
          <p14:tracePt t="34464" x="5857875" y="3008313"/>
          <p14:tracePt t="34481" x="5894388" y="3014663"/>
          <p14:tracePt t="34498" x="5957888" y="3022600"/>
          <p14:tracePt t="34515" x="5986463" y="3022600"/>
          <p14:tracePt t="34531" x="6015038" y="3022600"/>
          <p14:tracePt t="34536" x="6037263" y="3022600"/>
          <p14:tracePt t="34549" x="6072188" y="3022600"/>
          <p14:tracePt t="34566" x="6100763" y="3022600"/>
          <p14:tracePt t="34583" x="6137275" y="3028950"/>
          <p14:tracePt t="34598" x="6180138" y="3028950"/>
          <p14:tracePt t="34615" x="6237288" y="3028950"/>
          <p14:tracePt t="34632" x="6294438" y="3036888"/>
          <p14:tracePt t="34649" x="6329363" y="3043238"/>
          <p14:tracePt t="34666" x="6372225" y="3043238"/>
          <p14:tracePt t="34683" x="6423025" y="3051175"/>
          <p14:tracePt t="34699" x="6451600" y="3051175"/>
          <p14:tracePt t="34716" x="6472238" y="3051175"/>
          <p14:tracePt t="34733" x="6508750" y="3043238"/>
          <p14:tracePt t="34749" x="6551613" y="3043238"/>
          <p14:tracePt t="34767" x="6586538" y="3036888"/>
          <p14:tracePt t="34783" x="6615113" y="3036888"/>
          <p14:tracePt t="34799" x="6629400" y="3036888"/>
          <p14:tracePt t="34816" x="6637338" y="3036888"/>
          <p14:tracePt t="34833" x="6643688" y="3036888"/>
          <p14:tracePt t="34850" x="6651625" y="3036888"/>
          <p14:tracePt t="34883" x="6657975" y="3036888"/>
          <p14:tracePt t="34904" x="6665913" y="3036888"/>
          <p14:tracePt t="36886" x="6657975" y="3028950"/>
          <p14:tracePt t="36893" x="6623050" y="3008313"/>
          <p14:tracePt t="36902" x="6586538" y="3000375"/>
          <p14:tracePt t="36910" x="6565900" y="2994025"/>
          <p14:tracePt t="36927" x="6529388" y="2979738"/>
          <p14:tracePt t="36945" x="6486525" y="2965450"/>
          <p14:tracePt t="36961" x="6437313" y="2922588"/>
          <p14:tracePt t="36978" x="6408738" y="2900363"/>
          <p14:tracePt t="36995" x="6380163" y="2871788"/>
          <p14:tracePt t="37011" x="6380163" y="2843213"/>
          <p14:tracePt t="37028" x="6380163" y="2814638"/>
          <p14:tracePt t="37045" x="6372225" y="2722563"/>
          <p14:tracePt t="37061" x="6372225" y="2636838"/>
          <p14:tracePt t="37079" x="6372225" y="2557463"/>
          <p14:tracePt t="37095" x="6372225" y="2486025"/>
          <p14:tracePt t="37112" x="6372225" y="2457450"/>
          <p14:tracePt t="37129" x="6372225" y="2422525"/>
          <p14:tracePt t="37145" x="6380163" y="2400300"/>
          <p14:tracePt t="37162" x="6380163" y="2386013"/>
          <p14:tracePt t="37179" x="6380163" y="2379663"/>
          <p14:tracePt t="37195" x="6380163" y="2365375"/>
          <p14:tracePt t="37213" x="6394450" y="2343150"/>
          <p14:tracePt t="37230" x="6394450" y="2336800"/>
          <p14:tracePt t="37246" x="6408738" y="2308225"/>
          <p14:tracePt t="37263" x="6429375" y="2279650"/>
          <p14:tracePt t="37279" x="6451600" y="2257425"/>
          <p14:tracePt t="37296" x="6472238" y="2243138"/>
          <p14:tracePt t="37313" x="6486525" y="2228850"/>
          <p14:tracePt t="37330" x="6494463" y="2222500"/>
          <p14:tracePt t="37347" x="6500813" y="2222500"/>
          <p14:tracePt t="37363" x="6500813" y="2214563"/>
          <p14:tracePt t="37381" x="6508750" y="2208213"/>
          <p14:tracePt t="38698" x="6500813" y="2208213"/>
          <p14:tracePt t="38705" x="6494463" y="2208213"/>
          <p14:tracePt t="38713" x="6480175" y="2200275"/>
          <p14:tracePt t="38723" x="6465888" y="2193925"/>
          <p14:tracePt t="38737" x="6408738" y="2179638"/>
          <p14:tracePt t="38755" x="6351588" y="2151063"/>
          <p14:tracePt t="38770" x="6308725" y="2151063"/>
          <p14:tracePt t="38787" x="6208713" y="2136775"/>
          <p14:tracePt t="38804" x="6129338" y="2114550"/>
          <p14:tracePt t="38821" x="6022975" y="2079625"/>
          <p14:tracePt t="38838" x="5972175" y="2065338"/>
          <p14:tracePt t="38854" x="5965825" y="2057400"/>
          <p14:tracePt t="38871" x="5943600" y="2051050"/>
          <p14:tracePt t="38887" x="5937250" y="2051050"/>
          <p14:tracePt t="38915" x="5929313" y="2051050"/>
          <p14:tracePt t="38940" x="5922963" y="2043113"/>
          <p14:tracePt t="38947" x="5908675" y="2043113"/>
          <p14:tracePt t="38957" x="5900738" y="2043113"/>
          <p14:tracePt t="38972" x="5865813" y="2036763"/>
          <p14:tracePt t="38988" x="5837238" y="2028825"/>
          <p14:tracePt t="39005" x="5829300" y="2028825"/>
          <p14:tracePt t="39021" x="5800725" y="2028825"/>
          <p14:tracePt t="39040" x="5772150" y="2028825"/>
          <p14:tracePt t="39055" x="5743575" y="2028825"/>
          <p14:tracePt t="39072" x="5715000" y="2036763"/>
          <p14:tracePt t="39089" x="5700713" y="2036763"/>
          <p14:tracePt t="39106" x="5686425" y="2036763"/>
          <p14:tracePt t="39122" x="5680075" y="2036763"/>
          <p14:tracePt t="39138" x="5665788" y="2036763"/>
          <p14:tracePt t="39156" x="5657850" y="2036763"/>
          <p14:tracePt t="39174" x="5651500" y="2036763"/>
          <p14:tracePt t="39206" x="5643563" y="2043113"/>
          <p14:tracePt t="39223" x="5637213" y="2043113"/>
          <p14:tracePt t="39259" x="5629275" y="2043113"/>
          <p14:tracePt t="39596" x="5622925" y="2043113"/>
          <p14:tracePt t="39759" x="5622925" y="2051050"/>
          <p14:tracePt t="39916" x="5622925" y="2057400"/>
          <p14:tracePt t="39977" x="5622925" y="2065338"/>
          <p14:tracePt t="40206" x="5686425" y="2065338"/>
          <p14:tracePt t="40214" x="5751513" y="2065338"/>
          <p14:tracePt t="40221" x="5800725" y="2071688"/>
          <p14:tracePt t="40230" x="5857875" y="2079625"/>
          <p14:tracePt t="40245" x="6094413" y="2079625"/>
          <p14:tracePt t="40261" x="6294438" y="2085975"/>
          <p14:tracePt t="40278" x="6443663" y="2114550"/>
          <p14:tracePt t="40297" x="6557963" y="2143125"/>
          <p14:tracePt t="40312" x="6686550" y="2143125"/>
          <p14:tracePt t="40314" x="6715125" y="2143125"/>
          <p14:tracePt t="40328" x="6723063" y="2143125"/>
          <p14:tracePt t="40346" x="6743700" y="2143125"/>
          <p14:tracePt t="40455" x="6751638" y="2151063"/>
          <p14:tracePt t="40463" x="6757988" y="2157413"/>
          <p14:tracePt t="40472" x="6765925" y="2171700"/>
          <p14:tracePt t="40479" x="6780213" y="2179638"/>
          <p14:tracePt t="40496" x="6794500" y="2200275"/>
          <p14:tracePt t="40512" x="6800850" y="2200275"/>
          <p14:tracePt t="40611" x="6800850" y="2208213"/>
          <p14:tracePt t="40619" x="6800850" y="2214563"/>
          <p14:tracePt t="40635" x="6800850" y="2222500"/>
          <p14:tracePt t="40647" x="6800850" y="2236788"/>
          <p14:tracePt t="40664" x="6794500" y="2243138"/>
          <p14:tracePt t="40681" x="6786563" y="2257425"/>
          <p14:tracePt t="40697" x="6780213" y="2265363"/>
          <p14:tracePt t="40715" x="6780213" y="2271713"/>
          <p14:tracePt t="40731" x="6772275" y="2279650"/>
          <p14:tracePt t="40748" x="6765925" y="2286000"/>
          <p14:tracePt t="40764" x="6757988" y="2286000"/>
          <p14:tracePt t="40781" x="6737350" y="2293938"/>
          <p14:tracePt t="40797" x="6715125" y="2308225"/>
          <p14:tracePt t="40814" x="6708775" y="2314575"/>
          <p14:tracePt t="40831" x="6700838" y="2314575"/>
          <p14:tracePt t="40848" x="6680200" y="2322513"/>
          <p14:tracePt t="40865" x="6657975" y="2322513"/>
          <p14:tracePt t="40881" x="6637338" y="2328863"/>
          <p14:tracePt t="40899" x="6608763" y="2328863"/>
          <p14:tracePt t="40915" x="6580188" y="2328863"/>
          <p14:tracePt t="40932" x="6537325" y="2336800"/>
          <p14:tracePt t="40948" x="6515100" y="2343150"/>
          <p14:tracePt t="40965" x="6500813" y="2343150"/>
          <p14:tracePt t="40982" x="6480175" y="2343150"/>
          <p14:tracePt t="40999" x="6451600" y="2343150"/>
          <p14:tracePt t="41016" x="6408738" y="2336800"/>
          <p14:tracePt t="41033" x="6351588" y="2322513"/>
          <p14:tracePt t="41049" x="6315075" y="2314575"/>
          <p14:tracePt t="41066" x="6280150" y="2308225"/>
          <p14:tracePt t="41082" x="6229350" y="2279650"/>
          <p14:tracePt t="41099" x="6223000" y="2265363"/>
          <p14:tracePt t="41116" x="6215063" y="2243138"/>
          <p14:tracePt t="41133" x="6215063" y="2236788"/>
          <p14:tracePt t="41150" x="6200775" y="2185988"/>
          <p14:tracePt t="41167" x="6200775" y="2151063"/>
          <p14:tracePt t="41184" x="6200775" y="2100263"/>
          <p14:tracePt t="41200" x="6200775" y="2065338"/>
          <p14:tracePt t="41216" x="6200775" y="2008188"/>
          <p14:tracePt t="41233" x="6200775" y="1965325"/>
          <p14:tracePt t="41250" x="6200775" y="1936750"/>
          <p14:tracePt t="41267" x="6200775" y="1893888"/>
          <p14:tracePt t="41284" x="6200775" y="1879600"/>
          <p14:tracePt t="41301" x="6215063" y="1843088"/>
          <p14:tracePt t="41317" x="6251575" y="1800225"/>
          <p14:tracePt t="41334" x="6280150" y="1785938"/>
          <p14:tracePt t="41350" x="6300788" y="1765300"/>
          <p14:tracePt t="41367" x="6337300" y="1757363"/>
          <p14:tracePt t="41385" x="6372225" y="1751013"/>
          <p14:tracePt t="41401" x="6408738" y="1751013"/>
          <p14:tracePt t="41418" x="6451600" y="1751013"/>
          <p14:tracePt t="41423" x="6472238" y="1751013"/>
          <p14:tracePt t="41434" x="6494463" y="1751013"/>
          <p14:tracePt t="41451" x="6537325" y="1751013"/>
          <p14:tracePt t="41468" x="6594475" y="1751013"/>
          <p14:tracePt t="41485" x="6665913" y="1757363"/>
          <p14:tracePt t="41502" x="6737350" y="1771650"/>
          <p14:tracePt t="41518" x="6808788" y="1779588"/>
          <p14:tracePt t="41535" x="6858000" y="1800225"/>
          <p14:tracePt t="41552" x="6894513" y="1800225"/>
          <p14:tracePt t="41568" x="6915150" y="1814513"/>
          <p14:tracePt t="41585" x="6958013" y="1843088"/>
          <p14:tracePt t="41602" x="6972300" y="1843088"/>
          <p14:tracePt t="41619" x="6994525" y="1871663"/>
          <p14:tracePt t="41636" x="7023100" y="1893888"/>
          <p14:tracePt t="41652" x="7029450" y="1908175"/>
          <p14:tracePt t="41669" x="7043738" y="1936750"/>
          <p14:tracePt t="41686" x="7043738" y="1957388"/>
          <p14:tracePt t="41703" x="7043738" y="1985963"/>
          <p14:tracePt t="41719" x="7043738" y="2000250"/>
          <p14:tracePt t="41735" x="7043738" y="2028825"/>
          <p14:tracePt t="41753" x="7051675" y="2043113"/>
          <p14:tracePt t="41770" x="7051675" y="2071688"/>
          <p14:tracePt t="41786" x="7051675" y="2085975"/>
          <p14:tracePt t="41803" x="7051675" y="2100263"/>
          <p14:tracePt t="41819" x="7037388" y="2128838"/>
          <p14:tracePt t="41837" x="7000875" y="2157413"/>
          <p14:tracePt t="41854" x="6986588" y="2171700"/>
          <p14:tracePt t="41870" x="6972300" y="2185988"/>
          <p14:tracePt t="41886" x="6965950" y="2185988"/>
          <p14:tracePt t="41903" x="6951663" y="2193925"/>
          <p14:tracePt t="41921" x="6923088" y="2208213"/>
          <p14:tracePt t="41924" x="6908800" y="2214563"/>
          <p14:tracePt t="41937" x="6894513" y="2214563"/>
          <p14:tracePt t="41954" x="6858000" y="2214563"/>
          <p14:tracePt t="41971" x="6751638" y="2214563"/>
          <p14:tracePt t="41988" x="6694488" y="2222500"/>
          <p14:tracePt t="42004" x="6643688" y="2222500"/>
          <p14:tracePt t="42021" x="6580188" y="2222500"/>
          <p14:tracePt t="42037" x="6551613" y="2228850"/>
          <p14:tracePt t="42054" x="6529388" y="2236788"/>
          <p14:tracePt t="42613" x="6523038" y="2236788"/>
          <p14:tracePt t="42620" x="6515100" y="2236788"/>
          <p14:tracePt t="42628" x="6508750" y="2236788"/>
          <p14:tracePt t="42641" x="6465888" y="2251075"/>
          <p14:tracePt t="42657" x="6437313" y="2265363"/>
          <p14:tracePt t="42674" x="6415088" y="2265363"/>
          <p14:tracePt t="42691" x="6351588" y="2293938"/>
          <p14:tracePt t="42708" x="6329363" y="2293938"/>
          <p14:tracePt t="42725" x="6300788" y="2308225"/>
          <p14:tracePt t="42741" x="6294438" y="2314575"/>
          <p14:tracePt t="42758" x="6280150" y="2322513"/>
          <p14:tracePt t="42775" x="6251575" y="2365375"/>
          <p14:tracePt t="42791" x="6223000" y="2393950"/>
          <p14:tracePt t="42808" x="6194425" y="2436813"/>
          <p14:tracePt t="42825" x="6151563" y="2471738"/>
          <p14:tracePt t="42842" x="6122988" y="2514600"/>
          <p14:tracePt t="42859" x="6072188" y="2536825"/>
          <p14:tracePt t="42875" x="6043613" y="2565400"/>
          <p14:tracePt t="42877" x="6037263" y="2571750"/>
          <p14:tracePt t="42892" x="6029325" y="2579688"/>
          <p14:tracePt t="42909" x="6022975" y="2579688"/>
          <p14:tracePt t="42925" x="6015038" y="2586038"/>
          <p14:tracePt t="42931" x="6015038" y="2593975"/>
          <p14:tracePt t="42942" x="6000750" y="2608263"/>
          <p14:tracePt t="42960" x="5994400" y="2628900"/>
          <p14:tracePt t="42977" x="5980113" y="2671763"/>
          <p14:tracePt t="42993" x="5972175" y="2700338"/>
          <p14:tracePt t="43010" x="5972175" y="2708275"/>
          <p14:tracePt t="43043" x="5965825" y="2708275"/>
          <p14:tracePt t="43063" x="5957888" y="2722563"/>
          <p14:tracePt t="43080" x="5951538" y="2728913"/>
          <p14:tracePt t="43093" x="5951538" y="2743200"/>
          <p14:tracePt t="43111" x="5937250" y="2765425"/>
          <p14:tracePt t="43126" x="5922963" y="2771775"/>
          <p14:tracePt t="43143" x="5908675" y="2779713"/>
          <p14:tracePt t="43160" x="5900738" y="2786063"/>
          <p14:tracePt t="43177" x="5886450" y="2800350"/>
          <p14:tracePt t="43193" x="5880100" y="2800350"/>
          <p14:tracePt t="43211" x="5872163" y="2800350"/>
          <p14:tracePt t="43227" x="5851525" y="2808288"/>
          <p14:tracePt t="43244" x="5837238" y="2822575"/>
          <p14:tracePt t="43261" x="5815013" y="2822575"/>
          <p14:tracePt t="43277" x="5808663" y="2828925"/>
          <p14:tracePt t="43294" x="5800725" y="2843213"/>
          <p14:tracePt t="43311" x="5794375" y="2843213"/>
          <p14:tracePt t="43501" x="5800725" y="2836863"/>
          <p14:tracePt t="43510" x="5822950" y="2822575"/>
          <p14:tracePt t="43517" x="5843588" y="2814638"/>
          <p14:tracePt t="43529" x="5872163" y="2800350"/>
          <p14:tracePt t="43545" x="5908675" y="2779713"/>
          <p14:tracePt t="43563" x="5965825" y="2757488"/>
          <p14:tracePt t="43579" x="5994400" y="2751138"/>
          <p14:tracePt t="43596" x="6015038" y="2728913"/>
          <p14:tracePt t="43612" x="6057900" y="2693988"/>
          <p14:tracePt t="43629" x="6094413" y="2651125"/>
          <p14:tracePt t="43646" x="6122988" y="2614613"/>
          <p14:tracePt t="43663" x="6157913" y="2571750"/>
          <p14:tracePt t="43679" x="6208713" y="2479675"/>
          <p14:tracePt t="43697" x="6243638" y="2408238"/>
          <p14:tracePt t="43713" x="6265863" y="2400300"/>
          <p14:tracePt t="43730" x="6294438" y="2393950"/>
          <p14:tracePt t="43746" x="6323013" y="2379663"/>
          <p14:tracePt t="43763" x="6351588" y="2357438"/>
          <p14:tracePt t="43780" x="6372225" y="2343150"/>
          <p14:tracePt t="43798" x="6429375" y="2243138"/>
          <p14:tracePt t="43813" x="6465888" y="2222500"/>
          <p14:tracePt t="43830" x="6486525" y="2208213"/>
          <p14:tracePt t="43847" x="6494463" y="2200275"/>
          <p14:tracePt t="43864" x="6500813" y="2185988"/>
          <p14:tracePt t="43880" x="6508750" y="2185988"/>
          <p14:tracePt t="43897" x="6515100" y="2179638"/>
          <p14:tracePt t="43914" x="6515100" y="2171700"/>
          <p14:tracePt t="44065" x="6515100" y="2179638"/>
          <p14:tracePt t="44081" x="6515100" y="2185988"/>
          <p14:tracePt t="44087" x="6523038" y="2185988"/>
          <p14:tracePt t="44098" x="6529388" y="2185988"/>
          <p14:tracePt t="44115" x="6565900" y="2193925"/>
          <p14:tracePt t="44133" x="6657975" y="2208213"/>
          <p14:tracePt t="44149" x="6729413" y="2208213"/>
          <p14:tracePt t="44166" x="6780213" y="2214563"/>
          <p14:tracePt t="44182" x="6794500" y="2208213"/>
          <p14:tracePt t="44199" x="6800850" y="2208213"/>
          <p14:tracePt t="44216" x="6808788" y="2208213"/>
          <p14:tracePt t="44276" x="6815138" y="2208213"/>
          <p14:tracePt t="44284" x="6815138" y="2200275"/>
          <p14:tracePt t="44291" x="6823075" y="2200275"/>
          <p14:tracePt t="44299" x="6829425" y="2200275"/>
          <p14:tracePt t="44316" x="6843713" y="2200275"/>
          <p14:tracePt t="44333" x="6858000" y="2193925"/>
          <p14:tracePt t="44350" x="6886575" y="2193925"/>
          <p14:tracePt t="44367" x="6900863" y="2185988"/>
          <p14:tracePt t="44383" x="6915150" y="2179638"/>
          <p14:tracePt t="44400" x="6923088" y="2171700"/>
          <p14:tracePt t="44432" x="6929438" y="2171700"/>
          <p14:tracePt t="44470" x="6929438" y="2165350"/>
          <p14:tracePt t="44477" x="6937375" y="2157413"/>
          <p14:tracePt t="44486" x="6943725" y="2157413"/>
          <p14:tracePt t="44501" x="6951663" y="2136775"/>
          <p14:tracePt t="44604" x="6951663" y="2128838"/>
          <p14:tracePt t="44613" x="6958013" y="2122488"/>
          <p14:tracePt t="44618" x="6965950" y="2114550"/>
          <p14:tracePt t="44635" x="6972300" y="2114550"/>
          <p14:tracePt t="44651" x="6972300" y="2100263"/>
          <p14:tracePt t="44822" x="6980238" y="2100263"/>
          <p14:tracePt t="44861" x="6986588" y="2100263"/>
          <p14:tracePt t="44867" x="6994525" y="2100263"/>
          <p14:tracePt t="45113" x="7000875" y="2100263"/>
          <p14:tracePt t="45117" x="7008813" y="2114550"/>
          <p14:tracePt t="45127" x="7015163" y="2128838"/>
          <p14:tracePt t="45136" x="7015163" y="2143125"/>
          <p14:tracePt t="45153" x="7029450" y="2157413"/>
          <p14:tracePt t="45171" x="7029450" y="2185988"/>
          <p14:tracePt t="45187" x="7037388" y="2208213"/>
          <p14:tracePt t="45188" x="7051675" y="2222500"/>
          <p14:tracePt t="45205" x="7058025" y="2271713"/>
          <p14:tracePt t="45221" x="7072313" y="2308225"/>
          <p14:tracePt t="45238" x="7072313" y="2351088"/>
          <p14:tracePt t="45254" x="7080250" y="2386013"/>
          <p14:tracePt t="45271" x="7086600" y="2428875"/>
          <p14:tracePt t="45287" x="7100888" y="2471738"/>
          <p14:tracePt t="45305" x="7115175" y="2522538"/>
          <p14:tracePt t="45321" x="7123113" y="2528888"/>
          <p14:tracePt t="45338" x="7123113" y="2565400"/>
          <p14:tracePt t="45355" x="7129463" y="2593975"/>
          <p14:tracePt t="45372" x="7137400" y="2614613"/>
          <p14:tracePt t="45388" x="7143750" y="2651125"/>
          <p14:tracePt t="45405" x="7151688" y="2665413"/>
          <p14:tracePt t="46346" x="7137400" y="2665413"/>
          <p14:tracePt t="46354" x="7094538" y="2665413"/>
          <p14:tracePt t="46363" x="7051675" y="2693988"/>
          <p14:tracePt t="46377" x="6923088" y="2743200"/>
          <p14:tracePt t="46394" x="6815138" y="2751138"/>
          <p14:tracePt t="46410" x="6708775" y="2757488"/>
          <p14:tracePt t="46427" x="6594475" y="2779713"/>
          <p14:tracePt t="46444" x="6523038" y="2786063"/>
          <p14:tracePt t="46448" x="6494463" y="2786063"/>
          <p14:tracePt t="46461" x="6423025" y="2786063"/>
          <p14:tracePt t="46477" x="6323013" y="2786063"/>
          <p14:tracePt t="46494" x="6243638" y="2794000"/>
          <p14:tracePt t="46510" x="6143625" y="2865438"/>
          <p14:tracePt t="46528" x="6043613" y="2908300"/>
          <p14:tracePt t="46544" x="5980113" y="2936875"/>
          <p14:tracePt t="46548" x="5943600" y="2957513"/>
          <p14:tracePt t="46561" x="5929313" y="2971800"/>
          <p14:tracePt t="46578" x="5900738" y="2971800"/>
          <p14:tracePt t="46595" x="5857875" y="2986088"/>
          <p14:tracePt t="46612" x="5808663" y="2986088"/>
          <p14:tracePt t="46629" x="5772150" y="2986088"/>
          <p14:tracePt t="46645" x="5743575" y="2986088"/>
          <p14:tracePt t="46662" x="5708650" y="2986088"/>
          <p14:tracePt t="46678" x="5672138" y="2986088"/>
          <p14:tracePt t="46695" x="5665788" y="2986088"/>
          <p14:tracePt t="46712" x="5657850" y="2986088"/>
          <p14:tracePt t="46729" x="5643563" y="2986088"/>
          <p14:tracePt t="46829" x="5643563" y="2979738"/>
          <p14:tracePt t="46837" x="5651500" y="2957513"/>
          <p14:tracePt t="46846" x="5665788" y="2936875"/>
          <p14:tracePt t="46862" x="5700713" y="2865438"/>
          <p14:tracePt t="46880" x="5765800" y="2771775"/>
          <p14:tracePt t="46897" x="5822950" y="2665413"/>
          <p14:tracePt t="46913" x="5908675" y="2522538"/>
          <p14:tracePt t="46929" x="5986463" y="2408238"/>
          <p14:tracePt t="46933" x="6037263" y="2365375"/>
          <p14:tracePt t="46946" x="6108700" y="2322513"/>
          <p14:tracePt t="46963" x="6172200" y="2293938"/>
          <p14:tracePt t="46980" x="6223000" y="2265363"/>
          <p14:tracePt t="46997" x="6308725" y="2208213"/>
          <p14:tracePt t="47014" x="6394450" y="2114550"/>
          <p14:tracePt t="47031" x="6523038" y="2051050"/>
          <p14:tracePt t="47047" x="6543675" y="2036763"/>
          <p14:tracePt t="47063" x="6551613" y="2036763"/>
          <p14:tracePt t="47220" x="6557963" y="2036763"/>
          <p14:tracePt t="47227" x="6565900" y="2057400"/>
          <p14:tracePt t="47235" x="6565900" y="2085975"/>
          <p14:tracePt t="47248" x="6586538" y="2122488"/>
          <p14:tracePt t="47265" x="6615113" y="2236788"/>
          <p14:tracePt t="47282" x="6737350" y="2471738"/>
          <p14:tracePt t="47298" x="6800850" y="2614613"/>
          <p14:tracePt t="47315" x="6851650" y="2736850"/>
          <p14:tracePt t="47332" x="6915150" y="2828925"/>
          <p14:tracePt t="47348" x="6943725" y="2894013"/>
          <p14:tracePt t="47365" x="6958013" y="2951163"/>
          <p14:tracePt t="47383" x="6994525" y="3036888"/>
          <p14:tracePt t="47399" x="6994525" y="3057525"/>
          <p14:tracePt t="50602" x="6994525" y="3036888"/>
          <p14:tracePt t="50611" x="6994525" y="3028950"/>
          <p14:tracePt t="50619" x="6994525" y="3008313"/>
          <p14:tracePt t="50632" x="6986588" y="2951163"/>
          <p14:tracePt t="50651" x="6972300" y="2922588"/>
          <p14:tracePt t="50666" x="6972300" y="2886075"/>
          <p14:tracePt t="50683" x="6929438" y="2800350"/>
          <p14:tracePt t="50699" x="6900863" y="2765425"/>
          <p14:tracePt t="50716" x="6865938" y="2722563"/>
          <p14:tracePt t="50733" x="6829425" y="2665413"/>
          <p14:tracePt t="50737" x="6823075" y="2651125"/>
          <p14:tracePt t="50749" x="6815138" y="2643188"/>
          <p14:tracePt t="50766" x="6786563" y="2614613"/>
          <p14:tracePt t="50783" x="6772275" y="2571750"/>
          <p14:tracePt t="50800" x="6737350" y="2551113"/>
          <p14:tracePt t="50817" x="6715125" y="2528888"/>
          <p14:tracePt t="50833" x="6700838" y="2514600"/>
          <p14:tracePt t="50850" x="6694488" y="2514600"/>
          <p14:tracePt t="50867" x="6686550" y="2508250"/>
          <p14:tracePt t="50900" x="6680200" y="2493963"/>
          <p14:tracePt t="50917" x="6672263" y="2493963"/>
          <p14:tracePt t="50922" x="6672263" y="2486025"/>
          <p14:tracePt t="50937" x="6665913" y="2479675"/>
          <p14:tracePt t="50968" x="6637338" y="2465388"/>
          <p14:tracePt t="50985" x="6580188" y="2400300"/>
          <p14:tracePt t="51001" x="6523038" y="2357438"/>
          <p14:tracePt t="51018" x="6465888" y="2328863"/>
          <p14:tracePt t="51035" x="6437313" y="2322513"/>
          <p14:tracePt t="51052" x="6429375" y="2314575"/>
          <p14:tracePt t="51069" x="6423025" y="2314575"/>
          <p14:tracePt t="53024" x="6423025" y="2322513"/>
          <p14:tracePt t="53056" x="6423025" y="2328863"/>
          <p14:tracePt t="53065" x="6423025" y="2336800"/>
          <p14:tracePt t="53072" x="6423025" y="2343150"/>
          <p14:tracePt t="53081" x="6429375" y="2343150"/>
          <p14:tracePt t="53095" x="6429375" y="2357438"/>
          <p14:tracePt t="53112" x="6429375" y="2371725"/>
          <p14:tracePt t="53129" x="6429375" y="2393950"/>
          <p14:tracePt t="53146" x="6429375" y="2414588"/>
          <p14:tracePt t="53162" x="6423025" y="2451100"/>
          <p14:tracePt t="53180" x="6365875" y="2514600"/>
          <p14:tracePt t="53196" x="6315075" y="2571750"/>
          <p14:tracePt t="53213" x="6237288" y="2636838"/>
          <p14:tracePt t="53229" x="6165850" y="2751138"/>
          <p14:tracePt t="53246" x="6072188" y="2843213"/>
          <p14:tracePt t="53263" x="5994400" y="2914650"/>
          <p14:tracePt t="53279" x="5894388" y="3000375"/>
          <p14:tracePt t="53297" x="5729288" y="3079750"/>
          <p14:tracePt t="53313" x="5622925" y="3108325"/>
          <p14:tracePt t="53330" x="5494338" y="3143250"/>
          <p14:tracePt t="53347" x="5365750" y="3165475"/>
          <p14:tracePt t="53363" x="5208588" y="3194050"/>
          <p14:tracePt t="53380" x="5114925" y="3236913"/>
          <p14:tracePt t="53396" x="4957763" y="3300413"/>
          <p14:tracePt t="53413" x="4914900" y="3322638"/>
          <p14:tracePt t="53430" x="4786313" y="3394075"/>
          <p14:tracePt t="53447" x="4708525" y="3443288"/>
          <p14:tracePt t="53464" x="4622800" y="3486150"/>
          <p14:tracePt t="53480" x="4522788" y="3529013"/>
          <p14:tracePt t="53497" x="4394200" y="3586163"/>
          <p14:tracePt t="53515" x="4222750" y="3643313"/>
          <p14:tracePt t="53533" x="4108450" y="3714750"/>
          <p14:tracePt t="53548" x="3957638" y="3779838"/>
          <p14:tracePt t="53564" x="3857625" y="3851275"/>
          <p14:tracePt t="53581" x="3757613" y="3871913"/>
          <p14:tracePt t="53598" x="3671888" y="3886200"/>
          <p14:tracePt t="53614" x="3543300" y="3886200"/>
          <p14:tracePt t="53631" x="3479800" y="3886200"/>
          <p14:tracePt t="53648" x="3408363" y="3886200"/>
          <p14:tracePt t="53665" x="3279775" y="3871913"/>
          <p14:tracePt t="53681" x="3186113" y="3851275"/>
          <p14:tracePt t="53699" x="3108325" y="3822700"/>
          <p14:tracePt t="53715" x="3014663" y="3808413"/>
          <p14:tracePt t="53732" x="2886075" y="3779838"/>
          <p14:tracePt t="53749" x="2671763" y="3829050"/>
          <p14:tracePt t="53765" x="2543175" y="3857625"/>
          <p14:tracePt t="53782" x="2457450" y="3865563"/>
          <p14:tracePt t="53799" x="2371725" y="3871913"/>
          <p14:tracePt t="53816" x="2308225" y="3871913"/>
          <p14:tracePt t="53832" x="2279650" y="3871913"/>
          <p14:tracePt t="53849" x="2265363" y="3865563"/>
          <p14:tracePt t="53851" x="2251075" y="3865563"/>
          <p14:tracePt t="53867" x="2208213" y="3851275"/>
          <p14:tracePt t="53883" x="2165350" y="3843338"/>
          <p14:tracePt t="53899" x="2108200" y="3836988"/>
          <p14:tracePt t="53916" x="2057400" y="3829050"/>
          <p14:tracePt t="53933" x="2036763" y="3829050"/>
          <p14:tracePt t="53949" x="2028825" y="3829050"/>
          <p14:tracePt t="53966" x="2014538" y="3829050"/>
          <p14:tracePt t="53983" x="1985963" y="3836988"/>
          <p14:tracePt t="53985" x="1971675" y="3836988"/>
          <p14:tracePt t="54000" x="1908175" y="3851275"/>
          <p14:tracePt t="54018" x="1885950" y="3865563"/>
          <p14:tracePt t="54034" x="1843088" y="3886200"/>
          <p14:tracePt t="54050" x="1828800" y="3894138"/>
          <p14:tracePt t="54067" x="1828800" y="3900488"/>
          <p14:tracePt t="54180" x="1843088" y="3900488"/>
          <p14:tracePt t="54188" x="1879600" y="3900488"/>
          <p14:tracePt t="54201" x="1900238" y="3908425"/>
          <p14:tracePt t="54218" x="1971675" y="3922713"/>
          <p14:tracePt t="54235" x="2108200" y="3922713"/>
          <p14:tracePt t="54252" x="2185988" y="3922713"/>
          <p14:tracePt t="54268" x="2222500" y="3922713"/>
          <p14:tracePt t="54286" x="2257425" y="3922713"/>
          <p14:tracePt t="54302" x="2271713" y="3922713"/>
          <p14:tracePt t="54319" x="2293938" y="3922713"/>
          <p14:tracePt t="54335" x="2328863" y="3922713"/>
          <p14:tracePt t="54352" x="2379663" y="3922713"/>
          <p14:tracePt t="54369" x="2436813" y="3914775"/>
          <p14:tracePt t="54385" x="2479675" y="3908425"/>
          <p14:tracePt t="54402" x="2551113" y="3908425"/>
          <p14:tracePt t="54419" x="2600325" y="3908425"/>
          <p14:tracePt t="54423" x="2622550" y="3908425"/>
          <p14:tracePt t="54436" x="2636838" y="3908425"/>
          <p14:tracePt t="54453" x="2651125" y="3908425"/>
          <p14:tracePt t="54486" x="2657475" y="3908425"/>
          <p14:tracePt t="54516" x="2665413" y="3908425"/>
          <p14:tracePt t="54523" x="2671763" y="3908425"/>
          <p14:tracePt t="54536" x="2686050" y="3908425"/>
          <p14:tracePt t="54553" x="2714625" y="3908425"/>
          <p14:tracePt t="54570" x="2743200" y="3908425"/>
          <p14:tracePt t="54587" x="2800350" y="3894138"/>
          <p14:tracePt t="54603" x="2843213" y="3879850"/>
          <p14:tracePt t="54620" x="2865438" y="3879850"/>
          <p14:tracePt t="54636" x="2894013" y="3871913"/>
          <p14:tracePt t="54654" x="2900363" y="3871913"/>
          <p14:tracePt t="54670" x="2908300" y="3871913"/>
          <p14:tracePt t="54687" x="2914650" y="3871913"/>
          <p14:tracePt t="54705" x="2914650" y="3865563"/>
          <p14:tracePt t="54720" x="2922588" y="3865563"/>
          <p14:tracePt t="54737" x="2943225" y="3865563"/>
          <p14:tracePt t="54771" x="2951163" y="3865563"/>
          <p14:tracePt t="54787" x="2957513" y="3865563"/>
          <p14:tracePt t="55101" x="2965450" y="3865563"/>
          <p14:tracePt t="55141" x="2971800" y="3865563"/>
          <p14:tracePt t="55149" x="2979738" y="3865563"/>
          <p14:tracePt t="55156" x="2986088" y="3865563"/>
          <p14:tracePt t="55172" x="3008313" y="3865563"/>
          <p14:tracePt t="55190" x="3036888" y="3865563"/>
          <p14:tracePt t="55206" x="3065463" y="3871913"/>
          <p14:tracePt t="55223" x="3094038" y="3871913"/>
          <p14:tracePt t="55240" x="3122613" y="3879850"/>
          <p14:tracePt t="55242" x="3128963" y="3879850"/>
          <p14:tracePt t="55256" x="3136900" y="3879850"/>
          <p14:tracePt t="55273" x="3143250" y="3879850"/>
          <p14:tracePt t="55290" x="3171825" y="3879850"/>
          <p14:tracePt t="55324" x="3179763" y="3879850"/>
          <p14:tracePt t="55399" x="3186113" y="3879850"/>
          <p14:tracePt t="55413" x="3194050" y="3879850"/>
          <p14:tracePt t="55429" x="3200400" y="3879850"/>
          <p14:tracePt t="55438" x="3208338" y="3879850"/>
          <p14:tracePt t="55454" x="3214688" y="3879850"/>
          <p14:tracePt t="55461" x="3222625" y="3879850"/>
          <p14:tracePt t="55486" x="3228975" y="3879850"/>
          <p14:tracePt t="55509" x="3236913" y="3879850"/>
          <p14:tracePt t="55523" x="3243263" y="3879850"/>
          <p14:tracePt t="55532" x="3251200" y="3879850"/>
          <p14:tracePt t="55542" x="3257550" y="3879850"/>
          <p14:tracePt t="55558" x="3286125" y="3879850"/>
          <p14:tracePt t="55575" x="3308350" y="3871913"/>
          <p14:tracePt t="55591" x="3343275" y="3871913"/>
          <p14:tracePt t="55594" x="3371850" y="3871913"/>
          <p14:tracePt t="55608" x="3386138" y="3871913"/>
          <p14:tracePt t="55625" x="3422650" y="3871913"/>
          <p14:tracePt t="55642" x="3436938" y="3871913"/>
          <p14:tracePt t="55658" x="3465513" y="3871913"/>
          <p14:tracePt t="55675" x="3479800" y="3871913"/>
          <p14:tracePt t="55692" x="3508375" y="3871913"/>
          <p14:tracePt t="55709" x="3543300" y="3871913"/>
          <p14:tracePt t="55726" x="3579813" y="3879850"/>
          <p14:tracePt t="55742" x="3600450" y="3879850"/>
          <p14:tracePt t="55759" x="3629025" y="3879850"/>
          <p14:tracePt t="55776" x="3671888" y="3879850"/>
          <p14:tracePt t="55793" x="3694113" y="3879850"/>
          <p14:tracePt t="55809" x="3722688" y="3879850"/>
          <p14:tracePt t="55826" x="3743325" y="3879850"/>
          <p14:tracePt t="55843" x="3771900" y="3879850"/>
          <p14:tracePt t="55859" x="3779838" y="3879850"/>
          <p14:tracePt t="56017" x="3786188" y="3879850"/>
          <p14:tracePt t="56258" x="3786188" y="3886200"/>
          <p14:tracePt t="56274" x="3786188" y="3900488"/>
          <p14:tracePt t="56335" x="3786188" y="3908425"/>
          <p14:tracePt t="56383" x="3786188" y="3922713"/>
          <p14:tracePt t="56397" x="3786188" y="3929063"/>
          <p14:tracePt t="56422" x="3786188" y="3937000"/>
          <p14:tracePt t="56429" x="3786188" y="3943350"/>
          <p14:tracePt t="56439" x="3786188" y="3951288"/>
          <p14:tracePt t="56454" x="3786188" y="3957638"/>
          <p14:tracePt t="56463" x="3786188" y="3965575"/>
          <p14:tracePt t="56492" x="3786188" y="3971925"/>
          <p14:tracePt t="56524" x="3786188" y="3979863"/>
          <p14:tracePt t="56547" x="3779838" y="3986213"/>
          <p14:tracePt t="56554" x="3779838" y="3994150"/>
          <p14:tracePt t="56563" x="3771900" y="4000500"/>
          <p14:tracePt t="56580" x="3765550" y="4008438"/>
          <p14:tracePt t="56597" x="3757613" y="4008438"/>
          <p14:tracePt t="56613" x="3757613" y="4014788"/>
          <p14:tracePt t="56647" x="3743325" y="4029075"/>
          <p14:tracePt t="56666" x="3736975" y="4037013"/>
          <p14:tracePt t="56680" x="3736975" y="4043363"/>
          <p14:tracePt t="56698" x="3722688" y="4057650"/>
          <p14:tracePt t="56714" x="3708400" y="4071938"/>
          <p14:tracePt t="56731" x="3694113" y="4086225"/>
          <p14:tracePt t="56748" x="3665538" y="4100513"/>
          <p14:tracePt t="56750" x="3665538" y="4108450"/>
          <p14:tracePt t="56767" x="3651250" y="4108450"/>
          <p14:tracePt t="56781" x="3643313" y="4114800"/>
          <p14:tracePt t="56798" x="3636963" y="4122738"/>
          <p14:tracePt t="56815" x="3629025" y="4129088"/>
          <p14:tracePt t="56832" x="3608388" y="4137025"/>
          <p14:tracePt t="56848" x="3594100" y="4151313"/>
          <p14:tracePt t="56865" x="3579813" y="4157663"/>
          <p14:tracePt t="56881" x="3551238" y="4165600"/>
          <p14:tracePt t="56898" x="3522663" y="4171950"/>
          <p14:tracePt t="56915" x="3522663" y="4179888"/>
          <p14:tracePt t="56932" x="3514725" y="4179888"/>
          <p14:tracePt t="56969" x="3508375" y="4179888"/>
          <p14:tracePt t="56986" x="3508375" y="4186238"/>
          <p14:tracePt t="57002" x="3508375" y="4194175"/>
          <p14:tracePt t="57017" x="3500438" y="4194175"/>
          <p14:tracePt t="57040" x="3500438" y="4200525"/>
          <p14:tracePt t="57102" x="3494088" y="4200525"/>
          <p14:tracePt t="57118" x="3494088" y="4208463"/>
          <p14:tracePt t="57127" x="3486150" y="4208463"/>
          <p14:tracePt t="57134" x="3486150" y="4214813"/>
          <p14:tracePt t="57149" x="3479800" y="4214813"/>
          <p14:tracePt t="57167" x="3479800" y="4222750"/>
          <p14:tracePt t="57189" x="3479800" y="4229100"/>
          <p14:tracePt t="58055" x="3471863" y="4229100"/>
          <p14:tracePt t="58086" x="3486150" y="4229100"/>
          <p14:tracePt t="58102" x="3494088" y="4229100"/>
          <p14:tracePt t="58111" x="3500438" y="4229100"/>
          <p14:tracePt t="58121" x="3508375" y="4222750"/>
          <p14:tracePt t="58139" x="3529013" y="4214813"/>
          <p14:tracePt t="58172" x="3536950" y="4208463"/>
          <p14:tracePt t="58188" x="3551238" y="4208463"/>
          <p14:tracePt t="58205" x="3571875" y="4200525"/>
          <p14:tracePt t="58223" x="3579813" y="4200525"/>
          <p14:tracePt t="58239" x="3594100" y="4200525"/>
          <p14:tracePt t="58256" x="3594100" y="4194175"/>
          <p14:tracePt t="58272" x="3600450" y="4194175"/>
          <p14:tracePt t="58290" x="3608388" y="4194175"/>
          <p14:tracePt t="58515" x="3600450" y="4194175"/>
          <p14:tracePt t="58539" x="3594100" y="4194175"/>
          <p14:tracePt t="58547" x="3586163" y="4194175"/>
          <p14:tracePt t="58562" x="3579813" y="4194175"/>
          <p14:tracePt t="58586" x="3571875" y="4194175"/>
          <p14:tracePt t="58611" x="3565525" y="4200525"/>
          <p14:tracePt t="58617" x="3557588" y="4200525"/>
          <p14:tracePt t="58634" x="3551238" y="4200525"/>
          <p14:tracePt t="58641" x="3551238" y="4208463"/>
          <p14:tracePt t="58658" x="3536950" y="4208463"/>
          <p14:tracePt t="58674" x="3529013" y="4208463"/>
          <p14:tracePt t="58691" x="3508375" y="4214813"/>
          <p14:tracePt t="58708" x="3494088" y="4214813"/>
          <p14:tracePt t="58725" x="3471863" y="4222750"/>
          <p14:tracePt t="58741" x="3465513" y="4222750"/>
          <p14:tracePt t="58758" x="3457575" y="4222750"/>
          <p14:tracePt t="58775" x="3451225" y="4229100"/>
          <p14:tracePt t="58792" x="3443288" y="4229100"/>
          <p14:tracePt t="58808" x="3422650" y="4229100"/>
          <p14:tracePt t="58825" x="3394075" y="4229100"/>
          <p14:tracePt t="58829" x="3386138" y="4229100"/>
          <p14:tracePt t="58842" x="3365500" y="4229100"/>
          <p14:tracePt t="58859" x="3322638" y="4229100"/>
          <p14:tracePt t="58875" x="3271838" y="4237038"/>
          <p14:tracePt t="58892" x="3243263" y="4237038"/>
          <p14:tracePt t="58909" x="3200400" y="4237038"/>
          <p14:tracePt t="58926" x="3171825" y="4237038"/>
          <p14:tracePt t="58943" x="3136900" y="4237038"/>
          <p14:tracePt t="58947" x="3128963" y="4237038"/>
          <p14:tracePt t="58959" x="3094038" y="4237038"/>
          <p14:tracePt t="58976" x="3079750" y="4237038"/>
          <p14:tracePt t="58993" x="3071813" y="4229100"/>
          <p14:tracePt t="59009" x="3057525" y="4229100"/>
          <p14:tracePt t="59026" x="3043238" y="4229100"/>
          <p14:tracePt t="59046" x="3028950" y="4229100"/>
          <p14:tracePt t="59060" x="3022600" y="4229100"/>
          <p14:tracePt t="59093" x="3014663" y="4222750"/>
          <p14:tracePt t="59148" x="3008313" y="4222750"/>
          <p14:tracePt t="59180" x="3000375" y="4222750"/>
          <p14:tracePt t="59187" x="2994025" y="4222750"/>
          <p14:tracePt t="59273" x="2994025" y="4214813"/>
          <p14:tracePt t="59288" x="2994025" y="4208463"/>
          <p14:tracePt t="59304" x="2994025" y="4200525"/>
          <p14:tracePt t="59313" x="2994025" y="4186238"/>
          <p14:tracePt t="59319" x="3008313" y="4179888"/>
          <p14:tracePt t="59329" x="3022600" y="4165600"/>
          <p14:tracePt t="59345" x="3051175" y="4129088"/>
          <p14:tracePt t="59362" x="3071813" y="4108450"/>
          <p14:tracePt t="59378" x="3114675" y="4057650"/>
          <p14:tracePt t="59395" x="3171825" y="3979863"/>
          <p14:tracePt t="59411" x="3208338" y="3900488"/>
          <p14:tracePt t="59429" x="3243263" y="3757613"/>
          <p14:tracePt t="59445" x="3243263" y="3708400"/>
          <p14:tracePt t="59462" x="3243263" y="3657600"/>
          <p14:tracePt t="59479" x="3222625" y="3608388"/>
          <p14:tracePt t="59495" x="3171825" y="3522663"/>
          <p14:tracePt t="59512" x="3114675" y="3422650"/>
          <p14:tracePt t="59529" x="3036888" y="3236913"/>
          <p14:tracePt t="59546" x="2936875" y="3065463"/>
          <p14:tracePt t="59563" x="2908300" y="3008313"/>
          <p14:tracePt t="59579" x="2871788" y="2914650"/>
          <p14:tracePt t="59596" x="2828925" y="2828925"/>
          <p14:tracePt t="59614" x="2814638" y="2771775"/>
          <p14:tracePt t="59629" x="2814638" y="2736850"/>
          <p14:tracePt t="59647" x="2794000" y="2700338"/>
          <p14:tracePt t="59663" x="2786063" y="2679700"/>
          <p14:tracePt t="59679" x="2779713" y="2657475"/>
          <p14:tracePt t="59696" x="2765425" y="2628900"/>
          <p14:tracePt t="59713" x="2751138" y="2557463"/>
          <p14:tracePt t="59730" x="2722563" y="2414588"/>
          <p14:tracePt t="59748" x="2700338" y="2271713"/>
          <p14:tracePt t="59764" x="2665413" y="2222500"/>
          <p14:tracePt t="59780" x="2622550" y="2193925"/>
          <p14:tracePt t="59797" x="2614613" y="2193925"/>
          <p14:tracePt t="59819" x="2614613" y="2185988"/>
          <p14:tracePt t="59830" x="2608263" y="2179638"/>
          <p14:tracePt t="59847" x="2608263" y="2171700"/>
          <p14:tracePt t="59864" x="2600325" y="2143125"/>
          <p14:tracePt t="59881" x="2593975" y="2128838"/>
          <p14:tracePt t="60054" x="2593975" y="2143125"/>
          <p14:tracePt t="60062" x="2608263" y="2200275"/>
          <p14:tracePt t="60069" x="2628900" y="2251075"/>
          <p14:tracePt t="60081" x="2651125" y="2314575"/>
          <p14:tracePt t="60098" x="2665413" y="2422525"/>
          <p14:tracePt t="60115" x="2700338" y="2586038"/>
          <p14:tracePt t="60132" x="2708275" y="2679700"/>
          <p14:tracePt t="60149" x="2708275" y="2728913"/>
          <p14:tracePt t="60166" x="2686050" y="2808288"/>
          <p14:tracePt t="60182" x="2657475" y="2908300"/>
          <p14:tracePt t="60199" x="2600325" y="3108325"/>
          <p14:tracePt t="60216" x="2536825" y="3294063"/>
          <p14:tracePt t="60233" x="2436813" y="3494088"/>
          <p14:tracePt t="60249" x="2379663" y="3551238"/>
          <p14:tracePt t="60266" x="2365375" y="3594100"/>
          <p14:tracePt t="60283" x="2336800" y="3629025"/>
          <p14:tracePt t="60300" x="2328863" y="3636963"/>
          <p14:tracePt t="60316" x="2314575" y="3651250"/>
          <p14:tracePt t="60333" x="2293938" y="3679825"/>
          <p14:tracePt t="60350" x="2279650" y="3694113"/>
          <p14:tracePt t="60366" x="2251075" y="3736975"/>
          <p14:tracePt t="60383" x="2251075" y="3743325"/>
          <p14:tracePt t="60400" x="2243138" y="3757613"/>
          <p14:tracePt t="60417" x="2236788" y="3779838"/>
          <p14:tracePt t="60454" x="2236788" y="3786188"/>
          <p14:tracePt t="60492" x="2236788" y="3794125"/>
          <p14:tracePt t="60501" x="2236788" y="3800475"/>
          <p14:tracePt t="60508" x="2236788" y="3808413"/>
          <p14:tracePt t="60517" x="2251075" y="3822700"/>
          <p14:tracePt t="60534" x="2279650" y="3857625"/>
          <p14:tracePt t="60551" x="2328863" y="3908425"/>
          <p14:tracePt t="60553" x="2343150" y="3914775"/>
          <p14:tracePt t="60568" x="2357438" y="3929063"/>
          <p14:tracePt t="60588" x="2414588" y="3979863"/>
          <p14:tracePt t="60601" x="2443163" y="3986213"/>
          <p14:tracePt t="60618" x="2479675" y="3994150"/>
          <p14:tracePt t="60635" x="2493963" y="4000500"/>
          <p14:tracePt t="60651" x="2551113" y="4014788"/>
          <p14:tracePt t="60668" x="2600325" y="4037013"/>
          <p14:tracePt t="60685" x="2671763" y="4051300"/>
          <p14:tracePt t="60689" x="2722563" y="4065588"/>
          <p14:tracePt t="60701" x="2800350" y="4086225"/>
          <p14:tracePt t="60719" x="2828925" y="4094163"/>
          <p14:tracePt t="60736" x="2851150" y="4094163"/>
          <p14:tracePt t="60915" x="2871788" y="4094163"/>
          <p14:tracePt t="60923" x="2900363" y="4094163"/>
          <p14:tracePt t="60930" x="2922588" y="4086225"/>
          <p14:tracePt t="60941" x="2936875" y="4086225"/>
          <p14:tracePt t="60953" x="2957513" y="4086225"/>
          <p14:tracePt t="60969" x="2979738" y="4086225"/>
          <p14:tracePt t="60987" x="2994025" y="4086225"/>
          <p14:tracePt t="61003" x="3008313" y="4086225"/>
          <p14:tracePt t="61021" x="3028950" y="4086225"/>
          <p14:tracePt t="61037" x="3079750" y="4086225"/>
          <p14:tracePt t="61054" x="3100388" y="4094163"/>
          <p14:tracePt t="61070" x="3108325" y="4094163"/>
          <p14:tracePt t="61156" x="3114675" y="4094163"/>
          <p14:tracePt t="61172" x="3114675" y="4100513"/>
          <p14:tracePt t="61179" x="3122613" y="4100513"/>
          <p14:tracePt t="61188" x="3122613" y="4114800"/>
          <p14:tracePt t="61204" x="3128963" y="4114800"/>
          <p14:tracePt t="61221" x="3136900" y="4137025"/>
          <p14:tracePt t="61238" x="3143250" y="4137025"/>
          <p14:tracePt t="61255" x="3151188" y="4143375"/>
          <p14:tracePt t="61271" x="3165475" y="4151313"/>
          <p14:tracePt t="61288" x="3171825" y="4165600"/>
          <p14:tracePt t="61305" x="3200400" y="4171950"/>
          <p14:tracePt t="61321" x="3214688" y="4179888"/>
          <p14:tracePt t="61338" x="3236913" y="4179888"/>
          <p14:tracePt t="61355" x="3265488" y="4200525"/>
          <p14:tracePt t="61372" x="3294063" y="4200525"/>
          <p14:tracePt t="61389" x="3308350" y="4200525"/>
          <p14:tracePt t="61546" x="3314700" y="4200525"/>
          <p14:tracePt t="61563" x="3322638" y="4200525"/>
          <p14:tracePt t="61569" x="3336925" y="4200525"/>
          <p14:tracePt t="61578" x="3343275" y="4200525"/>
          <p14:tracePt t="61589" x="3357563" y="4194175"/>
          <p14:tracePt t="61607" x="3371850" y="4194175"/>
          <p14:tracePt t="61640" x="3386138" y="4186238"/>
          <p14:tracePt t="61657" x="3394075" y="4186238"/>
          <p14:tracePt t="61673" x="3408363" y="4186238"/>
          <p14:tracePt t="61691" x="3414713" y="4186238"/>
          <p14:tracePt t="61709" x="3471863" y="4186238"/>
          <p14:tracePt t="61724" x="3479800" y="4186238"/>
          <p14:tracePt t="61740" x="3522663" y="4186238"/>
          <p14:tracePt t="61757" x="3543300" y="4186238"/>
          <p14:tracePt t="61774" x="3557588" y="4186238"/>
          <p14:tracePt t="61791" x="3571875" y="4186238"/>
          <p14:tracePt t="61807" x="3586163" y="4186238"/>
          <p14:tracePt t="61824" x="3594100" y="4186238"/>
          <p14:tracePt t="61841" x="3622675" y="4186238"/>
          <p14:tracePt t="61858" x="3629025" y="4186238"/>
          <p14:tracePt t="61875" x="3671888" y="4186238"/>
          <p14:tracePt t="61891" x="3686175" y="4186238"/>
          <p14:tracePt t="61908" x="3729038" y="4186238"/>
          <p14:tracePt t="61925" x="3771900" y="4179888"/>
          <p14:tracePt t="61941" x="3800475" y="4171950"/>
          <p14:tracePt t="61959" x="3829050" y="4165600"/>
          <p14:tracePt t="61975" x="3851275" y="4165600"/>
          <p14:tracePt t="61993" x="3879850" y="4157663"/>
          <p14:tracePt t="62008" x="3900488" y="4157663"/>
          <p14:tracePt t="62026" x="3914775" y="4165600"/>
          <p14:tracePt t="62042" x="3937000" y="4165600"/>
          <p14:tracePt t="62059" x="3951288" y="4165600"/>
          <p14:tracePt t="62076" x="3965575" y="4165600"/>
          <p14:tracePt t="62093" x="3971925" y="4165600"/>
          <p14:tracePt t="62109" x="3979863" y="4165600"/>
          <p14:tracePt t="62132" x="3994150" y="4171950"/>
          <p14:tracePt t="62142" x="4000500" y="4171950"/>
          <p14:tracePt t="62160" x="4014788" y="4171950"/>
          <p14:tracePt t="62193" x="4022725" y="4171950"/>
          <p14:tracePt t="62313" x="4029075" y="4171950"/>
          <p14:tracePt t="62655" x="4022725" y="4151313"/>
          <p14:tracePt t="62664" x="4014788" y="4137025"/>
          <p14:tracePt t="62672" x="4000500" y="4114800"/>
          <p14:tracePt t="62680" x="3979863" y="4065588"/>
          <p14:tracePt t="62696" x="3929063" y="3808413"/>
          <p14:tracePt t="62712" x="3886200" y="3636963"/>
          <p14:tracePt t="62729" x="3829050" y="3457575"/>
          <p14:tracePt t="62746" x="3786188" y="3351213"/>
          <p14:tracePt t="62762" x="3771900" y="3300413"/>
          <p14:tracePt t="62779" x="3722688" y="3265488"/>
          <p14:tracePt t="62796" x="3622675" y="3128963"/>
          <p14:tracePt t="62813" x="3529013" y="3028950"/>
          <p14:tracePt t="62830" x="3414713" y="2871788"/>
          <p14:tracePt t="62847" x="3300413" y="2779713"/>
          <p14:tracePt t="62863" x="3186113" y="2686050"/>
          <p14:tracePt t="62880" x="3114675" y="2614613"/>
          <p14:tracePt t="62896" x="3014663" y="2514600"/>
          <p14:tracePt t="62913" x="2965450" y="2465388"/>
          <p14:tracePt t="62930" x="2943225" y="2428875"/>
          <p14:tracePt t="62947" x="2928938" y="2422525"/>
          <p14:tracePt t="63079" x="2928938" y="2414588"/>
          <p14:tracePt t="63163" x="2928938" y="2422525"/>
          <p14:tracePt t="63180" x="2943225" y="2436813"/>
          <p14:tracePt t="63189" x="2951163" y="2451100"/>
          <p14:tracePt t="63198" x="2957513" y="2457450"/>
          <p14:tracePt t="63215" x="2979738" y="2486025"/>
          <p14:tracePt t="63231" x="3008313" y="2536825"/>
          <p14:tracePt t="63233" x="3028950" y="2557463"/>
          <p14:tracePt t="63248" x="3043238" y="2565400"/>
          <p14:tracePt t="63265" x="3108325" y="2593975"/>
          <p14:tracePt t="63282" x="3128963" y="2608263"/>
          <p14:tracePt t="63299" x="3143250" y="2608263"/>
          <p14:tracePt t="63316" x="3157538" y="2622550"/>
          <p14:tracePt t="63332" x="3171825" y="2651125"/>
          <p14:tracePt t="63349" x="3186113" y="2679700"/>
          <p14:tracePt t="63366" x="3228975" y="2736850"/>
          <p14:tracePt t="63382" x="3251200" y="2765425"/>
          <p14:tracePt t="63399" x="3265488" y="2779713"/>
          <p14:tracePt t="63416" x="3271838" y="2779713"/>
          <p14:tracePt t="63433" x="3271838" y="2786063"/>
          <p14:tracePt t="63470" x="3271838" y="2794000"/>
          <p14:tracePt t="63483" x="3279775" y="2814638"/>
          <p14:tracePt t="63499" x="3271838" y="2857500"/>
          <p14:tracePt t="63517" x="3271838" y="2900363"/>
          <p14:tracePt t="63535" x="3251200" y="2994025"/>
          <p14:tracePt t="63550" x="3236913" y="3057525"/>
          <p14:tracePt t="63567" x="3222625" y="3094038"/>
          <p14:tracePt t="63583" x="3200400" y="3114675"/>
          <p14:tracePt t="63601" x="3165475" y="3243263"/>
          <p14:tracePt t="63617" x="3157538" y="3365500"/>
          <p14:tracePt t="63634" x="3157538" y="3557588"/>
          <p14:tracePt t="63650" x="3186113" y="3714750"/>
          <p14:tracePt t="63667" x="3257550" y="3794125"/>
          <p14:tracePt t="63684" x="3322638" y="3814763"/>
          <p14:tracePt t="63701" x="3422650" y="3822700"/>
          <p14:tracePt t="63717" x="3471863" y="3822700"/>
          <p14:tracePt t="63734" x="3486150" y="3808413"/>
          <p14:tracePt t="63751" x="3486150" y="3800475"/>
          <p14:tracePt t="63767" x="3486150" y="3794125"/>
          <p14:tracePt t="63784" x="3494088" y="3786188"/>
          <p14:tracePt t="63820" x="3500438" y="3779838"/>
          <p14:tracePt t="63828" x="3508375" y="3779838"/>
          <p14:tracePt t="63836" x="3514725" y="3779838"/>
          <p14:tracePt t="63851" x="3522663" y="3779838"/>
          <p14:tracePt t="63868" x="3529013" y="3779838"/>
          <p14:tracePt t="63885" x="3536950" y="3779838"/>
          <p14:tracePt t="63929" x="3543300" y="3779838"/>
          <p14:tracePt t="63938" x="3551238" y="3786188"/>
          <p14:tracePt t="63943" x="3565525" y="3814763"/>
          <p14:tracePt t="63954" x="3579813" y="3829050"/>
          <p14:tracePt t="63969" x="3636963" y="3857625"/>
          <p14:tracePt t="63985" x="3743325" y="3886200"/>
          <p14:tracePt t="64002" x="3829050" y="3886200"/>
          <p14:tracePt t="64019" x="3937000" y="3922713"/>
          <p14:tracePt t="64036" x="4014788" y="3951288"/>
          <p14:tracePt t="64053" x="4086225" y="4000500"/>
          <p14:tracePt t="64069" x="4114800" y="4022725"/>
          <p14:tracePt t="64087" x="4129088" y="4029075"/>
          <p14:tracePt t="64148" x="4129088" y="4037013"/>
          <p14:tracePt t="64157" x="4129088" y="4043363"/>
          <p14:tracePt t="64173" x="4137025" y="4051300"/>
          <p14:tracePt t="64186" x="4137025" y="4057650"/>
          <p14:tracePt t="64202" x="4137025" y="4065588"/>
          <p14:tracePt t="64209" x="4137025" y="4071938"/>
          <p14:tracePt t="64220" x="4143375" y="4086225"/>
          <p14:tracePt t="64237" x="4151313" y="4108450"/>
          <p14:tracePt t="64254" x="4151313" y="4129088"/>
          <p14:tracePt t="64271" x="4151313" y="4137025"/>
          <p14:tracePt t="64414" x="4151313" y="4143375"/>
          <p14:tracePt t="64430" x="4151313" y="4151313"/>
          <p14:tracePt t="64444" x="4151313" y="4157663"/>
          <p14:tracePt t="64467" x="4151313" y="4171950"/>
          <p14:tracePt t="64484" x="4151313" y="4179888"/>
          <p14:tracePt t="64500" x="4151313" y="4186238"/>
          <p14:tracePt t="64514" x="4151313" y="4194175"/>
          <p14:tracePt t="64522" x="4151313" y="4200525"/>
          <p14:tracePt t="64546" x="4151313" y="4208463"/>
          <p14:tracePt t="66226" x="4157663" y="4208463"/>
          <p14:tracePt t="66641" x="4165600" y="4208463"/>
          <p14:tracePt t="66647" x="4179888" y="4208463"/>
          <p14:tracePt t="66657" x="4194175" y="4208463"/>
          <p14:tracePt t="66666" x="4208463" y="4208463"/>
          <p14:tracePt t="66683" x="4251325" y="4208463"/>
          <p14:tracePt t="66699" x="4265613" y="4208463"/>
          <p14:tracePt t="66716" x="4294188" y="4208463"/>
          <p14:tracePt t="66733" x="4308475" y="4208463"/>
          <p14:tracePt t="66750" x="4314825" y="4208463"/>
          <p14:tracePt t="66766" x="4329113" y="4208463"/>
          <p14:tracePt t="66784" x="4357688" y="4208463"/>
          <p14:tracePt t="66800" x="4379913" y="4208463"/>
          <p14:tracePt t="66817" x="4408488" y="4208463"/>
          <p14:tracePt t="66834" x="4443413" y="4208463"/>
          <p14:tracePt t="66850" x="4471988" y="4208463"/>
          <p14:tracePt t="66868" x="4486275" y="4208463"/>
          <p14:tracePt t="66884" x="4514850" y="4208463"/>
          <p14:tracePt t="66901" x="4522788" y="4208463"/>
          <p14:tracePt t="66917" x="4529138" y="4208463"/>
          <p14:tracePt t="66935" x="4572000" y="4208463"/>
          <p14:tracePt t="66951" x="4637088" y="4222750"/>
          <p14:tracePt t="66968" x="4686300" y="4237038"/>
          <p14:tracePt t="66985" x="4729163" y="4257675"/>
          <p14:tracePt t="67002" x="4786313" y="4257675"/>
          <p14:tracePt t="67018" x="4808538" y="4257675"/>
          <p14:tracePt t="67036" x="4822825" y="4257675"/>
          <p14:tracePt t="67210" x="4829175" y="4257675"/>
          <p14:tracePt t="67226" x="4837113" y="4257675"/>
          <p14:tracePt t="67234" x="4843463" y="4257675"/>
          <p14:tracePt t="67257" x="4851400" y="4257675"/>
          <p14:tracePt t="67272" x="4857750" y="4257675"/>
          <p14:tracePt t="67279" x="4865688" y="4251325"/>
          <p14:tracePt t="67288" x="4872038" y="4243388"/>
          <p14:tracePt t="67303" x="4879975" y="4237038"/>
          <p14:tracePt t="67322" x="4886325" y="4229100"/>
          <p14:tracePt t="67336" x="4894263" y="4229100"/>
          <p14:tracePt t="67538" x="4908550" y="4229100"/>
          <p14:tracePt t="67546" x="4914900" y="4222750"/>
          <p14:tracePt t="67553" x="4922838" y="4222750"/>
          <p14:tracePt t="67571" x="4937125" y="4222750"/>
          <p14:tracePt t="67588" x="4957763" y="4222750"/>
          <p14:tracePt t="67605" x="4979988" y="4229100"/>
          <p14:tracePt t="67621" x="5008563" y="4229100"/>
          <p14:tracePt t="67637" x="5022850" y="4229100"/>
          <p14:tracePt t="67640" x="5037138" y="4229100"/>
          <p14:tracePt t="67655" x="5051425" y="4229100"/>
          <p14:tracePt t="67671" x="5057775" y="4229100"/>
          <p14:tracePt t="67772" x="5065713" y="4229100"/>
          <p14:tracePt t="67780" x="5072063" y="4229100"/>
          <p14:tracePt t="67796" x="5072063" y="4222750"/>
          <p14:tracePt t="67820" x="5080000" y="4222750"/>
          <p14:tracePt t="68341" x="5080000" y="4214813"/>
          <p14:tracePt t="68357" x="5080000" y="4208463"/>
          <p14:tracePt t="68383" x="5065713" y="4194175"/>
          <p14:tracePt t="68391" x="5051425" y="4179888"/>
          <p14:tracePt t="68398" x="5037138" y="4171950"/>
          <p14:tracePt t="68408" x="4994275" y="4151313"/>
          <p14:tracePt t="68425" x="4951413" y="4114800"/>
          <p14:tracePt t="68445" x="4894263" y="4065588"/>
          <p14:tracePt t="68459" x="4814888" y="4000500"/>
          <p14:tracePt t="68476" x="4729163" y="3951288"/>
          <p14:tracePt t="68492" x="4672013" y="3929063"/>
          <p14:tracePt t="68509" x="4608513" y="3857625"/>
          <p14:tracePt t="68526" x="4586288" y="3786188"/>
          <p14:tracePt t="68542" x="4514850" y="3757613"/>
          <p14:tracePt t="68559" x="4479925" y="3714750"/>
          <p14:tracePt t="68576" x="4386263" y="3622675"/>
          <p14:tracePt t="68594" x="4322763" y="3557588"/>
          <p14:tracePt t="68610" x="4265613" y="3500438"/>
          <p14:tracePt t="68627" x="4200525" y="3457575"/>
          <p14:tracePt t="68643" x="4137025" y="3429000"/>
          <p14:tracePt t="68660" x="4057650" y="3414713"/>
          <p14:tracePt t="68677" x="4000500" y="3365500"/>
          <p14:tracePt t="68694" x="3943350" y="3300413"/>
          <p14:tracePt t="68710" x="3908425" y="3265488"/>
          <p14:tracePt t="68728" x="3879850" y="3243263"/>
          <p14:tracePt t="68743" x="3865563" y="3228975"/>
          <p14:tracePt t="68761" x="3857625" y="3222625"/>
          <p14:tracePt t="68777" x="3843338" y="3208338"/>
          <p14:tracePt t="68794" x="3822700" y="3179763"/>
          <p14:tracePt t="68811" x="3814763" y="3157538"/>
          <p14:tracePt t="68833" x="3808413" y="3157538"/>
          <p14:tracePt t="68850" x="3808413" y="3151188"/>
          <p14:tracePt t="68861" x="3808413" y="3143250"/>
          <p14:tracePt t="68878" x="3800475" y="3136900"/>
          <p14:tracePt t="68894" x="3786188" y="3128963"/>
          <p14:tracePt t="68911" x="3736975" y="3065463"/>
          <p14:tracePt t="68928" x="3714750" y="3036888"/>
          <p14:tracePt t="68945" x="3671888" y="3014663"/>
          <p14:tracePt t="68961" x="3657600" y="3008313"/>
          <p14:tracePt t="68978" x="3643313" y="2994025"/>
          <p14:tracePt t="68983" x="3636963" y="2994025"/>
          <p14:tracePt t="68995" x="3614738" y="2986088"/>
          <p14:tracePt t="69013" x="3586163" y="2957513"/>
          <p14:tracePt t="69029" x="3536950" y="2894013"/>
          <p14:tracePt t="69045" x="3514725" y="2851150"/>
          <p14:tracePt t="69062" x="3500438" y="2843213"/>
          <p14:tracePt t="69079" x="3486150" y="2836863"/>
          <p14:tracePt t="69096" x="3486150" y="2828925"/>
          <p14:tracePt t="69130" x="3479800" y="2822575"/>
          <p14:tracePt t="69153" x="3479800" y="2814638"/>
          <p14:tracePt t="69203" x="3479800" y="2808288"/>
          <p14:tracePt t="69239" x="3471863" y="2800350"/>
          <p14:tracePt t="69265" x="3471863" y="2794000"/>
          <p14:tracePt t="69436" x="3479800" y="2794000"/>
          <p14:tracePt t="69443" x="3486150" y="2794000"/>
          <p14:tracePt t="69451" x="3494088" y="2794000"/>
          <p14:tracePt t="69475" x="3500438" y="2794000"/>
          <p14:tracePt t="69553" x="3500438" y="2800350"/>
          <p14:tracePt t="69562" x="3500438" y="2808288"/>
          <p14:tracePt t="69567" x="3514725" y="2822575"/>
          <p14:tracePt t="69582" x="3522663" y="2828925"/>
          <p14:tracePt t="69599" x="3586163" y="2851150"/>
          <p14:tracePt t="69615" x="3636963" y="2857500"/>
          <p14:tracePt t="69632" x="3657600" y="2857500"/>
          <p14:tracePt t="69687" x="3686175" y="2879725"/>
          <p14:tracePt t="69694" x="3708400" y="2894013"/>
          <p14:tracePt t="69702" x="3729038" y="2922588"/>
          <p14:tracePt t="69716" x="3757613" y="2951163"/>
          <p14:tracePt t="69733" x="3886200" y="3036888"/>
          <p14:tracePt t="69749" x="3971925" y="3086100"/>
          <p14:tracePt t="69766" x="4029075" y="3114675"/>
          <p14:tracePt t="69782" x="4057650" y="3136900"/>
          <p14:tracePt t="69799" x="4071938" y="3143250"/>
          <p14:tracePt t="69843" x="4071938" y="3151188"/>
          <p14:tracePt t="69851" x="4079875" y="3157538"/>
          <p14:tracePt t="69866" x="4086225" y="3194050"/>
          <p14:tracePt t="69883" x="4100513" y="3194050"/>
          <p14:tracePt t="69916" x="4079875" y="3194050"/>
          <p14:tracePt t="69933" x="3965575" y="3122613"/>
          <p14:tracePt t="69952" x="3608388" y="2979738"/>
          <p14:tracePt t="69967" x="3343275" y="2894013"/>
          <p14:tracePt t="69984" x="3079750" y="2808288"/>
          <p14:tracePt t="70001" x="2828925" y="2765425"/>
          <p14:tracePt t="70017" x="2693988" y="2708275"/>
          <p14:tracePt t="70034" x="2622550" y="2671763"/>
          <p14:tracePt t="70050" x="2608263" y="2657475"/>
          <p14:tracePt t="70067" x="2600325" y="2657475"/>
          <p14:tracePt t="70115" x="2600325" y="2651125"/>
          <p14:tracePt t="70124" x="2600325" y="2643188"/>
          <p14:tracePt t="70134" x="2600325" y="2636838"/>
          <p14:tracePt t="70201" x="2614613" y="2643188"/>
          <p14:tracePt t="70209" x="2651125" y="2651125"/>
          <p14:tracePt t="70218" x="2665413" y="2657475"/>
          <p14:tracePt t="70235" x="2728913" y="2679700"/>
          <p14:tracePt t="70251" x="2800350" y="2708275"/>
          <p14:tracePt t="70269" x="2879725" y="2728913"/>
          <p14:tracePt t="70286" x="2971800" y="2800350"/>
          <p14:tracePt t="70302" x="3108325" y="2886075"/>
          <p14:tracePt t="70304" x="3171825" y="2914650"/>
          <p14:tracePt t="70319" x="3236913" y="2965450"/>
          <p14:tracePt t="70335" x="3328988" y="3000375"/>
          <p14:tracePt t="70352" x="3443288" y="3051175"/>
          <p14:tracePt t="70369" x="3536950" y="3108325"/>
          <p14:tracePt t="70386" x="3679825" y="3151188"/>
          <p14:tracePt t="70404" x="3851275" y="3236913"/>
          <p14:tracePt t="70419" x="3957638" y="3251200"/>
          <p14:tracePt t="70436" x="4029075" y="3294063"/>
          <p14:tracePt t="70452" x="4129088" y="3351213"/>
          <p14:tracePt t="70469" x="4179888" y="3394075"/>
          <p14:tracePt t="70486" x="4222750" y="3443288"/>
          <p14:tracePt t="70503" x="4308475" y="3551238"/>
          <p14:tracePt t="70519" x="4357688" y="3608388"/>
          <p14:tracePt t="70522" x="4371975" y="3622675"/>
          <p14:tracePt t="70536" x="4379913" y="3636963"/>
          <p14:tracePt t="70553" x="4408488" y="3671888"/>
          <p14:tracePt t="70570" x="4422775" y="3686175"/>
          <p14:tracePt t="70587" x="4429125" y="3708400"/>
          <p14:tracePt t="70603" x="4443413" y="3729038"/>
          <p14:tracePt t="70621" x="4471988" y="3829050"/>
          <p14:tracePt t="70637" x="4543425" y="3971925"/>
          <p14:tracePt t="70640" x="4594225" y="4043363"/>
          <p14:tracePt t="70654" x="4729163" y="4129088"/>
          <p14:tracePt t="70670" x="4814888" y="4157663"/>
          <p14:tracePt t="70688" x="4943475" y="4200525"/>
          <p14:tracePt t="70704" x="4972050" y="4214813"/>
          <p14:tracePt t="70721" x="4994275" y="4214813"/>
          <p14:tracePt t="70826" x="4986338" y="4214813"/>
          <p14:tracePt t="70834" x="4972050" y="4214813"/>
          <p14:tracePt t="70843" x="4937125" y="4200525"/>
          <p14:tracePt t="70855" x="4894263" y="4165600"/>
          <p14:tracePt t="70871" x="4808538" y="4071938"/>
          <p14:tracePt t="70888" x="4686300" y="4000500"/>
          <p14:tracePt t="70890" x="4637088" y="3986213"/>
          <p14:tracePt t="70905" x="4494213" y="3929063"/>
          <p14:tracePt t="70921" x="4386263" y="3914775"/>
          <p14:tracePt t="70938" x="4314825" y="3886200"/>
          <p14:tracePt t="70957" x="4265613" y="3851275"/>
          <p14:tracePt t="70972" x="4171950" y="3800475"/>
          <p14:tracePt t="70989" x="4022725" y="3671888"/>
          <p14:tracePt t="71006" x="3879850" y="3579813"/>
          <p14:tracePt t="71022" x="3765550" y="3465513"/>
          <p14:tracePt t="71039" x="3643313" y="3322638"/>
          <p14:tracePt t="71056" x="3508375" y="3214688"/>
          <p14:tracePt t="71072" x="3400425" y="3114675"/>
          <p14:tracePt t="71089" x="3308350" y="3036888"/>
          <p14:tracePt t="71107" x="3151188" y="2922588"/>
          <p14:tracePt t="71123" x="3057525" y="2857500"/>
          <p14:tracePt t="71140" x="2986088" y="2794000"/>
          <p14:tracePt t="71156" x="2857500" y="2714625"/>
          <p14:tracePt t="71173" x="2736850" y="2636838"/>
          <p14:tracePt t="71189" x="2622550" y="2571750"/>
          <p14:tracePt t="71207" x="2493963" y="2500313"/>
          <p14:tracePt t="71223" x="2328863" y="2408238"/>
          <p14:tracePt t="71241" x="2228850" y="2357438"/>
          <p14:tracePt t="71257" x="2136775" y="2308225"/>
          <p14:tracePt t="71275" x="2028825" y="2257425"/>
          <p14:tracePt t="71290" x="2000250" y="2214563"/>
          <p14:tracePt t="71307" x="1951038" y="2193925"/>
          <p14:tracePt t="71324" x="1943100" y="2185988"/>
          <p14:tracePt t="71341" x="1928813" y="2179638"/>
          <p14:tracePt t="71357" x="1922463" y="2165350"/>
          <p14:tracePt t="71376" x="1908175" y="2151063"/>
          <p14:tracePt t="71391" x="1900238" y="2151063"/>
          <p14:tracePt t="71408" x="1893888" y="2143125"/>
          <p14:tracePt t="71498" x="1893888" y="2136775"/>
          <p14:tracePt t="71575" x="1893888" y="2128838"/>
          <p14:tracePt t="71609" x="1900238" y="2128838"/>
          <p14:tracePt t="71637" x="1922463" y="2143125"/>
          <p14:tracePt t="71647" x="1965325" y="2165350"/>
          <p14:tracePt t="71654" x="2051050" y="2243138"/>
          <p14:tracePt t="71662" x="2151063" y="2300288"/>
          <p14:tracePt t="71676" x="2271713" y="2357438"/>
          <p14:tracePt t="71693" x="2800350" y="2514600"/>
          <p14:tracePt t="71710" x="3271838" y="2679700"/>
          <p14:tracePt t="71726" x="3600450" y="2765425"/>
          <p14:tracePt t="71743" x="3851275" y="2836863"/>
          <p14:tracePt t="71759" x="3957638" y="2857500"/>
          <p14:tracePt t="71776" x="3979863" y="2871788"/>
          <p14:tracePt t="71793" x="3986213" y="2871788"/>
          <p14:tracePt t="71937" x="3994150" y="2871788"/>
          <p14:tracePt t="72046" x="3986213" y="2871788"/>
          <p14:tracePt t="72053" x="3971925" y="2871788"/>
          <p14:tracePt t="72064" x="3965575" y="2879725"/>
          <p14:tracePt t="72083" x="3965575" y="2886075"/>
          <p14:tracePt t="72412" x="3971925" y="2879725"/>
          <p14:tracePt t="72428" x="3986213" y="2871788"/>
          <p14:tracePt t="72437" x="3994150" y="2865438"/>
          <p14:tracePt t="72446" x="4000500" y="2851150"/>
          <p14:tracePt t="72463" x="4008438" y="2836863"/>
          <p14:tracePt t="72480" x="4014788" y="2836863"/>
          <p14:tracePt t="72497" x="4014788" y="2828925"/>
          <p14:tracePt t="72608" x="4022725" y="2828925"/>
          <p14:tracePt t="72945" x="4029075" y="2828925"/>
          <p14:tracePt t="72952" x="4029075" y="2822575"/>
          <p14:tracePt t="72960" x="4037013" y="2794000"/>
          <p14:tracePt t="72970" x="4043363" y="2794000"/>
          <p14:tracePt t="72982" x="4051300" y="2779713"/>
          <p14:tracePt t="72999" x="4057650" y="2771775"/>
          <p14:tracePt t="73031" x="4065588" y="2771775"/>
          <p14:tracePt t="73047" x="4065588" y="2765425"/>
          <p14:tracePt t="73076" x="4071938" y="2765425"/>
          <p14:tracePt t="73093" x="4079875" y="2765425"/>
          <p14:tracePt t="73100" x="4079875" y="2757488"/>
          <p14:tracePt t="73116" x="4086225" y="2757488"/>
          <p14:tracePt t="73177" x="4086225" y="2751138"/>
          <p14:tracePt t="73193" x="4086225" y="2743200"/>
          <p14:tracePt t="73202" x="4094163" y="2736850"/>
          <p14:tracePt t="73209" x="4100513" y="2714625"/>
          <p14:tracePt t="73217" x="4108450" y="2693988"/>
          <p14:tracePt t="73234" x="4122738" y="2651125"/>
          <p14:tracePt t="73251" x="4129088" y="2614613"/>
          <p14:tracePt t="73267" x="4129088" y="2593975"/>
          <p14:tracePt t="73284" x="4129088" y="2586038"/>
          <p14:tracePt t="73301" x="4129088" y="2579688"/>
          <p14:tracePt t="73334" x="4137025" y="2579688"/>
          <p14:tracePt t="73350" x="4137025" y="2571750"/>
          <p14:tracePt t="73358" x="4137025" y="2557463"/>
          <p14:tracePt t="73368" x="4137025" y="2551113"/>
          <p14:tracePt t="73385" x="4137025" y="2528888"/>
          <p14:tracePt t="73584" x="4122738" y="2536825"/>
          <p14:tracePt t="73593" x="4122738" y="2543175"/>
          <p14:tracePt t="73602" x="4108450" y="2557463"/>
          <p14:tracePt t="73620" x="4086225" y="2579688"/>
          <p14:tracePt t="73637" x="4071938" y="2593975"/>
          <p14:tracePt t="73677" x="4065588" y="2593975"/>
          <p14:tracePt t="73686" x="4057650" y="2593975"/>
          <p14:tracePt t="73703" x="3994150" y="2593975"/>
          <p14:tracePt t="73720" x="3879850" y="2586038"/>
          <p14:tracePt t="73737" x="3729038" y="2579688"/>
          <p14:tracePt t="73754" x="3622675" y="2565400"/>
          <p14:tracePt t="73755" x="3536950" y="2557463"/>
          <p14:tracePt t="73770" x="3479800" y="2543175"/>
          <p14:tracePt t="73787" x="3386138" y="2536825"/>
          <p14:tracePt t="73804" x="3322638" y="2528888"/>
          <p14:tracePt t="73820" x="3251200" y="2522538"/>
          <p14:tracePt t="73837" x="3179763" y="2500313"/>
          <p14:tracePt t="73854" x="3094038" y="2457450"/>
          <p14:tracePt t="73871" x="2908300" y="2428875"/>
          <p14:tracePt t="73888" x="2843213" y="2393950"/>
          <p14:tracePt t="73905" x="2736850" y="2379663"/>
          <p14:tracePt t="73921" x="2686050" y="2371725"/>
          <p14:tracePt t="73937" x="2614613" y="2343150"/>
          <p14:tracePt t="73955" x="2565400" y="2336800"/>
          <p14:tracePt t="73971" x="2551113" y="2336800"/>
          <p14:tracePt t="73988" x="2522538" y="2322513"/>
          <p14:tracePt t="73990" x="2508250" y="2322513"/>
          <p14:tracePt t="74005" x="2493963" y="2308225"/>
          <p14:tracePt t="74021" x="2457450" y="2279650"/>
          <p14:tracePt t="74039" x="2422525" y="2257425"/>
          <p14:tracePt t="74055" x="2400300" y="2243138"/>
          <p14:tracePt t="74072" x="2371725" y="2228850"/>
          <p14:tracePt t="74088" x="2343150" y="2222500"/>
          <p14:tracePt t="74105" x="2322513" y="2208213"/>
          <p14:tracePt t="74121" x="2314575" y="2208213"/>
          <p14:tracePt t="74125" x="2308225" y="2208213"/>
          <p14:tracePt t="74138" x="2293938" y="2208213"/>
          <p14:tracePt t="74155" x="2286000" y="2200275"/>
          <p14:tracePt t="74175" x="2243138" y="2171700"/>
          <p14:tracePt t="74188" x="2185988" y="2136775"/>
          <p14:tracePt t="74205" x="2114550" y="2100263"/>
          <p14:tracePt t="74223" x="2051050" y="2093913"/>
          <p14:tracePt t="74239" x="2043113" y="2093913"/>
          <p14:tracePt t="75421" x="2043113" y="2085975"/>
          <p14:tracePt t="75537" x="2051050" y="2085975"/>
          <p14:tracePt t="75561" x="2057400" y="2100263"/>
          <p14:tracePt t="75568" x="2065338" y="2100263"/>
          <p14:tracePt t="75580" x="2085975" y="2114550"/>
          <p14:tracePt t="75596" x="2171700" y="2157413"/>
          <p14:tracePt t="75613" x="2293938" y="2214563"/>
          <p14:tracePt t="75630" x="2593975" y="2336800"/>
          <p14:tracePt t="75647" x="2979738" y="2436813"/>
          <p14:tracePt t="75663" x="3300413" y="2508250"/>
          <p14:tracePt t="75680" x="3465513" y="2551113"/>
          <p14:tracePt t="75697" x="3614738" y="2593975"/>
          <p14:tracePt t="75714" x="3736975" y="2622550"/>
          <p14:tracePt t="75731" x="3800475" y="2651125"/>
          <p14:tracePt t="75747" x="3814763" y="2651125"/>
          <p14:tracePt t="75764" x="3822700" y="2657475"/>
          <p14:tracePt t="75859" x="3822700" y="2665413"/>
          <p14:tracePt t="75867" x="3843338" y="2671763"/>
          <p14:tracePt t="75874" x="3857625" y="2686050"/>
          <p14:tracePt t="75881" x="3871913" y="2686050"/>
          <p14:tracePt t="75898" x="3943350" y="2714625"/>
          <p14:tracePt t="75915" x="3986213" y="2722563"/>
          <p14:tracePt t="75932" x="4014788" y="2722563"/>
          <p14:tracePt t="75948" x="4037013" y="2722563"/>
          <p14:tracePt t="75998" x="4037013" y="2714625"/>
          <p14:tracePt t="76022" x="4043363" y="2708275"/>
          <p14:tracePt t="76035" x="4051300" y="2700338"/>
          <p14:tracePt t="76043" x="4065588" y="2700338"/>
          <p14:tracePt t="76052" x="4065588" y="2693988"/>
          <p14:tracePt t="76065" x="4071938" y="2693988"/>
          <p14:tracePt t="76083" x="4094163" y="2679700"/>
          <p14:tracePt t="76099" x="4094163" y="2665413"/>
          <p14:tracePt t="76116" x="4100513" y="2657475"/>
          <p14:tracePt t="76154" x="4108450" y="2651125"/>
          <p14:tracePt t="76166" x="4108450" y="2643188"/>
          <p14:tracePt t="76183" x="4114800" y="2636838"/>
          <p14:tracePt t="76199" x="4129088" y="2628900"/>
          <p14:tracePt t="76216" x="4137025" y="2614613"/>
          <p14:tracePt t="76490" x="4129088" y="2614613"/>
          <p14:tracePt t="76499" x="4129088" y="2622550"/>
          <p14:tracePt t="76506" x="4122738" y="2628900"/>
          <p14:tracePt t="76521" x="4114800" y="2636838"/>
          <p14:tracePt t="76534" x="4108450" y="2636838"/>
          <p14:tracePt t="76552" x="4094163" y="2657475"/>
          <p14:tracePt t="76569" x="4086225" y="2671763"/>
          <p14:tracePt t="76585" x="4079875" y="2679700"/>
          <p14:tracePt t="76601" x="4065588" y="2700338"/>
          <p14:tracePt t="76618" x="4037013" y="2736850"/>
          <p14:tracePt t="76635" x="4008438" y="2757488"/>
          <p14:tracePt t="76652" x="3994150" y="2771775"/>
          <p14:tracePt t="76669" x="3965575" y="2808288"/>
          <p14:tracePt t="76686" x="3943350" y="2836863"/>
          <p14:tracePt t="76702" x="3943350" y="2865438"/>
          <p14:tracePt t="76719" x="3922713" y="2900363"/>
          <p14:tracePt t="76735" x="3922713" y="2914650"/>
          <p14:tracePt t="76941" x="3914775" y="2914650"/>
          <p14:tracePt t="78061" x="3914775" y="2928938"/>
          <p14:tracePt t="78084" x="3914775" y="2936875"/>
          <p14:tracePt t="78108" x="3914775" y="2943225"/>
          <p14:tracePt t="78122" x="3914775" y="2951163"/>
          <p14:tracePt t="78139" x="3914775" y="2957513"/>
          <p14:tracePt t="78184" x="3908425" y="2957513"/>
          <p14:tracePt t="78192" x="3908425" y="2965450"/>
          <p14:tracePt t="78199" x="3900488" y="2979738"/>
          <p14:tracePt t="78209" x="3900488" y="2986088"/>
          <p14:tracePt t="78227" x="3900488" y="3000375"/>
          <p14:tracePt t="78244" x="3900488" y="3008313"/>
          <p14:tracePt t="78260" x="3900488" y="3022600"/>
          <p14:tracePt t="78277" x="3886200" y="3051175"/>
          <p14:tracePt t="78294" x="3865563" y="3065463"/>
          <p14:tracePt t="78310" x="3822700" y="3100388"/>
          <p14:tracePt t="78327" x="3779838" y="3128963"/>
          <p14:tracePt t="78344" x="3708400" y="3194050"/>
          <p14:tracePt t="78360" x="3629025" y="3357563"/>
          <p14:tracePt t="78378" x="3508375" y="3565525"/>
          <p14:tracePt t="78395" x="3365500" y="3722688"/>
          <p14:tracePt t="78411" x="3300413" y="3765550"/>
          <p14:tracePt t="78428" x="3214688" y="3822700"/>
          <p14:tracePt t="78444" x="3165475" y="3851275"/>
          <p14:tracePt t="78461" x="3143250" y="3857625"/>
          <p14:tracePt t="78478" x="3108325" y="3871913"/>
          <p14:tracePt t="78495" x="3108325" y="3879850"/>
          <p14:tracePt t="78513" x="3036888" y="4000500"/>
          <p14:tracePt t="78528" x="3014663" y="4057650"/>
          <p14:tracePt t="78545" x="2943225" y="4286250"/>
          <p14:tracePt t="78561" x="2894013" y="4408488"/>
          <p14:tracePt t="78578" x="2871788" y="4465638"/>
          <p14:tracePt t="78597" x="2843213" y="4486275"/>
          <p14:tracePt t="78613" x="2828925" y="4500563"/>
          <p14:tracePt t="78629" x="2814638" y="4500563"/>
          <p14:tracePt t="78647" x="2765425" y="4500563"/>
          <p14:tracePt t="78663" x="2714625" y="4500563"/>
          <p14:tracePt t="78679" x="2628900" y="4529138"/>
          <p14:tracePt t="78696" x="2543175" y="4551363"/>
          <p14:tracePt t="78713" x="2451100" y="4572000"/>
          <p14:tracePt t="78729" x="2414588" y="4608513"/>
          <p14:tracePt t="78747" x="2386013" y="4651375"/>
          <p14:tracePt t="78781" x="2379663" y="4651375"/>
          <p14:tracePt t="78796" x="2371725" y="4651375"/>
          <p14:tracePt t="78813" x="2357438" y="4651375"/>
          <p14:tracePt t="78830" x="2300288" y="4643438"/>
          <p14:tracePt t="78846" x="2251075" y="4622800"/>
          <p14:tracePt t="78863" x="2185988" y="4608513"/>
          <p14:tracePt t="78880" x="2179638" y="4608513"/>
          <p14:tracePt t="79850" x="2193925" y="4608513"/>
          <p14:tracePt t="79857" x="2222500" y="4608513"/>
          <p14:tracePt t="79868" x="2251075" y="4608513"/>
          <p14:tracePt t="79885" x="2314575" y="4614863"/>
          <p14:tracePt t="79903" x="2365375" y="4614863"/>
          <p14:tracePt t="79920" x="2393950" y="4622800"/>
          <p14:tracePt t="79936" x="2436813" y="4622800"/>
          <p14:tracePt t="79953" x="2451100" y="4622800"/>
          <p14:tracePt t="79969" x="2479675" y="4622800"/>
          <p14:tracePt t="79986" x="2500313" y="4622800"/>
          <p14:tracePt t="80003" x="2522538" y="4622800"/>
          <p14:tracePt t="80006" x="2536825" y="4622800"/>
          <p14:tracePt t="80019" x="2543175" y="4622800"/>
          <p14:tracePt t="80036" x="2565400" y="4622800"/>
          <p14:tracePt t="80054" x="2593975" y="4629150"/>
          <p14:tracePt t="80069" x="2636838" y="4637088"/>
          <p14:tracePt t="80087" x="2671763" y="4637088"/>
          <p14:tracePt t="80103" x="2708275" y="4637088"/>
          <p14:tracePt t="80119" x="2736850" y="4637088"/>
          <p14:tracePt t="80121" x="2757488" y="4637088"/>
          <p14:tracePt t="80136" x="2771775" y="4637088"/>
          <p14:tracePt t="80154" x="2786063" y="4637088"/>
          <p14:tracePt t="80170" x="2794000" y="4637088"/>
          <p14:tracePt t="80190" x="2808288" y="4637088"/>
          <p14:tracePt t="80203" x="2822575" y="4637088"/>
          <p14:tracePt t="80220" x="2843213" y="4643438"/>
          <p14:tracePt t="80238" x="2879725" y="4651375"/>
          <p14:tracePt t="80255" x="2951163" y="4657725"/>
          <p14:tracePt t="80270" x="2986088" y="4657725"/>
          <p14:tracePt t="80287" x="3008313" y="4657725"/>
          <p14:tracePt t="80304" x="3051175" y="4657725"/>
          <p14:tracePt t="80321" x="3065463" y="4657725"/>
          <p14:tracePt t="80338" x="3100388" y="4657725"/>
          <p14:tracePt t="80355" x="3157538" y="4657725"/>
          <p14:tracePt t="80371" x="3186113" y="4657725"/>
          <p14:tracePt t="80388" x="3200400" y="4657725"/>
          <p14:tracePt t="80404" x="3243263" y="4657725"/>
          <p14:tracePt t="80421" x="3286125" y="4657725"/>
          <p14:tracePt t="80438" x="3314700" y="4657725"/>
          <p14:tracePt t="80455" x="3328988" y="4657725"/>
          <p14:tracePt t="80472" x="3351213" y="4651375"/>
          <p14:tracePt t="80489" x="3394075" y="4651375"/>
          <p14:tracePt t="80505" x="3414713" y="4651375"/>
          <p14:tracePt t="80522" x="3429000" y="4651375"/>
          <p14:tracePt t="80539" x="3457575" y="4651375"/>
          <p14:tracePt t="80556" x="3465513" y="4651375"/>
          <p14:tracePt t="80683" x="3471863" y="4651375"/>
          <p14:tracePt t="80709" x="3471863" y="4643438"/>
          <p14:tracePt t="80726" x="3471863" y="4637088"/>
          <p14:tracePt t="80733" x="3471863" y="4622800"/>
          <p14:tracePt t="80739" x="3471863" y="4608513"/>
          <p14:tracePt t="80757" x="3471863" y="4565650"/>
          <p14:tracePt t="80773" x="3451225" y="4486275"/>
          <p14:tracePt t="80790" x="3408363" y="4429125"/>
          <p14:tracePt t="80807" x="3351213" y="4351338"/>
          <p14:tracePt t="80824" x="3265488" y="4222750"/>
          <p14:tracePt t="80841" x="3165475" y="4029075"/>
          <p14:tracePt t="80857" x="3057525" y="3900488"/>
          <p14:tracePt t="80874" x="2971800" y="3814763"/>
          <p14:tracePt t="80891" x="2922588" y="3700463"/>
          <p14:tracePt t="80907" x="2851150" y="3608388"/>
          <p14:tracePt t="80924" x="2794000" y="3486150"/>
          <p14:tracePt t="80941" x="2700338" y="3322638"/>
          <p14:tracePt t="80957" x="2651125" y="3251200"/>
          <p14:tracePt t="80974" x="2579688" y="3194050"/>
          <p14:tracePt t="80991" x="2551113" y="3179763"/>
          <p14:tracePt t="81008" x="2508250" y="3165475"/>
          <p14:tracePt t="81013" x="2486025" y="3157538"/>
          <p14:tracePt t="81024" x="2451100" y="3143250"/>
          <p14:tracePt t="81041" x="2428875" y="3114675"/>
          <p14:tracePt t="81058" x="2379663" y="3079750"/>
          <p14:tracePt t="81075" x="2286000" y="2908300"/>
          <p14:tracePt t="81091" x="2228850" y="2808288"/>
          <p14:tracePt t="81108" x="2151063" y="2751138"/>
          <p14:tracePt t="81125" x="2100263" y="2722563"/>
          <p14:tracePt t="81142" x="2079625" y="2714625"/>
          <p14:tracePt t="81145" x="2071688" y="2714625"/>
          <p14:tracePt t="81158" x="2057400" y="2708275"/>
          <p14:tracePt t="81192" x="2051050" y="2700338"/>
          <p14:tracePt t="81240" x="2043113" y="2700338"/>
          <p14:tracePt t="81277" x="2043113" y="2693988"/>
          <p14:tracePt t="81285" x="2036763" y="2693988"/>
          <p14:tracePt t="81295" x="2028825" y="2686050"/>
          <p14:tracePt t="81312" x="2022475" y="2679700"/>
          <p14:tracePt t="81326" x="2014538" y="2679700"/>
          <p14:tracePt t="81639" x="2014538" y="2686050"/>
          <p14:tracePt t="81700" x="2008188" y="2686050"/>
          <p14:tracePt t="81715" x="2008188" y="2693988"/>
          <p14:tracePt t="81795" x="2008188" y="2700338"/>
          <p14:tracePt t="81833" x="2008188" y="2708275"/>
          <p14:tracePt t="82201" x="2014538" y="2708275"/>
          <p14:tracePt t="82217" x="2022475" y="2708275"/>
          <p14:tracePt t="82223" x="2043113" y="2714625"/>
          <p14:tracePt t="82234" x="2065338" y="2722563"/>
          <p14:tracePt t="82247" x="2100263" y="2728913"/>
          <p14:tracePt t="82265" x="2151063" y="2743200"/>
          <p14:tracePt t="82282" x="2185988" y="2743200"/>
          <p14:tracePt t="82298" x="2200275" y="2751138"/>
          <p14:tracePt t="82315" x="2208213" y="2751138"/>
          <p14:tracePt t="82332" x="2228850" y="2751138"/>
          <p14:tracePt t="82348" x="2243138" y="2751138"/>
          <p14:tracePt t="82365" x="2251075" y="2751138"/>
          <p14:tracePt t="82381" x="2265363" y="2751138"/>
          <p14:tracePt t="82398" x="2286000" y="2751138"/>
          <p14:tracePt t="82417" x="2308225" y="2751138"/>
          <p14:tracePt t="82433" x="2371725" y="2751138"/>
          <p14:tracePt t="82449" x="2400300" y="2751138"/>
          <p14:tracePt t="82467" x="2422525" y="2751138"/>
          <p14:tracePt t="82482" x="2428875" y="2751138"/>
          <p14:tracePt t="82499" x="2436813" y="2751138"/>
          <p14:tracePt t="82516" x="2457450" y="2743200"/>
          <p14:tracePt t="82532" x="2471738" y="2743200"/>
          <p14:tracePt t="82549" x="2508250" y="2743200"/>
          <p14:tracePt t="82552" x="2522538" y="2743200"/>
          <p14:tracePt t="82572" x="2536825" y="2743200"/>
          <p14:tracePt t="82583" x="2557463" y="2743200"/>
          <p14:tracePt t="82600" x="2571750" y="2743200"/>
          <p14:tracePt t="82616" x="2586038" y="2743200"/>
          <p14:tracePt t="82633" x="2600325" y="2743200"/>
          <p14:tracePt t="82649" x="2614613" y="2736850"/>
          <p14:tracePt t="82667" x="2636838" y="2736850"/>
          <p14:tracePt t="82683" x="2651125" y="2736850"/>
          <p14:tracePt t="82701" x="2657475" y="2736850"/>
          <p14:tracePt t="82717" x="2686050" y="2736850"/>
          <p14:tracePt t="82734" x="2700338" y="2736850"/>
          <p14:tracePt t="82750" x="2708275" y="2736850"/>
          <p14:tracePt t="82767" x="2722563" y="2736850"/>
          <p14:tracePt t="82785" x="2736850" y="2736850"/>
          <p14:tracePt t="82788" x="2751138" y="2736850"/>
          <p14:tracePt t="82800" x="2765425" y="2736850"/>
          <p14:tracePt t="82817" x="2771775" y="2736850"/>
          <p14:tracePt t="82834" x="2779713" y="2736850"/>
          <p14:tracePt t="82851" x="2786063" y="2736850"/>
          <p14:tracePt t="82881" x="2794000" y="2736850"/>
          <p14:tracePt t="82904" x="2800350" y="2736850"/>
          <p14:tracePt t="83028" x="2808288" y="2736850"/>
          <p14:tracePt t="83060" x="2814638" y="2736850"/>
          <p14:tracePt t="83068" x="2822575" y="2736850"/>
          <p14:tracePt t="83074" x="2843213" y="2736850"/>
          <p14:tracePt t="83085" x="2857500" y="2736850"/>
          <p14:tracePt t="83102" x="2894013" y="2736850"/>
          <p14:tracePt t="83121" x="2914650" y="2736850"/>
          <p14:tracePt t="83136" x="2928938" y="2736850"/>
          <p14:tracePt t="83241" x="2936875" y="2736850"/>
          <p14:tracePt t="83685" x="2943225" y="2736850"/>
          <p14:tracePt t="83691" x="2979738" y="2743200"/>
          <p14:tracePt t="83700" x="3014663" y="2765425"/>
          <p14:tracePt t="83708" x="3057525" y="2771775"/>
          <p14:tracePt t="83722" x="3128963" y="2771775"/>
          <p14:tracePt t="83739" x="3414713" y="2808288"/>
          <p14:tracePt t="83756" x="3571875" y="2808288"/>
          <p14:tracePt t="83772" x="3714750" y="2808288"/>
          <p14:tracePt t="83790" x="3751263" y="2808288"/>
          <p14:tracePt t="83806" x="3765550" y="2814638"/>
          <p14:tracePt t="83966" x="3765550" y="2828925"/>
          <p14:tracePt t="83974" x="3765550" y="2843213"/>
          <p14:tracePt t="83983" x="3765550" y="2857500"/>
          <p14:tracePt t="83990" x="3765550" y="2871788"/>
          <p14:tracePt t="84007" x="3757613" y="2894013"/>
          <p14:tracePt t="84010" x="3751263" y="2922588"/>
          <p14:tracePt t="84023" x="3743325" y="2943225"/>
          <p14:tracePt t="84040" x="3736975" y="2971800"/>
          <p14:tracePt t="84057" x="3729038" y="2994025"/>
          <p14:tracePt t="84075" x="3714750" y="3036888"/>
          <p14:tracePt t="84091" x="3694113" y="3057525"/>
          <p14:tracePt t="84107" x="3671888" y="3079750"/>
          <p14:tracePt t="84124" x="3657600" y="3108325"/>
          <p14:tracePt t="84141" x="3629025" y="3128963"/>
          <p14:tracePt t="84158" x="3594100" y="3136900"/>
          <p14:tracePt t="84175" x="3500438" y="3151188"/>
          <p14:tracePt t="84191" x="3414713" y="3151188"/>
          <p14:tracePt t="84208" x="3314700" y="3151188"/>
          <p14:tracePt t="84224" x="3271838" y="3151188"/>
          <p14:tracePt t="84242" x="3186113" y="3151188"/>
          <p14:tracePt t="84258" x="3128963" y="3151188"/>
          <p14:tracePt t="84275" x="3071813" y="3151188"/>
          <p14:tracePt t="84292" x="3022600" y="3143250"/>
          <p14:tracePt t="84309" x="2822575" y="3136900"/>
          <p14:tracePt t="84325" x="2700338" y="3136900"/>
          <p14:tracePt t="84342" x="2528888" y="3128963"/>
          <p14:tracePt t="84358" x="2408238" y="3122613"/>
          <p14:tracePt t="84377" x="2222500" y="3122613"/>
          <p14:tracePt t="84393" x="2079625" y="3100388"/>
          <p14:tracePt t="84409" x="1957388" y="3079750"/>
          <p14:tracePt t="84426" x="1885950" y="3071813"/>
          <p14:tracePt t="84442" x="1843088" y="3057525"/>
          <p14:tracePt t="84459" x="1785938" y="3036888"/>
          <p14:tracePt t="84476" x="1714500" y="3022600"/>
          <p14:tracePt t="84493" x="1665288" y="2994025"/>
          <p14:tracePt t="84511" x="1622425" y="2971800"/>
          <p14:tracePt t="84513" x="1614488" y="2957513"/>
          <p14:tracePt t="84527" x="1608138" y="2943225"/>
          <p14:tracePt t="84543" x="1600200" y="2922588"/>
          <p14:tracePt t="84560" x="1600200" y="2879725"/>
          <p14:tracePt t="84577" x="1608138" y="2800350"/>
          <p14:tracePt t="84594" x="1628775" y="2743200"/>
          <p14:tracePt t="84610" x="1657350" y="2708275"/>
          <p14:tracePt t="84627" x="1685925" y="2657475"/>
          <p14:tracePt t="84643" x="1722438" y="2628900"/>
          <p14:tracePt t="84661" x="1793875" y="2565400"/>
          <p14:tracePt t="84677" x="1865313" y="2543175"/>
          <p14:tracePt t="84694" x="1951038" y="2486025"/>
          <p14:tracePt t="84711" x="2051050" y="2457450"/>
          <p14:tracePt t="84727" x="2114550" y="2443163"/>
          <p14:tracePt t="84744" x="2185988" y="2443163"/>
          <p14:tracePt t="84761" x="2236788" y="2443163"/>
          <p14:tracePt t="84777" x="2271713" y="2436813"/>
          <p14:tracePt t="84795" x="2357438" y="2436813"/>
          <p14:tracePt t="84811" x="2408238" y="2436813"/>
          <p14:tracePt t="84828" x="2465388" y="2436813"/>
          <p14:tracePt t="84845" x="2536825" y="2436813"/>
          <p14:tracePt t="84861" x="2608263" y="2436813"/>
          <p14:tracePt t="84879" x="2779713" y="2428875"/>
          <p14:tracePt t="84895" x="2843213" y="2422525"/>
          <p14:tracePt t="84912" x="2908300" y="2422525"/>
          <p14:tracePt t="84928" x="3014663" y="2414588"/>
          <p14:tracePt t="84946" x="3151188" y="2386013"/>
          <p14:tracePt t="84962" x="3243263" y="2371725"/>
          <p14:tracePt t="84979" x="3357563" y="2328863"/>
          <p14:tracePt t="84996" x="3422650" y="2328863"/>
          <p14:tracePt t="85012" x="3465513" y="2328863"/>
          <p14:tracePt t="85029" x="3508375" y="2322513"/>
          <p14:tracePt t="85046" x="3551238" y="2314575"/>
          <p14:tracePt t="85063" x="3600450" y="2314575"/>
          <p14:tracePt t="85081" x="3671888" y="2322513"/>
          <p14:tracePt t="85096" x="3686175" y="2322513"/>
          <p14:tracePt t="85113" x="3757613" y="2343150"/>
          <p14:tracePt t="85129" x="3800475" y="2365375"/>
          <p14:tracePt t="85146" x="3851275" y="2386013"/>
          <p14:tracePt t="85163" x="3894138" y="2408238"/>
          <p14:tracePt t="85180" x="3951288" y="2428875"/>
          <p14:tracePt t="85196" x="3971925" y="2443163"/>
          <p14:tracePt t="85213" x="4000500" y="2479675"/>
          <p14:tracePt t="85231" x="4051300" y="2543175"/>
          <p14:tracePt t="85247" x="4065588" y="2565400"/>
          <p14:tracePt t="85264" x="4086225" y="2622550"/>
          <p14:tracePt t="85280" x="4100513" y="2636838"/>
          <p14:tracePt t="85297" x="4108450" y="2671763"/>
          <p14:tracePt t="85314" x="4108450" y="2714625"/>
          <p14:tracePt t="85331" x="4114800" y="2794000"/>
          <p14:tracePt t="85347" x="4114800" y="2851150"/>
          <p14:tracePt t="85367" x="4108450" y="2900363"/>
          <p14:tracePt t="85381" x="4108450" y="2928938"/>
          <p14:tracePt t="85397" x="4086225" y="2965450"/>
          <p14:tracePt t="85414" x="4057650" y="3008313"/>
          <p14:tracePt t="85431" x="4029075" y="3028950"/>
          <p14:tracePt t="85448" x="3971925" y="3071813"/>
          <p14:tracePt t="85449" x="3943350" y="3086100"/>
          <p14:tracePt t="85464" x="3894138" y="3108325"/>
          <p14:tracePt t="85481" x="3865563" y="3108325"/>
          <p14:tracePt t="85498" x="3829050" y="3114675"/>
          <p14:tracePt t="85515" x="3814763" y="3114675"/>
          <p14:tracePt t="85531" x="3808413" y="3114675"/>
          <p14:tracePt t="85548" x="3800475" y="3114675"/>
          <p14:tracePt t="86090" x="3800475" y="3108325"/>
          <p14:tracePt t="86097" x="3808413" y="3100388"/>
          <p14:tracePt t="86105" x="3822700" y="3094038"/>
          <p14:tracePt t="86118" x="3829050" y="3086100"/>
          <p14:tracePt t="86135" x="3894138" y="3065463"/>
          <p14:tracePt t="86151" x="3965575" y="3014663"/>
          <p14:tracePt t="86168" x="4014788" y="2986088"/>
          <p14:tracePt t="86185" x="4094163" y="2971800"/>
          <p14:tracePt t="86204" x="4157663" y="2971800"/>
          <p14:tracePt t="86218" x="4229100" y="2971800"/>
          <p14:tracePt t="86235" x="4294188" y="2986088"/>
          <p14:tracePt t="86252" x="4351338" y="2986088"/>
          <p14:tracePt t="86269" x="4414838" y="2994025"/>
          <p14:tracePt t="86286" x="4443413" y="2994025"/>
          <p14:tracePt t="86302" x="4465638" y="2994025"/>
          <p14:tracePt t="86319" x="4500563" y="2994025"/>
          <p14:tracePt t="86337" x="4551363" y="2994025"/>
          <p14:tracePt t="86353" x="4600575" y="3000375"/>
          <p14:tracePt t="86369" x="4629150" y="3008313"/>
          <p14:tracePt t="86386" x="4686300" y="3022600"/>
          <p14:tracePt t="86403" x="4729163" y="3036888"/>
          <p14:tracePt t="86419" x="4757738" y="3043238"/>
          <p14:tracePt t="86436" x="4772025" y="3043238"/>
          <p14:tracePt t="86453" x="4779963" y="3043238"/>
          <p14:tracePt t="86487" x="4794250" y="3051175"/>
          <p14:tracePt t="86503" x="4808538" y="3065463"/>
          <p14:tracePt t="86520" x="4822825" y="3079750"/>
          <p14:tracePt t="86537" x="4829175" y="3100388"/>
          <p14:tracePt t="86553" x="4851400" y="3151188"/>
          <p14:tracePt t="86570" x="4879975" y="3186113"/>
          <p14:tracePt t="86587" x="4900613" y="3214688"/>
          <p14:tracePt t="86604" x="4908550" y="3228975"/>
          <p14:tracePt t="86621" x="4922838" y="3228975"/>
          <p14:tracePt t="86637" x="4943475" y="3236913"/>
          <p14:tracePt t="86654" x="4979988" y="3257550"/>
          <p14:tracePt t="86671" x="5029200" y="3257550"/>
          <p14:tracePt t="86687" x="5137150" y="3251200"/>
          <p14:tracePt t="86704" x="5272088" y="3236913"/>
          <p14:tracePt t="86721" x="5400675" y="3208338"/>
          <p14:tracePt t="86725" x="5457825" y="3194050"/>
          <p14:tracePt t="86737" x="5557838" y="3186113"/>
          <p14:tracePt t="86756" x="5600700" y="3186113"/>
          <p14:tracePt t="86771" x="5651500" y="3171825"/>
          <p14:tracePt t="86788" x="5722938" y="3151188"/>
          <p14:tracePt t="86805" x="5829300" y="3108325"/>
          <p14:tracePt t="86822" x="5929313" y="3065463"/>
          <p14:tracePt t="86839" x="6094413" y="3008313"/>
          <p14:tracePt t="86855" x="6208713" y="2986088"/>
          <p14:tracePt t="86872" x="6280150" y="2965450"/>
          <p14:tracePt t="86888" x="6329363" y="2965450"/>
          <p14:tracePt t="86906" x="6343650" y="2965450"/>
          <p14:tracePt t="86922" x="6365875" y="2965450"/>
          <p14:tracePt t="86939" x="6400800" y="2971800"/>
          <p14:tracePt t="86956" x="6437313" y="2971800"/>
          <p14:tracePt t="86973" x="6537325" y="2951163"/>
          <p14:tracePt t="86989" x="6637338" y="2928938"/>
          <p14:tracePt t="87007" x="6694488" y="2922588"/>
          <p14:tracePt t="87023" x="6765925" y="2922588"/>
          <p14:tracePt t="87040" x="6823075" y="2928938"/>
          <p14:tracePt t="87057" x="6923088" y="2936875"/>
          <p14:tracePt t="87073" x="7015163" y="2936875"/>
          <p14:tracePt t="87089" x="7080250" y="2943225"/>
          <p14:tracePt t="87106" x="7158038" y="2943225"/>
          <p14:tracePt t="87123" x="7180263" y="2957513"/>
          <p14:tracePt t="87140" x="7180263" y="2965450"/>
          <p14:tracePt t="87157" x="7186613" y="2979738"/>
          <p14:tracePt t="87173" x="7186613" y="3008313"/>
          <p14:tracePt t="87175" x="7186613" y="3014663"/>
          <p14:tracePt t="87191" x="7165975" y="3057525"/>
          <p14:tracePt t="87207" x="7129463" y="3108325"/>
          <p14:tracePt t="87224" x="7094538" y="3157538"/>
          <p14:tracePt t="87241" x="7023100" y="3208338"/>
          <p14:tracePt t="87257" x="6980238" y="3271838"/>
          <p14:tracePt t="87274" x="6900863" y="3308350"/>
          <p14:tracePt t="87291" x="6815138" y="3328988"/>
          <p14:tracePt t="87307" x="6723063" y="3365500"/>
          <p14:tracePt t="87325" x="6543675" y="3379788"/>
          <p14:tracePt t="87341" x="6415088" y="3379788"/>
          <p14:tracePt t="87357" x="6272213" y="3379788"/>
          <p14:tracePt t="87374" x="6151563" y="3365500"/>
          <p14:tracePt t="87391" x="6022975" y="3322638"/>
          <p14:tracePt t="87408" x="5857875" y="3279775"/>
          <p14:tracePt t="87425" x="5686425" y="3194050"/>
          <p14:tracePt t="87441" x="5622925" y="3122613"/>
          <p14:tracePt t="87458" x="5537200" y="3051175"/>
          <p14:tracePt t="87475" x="5465763" y="2994025"/>
          <p14:tracePt t="87492" x="5422900" y="2936875"/>
          <p14:tracePt t="87509" x="5400675" y="2808288"/>
          <p14:tracePt t="87512" x="5380038" y="2714625"/>
          <p14:tracePt t="87525" x="5380038" y="2622550"/>
          <p14:tracePt t="87543" x="5343525" y="2322513"/>
          <p14:tracePt t="87559" x="5322888" y="2051050"/>
          <p14:tracePt t="87575" x="5314950" y="1822450"/>
          <p14:tracePt t="87592" x="5314950" y="1693863"/>
          <p14:tracePt t="87610" x="5337175" y="1600200"/>
          <p14:tracePt t="87626" x="5343525" y="1543050"/>
          <p14:tracePt t="87643" x="5400675" y="1465263"/>
          <p14:tracePt t="87659" x="5437188" y="1443038"/>
          <p14:tracePt t="87676" x="5486400" y="1422400"/>
          <p14:tracePt t="87693" x="5565775" y="1400175"/>
          <p14:tracePt t="87709" x="5622925" y="1371600"/>
          <p14:tracePt t="87726" x="5680075" y="1350963"/>
          <p14:tracePt t="87743" x="5751513" y="1308100"/>
          <p14:tracePt t="87760" x="5865813" y="1257300"/>
          <p14:tracePt t="87777" x="5929313" y="1243013"/>
          <p14:tracePt t="87793" x="6029325" y="1243013"/>
          <p14:tracePt t="87810" x="6143625" y="1243013"/>
          <p14:tracePt t="87827" x="6265863" y="1243013"/>
          <p14:tracePt t="87844" x="6380163" y="1257300"/>
          <p14:tracePt t="87860" x="6480175" y="1285875"/>
          <p14:tracePt t="87862" x="6515100" y="1300163"/>
          <p14:tracePt t="87877" x="6629400" y="1322388"/>
          <p14:tracePt t="87896" x="6765925" y="1350963"/>
          <p14:tracePt t="87911" x="6865938" y="1385888"/>
          <p14:tracePt t="87927" x="6943725" y="1408113"/>
          <p14:tracePt t="87944" x="7000875" y="1428750"/>
          <p14:tracePt t="87961" x="7080250" y="1443038"/>
          <p14:tracePt t="87978" x="7172325" y="1485900"/>
          <p14:tracePt t="87995" x="7308850" y="1565275"/>
          <p14:tracePt t="88011" x="7386638" y="1622425"/>
          <p14:tracePt t="88029" x="7472363" y="1679575"/>
          <p14:tracePt t="88045" x="7529513" y="1708150"/>
          <p14:tracePt t="88062" x="7580313" y="1751013"/>
          <p14:tracePt t="88078" x="7615238" y="1785938"/>
          <p14:tracePt t="88095" x="7651750" y="1843088"/>
          <p14:tracePt t="88111" x="7672388" y="1885950"/>
          <p14:tracePt t="88113" x="7672388" y="1900238"/>
          <p14:tracePt t="88128" x="7700963" y="1936750"/>
          <p14:tracePt t="88145" x="7758113" y="2071688"/>
          <p14:tracePt t="88162" x="7786688" y="2136775"/>
          <p14:tracePt t="88179" x="7800975" y="2200275"/>
          <p14:tracePt t="88195" x="7808913" y="2257425"/>
          <p14:tracePt t="88213" x="7815263" y="2379663"/>
          <p14:tracePt t="88229" x="7815263" y="2465388"/>
          <p14:tracePt t="88246" x="7815263" y="2514600"/>
          <p14:tracePt t="88263" x="7808913" y="2593975"/>
          <p14:tracePt t="88279" x="7780338" y="2686050"/>
          <p14:tracePt t="88296" x="7751763" y="2743200"/>
          <p14:tracePt t="88312" x="7708900" y="2836863"/>
          <p14:tracePt t="88330" x="7680325" y="2951163"/>
          <p14:tracePt t="88347" x="7629525" y="3071813"/>
          <p14:tracePt t="88363" x="7594600" y="3151188"/>
          <p14:tracePt t="88380" x="7566025" y="3214688"/>
          <p14:tracePt t="88396" x="7515225" y="3271838"/>
          <p14:tracePt t="88413" x="7486650" y="3308350"/>
          <p14:tracePt t="88430" x="7437438" y="3343275"/>
          <p14:tracePt t="88447" x="7380288" y="3386138"/>
          <p14:tracePt t="88464" x="7323138" y="3408363"/>
          <p14:tracePt t="88480" x="7200900" y="3451225"/>
          <p14:tracePt t="88497" x="7129463" y="3471863"/>
          <p14:tracePt t="88514" x="7023100" y="3479800"/>
          <p14:tracePt t="88530" x="6915150" y="3486150"/>
          <p14:tracePt t="88547" x="6786563" y="3486150"/>
          <p14:tracePt t="88564" x="6665913" y="3486150"/>
          <p14:tracePt t="88569" x="6600825" y="3451225"/>
          <p14:tracePt t="88581" x="6465888" y="3422650"/>
          <p14:tracePt t="88597" x="6323013" y="3386138"/>
          <p14:tracePt t="88615" x="6208713" y="3357563"/>
          <p14:tracePt t="88631" x="6086475" y="3314700"/>
          <p14:tracePt t="88648" x="5986463" y="3265488"/>
          <p14:tracePt t="88665" x="5908675" y="3208338"/>
          <p14:tracePt t="88681" x="5808663" y="3136900"/>
          <p14:tracePt t="88698" x="5729288" y="3036888"/>
          <p14:tracePt t="88699" x="5686425" y="2971800"/>
          <p14:tracePt t="88715" x="5608638" y="2851150"/>
          <p14:tracePt t="88731" x="5580063" y="2765425"/>
          <p14:tracePt t="88749" x="5551488" y="2651125"/>
          <p14:tracePt t="88765" x="5551488" y="2479675"/>
          <p14:tracePt t="88782" x="5565775" y="2357438"/>
          <p14:tracePt t="88799" x="5600700" y="2171700"/>
          <p14:tracePt t="88816" x="5643563" y="2079625"/>
          <p14:tracePt t="88832" x="5694363" y="1993900"/>
          <p14:tracePt t="88849" x="5751513" y="1914525"/>
          <p14:tracePt t="88865" x="5794375" y="1843088"/>
          <p14:tracePt t="88883" x="5880100" y="1736725"/>
          <p14:tracePt t="88899" x="5951538" y="1651000"/>
          <p14:tracePt t="88916" x="6037263" y="1579563"/>
          <p14:tracePt t="88933" x="6122988" y="1522413"/>
          <p14:tracePt t="88950" x="6180138" y="1522413"/>
          <p14:tracePt t="88966" x="6257925" y="1522413"/>
          <p14:tracePt t="88983" x="6372225" y="1508125"/>
          <p14:tracePt t="88999" x="6500813" y="1528763"/>
          <p14:tracePt t="89003" x="6572250" y="1557338"/>
          <p14:tracePt t="89016" x="6629400" y="1565275"/>
          <p14:tracePt t="89033" x="6723063" y="1571625"/>
          <p14:tracePt t="89050" x="6943725" y="1643063"/>
          <p14:tracePt t="89067" x="7015163" y="1665288"/>
          <p14:tracePt t="89083" x="7137400" y="1671638"/>
          <p14:tracePt t="89101" x="7223125" y="1679575"/>
          <p14:tracePt t="89117" x="7280275" y="1714500"/>
          <p14:tracePt t="89134" x="7343775" y="1751013"/>
          <p14:tracePt t="89150" x="7400925" y="1822450"/>
          <p14:tracePt t="89168" x="7466013" y="1893888"/>
          <p14:tracePt t="89184" x="7551738" y="1985963"/>
          <p14:tracePt t="89200" x="7637463" y="2085975"/>
          <p14:tracePt t="89217" x="7715250" y="2143125"/>
          <p14:tracePt t="89234" x="7772400" y="2193925"/>
          <p14:tracePt t="89251" x="7800975" y="2279650"/>
          <p14:tracePt t="89267" x="7829550" y="2386013"/>
          <p14:tracePt t="89270" x="7843838" y="2465388"/>
          <p14:tracePt t="89285" x="7851775" y="2600325"/>
          <p14:tracePt t="89301" x="7851775" y="2794000"/>
          <p14:tracePt t="89319" x="7837488" y="2922588"/>
          <p14:tracePt t="89335" x="7815263" y="2986088"/>
          <p14:tracePt t="89351" x="7780338" y="3028950"/>
          <p14:tracePt t="89369" x="7751763" y="3065463"/>
          <p14:tracePt t="89385" x="7729538" y="3086100"/>
          <p14:tracePt t="89401" x="7723188" y="3094038"/>
          <p14:tracePt t="89418" x="7715250" y="3094038"/>
          <p14:tracePt t="89435" x="7700963" y="3094038"/>
          <p14:tracePt t="89453" x="7694613" y="3100388"/>
          <p14:tracePt t="89485" x="7680325" y="3108325"/>
          <p14:tracePt t="89503" x="7643813" y="3122613"/>
          <p14:tracePt t="89519" x="7558088" y="3179763"/>
          <p14:tracePt t="89536" x="7466013" y="3251200"/>
          <p14:tracePt t="89552" x="7323138" y="3336925"/>
          <p14:tracePt t="89569" x="7129463" y="3422650"/>
          <p14:tracePt t="89586" x="6965950" y="3465513"/>
          <p14:tracePt t="89603" x="6772275" y="3508375"/>
          <p14:tracePt t="89620" x="6515100" y="3600450"/>
          <p14:tracePt t="89636" x="6086475" y="3786188"/>
          <p14:tracePt t="89653" x="5865813" y="3879850"/>
          <p14:tracePt t="89670" x="5700713" y="3943350"/>
          <p14:tracePt t="89687" x="5508625" y="4029075"/>
          <p14:tracePt t="89703" x="5314950" y="4100513"/>
          <p14:tracePt t="89720" x="5165725" y="4171950"/>
          <p14:tracePt t="89737" x="4951413" y="4243388"/>
          <p14:tracePt t="89753" x="4851400" y="4257675"/>
          <p14:tracePt t="89770" x="4772025" y="4279900"/>
          <p14:tracePt t="89787" x="4722813" y="4286250"/>
          <p14:tracePt t="89804" x="4672013" y="4308475"/>
          <p14:tracePt t="89820" x="4622800" y="4314825"/>
          <p14:tracePt t="89837" x="4557713" y="4337050"/>
          <p14:tracePt t="89854" x="4486275" y="4343400"/>
          <p14:tracePt t="89871" x="4422775" y="4357688"/>
          <p14:tracePt t="89888" x="4357688" y="4371975"/>
          <p14:tracePt t="89905" x="4308475" y="4371975"/>
          <p14:tracePt t="89921" x="4265613" y="4371975"/>
          <p14:tracePt t="89938" x="4194175" y="4371975"/>
          <p14:tracePt t="89955" x="4143375" y="4365625"/>
          <p14:tracePt t="89972" x="4100513" y="4351338"/>
          <p14:tracePt t="89988" x="4079875" y="4343400"/>
          <p14:tracePt t="90005" x="4071938" y="4343400"/>
          <p14:tracePt t="90022" x="4071938" y="4337050"/>
          <p14:tracePt t="90152" x="4071938" y="4329113"/>
          <p14:tracePt t="90293" x="4079875" y="4329113"/>
          <p14:tracePt t="90300" x="4086225" y="4329113"/>
          <p14:tracePt t="90317" x="4094163" y="4329113"/>
          <p14:tracePt t="90333" x="4108450" y="4329113"/>
          <p14:tracePt t="90347" x="4114800" y="4329113"/>
          <p14:tracePt t="90363" x="4122738" y="4329113"/>
          <p14:tracePt t="90379" x="4137025" y="4329113"/>
          <p14:tracePt t="90394" x="4143375" y="4329113"/>
          <p14:tracePt t="90417" x="4151313" y="4329113"/>
          <p14:tracePt t="90442" x="4157663" y="4329113"/>
          <p14:tracePt t="90450" x="4165600" y="4329113"/>
          <p14:tracePt t="90464" x="4171950" y="4329113"/>
          <p14:tracePt t="90473" x="4186238" y="4329113"/>
          <p14:tracePt t="91597" x="4186238" y="4322763"/>
          <p14:tracePt t="91619" x="4186238" y="4314825"/>
          <p14:tracePt t="91684" x="4186238" y="4308475"/>
          <p14:tracePt t="91691" x="4179888" y="4308475"/>
          <p14:tracePt t="91701" x="4165600" y="4294188"/>
          <p14:tracePt t="91714" x="4108450" y="4257675"/>
          <p14:tracePt t="91731" x="4051300" y="4208463"/>
          <p14:tracePt t="91747" x="3986213" y="4151313"/>
          <p14:tracePt t="91764" x="3914775" y="4100513"/>
          <p14:tracePt t="91781" x="3851275" y="4043363"/>
          <p14:tracePt t="91797" x="3836988" y="4000500"/>
          <p14:tracePt t="91815" x="3829050" y="3979863"/>
          <p14:tracePt t="91833" x="3822700" y="3979863"/>
          <p14:tracePt t="91849" x="3814763" y="3965575"/>
          <p14:tracePt t="91865" x="3800475" y="3965575"/>
          <p14:tracePt t="91882" x="3786188" y="3957638"/>
          <p14:tracePt t="91898" x="3771900" y="3943350"/>
          <p14:tracePt t="91915" x="3751263" y="3922713"/>
          <p14:tracePt t="91932" x="3736975" y="3914775"/>
          <p14:tracePt t="91948" x="3729038" y="3900488"/>
          <p14:tracePt t="91983" x="3729038" y="3894138"/>
          <p14:tracePt t="91999" x="3729038" y="3879850"/>
          <p14:tracePt t="92016" x="3722688" y="3871913"/>
          <p14:tracePt t="92033" x="3714750" y="3865563"/>
          <p14:tracePt t="92049" x="3714750" y="3857625"/>
          <p14:tracePt t="92323" x="3714750" y="3865563"/>
          <p14:tracePt t="92357" x="3714750" y="3871913"/>
          <p14:tracePt t="92525" x="3722688" y="3879850"/>
          <p14:tracePt t="92955" x="3729038" y="3879850"/>
          <p14:tracePt t="92964" x="3729038" y="3886200"/>
          <p14:tracePt t="92973" x="3751263" y="3886200"/>
          <p14:tracePt t="92987" x="3786188" y="3914775"/>
          <p14:tracePt t="93004" x="3829050" y="3929063"/>
          <p14:tracePt t="93021" x="3857625" y="3951288"/>
          <p14:tracePt t="93037" x="3894138" y="3965575"/>
          <p14:tracePt t="93054" x="3914775" y="3971925"/>
          <p14:tracePt t="93071" x="3922713" y="3986213"/>
          <p14:tracePt t="93087" x="3922713" y="3994150"/>
          <p14:tracePt t="93105" x="3937000" y="3994150"/>
          <p14:tracePt t="93121" x="3943350" y="4000500"/>
          <p14:tracePt t="93138" x="3943350" y="4014788"/>
          <p14:tracePt t="93155" x="3957638" y="4022725"/>
          <p14:tracePt t="93171" x="3994150" y="4051300"/>
          <p14:tracePt t="93188" x="4008438" y="4065588"/>
          <p14:tracePt t="93205" x="4037013" y="4071938"/>
          <p14:tracePt t="93222" x="4043363" y="4071938"/>
          <p14:tracePt t="93292" x="4051300" y="4071938"/>
          <p14:tracePt t="93308" x="4057650" y="4079875"/>
          <p14:tracePt t="93316" x="4057650" y="4086225"/>
          <p14:tracePt t="93357" x="4057650" y="4094163"/>
          <p14:tracePt t="93434" x="4065588" y="4094163"/>
          <p14:tracePt t="93457" x="4065588" y="4100513"/>
          <p14:tracePt t="93472" x="4071938" y="4100513"/>
          <p14:tracePt t="93495" x="4071938" y="4108450"/>
          <p14:tracePt t="93504" x="4071938" y="4114800"/>
          <p14:tracePt t="93512" x="4079875" y="4122738"/>
          <p14:tracePt t="93523" x="4086225" y="4122738"/>
          <p14:tracePt t="93541" x="4094163" y="4129088"/>
          <p14:tracePt t="93557" x="4100513" y="4137025"/>
          <p14:tracePt t="93605" x="4100513" y="4143375"/>
          <p14:tracePt t="93849" x="4108450" y="4151313"/>
          <p14:tracePt t="93869" x="4114800" y="4157663"/>
          <p14:tracePt t="93886" x="4114800" y="4165600"/>
          <p14:tracePt t="93894" x="4129088" y="4165600"/>
          <p14:tracePt t="93901" x="4143375" y="4186238"/>
          <p14:tracePt t="93910" x="4143375" y="4200525"/>
          <p14:tracePt t="93925" x="4171950" y="4222750"/>
          <p14:tracePt t="93944" x="4186238" y="4237038"/>
          <p14:tracePt t="93959" x="4194175" y="4237038"/>
          <p14:tracePt t="97160" x="4194175" y="4243388"/>
          <p14:tracePt t="97191" x="4200525" y="4243388"/>
          <p14:tracePt t="97441" x="4208463" y="4243388"/>
          <p14:tracePt t="97448" x="4214813" y="4243388"/>
          <p14:tracePt t="97460" x="4222750" y="4237038"/>
          <p14:tracePt t="97477" x="4229100" y="4237038"/>
          <p14:tracePt t="97494" x="4237038" y="4237038"/>
          <p14:tracePt t="97847" x="4243388" y="4237038"/>
          <p14:tracePt t="97880" x="4251325" y="4237038"/>
          <p14:tracePt t="97886" x="4257675" y="4237038"/>
          <p14:tracePt t="97896" x="4265613" y="4237038"/>
          <p14:tracePt t="97913" x="4271963" y="4243388"/>
          <p14:tracePt t="97930" x="4294188" y="4243388"/>
          <p14:tracePt t="97947" x="4314825" y="4243388"/>
          <p14:tracePt t="97963" x="4343400" y="4243388"/>
          <p14:tracePt t="97980" x="4357688" y="4243388"/>
          <p14:tracePt t="97997" x="4386263" y="4243388"/>
          <p14:tracePt t="98014" x="4408488" y="4243388"/>
          <p14:tracePt t="98018" x="4422775" y="4243388"/>
          <p14:tracePt t="98030" x="4451350" y="4243388"/>
          <p14:tracePt t="98047" x="4471988" y="4243388"/>
          <p14:tracePt t="98064" x="4494213" y="4243388"/>
          <p14:tracePt t="98067" x="4522788" y="4243388"/>
          <p14:tracePt t="98081" x="4579938" y="4243388"/>
          <p14:tracePt t="98097" x="4665663" y="4243388"/>
          <p14:tracePt t="98114" x="4729163" y="4222750"/>
          <p14:tracePt t="98132" x="4757738" y="4208463"/>
          <p14:tracePt t="98148" x="4772025" y="4200525"/>
          <p14:tracePt t="98164" x="4779963" y="4194175"/>
          <p14:tracePt t="98463" x="4786313" y="4194175"/>
          <p14:tracePt t="98473" x="4794250" y="4194175"/>
          <p14:tracePt t="98483" x="4814888" y="4194175"/>
          <p14:tracePt t="98499" x="4843463" y="4208463"/>
          <p14:tracePt t="98516" x="4865688" y="4214813"/>
          <p14:tracePt t="98520" x="4879975" y="4222750"/>
          <p14:tracePt t="98533" x="4908550" y="4222750"/>
          <p14:tracePt t="98549" x="4922838" y="4222750"/>
          <p14:tracePt t="98628" x="4929188" y="4222750"/>
          <p14:tracePt t="98643" x="4937125" y="4222750"/>
          <p14:tracePt t="98673" x="4943475" y="4222750"/>
          <p14:tracePt t="98697" x="4951413" y="4222750"/>
          <p14:tracePt t="98760" x="4957763" y="4222750"/>
          <p14:tracePt t="98784" x="4965700" y="4222750"/>
          <p14:tracePt t="98800" x="4979988" y="4229100"/>
          <p14:tracePt t="98808" x="4994275" y="4229100"/>
          <p14:tracePt t="98817" x="5014913" y="4229100"/>
          <p14:tracePt t="98837" x="5072063" y="4222750"/>
          <p14:tracePt t="98851" x="5086350" y="4222750"/>
          <p14:tracePt t="98868" x="5108575" y="4222750"/>
          <p14:tracePt t="98869" x="5114925" y="4214813"/>
          <p14:tracePt t="98885" x="5114925" y="4208463"/>
          <p14:tracePt t="98964" x="5122863" y="4208463"/>
          <p14:tracePt t="98987" x="5129213" y="4200525"/>
          <p14:tracePt t="99001" x="5137150" y="4200525"/>
          <p14:tracePt t="99033" x="5143500" y="4200525"/>
          <p14:tracePt t="99041" x="5143500" y="4194175"/>
          <p14:tracePt t="99072" x="5151438" y="4194175"/>
          <p14:tracePt t="99135" x="5157788" y="4194175"/>
          <p14:tracePt t="99190" x="5165725" y="4194175"/>
          <p14:tracePt t="99213" x="5172075" y="4194175"/>
          <p14:tracePt t="99221" x="5180013" y="4194175"/>
          <p14:tracePt t="99243" x="5186363" y="4194175"/>
          <p14:tracePt t="99354" x="5194300" y="4194175"/>
          <p14:tracePt t="99361" x="5200650" y="4194175"/>
          <p14:tracePt t="99386" x="5208588" y="4194175"/>
          <p14:tracePt t="99574" x="5214938" y="4194175"/>
          <p14:tracePt t="99713" x="5222875" y="4194175"/>
          <p14:tracePt t="99721" x="5229225" y="4194175"/>
          <p14:tracePt t="99735" x="5237163" y="4194175"/>
          <p14:tracePt t="99751" x="5243513" y="4194175"/>
          <p14:tracePt t="99759" x="5243513" y="4200525"/>
          <p14:tracePt t="99772" x="5251450" y="4200525"/>
          <p14:tracePt t="99789" x="5257800" y="4200525"/>
          <p14:tracePt t="99808" x="5272088" y="4200525"/>
          <p14:tracePt t="99840" x="5280025" y="4200525"/>
          <p14:tracePt t="100681" x="5286375" y="4200525"/>
          <p14:tracePt t="100706" x="5294313" y="4208463"/>
          <p14:tracePt t="100713" x="5300663" y="4208463"/>
          <p14:tracePt t="100722" x="5322888" y="4208463"/>
          <p14:tracePt t="100730" x="5329238" y="4208463"/>
          <p14:tracePt t="100744" x="5365750" y="4214813"/>
          <p14:tracePt t="100761" x="5400675" y="4214813"/>
          <p14:tracePt t="100778" x="5451475" y="4208463"/>
          <p14:tracePt t="100797" x="5508625" y="4194175"/>
          <p14:tracePt t="100811" x="5565775" y="4179888"/>
          <p14:tracePt t="100829" x="5665788" y="4151313"/>
          <p14:tracePt t="100845" x="5737225" y="4129088"/>
          <p14:tracePt t="100862" x="5815013" y="4108450"/>
          <p14:tracePt t="100878" x="5886450" y="4086225"/>
          <p14:tracePt t="100895" x="6008688" y="3957638"/>
          <p14:tracePt t="100912" x="6086475" y="3836988"/>
          <p14:tracePt t="100930" x="6157913" y="3786188"/>
          <p14:tracePt t="100946" x="6208713" y="3743325"/>
          <p14:tracePt t="100947" x="6229350" y="3736975"/>
          <p14:tracePt t="100962" x="6286500" y="3679825"/>
          <p14:tracePt t="100979" x="6343650" y="3614738"/>
          <p14:tracePt t="100996" x="6386513" y="3522663"/>
          <p14:tracePt t="101012" x="6429375" y="3457575"/>
          <p14:tracePt t="101029" x="6465888" y="3414713"/>
          <p14:tracePt t="101046" x="6529388" y="3400425"/>
          <p14:tracePt t="101063" x="6594475" y="3386138"/>
          <p14:tracePt t="101080" x="6657975" y="3351213"/>
          <p14:tracePt t="101096" x="6680200" y="3286125"/>
          <p14:tracePt t="101113" x="6700838" y="3243263"/>
          <p14:tracePt t="101129" x="6708775" y="3200400"/>
          <p14:tracePt t="101146" x="6723063" y="3179763"/>
          <p14:tracePt t="101163" x="6737350" y="3165475"/>
          <p14:tracePt t="101181" x="6765925" y="3151188"/>
          <p14:tracePt t="101197" x="6780213" y="3128963"/>
          <p14:tracePt t="101214" x="6808788" y="3071813"/>
          <p14:tracePt t="101230" x="6865938" y="3000375"/>
          <p14:tracePt t="101247" x="6908800" y="2965450"/>
          <p14:tracePt t="101264" x="6923088" y="2951163"/>
          <p14:tracePt t="101501" x="6900863" y="2965450"/>
          <p14:tracePt t="101510" x="6886575" y="2971800"/>
          <p14:tracePt t="101517" x="6886575" y="2979738"/>
          <p14:tracePt t="101531" x="6880225" y="2979738"/>
          <p14:tracePt t="101549" x="6872288" y="2986088"/>
          <p14:tracePt t="101565" x="6865938" y="2986088"/>
          <p14:tracePt t="101635" x="6851650" y="2986088"/>
          <p14:tracePt t="101644" x="6843713" y="2986088"/>
          <p14:tracePt t="101650" x="6823075" y="2986088"/>
          <p14:tracePt t="101666" x="6780213" y="2986088"/>
          <p14:tracePt t="101682" x="6737350" y="2986088"/>
          <p14:tracePt t="101699" x="6700838" y="2986088"/>
          <p14:tracePt t="101716" x="6680200" y="2986088"/>
          <p14:tracePt t="101733" x="6665913" y="2986088"/>
          <p14:tracePt t="101750" x="6657975" y="2979738"/>
          <p14:tracePt t="101845" x="6651625" y="2979738"/>
          <p14:tracePt t="101853" x="6643688" y="2979738"/>
          <p14:tracePt t="101877" x="6637338" y="2979738"/>
          <p14:tracePt t="102018" x="6629400" y="2979738"/>
          <p14:tracePt t="102025" x="6615113" y="2965450"/>
          <p14:tracePt t="102034" x="6594475" y="2965450"/>
          <p14:tracePt t="102052" x="6565900" y="2965450"/>
          <p14:tracePt t="102069" x="6543675" y="2965450"/>
          <p14:tracePt t="102085" x="6529388" y="2965450"/>
          <p14:tracePt t="102101" x="6523038" y="2957513"/>
          <p14:tracePt t="102118" x="6500813" y="2951163"/>
          <p14:tracePt t="102135" x="6472238" y="2943225"/>
          <p14:tracePt t="102152" x="6457950" y="2936875"/>
          <p14:tracePt t="102168" x="6437313" y="2936875"/>
          <p14:tracePt t="102185" x="6415088" y="2936875"/>
          <p14:tracePt t="102203" x="6400800" y="2936875"/>
          <p14:tracePt t="102219" x="6394450" y="2928938"/>
          <p14:tracePt t="102291" x="6386513" y="2928938"/>
          <p14:tracePt t="102300" x="6380163" y="2928938"/>
          <p14:tracePt t="102314" x="6372225" y="2922588"/>
          <p14:tracePt t="102322" x="6365875" y="2922588"/>
          <p14:tracePt t="102370" x="6351588" y="2922588"/>
          <p14:tracePt t="102377" x="6343650" y="2922588"/>
          <p14:tracePt t="102386" x="6337300" y="2922588"/>
          <p14:tracePt t="102403" x="6323013" y="2922588"/>
          <p14:tracePt t="102420" x="6300788" y="2922588"/>
          <p14:tracePt t="102436" x="6272213" y="2922588"/>
          <p14:tracePt t="102534" x="6265863" y="2922588"/>
          <p14:tracePt t="102542" x="6257925" y="2922588"/>
          <p14:tracePt t="102573" x="6251575" y="2922588"/>
          <p14:tracePt t="102596" x="6243638" y="2922588"/>
          <p14:tracePt t="102808" x="6243638" y="2928938"/>
          <p14:tracePt t="102863" x="6243638" y="2936875"/>
          <p14:tracePt t="102885" x="6243638" y="2943225"/>
          <p14:tracePt t="102899" x="6243638" y="2951163"/>
          <p14:tracePt t="102908" x="6243638" y="2957513"/>
          <p14:tracePt t="102915" x="6243638" y="2965450"/>
          <p14:tracePt t="102931" x="6243638" y="2971800"/>
          <p14:tracePt t="102947" x="6243638" y="2979738"/>
          <p14:tracePt t="103049" x="6243638" y="2986088"/>
          <p14:tracePt t="103128" x="6251575" y="2986088"/>
          <p14:tracePt t="103135" x="6272213" y="2986088"/>
          <p14:tracePt t="103143" x="6286500" y="2986088"/>
          <p14:tracePt t="103157" x="6357938" y="2986088"/>
          <p14:tracePt t="103174" x="6429375" y="2957513"/>
          <p14:tracePt t="103191" x="6465888" y="2943225"/>
          <p14:tracePt t="103208" x="6480175" y="2943225"/>
          <p14:tracePt t="103224" x="6486525" y="2936875"/>
          <p14:tracePt t="103241" x="6500813" y="2928938"/>
          <p14:tracePt t="103257" x="6515100" y="2922588"/>
          <p14:tracePt t="103275" x="6551613" y="2908300"/>
          <p14:tracePt t="103291" x="6572250" y="2900363"/>
          <p14:tracePt t="103308" x="6600825" y="2886075"/>
          <p14:tracePt t="103328" x="6615113" y="2879725"/>
          <p14:tracePt t="103342" x="6629400" y="2871788"/>
          <p14:tracePt t="103358" x="6637338" y="2871788"/>
          <p14:tracePt t="103375" x="6637338" y="2865438"/>
          <p14:tracePt t="103379" x="6643688" y="2865438"/>
          <p14:tracePt t="103391" x="6651625" y="2857500"/>
          <p14:tracePt t="103410" x="6657975" y="2851150"/>
          <p14:tracePt t="103425" x="6665913" y="2843213"/>
          <p14:tracePt t="103442" x="6672263" y="2822575"/>
          <p14:tracePt t="103458" x="6672263" y="2808288"/>
          <p14:tracePt t="103477" x="6680200" y="2794000"/>
          <p14:tracePt t="103555" x="6680200" y="2786063"/>
          <p14:tracePt t="103580" x="6680200" y="2779713"/>
          <p14:tracePt t="103587" x="6680200" y="2771775"/>
          <p14:tracePt t="103604" x="6672263" y="2757488"/>
          <p14:tracePt t="103612" x="6657975" y="2751138"/>
          <p14:tracePt t="103626" x="6643688" y="2736850"/>
          <p14:tracePt t="103643" x="6623050" y="2714625"/>
          <p14:tracePt t="103660" x="6600825" y="2708275"/>
          <p14:tracePt t="103676" x="6594475" y="2708275"/>
          <p14:tracePt t="103693" x="6572250" y="2679700"/>
          <p14:tracePt t="103710" x="6515100" y="2657475"/>
          <p14:tracePt t="103727" x="6380163" y="2614613"/>
          <p14:tracePt t="103744" x="6280150" y="2579688"/>
          <p14:tracePt t="103760" x="6180138" y="2557463"/>
          <p14:tracePt t="103777" x="6100763" y="2551113"/>
          <p14:tracePt t="103794" x="6065838" y="2528888"/>
          <p14:tracePt t="103810" x="6051550" y="2514600"/>
          <p14:tracePt t="103827" x="6051550" y="2493963"/>
          <p14:tracePt t="103831" x="6051550" y="2479675"/>
          <p14:tracePt t="103844" x="6051550" y="2465388"/>
          <p14:tracePt t="103861" x="6015038" y="2400300"/>
          <p14:tracePt t="103877" x="5994400" y="2365375"/>
          <p14:tracePt t="103895" x="5957888" y="2308225"/>
          <p14:tracePt t="103911" x="5929313" y="2286000"/>
          <p14:tracePt t="103928" x="5894388" y="2265363"/>
          <p14:tracePt t="103944" x="5865813" y="2257425"/>
          <p14:tracePt t="103962" x="5829300" y="2236788"/>
          <p14:tracePt t="103979" x="5757863" y="2193925"/>
          <p14:tracePt t="103995" x="5708650" y="2151063"/>
          <p14:tracePt t="104011" x="5657850" y="2136775"/>
          <p14:tracePt t="104031" x="5622925" y="2108200"/>
          <p14:tracePt t="104045" x="5608638" y="2108200"/>
          <p14:tracePt t="104149" x="5614988" y="2108200"/>
          <p14:tracePt t="104173" x="5622925" y="2108200"/>
          <p14:tracePt t="104189" x="5629275" y="2108200"/>
          <p14:tracePt t="104198" x="5629275" y="2100263"/>
          <p14:tracePt t="104213" x="5637213" y="2100263"/>
          <p14:tracePt t="104227" x="5651500" y="2100263"/>
          <p14:tracePt t="104236" x="5657850" y="2093913"/>
          <p14:tracePt t="104246" x="5665788" y="2093913"/>
          <p14:tracePt t="104262" x="5680075" y="2085975"/>
          <p14:tracePt t="104280" x="5694363" y="2085975"/>
          <p14:tracePt t="104296" x="5722938" y="2079625"/>
          <p14:tracePt t="104299" x="5751513" y="2071688"/>
          <p14:tracePt t="104316" x="5800725" y="2065338"/>
          <p14:tracePt t="104329" x="5886450" y="2065338"/>
          <p14:tracePt t="104346" x="5957888" y="2065338"/>
          <p14:tracePt t="104363" x="6065838" y="2065338"/>
          <p14:tracePt t="104380" x="6129338" y="2065338"/>
          <p14:tracePt t="104397" x="6186488" y="2071688"/>
          <p14:tracePt t="104414" x="6223000" y="2071688"/>
          <p14:tracePt t="104430" x="6257925" y="2071688"/>
          <p14:tracePt t="104448" x="6272213" y="2071688"/>
          <p14:tracePt t="104464" x="6286500" y="2071688"/>
          <p14:tracePt t="104480" x="6315075" y="2079625"/>
          <p14:tracePt t="104497" x="6357938" y="2079625"/>
          <p14:tracePt t="104514" x="6386513" y="2079625"/>
          <p14:tracePt t="104517" x="6400800" y="2079625"/>
          <p14:tracePt t="104534" x="6423025" y="2079625"/>
          <p14:tracePt t="104547" x="6443663" y="2079625"/>
          <p14:tracePt t="104564" x="6515100" y="2079625"/>
          <p14:tracePt t="104581" x="6594475" y="2085975"/>
          <p14:tracePt t="104598" x="6643688" y="2085975"/>
          <p14:tracePt t="104615" x="6700838" y="2085975"/>
          <p14:tracePt t="104631" x="6737350" y="2085975"/>
          <p14:tracePt t="104648" x="6743700" y="2085975"/>
          <p14:tracePt t="104713" x="6757988" y="2085975"/>
          <p14:tracePt t="104719" x="6772275" y="2085975"/>
          <p14:tracePt t="104731" x="6800850" y="2085975"/>
          <p14:tracePt t="104749" x="6837363" y="2085975"/>
          <p14:tracePt t="104766" x="6851650" y="2085975"/>
          <p14:tracePt t="104782" x="6858000" y="2085975"/>
          <p14:tracePt t="104799" x="6858000" y="2093913"/>
          <p14:tracePt t="104847" x="6865938" y="2093913"/>
          <p14:tracePt t="104916" x="6872288" y="2093913"/>
          <p14:tracePt t="104925" x="6880225" y="2093913"/>
          <p14:tracePt t="104933" x="6908800" y="2093913"/>
          <p14:tracePt t="104950" x="6943725" y="2100263"/>
          <p14:tracePt t="104967" x="6958013" y="2108200"/>
          <p14:tracePt t="105141" x="6965950" y="2108200"/>
          <p14:tracePt t="105166" x="6972300" y="2108200"/>
          <p14:tracePt t="105181" x="6980238" y="2108200"/>
          <p14:tracePt t="105189" x="6986588" y="2108200"/>
          <p14:tracePt t="105201" x="6994525" y="2108200"/>
          <p14:tracePt t="105218" x="7000875" y="2100263"/>
          <p14:tracePt t="105237" x="7000875" y="2093913"/>
          <p14:tracePt t="105252" x="7008813" y="2093913"/>
          <p14:tracePt t="105494" x="7015163" y="2093913"/>
          <p14:tracePt t="108798" x="7023100" y="2093913"/>
          <p14:tracePt t="108822" x="7023100" y="2100263"/>
          <p14:tracePt t="108839" x="7023100" y="2108200"/>
          <p14:tracePt t="108845" x="7029450" y="2114550"/>
          <p14:tracePt t="108863" x="7029450" y="2128838"/>
          <p14:tracePt t="109024" x="7029450" y="2136775"/>
          <p14:tracePt t="109031" x="7037388" y="2136775"/>
          <p14:tracePt t="109049" x="7037388" y="2151063"/>
          <p14:tracePt t="109056" x="7037388" y="2157413"/>
          <p14:tracePt t="109071" x="7037388" y="2185988"/>
          <p14:tracePt t="109088" x="7037388" y="2214563"/>
          <p14:tracePt t="109105" x="7037388" y="2243138"/>
          <p14:tracePt t="109121" x="7008813" y="2286000"/>
          <p14:tracePt t="109138" x="6965950" y="2371725"/>
          <p14:tracePt t="109155" x="6865938" y="2479675"/>
          <p14:tracePt t="109159" x="6823075" y="2508250"/>
          <p14:tracePt t="109172" x="6780213" y="2551113"/>
          <p14:tracePt t="109189" x="6637338" y="2651125"/>
          <p14:tracePt t="109205" x="6537325" y="2700338"/>
          <p14:tracePt t="109222" x="6443663" y="2736850"/>
          <p14:tracePt t="109239" x="6357938" y="2751138"/>
          <p14:tracePt t="109256" x="6251575" y="2779713"/>
          <p14:tracePt t="109272" x="6165850" y="2814638"/>
          <p14:tracePt t="109289" x="6043613" y="2865438"/>
          <p14:tracePt t="109306" x="5994400" y="2879725"/>
          <p14:tracePt t="109322" x="5957888" y="2886075"/>
          <p14:tracePt t="109340" x="5937250" y="2894013"/>
          <p14:tracePt t="109357" x="5908675" y="2900363"/>
          <p14:tracePt t="109373" x="5865813" y="2908300"/>
          <p14:tracePt t="109389" x="5822950" y="2922588"/>
          <p14:tracePt t="109407" x="5772150" y="2928938"/>
          <p14:tracePt t="109430" x="5765800" y="2928938"/>
          <p14:tracePt t="109470" x="5757863" y="2928938"/>
          <p14:tracePt t="109477" x="5757863" y="2936875"/>
          <p14:tracePt t="109490" x="5751513" y="2936875"/>
          <p14:tracePt t="109508" x="5737225" y="2936875"/>
          <p14:tracePt t="109523" x="5708650" y="2943225"/>
          <p14:tracePt t="109548" x="5700713" y="2943225"/>
          <p14:tracePt t="109572" x="5694363" y="2943225"/>
          <p14:tracePt t="109634" x="5694363" y="2951163"/>
          <p14:tracePt t="109644" x="5700713" y="2951163"/>
          <p14:tracePt t="109650" x="5722938" y="2951163"/>
          <p14:tracePt t="109658" x="5737225" y="2951163"/>
          <p14:tracePt t="109674" x="5815013" y="2943225"/>
          <p14:tracePt t="109691" x="5865813" y="2936875"/>
          <p14:tracePt t="109708" x="5908675" y="2928938"/>
          <p14:tracePt t="109725" x="5922963" y="2928938"/>
          <p14:tracePt t="109741" x="5943600" y="2928938"/>
          <p14:tracePt t="109759" x="5951538" y="2928938"/>
          <p14:tracePt t="109775" x="5980113" y="2928938"/>
          <p14:tracePt t="109792" x="6029325" y="2928938"/>
          <p14:tracePt t="109809" x="6115050" y="2914650"/>
          <p14:tracePt t="109825" x="6237288" y="2908300"/>
          <p14:tracePt t="109842" x="6394450" y="2879725"/>
          <p14:tracePt t="109859" x="6572250" y="2871788"/>
          <p14:tracePt t="109875" x="6643688" y="2879725"/>
          <p14:tracePt t="109892" x="6672263" y="2879725"/>
          <p14:tracePt t="109909" x="6700838" y="2879725"/>
          <p14:tracePt t="109927" x="6723063" y="2900363"/>
          <p14:tracePt t="109943" x="6737350" y="2900363"/>
          <p14:tracePt t="110032" x="6737350" y="2894013"/>
          <p14:tracePt t="110039" x="6729413" y="2886075"/>
          <p14:tracePt t="110047" x="6729413" y="2879725"/>
          <p14:tracePt t="110060" x="6723063" y="2871788"/>
          <p14:tracePt t="110077" x="6723063" y="2851150"/>
          <p14:tracePt t="110093" x="6723063" y="2794000"/>
          <p14:tracePt t="110110" x="6757988" y="2671763"/>
          <p14:tracePt t="110126" x="6800850" y="2551113"/>
          <p14:tracePt t="110143" x="6843713" y="2471738"/>
          <p14:tracePt t="110160" x="6886575" y="2422525"/>
          <p14:tracePt t="110177" x="6929438" y="2393950"/>
          <p14:tracePt t="110196" x="6986588" y="2351088"/>
          <p14:tracePt t="110211" x="7023100" y="2328863"/>
          <p14:tracePt t="110228" x="7043738" y="2300288"/>
          <p14:tracePt t="110244" x="7058025" y="2271713"/>
          <p14:tracePt t="110260" x="7065963" y="2257425"/>
          <p14:tracePt t="110277" x="7072313" y="2243138"/>
          <p14:tracePt t="110294" x="7086600" y="2243138"/>
          <p14:tracePt t="110311" x="7094538" y="2228850"/>
          <p14:tracePt t="110328" x="7100888" y="2222500"/>
          <p14:tracePt t="110346" x="7108825" y="2200275"/>
          <p14:tracePt t="110362" x="7108825" y="2179638"/>
          <p14:tracePt t="110378" x="7108825" y="2165350"/>
          <p14:tracePt t="110395" x="7108825" y="2157413"/>
          <p14:tracePt t="110469" x="7108825" y="2151063"/>
          <p14:tracePt t="110487" x="7094538" y="2136775"/>
          <p14:tracePt t="110503" x="7080250" y="2128838"/>
          <p14:tracePt t="110507" x="7065963" y="2122488"/>
          <p14:tracePt t="110517" x="7051675" y="2114550"/>
          <p14:tracePt t="110529" x="7043738" y="2114550"/>
          <p14:tracePt t="110546" x="7037388" y="2114550"/>
          <p14:tracePt t="110618" x="7037388" y="2122488"/>
          <p14:tracePt t="110627" x="7037388" y="2143125"/>
          <p14:tracePt t="110633" x="7037388" y="2151063"/>
          <p14:tracePt t="110646" x="7051675" y="2165350"/>
          <p14:tracePt t="110663" x="7072313" y="2185988"/>
          <p14:tracePt t="110679" x="7094538" y="2243138"/>
          <p14:tracePt t="110696" x="7115175" y="2271713"/>
          <p14:tracePt t="110713" x="7129463" y="2286000"/>
          <p14:tracePt t="110730" x="7143750" y="2308225"/>
          <p14:tracePt t="110746" x="7180263" y="2343150"/>
          <p14:tracePt t="110764" x="7215188" y="2400300"/>
          <p14:tracePt t="110780" x="7223125" y="2408238"/>
          <p14:tracePt t="110797" x="7280275" y="2471738"/>
          <p14:tracePt t="110814" x="7294563" y="2486025"/>
          <p14:tracePt t="110831" x="7300913" y="2500313"/>
          <p14:tracePt t="110847" x="7300913" y="2514600"/>
          <p14:tracePt t="110864" x="7308850" y="2536825"/>
          <p14:tracePt t="110881" x="7315200" y="2557463"/>
          <p14:tracePt t="110898" x="7315200" y="2579688"/>
          <p14:tracePt t="110916" x="7315200" y="2614613"/>
          <p14:tracePt t="110933" x="7315200" y="2622550"/>
          <p14:tracePt t="110947" x="7315200" y="2636838"/>
          <p14:tracePt t="110965" x="7315200" y="2651125"/>
          <p14:tracePt t="110981" x="7315200" y="2671763"/>
          <p14:tracePt t="110998" x="7315200" y="2708275"/>
          <p14:tracePt t="111015" x="7315200" y="2722563"/>
          <p14:tracePt t="111088" x="7300913" y="2714625"/>
          <p14:tracePt t="111093" x="7243763" y="2671763"/>
          <p14:tracePt t="111102" x="7215188" y="2657475"/>
          <p14:tracePt t="111115" x="7186613" y="2651125"/>
          <p14:tracePt t="111132" x="7129463" y="2622550"/>
          <p14:tracePt t="111149" x="7123113" y="2622550"/>
          <p14:tracePt t="111274" x="7129463" y="2622550"/>
          <p14:tracePt t="111282" x="7137400" y="2622550"/>
          <p14:tracePt t="111290" x="7143750" y="2622550"/>
          <p14:tracePt t="111299" x="7143750" y="2628900"/>
          <p14:tracePt t="111316" x="7151688" y="2628900"/>
          <p14:tracePt t="111334" x="7165975" y="2628900"/>
          <p14:tracePt t="111368" x="7172325" y="2628900"/>
          <p14:tracePt t="111383" x="7186613" y="2643188"/>
          <p14:tracePt t="111400" x="7237413" y="2671763"/>
          <p14:tracePt t="111417" x="7258050" y="2679700"/>
          <p14:tracePt t="111434" x="7286625" y="2700338"/>
          <p14:tracePt t="111450" x="7343775" y="2714625"/>
          <p14:tracePt t="111467" x="7394575" y="2736850"/>
          <p14:tracePt t="111484" x="7415213" y="2736850"/>
          <p14:tracePt t="111501" x="7423150" y="2722563"/>
          <p14:tracePt t="111517" x="7423150" y="2693988"/>
          <p14:tracePt t="111534" x="7429500" y="2657475"/>
          <p14:tracePt t="111551" x="7423150" y="2622550"/>
          <p14:tracePt t="111567" x="7423150" y="2600325"/>
          <p14:tracePt t="111584" x="7423150" y="2593975"/>
          <p14:tracePt t="111602" x="7423150" y="2571750"/>
          <p14:tracePt t="111635" x="7423150" y="2565400"/>
          <p14:tracePt t="111657" x="7423150" y="2557463"/>
          <p14:tracePt t="112844" x="7423150" y="2571750"/>
          <p14:tracePt t="112852" x="7423150" y="2586038"/>
          <p14:tracePt t="112860" x="7415213" y="2600325"/>
          <p14:tracePt t="112875" x="7400925" y="2636838"/>
          <p14:tracePt t="112891" x="7380288" y="2665413"/>
          <p14:tracePt t="112908" x="7351713" y="2679700"/>
          <p14:tracePt t="112925" x="7265988" y="2722563"/>
          <p14:tracePt t="112941" x="7172325" y="2728913"/>
          <p14:tracePt t="112959" x="7065963" y="2751138"/>
          <p14:tracePt t="112975" x="6958013" y="2786063"/>
          <p14:tracePt t="112979" x="6900863" y="2794000"/>
          <p14:tracePt t="112992" x="6815138" y="2808288"/>
          <p14:tracePt t="113009" x="6623050" y="2851150"/>
          <p14:tracePt t="113025" x="6508750" y="2871788"/>
          <p14:tracePt t="113042" x="6457950" y="2879725"/>
          <p14:tracePt t="113059" x="6380163" y="2900363"/>
          <p14:tracePt t="113076" x="6300788" y="2908300"/>
          <p14:tracePt t="113092" x="6251575" y="2908300"/>
          <p14:tracePt t="113109" x="6129338" y="2922588"/>
          <p14:tracePt t="113126" x="6065838" y="2922588"/>
          <p14:tracePt t="113144" x="5986463" y="2922588"/>
          <p14:tracePt t="113159" x="5915025" y="2928938"/>
          <p14:tracePt t="113176" x="5843588" y="2922588"/>
          <p14:tracePt t="113193" x="5800725" y="2922588"/>
          <p14:tracePt t="113209" x="5757863" y="2922588"/>
          <p14:tracePt t="113227" x="5729288" y="2922588"/>
          <p14:tracePt t="113243" x="5722938" y="2922588"/>
          <p14:tracePt t="113260" x="5715000" y="2922588"/>
          <p14:tracePt t="113276" x="5715000" y="2928938"/>
          <p14:tracePt t="113294" x="5694363" y="2936875"/>
          <p14:tracePt t="113327" x="5665788" y="2936875"/>
          <p14:tracePt t="113344" x="5651500" y="2943225"/>
          <p14:tracePt t="113423" x="5643563" y="2943225"/>
          <p14:tracePt t="113461" x="5637213" y="2943225"/>
          <p14:tracePt t="113758" x="5643563" y="2943225"/>
          <p14:tracePt t="113773" x="5651500" y="2943225"/>
          <p14:tracePt t="113806" x="5657850" y="2936875"/>
          <p14:tracePt t="113867" x="5665788" y="2928938"/>
          <p14:tracePt t="113876" x="5672138" y="2922588"/>
          <p14:tracePt t="113883" x="5694363" y="2908300"/>
          <p14:tracePt t="113896" x="5722938" y="2886075"/>
          <p14:tracePt t="113913" x="5765800" y="2865438"/>
          <p14:tracePt t="113930" x="5800725" y="2843213"/>
          <p14:tracePt t="113947" x="5837238" y="2828925"/>
          <p14:tracePt t="113963" x="5865813" y="2808288"/>
          <p14:tracePt t="113981" x="5880100" y="2794000"/>
          <p14:tracePt t="113997" x="5922963" y="2757488"/>
          <p14:tracePt t="114014" x="5943600" y="2743200"/>
          <p14:tracePt t="114016" x="5965825" y="2743200"/>
          <p14:tracePt t="114031" x="5986463" y="2743200"/>
          <p14:tracePt t="114047" x="6008688" y="2728913"/>
          <p14:tracePt t="114064" x="6022975" y="2708275"/>
          <p14:tracePt t="114081" x="6051550" y="2708275"/>
          <p14:tracePt t="114097" x="6080125" y="2686050"/>
          <p14:tracePt t="114116" x="6122988" y="2665413"/>
          <p14:tracePt t="114131" x="6151563" y="2643188"/>
          <p14:tracePt t="114149" x="6172200" y="2614613"/>
          <p14:tracePt t="114164" x="6180138" y="2600325"/>
          <p14:tracePt t="114181" x="6194425" y="2600325"/>
          <p14:tracePt t="114198" x="6208713" y="2600325"/>
          <p14:tracePt t="114215" x="6229350" y="2593975"/>
          <p14:tracePt t="114231" x="6257925" y="2579688"/>
          <p14:tracePt t="114249" x="6308725" y="2543175"/>
          <p14:tracePt t="114265" x="6337300" y="2522538"/>
          <p14:tracePt t="114282" x="6365875" y="2500313"/>
          <p14:tracePt t="114299" x="6372225" y="2493963"/>
          <p14:tracePt t="114572" x="6380163" y="2493963"/>
          <p14:tracePt t="114758" x="6380163" y="2486025"/>
          <p14:tracePt t="114781" x="6380163" y="2493963"/>
          <p14:tracePt t="114789" x="6372225" y="2500313"/>
          <p14:tracePt t="114801" x="6372225" y="2508250"/>
          <p14:tracePt t="114819" x="6357938" y="2528888"/>
          <p14:tracePt t="114835" x="6315075" y="2565400"/>
          <p14:tracePt t="114852" x="6286500" y="2579688"/>
          <p14:tracePt t="114868" x="6257925" y="2600325"/>
          <p14:tracePt t="114885" x="6237288" y="2636838"/>
          <p14:tracePt t="114902" x="6200775" y="2657475"/>
          <p14:tracePt t="114918" x="6157913" y="2708275"/>
          <p14:tracePt t="114935" x="6108700" y="2743200"/>
          <p14:tracePt t="114939" x="6094413" y="2757488"/>
          <p14:tracePt t="114953" x="6057900" y="2771775"/>
          <p14:tracePt t="114969" x="6000750" y="2808288"/>
          <p14:tracePt t="114986" x="5980113" y="2828925"/>
          <p14:tracePt t="115002" x="5937250" y="2851150"/>
          <p14:tracePt t="115019" x="5915025" y="2865438"/>
          <p14:tracePt t="115036" x="5886450" y="2886075"/>
          <p14:tracePt t="115052" x="5857875" y="2914650"/>
          <p14:tracePt t="115069" x="5822950" y="2936875"/>
          <p14:tracePt t="115071" x="5808663" y="2951163"/>
          <p14:tracePt t="115086" x="5786438" y="2979738"/>
          <p14:tracePt t="115103" x="5780088" y="3000375"/>
          <p14:tracePt t="115119" x="5765800" y="3008313"/>
          <p14:tracePt t="115136" x="5757863" y="3008313"/>
          <p14:tracePt t="115153" x="5751513" y="3022600"/>
          <p14:tracePt t="115314" x="5757863" y="3022600"/>
          <p14:tracePt t="115323" x="5786438" y="3014663"/>
          <p14:tracePt t="115327" x="5808663" y="3014663"/>
          <p14:tracePt t="115337" x="5822950" y="2994025"/>
          <p14:tracePt t="115354" x="5922963" y="2965450"/>
          <p14:tracePt t="115371" x="5986463" y="2957513"/>
          <p14:tracePt t="115388" x="6080125" y="2957513"/>
          <p14:tracePt t="115405" x="6243638" y="2936875"/>
          <p14:tracePt t="115421" x="6315075" y="2936875"/>
          <p14:tracePt t="115438" x="6380163" y="2936875"/>
          <p14:tracePt t="115455" x="6423025" y="2936875"/>
          <p14:tracePt t="115472" x="6486525" y="2936875"/>
          <p14:tracePt t="115488" x="6537325" y="2936875"/>
          <p14:tracePt t="115505" x="6580188" y="2936875"/>
          <p14:tracePt t="115523" x="6637338" y="2928938"/>
          <p14:tracePt t="115539" x="6643688" y="2922588"/>
          <p14:tracePt t="115555" x="6657975" y="2922588"/>
          <p14:tracePt t="115929" x="6657975" y="2914650"/>
          <p14:tracePt t="115939" x="6608763" y="2914650"/>
          <p14:tracePt t="115946" x="6551613" y="2922588"/>
          <p14:tracePt t="115957" x="6465888" y="2928938"/>
          <p14:tracePt t="115975" x="6372225" y="2936875"/>
          <p14:tracePt t="115991" x="6280150" y="2936875"/>
          <p14:tracePt t="116007" x="6257925" y="2936875"/>
          <p14:tracePt t="116024" x="6251575" y="2928938"/>
          <p14:tracePt t="116041" x="6243638" y="2928938"/>
          <p14:tracePt t="116058" x="6229350" y="2922588"/>
          <p14:tracePt t="116076" x="6215063" y="2922588"/>
          <p14:tracePt t="116092" x="6194425" y="2928938"/>
          <p14:tracePt t="116108" x="6180138" y="2936875"/>
          <p14:tracePt t="116125" x="6143625" y="2943225"/>
          <p14:tracePt t="116142" x="6108700" y="2943225"/>
          <p14:tracePt t="116158" x="6051550" y="2951163"/>
          <p14:tracePt t="116175" x="5986463" y="2957513"/>
          <p14:tracePt t="116192" x="5937250" y="2971800"/>
          <p14:tracePt t="116208" x="5886450" y="2994025"/>
          <p14:tracePt t="116211" x="5872163" y="3008313"/>
          <p14:tracePt t="116226" x="5857875" y="3008313"/>
          <p14:tracePt t="116242" x="5829300" y="3014663"/>
          <p14:tracePt t="116336" x="5822950" y="3014663"/>
          <p14:tracePt t="116407" x="5815013" y="3014663"/>
          <p14:tracePt t="116414" x="5808663" y="3014663"/>
          <p14:tracePt t="116445" x="5800725" y="3014663"/>
          <p14:tracePt t="116525" x="5800725" y="3008313"/>
          <p14:tracePt t="116541" x="5800725" y="2994025"/>
          <p14:tracePt t="116547" x="5794375" y="2986088"/>
          <p14:tracePt t="116560" x="5786438" y="2979738"/>
          <p14:tracePt t="116577" x="5786438" y="2957513"/>
          <p14:tracePt t="116704" x="5800725" y="2957513"/>
          <p14:tracePt t="116712" x="5808663" y="2951163"/>
          <p14:tracePt t="116720" x="5843588" y="2943225"/>
          <p14:tracePt t="116728" x="5851525" y="2936875"/>
          <p14:tracePt t="116745" x="5886450" y="2936875"/>
          <p14:tracePt t="116761" x="5908675" y="2922588"/>
          <p14:tracePt t="116779" x="5929313" y="2922588"/>
          <p14:tracePt t="116795" x="5986463" y="2922588"/>
          <p14:tracePt t="116812" x="6022975" y="2922588"/>
          <p14:tracePt t="116828" x="6143625" y="2928938"/>
          <p14:tracePt t="116845" x="6223000" y="2928938"/>
          <p14:tracePt t="116862" x="6300788" y="2914650"/>
          <p14:tracePt t="116878" x="6351588" y="2914650"/>
          <p14:tracePt t="116896" x="6415088" y="2914650"/>
          <p14:tracePt t="116912" x="6472238" y="2922588"/>
          <p14:tracePt t="116930" x="6500813" y="2922588"/>
          <p14:tracePt t="116946" x="6508750" y="2922588"/>
          <p14:tracePt t="117071" x="6480175" y="2922588"/>
          <p14:tracePt t="117079" x="6437313" y="2922588"/>
          <p14:tracePt t="117085" x="6351588" y="2900363"/>
          <p14:tracePt t="117096" x="6265863" y="2900363"/>
          <p14:tracePt t="117113" x="6080125" y="2914650"/>
          <p14:tracePt t="117130" x="5922963" y="2914650"/>
          <p14:tracePt t="117147" x="5800725" y="2914650"/>
          <p14:tracePt t="117163" x="5786438" y="2914650"/>
          <p14:tracePt t="117180" x="5780088" y="2914650"/>
          <p14:tracePt t="117242" x="5780088" y="2922588"/>
          <p14:tracePt t="117250" x="5772150" y="2922588"/>
          <p14:tracePt t="117257" x="5757863" y="2922588"/>
          <p14:tracePt t="117268" x="5757863" y="2936875"/>
          <p14:tracePt t="117281" x="5743575" y="2951163"/>
          <p14:tracePt t="117314" x="5737225" y="2957513"/>
          <p14:tracePt t="117414" x="5751513" y="2957513"/>
          <p14:tracePt t="117423" x="5800725" y="2957513"/>
          <p14:tracePt t="117431" x="5857875" y="2957513"/>
          <p14:tracePt t="117448" x="5972175" y="2936875"/>
          <p14:tracePt t="117465" x="6100763" y="2936875"/>
          <p14:tracePt t="117483" x="6251575" y="2936875"/>
          <p14:tracePt t="117499" x="6315075" y="2936875"/>
          <p14:tracePt t="117516" x="6329363" y="2936875"/>
          <p14:tracePt t="117532" x="6343650" y="2936875"/>
          <p14:tracePt t="117566" x="6351588" y="2936875"/>
          <p14:tracePt t="117582" x="6365875" y="2936875"/>
          <p14:tracePt t="117599" x="6394450" y="2936875"/>
          <p14:tracePt t="117616" x="6400800" y="2936875"/>
          <p14:tracePt t="117632" x="6415088" y="2936875"/>
          <p14:tracePt t="117819" x="6365875" y="2936875"/>
          <p14:tracePt t="117828" x="6308725" y="2936875"/>
          <p14:tracePt t="117836" x="6237288" y="2936875"/>
          <p14:tracePt t="117850" x="6094413" y="2928938"/>
          <p14:tracePt t="117868" x="5957888" y="2914650"/>
          <p14:tracePt t="117884" x="5829300" y="2914650"/>
          <p14:tracePt t="117900" x="5794375" y="2914650"/>
          <p14:tracePt t="117917" x="5772150" y="2914650"/>
          <p14:tracePt t="117934" x="5751513" y="2908300"/>
          <p14:tracePt t="117951" x="5743575" y="2908300"/>
          <p14:tracePt t="118142" x="5743575" y="2894013"/>
          <p14:tracePt t="118147" x="5751513" y="2886075"/>
          <p14:tracePt t="118156" x="5757863" y="2857500"/>
          <p14:tracePt t="118169" x="5772150" y="2851150"/>
          <p14:tracePt t="118187" x="5815013" y="2794000"/>
          <p14:tracePt t="118203" x="5843588" y="2779713"/>
          <p14:tracePt t="118219" x="5865813" y="2765425"/>
          <p14:tracePt t="118236" x="5894388" y="2751138"/>
          <p14:tracePt t="118252" x="5929313" y="2743200"/>
          <p14:tracePt t="118269" x="5972175" y="2700338"/>
          <p14:tracePt t="118286" x="6043613" y="2657475"/>
          <p14:tracePt t="118303" x="6094413" y="2628900"/>
          <p14:tracePt t="118319" x="6157913" y="2571750"/>
          <p14:tracePt t="118336" x="6186488" y="2565400"/>
          <p14:tracePt t="118353" x="6223000" y="2528888"/>
          <p14:tracePt t="118370" x="6257925" y="2486025"/>
          <p14:tracePt t="118387" x="6280150" y="2436813"/>
          <p14:tracePt t="118403" x="6308725" y="2386013"/>
          <p14:tracePt t="118407" x="6323013" y="2371725"/>
          <p14:tracePt t="118421" x="6337300" y="2336800"/>
          <p14:tracePt t="118437" x="6343650" y="2322513"/>
          <p14:tracePt t="118454" x="6343650" y="2300288"/>
          <p14:tracePt t="118471" x="6351588" y="2293938"/>
          <p14:tracePt t="118751" x="6337300" y="2300288"/>
          <p14:tracePt t="118757" x="6315075" y="2322513"/>
          <p14:tracePt t="118765" x="6280150" y="2336800"/>
          <p14:tracePt t="118774" x="6243638" y="2371725"/>
          <p14:tracePt t="118789" x="6151563" y="2451100"/>
          <p14:tracePt t="118806" x="6065838" y="2528888"/>
          <p14:tracePt t="118822" x="5965825" y="2600325"/>
          <p14:tracePt t="118839" x="5886450" y="2651125"/>
          <p14:tracePt t="118856" x="5837238" y="2700338"/>
          <p14:tracePt t="118872" x="5800725" y="2714625"/>
          <p14:tracePt t="118889" x="5757863" y="2757488"/>
          <p14:tracePt t="118907" x="5743575" y="2771775"/>
          <p14:tracePt t="118923" x="5729288" y="2786063"/>
          <p14:tracePt t="118940" x="5729288" y="2794000"/>
          <p14:tracePt t="118956" x="5715000" y="2828925"/>
          <p14:tracePt t="118973" x="5715000" y="2857500"/>
          <p14:tracePt t="118989" x="5700713" y="2871788"/>
          <p14:tracePt t="119007" x="5686425" y="2908300"/>
          <p14:tracePt t="119028" x="5680075" y="2922588"/>
          <p14:tracePt t="119040" x="5680075" y="2928938"/>
          <p14:tracePt t="119057" x="5680075" y="2936875"/>
          <p14:tracePt t="119074" x="5680075" y="2951163"/>
          <p14:tracePt t="119235" x="5680075" y="2943225"/>
          <p14:tracePt t="119282" x="5680075" y="2936875"/>
          <p14:tracePt t="119290" x="5694363" y="2936875"/>
          <p14:tracePt t="119320" x="5700713" y="2936875"/>
          <p14:tracePt t="119337" x="5708650" y="2928938"/>
          <p14:tracePt t="119353" x="5715000" y="2922588"/>
          <p14:tracePt t="119368" x="5722938" y="2914650"/>
          <p14:tracePt t="119377" x="5729288" y="2908300"/>
          <p14:tracePt t="119383" x="5743575" y="2900363"/>
          <p14:tracePt t="119391" x="5751513" y="2894013"/>
          <p14:tracePt t="119409" x="5780088" y="2879725"/>
          <p14:tracePt t="119425" x="5800725" y="2865438"/>
          <p14:tracePt t="119443" x="5822950" y="2836863"/>
          <p14:tracePt t="119459" x="5872163" y="2771775"/>
          <p14:tracePt t="119476" x="5900738" y="2722563"/>
          <p14:tracePt t="119492" x="5951538" y="2679700"/>
          <p14:tracePt t="119509" x="5980113" y="2657475"/>
          <p14:tracePt t="119526" x="6022975" y="2600325"/>
          <p14:tracePt t="119543" x="6065838" y="2551113"/>
          <p14:tracePt t="119559" x="6094413" y="2465388"/>
          <p14:tracePt t="119576" x="6137275" y="2365375"/>
          <p14:tracePt t="119580" x="6151563" y="2336800"/>
          <p14:tracePt t="119593" x="6208713" y="2271713"/>
          <p14:tracePt t="119610" x="6257925" y="2200275"/>
          <p14:tracePt t="119626" x="6286500" y="2151063"/>
          <p14:tracePt t="119643" x="6315075" y="2128838"/>
          <p14:tracePt t="119660" x="6337300" y="2108200"/>
          <p14:tracePt t="119677" x="6343650" y="2108200"/>
          <p14:tracePt t="119693" x="6351588" y="2108200"/>
          <p14:tracePt t="119711" x="6351588" y="2100263"/>
          <p14:tracePt t="119713" x="6357938" y="2100263"/>
          <p14:tracePt t="119726" x="6372225" y="2100263"/>
          <p14:tracePt t="119744" x="6372225" y="2085975"/>
          <p14:tracePt t="119761" x="6394450" y="2071688"/>
          <p14:tracePt t="119777" x="6400800" y="2065338"/>
          <p14:tracePt t="119794" x="6423025" y="2051050"/>
          <p14:tracePt t="119798" x="6423025" y="2043113"/>
          <p14:tracePt t="119913" x="6451600" y="2079625"/>
          <p14:tracePt t="119922" x="6465888" y="2108200"/>
          <p14:tracePt t="119930" x="6472238" y="2151063"/>
          <p14:tracePt t="119945" x="6529388" y="2243138"/>
          <p14:tracePt t="119961" x="6586538" y="2328863"/>
          <p14:tracePt t="119978" x="6594475" y="2365375"/>
          <p14:tracePt t="119995" x="6629400" y="2443163"/>
          <p14:tracePt t="120013" x="6643688" y="2522538"/>
          <p14:tracePt t="120016" x="6665913" y="2579688"/>
          <p14:tracePt t="120028" x="6694488" y="2636838"/>
          <p14:tracePt t="120046" x="6757988" y="2751138"/>
          <p14:tracePt t="120063" x="6786563" y="2857500"/>
          <p14:tracePt t="120079" x="6829425" y="2936875"/>
          <p14:tracePt t="120096" x="6843713" y="2994025"/>
          <p14:tracePt t="120113" x="6843713" y="3008313"/>
          <p14:tracePt t="120147" x="6843713" y="3014663"/>
          <p14:tracePt t="120164" x="6851650" y="3028950"/>
          <p14:tracePt t="120180" x="6851650" y="3036888"/>
          <p14:tracePt t="120197" x="6851650" y="3043238"/>
          <p14:tracePt t="120213" x="6851650" y="3051175"/>
          <p14:tracePt t="120234" x="6851650" y="3057525"/>
          <p14:tracePt t="120274" x="6851650" y="3065463"/>
          <p14:tracePt t="120455" x="6858000" y="3065463"/>
          <p14:tracePt t="122053" x="6858000" y="3071813"/>
          <p14:tracePt t="122062" x="6843713" y="3086100"/>
          <p14:tracePt t="122073" x="6843713" y="3094038"/>
          <p14:tracePt t="122089" x="6829425" y="3108325"/>
          <p14:tracePt t="122107" x="6794500" y="3128963"/>
          <p14:tracePt t="122123" x="6680200" y="3186113"/>
          <p14:tracePt t="122139" x="6551613" y="3228975"/>
          <p14:tracePt t="122156" x="6329363" y="3286125"/>
          <p14:tracePt t="122173" x="6086475" y="3386138"/>
          <p14:tracePt t="122189" x="5851525" y="3486150"/>
          <p14:tracePt t="122207" x="5557838" y="3779838"/>
          <p14:tracePt t="122224" x="5286375" y="4079875"/>
          <p14:tracePt t="122226" x="5143500" y="4186238"/>
          <p14:tracePt t="122240" x="5065713" y="4243388"/>
          <p14:tracePt t="122258" x="4900613" y="4343400"/>
          <p14:tracePt t="122274" x="4765675" y="4422775"/>
          <p14:tracePt t="122291" x="4672013" y="4479925"/>
          <p14:tracePt t="122307" x="4551363" y="4522788"/>
          <p14:tracePt t="122324" x="4479925" y="4551363"/>
          <p14:tracePt t="122343" x="4429125" y="4557713"/>
          <p14:tracePt t="122344" x="4394200" y="4572000"/>
          <p14:tracePt t="122357" x="4343400" y="4579938"/>
          <p14:tracePt t="122375" x="4237038" y="4629150"/>
          <p14:tracePt t="122392" x="4171950" y="4657725"/>
          <p14:tracePt t="122407" x="4108450" y="4700588"/>
          <p14:tracePt t="122425" x="4037013" y="4729163"/>
          <p14:tracePt t="122441" x="3965575" y="4765675"/>
          <p14:tracePt t="122458" x="3929063" y="4779963"/>
          <p14:tracePt t="122475" x="3871913" y="4800600"/>
          <p14:tracePt t="122491" x="3829050" y="4814888"/>
          <p14:tracePt t="122508" x="3779838" y="4814888"/>
          <p14:tracePt t="122526" x="3729038" y="4814888"/>
          <p14:tracePt t="122542" x="3694113" y="4814888"/>
          <p14:tracePt t="122558" x="3671888" y="4814888"/>
          <p14:tracePt t="122575" x="3657600" y="4800600"/>
          <p14:tracePt t="122592" x="3622675" y="4779963"/>
          <p14:tracePt t="122609" x="3571875" y="4765675"/>
          <p14:tracePt t="122625" x="3551238" y="4743450"/>
          <p14:tracePt t="122642" x="3543300" y="4722813"/>
          <p14:tracePt t="122659" x="3543300" y="4686300"/>
          <p14:tracePt t="122676" x="3543300" y="4622800"/>
          <p14:tracePt t="122692" x="3529013" y="4494213"/>
          <p14:tracePt t="122709" x="3514725" y="4422775"/>
          <p14:tracePt t="122726" x="3508375" y="4357688"/>
          <p14:tracePt t="122743" x="3471863" y="4300538"/>
          <p14:tracePt t="122759" x="3451225" y="4271963"/>
          <p14:tracePt t="122776" x="3443288" y="4257675"/>
          <p14:tracePt t="122793" x="3436938" y="4251325"/>
          <p14:tracePt t="122811" x="3429000" y="4243388"/>
          <p14:tracePt t="122923" x="3429000" y="4237038"/>
          <p14:tracePt t="122930" x="3422650" y="4222750"/>
          <p14:tracePt t="122938" x="3422650" y="4200525"/>
          <p14:tracePt t="122947" x="3414713" y="4186238"/>
          <p14:tracePt t="122961" x="3414713" y="4165600"/>
          <p14:tracePt t="122977" x="3408363" y="4137025"/>
          <p14:tracePt t="122994" x="3400425" y="4129088"/>
          <p14:tracePt t="123011" x="3400425" y="4122738"/>
          <p14:tracePt t="123027" x="3400425" y="4114800"/>
          <p14:tracePt t="123171" x="3400425" y="4122738"/>
          <p14:tracePt t="123181" x="3400425" y="4129088"/>
          <p14:tracePt t="123187" x="3400425" y="4137025"/>
          <p14:tracePt t="123196" x="3400425" y="4151313"/>
          <p14:tracePt t="123211" x="3400425" y="4171950"/>
          <p14:tracePt t="123229" x="3400425" y="4186238"/>
          <p14:tracePt t="123245" x="3400425" y="4194175"/>
          <p14:tracePt t="123262" x="3394075" y="4208463"/>
          <p14:tracePt t="123297" x="3394075" y="4214813"/>
          <p14:tracePt t="123313" x="3386138" y="4229100"/>
          <p14:tracePt t="123329" x="3379788" y="4251325"/>
          <p14:tracePt t="123346" x="3379788" y="4279900"/>
          <p14:tracePt t="123362" x="3379788" y="4308475"/>
          <p14:tracePt t="123380" x="3379788" y="4337050"/>
          <p14:tracePt t="123396" x="3371850" y="4343400"/>
          <p14:tracePt t="123554" x="3371850" y="4322763"/>
          <p14:tracePt t="123561" x="3371850" y="4300538"/>
          <p14:tracePt t="123570" x="3371850" y="4286250"/>
          <p14:tracePt t="123581" x="3371850" y="4271963"/>
          <p14:tracePt t="123598" x="3371850" y="4229100"/>
          <p14:tracePt t="123615" x="3371850" y="4194175"/>
          <p14:tracePt t="123631" x="3371850" y="4179888"/>
          <p14:tracePt t="123650" x="3365500" y="4171950"/>
          <p14:tracePt t="123664" x="3365500" y="4165600"/>
          <p14:tracePt t="123681" x="3365500" y="4151313"/>
          <p14:tracePt t="123698" x="3365500" y="4143375"/>
          <p14:tracePt t="123715" x="3371850" y="4137025"/>
          <p14:tracePt t="123852" x="3371850" y="4165600"/>
          <p14:tracePt t="123858" x="3371850" y="4179888"/>
          <p14:tracePt t="123868" x="3371850" y="4186238"/>
          <p14:tracePt t="123882" x="3365500" y="4214813"/>
          <p14:tracePt t="123899" x="3357563" y="4251325"/>
          <p14:tracePt t="123915" x="3357563" y="4279900"/>
          <p14:tracePt t="123932" x="3357563" y="4314825"/>
          <p14:tracePt t="123949" x="3351213" y="4343400"/>
          <p14:tracePt t="123966" x="3351213" y="4379913"/>
          <p14:tracePt t="123970" x="3343275" y="4400550"/>
          <p14:tracePt t="123983" x="3343275" y="4429125"/>
          <p14:tracePt t="123999" x="3343275" y="4465638"/>
          <p14:tracePt t="124016" x="3343275" y="4500563"/>
          <p14:tracePt t="124021" x="3336925" y="4522788"/>
          <p14:tracePt t="124032" x="3328988" y="4543425"/>
          <p14:tracePt t="124049" x="3322638" y="4557713"/>
          <p14:tracePt t="124067" x="3322638" y="4565650"/>
          <p14:tracePt t="124083" x="3314700" y="4579938"/>
          <p14:tracePt t="124100" x="3314700" y="4586288"/>
          <p14:tracePt t="124132" x="3314700" y="4594225"/>
          <p14:tracePt t="124163" x="3308350" y="4594225"/>
          <p14:tracePt t="124172" x="3308350" y="4600575"/>
          <p14:tracePt t="124195" x="3308350" y="4608513"/>
          <p14:tracePt t="124204" x="3300413" y="4614863"/>
          <p14:tracePt t="124217" x="3294063" y="4629150"/>
          <p14:tracePt t="124234" x="3286125" y="4637088"/>
          <p14:tracePt t="124250" x="3279775" y="4643438"/>
          <p14:tracePt t="124268" x="3271838" y="4651375"/>
          <p14:tracePt t="124284" x="3257550" y="4651375"/>
          <p14:tracePt t="124301" x="3251200" y="4651375"/>
          <p14:tracePt t="124317" x="3214688" y="4651375"/>
          <p14:tracePt t="124320" x="3208338" y="4651375"/>
          <p14:tracePt t="124335" x="3186113" y="4643438"/>
          <p14:tracePt t="124351" x="3171825" y="4643438"/>
          <p14:tracePt t="124369" x="3165475" y="4637088"/>
          <p14:tracePt t="124401" x="3157538" y="4629150"/>
          <p14:tracePt t="124418" x="3151188" y="4629150"/>
          <p14:tracePt t="124439" x="3143250" y="4629150"/>
          <p14:tracePt t="124454" x="3136900" y="4629150"/>
          <p14:tracePt t="124468" x="3128963" y="4629150"/>
          <p14:tracePt t="124485" x="3122613" y="4629150"/>
          <p14:tracePt t="124503" x="3114675" y="4629150"/>
          <p14:tracePt t="124519" x="3100388" y="4643438"/>
          <p14:tracePt t="124535" x="3086100" y="4651375"/>
          <p14:tracePt t="124552" x="3051175" y="4672013"/>
          <p14:tracePt t="124569" x="2965450" y="4694238"/>
          <p14:tracePt t="124586" x="2914650" y="4722813"/>
          <p14:tracePt t="124602" x="2836863" y="4751388"/>
          <p14:tracePt t="124619" x="2800350" y="4772025"/>
          <p14:tracePt t="124637" x="2771775" y="4794250"/>
          <p14:tracePt t="124653" x="2757488" y="4886325"/>
          <p14:tracePt t="124657" x="2751138" y="4937125"/>
          <p14:tracePt t="124669" x="2751138" y="4951413"/>
          <p14:tracePt t="124687" x="2743200" y="4972050"/>
          <p14:tracePt t="124703" x="2736850" y="4994275"/>
          <p14:tracePt t="124719" x="2728913" y="5008563"/>
          <p14:tracePt t="124736" x="2722563" y="5029200"/>
          <p14:tracePt t="124753" x="2722563" y="5051425"/>
          <p14:tracePt t="124770" x="2714625" y="5057775"/>
          <p14:tracePt t="124787" x="2700338" y="5094288"/>
          <p14:tracePt t="124804" x="2700338" y="5108575"/>
          <p14:tracePt t="124821" x="2700338" y="5137150"/>
          <p14:tracePt t="124837" x="2686050" y="5222875"/>
          <p14:tracePt t="124854" x="2671763" y="5357813"/>
          <p14:tracePt t="124870" x="2665413" y="5500688"/>
          <p14:tracePt t="124887" x="2636838" y="5572125"/>
          <p14:tracePt t="124905" x="2628900" y="5629275"/>
          <p14:tracePt t="124921" x="2628900" y="5657850"/>
          <p14:tracePt t="124938" x="2622550" y="5665788"/>
          <p14:tracePt t="124954" x="2622550" y="5672138"/>
          <p14:tracePt t="124971" x="2622550" y="5680075"/>
          <p14:tracePt t="125087" x="2622550" y="5686425"/>
          <p14:tracePt t="125095" x="2622550" y="5694363"/>
          <p14:tracePt t="125105" x="2628900" y="5700713"/>
          <p14:tracePt t="125122" x="2643188" y="5722938"/>
          <p14:tracePt t="125138" x="2665413" y="5729288"/>
          <p14:tracePt t="125155" x="2671763" y="5729288"/>
          <p14:tracePt t="126029" x="2679700" y="5729288"/>
          <p14:tracePt t="126406" x="2686050" y="5729288"/>
          <p14:tracePt t="126428" x="2700338" y="5729288"/>
          <p14:tracePt t="126436" x="2714625" y="5729288"/>
          <p14:tracePt t="126446" x="2736850" y="5729288"/>
          <p14:tracePt t="126463" x="2794000" y="5722938"/>
          <p14:tracePt t="126480" x="2879725" y="5708650"/>
          <p14:tracePt t="126496" x="3036888" y="5694363"/>
          <p14:tracePt t="126512" x="3194050" y="5680075"/>
          <p14:tracePt t="126529" x="3479800" y="5665788"/>
          <p14:tracePt t="126546" x="3694113" y="5637213"/>
          <p14:tracePt t="126563" x="3857625" y="5608638"/>
          <p14:tracePt t="126579" x="4037013" y="5600700"/>
          <p14:tracePt t="126597" x="4143375" y="5594350"/>
          <p14:tracePt t="126612" x="4271963" y="5572125"/>
          <p14:tracePt t="126630" x="4357688" y="5551488"/>
          <p14:tracePt t="126647" x="4529138" y="5480050"/>
          <p14:tracePt t="126663" x="4643438" y="5443538"/>
          <p14:tracePt t="126680" x="4729163" y="5394325"/>
          <p14:tracePt t="126697" x="4837113" y="5372100"/>
          <p14:tracePt t="126713" x="4914900" y="5357813"/>
          <p14:tracePt t="126731" x="4972050" y="5329238"/>
          <p14:tracePt t="126748" x="5122863" y="5300663"/>
          <p14:tracePt t="126764" x="5322888" y="5251450"/>
          <p14:tracePt t="126780" x="5465763" y="5243513"/>
          <p14:tracePt t="126797" x="5580063" y="5222875"/>
          <p14:tracePt t="126814" x="5657850" y="5214938"/>
          <p14:tracePt t="126831" x="5772150" y="5214938"/>
          <p14:tracePt t="126847" x="5829300" y="5214938"/>
          <p14:tracePt t="126865" x="5965825" y="5222875"/>
          <p14:tracePt t="126881" x="6072188" y="5229225"/>
          <p14:tracePt t="126898" x="6180138" y="5222875"/>
          <p14:tracePt t="126915" x="6280150" y="5208588"/>
          <p14:tracePt t="126931" x="6380163" y="5194300"/>
          <p14:tracePt t="126948" x="6494463" y="5194300"/>
          <p14:tracePt t="126965" x="6594475" y="5194300"/>
          <p14:tracePt t="126981" x="6672263" y="5194300"/>
          <p14:tracePt t="126984" x="6715125" y="5194300"/>
          <p14:tracePt t="126998" x="6723063" y="5194300"/>
          <p14:tracePt t="127016" x="6786563" y="5194300"/>
          <p14:tracePt t="127032" x="6808788" y="5194300"/>
          <p14:tracePt t="127049" x="6815138" y="5200650"/>
          <p14:tracePt t="127066" x="6829425" y="5208588"/>
          <p14:tracePt t="127082" x="6851650" y="5222875"/>
          <p14:tracePt t="127099" x="6900863" y="5251450"/>
          <p14:tracePt t="127116" x="6929438" y="5265738"/>
          <p14:tracePt t="127132" x="6972300" y="5272088"/>
          <p14:tracePt t="127149" x="6980238" y="5272088"/>
          <p14:tracePt t="127615" x="6972300" y="5280025"/>
          <p14:tracePt t="127624" x="6965950" y="5280025"/>
          <p14:tracePt t="127635" x="6958013" y="5280025"/>
          <p14:tracePt t="127656" x="6951663" y="5280025"/>
          <p14:tracePt t="129620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 err="1">
                <a:solidFill>
                  <a:srgbClr val="0000FF"/>
                </a:solidFill>
              </a:rPr>
              <a:t>UnsortedLinkedList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  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</a:t>
            </a:r>
            <a:r>
              <a:rPr lang="en-US" altLang="ko-KR" sz="2400" kern="0" dirty="0" err="1">
                <a:solidFill>
                  <a:schemeClr val="tx2"/>
                </a:solidFill>
              </a:rPr>
              <a:t>insertLast</a:t>
            </a:r>
            <a:r>
              <a:rPr lang="en-US" altLang="ko-KR" sz="2400" kern="0" dirty="0">
                <a:solidFill>
                  <a:schemeClr val="tx2"/>
                </a:solidFill>
              </a:rPr>
              <a:t>(self,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data):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if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>
                <a:solidFill>
                  <a:schemeClr val="tx2"/>
                </a:solidFill>
              </a:rPr>
              <a:t> is None:   # </a:t>
            </a:r>
            <a:r>
              <a:rPr lang="ko-KR" altLang="en-US" sz="2400" kern="0">
                <a:solidFill>
                  <a:schemeClr val="tx2"/>
                </a:solidFill>
              </a:rPr>
              <a:t>처음 데이터 삽입</a:t>
            </a:r>
          </a:p>
          <a:p>
            <a:pPr marL="0" indent="0">
              <a:buNone/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Node(data,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else:  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# </a:t>
            </a:r>
            <a:r>
              <a:rPr lang="ko-KR" altLang="en-US" sz="2400" kern="0">
                <a:solidFill>
                  <a:schemeClr val="tx2"/>
                </a:solidFill>
              </a:rPr>
              <a:t>맨 마지막 노드 다음에 새로운 노드 삽입</a:t>
            </a:r>
          </a:p>
          <a:p>
            <a:pPr marL="0" indent="0">
              <a:buNone/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while 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tmp.next</a:t>
            </a:r>
            <a:r>
              <a:rPr lang="en-US" altLang="ko-KR" sz="2400" kern="0" dirty="0">
                <a:solidFill>
                  <a:schemeClr val="tx2"/>
                </a:solidFill>
              </a:rPr>
              <a:t> is not None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: 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tmp.next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tmp.next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Node(data)</a:t>
            </a:r>
            <a:endParaRPr lang="en-US" altLang="ko-KR" sz="24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5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274"/>
    </mc:Choice>
    <mc:Fallback xmlns="">
      <p:transition spd="slow" advTm="10227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698" x="7458075" y="2979738"/>
          <p14:tracePt t="5058" x="7451725" y="2979738"/>
          <p14:tracePt t="5067" x="7443788" y="2965450"/>
          <p14:tracePt t="5076" x="7443788" y="2957513"/>
          <p14:tracePt t="5083" x="7443788" y="2951163"/>
          <p14:tracePt t="5100" x="7429500" y="2936875"/>
          <p14:tracePt t="5117" x="7415213" y="2914650"/>
          <p14:tracePt t="5133" x="7394575" y="2900363"/>
          <p14:tracePt t="5151" x="7386638" y="2886075"/>
          <p14:tracePt t="5168" x="7358063" y="2871788"/>
          <p14:tracePt t="5184" x="7337425" y="2857500"/>
          <p14:tracePt t="5201" x="7294563" y="2828925"/>
          <p14:tracePt t="5217" x="7243763" y="2794000"/>
          <p14:tracePt t="5234" x="7180263" y="2765425"/>
          <p14:tracePt t="5251" x="7137400" y="2751138"/>
          <p14:tracePt t="5268" x="7037388" y="2693988"/>
          <p14:tracePt t="5270" x="6986588" y="2671763"/>
          <p14:tracePt t="5285" x="6937375" y="2651125"/>
          <p14:tracePt t="5301" x="6729413" y="2586038"/>
          <p14:tracePt t="5318" x="6600825" y="2557463"/>
          <p14:tracePt t="5334" x="6465888" y="2522538"/>
          <p14:tracePt t="5351" x="6351588" y="2508250"/>
          <p14:tracePt t="5368" x="6186488" y="2500313"/>
          <p14:tracePt t="5385" x="6108700" y="2493963"/>
          <p14:tracePt t="5402" x="5972175" y="2493963"/>
          <p14:tracePt t="5420" x="5894388" y="2493963"/>
          <p14:tracePt t="5435" x="5808663" y="2500313"/>
          <p14:tracePt t="5453" x="5751513" y="2500313"/>
          <p14:tracePt t="5468" x="5694363" y="2500313"/>
          <p14:tracePt t="5485" x="5629275" y="2486025"/>
          <p14:tracePt t="5504" x="5586413" y="2479675"/>
          <p14:tracePt t="5506" x="5565775" y="2479675"/>
          <p14:tracePt t="5519" x="5557838" y="2479675"/>
          <p14:tracePt t="5536" x="5457825" y="2465388"/>
          <p14:tracePt t="5553" x="5386388" y="2451100"/>
          <p14:tracePt t="5570" x="5300663" y="2436813"/>
          <p14:tracePt t="5586" x="5237163" y="2443163"/>
          <p14:tracePt t="5603" x="5172075" y="2451100"/>
          <p14:tracePt t="5619" x="5114925" y="2451100"/>
          <p14:tracePt t="5636" x="5043488" y="2451100"/>
          <p14:tracePt t="5653" x="4994275" y="2451100"/>
          <p14:tracePt t="5670" x="4957763" y="2451100"/>
          <p14:tracePt t="5686" x="4929188" y="2451100"/>
          <p14:tracePt t="5704" x="4908550" y="2436813"/>
          <p14:tracePt t="5720" x="4894263" y="2436813"/>
          <p14:tracePt t="5928" x="4894263" y="2428875"/>
          <p14:tracePt t="5936" x="4894263" y="2414588"/>
          <p14:tracePt t="5942" x="4894263" y="2393950"/>
          <p14:tracePt t="5954" x="4894263" y="2371725"/>
          <p14:tracePt t="5975" x="4894263" y="2308225"/>
          <p14:tracePt t="5989" x="4894263" y="2286000"/>
          <p14:tracePt t="6005" x="4908550" y="2251075"/>
          <p14:tracePt t="6021" x="4922838" y="2208213"/>
          <p14:tracePt t="6038" x="4929188" y="2185988"/>
          <p14:tracePt t="6055" x="4937125" y="2171700"/>
          <p14:tracePt t="6072" x="4937125" y="2157413"/>
          <p14:tracePt t="6089" x="4937125" y="2136775"/>
          <p14:tracePt t="6105" x="4943475" y="2114550"/>
          <p14:tracePt t="6123" x="4943475" y="2108200"/>
          <p14:tracePt t="6144" x="4943475" y="2100263"/>
          <p14:tracePt t="6155" x="4943475" y="2093913"/>
          <p14:tracePt t="6173" x="4943475" y="2085975"/>
          <p14:tracePt t="6189" x="4951413" y="2079625"/>
          <p14:tracePt t="6206" x="4965700" y="2051050"/>
          <p14:tracePt t="6222" x="4979988" y="2028825"/>
          <p14:tracePt t="6239" x="4986338" y="2022475"/>
          <p14:tracePt t="6256" x="5008563" y="2000250"/>
          <p14:tracePt t="6273" x="5029200" y="1979613"/>
          <p14:tracePt t="6290" x="5072063" y="1965325"/>
          <p14:tracePt t="6307" x="5100638" y="1943100"/>
          <p14:tracePt t="6324" x="5143500" y="1908175"/>
          <p14:tracePt t="6340" x="5194300" y="1857375"/>
          <p14:tracePt t="6357" x="5229225" y="1822450"/>
          <p14:tracePt t="6373" x="5257800" y="1800225"/>
          <p14:tracePt t="6390" x="5272088" y="1793875"/>
          <p14:tracePt t="6407" x="5272088" y="1785938"/>
          <p14:tracePt t="6473" x="5280025" y="1785938"/>
          <p14:tracePt t="6489" x="5294313" y="1785938"/>
          <p14:tracePt t="6498" x="5294313" y="1779588"/>
          <p14:tracePt t="6513" x="5300663" y="1779588"/>
          <p14:tracePt t="6524" x="5300663" y="1771650"/>
          <p14:tracePt t="6542" x="5308600" y="1771650"/>
          <p14:tracePt t="6964" x="5300663" y="1771650"/>
          <p14:tracePt t="6980" x="5286375" y="1771650"/>
          <p14:tracePt t="6997" x="5265738" y="1771650"/>
          <p14:tracePt t="7005" x="5265738" y="1765300"/>
          <p14:tracePt t="7015" x="5257800" y="1765300"/>
          <p14:tracePt t="7027" x="5237163" y="1765300"/>
          <p14:tracePt t="7044" x="5208588" y="1771650"/>
          <p14:tracePt t="7061" x="5186363" y="1785938"/>
          <p14:tracePt t="7077" x="5122863" y="1814513"/>
          <p14:tracePt t="7094" x="5029200" y="1851025"/>
          <p14:tracePt t="7111" x="4957763" y="1879600"/>
          <p14:tracePt t="7128" x="4822825" y="1928813"/>
          <p14:tracePt t="7144" x="4772025" y="1957388"/>
          <p14:tracePt t="7161" x="4714875" y="1979613"/>
          <p14:tracePt t="7178" x="4665663" y="1993900"/>
          <p14:tracePt t="7194" x="4622800" y="2014538"/>
          <p14:tracePt t="7211" x="4579938" y="2022475"/>
          <p14:tracePt t="7228" x="4543425" y="2043113"/>
          <p14:tracePt t="7232" x="4514850" y="2051050"/>
          <p14:tracePt t="7245" x="4494213" y="2051050"/>
          <p14:tracePt t="7262" x="4408488" y="2065338"/>
          <p14:tracePt t="7278" x="4337050" y="2071688"/>
          <p14:tracePt t="7295" x="4271963" y="2079625"/>
          <p14:tracePt t="7312" x="4229100" y="2085975"/>
          <p14:tracePt t="7328" x="4171950" y="2093913"/>
          <p14:tracePt t="7345" x="4122738" y="2093913"/>
          <p14:tracePt t="7362" x="4051300" y="2093913"/>
          <p14:tracePt t="7380" x="3986213" y="2093913"/>
          <p14:tracePt t="7396" x="3943350" y="2100263"/>
          <p14:tracePt t="7412" x="3922713" y="2108200"/>
          <p14:tracePt t="7429" x="3879850" y="2114550"/>
          <p14:tracePt t="7446" x="3794125" y="2128838"/>
          <p14:tracePt t="7463" x="3729038" y="2143125"/>
          <p14:tracePt t="7479" x="3657600" y="2157413"/>
          <p14:tracePt t="7496" x="3594100" y="2165350"/>
          <p14:tracePt t="7514" x="3557588" y="2165350"/>
          <p14:tracePt t="7529" x="3551238" y="2165350"/>
          <p14:tracePt t="7546" x="3536950" y="2165350"/>
          <p14:tracePt t="7563" x="3522663" y="2171700"/>
          <p14:tracePt t="7580" x="3514725" y="2171700"/>
          <p14:tracePt t="7596" x="3486150" y="2171700"/>
          <p14:tracePt t="7613" x="3451225" y="2171700"/>
          <p14:tracePt t="7630" x="3429000" y="2171700"/>
          <p14:tracePt t="7647" x="3394075" y="2165350"/>
          <p14:tracePt t="7664" x="3371850" y="2157413"/>
          <p14:tracePt t="7680" x="3357563" y="2157413"/>
          <p14:tracePt t="7764" x="3351213" y="2157413"/>
          <p14:tracePt t="7887" x="3357563" y="2157413"/>
          <p14:tracePt t="7894" x="3394075" y="2157413"/>
          <p14:tracePt t="7903" x="3429000" y="2157413"/>
          <p14:tracePt t="7915" x="3471863" y="2157413"/>
          <p14:tracePt t="7932" x="3557588" y="2157413"/>
          <p14:tracePt t="7949" x="3686175" y="2136775"/>
          <p14:tracePt t="7965" x="3779838" y="2136775"/>
          <p14:tracePt t="7982" x="3851275" y="2136775"/>
          <p14:tracePt t="7999" x="3871913" y="2128838"/>
          <p14:tracePt t="8015" x="3886200" y="2122488"/>
          <p14:tracePt t="8033" x="3894138" y="2122488"/>
          <p14:tracePt t="8052" x="3900488" y="2122488"/>
          <p14:tracePt t="8066" x="3914775" y="2122488"/>
          <p14:tracePt t="8084" x="3929063" y="2122488"/>
          <p14:tracePt t="8100" x="3957638" y="2122488"/>
          <p14:tracePt t="8116" x="3979863" y="2122488"/>
          <p14:tracePt t="8133" x="4000500" y="2114550"/>
          <p14:tracePt t="8170" x="4008438" y="2114550"/>
          <p14:tracePt t="8349" x="4000500" y="2122488"/>
          <p14:tracePt t="8357" x="3994150" y="2122488"/>
          <p14:tracePt t="8367" x="3986213" y="2122488"/>
          <p14:tracePt t="8384" x="3957638" y="2128838"/>
          <p14:tracePt t="8401" x="3922713" y="2136775"/>
          <p14:tracePt t="8418" x="3879850" y="2128838"/>
          <p14:tracePt t="8434" x="3829050" y="2122488"/>
          <p14:tracePt t="8451" x="3808413" y="2093913"/>
          <p14:tracePt t="8468" x="3794125" y="2071688"/>
          <p14:tracePt t="8485" x="3786188" y="2028825"/>
          <p14:tracePt t="8502" x="3771900" y="1979613"/>
          <p14:tracePt t="8518" x="3743325" y="1879600"/>
          <p14:tracePt t="8535" x="3743325" y="1836738"/>
          <p14:tracePt t="8552" x="3743325" y="1822450"/>
          <p14:tracePt t="8568" x="3722688" y="1757363"/>
          <p14:tracePt t="8585" x="3722688" y="1714500"/>
          <p14:tracePt t="8602" x="3722688" y="1693863"/>
          <p14:tracePt t="8618" x="3722688" y="1685925"/>
          <p14:tracePt t="8637" x="3743325" y="1671638"/>
          <p14:tracePt t="8652" x="3757613" y="1665288"/>
          <p14:tracePt t="8669" x="3765550" y="1657350"/>
          <p14:tracePt t="8685" x="3771900" y="1657350"/>
          <p14:tracePt t="8719" x="3786188" y="1657350"/>
          <p14:tracePt t="8722" x="3794125" y="1657350"/>
          <p14:tracePt t="8735" x="3808413" y="1657350"/>
          <p14:tracePt t="8753" x="3829050" y="1665288"/>
          <p14:tracePt t="8770" x="3865563" y="1685925"/>
          <p14:tracePt t="8787" x="3879850" y="1693863"/>
          <p14:tracePt t="8803" x="3894138" y="1700213"/>
          <p14:tracePt t="8820" x="3900488" y="1708150"/>
          <p14:tracePt t="8836" x="3908425" y="1736725"/>
          <p14:tracePt t="8854" x="3922713" y="1779588"/>
          <p14:tracePt t="8870" x="3937000" y="1814513"/>
          <p14:tracePt t="8886" x="3957638" y="1871663"/>
          <p14:tracePt t="8903" x="3965575" y="1908175"/>
          <p14:tracePt t="8921" x="3971925" y="1951038"/>
          <p14:tracePt t="8937" x="3971925" y="1985963"/>
          <p14:tracePt t="8954" x="3971925" y="2014538"/>
          <p14:tracePt t="8971" x="3971925" y="2036763"/>
          <p14:tracePt t="8988" x="3971925" y="2057400"/>
          <p14:tracePt t="9004" x="3971925" y="2071688"/>
          <p14:tracePt t="9021" x="3965575" y="2085975"/>
          <p14:tracePt t="9037" x="3951288" y="2093913"/>
          <p14:tracePt t="9055" x="3937000" y="2093913"/>
          <p14:tracePt t="9071" x="3914775" y="2100263"/>
          <p14:tracePt t="9088" x="3908425" y="2100263"/>
          <p14:tracePt t="9105" x="3865563" y="2122488"/>
          <p14:tracePt t="9121" x="3822700" y="2136775"/>
          <p14:tracePt t="9138" x="3800475" y="2151063"/>
          <p14:tracePt t="9154" x="3786188" y="2157413"/>
          <p14:tracePt t="9301" x="3779838" y="2157413"/>
          <p14:tracePt t="9418" x="3771900" y="2157413"/>
          <p14:tracePt t="9426" x="3765550" y="2151063"/>
          <p14:tracePt t="9432" x="3757613" y="2128838"/>
          <p14:tracePt t="9441" x="3751263" y="2122488"/>
          <p14:tracePt t="9456" x="3736975" y="2100263"/>
          <p14:tracePt t="9475" x="3722688" y="2079625"/>
          <p14:tracePt t="9490" x="3722688" y="2065338"/>
          <p14:tracePt t="9506" x="3722688" y="2022475"/>
          <p14:tracePt t="9523" x="3729038" y="1985963"/>
          <p14:tracePt t="9540" x="3751263" y="1957388"/>
          <p14:tracePt t="9556" x="3765550" y="1951038"/>
          <p14:tracePt t="9574" x="3829050" y="1951038"/>
          <p14:tracePt t="9590" x="3865563" y="1951038"/>
          <p14:tracePt t="9609" x="3894138" y="1943100"/>
          <p14:tracePt t="9624" x="3914775" y="1943100"/>
          <p14:tracePt t="9641" x="3937000" y="1943100"/>
          <p14:tracePt t="9658" x="3979863" y="1943100"/>
          <p14:tracePt t="9674" x="4086225" y="1971675"/>
          <p14:tracePt t="9691" x="4137025" y="1979613"/>
          <p14:tracePt t="9707" x="4157663" y="1985963"/>
          <p14:tracePt t="9724" x="4171950" y="1993900"/>
          <p14:tracePt t="9741" x="4171950" y="2000250"/>
          <p14:tracePt t="9759" x="4171950" y="2022475"/>
          <p14:tracePt t="9775" x="4171950" y="2051050"/>
          <p14:tracePt t="9776" x="4171950" y="2057400"/>
          <p14:tracePt t="9792" x="4157663" y="2065338"/>
          <p14:tracePt t="9808" x="4143375" y="2085975"/>
          <p14:tracePt t="9825" x="4100513" y="2100263"/>
          <p14:tracePt t="9842" x="4051300" y="2100263"/>
          <p14:tracePt t="9859" x="4000500" y="2100263"/>
          <p14:tracePt t="9875" x="3951288" y="2100263"/>
          <p14:tracePt t="9893" x="3894138" y="2079625"/>
          <p14:tracePt t="9908" x="3879850" y="2065338"/>
          <p14:tracePt t="9926" x="3865563" y="2036763"/>
          <p14:tracePt t="9942" x="3865563" y="2014538"/>
          <p14:tracePt t="9959" x="3865563" y="1993900"/>
          <p14:tracePt t="9993" x="3865563" y="1985963"/>
          <p14:tracePt t="10009" x="3871913" y="1985963"/>
          <p14:tracePt t="10496" x="3871913" y="1993900"/>
          <p14:tracePt t="10504" x="3871913" y="2000250"/>
          <p14:tracePt t="10514" x="3871913" y="2008188"/>
          <p14:tracePt t="10528" x="3865563" y="2008188"/>
          <p14:tracePt t="10545" x="3857625" y="2022475"/>
          <p14:tracePt t="10579" x="3851275" y="2022475"/>
          <p14:tracePt t="10605" x="3843338" y="2022475"/>
          <p14:tracePt t="10613" x="3829050" y="2028825"/>
          <p14:tracePt t="10629" x="3814763" y="2028825"/>
          <p14:tracePt t="10646" x="3794125" y="2036763"/>
          <p14:tracePt t="10662" x="3771900" y="2043113"/>
          <p14:tracePt t="10679" x="3736975" y="2071688"/>
          <p14:tracePt t="10696" x="3694113" y="2085975"/>
          <p14:tracePt t="10713" x="3651250" y="2108200"/>
          <p14:tracePt t="10730" x="3600450" y="2136775"/>
          <p14:tracePt t="10746" x="3522663" y="2171700"/>
          <p14:tracePt t="10763" x="3436938" y="2222500"/>
          <p14:tracePt t="10780" x="3351213" y="2271713"/>
          <p14:tracePt t="10796" x="3265488" y="2300288"/>
          <p14:tracePt t="10813" x="3214688" y="2336800"/>
          <p14:tracePt t="10830" x="3165475" y="2365375"/>
          <p14:tracePt t="10833" x="3151188" y="2371725"/>
          <p14:tracePt t="10847" x="3122613" y="2386013"/>
          <p14:tracePt t="10864" x="3094038" y="2400300"/>
          <p14:tracePt t="10881" x="3057525" y="2414588"/>
          <p14:tracePt t="10898" x="3008313" y="2422525"/>
          <p14:tracePt t="10914" x="2957513" y="2436813"/>
          <p14:tracePt t="10931" x="2871788" y="2457450"/>
          <p14:tracePt t="10947" x="2800350" y="2465388"/>
          <p14:tracePt t="10948" x="2786063" y="2471738"/>
          <p14:tracePt t="10964" x="2757488" y="2479675"/>
          <p14:tracePt t="10981" x="2714625" y="2486025"/>
          <p14:tracePt t="10997" x="2693988" y="2486025"/>
          <p14:tracePt t="11014" x="2636838" y="2486025"/>
          <p14:tracePt t="11031" x="2571750" y="2486025"/>
          <p14:tracePt t="11048" x="2508250" y="2486025"/>
          <p14:tracePt t="11065" x="2428875" y="2493963"/>
          <p14:tracePt t="11082" x="2286000" y="2493963"/>
          <p14:tracePt t="11098" x="2222500" y="2493963"/>
          <p14:tracePt t="11115" x="2208213" y="2493963"/>
          <p14:tracePt t="11132" x="2179638" y="2493963"/>
          <p14:tracePt t="11148" x="2171700" y="2500313"/>
          <p14:tracePt t="11166" x="2157413" y="2500313"/>
          <p14:tracePt t="11182" x="2151063" y="2500313"/>
          <p14:tracePt t="11199" x="2143125" y="2500313"/>
          <p14:tracePt t="11215" x="2128838" y="2500313"/>
          <p14:tracePt t="11239" x="2122488" y="2500313"/>
          <p14:tracePt t="11449" x="2128838" y="2500313"/>
          <p14:tracePt t="11457" x="2136775" y="2500313"/>
          <p14:tracePt t="11473" x="2165350" y="2500313"/>
          <p14:tracePt t="11484" x="2171700" y="2500313"/>
          <p14:tracePt t="11501" x="2200275" y="2508250"/>
          <p14:tracePt t="11517" x="2222500" y="2514600"/>
          <p14:tracePt t="11519" x="2236788" y="2522538"/>
          <p14:tracePt t="11534" x="2279650" y="2536825"/>
          <p14:tracePt t="11551" x="2308225" y="2536825"/>
          <p14:tracePt t="11567" x="2328863" y="2536825"/>
          <p14:tracePt t="11585" x="2343150" y="2536825"/>
          <p14:tracePt t="11601" x="2357438" y="2543175"/>
          <p14:tracePt t="11617" x="2365375" y="2543175"/>
          <p14:tracePt t="11634" x="2386013" y="2543175"/>
          <p14:tracePt t="11652" x="2428875" y="2551113"/>
          <p14:tracePt t="11668" x="2471738" y="2557463"/>
          <p14:tracePt t="11684" x="2522538" y="2579688"/>
          <p14:tracePt t="11701" x="2543175" y="2579688"/>
          <p14:tracePt t="11721" x="2551113" y="2579688"/>
          <p14:tracePt t="11723" x="2565400" y="2586038"/>
          <p14:tracePt t="11810" x="2571750" y="2586038"/>
          <p14:tracePt t="11822" x="2608263" y="2600325"/>
          <p14:tracePt t="11833" x="2628900" y="2600325"/>
          <p14:tracePt t="11840" x="2636838" y="2600325"/>
          <p14:tracePt t="11852" x="2679700" y="2600325"/>
          <p14:tracePt t="11870" x="2779713" y="2608263"/>
          <p14:tracePt t="11886" x="2836863" y="2614613"/>
          <p14:tracePt t="11902" x="2894013" y="2622550"/>
          <p14:tracePt t="11919" x="2928938" y="2628900"/>
          <p14:tracePt t="11936" x="2957513" y="2628900"/>
          <p14:tracePt t="11953" x="3000375" y="2628900"/>
          <p14:tracePt t="11970" x="3022600" y="2628900"/>
          <p14:tracePt t="11987" x="3065463" y="2628900"/>
          <p14:tracePt t="11990" x="3086100" y="2628900"/>
          <p14:tracePt t="12003" x="3151188" y="2628900"/>
          <p14:tracePt t="12020" x="3228975" y="2636838"/>
          <p14:tracePt t="12036" x="3343275" y="2643188"/>
          <p14:tracePt t="12053" x="3400425" y="2643188"/>
          <p14:tracePt t="12070" x="3479800" y="2643188"/>
          <p14:tracePt t="12086" x="3514725" y="2651125"/>
          <p14:tracePt t="12103" x="3557588" y="2657475"/>
          <p14:tracePt t="12120" x="3571875" y="2657475"/>
          <p14:tracePt t="12138" x="3579813" y="2657475"/>
          <p14:tracePt t="12154" x="3600450" y="2657475"/>
          <p14:tracePt t="12171" x="3622675" y="2657475"/>
          <p14:tracePt t="12187" x="3629025" y="2657475"/>
          <p14:tracePt t="12204" x="3636963" y="2657475"/>
          <p14:tracePt t="12221" x="3643313" y="2657475"/>
          <p14:tracePt t="12225" x="3651250" y="2657475"/>
          <p14:tracePt t="12237" x="3665538" y="2657475"/>
          <p14:tracePt t="12254" x="3671888" y="2657475"/>
          <p14:tracePt t="12271" x="3679825" y="2657475"/>
          <p14:tracePt t="12288" x="3686175" y="2657475"/>
          <p14:tracePt t="12318" x="3694113" y="2657475"/>
          <p14:tracePt t="12440" x="3700463" y="2657475"/>
          <p14:tracePt t="12465" x="3708400" y="2657475"/>
          <p14:tracePt t="13292" x="3714750" y="2657475"/>
          <p14:tracePt t="13933" x="3700463" y="2657475"/>
          <p14:tracePt t="13941" x="3694113" y="2657475"/>
          <p14:tracePt t="13951" x="3686175" y="2651125"/>
          <p14:tracePt t="13963" x="3686175" y="2643188"/>
          <p14:tracePt t="22525" x="3679825" y="2643188"/>
          <p14:tracePt t="26495" x="3679825" y="2628900"/>
          <p14:tracePt t="26502" x="3679825" y="2600325"/>
          <p14:tracePt t="26512" x="3679825" y="2579688"/>
          <p14:tracePt t="26529" x="3679825" y="2557463"/>
          <p14:tracePt t="26546" x="3671888" y="2557463"/>
          <p14:tracePt t="26564" x="3657600" y="2565400"/>
          <p14:tracePt t="26596" x="3636963" y="2571750"/>
          <p14:tracePt t="26613" x="3608388" y="2579688"/>
          <p14:tracePt t="26629" x="3571875" y="2593975"/>
          <p14:tracePt t="26646" x="3536950" y="2608263"/>
          <p14:tracePt t="26663" x="3514725" y="2614613"/>
          <p14:tracePt t="26680" x="3471863" y="2622550"/>
          <p14:tracePt t="26696" x="3457575" y="2628900"/>
          <p14:tracePt t="26714" x="3443288" y="2628900"/>
          <p14:tracePt t="26730" x="3408363" y="2628900"/>
          <p14:tracePt t="26746" x="3379788" y="2636838"/>
          <p14:tracePt t="26763" x="3351213" y="2643188"/>
          <p14:tracePt t="26780" x="3336925" y="2643188"/>
          <p14:tracePt t="26797" x="3314700" y="2643188"/>
          <p14:tracePt t="26800" x="3294063" y="2651125"/>
          <p14:tracePt t="26814" x="3257550" y="2651125"/>
          <p14:tracePt t="26831" x="3200400" y="2671763"/>
          <p14:tracePt t="26848" x="3128963" y="2693988"/>
          <p14:tracePt t="26864" x="3094038" y="2693988"/>
          <p14:tracePt t="26881" x="3065463" y="2708275"/>
          <p14:tracePt t="26897" x="3051175" y="2714625"/>
          <p14:tracePt t="26914" x="3036888" y="2722563"/>
          <p14:tracePt t="26931" x="2994025" y="2722563"/>
          <p14:tracePt t="26948" x="2957513" y="2722563"/>
          <p14:tracePt t="26965" x="2936875" y="2708275"/>
          <p14:tracePt t="26983" x="2894013" y="2700338"/>
          <p14:tracePt t="26999" x="2871788" y="2700338"/>
          <p14:tracePt t="27015" x="2857500" y="2700338"/>
          <p14:tracePt t="27016" x="2851150" y="2700338"/>
          <p14:tracePt t="27032" x="2843213" y="2693988"/>
          <p14:tracePt t="27048" x="2836863" y="2693988"/>
          <p14:tracePt t="27142" x="2843213" y="2693988"/>
          <p14:tracePt t="27150" x="2871788" y="2693988"/>
          <p14:tracePt t="27159" x="2943225" y="2693988"/>
          <p14:tracePt t="27165" x="2979738" y="2700338"/>
          <p14:tracePt t="27182" x="3065463" y="2700338"/>
          <p14:tracePt t="27199" x="3143250" y="2700338"/>
          <p14:tracePt t="27216" x="3236913" y="2708275"/>
          <p14:tracePt t="27219" x="3300413" y="2708275"/>
          <p14:tracePt t="27233" x="3357563" y="2708275"/>
          <p14:tracePt t="27249" x="3436938" y="2722563"/>
          <p14:tracePt t="27267" x="3565525" y="2751138"/>
          <p14:tracePt t="27284" x="3614738" y="2751138"/>
          <p14:tracePt t="27300" x="3651250" y="2751138"/>
          <p14:tracePt t="27447" x="3643313" y="2751138"/>
          <p14:tracePt t="27456" x="3629025" y="2757488"/>
          <p14:tracePt t="27467" x="3614738" y="2765425"/>
          <p14:tracePt t="27484" x="3551238" y="2771775"/>
          <p14:tracePt t="27501" x="3365500" y="2779713"/>
          <p14:tracePt t="27517" x="3228975" y="2771775"/>
          <p14:tracePt t="27535" x="3065463" y="2771775"/>
          <p14:tracePt t="27551" x="2971800" y="2786063"/>
          <p14:tracePt t="27568" x="2865438" y="2828925"/>
          <p14:tracePt t="27584" x="2765425" y="2900363"/>
          <p14:tracePt t="27601" x="2728913" y="2928938"/>
          <p14:tracePt t="27618" x="2665413" y="2936875"/>
          <p14:tracePt t="27635" x="2628900" y="2936875"/>
          <p14:tracePt t="27651" x="2586038" y="2943225"/>
          <p14:tracePt t="27668" x="2536825" y="2951163"/>
          <p14:tracePt t="27688" x="2508250" y="2951163"/>
          <p14:tracePt t="27702" x="2479675" y="2957513"/>
          <p14:tracePt t="27718" x="2457450" y="2971800"/>
          <p14:tracePt t="27721" x="2457450" y="2979738"/>
          <p14:tracePt t="27735" x="2451100" y="2979738"/>
          <p14:tracePt t="27832" x="2451100" y="2986088"/>
          <p14:tracePt t="27837" x="2465388" y="2986088"/>
          <p14:tracePt t="27853" x="2493963" y="2986088"/>
          <p14:tracePt t="27862" x="2514600" y="2986088"/>
          <p14:tracePt t="27869" x="2543175" y="2986088"/>
          <p14:tracePt t="27886" x="2593975" y="2986088"/>
          <p14:tracePt t="27903" x="2643188" y="2986088"/>
          <p14:tracePt t="27919" x="2686050" y="2986088"/>
          <p14:tracePt t="27936" x="2700338" y="2986088"/>
          <p14:tracePt t="27954" x="2728913" y="2986088"/>
          <p14:tracePt t="27993" x="2736850" y="2986088"/>
          <p14:tracePt t="28001" x="2743200" y="2986088"/>
          <p14:tracePt t="28016" x="2757488" y="2986088"/>
          <p14:tracePt t="28024" x="2765425" y="2986088"/>
          <p14:tracePt t="28037" x="2786063" y="2986088"/>
          <p14:tracePt t="28053" x="2808288" y="2986088"/>
          <p14:tracePt t="28087" x="2814638" y="2986088"/>
          <p14:tracePt t="28181" x="2836863" y="2986088"/>
          <p14:tracePt t="28191" x="2865438" y="2986088"/>
          <p14:tracePt t="28196" x="2879725" y="2986088"/>
          <p14:tracePt t="28207" x="2908300" y="2986088"/>
          <p14:tracePt t="28221" x="2979738" y="2994025"/>
          <p14:tracePt t="28238" x="3057525" y="2994025"/>
          <p14:tracePt t="28255" x="3143250" y="2994025"/>
          <p14:tracePt t="28271" x="3243263" y="3000375"/>
          <p14:tracePt t="28288" x="3322638" y="3000375"/>
          <p14:tracePt t="28305" x="3386138" y="3008313"/>
          <p14:tracePt t="28322" x="3436938" y="3014663"/>
          <p14:tracePt t="28339" x="3457575" y="3014663"/>
          <p14:tracePt t="28355" x="3479800" y="3022600"/>
          <p14:tracePt t="28372" x="3508375" y="3028950"/>
          <p14:tracePt t="28389" x="3522663" y="3036888"/>
          <p14:tracePt t="28406" x="3586163" y="3043238"/>
          <p14:tracePt t="28422" x="3629025" y="3043238"/>
          <p14:tracePt t="28439" x="3657600" y="3043238"/>
          <p14:tracePt t="28456" x="3694113" y="3043238"/>
          <p14:tracePt t="28473" x="3714750" y="3043238"/>
          <p14:tracePt t="28490" x="3743325" y="3043238"/>
          <p14:tracePt t="28506" x="3757613" y="3043238"/>
          <p14:tracePt t="28526" x="3771900" y="3043238"/>
          <p14:tracePt t="28540" x="3779838" y="3043238"/>
          <p14:tracePt t="28556" x="3800475" y="3043238"/>
          <p14:tracePt t="28573" x="3836988" y="3043238"/>
          <p14:tracePt t="28590" x="3886200" y="3043238"/>
          <p14:tracePt t="28606" x="3929063" y="3043238"/>
          <p14:tracePt t="28623" x="4000500" y="3043238"/>
          <p14:tracePt t="28640" x="4065588" y="3028950"/>
          <p14:tracePt t="28657" x="4086225" y="3028950"/>
          <p14:tracePt t="28674" x="4100513" y="3028950"/>
          <p14:tracePt t="29150" x="4108450" y="3022600"/>
          <p14:tracePt t="29156" x="4122738" y="3014663"/>
          <p14:tracePt t="29164" x="4137025" y="3014663"/>
          <p14:tracePt t="29176" x="4157663" y="3008313"/>
          <p14:tracePt t="29193" x="4179888" y="3000375"/>
          <p14:tracePt t="29209" x="4186238" y="2994025"/>
          <p14:tracePt t="29227" x="4208463" y="2994025"/>
          <p14:tracePt t="29230" x="4214813" y="2994025"/>
          <p14:tracePt t="29243" x="4237038" y="2979738"/>
          <p14:tracePt t="29260" x="4265613" y="2971800"/>
          <p14:tracePt t="29277" x="4294188" y="2971800"/>
          <p14:tracePt t="29293" x="4329113" y="2971800"/>
          <p14:tracePt t="29310" x="4351338" y="2971800"/>
          <p14:tracePt t="29327" x="4365625" y="2971800"/>
          <p14:tracePt t="29330" x="4379913" y="2971800"/>
          <p14:tracePt t="29454" x="4386263" y="2971800"/>
          <p14:tracePt t="29464" x="4400550" y="2971800"/>
          <p14:tracePt t="29470" x="4408488" y="2979738"/>
          <p14:tracePt t="29479" x="4429125" y="2979738"/>
          <p14:tracePt t="29494" x="4457700" y="2994025"/>
          <p14:tracePt t="29512" x="4479925" y="2994025"/>
          <p14:tracePt t="29528" x="4494213" y="3000375"/>
          <p14:tracePt t="29545" x="4514850" y="3000375"/>
          <p14:tracePt t="29562" x="4537075" y="3008313"/>
          <p14:tracePt t="29578" x="4565650" y="3014663"/>
          <p14:tracePt t="29595" x="4586288" y="3022600"/>
          <p14:tracePt t="29611" x="4600575" y="3022600"/>
          <p14:tracePt t="29628" x="4608513" y="3022600"/>
          <p14:tracePt t="29645" x="4614863" y="3022600"/>
          <p14:tracePt t="29972" x="4629150" y="3022600"/>
          <p14:tracePt t="29976" x="4651375" y="3022600"/>
          <p14:tracePt t="29988" x="4686300" y="3022600"/>
          <p14:tracePt t="29997" x="4722813" y="3028950"/>
          <p14:tracePt t="30014" x="4829175" y="3043238"/>
          <p14:tracePt t="30030" x="4937125" y="3051175"/>
          <p14:tracePt t="30033" x="4979988" y="3057525"/>
          <p14:tracePt t="30047" x="5029200" y="3071813"/>
          <p14:tracePt t="30065" x="5165725" y="3086100"/>
          <p14:tracePt t="30081" x="5229225" y="3094038"/>
          <p14:tracePt t="30098" x="5314950" y="3108325"/>
          <p14:tracePt t="30115" x="5408613" y="3136900"/>
          <p14:tracePt t="30131" x="5429250" y="3151188"/>
          <p14:tracePt t="30148" x="5457825" y="3157538"/>
          <p14:tracePt t="30407" x="5465763" y="3157538"/>
          <p14:tracePt t="30414" x="5472113" y="3157538"/>
          <p14:tracePt t="30423" x="5472113" y="3151188"/>
          <p14:tracePt t="30432" x="5486400" y="3151188"/>
          <p14:tracePt t="30449" x="5500688" y="3143250"/>
          <p14:tracePt t="30466" x="5522913" y="3136900"/>
          <p14:tracePt t="30483" x="5537200" y="3128963"/>
          <p14:tracePt t="30500" x="5565775" y="3122613"/>
          <p14:tracePt t="30517" x="5594350" y="3114675"/>
          <p14:tracePt t="30533" x="5608638" y="3114675"/>
          <p14:tracePt t="30550" x="5622925" y="3100388"/>
          <p14:tracePt t="30566" x="5651500" y="3094038"/>
          <p14:tracePt t="30584" x="5657850" y="3079750"/>
          <p14:tracePt t="30706" x="5665788" y="3079750"/>
          <p14:tracePt t="30728" x="5672138" y="3079750"/>
          <p14:tracePt t="30736" x="5680075" y="3079750"/>
          <p14:tracePt t="30753" x="5686425" y="3079750"/>
          <p14:tracePt t="30768" x="5686425" y="3071813"/>
          <p14:tracePt t="30774" x="5694363" y="3071813"/>
          <p14:tracePt t="30807" x="5700713" y="3071813"/>
          <p14:tracePt t="30813" x="5700713" y="3057525"/>
          <p14:tracePt t="30821" x="5708650" y="3057525"/>
          <p14:tracePt t="30834" x="5722938" y="3057525"/>
          <p14:tracePt t="30852" x="5729288" y="3043238"/>
          <p14:tracePt t="30868" x="5737225" y="3043238"/>
          <p14:tracePt t="30885" x="5751513" y="3036888"/>
          <p14:tracePt t="30902" x="5757863" y="3036888"/>
          <p14:tracePt t="31220" x="5751513" y="3028950"/>
          <p14:tracePt t="31228" x="5737225" y="3028950"/>
          <p14:tracePt t="31237" x="5700713" y="3028950"/>
          <p14:tracePt t="31254" x="5551488" y="3036888"/>
          <p14:tracePt t="31270" x="5380038" y="3028950"/>
          <p14:tracePt t="31287" x="5180013" y="3022600"/>
          <p14:tracePt t="31304" x="4951413" y="3014663"/>
          <p14:tracePt t="31320" x="4714875" y="3000375"/>
          <p14:tracePt t="31337" x="4600575" y="3000375"/>
          <p14:tracePt t="31354" x="4465638" y="2994025"/>
          <p14:tracePt t="31371" x="4322763" y="2994025"/>
          <p14:tracePt t="31388" x="4186238" y="2965450"/>
          <p14:tracePt t="31404" x="4037013" y="2965450"/>
          <p14:tracePt t="31422" x="3857625" y="2951163"/>
          <p14:tracePt t="31438" x="3743325" y="2951163"/>
          <p14:tracePt t="31454" x="3686175" y="2957513"/>
          <p14:tracePt t="31473" x="3665538" y="2971800"/>
          <p14:tracePt t="31489" x="3657600" y="2971800"/>
          <p14:tracePt t="31505" x="3657600" y="2979738"/>
          <p14:tracePt t="31557" x="3651250" y="2979738"/>
          <p14:tracePt t="31562" x="3651250" y="2986088"/>
          <p14:tracePt t="31572" x="3643313" y="2994025"/>
          <p14:tracePt t="31588" x="3643313" y="3008313"/>
          <p14:tracePt t="31608" x="3608388" y="3022600"/>
          <p14:tracePt t="31623" x="3571875" y="3022600"/>
          <p14:tracePt t="31640" x="3408363" y="3014663"/>
          <p14:tracePt t="31656" x="3357563" y="3014663"/>
          <p14:tracePt t="31673" x="3300413" y="3014663"/>
          <p14:tracePt t="31689" x="3279775" y="3008313"/>
          <p14:tracePt t="31783" x="3286125" y="3008313"/>
          <p14:tracePt t="31791" x="3308350" y="3008313"/>
          <p14:tracePt t="31799" x="3336925" y="3008313"/>
          <p14:tracePt t="31807" x="3365500" y="3008313"/>
          <p14:tracePt t="31823" x="3479800" y="3014663"/>
          <p14:tracePt t="31840" x="3586163" y="3014663"/>
          <p14:tracePt t="31856" x="3743325" y="3022600"/>
          <p14:tracePt t="31874" x="3886200" y="3022600"/>
          <p14:tracePt t="31891" x="4129088" y="3043238"/>
          <p14:tracePt t="31907" x="4257675" y="3071813"/>
          <p14:tracePt t="31924" x="4443413" y="3079750"/>
          <p14:tracePt t="31940" x="4622800" y="3079750"/>
          <p14:tracePt t="31957" x="4757738" y="3079750"/>
          <p14:tracePt t="31974" x="4829175" y="3079750"/>
          <p14:tracePt t="31991" x="4937125" y="3071813"/>
          <p14:tracePt t="32008" x="5108575" y="3071813"/>
          <p14:tracePt t="32024" x="5180013" y="3071813"/>
          <p14:tracePt t="32041" x="5243513" y="3071813"/>
          <p14:tracePt t="32058" x="5280025" y="3071813"/>
          <p14:tracePt t="32074" x="5300663" y="3071813"/>
          <p14:tracePt t="32091" x="5308600" y="3071813"/>
          <p14:tracePt t="32108" x="5314950" y="3071813"/>
          <p14:tracePt t="32149" x="5322888" y="3071813"/>
          <p14:tracePt t="32174" x="5329238" y="3071813"/>
          <p14:tracePt t="32189" x="5337175" y="3071813"/>
          <p14:tracePt t="32197" x="5343525" y="3071813"/>
          <p14:tracePt t="32211" x="5351463" y="3071813"/>
          <p14:tracePt t="32226" x="5365750" y="3071813"/>
          <p14:tracePt t="34258" x="5357813" y="3071813"/>
          <p14:tracePt t="34267" x="5351463" y="3071813"/>
          <p14:tracePt t="34274" x="5337175" y="3071813"/>
          <p14:tracePt t="34286" x="5322888" y="3071813"/>
          <p14:tracePt t="34303" x="5300663" y="3079750"/>
          <p14:tracePt t="34320" x="5265738" y="3086100"/>
          <p14:tracePt t="34336" x="5229225" y="3086100"/>
          <p14:tracePt t="34353" x="5208588" y="3086100"/>
          <p14:tracePt t="34370" x="5151438" y="3094038"/>
          <p14:tracePt t="34387" x="5086350" y="3108325"/>
          <p14:tracePt t="34404" x="5022850" y="3108325"/>
          <p14:tracePt t="34422" x="4865688" y="3114675"/>
          <p14:tracePt t="34437" x="4814888" y="3122613"/>
          <p14:tracePt t="34454" x="4729163" y="3122613"/>
          <p14:tracePt t="34471" x="4643438" y="3128963"/>
          <p14:tracePt t="34487" x="4586288" y="3128963"/>
          <p14:tracePt t="34504" x="4514850" y="3143250"/>
          <p14:tracePt t="34521" x="4422775" y="3179763"/>
          <p14:tracePt t="34537" x="4322763" y="3200400"/>
          <p14:tracePt t="34555" x="4194175" y="3214688"/>
          <p14:tracePt t="34572" x="4137025" y="3222625"/>
          <p14:tracePt t="34588" x="4065588" y="3257550"/>
          <p14:tracePt t="34605" x="3971925" y="3286125"/>
          <p14:tracePt t="34622" x="3871913" y="3308350"/>
          <p14:tracePt t="34638" x="3814763" y="3308350"/>
          <p14:tracePt t="34641" x="3765550" y="3314700"/>
          <p14:tracePt t="34654" x="3729038" y="3314700"/>
          <p14:tracePt t="34672" x="3608388" y="3336925"/>
          <p14:tracePt t="34689" x="3536950" y="3351213"/>
          <p14:tracePt t="34706" x="3479800" y="3351213"/>
          <p14:tracePt t="34722" x="3379788" y="3351213"/>
          <p14:tracePt t="34726" x="3314700" y="3357563"/>
          <p14:tracePt t="34738" x="3257550" y="3357563"/>
          <p14:tracePt t="34755" x="3122613" y="3371850"/>
          <p14:tracePt t="34772" x="2943225" y="3394075"/>
          <p14:tracePt t="34789" x="2822575" y="3422650"/>
          <p14:tracePt t="34805" x="2622550" y="3436938"/>
          <p14:tracePt t="34822" x="2522538" y="3443288"/>
          <p14:tracePt t="34839" x="2436813" y="3457575"/>
          <p14:tracePt t="34856" x="2336800" y="3465513"/>
          <p14:tracePt t="34873" x="2243138" y="3465513"/>
          <p14:tracePt t="34890" x="2171700" y="3465513"/>
          <p14:tracePt t="34906" x="2108200" y="3465513"/>
          <p14:tracePt t="34923" x="2079625" y="3465513"/>
          <p14:tracePt t="34939" x="2043113" y="3471863"/>
          <p14:tracePt t="34956" x="1993900" y="3471863"/>
          <p14:tracePt t="34976" x="1922463" y="3471863"/>
          <p14:tracePt t="34990" x="1893888" y="3479800"/>
          <p14:tracePt t="35007" x="1865313" y="3486150"/>
          <p14:tracePt t="35024" x="1851025" y="3486150"/>
          <p14:tracePt t="36640" x="1851025" y="3494088"/>
          <p14:tracePt t="36648" x="1857375" y="3494088"/>
          <p14:tracePt t="36659" x="1871663" y="3494088"/>
          <p14:tracePt t="36666" x="1885950" y="3494088"/>
          <p14:tracePt t="36682" x="1900238" y="3500438"/>
          <p14:tracePt t="36699" x="1922463" y="3508375"/>
          <p14:tracePt t="36715" x="1936750" y="3508375"/>
          <p14:tracePt t="36718" x="1957388" y="3508375"/>
          <p14:tracePt t="36732" x="1965325" y="3508375"/>
          <p14:tracePt t="36749" x="1979613" y="3508375"/>
          <p14:tracePt t="36765" x="1985963" y="3508375"/>
          <p14:tracePt t="43720" x="1993900" y="3508375"/>
          <p14:tracePt t="43726" x="2022475" y="3508375"/>
          <p14:tracePt t="43735" x="2085975" y="3508375"/>
          <p14:tracePt t="43752" x="2251075" y="3529013"/>
          <p14:tracePt t="43769" x="2386013" y="3551238"/>
          <p14:tracePt t="43785" x="2551113" y="3557588"/>
          <p14:tracePt t="43788" x="2608263" y="3557588"/>
          <p14:tracePt t="43803" x="2665413" y="3551238"/>
          <p14:tracePt t="43820" x="2822575" y="3543300"/>
          <p14:tracePt t="43836" x="2908300" y="3543300"/>
          <p14:tracePt t="43853" x="2979738" y="3522663"/>
          <p14:tracePt t="43869" x="3051175" y="3522663"/>
          <p14:tracePt t="43886" x="3108325" y="3514725"/>
          <p14:tracePt t="43903" x="3128963" y="3514725"/>
          <p14:tracePt t="43920" x="3222625" y="3514725"/>
          <p14:tracePt t="43937" x="3294063" y="3514725"/>
          <p14:tracePt t="43953" x="3386138" y="3514725"/>
          <p14:tracePt t="43970" x="3451225" y="3514725"/>
          <p14:tracePt t="43987" x="3514725" y="3514725"/>
          <p14:tracePt t="44004" x="3594100" y="3514725"/>
          <p14:tracePt t="44021" x="3671888" y="3522663"/>
          <p14:tracePt t="44038" x="3765550" y="3522663"/>
          <p14:tracePt t="44054" x="3829050" y="3522663"/>
          <p14:tracePt t="44073" x="3894138" y="3514725"/>
          <p14:tracePt t="44087" x="3957638" y="3514725"/>
          <p14:tracePt t="44104" x="3979863" y="3500438"/>
          <p14:tracePt t="44121" x="4008438" y="3486150"/>
          <p14:tracePt t="44137" x="4029075" y="3486150"/>
          <p14:tracePt t="44154" x="4043363" y="3486150"/>
          <p14:tracePt t="44157" x="4065588" y="3486150"/>
          <p14:tracePt t="44171" x="4094163" y="3486150"/>
          <p14:tracePt t="44188" x="4137025" y="3486150"/>
          <p14:tracePt t="44205" x="4179888" y="3486150"/>
          <p14:tracePt t="44222" x="4243388" y="3479800"/>
          <p14:tracePt t="44225" x="4251325" y="3479800"/>
          <p14:tracePt t="44238" x="4279900" y="3471863"/>
          <p14:tracePt t="44255" x="4337050" y="3457575"/>
          <p14:tracePt t="44271" x="4414838" y="3457575"/>
          <p14:tracePt t="44288" x="4471988" y="3451225"/>
          <p14:tracePt t="44305" x="4500563" y="3451225"/>
          <p14:tracePt t="44322" x="4529138" y="3451225"/>
          <p14:tracePt t="44339" x="4543425" y="3451225"/>
          <p14:tracePt t="44358" x="4557713" y="3451225"/>
          <p14:tracePt t="44372" x="4579938" y="3451225"/>
          <p14:tracePt t="44390" x="4608513" y="3457575"/>
          <p14:tracePt t="44406" x="4643438" y="3465513"/>
          <p14:tracePt t="44422" x="4714875" y="3465513"/>
          <p14:tracePt t="44439" x="4786313" y="3465513"/>
          <p14:tracePt t="44456" x="4808538" y="3465513"/>
          <p14:tracePt t="44473" x="4829175" y="3457575"/>
          <p14:tracePt t="44491" x="4879975" y="3451225"/>
          <p14:tracePt t="44506" x="4900613" y="3457575"/>
          <p14:tracePt t="44523" x="4914900" y="3457575"/>
          <p14:tracePt t="44539" x="4929188" y="3457575"/>
          <p14:tracePt t="44556" x="4957763" y="3471863"/>
          <p14:tracePt t="44573" x="4979988" y="3471863"/>
          <p14:tracePt t="44591" x="5037138" y="3479800"/>
          <p14:tracePt t="44607" x="5086350" y="3479800"/>
          <p14:tracePt t="44610" x="5122863" y="3479800"/>
          <p14:tracePt t="44623" x="5194300" y="3479800"/>
          <p14:tracePt t="44641" x="5229225" y="3479800"/>
          <p14:tracePt t="44657" x="5257800" y="3479800"/>
          <p14:tracePt t="44674" x="5272088" y="3486150"/>
          <p14:tracePt t="44707" x="5286375" y="3486150"/>
          <p14:tracePt t="44724" x="5294313" y="3486150"/>
          <p14:tracePt t="44729" x="5300663" y="3486150"/>
          <p14:tracePt t="44757" x="5308600" y="3486150"/>
          <p14:tracePt t="44765" x="5314950" y="3486150"/>
          <p14:tracePt t="44775" x="5322888" y="3486150"/>
          <p14:tracePt t="44791" x="5329238" y="3486150"/>
          <p14:tracePt t="44808" x="5343525" y="3486150"/>
          <p14:tracePt t="45844" x="5351463" y="3486150"/>
          <p14:tracePt t="45851" x="5365750" y="3486150"/>
          <p14:tracePt t="45863" x="5386388" y="3486150"/>
          <p14:tracePt t="45880" x="5400675" y="3486150"/>
          <p14:tracePt t="45898" x="5429250" y="3486150"/>
          <p14:tracePt t="45914" x="5465763" y="3486150"/>
          <p14:tracePt t="45931" x="5494338" y="3486150"/>
          <p14:tracePt t="45947" x="5514975" y="3486150"/>
          <p14:tracePt t="45964" x="5551488" y="3494088"/>
          <p14:tracePt t="45981" x="5586413" y="3494088"/>
          <p14:tracePt t="45998" x="5651500" y="3494088"/>
          <p14:tracePt t="46016" x="5708650" y="3494088"/>
          <p14:tracePt t="46032" x="5757863" y="3500438"/>
          <p14:tracePt t="46048" x="5800725" y="3514725"/>
          <p14:tracePt t="46064" x="5857875" y="3522663"/>
          <p14:tracePt t="46081" x="5908675" y="3522663"/>
          <p14:tracePt t="46098" x="5943600" y="3536950"/>
          <p14:tracePt t="46115" x="5986463" y="3543300"/>
          <p14:tracePt t="46131" x="6065838" y="3557588"/>
          <p14:tracePt t="46148" x="6115050" y="3565525"/>
          <p14:tracePt t="46166" x="6151563" y="3565525"/>
          <p14:tracePt t="46182" x="6180138" y="3565525"/>
          <p14:tracePt t="46198" x="6223000" y="3565525"/>
          <p14:tracePt t="46215" x="6265863" y="3565525"/>
          <p14:tracePt t="46220" x="6280150" y="3565525"/>
          <p14:tracePt t="46232" x="6315075" y="3565525"/>
          <p14:tracePt t="46249" x="6357938" y="3571875"/>
          <p14:tracePt t="46265" x="6400800" y="3579813"/>
          <p14:tracePt t="46282" x="6423025" y="3579813"/>
          <p14:tracePt t="46299" x="6443663" y="3579813"/>
          <p14:tracePt t="46316" x="6480175" y="3579813"/>
          <p14:tracePt t="46333" x="6494463" y="3579813"/>
          <p14:tracePt t="46350" x="6515100" y="3579813"/>
          <p14:tracePt t="47015" x="6523038" y="3579813"/>
          <p14:tracePt t="47375" x="6523038" y="3571875"/>
          <p14:tracePt t="47750" x="6515100" y="3571875"/>
          <p14:tracePt t="47835" x="6508750" y="3571875"/>
          <p14:tracePt t="47859" x="6500813" y="3571875"/>
          <p14:tracePt t="47876" x="6494463" y="3571875"/>
          <p14:tracePt t="47883" x="6486525" y="3571875"/>
          <p14:tracePt t="47897" x="6472238" y="3571875"/>
          <p14:tracePt t="47907" x="6465888" y="3571875"/>
          <p14:tracePt t="47924" x="6451600" y="3579813"/>
          <p14:tracePt t="47941" x="6437313" y="3579813"/>
          <p14:tracePt t="47957" x="6423025" y="3579813"/>
          <p14:tracePt t="47960" x="6400800" y="3579813"/>
          <p14:tracePt t="47974" x="6386513" y="3579813"/>
          <p14:tracePt t="47992" x="6357938" y="3579813"/>
          <p14:tracePt t="48008" x="6329363" y="3579813"/>
          <p14:tracePt t="48025" x="6294438" y="3579813"/>
          <p14:tracePt t="48041" x="6243638" y="3586163"/>
          <p14:tracePt t="48058" x="6215063" y="3586163"/>
          <p14:tracePt t="48076" x="6143625" y="3600450"/>
          <p14:tracePt t="48092" x="6094413" y="3608388"/>
          <p14:tracePt t="48108" x="6043613" y="3608388"/>
          <p14:tracePt t="48127" x="6000750" y="3614738"/>
          <p14:tracePt t="48142" x="5965825" y="3622675"/>
          <p14:tracePt t="48159" x="5915025" y="3629025"/>
          <p14:tracePt t="48175" x="5857875" y="3629025"/>
          <p14:tracePt t="48192" x="5815013" y="3629025"/>
          <p14:tracePt t="48209" x="5700713" y="3622675"/>
          <p14:tracePt t="48226" x="5614988" y="3622675"/>
          <p14:tracePt t="48242" x="5557838" y="3622675"/>
          <p14:tracePt t="48259" x="5465763" y="3622675"/>
          <p14:tracePt t="48276" x="5408613" y="3622675"/>
          <p14:tracePt t="48292" x="5314950" y="3622675"/>
          <p14:tracePt t="48310" x="5165725" y="3600450"/>
          <p14:tracePt t="48326" x="5072063" y="3579813"/>
          <p14:tracePt t="48343" x="4957763" y="3565525"/>
          <p14:tracePt t="48359" x="4857750" y="3565525"/>
          <p14:tracePt t="48376" x="4814888" y="3565525"/>
          <p14:tracePt t="48393" x="4786313" y="3565525"/>
          <p14:tracePt t="48411" x="4757738" y="3565525"/>
          <p14:tracePt t="48427" x="4714875" y="3571875"/>
          <p14:tracePt t="48428" x="4708525" y="3571875"/>
          <p14:tracePt t="48444" x="4679950" y="3579813"/>
          <p14:tracePt t="48460" x="4594225" y="3579813"/>
          <p14:tracePt t="48477" x="4529138" y="3579813"/>
          <p14:tracePt t="48493" x="4451350" y="3579813"/>
          <p14:tracePt t="48511" x="4400550" y="3579813"/>
          <p14:tracePt t="48527" x="4343400" y="3579813"/>
          <p14:tracePt t="48545" x="4300538" y="3579813"/>
          <p14:tracePt t="48561" x="4265613" y="3579813"/>
          <p14:tracePt t="48578" x="4237038" y="3579813"/>
          <p14:tracePt t="48595" x="4208463" y="3579813"/>
          <p14:tracePt t="48611" x="4186238" y="3586163"/>
          <p14:tracePt t="48628" x="4165600" y="3586163"/>
          <p14:tracePt t="48645" x="4137025" y="3594100"/>
          <p14:tracePt t="48662" x="4114800" y="3594100"/>
          <p14:tracePt t="48678" x="4094163" y="3594100"/>
          <p14:tracePt t="48695" x="4079875" y="3594100"/>
          <p14:tracePt t="48712" x="4037013" y="3594100"/>
          <p14:tracePt t="48728" x="4000500" y="3594100"/>
          <p14:tracePt t="48745" x="3951288" y="3594100"/>
          <p14:tracePt t="48762" x="3900488" y="3594100"/>
          <p14:tracePt t="48778" x="3836988" y="3594100"/>
          <p14:tracePt t="48782" x="3808413" y="3600450"/>
          <p14:tracePt t="48795" x="3757613" y="3608388"/>
          <p14:tracePt t="48812" x="3736975" y="3608388"/>
          <p14:tracePt t="48831" x="3722688" y="3614738"/>
          <p14:tracePt t="48846" x="3714750" y="3614738"/>
          <p14:tracePt t="48863" x="3700463" y="3614738"/>
          <p14:tracePt t="48879" x="3686175" y="3622675"/>
          <p14:tracePt t="48896" x="3608388" y="3622675"/>
          <p14:tracePt t="48913" x="3557588" y="3622675"/>
          <p14:tracePt t="48929" x="3522663" y="3622675"/>
          <p14:tracePt t="48946" x="3457575" y="3643313"/>
          <p14:tracePt t="48966" x="3422650" y="3679825"/>
          <p14:tracePt t="48980" x="3365500" y="3736975"/>
          <p14:tracePt t="48997" x="3322638" y="3786188"/>
          <p14:tracePt t="48999" x="3308350" y="3808413"/>
          <p14:tracePt t="49014" x="3265488" y="3829050"/>
          <p14:tracePt t="49030" x="3222625" y="3857625"/>
          <p14:tracePt t="49046" x="3186113" y="3886200"/>
          <p14:tracePt t="49063" x="3151188" y="3908425"/>
          <p14:tracePt t="49080" x="3143250" y="3922713"/>
          <p14:tracePt t="49097" x="3122613" y="3929063"/>
          <p14:tracePt t="49114" x="3114675" y="3937000"/>
          <p14:tracePt t="49131" x="3100388" y="3951288"/>
          <p14:tracePt t="49148" x="3100388" y="3957638"/>
          <p14:tracePt t="49288" x="3094038" y="3965575"/>
          <p14:tracePt t="49303" x="3079750" y="3965575"/>
          <p14:tracePt t="49310" x="3071813" y="3965575"/>
          <p14:tracePt t="49318" x="3065463" y="3965575"/>
          <p14:tracePt t="49331" x="3057525" y="3965575"/>
          <p14:tracePt t="49348" x="3036888" y="3965575"/>
          <p14:tracePt t="49365" x="3028950" y="3965575"/>
          <p14:tracePt t="49383" x="3000375" y="3965575"/>
          <p14:tracePt t="49406" x="2986088" y="3965575"/>
          <p14:tracePt t="49415" x="2979738" y="3965575"/>
          <p14:tracePt t="49432" x="2965450" y="3965575"/>
          <p14:tracePt t="49449" x="2951163" y="3965575"/>
          <p14:tracePt t="49465" x="2943225" y="3965575"/>
          <p14:tracePt t="49483" x="2922588" y="3965575"/>
          <p14:tracePt t="49499" x="2908300" y="3957638"/>
          <p14:tracePt t="49515" x="2886075" y="3951288"/>
          <p14:tracePt t="49534" x="2871788" y="3951288"/>
          <p14:tracePt t="49549" x="2851150" y="3943350"/>
          <p14:tracePt t="49566" x="2814638" y="3943350"/>
          <p14:tracePt t="49583" x="2800350" y="3943350"/>
          <p14:tracePt t="49599" x="2771775" y="3943350"/>
          <p14:tracePt t="49616" x="2765425" y="3943350"/>
          <p14:tracePt t="49633" x="2751138" y="3943350"/>
          <p14:tracePt t="49650" x="2743200" y="3943350"/>
          <p14:tracePt t="49667" x="2736850" y="3943350"/>
          <p14:tracePt t="49683" x="2728913" y="3937000"/>
          <p14:tracePt t="49700" x="2700338" y="3937000"/>
          <p14:tracePt t="49717" x="2686050" y="3937000"/>
          <p14:tracePt t="49734" x="2651125" y="3937000"/>
          <p14:tracePt t="49750" x="2628900" y="3922713"/>
          <p14:tracePt t="49767" x="2600325" y="3922713"/>
          <p14:tracePt t="49784" x="2586038" y="3922713"/>
          <p14:tracePt t="49801" x="2571750" y="3922713"/>
          <p14:tracePt t="49818" x="2557463" y="3922713"/>
          <p14:tracePt t="49834" x="2551113" y="3922713"/>
          <p14:tracePt t="49851" x="2543175" y="3922713"/>
          <p14:tracePt t="49867" x="2536825" y="3922713"/>
          <p14:tracePt t="49901" x="2528888" y="3922713"/>
          <p14:tracePt t="49918" x="2522538" y="3922713"/>
          <p14:tracePt t="49935" x="2508250" y="3914775"/>
          <p14:tracePt t="49952" x="2500313" y="3908425"/>
          <p14:tracePt t="49968" x="2486025" y="3908425"/>
          <p14:tracePt t="49985" x="2465388" y="3908425"/>
          <p14:tracePt t="50002" x="2457450" y="3908425"/>
          <p14:tracePt t="50018" x="2436813" y="3908425"/>
          <p14:tracePt t="50035" x="2422525" y="3908425"/>
          <p14:tracePt t="50052" x="2414588" y="3908425"/>
          <p14:tracePt t="50085" x="2408238" y="3908425"/>
          <p14:tracePt t="50350" x="2400300" y="3908425"/>
          <p14:tracePt t="50375" x="2393950" y="3908425"/>
          <p14:tracePt t="50380" x="2393950" y="3900488"/>
          <p14:tracePt t="50390" x="2379663" y="3900488"/>
          <p14:tracePt t="50407" x="2371725" y="3900488"/>
          <p14:tracePt t="50420" x="2357438" y="3900488"/>
          <p14:tracePt t="50437" x="2343150" y="3900488"/>
          <p14:tracePt t="50454" x="2336800" y="3900488"/>
          <p14:tracePt t="50471" x="2328863" y="3900488"/>
          <p14:tracePt t="50488" x="2314575" y="3900488"/>
          <p14:tracePt t="50491" x="2308225" y="3900488"/>
          <p14:tracePt t="50521" x="2286000" y="3900488"/>
          <p14:tracePt t="50538" x="2257425" y="3900488"/>
          <p14:tracePt t="50554" x="2251075" y="3900488"/>
          <p14:tracePt t="50588" x="2243138" y="3900488"/>
          <p14:tracePt t="50610" x="2236788" y="3900488"/>
          <p14:tracePt t="50621" x="2228850" y="3900488"/>
          <p14:tracePt t="50646" x="2222500" y="3900488"/>
          <p14:tracePt t="50655" x="2214563" y="3900488"/>
          <p14:tracePt t="50672" x="2208213" y="3900488"/>
          <p14:tracePt t="50702" x="2200275" y="3900488"/>
          <p14:tracePt t="50741" x="2193925" y="3900488"/>
          <p14:tracePt t="51475" x="2179638" y="3900488"/>
          <p14:tracePt t="51499" x="2171700" y="3894138"/>
          <p14:tracePt t="51506" x="2165350" y="3894138"/>
          <p14:tracePt t="51524" x="2157413" y="3894138"/>
          <p14:tracePt t="51538" x="2151063" y="3894138"/>
          <p14:tracePt t="51708" x="2143125" y="3894138"/>
          <p14:tracePt t="51724" x="2136775" y="3894138"/>
          <p14:tracePt t="51732" x="2128838" y="3894138"/>
          <p14:tracePt t="51757" x="2122488" y="3894138"/>
          <p14:tracePt t="51795" x="2114550" y="3894138"/>
          <p14:tracePt t="51811" x="2108200" y="3894138"/>
          <p14:tracePt t="52266" x="2122488" y="3894138"/>
          <p14:tracePt t="52272" x="2136775" y="3894138"/>
          <p14:tracePt t="52283" x="2179638" y="3900488"/>
          <p14:tracePt t="52297" x="2271713" y="3908425"/>
          <p14:tracePt t="52315" x="2379663" y="3914775"/>
          <p14:tracePt t="52330" x="2428875" y="3914775"/>
          <p14:tracePt t="52347" x="2486025" y="3922713"/>
          <p14:tracePt t="52364" x="2528888" y="3922713"/>
          <p14:tracePt t="52380" x="2543175" y="3922713"/>
          <p14:tracePt t="52414" x="2551113" y="3922713"/>
          <p14:tracePt t="52431" x="2557463" y="3922713"/>
          <p14:tracePt t="52447" x="2571750" y="3922713"/>
          <p14:tracePt t="52466" x="2608263" y="3922713"/>
          <p14:tracePt t="52482" x="2657475" y="3914775"/>
          <p14:tracePt t="52498" x="2686050" y="3914775"/>
          <p14:tracePt t="52514" x="2700338" y="3914775"/>
          <p14:tracePt t="52532" x="2708275" y="3914775"/>
          <p14:tracePt t="52593" x="2708275" y="3908425"/>
          <p14:tracePt t="52610" x="2722563" y="3908425"/>
          <p14:tracePt t="52614" x="2736850" y="3908425"/>
          <p14:tracePt t="52623" x="2757488" y="3908425"/>
          <p14:tracePt t="52632" x="2771775" y="3900488"/>
          <p14:tracePt t="52649" x="2794000" y="3900488"/>
          <p14:tracePt t="52665" x="2814638" y="3900488"/>
          <p14:tracePt t="52683" x="2843213" y="3894138"/>
          <p14:tracePt t="52699" x="2865438" y="3894138"/>
          <p14:tracePt t="52812" x="2871788" y="3894138"/>
          <p14:tracePt t="52818" x="2886075" y="3894138"/>
          <p14:tracePt t="52837" x="2900363" y="3894138"/>
          <p14:tracePt t="52843" x="2908300" y="3894138"/>
          <p14:tracePt t="52852" x="2914650" y="3894138"/>
          <p14:tracePt t="52866" x="2922588" y="3894138"/>
          <p14:tracePt t="52968" x="2928938" y="3894138"/>
          <p14:tracePt t="52990" x="2936875" y="3894138"/>
          <p14:tracePt t="53006" x="2943225" y="3894138"/>
          <p14:tracePt t="53029" x="2951163" y="3894138"/>
          <p14:tracePt t="53036" x="2957513" y="3894138"/>
          <p14:tracePt t="53045" x="2965450" y="3894138"/>
          <p14:tracePt t="53054" x="2979738" y="3894138"/>
          <p14:tracePt t="53068" x="2994025" y="3894138"/>
          <p14:tracePt t="53085" x="3022600" y="3894138"/>
          <p14:tracePt t="53101" x="3043238" y="3894138"/>
          <p14:tracePt t="53118" x="3065463" y="3894138"/>
          <p14:tracePt t="53134" x="3086100" y="3900488"/>
          <p14:tracePt t="53153" x="3100388" y="3900488"/>
          <p14:tracePt t="53169" x="3122613" y="3908425"/>
          <p14:tracePt t="53185" x="3136900" y="3908425"/>
          <p14:tracePt t="53202" x="3157538" y="3908425"/>
          <p14:tracePt t="53304" x="3165475" y="3908425"/>
          <p14:tracePt t="53320" x="3179763" y="3908425"/>
          <p14:tracePt t="53328" x="3208338" y="3908425"/>
          <p14:tracePt t="53335" x="3228975" y="3908425"/>
          <p14:tracePt t="53353" x="3271838" y="3900488"/>
          <p14:tracePt t="53370" x="3286125" y="3894138"/>
          <p14:tracePt t="53387" x="3308350" y="3894138"/>
          <p14:tracePt t="53468" x="3314700" y="3894138"/>
          <p14:tracePt t="53490" x="3322638" y="3894138"/>
          <p14:tracePt t="53499" x="3336925" y="3886200"/>
          <p14:tracePt t="53506" x="3343275" y="3886200"/>
          <p14:tracePt t="53520" x="3351213" y="3886200"/>
          <p14:tracePt t="53537" x="3371850" y="3879850"/>
          <p14:tracePt t="53702" x="3379788" y="3871913"/>
          <p14:tracePt t="53718" x="3386138" y="3871913"/>
          <p14:tracePt t="53819" x="3371850" y="3871913"/>
          <p14:tracePt t="53857" x="3365500" y="3871913"/>
          <p14:tracePt t="53873" x="3357563" y="3871913"/>
          <p14:tracePt t="53881" x="3343275" y="3871913"/>
          <p14:tracePt t="53891" x="3336925" y="3871913"/>
          <p14:tracePt t="53905" x="3322638" y="3871913"/>
          <p14:tracePt t="53922" x="3314700" y="3871913"/>
          <p14:tracePt t="53939" x="3308350" y="3871913"/>
          <p14:tracePt t="53955" x="3300413" y="3871913"/>
          <p14:tracePt t="54077" x="3294063" y="3871913"/>
          <p14:tracePt t="54101" x="3286125" y="3871913"/>
          <p14:tracePt t="54116" x="3279775" y="3871913"/>
          <p14:tracePt t="54193" x="3271838" y="3871913"/>
          <p14:tracePt t="54201" x="3265488" y="3871913"/>
          <p14:tracePt t="54210" x="3257550" y="3871913"/>
          <p14:tracePt t="54225" x="3251200" y="3871913"/>
          <p14:tracePt t="54249" x="3243263" y="3879850"/>
          <p14:tracePt t="54358" x="3243263" y="3886200"/>
          <p14:tracePt t="54365" x="3236913" y="3886200"/>
          <p14:tracePt t="54382" x="3222625" y="3886200"/>
          <p14:tracePt t="54396" x="3214688" y="3886200"/>
          <p14:tracePt t="54412" x="3214688" y="3894138"/>
          <p14:tracePt t="54425" x="3208338" y="3894138"/>
          <p14:tracePt t="54576" x="3214688" y="3894138"/>
          <p14:tracePt t="54584" x="3228975" y="3900488"/>
          <p14:tracePt t="54594" x="3243263" y="3900488"/>
          <p14:tracePt t="54609" x="3271838" y="3894138"/>
          <p14:tracePt t="54626" x="3300413" y="3894138"/>
          <p14:tracePt t="54642" x="3322638" y="3894138"/>
          <p14:tracePt t="54659" x="3351213" y="3894138"/>
          <p14:tracePt t="54676" x="3371850" y="3894138"/>
          <p14:tracePt t="54693" x="3379788" y="3886200"/>
          <p14:tracePt t="54711" x="3386138" y="3886200"/>
          <p14:tracePt t="54726" x="3400425" y="3886200"/>
          <p14:tracePt t="54743" x="3414713" y="3886200"/>
          <p14:tracePt t="54760" x="3429000" y="3886200"/>
          <p14:tracePt t="54776" x="3457575" y="3886200"/>
          <p14:tracePt t="54793" x="3471863" y="3879850"/>
          <p14:tracePt t="54810" x="3471863" y="3871913"/>
          <p14:tracePt t="55021" x="3451225" y="3871913"/>
          <p14:tracePt t="55030" x="3443288" y="3871913"/>
          <p14:tracePt t="55036" x="3436938" y="3879850"/>
          <p14:tracePt t="55052" x="3429000" y="3879850"/>
          <p14:tracePt t="55077" x="3422650" y="3879850"/>
          <p14:tracePt t="55139" x="3414713" y="3879850"/>
          <p14:tracePt t="55146" x="3400425" y="3879850"/>
          <p14:tracePt t="55155" x="3394075" y="3879850"/>
          <p14:tracePt t="55163" x="3379788" y="3879850"/>
          <p14:tracePt t="55179" x="3357563" y="3879850"/>
          <p14:tracePt t="55195" x="3343275" y="3879850"/>
          <p14:tracePt t="55212" x="3343275" y="3886200"/>
          <p14:tracePt t="55357" x="3336925" y="3886200"/>
          <p14:tracePt t="55382" x="3336925" y="3894138"/>
          <p14:tracePt t="55399" x="3328988" y="3894138"/>
          <p14:tracePt t="55438" x="3322638" y="3894138"/>
          <p14:tracePt t="55451" x="3322638" y="3900488"/>
          <p14:tracePt t="55467" x="3314700" y="3900488"/>
          <p14:tracePt t="55490" x="3294063" y="3900488"/>
          <p14:tracePt t="55500" x="3294063" y="3908425"/>
          <p14:tracePt t="55506" x="3294063" y="3914775"/>
          <p14:tracePt t="55517" x="3286125" y="3914775"/>
          <p14:tracePt t="55531" x="3279775" y="3914775"/>
          <p14:tracePt t="55547" x="3271838" y="3922713"/>
          <p14:tracePt t="55585" x="3265488" y="3922713"/>
          <p14:tracePt t="55622" x="3265488" y="3929063"/>
          <p14:tracePt t="55630" x="3257550" y="3929063"/>
          <p14:tracePt t="55662" x="3251200" y="3937000"/>
          <p14:tracePt t="55834" x="3257550" y="3937000"/>
          <p14:tracePt t="55851" x="3265488" y="3937000"/>
          <p14:tracePt t="55857" x="3271838" y="3937000"/>
          <p14:tracePt t="55865" x="3279775" y="3937000"/>
          <p14:tracePt t="55882" x="3294063" y="3929063"/>
          <p14:tracePt t="55899" x="3300413" y="3929063"/>
          <p14:tracePt t="55916" x="3308350" y="3922713"/>
          <p14:tracePt t="55933" x="3322638" y="3914775"/>
          <p14:tracePt t="55950" x="3371850" y="3914775"/>
          <p14:tracePt t="55966" x="3408363" y="3914775"/>
          <p14:tracePt t="55983" x="3436938" y="3914775"/>
          <p14:tracePt t="56000" x="3465513" y="3908425"/>
          <p14:tracePt t="56016" x="3479800" y="3908425"/>
          <p14:tracePt t="56033" x="3494088" y="3908425"/>
          <p14:tracePt t="56050" x="3500438" y="3908425"/>
          <p14:tracePt t="56066" x="3522663" y="3908425"/>
          <p14:tracePt t="56083" x="3529013" y="3900488"/>
          <p14:tracePt t="56100" x="3536950" y="3894138"/>
          <p14:tracePt t="56117" x="3543300" y="3894138"/>
          <p14:tracePt t="56134" x="3557588" y="3894138"/>
          <p14:tracePt t="56150" x="3565525" y="3886200"/>
          <p14:tracePt t="56167" x="3608388" y="3886200"/>
          <p14:tracePt t="56184" x="3629025" y="3879850"/>
          <p14:tracePt t="56201" x="3643313" y="3879850"/>
          <p14:tracePt t="56342" x="3629025" y="3879850"/>
          <p14:tracePt t="56349" x="3600450" y="3879850"/>
          <p14:tracePt t="56357" x="3579813" y="3879850"/>
          <p14:tracePt t="56368" x="3543300" y="3886200"/>
          <p14:tracePt t="56385" x="3451225" y="3894138"/>
          <p14:tracePt t="56402" x="3336925" y="3894138"/>
          <p14:tracePt t="56418" x="3222625" y="3900488"/>
          <p14:tracePt t="56435" x="3157538" y="3900488"/>
          <p14:tracePt t="56452" x="3114675" y="3900488"/>
          <p14:tracePt t="56469" x="3079750" y="3900488"/>
          <p14:tracePt t="56485" x="3014663" y="3900488"/>
          <p14:tracePt t="56502" x="2965450" y="3900488"/>
          <p14:tracePt t="56520" x="2828925" y="3922713"/>
          <p14:tracePt t="56536" x="2757488" y="3929063"/>
          <p14:tracePt t="56553" x="2714625" y="3929063"/>
          <p14:tracePt t="56570" x="2665413" y="3929063"/>
          <p14:tracePt t="56586" x="2622550" y="3929063"/>
          <p14:tracePt t="56603" x="2579688" y="3929063"/>
          <p14:tracePt t="56619" x="2551113" y="3929063"/>
          <p14:tracePt t="56636" x="2514600" y="3929063"/>
          <p14:tracePt t="56654" x="2436813" y="3937000"/>
          <p14:tracePt t="56670" x="2400300" y="3937000"/>
          <p14:tracePt t="56686" x="2365375" y="3943350"/>
          <p14:tracePt t="56703" x="2351088" y="3943350"/>
          <p14:tracePt t="56721" x="2343150" y="3943350"/>
          <p14:tracePt t="57436" x="2343150" y="3951288"/>
          <p14:tracePt t="57443" x="2343150" y="3957638"/>
          <p14:tracePt t="57451" x="2351088" y="3957638"/>
          <p14:tracePt t="57459" x="2357438" y="3957638"/>
          <p14:tracePt t="57474" x="2371725" y="3965575"/>
          <p14:tracePt t="57491" x="2379663" y="3979863"/>
          <p14:tracePt t="57507" x="2400300" y="3994150"/>
          <p14:tracePt t="57541" x="2436813" y="4008438"/>
          <p14:tracePt t="57558" x="2465388" y="4014788"/>
          <p14:tracePt t="57574" x="2514600" y="4043363"/>
          <p14:tracePt t="57592" x="2571750" y="4057650"/>
          <p14:tracePt t="57608" x="2614613" y="4071938"/>
          <p14:tracePt t="57625" x="2651125" y="4086225"/>
          <p14:tracePt t="57642" x="2671763" y="4094163"/>
          <p14:tracePt t="57659" x="2679700" y="4100513"/>
          <p14:tracePt t="57676" x="2686050" y="4100513"/>
          <p14:tracePt t="57692" x="2700338" y="4122738"/>
          <p14:tracePt t="57709" x="2700338" y="4129088"/>
          <p14:tracePt t="57725" x="2714625" y="4137025"/>
          <p14:tracePt t="57742" x="2722563" y="4143375"/>
          <p14:tracePt t="57759" x="2736850" y="4151313"/>
          <p14:tracePt t="57776" x="2743200" y="4151313"/>
          <p14:tracePt t="57793" x="2757488" y="4157663"/>
          <p14:tracePt t="57810" x="2765425" y="4171950"/>
          <p14:tracePt t="57826" x="2794000" y="4194175"/>
          <p14:tracePt t="57843" x="2814638" y="4214813"/>
          <p14:tracePt t="57859" x="2836863" y="4243388"/>
          <p14:tracePt t="57876" x="2851150" y="4265613"/>
          <p14:tracePt t="57893" x="2857500" y="4279900"/>
          <p14:tracePt t="57909" x="2871788" y="4294188"/>
          <p14:tracePt t="57926" x="2879725" y="4300538"/>
          <p14:tracePt t="57944" x="2886075" y="4300538"/>
          <p14:tracePt t="57960" x="2894013" y="4300538"/>
          <p14:tracePt t="58130" x="2900363" y="4308475"/>
          <p14:tracePt t="58138" x="2914650" y="4308475"/>
          <p14:tracePt t="58146" x="2936875" y="4308475"/>
          <p14:tracePt t="58161" x="2979738" y="4308475"/>
          <p14:tracePt t="58178" x="3036888" y="4308475"/>
          <p14:tracePt t="58194" x="3086100" y="4308475"/>
          <p14:tracePt t="58212" x="3136900" y="4314825"/>
          <p14:tracePt t="58228" x="3208338" y="4314825"/>
          <p14:tracePt t="58245" x="3251200" y="4314825"/>
          <p14:tracePt t="58262" x="3322638" y="4314825"/>
          <p14:tracePt t="58278" x="3351213" y="4314825"/>
          <p14:tracePt t="58295" x="3394075" y="4314825"/>
          <p14:tracePt t="58312" x="3422650" y="4322763"/>
          <p14:tracePt t="58328" x="3451225" y="4322763"/>
          <p14:tracePt t="58345" x="3457575" y="4322763"/>
          <p14:tracePt t="58363" x="3465513" y="4322763"/>
          <p14:tracePt t="58379" x="3471863" y="4322763"/>
          <p14:tracePt t="58396" x="3486150" y="4322763"/>
          <p14:tracePt t="58412" x="3494088" y="4322763"/>
          <p14:tracePt t="58429" x="3500438" y="4322763"/>
          <p14:tracePt t="58446" x="3514725" y="4322763"/>
          <p14:tracePt t="58463" x="3522663" y="4314825"/>
          <p14:tracePt t="58479" x="3536950" y="4314825"/>
          <p14:tracePt t="58497" x="3551238" y="4314825"/>
          <p14:tracePt t="58513" x="3557588" y="4314825"/>
          <p14:tracePt t="58529" x="3565525" y="4314825"/>
          <p14:tracePt t="58607" x="3571875" y="4314825"/>
          <p14:tracePt t="58615" x="3579813" y="4314825"/>
          <p14:tracePt t="58622" x="3594100" y="4314825"/>
          <p14:tracePt t="58631" x="3600450" y="4314825"/>
          <p14:tracePt t="58647" x="3614738" y="4322763"/>
          <p14:tracePt t="58664" x="3636963" y="4322763"/>
          <p14:tracePt t="58681" x="3651250" y="4329113"/>
          <p14:tracePt t="58697" x="3671888" y="4329113"/>
          <p14:tracePt t="58714" x="3686175" y="4329113"/>
          <p14:tracePt t="58732" x="3722688" y="4329113"/>
          <p14:tracePt t="58747" x="3751263" y="4329113"/>
          <p14:tracePt t="58764" x="3786188" y="4329113"/>
          <p14:tracePt t="58781" x="3814763" y="4337050"/>
          <p14:tracePt t="58798" x="3843338" y="4337050"/>
          <p14:tracePt t="58814" x="3879850" y="4343400"/>
          <p14:tracePt t="58831" x="3914775" y="4343400"/>
          <p14:tracePt t="58848" x="3986213" y="4343400"/>
          <p14:tracePt t="58865" x="4037013" y="4351338"/>
          <p14:tracePt t="58881" x="4094163" y="4351338"/>
          <p14:tracePt t="58898" x="4171950" y="4351338"/>
          <p14:tracePt t="58915" x="4214813" y="4351338"/>
          <p14:tracePt t="58932" x="4271963" y="4351338"/>
          <p14:tracePt t="58949" x="4329113" y="4351338"/>
          <p14:tracePt t="58965" x="4386263" y="4343400"/>
          <p14:tracePt t="58984" x="4443413" y="4343400"/>
          <p14:tracePt t="58999" x="4457700" y="4343400"/>
          <p14:tracePt t="59015" x="4479925" y="4343400"/>
          <p14:tracePt t="59032" x="4494213" y="4351338"/>
          <p14:tracePt t="59066" x="4529138" y="4357688"/>
          <p14:tracePt t="59083" x="4579938" y="4357688"/>
          <p14:tracePt t="59099" x="4600575" y="4357688"/>
          <p14:tracePt t="59116" x="4622800" y="4357688"/>
          <p14:tracePt t="59133" x="4651375" y="4357688"/>
          <p14:tracePt t="59149" x="4679950" y="4357688"/>
          <p14:tracePt t="59166" x="4708525" y="4365625"/>
          <p14:tracePt t="59183" x="4751388" y="4371975"/>
          <p14:tracePt t="59200" x="4814888" y="4371975"/>
          <p14:tracePt t="59216" x="4843463" y="4371975"/>
          <p14:tracePt t="59233" x="4857750" y="4371975"/>
          <p14:tracePt t="59250" x="4865688" y="4371975"/>
          <p14:tracePt t="59267" x="4886325" y="4371975"/>
          <p14:tracePt t="59284" x="4900613" y="4371975"/>
          <p14:tracePt t="59300" x="4914900" y="4371975"/>
          <p14:tracePt t="59303" x="4922838" y="4379913"/>
          <p14:tracePt t="59318" x="4937125" y="4379913"/>
          <p14:tracePt t="59350" x="4943475" y="4379913"/>
          <p14:tracePt t="60177" x="4937125" y="4379913"/>
          <p14:tracePt t="60186" x="4914900" y="4371975"/>
          <p14:tracePt t="60192" x="4908550" y="4357688"/>
          <p14:tracePt t="60205" x="4900613" y="4357688"/>
          <p14:tracePt t="60222" x="4894263" y="4357688"/>
          <p14:tracePt t="61942" x="4886325" y="4357688"/>
          <p14:tracePt t="62020" x="4851400" y="4357688"/>
          <p14:tracePt t="62029" x="4794250" y="4365625"/>
          <p14:tracePt t="62036" x="4737100" y="4379913"/>
          <p14:tracePt t="62048" x="4679950" y="4379913"/>
          <p14:tracePt t="62064" x="4594225" y="4386263"/>
          <p14:tracePt t="62081" x="4422775" y="4394200"/>
          <p14:tracePt t="62098" x="4337050" y="4400550"/>
          <p14:tracePt t="62115" x="4294188" y="4400550"/>
          <p14:tracePt t="62132" x="4265613" y="4408488"/>
          <p14:tracePt t="62149" x="4251325" y="4408488"/>
          <p14:tracePt t="62165" x="4243388" y="4408488"/>
          <p14:tracePt t="62210" x="4237038" y="4408488"/>
          <p14:tracePt t="62219" x="4229100" y="4408488"/>
          <p14:tracePt t="62232" x="4229100" y="4414838"/>
          <p14:tracePt t="62249" x="4222750" y="4457700"/>
          <p14:tracePt t="62265" x="4214813" y="4479925"/>
          <p14:tracePt t="62283" x="4214813" y="4500563"/>
          <p14:tracePt t="62299" x="4214813" y="4529138"/>
          <p14:tracePt t="62316" x="4214813" y="4586288"/>
          <p14:tracePt t="62333" x="4214813" y="4614863"/>
          <p14:tracePt t="62349" x="4214813" y="4651375"/>
          <p14:tracePt t="62366" x="4214813" y="4665663"/>
          <p14:tracePt t="62383" x="4214813" y="4672013"/>
          <p14:tracePt t="62400" x="4222750" y="4686300"/>
          <p14:tracePt t="62417" x="4237038" y="4722813"/>
          <p14:tracePt t="62434" x="4271963" y="4814888"/>
          <p14:tracePt t="62451" x="4286250" y="4829175"/>
          <p14:tracePt t="62467" x="4286250" y="4837113"/>
          <p14:tracePt t="62599" x="4294188" y="4837113"/>
          <p14:tracePt t="62608" x="4294188" y="4829175"/>
          <p14:tracePt t="62631" x="4300538" y="4822825"/>
          <p14:tracePt t="62637" x="4300538" y="4814888"/>
          <p14:tracePt t="62660" x="4308475" y="4814888"/>
          <p14:tracePt t="62670" x="4308475" y="4808538"/>
          <p14:tracePt t="62688" x="4314825" y="4800600"/>
          <p14:tracePt t="62708" x="4322763" y="4794250"/>
          <p14:tracePt t="62723" x="4322763" y="4786313"/>
          <p14:tracePt t="62795" x="4322763" y="4779963"/>
          <p14:tracePt t="64153" x="4329113" y="4779963"/>
          <p14:tracePt t="64224" x="4337050" y="4779963"/>
          <p14:tracePt t="64358" x="4343400" y="4772025"/>
          <p14:tracePt t="64380" x="4343400" y="4765675"/>
          <p14:tracePt t="64410" x="4337050" y="4765675"/>
          <p14:tracePt t="64419" x="4337050" y="4757738"/>
          <p14:tracePt t="64427" x="4329113" y="4757738"/>
          <p14:tracePt t="64443" x="4308475" y="4757738"/>
          <p14:tracePt t="64460" x="4279900" y="4743450"/>
          <p14:tracePt t="64477" x="4257675" y="4743450"/>
          <p14:tracePt t="64494" x="4237038" y="4743450"/>
          <p14:tracePt t="64511" x="4222750" y="4743450"/>
          <p14:tracePt t="64529" x="4171950" y="4722813"/>
          <p14:tracePt t="64545" x="4094163" y="4694238"/>
          <p14:tracePt t="64561" x="4014788" y="4672013"/>
          <p14:tracePt t="64578" x="3922713" y="4637088"/>
          <p14:tracePt t="64594" x="3851275" y="4608513"/>
          <p14:tracePt t="64612" x="3829050" y="4608513"/>
          <p14:tracePt t="64628" x="3779838" y="4600575"/>
          <p14:tracePt t="64644" x="3765550" y="4586288"/>
          <p14:tracePt t="64662" x="3743325" y="4579938"/>
          <p14:tracePt t="64679" x="3714750" y="4579938"/>
          <p14:tracePt t="64695" x="3686175" y="4557713"/>
          <p14:tracePt t="64712" x="3636963" y="4537075"/>
          <p14:tracePt t="64729" x="3614738" y="4529138"/>
          <p14:tracePt t="64746" x="3551238" y="4486275"/>
          <p14:tracePt t="64762" x="3522663" y="4465638"/>
          <p14:tracePt t="64779" x="3500438" y="4457700"/>
          <p14:tracePt t="64795" x="3500438" y="4451350"/>
          <p14:tracePt t="64849" x="3500438" y="4443413"/>
          <p14:tracePt t="64990" x="3508375" y="4443413"/>
          <p14:tracePt t="64999" x="3514725" y="4443413"/>
          <p14:tracePt t="65005" x="3522663" y="4443413"/>
          <p14:tracePt t="65021" x="3529013" y="4443413"/>
          <p14:tracePt t="65034" x="3536950" y="4443413"/>
          <p14:tracePt t="65047" x="3543300" y="4443413"/>
          <p14:tracePt t="65064" x="3557588" y="4443413"/>
          <p14:tracePt t="65081" x="3586163" y="4443413"/>
          <p14:tracePt t="65098" x="3643313" y="4443413"/>
          <p14:tracePt t="65114" x="3679825" y="4451350"/>
          <p14:tracePt t="65131" x="3708400" y="4457700"/>
          <p14:tracePt t="65148" x="3736975" y="4465638"/>
          <p14:tracePt t="65164" x="3779838" y="4465638"/>
          <p14:tracePt t="65181" x="3822700" y="4471988"/>
          <p14:tracePt t="65198" x="3851275" y="4479925"/>
          <p14:tracePt t="65215" x="3894138" y="4479925"/>
          <p14:tracePt t="65231" x="3922713" y="4479925"/>
          <p14:tracePt t="65249" x="3937000" y="4479925"/>
          <p14:tracePt t="65265" x="3943350" y="4479925"/>
          <p14:tracePt t="65282" x="3957638" y="4479925"/>
          <p14:tracePt t="65298" x="3971925" y="4479925"/>
          <p14:tracePt t="65315" x="3986213" y="4479925"/>
          <p14:tracePt t="65332" x="4022725" y="4479925"/>
          <p14:tracePt t="65349" x="4037013" y="4486275"/>
          <p14:tracePt t="65365" x="4043363" y="4486275"/>
          <p14:tracePt t="65382" x="4057650" y="4486275"/>
          <p14:tracePt t="65399" x="4065588" y="4486275"/>
          <p14:tracePt t="73722" x="4065588" y="4494213"/>
          <p14:tracePt t="73817" x="4057650" y="4494213"/>
          <p14:tracePt t="73824" x="4057650" y="4500563"/>
          <p14:tracePt t="73830" x="4057650" y="4508500"/>
          <p14:tracePt t="73843" x="4057650" y="4514850"/>
          <p14:tracePt t="73860" x="4051300" y="4522788"/>
          <p14:tracePt t="73876" x="4051300" y="4529138"/>
          <p14:tracePt t="73879" x="4051300" y="4537075"/>
          <p14:tracePt t="73894" x="4043363" y="4537075"/>
          <p14:tracePt t="73910" x="4037013" y="4543425"/>
          <p14:tracePt t="73927" x="4037013" y="4551363"/>
          <p14:tracePt t="73944" x="4037013" y="4557713"/>
          <p14:tracePt t="73960" x="4029075" y="4565650"/>
          <p14:tracePt t="73977" x="4029075" y="4572000"/>
          <p14:tracePt t="73994" x="4014788" y="4579938"/>
          <p14:tracePt t="74011" x="4014788" y="4586288"/>
          <p14:tracePt t="74027" x="4008438" y="4594225"/>
          <p14:tracePt t="74044" x="4000500" y="4608513"/>
          <p14:tracePt t="74062" x="3994150" y="4614863"/>
          <p14:tracePt t="74078" x="3971925" y="4622800"/>
          <p14:tracePt t="74094" x="3957638" y="4629150"/>
          <p14:tracePt t="74112" x="3914775" y="4637088"/>
          <p14:tracePt t="74128" x="3894138" y="4643438"/>
          <p14:tracePt t="74144" x="3865563" y="4657725"/>
          <p14:tracePt t="74161" x="3822700" y="4665663"/>
          <p14:tracePt t="74178" x="3794125" y="4679950"/>
          <p14:tracePt t="74195" x="3751263" y="4686300"/>
          <p14:tracePt t="74212" x="3714750" y="4700588"/>
          <p14:tracePt t="74228" x="3694113" y="4700588"/>
          <p14:tracePt t="74245" x="3622675" y="4708525"/>
          <p14:tracePt t="74262" x="3565525" y="4708525"/>
          <p14:tracePt t="74279" x="3457575" y="4686300"/>
          <p14:tracePt t="74295" x="3394075" y="4686300"/>
          <p14:tracePt t="74312" x="3314700" y="4686300"/>
          <p14:tracePt t="74329" x="3222625" y="4686300"/>
          <p14:tracePt t="74346" x="3086100" y="4657725"/>
          <p14:tracePt t="74363" x="3008313" y="4629150"/>
          <p14:tracePt t="74379" x="2894013" y="4622800"/>
          <p14:tracePt t="74396" x="2779713" y="4600575"/>
          <p14:tracePt t="74412" x="2657475" y="4579938"/>
          <p14:tracePt t="74429" x="2543175" y="4557713"/>
          <p14:tracePt t="74446" x="2443163" y="4543425"/>
          <p14:tracePt t="74464" x="2351088" y="4508500"/>
          <p14:tracePt t="74480" x="2308225" y="4500563"/>
          <p14:tracePt t="74497" x="2279650" y="4494213"/>
          <p14:tracePt t="74513" x="2243138" y="4479925"/>
          <p14:tracePt t="74530" x="2236788" y="4479925"/>
          <p14:tracePt t="74546" x="2236788" y="4471988"/>
          <p14:tracePt t="74637" x="2222500" y="4465638"/>
          <p14:tracePt t="74644" x="2222500" y="4451350"/>
          <p14:tracePt t="74653" x="2208213" y="4451350"/>
          <p14:tracePt t="74664" x="2179638" y="4443413"/>
          <p14:tracePt t="74681" x="2165350" y="4429125"/>
          <p14:tracePt t="74698" x="2114550" y="4414838"/>
          <p14:tracePt t="74714" x="2100263" y="4408488"/>
          <p14:tracePt t="74731" x="2079625" y="4400550"/>
          <p14:tracePt t="74748" x="2071688" y="4400550"/>
          <p14:tracePt t="74765" x="2071688" y="4394200"/>
          <p14:tracePt t="74782" x="2065338" y="4394200"/>
          <p14:tracePt t="74798" x="2057400" y="4394200"/>
          <p14:tracePt t="74814" x="2028825" y="4394200"/>
          <p14:tracePt t="74831" x="2000250" y="4386263"/>
          <p14:tracePt t="74848" x="1985963" y="4386263"/>
          <p14:tracePt t="74865" x="1971675" y="4386263"/>
          <p14:tracePt t="74882" x="1965325" y="4386263"/>
          <p14:tracePt t="74899" x="1957388" y="4386263"/>
          <p14:tracePt t="74957" x="1951038" y="4386263"/>
          <p14:tracePt t="74989" x="1943100" y="4386263"/>
          <p14:tracePt t="74997" x="1936750" y="4394200"/>
          <p14:tracePt t="75002" x="1928813" y="4394200"/>
          <p14:tracePt t="75016" x="1928813" y="4400550"/>
          <p14:tracePt t="75034" x="1922463" y="4422775"/>
          <p14:tracePt t="75050" x="1922463" y="4437063"/>
          <p14:tracePt t="75066" x="1914525" y="4437063"/>
          <p14:tracePt t="75083" x="1914525" y="4457700"/>
          <p14:tracePt t="75100" x="1900238" y="4529138"/>
          <p14:tracePt t="75116" x="1885950" y="4579938"/>
          <p14:tracePt t="75133" x="1871663" y="4608513"/>
          <p14:tracePt t="75150" x="1857375" y="4657725"/>
          <p14:tracePt t="75166" x="1851025" y="4700588"/>
          <p14:tracePt t="75183" x="1851025" y="4714875"/>
          <p14:tracePt t="75200" x="1851025" y="4729163"/>
          <p14:tracePt t="75217" x="1851025" y="4737100"/>
          <p14:tracePt t="75234" x="1851025" y="4743450"/>
          <p14:tracePt t="75250" x="1851025" y="4751388"/>
          <p14:tracePt t="75270" x="1851025" y="4765675"/>
          <p14:tracePt t="75293" x="1851025" y="4772025"/>
          <p14:tracePt t="75301" x="1851025" y="4779963"/>
          <p14:tracePt t="75325" x="1851025" y="4786313"/>
          <p14:tracePt t="75519" x="1851025" y="4794250"/>
          <p14:tracePt t="75879" x="1851025" y="4800600"/>
          <p14:tracePt t="75974" x="1851025" y="4808538"/>
          <p14:tracePt t="75980" x="1843088" y="4808538"/>
          <p14:tracePt t="75995" x="1843088" y="4814888"/>
          <p14:tracePt t="76004" x="1843088" y="4822825"/>
          <p14:tracePt t="76021" x="1843088" y="4829175"/>
          <p14:tracePt t="76038" x="1843088" y="4837113"/>
          <p14:tracePt t="76055" x="1843088" y="4843463"/>
          <p14:tracePt t="76072" x="1843088" y="4914900"/>
          <p14:tracePt t="76088" x="1843088" y="4951413"/>
          <p14:tracePt t="76105" x="1836738" y="4979988"/>
          <p14:tracePt t="76121" x="1828800" y="5008563"/>
          <p14:tracePt t="76138" x="1828800" y="5037138"/>
          <p14:tracePt t="76156" x="1828800" y="5043488"/>
          <p14:tracePt t="76172" x="1828800" y="5065713"/>
          <p14:tracePt t="76189" x="1828800" y="5072063"/>
          <p14:tracePt t="76206" x="1828800" y="5086350"/>
          <p14:tracePt t="80331" x="1843088" y="5086350"/>
          <p14:tracePt t="80339" x="1851025" y="5094288"/>
          <p14:tracePt t="80346" x="1857375" y="5094288"/>
          <p14:tracePt t="80363" x="1885950" y="5108575"/>
          <p14:tracePt t="80378" x="1908175" y="5122863"/>
          <p14:tracePt t="80394" x="1965325" y="5137150"/>
          <p14:tracePt t="80410" x="2036763" y="5143500"/>
          <p14:tracePt t="80428" x="2071688" y="5143500"/>
          <p14:tracePt t="80444" x="2122488" y="5157788"/>
          <p14:tracePt t="80461" x="2179638" y="5165725"/>
          <p14:tracePt t="80478" x="2236788" y="5165725"/>
          <p14:tracePt t="80494" x="2271713" y="5172075"/>
          <p14:tracePt t="80512" x="2293938" y="5172075"/>
          <p14:tracePt t="80528" x="2328863" y="5172075"/>
          <p14:tracePt t="80544" x="2351088" y="5180013"/>
          <p14:tracePt t="80562" x="2365375" y="5186363"/>
          <p14:tracePt t="80578" x="2379663" y="5186363"/>
          <p14:tracePt t="80595" x="2400300" y="5186363"/>
          <p14:tracePt t="80597" x="2414588" y="5186363"/>
          <p14:tracePt t="80612" x="2436813" y="5186363"/>
          <p14:tracePt t="80628" x="2451100" y="5186363"/>
          <p14:tracePt t="80646" x="2479675" y="5186363"/>
          <p14:tracePt t="80662" x="2514600" y="5186363"/>
          <p14:tracePt t="80679" x="2543175" y="5186363"/>
          <p14:tracePt t="80695" x="2571750" y="5186363"/>
          <p14:tracePt t="80712" x="2600325" y="5186363"/>
          <p14:tracePt t="80729" x="2608263" y="5186363"/>
          <p14:tracePt t="80745" x="2622550" y="5186363"/>
          <p14:tracePt t="80762" x="2636838" y="5186363"/>
          <p14:tracePt t="80780" x="2671763" y="5194300"/>
          <p14:tracePt t="80796" x="2708275" y="5200650"/>
          <p14:tracePt t="80813" x="2728913" y="5200650"/>
          <p14:tracePt t="80829" x="2743200" y="5200650"/>
          <p14:tracePt t="81222" x="2751138" y="5200650"/>
          <p14:tracePt t="81306" x="2757488" y="5200650"/>
          <p14:tracePt t="81410" x="2765425" y="5200650"/>
          <p14:tracePt t="81676" x="2779713" y="5200650"/>
          <p14:tracePt t="81682" x="2786063" y="5200650"/>
          <p14:tracePt t="81690" x="2800350" y="5200650"/>
          <p14:tracePt t="81700" x="2822575" y="5200650"/>
          <p14:tracePt t="81717" x="2851150" y="5208588"/>
          <p14:tracePt t="81734" x="2900363" y="5222875"/>
          <p14:tracePt t="81737" x="2914650" y="5222875"/>
          <p14:tracePt t="81751" x="2943225" y="5229225"/>
          <p14:tracePt t="81768" x="3014663" y="5237163"/>
          <p14:tracePt t="81785" x="3051175" y="5243513"/>
          <p14:tracePt t="81801" x="3094038" y="5251450"/>
          <p14:tracePt t="81818" x="3128963" y="5257800"/>
          <p14:tracePt t="81834" x="3171825" y="5265738"/>
          <p14:tracePt t="81851" x="3208338" y="5280025"/>
          <p14:tracePt t="81868" x="3251200" y="5286375"/>
          <p14:tracePt t="81885" x="3308350" y="5286375"/>
          <p14:tracePt t="81902" x="3336925" y="5286375"/>
          <p14:tracePt t="81919" x="3351213" y="5286375"/>
          <p14:tracePt t="81935" x="3365500" y="5286375"/>
          <p14:tracePt t="81952" x="3371850" y="5286375"/>
          <p14:tracePt t="81969" x="3386138" y="5286375"/>
          <p14:tracePt t="81972" x="3394075" y="5280025"/>
          <p14:tracePt t="81985" x="3414713" y="5280025"/>
          <p14:tracePt t="82006" x="3422650" y="5280025"/>
          <p14:tracePt t="82019" x="3443288" y="5265738"/>
          <p14:tracePt t="82037" x="3465513" y="5257800"/>
          <p14:tracePt t="82053" x="3486150" y="5243513"/>
          <p14:tracePt t="82069" x="3494088" y="5243513"/>
          <p14:tracePt t="82086" x="3508375" y="5237163"/>
          <p14:tracePt t="82103" x="3529013" y="5237163"/>
          <p14:tracePt t="82119" x="3594100" y="5214938"/>
          <p14:tracePt t="82136" x="3636963" y="5200650"/>
          <p14:tracePt t="82153" x="3665538" y="5194300"/>
          <p14:tracePt t="82170" x="3694113" y="5194300"/>
          <p14:tracePt t="82187" x="3736975" y="5186363"/>
          <p14:tracePt t="82204" x="3765550" y="5180013"/>
          <p14:tracePt t="82220" x="3786188" y="5172075"/>
          <p14:tracePt t="82237" x="3800475" y="5172075"/>
          <p14:tracePt t="82254" x="3808413" y="5165725"/>
          <p14:tracePt t="82270" x="3814763" y="5165725"/>
          <p14:tracePt t="82287" x="3829050" y="5157788"/>
          <p14:tracePt t="82304" x="3836988" y="5157788"/>
          <p14:tracePt t="82321" x="3865563" y="5157788"/>
          <p14:tracePt t="82322" x="3886200" y="5157788"/>
          <p14:tracePt t="82338" x="3922713" y="5157788"/>
          <p14:tracePt t="82355" x="3965575" y="5143500"/>
          <p14:tracePt t="82371" x="3994150" y="5129213"/>
          <p14:tracePt t="82387" x="4043363" y="5114925"/>
          <p14:tracePt t="82404" x="4086225" y="5108575"/>
          <p14:tracePt t="82421" x="4137025" y="5100638"/>
          <p14:tracePt t="82437" x="4186238" y="5094288"/>
          <p14:tracePt t="82440" x="4208463" y="5094288"/>
          <p14:tracePt t="82457" x="4237038" y="5086350"/>
          <p14:tracePt t="82472" x="4286250" y="5086350"/>
          <p14:tracePt t="82488" x="4300538" y="5086350"/>
          <p14:tracePt t="82505" x="4337050" y="5094288"/>
          <p14:tracePt t="82522" x="4371975" y="5094288"/>
          <p14:tracePt t="82539" x="4379913" y="5094288"/>
          <p14:tracePt t="82555" x="4400550" y="5094288"/>
          <p14:tracePt t="82556" x="4414838" y="5094288"/>
          <p14:tracePt t="82572" x="4437063" y="5108575"/>
          <p14:tracePt t="82589" x="4465638" y="5114925"/>
          <p14:tracePt t="82605" x="4486275" y="5114925"/>
          <p14:tracePt t="82622" x="4508500" y="5114925"/>
          <p14:tracePt t="82639" x="4529138" y="5114925"/>
          <p14:tracePt t="82655" x="4543425" y="5114925"/>
          <p14:tracePt t="82672" x="4551363" y="5114925"/>
          <p14:tracePt t="83754" x="4557713" y="5114925"/>
          <p14:tracePt t="83761" x="4565650" y="5114925"/>
          <p14:tracePt t="83766" x="4572000" y="5122863"/>
          <p14:tracePt t="83778" x="4594225" y="5129213"/>
          <p14:tracePt t="83795" x="4629150" y="5129213"/>
          <p14:tracePt t="83812" x="4665663" y="5143500"/>
          <p14:tracePt t="83828" x="4694238" y="5151438"/>
          <p14:tracePt t="83831" x="4708525" y="5157788"/>
          <p14:tracePt t="83845" x="4729163" y="5157788"/>
          <p14:tracePt t="83863" x="4794250" y="5172075"/>
          <p14:tracePt t="83880" x="4851400" y="5172075"/>
          <p14:tracePt t="83896" x="4872038" y="5172075"/>
          <p14:tracePt t="83912" x="4879975" y="5172075"/>
          <p14:tracePt t="83929" x="4894263" y="5172075"/>
          <p14:tracePt t="83945" x="4900613" y="5172075"/>
          <p14:tracePt t="83963" x="4908550" y="5172075"/>
          <p14:tracePt t="84002" x="4914900" y="5180013"/>
          <p14:tracePt t="84016" x="4922838" y="5186363"/>
          <p14:tracePt t="84252" x="4929188" y="5186363"/>
          <p14:tracePt t="84290" x="4937125" y="5186363"/>
          <p14:tracePt t="84322" x="4943475" y="5186363"/>
          <p14:tracePt t="84360" x="4951413" y="5186363"/>
          <p14:tracePt t="84393" x="4957763" y="5186363"/>
          <p14:tracePt t="84472" x="4965700" y="5186363"/>
          <p14:tracePt t="84572" x="4965700" y="5194300"/>
          <p14:tracePt t="84611" x="4972050" y="5194300"/>
          <p14:tracePt t="84659" x="4979988" y="5194300"/>
          <p14:tracePt t="84770" x="4986338" y="5194300"/>
          <p14:tracePt t="84799" x="4994275" y="5194300"/>
          <p14:tracePt t="84816" x="5000625" y="5194300"/>
          <p14:tracePt t="87338" x="5008563" y="5194300"/>
          <p14:tracePt t="88316" x="5014913" y="5194300"/>
          <p14:tracePt t="88658" x="5022850" y="5194300"/>
          <p14:tracePt t="88681" x="5029200" y="5186363"/>
          <p14:tracePt t="88691" x="5037138" y="5186363"/>
          <p14:tracePt t="88696" x="5043488" y="5186363"/>
          <p14:tracePt t="88705" x="5043488" y="5180013"/>
          <p14:tracePt t="88721" x="5057775" y="5180013"/>
          <p14:tracePt t="88737" x="5086350" y="5172075"/>
          <p14:tracePt t="88754" x="5094288" y="5172075"/>
          <p14:tracePt t="88771" x="5100638" y="5165725"/>
          <p14:tracePt t="88788" x="5108575" y="5165725"/>
          <p14:tracePt t="88804" x="5114925" y="5165725"/>
          <p14:tracePt t="88838" x="5129213" y="5157788"/>
          <p14:tracePt t="88855" x="5129213" y="5151438"/>
          <p14:tracePt t="88872" x="5137150" y="5151438"/>
          <p14:tracePt t="88889" x="5151438" y="5151438"/>
          <p14:tracePt t="91345" x="5143500" y="5151438"/>
          <p14:tracePt t="91354" x="5137150" y="5151438"/>
          <p14:tracePt t="91361" x="5137150" y="5143500"/>
          <p14:tracePt t="91377" x="5129213" y="5143500"/>
          <p14:tracePt t="91438" x="5122863" y="5143500"/>
          <p14:tracePt t="91658" x="5114925" y="5143500"/>
          <p14:tracePt t="91688" x="5114925" y="5137150"/>
          <p14:tracePt t="92206" x="5108575" y="5137150"/>
          <p14:tracePt t="93119" x="5100638" y="5137150"/>
          <p14:tracePt t="93140" x="5094288" y="5137150"/>
          <p14:tracePt t="93149" x="5080000" y="5137150"/>
          <p14:tracePt t="93165" x="5065713" y="5137150"/>
          <p14:tracePt t="93177" x="5051425" y="5137150"/>
          <p14:tracePt t="93194" x="5029200" y="5137150"/>
          <p14:tracePt t="93212" x="4922838" y="5137150"/>
          <p14:tracePt t="93228" x="4837113" y="5137150"/>
          <p14:tracePt t="93245" x="4779963" y="5137150"/>
          <p14:tracePt t="93261" x="4700588" y="5143500"/>
          <p14:tracePt t="93278" x="4629150" y="5143500"/>
          <p14:tracePt t="93294" x="4551363" y="5151438"/>
          <p14:tracePt t="93312" x="4337050" y="5200650"/>
          <p14:tracePt t="93328" x="4186238" y="5214938"/>
          <p14:tracePt t="93345" x="4000500" y="5222875"/>
          <p14:tracePt t="93361" x="3851275" y="5251450"/>
          <p14:tracePt t="93379" x="3665538" y="5265738"/>
          <p14:tracePt t="93395" x="3443288" y="5286375"/>
          <p14:tracePt t="93412" x="3257550" y="5286375"/>
          <p14:tracePt t="93428" x="3122613" y="5286375"/>
          <p14:tracePt t="93446" x="2957513" y="5272088"/>
          <p14:tracePt t="93463" x="2900363" y="5272088"/>
          <p14:tracePt t="93479" x="2865438" y="5265738"/>
          <p14:tracePt t="93496" x="2857500" y="5265738"/>
          <p14:tracePt t="93579" x="2865438" y="5265738"/>
          <p14:tracePt t="93586" x="2879725" y="5265738"/>
          <p14:tracePt t="93596" x="2908300" y="5265738"/>
          <p14:tracePt t="93613" x="2994025" y="5265738"/>
          <p14:tracePt t="93629" x="3122613" y="5265738"/>
          <p14:tracePt t="93647" x="3222625" y="5265738"/>
          <p14:tracePt t="93664" x="3408363" y="5272088"/>
          <p14:tracePt t="93681" x="3543300" y="5272088"/>
          <p14:tracePt t="93697" x="3651250" y="5272088"/>
          <p14:tracePt t="93714" x="3800475" y="5272088"/>
          <p14:tracePt t="93731" x="4000500" y="5237163"/>
          <p14:tracePt t="93735" x="4100513" y="5237163"/>
          <p14:tracePt t="93747" x="4194175" y="5237163"/>
          <p14:tracePt t="93764" x="4314825" y="5229225"/>
          <p14:tracePt t="93781" x="4451350" y="5222875"/>
          <p14:tracePt t="93782" x="4508500" y="5208588"/>
          <p14:tracePt t="93798" x="4614863" y="5208588"/>
          <p14:tracePt t="93814" x="4700588" y="5200650"/>
          <p14:tracePt t="93831" x="4743450" y="5194300"/>
          <p14:tracePt t="93847" x="4765675" y="5194300"/>
          <p14:tracePt t="93865" x="4786313" y="5194300"/>
          <p14:tracePt t="93898" x="4794250" y="5194300"/>
          <p14:tracePt t="94456" x="4800600" y="5194300"/>
          <p14:tracePt t="94463" x="4814888" y="5194300"/>
          <p14:tracePt t="94471" x="4822825" y="5194300"/>
          <p14:tracePt t="94484" x="4851400" y="5194300"/>
          <p14:tracePt t="94501" x="4879975" y="5186363"/>
          <p14:tracePt t="94517" x="4908550" y="5186363"/>
          <p14:tracePt t="94534" x="4937125" y="5180013"/>
          <p14:tracePt t="94551" x="4972050" y="5180013"/>
          <p14:tracePt t="94568" x="4994275" y="5180013"/>
          <p14:tracePt t="94584" x="5029200" y="5172075"/>
          <p14:tracePt t="94586" x="5037138" y="5172075"/>
          <p14:tracePt t="94602" x="5057775" y="5172075"/>
          <p14:tracePt t="94618" x="5072063" y="5172075"/>
          <p14:tracePt t="94635" x="5080000" y="5172075"/>
          <p14:tracePt t="97094" x="5080000" y="5165725"/>
          <p14:tracePt t="97103" x="5072063" y="5137150"/>
          <p14:tracePt t="97112" x="5022850" y="5100638"/>
          <p14:tracePt t="97118" x="4979988" y="5057775"/>
          <p14:tracePt t="97132" x="4843463" y="4872038"/>
          <p14:tracePt t="97148" x="4665663" y="4486275"/>
          <p14:tracePt t="97165" x="4494213" y="4200525"/>
          <p14:tracePt t="97182" x="4343400" y="4043363"/>
          <p14:tracePt t="97198" x="4237038" y="3829050"/>
          <p14:tracePt t="97215" x="4151313" y="3643313"/>
          <p14:tracePt t="97232" x="4094163" y="3500438"/>
          <p14:tracePt t="97236" x="4079875" y="3451225"/>
          <p14:tracePt t="97249" x="4071938" y="3400425"/>
          <p14:tracePt t="97266" x="4057650" y="3336925"/>
          <p14:tracePt t="97284" x="4057650" y="3308350"/>
          <p14:tracePt t="97300" x="4057650" y="3265488"/>
          <p14:tracePt t="97316" x="4057650" y="3236913"/>
          <p14:tracePt t="97333" x="4057650" y="3179763"/>
          <p14:tracePt t="97349" x="4057650" y="3065463"/>
          <p14:tracePt t="97366" x="4037013" y="2928938"/>
          <p14:tracePt t="97383" x="4037013" y="2794000"/>
          <p14:tracePt t="97399" x="4029075" y="2708275"/>
          <p14:tracePt t="97416" x="4022725" y="2636838"/>
          <p14:tracePt t="97433" x="4022725" y="2593975"/>
          <p14:tracePt t="97450" x="4022725" y="2557463"/>
          <p14:tracePt t="97466" x="4022725" y="2522538"/>
          <p14:tracePt t="97484" x="4037013" y="2500313"/>
          <p14:tracePt t="97500" x="4037013" y="2486025"/>
          <p14:tracePt t="97517" x="4037013" y="2471738"/>
          <p14:tracePt t="97533" x="4037013" y="2457450"/>
          <p14:tracePt t="97550" x="4037013" y="2436813"/>
          <p14:tracePt t="97567" x="4037013" y="2428875"/>
          <p14:tracePt t="97585" x="4037013" y="2400300"/>
          <p14:tracePt t="97600" x="4037013" y="2386013"/>
          <p14:tracePt t="97617" x="4029075" y="2371725"/>
          <p14:tracePt t="97634" x="4022725" y="2351088"/>
          <p14:tracePt t="97651" x="4008438" y="2328863"/>
          <p14:tracePt t="97667" x="3994150" y="2300288"/>
          <p14:tracePt t="97684" x="3986213" y="2265363"/>
          <p14:tracePt t="97702" x="3979863" y="2243138"/>
          <p14:tracePt t="97721" x="3971925" y="2222500"/>
          <p14:tracePt t="97752" x="3965575" y="2214563"/>
          <p14:tracePt t="97768" x="3965575" y="2208213"/>
          <p14:tracePt t="97785" x="3951288" y="2193925"/>
          <p14:tracePt t="97801" x="3937000" y="2165350"/>
          <p14:tracePt t="97818" x="3929063" y="2165350"/>
          <p14:tracePt t="97835" x="3922713" y="2157413"/>
          <p14:tracePt t="97914" x="3922713" y="2151063"/>
          <p14:tracePt t="98087" x="3929063" y="2179638"/>
          <p14:tracePt t="98094" x="3943350" y="2200275"/>
          <p14:tracePt t="98103" x="3957638" y="2236788"/>
          <p14:tracePt t="98120" x="3986213" y="2300288"/>
          <p14:tracePt t="98138" x="4022725" y="2328863"/>
          <p14:tracePt t="98153" x="4065588" y="2393950"/>
          <p14:tracePt t="98170" x="4086225" y="2428875"/>
          <p14:tracePt t="98187" x="4129088" y="2471738"/>
          <p14:tracePt t="98189" x="4151313" y="2493963"/>
          <p14:tracePt t="98204" x="4257675" y="2579688"/>
          <p14:tracePt t="98220" x="4394200" y="2671763"/>
          <p14:tracePt t="98237" x="4508500" y="2808288"/>
          <p14:tracePt t="98254" x="4637088" y="2951163"/>
          <p14:tracePt t="98271" x="4794250" y="3100388"/>
          <p14:tracePt t="98288" x="4994275" y="3294063"/>
          <p14:tracePt t="98304" x="5086350" y="3386138"/>
          <p14:tracePt t="98321" x="5172075" y="3500438"/>
          <p14:tracePt t="98337" x="5257800" y="3571875"/>
          <p14:tracePt t="98355" x="5380038" y="3751263"/>
          <p14:tracePt t="98371" x="5500688" y="3865563"/>
          <p14:tracePt t="98388" x="5572125" y="3971925"/>
          <p14:tracePt t="98390" x="5622925" y="4022725"/>
          <p14:tracePt t="98405" x="5657850" y="4057650"/>
          <p14:tracePt t="98422" x="5743575" y="4129088"/>
          <p14:tracePt t="98438" x="5780088" y="4151313"/>
          <p14:tracePt t="98455" x="5794375" y="4171950"/>
          <p14:tracePt t="98472" x="5800725" y="4179888"/>
          <p14:tracePt t="98489" x="5800725" y="4194175"/>
          <p14:tracePt t="98505" x="5808663" y="4214813"/>
          <p14:tracePt t="98522" x="5808663" y="4265613"/>
          <p14:tracePt t="98538" x="5808663" y="4279900"/>
          <p14:tracePt t="98556" x="5808663" y="4343400"/>
          <p14:tracePt t="98572" x="5829300" y="4408488"/>
          <p14:tracePt t="98589" x="5837238" y="4465638"/>
          <p14:tracePt t="98606" x="5851525" y="4514850"/>
          <p14:tracePt t="98622" x="5851525" y="4529138"/>
          <p14:tracePt t="98639" x="5851525" y="4543425"/>
          <p14:tracePt t="98656" x="5851525" y="4551363"/>
          <p14:tracePt t="98674" x="5851525" y="4557713"/>
          <p14:tracePt t="98697" x="5851525" y="4565650"/>
          <p14:tracePt t="98727" x="5851525" y="4572000"/>
          <p14:tracePt t="101870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 err="1">
                <a:solidFill>
                  <a:srgbClr val="0000FF"/>
                </a:solidFill>
              </a:rPr>
              <a:t>UnsortedLinkedList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altLang="ko-KR" sz="2400" kern="0" dirty="0" smtClean="0">
                <a:solidFill>
                  <a:schemeClr val="tx2"/>
                </a:solidFill>
              </a:rPr>
              <a:t>    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  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def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</a:t>
            </a:r>
            <a:r>
              <a:rPr lang="en-US" altLang="ko-KR" sz="2400" kern="0" dirty="0">
                <a:solidFill>
                  <a:schemeClr val="tx2"/>
                </a:solidFill>
              </a:rPr>
              <a:t>remove(self, data):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if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self.isEmpty</a:t>
            </a:r>
            <a:r>
              <a:rPr lang="en-US" altLang="ko-KR" sz="2400" kern="0" dirty="0">
                <a:solidFill>
                  <a:schemeClr val="tx2"/>
                </a:solidFill>
              </a:rPr>
              <a:t>():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raise Exception("List is empty")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prev</a:t>
            </a:r>
            <a:r>
              <a:rPr lang="en-US" altLang="ko-KR" sz="2400" kern="0" dirty="0">
                <a:solidFill>
                  <a:schemeClr val="tx2"/>
                </a:solidFill>
              </a:rPr>
              <a:t> = None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curr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while </a:t>
            </a:r>
            <a:r>
              <a:rPr lang="en-US" altLang="ko-KR" sz="2400" kern="0" dirty="0" err="1">
                <a:solidFill>
                  <a:schemeClr val="tx2"/>
                </a:solidFill>
              </a:rPr>
              <a:t>curr</a:t>
            </a:r>
            <a:r>
              <a:rPr lang="en-US" altLang="ko-KR" sz="2400" kern="0" dirty="0">
                <a:solidFill>
                  <a:schemeClr val="tx2"/>
                </a:solidFill>
              </a:rPr>
              <a:t> is not None: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if </a:t>
            </a:r>
            <a:r>
              <a:rPr lang="en-US" altLang="ko-KR" sz="2400" kern="0" dirty="0" err="1">
                <a:solidFill>
                  <a:schemeClr val="tx2"/>
                </a:solidFill>
              </a:rPr>
              <a:t>curr.item</a:t>
            </a:r>
            <a:r>
              <a:rPr lang="en-US" altLang="ko-KR" sz="2400" kern="0" dirty="0">
                <a:solidFill>
                  <a:schemeClr val="tx2"/>
                </a:solidFill>
              </a:rPr>
              <a:t> == data: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    break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prev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curr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curr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curr.next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if </a:t>
            </a:r>
            <a:r>
              <a:rPr lang="en-US" altLang="ko-KR" sz="2400" kern="0" dirty="0" err="1">
                <a:solidFill>
                  <a:schemeClr val="tx2"/>
                </a:solidFill>
              </a:rPr>
              <a:t>curr</a:t>
            </a:r>
            <a:r>
              <a:rPr lang="en-US" altLang="ko-KR" sz="2400" kern="0" dirty="0">
                <a:solidFill>
                  <a:schemeClr val="tx2"/>
                </a:solidFill>
              </a:rPr>
              <a:t> is None:    # </a:t>
            </a:r>
            <a:r>
              <a:rPr lang="ko-KR" altLang="en-US" sz="2400" kern="0">
                <a:solidFill>
                  <a:schemeClr val="tx2"/>
                </a:solidFill>
              </a:rPr>
              <a:t>리스트 끝까지 갔지만 </a:t>
            </a:r>
            <a:r>
              <a:rPr lang="en-US" altLang="ko-KR" sz="2400" kern="0" dirty="0">
                <a:solidFill>
                  <a:schemeClr val="tx2"/>
                </a:solidFill>
              </a:rPr>
              <a:t>data </a:t>
            </a:r>
            <a:r>
              <a:rPr lang="ko-KR" altLang="en-US" sz="2400" kern="0">
                <a:solidFill>
                  <a:schemeClr val="tx2"/>
                </a:solidFill>
              </a:rPr>
              <a:t>찾지 못함</a:t>
            </a:r>
          </a:p>
          <a:p>
            <a:pPr marL="0" indent="0">
              <a:buNone/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>
                <a:solidFill>
                  <a:schemeClr val="tx2"/>
                </a:solidFill>
              </a:rPr>
              <a:t>return False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elif</a:t>
            </a: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err="1">
                <a:solidFill>
                  <a:schemeClr val="tx2"/>
                </a:solidFill>
              </a:rPr>
              <a:t>prev</a:t>
            </a:r>
            <a:r>
              <a:rPr lang="en-US" altLang="ko-KR" sz="2400" kern="0" dirty="0">
                <a:solidFill>
                  <a:schemeClr val="tx2"/>
                </a:solidFill>
              </a:rPr>
              <a:t> is None:  # </a:t>
            </a:r>
            <a:r>
              <a:rPr lang="ko-KR" altLang="en-US" sz="2400" kern="0">
                <a:solidFill>
                  <a:schemeClr val="tx2"/>
                </a:solidFill>
              </a:rPr>
              <a:t>맨 앞 노드의 데이터와 일치</a:t>
            </a:r>
          </a:p>
          <a:p>
            <a:pPr marL="0" indent="0">
              <a:buNone/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self.head.next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else:               # </a:t>
            </a:r>
            <a:r>
              <a:rPr lang="ko-KR" altLang="en-US" sz="2400" kern="0">
                <a:solidFill>
                  <a:schemeClr val="tx2"/>
                </a:solidFill>
              </a:rPr>
              <a:t>중간 또는 맨 끝 노드의 데이터와 일치</a:t>
            </a:r>
          </a:p>
          <a:p>
            <a:pPr marL="0" indent="0">
              <a:buNone/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            </a:t>
            </a:r>
            <a:r>
              <a:rPr lang="en-US" altLang="ko-KR" sz="2400" kern="0" dirty="0" err="1">
                <a:solidFill>
                  <a:schemeClr val="tx2"/>
                </a:solidFill>
              </a:rPr>
              <a:t>prev.next</a:t>
            </a:r>
            <a:r>
              <a:rPr lang="en-US" altLang="ko-KR" sz="2400" kern="0" dirty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>
                <a:solidFill>
                  <a:schemeClr val="tx2"/>
                </a:solidFill>
              </a:rPr>
              <a:t>curr.next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return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True</a:t>
            </a:r>
            <a:endParaRPr lang="en-US" altLang="ko-KR" sz="2400" kern="0" dirty="0">
              <a:solidFill>
                <a:schemeClr val="tx2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93625" y="1673805"/>
            <a:ext cx="5233264" cy="475794"/>
            <a:chOff x="586512" y="5826572"/>
            <a:chExt cx="6537404" cy="492741"/>
          </a:xfrm>
        </p:grpSpPr>
        <p:sp>
          <p:nvSpPr>
            <p:cNvPr id="5" name="직사각형 56"/>
            <p:cNvSpPr>
              <a:spLocks noChangeArrowheads="1"/>
            </p:cNvSpPr>
            <p:nvPr/>
          </p:nvSpPr>
          <p:spPr bwMode="auto">
            <a:xfrm>
              <a:off x="1557457" y="5939745"/>
              <a:ext cx="220081" cy="236795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80000"/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65000"/>
                <a:buFont typeface="Wingdings" panose="05000000000000000000" pitchFamily="2" charset="2"/>
                <a:buChar char="u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6" name="직선 화살표 연결선 65"/>
            <p:cNvCxnSpPr>
              <a:cxnSpLocks noChangeShapeType="1"/>
            </p:cNvCxnSpPr>
            <p:nvPr/>
          </p:nvCxnSpPr>
          <p:spPr bwMode="auto">
            <a:xfrm>
              <a:off x="1667498" y="6058143"/>
              <a:ext cx="1058331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86512" y="5830054"/>
              <a:ext cx="1021111" cy="34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80000"/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65000"/>
                <a:buFont typeface="Wingdings" panose="05000000000000000000" pitchFamily="2" charset="2"/>
                <a:buChar char="u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ko-KR" sz="1800" dirty="0">
                  <a:ea typeface="굴림" panose="020B0600000101010101" pitchFamily="50" charset="-127"/>
                </a:rPr>
                <a:t>head</a:t>
              </a:r>
            </a:p>
          </p:txBody>
        </p:sp>
        <p:sp>
          <p:nvSpPr>
            <p:cNvPr id="8" name="직사각형 4"/>
            <p:cNvSpPr>
              <a:spLocks noChangeArrowheads="1"/>
            </p:cNvSpPr>
            <p:nvPr/>
          </p:nvSpPr>
          <p:spPr bwMode="auto">
            <a:xfrm>
              <a:off x="2711264" y="5830054"/>
              <a:ext cx="1215301" cy="47533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80000"/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65000"/>
                <a:buFont typeface="Wingdings" panose="05000000000000000000" pitchFamily="2" charset="2"/>
                <a:buChar char="u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" name="Line 33"/>
            <p:cNvSpPr>
              <a:spLocks noChangeShapeType="1"/>
            </p:cNvSpPr>
            <p:nvPr/>
          </p:nvSpPr>
          <p:spPr bwMode="auto">
            <a:xfrm flipH="1">
              <a:off x="3560842" y="5840501"/>
              <a:ext cx="0" cy="478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2819687" y="5878806"/>
              <a:ext cx="712027" cy="322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80000"/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65000"/>
                <a:buFont typeface="Wingdings" panose="05000000000000000000" pitchFamily="2" charset="2"/>
                <a:buChar char="u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ko-KR" sz="1800" dirty="0" smtClean="0">
                  <a:ea typeface="굴림" panose="020B0600000101010101" pitchFamily="50" charset="-127"/>
                </a:rPr>
                <a:t>5</a:t>
              </a:r>
              <a:endParaRPr lang="en-US" altLang="ko-KR" sz="1800" dirty="0">
                <a:ea typeface="굴림" panose="020B0600000101010101" pitchFamily="50" charset="-127"/>
              </a:endParaRPr>
            </a:p>
          </p:txBody>
        </p:sp>
        <p:sp>
          <p:nvSpPr>
            <p:cNvPr id="11" name="직사각형 4"/>
            <p:cNvSpPr>
              <a:spLocks noChangeArrowheads="1"/>
            </p:cNvSpPr>
            <p:nvPr/>
          </p:nvSpPr>
          <p:spPr bwMode="auto">
            <a:xfrm>
              <a:off x="4329506" y="5826572"/>
              <a:ext cx="1215301" cy="47533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80000"/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65000"/>
                <a:buFont typeface="Wingdings" panose="05000000000000000000" pitchFamily="2" charset="2"/>
                <a:buChar char="u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" name="Line 33"/>
            <p:cNvSpPr>
              <a:spLocks noChangeShapeType="1"/>
            </p:cNvSpPr>
            <p:nvPr/>
          </p:nvSpPr>
          <p:spPr bwMode="auto">
            <a:xfrm flipH="1">
              <a:off x="5179084" y="5837019"/>
              <a:ext cx="0" cy="478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4439547" y="5875324"/>
              <a:ext cx="710409" cy="322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80000"/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65000"/>
                <a:buFont typeface="Wingdings" panose="05000000000000000000" pitchFamily="2" charset="2"/>
                <a:buChar char="u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ko-KR" sz="1800" dirty="0" smtClean="0">
                  <a:ea typeface="굴림" panose="020B0600000101010101" pitchFamily="50" charset="-127"/>
                </a:rPr>
                <a:t>7</a:t>
              </a:r>
              <a:endParaRPr lang="en-US" altLang="ko-KR" sz="1800" dirty="0">
                <a:ea typeface="굴림" panose="020B0600000101010101" pitchFamily="50" charset="-127"/>
              </a:endParaRPr>
            </a:p>
          </p:txBody>
        </p:sp>
        <p:cxnSp>
          <p:nvCxnSpPr>
            <p:cNvPr id="14" name="직선 화살표 연결선 65"/>
            <p:cNvCxnSpPr>
              <a:cxnSpLocks noChangeShapeType="1"/>
            </p:cNvCxnSpPr>
            <p:nvPr/>
          </p:nvCxnSpPr>
          <p:spPr bwMode="auto">
            <a:xfrm>
              <a:off x="3729139" y="6066849"/>
              <a:ext cx="613313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직사각형 4"/>
            <p:cNvSpPr>
              <a:spLocks noChangeArrowheads="1"/>
            </p:cNvSpPr>
            <p:nvPr/>
          </p:nvSpPr>
          <p:spPr bwMode="auto">
            <a:xfrm>
              <a:off x="5931703" y="5850946"/>
              <a:ext cx="1192213" cy="4333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80000"/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65000"/>
                <a:buFont typeface="Wingdings" panose="05000000000000000000" pitchFamily="2" charset="2"/>
                <a:buChar char="u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 flipH="1">
              <a:off x="6765141" y="5860471"/>
              <a:ext cx="0" cy="436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6039653" y="5895396"/>
              <a:ext cx="696913" cy="293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80000"/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65000"/>
                <a:buFont typeface="Wingdings" panose="05000000000000000000" pitchFamily="2" charset="2"/>
                <a:buChar char="u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ko-KR" sz="1800" dirty="0"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18" name="직선 화살표 연결선 65"/>
            <p:cNvCxnSpPr>
              <a:cxnSpLocks noChangeShapeType="1"/>
            </p:cNvCxnSpPr>
            <p:nvPr/>
          </p:nvCxnSpPr>
          <p:spPr bwMode="auto">
            <a:xfrm>
              <a:off x="5342741" y="6070021"/>
              <a:ext cx="601662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H="1">
              <a:off x="6764547" y="5847771"/>
              <a:ext cx="352425" cy="436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" name="직사각형 56"/>
          <p:cNvSpPr>
            <a:spLocks noChangeArrowheads="1"/>
          </p:cNvSpPr>
          <p:nvPr/>
        </p:nvSpPr>
        <p:spPr bwMode="auto">
          <a:xfrm>
            <a:off x="3793629" y="1413222"/>
            <a:ext cx="215900" cy="21590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1" name="직사각형 56"/>
          <p:cNvSpPr>
            <a:spLocks noChangeArrowheads="1"/>
          </p:cNvSpPr>
          <p:nvPr/>
        </p:nvSpPr>
        <p:spPr bwMode="auto">
          <a:xfrm>
            <a:off x="4341544" y="1406277"/>
            <a:ext cx="215900" cy="21590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3449907" y="993413"/>
            <a:ext cx="1475609" cy="37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800" dirty="0" err="1" smtClean="0">
                <a:ea typeface="굴림" panose="020B0600000101010101" pitchFamily="50" charset="-127"/>
              </a:rPr>
              <a:t>prev</a:t>
            </a:r>
            <a:r>
              <a:rPr lang="en-US" altLang="ko-KR" sz="1800" dirty="0" smtClean="0">
                <a:ea typeface="굴림" panose="020B0600000101010101" pitchFamily="50" charset="-127"/>
              </a:rPr>
              <a:t>  </a:t>
            </a:r>
            <a:r>
              <a:rPr lang="en-US" altLang="ko-KR" sz="1800" dirty="0" err="1" smtClean="0">
                <a:ea typeface="굴림" panose="020B0600000101010101" pitchFamily="50" charset="-127"/>
              </a:rPr>
              <a:t>curr</a:t>
            </a:r>
            <a:endParaRPr lang="en-US" altLang="ko-KR" sz="1800" dirty="0"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65"/>
          <p:cNvCxnSpPr>
            <a:cxnSpLocks noChangeShapeType="1"/>
          </p:cNvCxnSpPr>
          <p:nvPr/>
        </p:nvCxnSpPr>
        <p:spPr bwMode="auto">
          <a:xfrm>
            <a:off x="4466943" y="1521684"/>
            <a:ext cx="837959" cy="26140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Line 33"/>
          <p:cNvSpPr>
            <a:spLocks noChangeShapeType="1"/>
          </p:cNvSpPr>
          <p:nvPr/>
        </p:nvSpPr>
        <p:spPr bwMode="auto">
          <a:xfrm flipH="1">
            <a:off x="3794055" y="1404284"/>
            <a:ext cx="215473" cy="2304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3587399" y="3113832"/>
            <a:ext cx="5233264" cy="475794"/>
            <a:chOff x="586512" y="5826572"/>
            <a:chExt cx="6537404" cy="492741"/>
          </a:xfrm>
        </p:grpSpPr>
        <p:sp>
          <p:nvSpPr>
            <p:cNvPr id="27" name="직사각형 56"/>
            <p:cNvSpPr>
              <a:spLocks noChangeArrowheads="1"/>
            </p:cNvSpPr>
            <p:nvPr/>
          </p:nvSpPr>
          <p:spPr bwMode="auto">
            <a:xfrm>
              <a:off x="1557457" y="5939745"/>
              <a:ext cx="220081" cy="236795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80000"/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65000"/>
                <a:buFont typeface="Wingdings" panose="05000000000000000000" pitchFamily="2" charset="2"/>
                <a:buChar char="u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28" name="직선 화살표 연결선 65"/>
            <p:cNvCxnSpPr>
              <a:cxnSpLocks noChangeShapeType="1"/>
            </p:cNvCxnSpPr>
            <p:nvPr/>
          </p:nvCxnSpPr>
          <p:spPr bwMode="auto">
            <a:xfrm>
              <a:off x="1667498" y="6058143"/>
              <a:ext cx="1058331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86512" y="5830054"/>
              <a:ext cx="1021111" cy="34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80000"/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65000"/>
                <a:buFont typeface="Wingdings" panose="05000000000000000000" pitchFamily="2" charset="2"/>
                <a:buChar char="u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ko-KR" sz="1800" dirty="0">
                  <a:ea typeface="굴림" panose="020B0600000101010101" pitchFamily="50" charset="-127"/>
                </a:rPr>
                <a:t>head</a:t>
              </a:r>
            </a:p>
          </p:txBody>
        </p:sp>
        <p:sp>
          <p:nvSpPr>
            <p:cNvPr id="30" name="직사각형 4"/>
            <p:cNvSpPr>
              <a:spLocks noChangeArrowheads="1"/>
            </p:cNvSpPr>
            <p:nvPr/>
          </p:nvSpPr>
          <p:spPr bwMode="auto">
            <a:xfrm>
              <a:off x="2711264" y="5830054"/>
              <a:ext cx="1215301" cy="47533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80000"/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65000"/>
                <a:buFont typeface="Wingdings" panose="05000000000000000000" pitchFamily="2" charset="2"/>
                <a:buChar char="u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H="1">
              <a:off x="3560842" y="5840501"/>
              <a:ext cx="0" cy="478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819687" y="5878806"/>
              <a:ext cx="712027" cy="322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80000"/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65000"/>
                <a:buFont typeface="Wingdings" panose="05000000000000000000" pitchFamily="2" charset="2"/>
                <a:buChar char="u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ko-KR" sz="1800" dirty="0" smtClean="0">
                  <a:ea typeface="굴림" panose="020B0600000101010101" pitchFamily="50" charset="-127"/>
                </a:rPr>
                <a:t>5</a:t>
              </a:r>
              <a:endParaRPr lang="en-US" altLang="ko-KR" sz="1800" dirty="0">
                <a:ea typeface="굴림" panose="020B0600000101010101" pitchFamily="50" charset="-127"/>
              </a:endParaRPr>
            </a:p>
          </p:txBody>
        </p:sp>
        <p:sp>
          <p:nvSpPr>
            <p:cNvPr id="33" name="직사각형 4"/>
            <p:cNvSpPr>
              <a:spLocks noChangeArrowheads="1"/>
            </p:cNvSpPr>
            <p:nvPr/>
          </p:nvSpPr>
          <p:spPr bwMode="auto">
            <a:xfrm>
              <a:off x="4329506" y="5826572"/>
              <a:ext cx="1215301" cy="47533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80000"/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65000"/>
                <a:buFont typeface="Wingdings" panose="05000000000000000000" pitchFamily="2" charset="2"/>
                <a:buChar char="u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5179084" y="5837019"/>
              <a:ext cx="0" cy="478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4439547" y="5875324"/>
              <a:ext cx="710409" cy="322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80000"/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65000"/>
                <a:buFont typeface="Wingdings" panose="05000000000000000000" pitchFamily="2" charset="2"/>
                <a:buChar char="u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ko-KR" sz="1800" dirty="0" smtClean="0">
                  <a:ea typeface="굴림" panose="020B0600000101010101" pitchFamily="50" charset="-127"/>
                </a:rPr>
                <a:t>7</a:t>
              </a:r>
              <a:endParaRPr lang="en-US" altLang="ko-KR" sz="1800" dirty="0">
                <a:ea typeface="굴림" panose="020B0600000101010101" pitchFamily="50" charset="-127"/>
              </a:endParaRPr>
            </a:p>
          </p:txBody>
        </p:sp>
        <p:cxnSp>
          <p:nvCxnSpPr>
            <p:cNvPr id="36" name="직선 화살표 연결선 65"/>
            <p:cNvCxnSpPr>
              <a:cxnSpLocks noChangeShapeType="1"/>
            </p:cNvCxnSpPr>
            <p:nvPr/>
          </p:nvCxnSpPr>
          <p:spPr bwMode="auto">
            <a:xfrm>
              <a:off x="3729139" y="6066849"/>
              <a:ext cx="613313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직사각형 4"/>
            <p:cNvSpPr>
              <a:spLocks noChangeArrowheads="1"/>
            </p:cNvSpPr>
            <p:nvPr/>
          </p:nvSpPr>
          <p:spPr bwMode="auto">
            <a:xfrm>
              <a:off x="5931703" y="5850946"/>
              <a:ext cx="1192213" cy="4333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80000"/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65000"/>
                <a:buFont typeface="Wingdings" panose="05000000000000000000" pitchFamily="2" charset="2"/>
                <a:buChar char="u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H="1">
              <a:off x="6765141" y="5860471"/>
              <a:ext cx="0" cy="436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6039653" y="5895396"/>
              <a:ext cx="696913" cy="293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80000"/>
                <a:buFont typeface="Wingdings" panose="05000000000000000000" pitchFamily="2" charset="2"/>
                <a:buChar char="u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65000"/>
                <a:buFont typeface="Wingdings" panose="05000000000000000000" pitchFamily="2" charset="2"/>
                <a:buChar char="u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ko-KR" sz="1800" dirty="0">
                  <a:ea typeface="굴림" panose="020B0600000101010101" pitchFamily="50" charset="-127"/>
                </a:rPr>
                <a:t>9</a:t>
              </a:r>
            </a:p>
          </p:txBody>
        </p:sp>
        <p:cxnSp>
          <p:nvCxnSpPr>
            <p:cNvPr id="40" name="직선 화살표 연결선 65"/>
            <p:cNvCxnSpPr>
              <a:cxnSpLocks noChangeShapeType="1"/>
            </p:cNvCxnSpPr>
            <p:nvPr/>
          </p:nvCxnSpPr>
          <p:spPr bwMode="auto">
            <a:xfrm>
              <a:off x="5342741" y="6070021"/>
              <a:ext cx="601662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 flipH="1">
              <a:off x="6764547" y="5847771"/>
              <a:ext cx="352425" cy="436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2" name="직사각형 56"/>
          <p:cNvSpPr>
            <a:spLocks noChangeArrowheads="1"/>
          </p:cNvSpPr>
          <p:nvPr/>
        </p:nvSpPr>
        <p:spPr bwMode="auto">
          <a:xfrm>
            <a:off x="5569553" y="2750620"/>
            <a:ext cx="215900" cy="21590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3" name="직사각형 56"/>
          <p:cNvSpPr>
            <a:spLocks noChangeArrowheads="1"/>
          </p:cNvSpPr>
          <p:nvPr/>
        </p:nvSpPr>
        <p:spPr bwMode="auto">
          <a:xfrm>
            <a:off x="6117468" y="2743675"/>
            <a:ext cx="215900" cy="21590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5225831" y="2330811"/>
            <a:ext cx="1475609" cy="37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8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65000"/>
              <a:buFont typeface="Wingdings" panose="05000000000000000000" pitchFamily="2" charset="2"/>
              <a:buChar char="u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sz="20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800" dirty="0" err="1" smtClean="0">
                <a:ea typeface="굴림" panose="020B0600000101010101" pitchFamily="50" charset="-127"/>
              </a:rPr>
              <a:t>prev</a:t>
            </a:r>
            <a:r>
              <a:rPr lang="en-US" altLang="ko-KR" sz="1800" dirty="0" smtClean="0">
                <a:ea typeface="굴림" panose="020B0600000101010101" pitchFamily="50" charset="-127"/>
              </a:rPr>
              <a:t>  </a:t>
            </a:r>
            <a:r>
              <a:rPr lang="en-US" altLang="ko-KR" sz="1800" dirty="0" err="1" smtClean="0">
                <a:ea typeface="굴림" panose="020B0600000101010101" pitchFamily="50" charset="-127"/>
              </a:rPr>
              <a:t>curr</a:t>
            </a:r>
            <a:endParaRPr lang="en-US" altLang="ko-KR" sz="1800" dirty="0">
              <a:ea typeface="굴림" panose="020B0600000101010101" pitchFamily="50" charset="-127"/>
            </a:endParaRPr>
          </a:p>
        </p:txBody>
      </p:sp>
      <p:cxnSp>
        <p:nvCxnSpPr>
          <p:cNvPr id="45" name="직선 화살표 연결선 65"/>
          <p:cNvCxnSpPr>
            <a:cxnSpLocks noChangeShapeType="1"/>
          </p:cNvCxnSpPr>
          <p:nvPr/>
        </p:nvCxnSpPr>
        <p:spPr bwMode="auto">
          <a:xfrm>
            <a:off x="6242867" y="2859082"/>
            <a:ext cx="837959" cy="26140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직선 화살표 연결선 65"/>
          <p:cNvCxnSpPr>
            <a:cxnSpLocks noChangeShapeType="1"/>
          </p:cNvCxnSpPr>
          <p:nvPr/>
        </p:nvCxnSpPr>
        <p:spPr bwMode="auto">
          <a:xfrm flipH="1">
            <a:off x="5660072" y="2855792"/>
            <a:ext cx="6745" cy="2784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5067609" y="1105427"/>
            <a:ext cx="195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7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smtClean="0">
                <a:latin typeface="+mj-ea"/>
                <a:ea typeface="+mj-ea"/>
              </a:rPr>
              <a:t>삭제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6130212" y="3368351"/>
            <a:ext cx="1791478" cy="466531"/>
          </a:xfrm>
          <a:custGeom>
            <a:avLst/>
            <a:gdLst>
              <a:gd name="connsiteX0" fmla="*/ 0 w 1791478"/>
              <a:gd name="connsiteY0" fmla="*/ 0 h 466531"/>
              <a:gd name="connsiteX1" fmla="*/ 410547 w 1791478"/>
              <a:gd name="connsiteY1" fmla="*/ 466531 h 466531"/>
              <a:gd name="connsiteX2" fmla="*/ 410547 w 1791478"/>
              <a:gd name="connsiteY2" fmla="*/ 466531 h 466531"/>
              <a:gd name="connsiteX3" fmla="*/ 1772817 w 1791478"/>
              <a:gd name="connsiteY3" fmla="*/ 214604 h 466531"/>
              <a:gd name="connsiteX4" fmla="*/ 1772817 w 1791478"/>
              <a:gd name="connsiteY4" fmla="*/ 214604 h 466531"/>
              <a:gd name="connsiteX5" fmla="*/ 1772817 w 1791478"/>
              <a:gd name="connsiteY5" fmla="*/ 195943 h 466531"/>
              <a:gd name="connsiteX6" fmla="*/ 1791478 w 1791478"/>
              <a:gd name="connsiteY6" fmla="*/ 195943 h 46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1478" h="466531">
                <a:moveTo>
                  <a:pt x="0" y="0"/>
                </a:moveTo>
                <a:lnTo>
                  <a:pt x="410547" y="466531"/>
                </a:lnTo>
                <a:lnTo>
                  <a:pt x="410547" y="466531"/>
                </a:lnTo>
                <a:lnTo>
                  <a:pt x="1772817" y="214604"/>
                </a:lnTo>
                <a:lnTo>
                  <a:pt x="1772817" y="214604"/>
                </a:lnTo>
                <a:cubicBezTo>
                  <a:pt x="1772817" y="211494"/>
                  <a:pt x="1769707" y="199053"/>
                  <a:pt x="1772817" y="195943"/>
                </a:cubicBezTo>
                <a:cubicBezTo>
                  <a:pt x="1775927" y="192833"/>
                  <a:pt x="1783702" y="194388"/>
                  <a:pt x="1791478" y="1959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7727641" y="3571056"/>
            <a:ext cx="247944" cy="4456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6333368" y="3235891"/>
            <a:ext cx="119331" cy="191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309224" y="3261405"/>
            <a:ext cx="143475" cy="165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6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651"/>
    </mc:Choice>
    <mc:Fallback xmlns="">
      <p:transition spd="slow" advTm="33765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241" x="6208713" y="2757488"/>
          <p14:tracePt t="2382" x="6186488" y="2757488"/>
          <p14:tracePt t="2388" x="6086475" y="2728913"/>
          <p14:tracePt t="2397" x="6000750" y="2708275"/>
          <p14:tracePt t="2414" x="5757863" y="2657475"/>
          <p14:tracePt t="2430" x="5522913" y="2565400"/>
          <p14:tracePt t="2447" x="5272088" y="2465388"/>
          <p14:tracePt t="2451" x="5114925" y="2400300"/>
          <p14:tracePt t="2464" x="5000625" y="2343150"/>
          <p14:tracePt t="2481" x="4643438" y="2128838"/>
          <p14:tracePt t="2497" x="4343400" y="1971675"/>
          <p14:tracePt t="2514" x="4079875" y="1871663"/>
          <p14:tracePt t="2532" x="3865563" y="1814513"/>
          <p14:tracePt t="2548" x="3629025" y="1751013"/>
          <p14:tracePt t="2565" x="3522663" y="1736725"/>
          <p14:tracePt t="2581" x="3408363" y="1722438"/>
          <p14:tracePt t="2598" x="3294063" y="1685925"/>
          <p14:tracePt t="2615" x="3243263" y="1671638"/>
          <p14:tracePt t="2631" x="3214688" y="1657350"/>
          <p14:tracePt t="2648" x="3179763" y="1643063"/>
          <p14:tracePt t="2666" x="3128963" y="1628775"/>
          <p14:tracePt t="2682" x="3094038" y="1614488"/>
          <p14:tracePt t="2699" x="2994025" y="1600200"/>
          <p14:tracePt t="2715" x="2894013" y="1571625"/>
          <p14:tracePt t="2732" x="2771775" y="1571625"/>
          <p14:tracePt t="2748" x="2757488" y="1579563"/>
          <p14:tracePt t="2766" x="2757488" y="1600200"/>
          <p14:tracePt t="2782" x="2757488" y="1614488"/>
          <p14:tracePt t="2799" x="2771775" y="1622425"/>
          <p14:tracePt t="2818" x="2800350" y="1657350"/>
          <p14:tracePt t="2833" x="2808288" y="1665288"/>
          <p14:tracePt t="2849" x="2814638" y="1671638"/>
          <p14:tracePt t="2883" x="2814638" y="1679575"/>
          <p14:tracePt t="2899" x="2814638" y="1685925"/>
          <p14:tracePt t="2916" x="2808288" y="1708150"/>
          <p14:tracePt t="2933" x="2808288" y="1714500"/>
          <p14:tracePt t="2950" x="2808288" y="1722438"/>
          <p14:tracePt t="2982" x="2808288" y="1728788"/>
          <p14:tracePt t="2989" x="2800350" y="1728788"/>
          <p14:tracePt t="3000" x="2794000" y="1736725"/>
          <p14:tracePt t="3017" x="2771775" y="1736725"/>
          <p14:tracePt t="3033" x="2743200" y="1743075"/>
          <p14:tracePt t="3050" x="2708275" y="1757363"/>
          <p14:tracePt t="3067" x="2693988" y="1757363"/>
          <p14:tracePt t="3084" x="2671763" y="1757363"/>
          <p14:tracePt t="3101" x="2636838" y="1751013"/>
          <p14:tracePt t="3117" x="2608263" y="1743075"/>
          <p14:tracePt t="3134" x="2586038" y="1722438"/>
          <p14:tracePt t="3151" x="2565400" y="1714500"/>
          <p14:tracePt t="3168" x="2551113" y="1700213"/>
          <p14:tracePt t="3184" x="2551113" y="1693863"/>
          <p14:tracePt t="3201" x="2551113" y="1657350"/>
          <p14:tracePt t="3218" x="2551113" y="1643063"/>
          <p14:tracePt t="3237" x="2565400" y="1628775"/>
          <p14:tracePt t="3251" x="2593975" y="1614488"/>
          <p14:tracePt t="3268" x="2608263" y="1608138"/>
          <p14:tracePt t="3285" x="2636838" y="1600200"/>
          <p14:tracePt t="3302" x="2671763" y="1579563"/>
          <p14:tracePt t="3318" x="2679700" y="1571625"/>
          <p14:tracePt t="3351" x="2686050" y="1571625"/>
          <p14:tracePt t="3368" x="2693988" y="1565275"/>
          <p14:tracePt t="3385" x="2700338" y="1565275"/>
          <p14:tracePt t="3402" x="2736850" y="1608138"/>
          <p14:tracePt t="3419" x="2743200" y="1628775"/>
          <p14:tracePt t="3436" x="2757488" y="1671638"/>
          <p14:tracePt t="3452" x="2757488" y="1708150"/>
          <p14:tracePt t="3469" x="2757488" y="1722438"/>
          <p14:tracePt t="3486" x="2757488" y="1728788"/>
          <p14:tracePt t="3491" x="2757488" y="1736725"/>
          <p14:tracePt t="3502" x="2751138" y="1736725"/>
          <p14:tracePt t="3520" x="2751138" y="1743075"/>
          <p14:tracePt t="3661" x="2765425" y="1743075"/>
          <p14:tracePt t="3669" x="2828925" y="1757363"/>
          <p14:tracePt t="3676" x="2922588" y="1757363"/>
          <p14:tracePt t="3687" x="3022600" y="1765300"/>
          <p14:tracePt t="3704" x="3271838" y="1836738"/>
          <p14:tracePt t="3720" x="3700463" y="1893888"/>
          <p14:tracePt t="3738" x="4265613" y="1993900"/>
          <p14:tracePt t="3754" x="4451350" y="2000250"/>
          <p14:tracePt t="3771" x="4586288" y="2022475"/>
          <p14:tracePt t="3788" x="4657725" y="2043113"/>
          <p14:tracePt t="3804" x="4700588" y="2057400"/>
          <p14:tracePt t="3821" x="4743450" y="2065338"/>
          <p14:tracePt t="3838" x="4822825" y="2071688"/>
          <p14:tracePt t="3854" x="4922838" y="2093913"/>
          <p14:tracePt t="3871" x="5086350" y="2100263"/>
          <p14:tracePt t="3888" x="5280025" y="2114550"/>
          <p14:tracePt t="3905" x="5400675" y="2128838"/>
          <p14:tracePt t="3921" x="5508625" y="2143125"/>
          <p14:tracePt t="3939" x="5600700" y="2143125"/>
          <p14:tracePt t="3955" x="5686425" y="2143125"/>
          <p14:tracePt t="3971" x="5722938" y="2157413"/>
          <p14:tracePt t="3988" x="5757863" y="2157413"/>
          <p14:tracePt t="4013" x="5765800" y="2157413"/>
          <p14:tracePt t="4059" x="5757863" y="2143125"/>
          <p14:tracePt t="4075" x="5751513" y="2128838"/>
          <p14:tracePt t="4082" x="5751513" y="2122488"/>
          <p14:tracePt t="4099" x="5751513" y="2114550"/>
          <p14:tracePt t="4108" x="5743575" y="2108200"/>
          <p14:tracePt t="4122" x="5737225" y="2079625"/>
          <p14:tracePt t="4140" x="5737225" y="2065338"/>
          <p14:tracePt t="4156" x="5722938" y="2051050"/>
          <p14:tracePt t="4173" x="5715000" y="2043113"/>
          <p14:tracePt t="4189" x="5708650" y="2036763"/>
          <p14:tracePt t="4357" x="5729288" y="2036763"/>
          <p14:tracePt t="4366" x="5757863" y="2043113"/>
          <p14:tracePt t="4374" x="5772150" y="2043113"/>
          <p14:tracePt t="4390" x="5829300" y="2043113"/>
          <p14:tracePt t="4408" x="5908675" y="2043113"/>
          <p14:tracePt t="4424" x="5965825" y="2043113"/>
          <p14:tracePt t="4441" x="6043613" y="2043113"/>
          <p14:tracePt t="4458" x="6137275" y="2043113"/>
          <p14:tracePt t="4475" x="6223000" y="2043113"/>
          <p14:tracePt t="4492" x="6280150" y="2051050"/>
          <p14:tracePt t="4508" x="6357938" y="2057400"/>
          <p14:tracePt t="4525" x="6429375" y="2065338"/>
          <p14:tracePt t="4542" x="6480175" y="2065338"/>
          <p14:tracePt t="4558" x="6565900" y="2065338"/>
          <p14:tracePt t="4575" x="6643688" y="2065338"/>
          <p14:tracePt t="4592" x="6708775" y="2065338"/>
          <p14:tracePt t="4608" x="6772275" y="2071688"/>
          <p14:tracePt t="4627" x="6829425" y="2085975"/>
          <p14:tracePt t="4642" x="6872288" y="2093913"/>
          <p14:tracePt t="4659" x="6923088" y="2100263"/>
          <p14:tracePt t="4676" x="6972300" y="2114550"/>
          <p14:tracePt t="4692" x="7015163" y="2114550"/>
          <p14:tracePt t="4709" x="7094538" y="2128838"/>
          <p14:tracePt t="4725" x="7129463" y="2128838"/>
          <p14:tracePt t="4742" x="7165975" y="2136775"/>
          <p14:tracePt t="4759" x="7229475" y="2136775"/>
          <p14:tracePt t="4776" x="7272338" y="2136775"/>
          <p14:tracePt t="4794" x="7351713" y="2114550"/>
          <p14:tracePt t="4810" x="7408863" y="2085975"/>
          <p14:tracePt t="4826" x="7451725" y="2079625"/>
          <p14:tracePt t="4843" x="7515225" y="2079625"/>
          <p14:tracePt t="4860" x="7558088" y="2079625"/>
          <p14:tracePt t="4876" x="7608888" y="2079625"/>
          <p14:tracePt t="4894" x="7700963" y="2093913"/>
          <p14:tracePt t="4911" x="7743825" y="2093913"/>
          <p14:tracePt t="4927" x="7780338" y="2093913"/>
          <p14:tracePt t="4944" x="7808913" y="2093913"/>
          <p14:tracePt t="4960" x="7837488" y="2093913"/>
          <p14:tracePt t="4977" x="7886700" y="2093913"/>
          <p14:tracePt t="4994" x="7923213" y="2093913"/>
          <p14:tracePt t="4997" x="7943850" y="2093913"/>
          <p14:tracePt t="5012" x="7966075" y="2093913"/>
          <p14:tracePt t="5028" x="8037513" y="2093913"/>
          <p14:tracePt t="5044" x="8080375" y="2093913"/>
          <p14:tracePt t="5061" x="8108950" y="2093913"/>
          <p14:tracePt t="5078" x="8143875" y="2093913"/>
          <p14:tracePt t="5094" x="8180388" y="2093913"/>
          <p14:tracePt t="5111" x="8223250" y="2093913"/>
          <p14:tracePt t="5128" x="8258175" y="2093913"/>
          <p14:tracePt t="5145" x="8301038" y="2093913"/>
          <p14:tracePt t="5161" x="8315325" y="2093913"/>
          <p14:tracePt t="5178" x="8337550" y="2093913"/>
          <p14:tracePt t="5195" x="8351838" y="2093913"/>
          <p14:tracePt t="5212" x="8372475" y="2093913"/>
          <p14:tracePt t="5228" x="8386763" y="2093913"/>
          <p14:tracePt t="5245" x="8401050" y="2093913"/>
          <p14:tracePt t="5249" x="8408988" y="2093913"/>
          <p14:tracePt t="5262" x="8415338" y="2093913"/>
          <p14:tracePt t="5279" x="8429625" y="2100263"/>
          <p14:tracePt t="5295" x="8437563" y="2100263"/>
          <p14:tracePt t="5312" x="8443913" y="2100263"/>
          <p14:tracePt t="5330" x="8451850" y="2100263"/>
          <p14:tracePt t="5521" x="8423275" y="2093913"/>
          <p14:tracePt t="5529" x="8415338" y="2093913"/>
          <p14:tracePt t="5537" x="8394700" y="2093913"/>
          <p14:tracePt t="5547" x="8366125" y="2093913"/>
          <p14:tracePt t="5563" x="8315325" y="2093913"/>
          <p14:tracePt t="5580" x="8266113" y="2093913"/>
          <p14:tracePt t="5597" x="8186738" y="2100263"/>
          <p14:tracePt t="5600" x="8151813" y="2108200"/>
          <p14:tracePt t="5614" x="8094663" y="2122488"/>
          <p14:tracePt t="5631" x="8015288" y="2128838"/>
          <p14:tracePt t="5647" x="7958138" y="2136775"/>
          <p14:tracePt t="5664" x="7872413" y="2143125"/>
          <p14:tracePt t="5680" x="7766050" y="2157413"/>
          <p14:tracePt t="5697" x="7623175" y="2165350"/>
          <p14:tracePt t="5714" x="7480300" y="2165350"/>
          <p14:tracePt t="5731" x="7366000" y="2165350"/>
          <p14:tracePt t="5749" x="7243763" y="2171700"/>
          <p14:tracePt t="5765" x="7123113" y="2179638"/>
          <p14:tracePt t="5781" x="7043738" y="2193925"/>
          <p14:tracePt t="5798" x="6965950" y="2193925"/>
          <p14:tracePt t="5815" x="6858000" y="2179638"/>
          <p14:tracePt t="5832" x="6680200" y="2179638"/>
          <p14:tracePt t="5848" x="6565900" y="2179638"/>
          <p14:tracePt t="5865" x="6423025" y="2165350"/>
          <p14:tracePt t="5882" x="6323013" y="2165350"/>
          <p14:tracePt t="5899" x="6223000" y="2151063"/>
          <p14:tracePt t="5915" x="6100763" y="2143125"/>
          <p14:tracePt t="5933" x="5994400" y="2143125"/>
          <p14:tracePt t="5948" x="5865813" y="2122488"/>
          <p14:tracePt t="5965" x="5694363" y="2114550"/>
          <p14:tracePt t="5982" x="5580063" y="2114550"/>
          <p14:tracePt t="5999" x="5480050" y="2122488"/>
          <p14:tracePt t="6016" x="5422900" y="2122488"/>
          <p14:tracePt t="6033" x="5400675" y="2122488"/>
          <p14:tracePt t="6049" x="5394325" y="2122488"/>
          <p14:tracePt t="6154" x="5400675" y="2122488"/>
          <p14:tracePt t="6161" x="5429250" y="2114550"/>
          <p14:tracePt t="6169" x="5437188" y="2114550"/>
          <p14:tracePt t="6184" x="5522913" y="2108200"/>
          <p14:tracePt t="6200" x="5614988" y="2093913"/>
          <p14:tracePt t="6216" x="5700713" y="2093913"/>
          <p14:tracePt t="6234" x="5808663" y="2085975"/>
          <p14:tracePt t="6250" x="5922963" y="2079625"/>
          <p14:tracePt t="6267" x="6029325" y="2079625"/>
          <p14:tracePt t="6284" x="6108700" y="2079625"/>
          <p14:tracePt t="6300" x="6186488" y="2079625"/>
          <p14:tracePt t="6318" x="6265863" y="2079625"/>
          <p14:tracePt t="6334" x="6308725" y="2079625"/>
          <p14:tracePt t="6351" x="6351588" y="2079625"/>
          <p14:tracePt t="6368" x="6394450" y="2079625"/>
          <p14:tracePt t="6384" x="6429375" y="2079625"/>
          <p14:tracePt t="6389" x="6472238" y="2065338"/>
          <p14:tracePt t="6401" x="6500813" y="2057400"/>
          <p14:tracePt t="6418" x="6594475" y="2065338"/>
          <p14:tracePt t="6435" x="6657975" y="2071688"/>
          <p14:tracePt t="6453" x="6765925" y="2071688"/>
          <p14:tracePt t="6468" x="6851650" y="2071688"/>
          <p14:tracePt t="6485" x="6951663" y="2071688"/>
          <p14:tracePt t="6502" x="7037388" y="2079625"/>
          <p14:tracePt t="6505" x="7094538" y="2079625"/>
          <p14:tracePt t="6518" x="7137400" y="2079625"/>
          <p14:tracePt t="6535" x="7265988" y="2093913"/>
          <p14:tracePt t="6552" x="7386638" y="2100263"/>
          <p14:tracePt t="6568" x="7537450" y="2100263"/>
          <p14:tracePt t="6586" x="7658100" y="2108200"/>
          <p14:tracePt t="6603" x="7815263" y="2108200"/>
          <p14:tracePt t="6619" x="7943850" y="2114550"/>
          <p14:tracePt t="6636" x="8086725" y="2114550"/>
          <p14:tracePt t="6652" x="8180388" y="2114550"/>
          <p14:tracePt t="6669" x="8251825" y="2114550"/>
          <p14:tracePt t="6686" x="8294688" y="2114550"/>
          <p14:tracePt t="6703" x="8329613" y="2114550"/>
          <p14:tracePt t="6719" x="8351838" y="2114550"/>
          <p14:tracePt t="6950" x="8308975" y="2108200"/>
          <p14:tracePt t="6959" x="8251825" y="2108200"/>
          <p14:tracePt t="6964" x="8186738" y="2093913"/>
          <p14:tracePt t="6973" x="8123238" y="2093913"/>
          <p14:tracePt t="6988" x="7972425" y="2093913"/>
          <p14:tracePt t="7005" x="7843838" y="2093913"/>
          <p14:tracePt t="7021" x="7758113" y="2085975"/>
          <p14:tracePt t="7037" x="7666038" y="2085975"/>
          <p14:tracePt t="7055" x="7637463" y="2085975"/>
          <p14:tracePt t="7071" x="7600950" y="2085975"/>
          <p14:tracePt t="7088" x="7594600" y="2085975"/>
          <p14:tracePt t="7105" x="7543800" y="2079625"/>
          <p14:tracePt t="7122" x="7458075" y="2079625"/>
          <p14:tracePt t="7139" x="7429500" y="2085975"/>
          <p14:tracePt t="7155" x="7394575" y="2093913"/>
          <p14:tracePt t="7172" x="7366000" y="2100263"/>
          <p14:tracePt t="7189" x="7358063" y="2100263"/>
          <p14:tracePt t="7206" x="7329488" y="2100263"/>
          <p14:tracePt t="7222" x="7315200" y="2100263"/>
          <p14:tracePt t="7239" x="7280275" y="2100263"/>
          <p14:tracePt t="7256" x="7215188" y="2100263"/>
          <p14:tracePt t="7272" x="7180263" y="2100263"/>
          <p14:tracePt t="7289" x="7151688" y="2100263"/>
          <p14:tracePt t="7306" x="7137400" y="2100263"/>
          <p14:tracePt t="7420" x="7129463" y="2100263"/>
          <p14:tracePt t="7584" x="7123113" y="2100263"/>
          <p14:tracePt t="7607" x="7115175" y="2100263"/>
          <p14:tracePt t="7628" x="7108825" y="2100263"/>
          <p14:tracePt t="7653" x="7100888" y="2108200"/>
          <p14:tracePt t="7661" x="7094538" y="2108200"/>
          <p14:tracePt t="7668" x="7094538" y="2114550"/>
          <p14:tracePt t="7677" x="7086600" y="2114550"/>
          <p14:tracePt t="7691" x="7072313" y="2122488"/>
          <p14:tracePt t="7708" x="7043738" y="2136775"/>
          <p14:tracePt t="7725" x="7029450" y="2143125"/>
          <p14:tracePt t="7742" x="7023100" y="2143125"/>
          <p14:tracePt t="7759" x="7015163" y="2143125"/>
          <p14:tracePt t="7775" x="7000875" y="2143125"/>
          <p14:tracePt t="7792" x="6980238" y="2143125"/>
          <p14:tracePt t="7808" x="6958013" y="2136775"/>
          <p14:tracePt t="7825" x="6915150" y="2114550"/>
          <p14:tracePt t="7842" x="6886575" y="2093913"/>
          <p14:tracePt t="7860" x="6851650" y="2093913"/>
          <p14:tracePt t="7876" x="6829425" y="2085975"/>
          <p14:tracePt t="7892" x="6823075" y="2085975"/>
          <p14:tracePt t="7909" x="6815138" y="2079625"/>
          <p14:tracePt t="7948" x="6815138" y="2071688"/>
          <p14:tracePt t="7959" x="6815138" y="2057400"/>
          <p14:tracePt t="7976" x="6808788" y="2036763"/>
          <p14:tracePt t="7993" x="6800850" y="2022475"/>
          <p14:tracePt t="7996" x="6794500" y="2014538"/>
          <p14:tracePt t="8013" x="6794500" y="2008188"/>
          <p14:tracePt t="8026" x="6794500" y="1993900"/>
          <p14:tracePt t="8043" x="6794500" y="1979613"/>
          <p14:tracePt t="8060" x="6794500" y="1957388"/>
          <p14:tracePt t="8076" x="6794500" y="1943100"/>
          <p14:tracePt t="8093" x="6800850" y="1914525"/>
          <p14:tracePt t="8110" x="6815138" y="1900238"/>
          <p14:tracePt t="8127" x="6829425" y="1879600"/>
          <p14:tracePt t="8144" x="6843713" y="1857375"/>
          <p14:tracePt t="8160" x="6851650" y="1857375"/>
          <p14:tracePt t="8177" x="6865938" y="1857375"/>
          <p14:tracePt t="8194" x="6880225" y="1851025"/>
          <p14:tracePt t="8210" x="6900863" y="1843088"/>
          <p14:tracePt t="8228" x="6923088" y="1843088"/>
          <p14:tracePt t="8244" x="6937375" y="1843088"/>
          <p14:tracePt t="8262" x="6972300" y="1843088"/>
          <p14:tracePt t="8282" x="6986588" y="1843088"/>
          <p14:tracePt t="8294" x="7015163" y="1843088"/>
          <p14:tracePt t="8311" x="7051675" y="1843088"/>
          <p14:tracePt t="8328" x="7080250" y="1843088"/>
          <p14:tracePt t="8345" x="7123113" y="1851025"/>
          <p14:tracePt t="8362" x="7151688" y="1851025"/>
          <p14:tracePt t="8378" x="7165975" y="1857375"/>
          <p14:tracePt t="8395" x="7172325" y="1857375"/>
          <p14:tracePt t="8429" x="7180263" y="1879600"/>
          <p14:tracePt t="8445" x="7194550" y="1893888"/>
          <p14:tracePt t="8462" x="7208838" y="1914525"/>
          <p14:tracePt t="8479" x="7215188" y="1943100"/>
          <p14:tracePt t="8496" x="7215188" y="1985963"/>
          <p14:tracePt t="8514" x="7223125" y="2008188"/>
          <p14:tracePt t="8529" x="7223125" y="2028825"/>
          <p14:tracePt t="8546" x="7223125" y="2057400"/>
          <p14:tracePt t="8563" x="7215188" y="2079625"/>
          <p14:tracePt t="8579" x="7194550" y="2114550"/>
          <p14:tracePt t="8596" x="7180263" y="2151063"/>
          <p14:tracePt t="8613" x="7165975" y="2185988"/>
          <p14:tracePt t="8629" x="7151688" y="2214563"/>
          <p14:tracePt t="8646" x="7143750" y="2214563"/>
          <p14:tracePt t="8663" x="7137400" y="2222500"/>
          <p14:tracePt t="8679" x="7129463" y="2228850"/>
          <p14:tracePt t="8700" x="7115175" y="2236788"/>
          <p14:tracePt t="8714" x="7115175" y="2243138"/>
          <p14:tracePt t="8747" x="7108825" y="2243138"/>
          <p14:tracePt t="8888" x="7108825" y="2251075"/>
          <p14:tracePt t="8926" x="7100888" y="2251075"/>
          <p14:tracePt t="8934" x="7100888" y="2257425"/>
          <p14:tracePt t="8943" x="7086600" y="2265363"/>
          <p14:tracePt t="8956" x="7065963" y="2265363"/>
          <p14:tracePt t="8967" x="7043738" y="2271713"/>
          <p14:tracePt t="8982" x="6943725" y="2293938"/>
          <p14:tracePt t="8998" x="6851650" y="2293938"/>
          <p14:tracePt t="9015" x="6723063" y="2308225"/>
          <p14:tracePt t="9032" x="6523038" y="2328863"/>
          <p14:tracePt t="9049" x="6337300" y="2351088"/>
          <p14:tracePt t="9066" x="6180138" y="2436813"/>
          <p14:tracePt t="9083" x="6051550" y="2522538"/>
          <p14:tracePt t="9099" x="5980113" y="2551113"/>
          <p14:tracePt t="9115" x="5894388" y="2557463"/>
          <p14:tracePt t="9132" x="5786438" y="2571750"/>
          <p14:tracePt t="9149" x="5622925" y="2571750"/>
          <p14:tracePt t="9166" x="5422900" y="2557463"/>
          <p14:tracePt t="9183" x="5065713" y="2508250"/>
          <p14:tracePt t="9200" x="4951413" y="2479675"/>
          <p14:tracePt t="9216" x="4394200" y="2351088"/>
          <p14:tracePt t="9233" x="4122738" y="2257425"/>
          <p14:tracePt t="9250" x="3851275" y="2200275"/>
          <p14:tracePt t="9267" x="3665538" y="2108200"/>
          <p14:tracePt t="9283" x="3514725" y="2079625"/>
          <p14:tracePt t="9300" x="3314700" y="2022475"/>
          <p14:tracePt t="9316" x="3194050" y="1965325"/>
          <p14:tracePt t="9334" x="3079750" y="1893888"/>
          <p14:tracePt t="9350" x="2986088" y="1822450"/>
          <p14:tracePt t="9367" x="2908300" y="1779588"/>
          <p14:tracePt t="9383" x="2851150" y="1757363"/>
          <p14:tracePt t="9400" x="2808288" y="1736725"/>
          <p14:tracePt t="9418" x="2751138" y="1722438"/>
          <p14:tracePt t="9434" x="2728913" y="1722438"/>
          <p14:tracePt t="9450" x="2722563" y="1722438"/>
          <p14:tracePt t="9606" x="2722563" y="1714500"/>
          <p14:tracePt t="9841" x="2722563" y="1722438"/>
          <p14:tracePt t="10700" x="2743200" y="1728788"/>
          <p14:tracePt t="10706" x="2765425" y="1728788"/>
          <p14:tracePt t="10715" x="2800350" y="1736725"/>
          <p14:tracePt t="10724" x="2836863" y="1743075"/>
          <p14:tracePt t="10740" x="2943225" y="1771650"/>
          <p14:tracePt t="10757" x="3071813" y="1800225"/>
          <p14:tracePt t="10774" x="3208338" y="1836738"/>
          <p14:tracePt t="10790" x="3351213" y="1857375"/>
          <p14:tracePt t="10810" x="3571875" y="1908175"/>
          <p14:tracePt t="10824" x="3751263" y="1936750"/>
          <p14:tracePt t="10841" x="3865563" y="1943100"/>
          <p14:tracePt t="10858" x="4014788" y="1965325"/>
          <p14:tracePt t="10875" x="4151313" y="1971675"/>
          <p14:tracePt t="10891" x="4279900" y="1971675"/>
          <p14:tracePt t="10908" x="4400550" y="1971675"/>
          <p14:tracePt t="10925" x="4514850" y="1985963"/>
          <p14:tracePt t="10942" x="4600575" y="1985963"/>
          <p14:tracePt t="10959" x="4657725" y="1985963"/>
          <p14:tracePt t="10976" x="4737100" y="1985963"/>
          <p14:tracePt t="10992" x="4843463" y="2008188"/>
          <p14:tracePt t="10996" x="4908550" y="2008188"/>
          <p14:tracePt t="11008" x="4979988" y="2036763"/>
          <p14:tracePt t="11026" x="5157788" y="2036763"/>
          <p14:tracePt t="11042" x="5308600" y="2028825"/>
          <p14:tracePt t="11059" x="5414963" y="2028825"/>
          <p14:tracePt t="11076" x="5514975" y="2028825"/>
          <p14:tracePt t="11093" x="5580063" y="2028825"/>
          <p14:tracePt t="11109" x="5614988" y="2028825"/>
          <p14:tracePt t="11126" x="5637213" y="2036763"/>
          <p14:tracePt t="11159" x="5643563" y="2036763"/>
          <p14:tracePt t="11178" x="5651500" y="2036763"/>
          <p14:tracePt t="11214" x="5665788" y="2036763"/>
          <p14:tracePt t="11222" x="5680075" y="2043113"/>
          <p14:tracePt t="11230" x="5694363" y="2043113"/>
          <p14:tracePt t="11243" x="5715000" y="2043113"/>
          <p14:tracePt t="11260" x="5729288" y="2043113"/>
          <p14:tracePt t="11472" x="5722938" y="2043113"/>
          <p14:tracePt t="11684" x="5729288" y="2043113"/>
          <p14:tracePt t="11691" x="5757863" y="2043113"/>
          <p14:tracePt t="11699" x="5786438" y="2043113"/>
          <p14:tracePt t="11712" x="5815013" y="2043113"/>
          <p14:tracePt t="11729" x="5886450" y="2043113"/>
          <p14:tracePt t="11746" x="5994400" y="2057400"/>
          <p14:tracePt t="11762" x="6072188" y="2071688"/>
          <p14:tracePt t="11779" x="6137275" y="2079625"/>
          <p14:tracePt t="11797" x="6180138" y="2071688"/>
          <p14:tracePt t="11813" x="6265863" y="2071688"/>
          <p14:tracePt t="11830" x="6337300" y="2043113"/>
          <p14:tracePt t="11846" x="6429375" y="2022475"/>
          <p14:tracePt t="11863" x="6565900" y="2008188"/>
          <p14:tracePt t="11880" x="6623050" y="2008188"/>
          <p14:tracePt t="11897" x="6672263" y="2008188"/>
          <p14:tracePt t="11913" x="6700838" y="2008188"/>
          <p14:tracePt t="11931" x="6729413" y="2014538"/>
          <p14:tracePt t="11964" x="6765925" y="2036763"/>
          <p14:tracePt t="11980" x="6800850" y="2051050"/>
          <p14:tracePt t="11997" x="6843713" y="2057400"/>
          <p14:tracePt t="12013" x="6880225" y="2065338"/>
          <p14:tracePt t="12031" x="6894513" y="2065338"/>
          <p14:tracePt t="12047" x="6908800" y="2065338"/>
          <p14:tracePt t="12081" x="6915150" y="2065338"/>
          <p14:tracePt t="12098" x="6929438" y="2079625"/>
          <p14:tracePt t="12114" x="6943725" y="2079625"/>
          <p14:tracePt t="12131" x="6958013" y="2079625"/>
          <p14:tracePt t="12433" x="6972300" y="2079625"/>
          <p14:tracePt t="12440" x="7029450" y="2085975"/>
          <p14:tracePt t="12449" x="7086600" y="2085975"/>
          <p14:tracePt t="12466" x="7194550" y="2093913"/>
          <p14:tracePt t="12483" x="7329488" y="2108200"/>
          <p14:tracePt t="12500" x="7429500" y="2108200"/>
          <p14:tracePt t="12505" x="7451725" y="2114550"/>
          <p14:tracePt t="12516" x="7494588" y="2122488"/>
          <p14:tracePt t="12534" x="7600950" y="2128838"/>
          <p14:tracePt t="12550" x="7658100" y="2128838"/>
          <p14:tracePt t="12567" x="7723188" y="2128838"/>
          <p14:tracePt t="12583" x="7772400" y="2128838"/>
          <p14:tracePt t="12600" x="7837488" y="2128838"/>
          <p14:tracePt t="12618" x="7886700" y="2143125"/>
          <p14:tracePt t="12634" x="7937500" y="2151063"/>
          <p14:tracePt t="12650" x="7980363" y="2151063"/>
          <p14:tracePt t="12651" x="7986713" y="2157413"/>
          <p14:tracePt t="12667" x="8015288" y="2157413"/>
          <p14:tracePt t="12684" x="8029575" y="2157413"/>
          <p14:tracePt t="12700" x="8043863" y="2157413"/>
          <p14:tracePt t="12717" x="8051800" y="2157413"/>
          <p14:tracePt t="12734" x="8066088" y="2157413"/>
          <p14:tracePt t="12751" x="8072438" y="2157413"/>
          <p14:tracePt t="12768" x="8086725" y="2157413"/>
          <p14:tracePt t="12785" x="8094663" y="2151063"/>
          <p14:tracePt t="12801" x="8101013" y="2151063"/>
          <p14:tracePt t="12819" x="8115300" y="2151063"/>
          <p14:tracePt t="12835" x="8123238" y="2151063"/>
          <p14:tracePt t="12851" x="8137525" y="2143125"/>
          <p14:tracePt t="13848" x="8129588" y="2143125"/>
          <p14:tracePt t="13855" x="8115300" y="2143125"/>
          <p14:tracePt t="13863" x="8094663" y="2143125"/>
          <p14:tracePt t="13873" x="8066088" y="2143125"/>
          <p14:tracePt t="13890" x="7908925" y="2143125"/>
          <p14:tracePt t="13907" x="7666038" y="2128838"/>
          <p14:tracePt t="13924" x="7158038" y="2079625"/>
          <p14:tracePt t="13941" x="6751638" y="2028825"/>
          <p14:tracePt t="13957" x="6122988" y="1993900"/>
          <p14:tracePt t="13976" x="5529263" y="1943100"/>
          <p14:tracePt t="13991" x="4894263" y="1943100"/>
          <p14:tracePt t="14008" x="4457700" y="1928813"/>
          <p14:tracePt t="14027" x="3986213" y="1908175"/>
          <p14:tracePt t="14028" x="3836988" y="1885950"/>
          <p14:tracePt t="14041" x="3679825" y="1885950"/>
          <p14:tracePt t="14058" x="3279775" y="1851025"/>
          <p14:tracePt t="14074" x="3086100" y="1822450"/>
          <p14:tracePt t="14091" x="2936875" y="1793875"/>
          <p14:tracePt t="14108" x="2786063" y="1785938"/>
          <p14:tracePt t="14125" x="2651125" y="1771650"/>
          <p14:tracePt t="14141" x="2514600" y="1757363"/>
          <p14:tracePt t="14158" x="2408238" y="1743075"/>
          <p14:tracePt t="14176" x="2271713" y="1728788"/>
          <p14:tracePt t="14192" x="2200275" y="1728788"/>
          <p14:tracePt t="14208" x="2143125" y="1722438"/>
          <p14:tracePt t="14226" x="2122488" y="1714500"/>
          <p14:tracePt t="14242" x="2114550" y="1714500"/>
          <p14:tracePt t="14340" x="2122488" y="1722438"/>
          <p14:tracePt t="14347" x="2128838" y="1728788"/>
          <p14:tracePt t="14359" x="2143125" y="1728788"/>
          <p14:tracePt t="14376" x="2185988" y="1743075"/>
          <p14:tracePt t="14393" x="2236788" y="1751013"/>
          <p14:tracePt t="14410" x="2343150" y="1771650"/>
          <p14:tracePt t="14426" x="2508250" y="1793875"/>
          <p14:tracePt t="14443" x="2614613" y="1814513"/>
          <p14:tracePt t="14461" x="2708275" y="1828800"/>
          <p14:tracePt t="14477" x="2794000" y="1836738"/>
          <p14:tracePt t="14494" x="2828925" y="1843088"/>
          <p14:tracePt t="14497" x="2843213" y="1843088"/>
          <p14:tracePt t="14510" x="2851150" y="1851025"/>
          <p14:tracePt t="15028" x="2857500" y="1851025"/>
          <p14:tracePt t="15035" x="2871788" y="1851025"/>
          <p14:tracePt t="15046" x="2894013" y="1851025"/>
          <p14:tracePt t="15063" x="2943225" y="1857375"/>
          <p14:tracePt t="15080" x="3057525" y="1857375"/>
          <p14:tracePt t="15097" x="3128963" y="1851025"/>
          <p14:tracePt t="15113" x="3171825" y="1851025"/>
          <p14:tracePt t="15130" x="3228975" y="1851025"/>
          <p14:tracePt t="15147" x="3279775" y="1865313"/>
          <p14:tracePt t="15165" x="3336925" y="1865313"/>
          <p14:tracePt t="15181" x="3414713" y="1871663"/>
          <p14:tracePt t="15197" x="3494088" y="1871663"/>
          <p14:tracePt t="15198" x="3551238" y="1885950"/>
          <p14:tracePt t="15214" x="3643313" y="1885950"/>
          <p14:tracePt t="15231" x="3736975" y="1871663"/>
          <p14:tracePt t="15247" x="3786188" y="1857375"/>
          <p14:tracePt t="15264" x="3822700" y="1857375"/>
          <p14:tracePt t="15281" x="3871913" y="1857375"/>
          <p14:tracePt t="15297" x="3943350" y="1857375"/>
          <p14:tracePt t="15314" x="4022725" y="1857375"/>
          <p14:tracePt t="15331" x="4151313" y="1851025"/>
          <p14:tracePt t="15348" x="4243388" y="1851025"/>
          <p14:tracePt t="15367" x="4314825" y="1851025"/>
          <p14:tracePt t="15381" x="4351338" y="1857375"/>
          <p14:tracePt t="15398" x="4386263" y="1857375"/>
          <p14:tracePt t="15415" x="4408488" y="1871663"/>
          <p14:tracePt t="15432" x="4457700" y="1879600"/>
          <p14:tracePt t="15449" x="4500563" y="1885950"/>
          <p14:tracePt t="15465" x="4508500" y="1885950"/>
          <p14:tracePt t="15482" x="4537075" y="1885950"/>
          <p14:tracePt t="15499" x="4565650" y="1893888"/>
          <p14:tracePt t="15502" x="4586288" y="1893888"/>
          <p14:tracePt t="15516" x="4594225" y="1893888"/>
          <p14:tracePt t="15533" x="4651375" y="1908175"/>
          <p14:tracePt t="15549" x="4665663" y="1908175"/>
          <p14:tracePt t="15569" x="4657725" y="1908175"/>
          <p14:tracePt t="15584" x="4572000" y="1879600"/>
          <p14:tracePt t="15599" x="4386263" y="1865313"/>
          <p14:tracePt t="15617" x="4171950" y="1865313"/>
          <p14:tracePt t="15633" x="3957638" y="1871663"/>
          <p14:tracePt t="15650" x="3757613" y="1900238"/>
          <p14:tracePt t="15666" x="3557588" y="1900238"/>
          <p14:tracePt t="15683" x="3479800" y="1908175"/>
          <p14:tracePt t="15699" x="3429000" y="1908175"/>
          <p14:tracePt t="15716" x="3357563" y="1908175"/>
          <p14:tracePt t="15734" x="3265488" y="1900238"/>
          <p14:tracePt t="15750" x="3157538" y="1885950"/>
          <p14:tracePt t="15767" x="3028950" y="1885950"/>
          <p14:tracePt t="15784" x="2879725" y="1885950"/>
          <p14:tracePt t="15800" x="2822575" y="1885950"/>
          <p14:tracePt t="15817" x="2786063" y="1885950"/>
          <p14:tracePt t="15834" x="2765425" y="1885950"/>
          <p14:tracePt t="15850" x="2757488" y="1885950"/>
          <p14:tracePt t="16239" x="2765425" y="1885950"/>
          <p14:tracePt t="16247" x="2800350" y="1885950"/>
          <p14:tracePt t="16253" x="2865438" y="1885950"/>
          <p14:tracePt t="16269" x="3051175" y="1928813"/>
          <p14:tracePt t="16287" x="3257550" y="1936750"/>
          <p14:tracePt t="16304" x="3514725" y="1979613"/>
          <p14:tracePt t="16320" x="3708400" y="1979613"/>
          <p14:tracePt t="16337" x="3865563" y="1979613"/>
          <p14:tracePt t="16341" x="3914775" y="1979613"/>
          <p14:tracePt t="16353" x="3965575" y="1979613"/>
          <p14:tracePt t="16370" x="4122738" y="2008188"/>
          <p14:tracePt t="16386" x="4286250" y="2028825"/>
          <p14:tracePt t="16403" x="4486275" y="2036763"/>
          <p14:tracePt t="16421" x="4665663" y="2028825"/>
          <p14:tracePt t="16437" x="4843463" y="2028825"/>
          <p14:tracePt t="16454" x="4937125" y="2036763"/>
          <p14:tracePt t="16470" x="5014913" y="2036763"/>
          <p14:tracePt t="16487" x="5072063" y="2043113"/>
          <p14:tracePt t="16504" x="5100638" y="2043113"/>
          <p14:tracePt t="16521" x="5122863" y="2043113"/>
          <p14:tracePt t="16537" x="5143500" y="2043113"/>
          <p14:tracePt t="16554" x="5200650" y="2057400"/>
          <p14:tracePt t="16572" x="5243513" y="2057400"/>
          <p14:tracePt t="16588" x="5343525" y="2057400"/>
          <p14:tracePt t="16605" x="5394325" y="2051050"/>
          <p14:tracePt t="16621" x="5429250" y="2051050"/>
          <p14:tracePt t="16638" x="5451475" y="2051050"/>
          <p14:tracePt t="16655" x="5465763" y="2051050"/>
          <p14:tracePt t="16672" x="5480050" y="2043113"/>
          <p14:tracePt t="16689" x="5486400" y="2036763"/>
          <p14:tracePt t="16762" x="5494338" y="2036763"/>
          <p14:tracePt t="16769" x="5514975" y="2036763"/>
          <p14:tracePt t="16776" x="5522913" y="2036763"/>
          <p14:tracePt t="16788" x="5543550" y="2036763"/>
          <p14:tracePt t="16806" x="5565775" y="2036763"/>
          <p14:tracePt t="17596" x="5557838" y="2036763"/>
          <p14:tracePt t="17628" x="5557838" y="2043113"/>
          <p14:tracePt t="17651" x="5557838" y="2051050"/>
          <p14:tracePt t="17675" x="5557838" y="2057400"/>
          <p14:tracePt t="17872" x="5557838" y="2065338"/>
          <p14:tracePt t="17933" x="5572125" y="2071688"/>
          <p14:tracePt t="17950" x="5572125" y="2079625"/>
          <p14:tracePt t="17957" x="5580063" y="2079625"/>
          <p14:tracePt t="17965" x="5586413" y="2079625"/>
          <p14:tracePt t="18068" x="5594350" y="2079625"/>
          <p14:tracePt t="18097" x="5600700" y="2079625"/>
          <p14:tracePt t="18105" x="5608638" y="2079625"/>
          <p14:tracePt t="18113" x="5629275" y="2079625"/>
          <p14:tracePt t="18129" x="5665788" y="2085975"/>
          <p14:tracePt t="18146" x="5686425" y="2085975"/>
          <p14:tracePt t="18162" x="5708650" y="2085975"/>
          <p14:tracePt t="18179" x="5722938" y="2085975"/>
          <p14:tracePt t="18196" x="5729288" y="2085975"/>
          <p14:tracePt t="18230" x="5737225" y="2085975"/>
          <p14:tracePt t="18246" x="5743575" y="2085975"/>
          <p14:tracePt t="18261" x="5751513" y="2085975"/>
          <p14:tracePt t="18534" x="5743575" y="2085975"/>
          <p14:tracePt t="18543" x="5737225" y="2085975"/>
          <p14:tracePt t="18551" x="5722938" y="2085975"/>
          <p14:tracePt t="18565" x="5708650" y="2085975"/>
          <p14:tracePt t="18581" x="5637213" y="2079625"/>
          <p14:tracePt t="18598" x="5608638" y="2071688"/>
          <p14:tracePt t="18615" x="5565775" y="2065338"/>
          <p14:tracePt t="18632" x="5529263" y="2051050"/>
          <p14:tracePt t="18649" x="5514975" y="2051050"/>
          <p14:tracePt t="18666" x="5500688" y="2051050"/>
          <p14:tracePt t="18682" x="5472113" y="2036763"/>
          <p14:tracePt t="18699" x="5443538" y="2014538"/>
          <p14:tracePt t="18715" x="5372100" y="2000250"/>
          <p14:tracePt t="18732" x="5265738" y="1979613"/>
          <p14:tracePt t="18749" x="5129213" y="1965325"/>
          <p14:tracePt t="18766" x="5014913" y="1957388"/>
          <p14:tracePt t="18784" x="4908550" y="1943100"/>
          <p14:tracePt t="18801" x="4694238" y="1928813"/>
          <p14:tracePt t="18817" x="4579938" y="1908175"/>
          <p14:tracePt t="18833" x="4457700" y="1900238"/>
          <p14:tracePt t="18849" x="4308475" y="1865313"/>
          <p14:tracePt t="18866" x="4157663" y="1851025"/>
          <p14:tracePt t="18883" x="3971925" y="1828800"/>
          <p14:tracePt t="18900" x="3857625" y="1822450"/>
          <p14:tracePt t="18916" x="3714750" y="1822450"/>
          <p14:tracePt t="18933" x="3636963" y="1822450"/>
          <p14:tracePt t="18951" x="3579813" y="1822450"/>
          <p14:tracePt t="18967" x="3514725" y="1822450"/>
          <p14:tracePt t="18983" x="3451225" y="1822450"/>
          <p14:tracePt t="19000" x="3394075" y="1822450"/>
          <p14:tracePt t="19003" x="3371850" y="1822450"/>
          <p14:tracePt t="19017" x="3336925" y="1822450"/>
          <p14:tracePt t="19034" x="3228975" y="1828800"/>
          <p14:tracePt t="19050" x="3151188" y="1828800"/>
          <p14:tracePt t="19067" x="3071813" y="1828800"/>
          <p14:tracePt t="19084" x="2979738" y="1836738"/>
          <p14:tracePt t="19102" x="2879725" y="1836738"/>
          <p14:tracePt t="19118" x="2822575" y="1843088"/>
          <p14:tracePt t="19135" x="2751138" y="1843088"/>
          <p14:tracePt t="19151" x="2722563" y="1857375"/>
          <p14:tracePt t="19168" x="2700338" y="1865313"/>
          <p14:tracePt t="19201" x="2693988" y="1865313"/>
          <p14:tracePt t="19315" x="2708275" y="1865313"/>
          <p14:tracePt t="19324" x="2736850" y="1865313"/>
          <p14:tracePt t="19335" x="2779713" y="1865313"/>
          <p14:tracePt t="19352" x="2936875" y="1857375"/>
          <p14:tracePt t="19371" x="3194050" y="1828800"/>
          <p14:tracePt t="19386" x="3414713" y="1800225"/>
          <p14:tracePt t="19402" x="3643313" y="1779588"/>
          <p14:tracePt t="19419" x="3836988" y="1751013"/>
          <p14:tracePt t="19436" x="4086225" y="1728788"/>
          <p14:tracePt t="19453" x="4257675" y="1722438"/>
          <p14:tracePt t="19469" x="4365625" y="1728788"/>
          <p14:tracePt t="19486" x="4551363" y="1736725"/>
          <p14:tracePt t="19503" x="4665663" y="1636713"/>
          <p14:tracePt t="19520" x="4772025" y="1528763"/>
          <p14:tracePt t="19537" x="4886325" y="1465263"/>
          <p14:tracePt t="19553" x="4929188" y="1443038"/>
          <p14:tracePt t="19570" x="5022850" y="1428750"/>
          <p14:tracePt t="19572" x="5043488" y="1428750"/>
          <p14:tracePt t="19587" x="5057775" y="1428750"/>
          <p14:tracePt t="19604" x="5100638" y="1428750"/>
          <p14:tracePt t="19621" x="5122863" y="1428750"/>
          <p14:tracePt t="19637" x="5172075" y="1428750"/>
          <p14:tracePt t="19654" x="5200650" y="1428750"/>
          <p14:tracePt t="19671" x="5237163" y="1422400"/>
          <p14:tracePt t="19687" x="5237163" y="1414463"/>
          <p14:tracePt t="19704" x="5243513" y="1414463"/>
          <p14:tracePt t="19761" x="5251450" y="1414463"/>
          <p14:tracePt t="19777" x="5257800" y="1414463"/>
          <p14:tracePt t="19785" x="5265738" y="1414463"/>
          <p14:tracePt t="19799" x="5272088" y="1422400"/>
          <p14:tracePt t="19808" x="5280025" y="1422400"/>
          <p14:tracePt t="21527" x="5257800" y="1422400"/>
          <p14:tracePt t="21535" x="5229225" y="1422400"/>
          <p14:tracePt t="21543" x="5180013" y="1428750"/>
          <p14:tracePt t="21550" x="5094288" y="1436688"/>
          <p14:tracePt t="21564" x="4922838" y="1436688"/>
          <p14:tracePt t="21580" x="4679950" y="1493838"/>
          <p14:tracePt t="21597" x="4365625" y="1550988"/>
          <p14:tracePt t="21614" x="4065588" y="1565275"/>
          <p14:tracePt t="21631" x="3865563" y="1585913"/>
          <p14:tracePt t="21648" x="3608388" y="1643063"/>
          <p14:tracePt t="21665" x="3457575" y="1665288"/>
          <p14:tracePt t="21681" x="3394075" y="1671638"/>
          <p14:tracePt t="21699" x="3294063" y="1736725"/>
          <p14:tracePt t="21714" x="3236913" y="1751013"/>
          <p14:tracePt t="21732" x="3200400" y="1751013"/>
          <p14:tracePt t="21748" x="3179763" y="1751013"/>
          <p14:tracePt t="21765" x="3157538" y="1757363"/>
          <p14:tracePt t="21782" x="3128963" y="1757363"/>
          <p14:tracePt t="21799" x="3079750" y="1765300"/>
          <p14:tracePt t="21815" x="3043238" y="1765300"/>
          <p14:tracePt t="21832" x="3014663" y="1765300"/>
          <p14:tracePt t="21848" x="2986088" y="1765300"/>
          <p14:tracePt t="21865" x="2943225" y="1765300"/>
          <p14:tracePt t="21882" x="2914650" y="1771650"/>
          <p14:tracePt t="21899" x="2886075" y="1785938"/>
          <p14:tracePt t="21916" x="2851150" y="1793875"/>
          <p14:tracePt t="21932" x="2843213" y="1793875"/>
          <p14:tracePt t="21966" x="2836863" y="1793875"/>
          <p14:tracePt t="22003" x="2828925" y="1793875"/>
          <p14:tracePt t="22018" x="2822575" y="1793875"/>
          <p14:tracePt t="22394" x="2843213" y="1793875"/>
          <p14:tracePt t="22400" x="2886075" y="1771650"/>
          <p14:tracePt t="22408" x="2951163" y="1751013"/>
          <p14:tracePt t="22418" x="3014663" y="1722438"/>
          <p14:tracePt t="22435" x="3208338" y="1665288"/>
          <p14:tracePt t="22452" x="3429000" y="1622425"/>
          <p14:tracePt t="22468" x="3679825" y="1608138"/>
          <p14:tracePt t="22485" x="3914775" y="1579563"/>
          <p14:tracePt t="22502" x="4429125" y="1471613"/>
          <p14:tracePt t="22518" x="4700588" y="1471613"/>
          <p14:tracePt t="22536" x="4972050" y="1471613"/>
          <p14:tracePt t="22552" x="5200650" y="1493838"/>
          <p14:tracePt t="22570" x="5365750" y="1485900"/>
          <p14:tracePt t="22586" x="5486400" y="1493838"/>
          <p14:tracePt t="22603" x="5529263" y="1493838"/>
          <p14:tracePt t="22619" x="5537200" y="1493838"/>
          <p14:tracePt t="22674" x="5543550" y="1493838"/>
          <p14:tracePt t="22700" x="5551488" y="1493838"/>
          <p14:tracePt t="22706" x="5557838" y="1493838"/>
          <p14:tracePt t="22719" x="5565775" y="1493838"/>
          <p14:tracePt t="22736" x="5565775" y="1479550"/>
          <p14:tracePt t="23011" x="5557838" y="1479550"/>
          <p14:tracePt t="23019" x="5551488" y="1479550"/>
          <p14:tracePt t="23026" x="5551488" y="1485900"/>
          <p14:tracePt t="23038" x="5537200" y="1485900"/>
          <p14:tracePt t="23055" x="5500688" y="1508125"/>
          <p14:tracePt t="23072" x="5400675" y="1514475"/>
          <p14:tracePt t="23088" x="5300663" y="1536700"/>
          <p14:tracePt t="23105" x="5129213" y="1550988"/>
          <p14:tracePt t="23122" x="4937125" y="1600200"/>
          <p14:tracePt t="23139" x="4779963" y="1643063"/>
          <p14:tracePt t="23156" x="4643438" y="1665288"/>
          <p14:tracePt t="23172" x="4537075" y="1685925"/>
          <p14:tracePt t="23189" x="4422775" y="1708150"/>
          <p14:tracePt t="23206" x="4286250" y="1757363"/>
          <p14:tracePt t="23222" x="4186238" y="1785938"/>
          <p14:tracePt t="23239" x="4094163" y="1822450"/>
          <p14:tracePt t="23256" x="4051300" y="1843088"/>
          <p14:tracePt t="23273" x="3994150" y="1865313"/>
          <p14:tracePt t="23291" x="3843338" y="1893888"/>
          <p14:tracePt t="23307" x="3722688" y="1928813"/>
          <p14:tracePt t="23323" x="3571875" y="2036763"/>
          <p14:tracePt t="23340" x="3457575" y="2100263"/>
          <p14:tracePt t="23357" x="3300413" y="2136775"/>
          <p14:tracePt t="23373" x="3228975" y="2151063"/>
          <p14:tracePt t="23390" x="3151188" y="2171700"/>
          <p14:tracePt t="23407" x="3108325" y="2171700"/>
          <p14:tracePt t="23423" x="3079750" y="2185988"/>
          <p14:tracePt t="23457" x="3071813" y="2185988"/>
          <p14:tracePt t="23487" x="3057525" y="2185988"/>
          <p14:tracePt t="23494" x="3036888" y="2179638"/>
          <p14:tracePt t="23507" x="3008313" y="2171700"/>
          <p14:tracePt t="23524" x="2943225" y="2136775"/>
          <p14:tracePt t="23540" x="2828925" y="2085975"/>
          <p14:tracePt t="23557" x="2743200" y="2079625"/>
          <p14:tracePt t="23575" x="2722563" y="2065338"/>
          <p14:tracePt t="23591" x="2708275" y="2065338"/>
          <p14:tracePt t="23608" x="2700338" y="2057400"/>
          <p14:tracePt t="23625" x="2700338" y="2051050"/>
          <p14:tracePt t="23641" x="2700338" y="2036763"/>
          <p14:tracePt t="23642" x="2700338" y="2022475"/>
          <p14:tracePt t="23658" x="2700338" y="2000250"/>
          <p14:tracePt t="23675" x="2714625" y="1971675"/>
          <p14:tracePt t="23692" x="2728913" y="1957388"/>
          <p14:tracePt t="23708" x="2736850" y="1951038"/>
          <p14:tracePt t="23726" x="2751138" y="1943100"/>
          <p14:tracePt t="23742" x="2771775" y="1943100"/>
          <p14:tracePt t="23759" x="2800350" y="1936750"/>
          <p14:tracePt t="23776" x="2828925" y="1908175"/>
          <p14:tracePt t="23792" x="2843213" y="1908175"/>
          <p14:tracePt t="23809" x="2851150" y="1900238"/>
          <p14:tracePt t="23826" x="2857500" y="1900238"/>
          <p14:tracePt t="24126" x="2865438" y="1900238"/>
          <p14:tracePt t="24385" x="2871788" y="1900238"/>
          <p14:tracePt t="24542" x="2879725" y="1900238"/>
          <p14:tracePt t="24574" x="2879725" y="1893888"/>
          <p14:tracePt t="24590" x="2879725" y="1885950"/>
          <p14:tracePt t="24626" x="2879725" y="1879600"/>
          <p14:tracePt t="24635" x="2879725" y="1871663"/>
          <p14:tracePt t="24643" x="2879725" y="1865313"/>
          <p14:tracePt t="24658" x="2879725" y="1857375"/>
          <p14:tracePt t="24667" x="2886075" y="1851025"/>
          <p14:tracePt t="24680" x="2886075" y="1843088"/>
          <p14:tracePt t="24698" x="2886075" y="1836738"/>
          <p14:tracePt t="24954" x="2871788" y="1836738"/>
          <p14:tracePt t="24963" x="2836863" y="1843088"/>
          <p14:tracePt t="24970" x="2808288" y="1851025"/>
          <p14:tracePt t="24981" x="2794000" y="1851025"/>
          <p14:tracePt t="24999" x="2722563" y="1857375"/>
          <p14:tracePt t="25015" x="2686050" y="1871663"/>
          <p14:tracePt t="25032" x="2579688" y="1900238"/>
          <p14:tracePt t="25049" x="2400300" y="1922463"/>
          <p14:tracePt t="25066" x="2322513" y="1957388"/>
          <p14:tracePt t="25082" x="2236788" y="1971675"/>
          <p14:tracePt t="25099" x="2185988" y="1993900"/>
          <p14:tracePt t="25116" x="2136775" y="2008188"/>
          <p14:tracePt t="25133" x="2085975" y="2014538"/>
          <p14:tracePt t="25135" x="2071688" y="2014538"/>
          <p14:tracePt t="25150" x="2028825" y="2036763"/>
          <p14:tracePt t="25167" x="2000250" y="2036763"/>
          <p14:tracePt t="25183" x="1985963" y="2036763"/>
          <p14:tracePt t="25200" x="1971675" y="2036763"/>
          <p14:tracePt t="25216" x="1957388" y="2036763"/>
          <p14:tracePt t="25233" x="1914525" y="2036763"/>
          <p14:tracePt t="25250" x="1871663" y="2051050"/>
          <p14:tracePt t="25269" x="1808163" y="2065338"/>
          <p14:tracePt t="25284" x="1785938" y="2071688"/>
          <p14:tracePt t="25300" x="1765300" y="2071688"/>
          <p14:tracePt t="25317" x="1757363" y="2079625"/>
          <p14:tracePt t="25334" x="1751013" y="2079625"/>
          <p14:tracePt t="25350" x="1728788" y="2079625"/>
          <p14:tracePt t="25367" x="1693863" y="2079625"/>
          <p14:tracePt t="25371" x="1665288" y="2085975"/>
          <p14:tracePt t="25384" x="1614488" y="2085975"/>
          <p14:tracePt t="25400" x="1579563" y="2093913"/>
          <p14:tracePt t="25418" x="1543050" y="2100263"/>
          <p14:tracePt t="25434" x="1522413" y="2108200"/>
          <p14:tracePt t="25520" x="1514475" y="2108200"/>
          <p14:tracePt t="25525" x="1508125" y="2108200"/>
          <p14:tracePt t="25541" x="1500188" y="2114550"/>
          <p14:tracePt t="25668" x="1500188" y="2122488"/>
          <p14:tracePt t="25746" x="1514475" y="2122488"/>
          <p14:tracePt t="25753" x="1528763" y="2122488"/>
          <p14:tracePt t="25761" x="1550988" y="2122488"/>
          <p14:tracePt t="25769" x="1565275" y="2122488"/>
          <p14:tracePt t="25786" x="1593850" y="2122488"/>
          <p14:tracePt t="25802" x="1614488" y="2108200"/>
          <p14:tracePt t="25819" x="1628775" y="2108200"/>
          <p14:tracePt t="25836" x="1636713" y="2108200"/>
          <p14:tracePt t="25854" x="1643063" y="2108200"/>
          <p14:tracePt t="25870" x="1651000" y="2108200"/>
          <p14:tracePt t="25886" x="1671638" y="2108200"/>
          <p14:tracePt t="25903" x="1708150" y="2108200"/>
          <p14:tracePt t="25920" x="1751013" y="2108200"/>
          <p14:tracePt t="25937" x="1800225" y="2108200"/>
          <p14:tracePt t="25953" x="1843088" y="2108200"/>
          <p14:tracePt t="25955" x="1865313" y="2108200"/>
          <p14:tracePt t="25971" x="1879600" y="2100263"/>
          <p14:tracePt t="26088" x="1893888" y="2108200"/>
          <p14:tracePt t="26097" x="1908175" y="2108200"/>
          <p14:tracePt t="26111" x="1922463" y="2114550"/>
          <p14:tracePt t="26126" x="1928813" y="2114550"/>
          <p14:tracePt t="26143" x="1936750" y="2114550"/>
          <p14:tracePt t="26159" x="1943100" y="2114550"/>
          <p14:tracePt t="26259" x="1943100" y="2122488"/>
          <p14:tracePt t="26306" x="1957388" y="2122488"/>
          <p14:tracePt t="26314" x="1971675" y="2122488"/>
          <p14:tracePt t="26340" x="1979613" y="2122488"/>
          <p14:tracePt t="26347" x="1985963" y="2122488"/>
          <p14:tracePt t="26386" x="1993900" y="2122488"/>
          <p14:tracePt t="26737" x="1971675" y="2122488"/>
          <p14:tracePt t="26746" x="1957388" y="2122488"/>
          <p14:tracePt t="26753" x="1943100" y="2114550"/>
          <p14:tracePt t="26760" x="1928813" y="2114550"/>
          <p14:tracePt t="26774" x="1885950" y="2108200"/>
          <p14:tracePt t="26791" x="1851025" y="2108200"/>
          <p14:tracePt t="26808" x="1843088" y="2108200"/>
          <p14:tracePt t="26824" x="1828800" y="2108200"/>
          <p14:tracePt t="26841" x="1828800" y="2100263"/>
          <p14:tracePt t="26858" x="1822450" y="2100263"/>
          <p14:tracePt t="26892" x="1800225" y="2100263"/>
          <p14:tracePt t="26908" x="1779588" y="2085975"/>
          <p14:tracePt t="26926" x="1757363" y="2085975"/>
          <p14:tracePt t="27253" x="1771650" y="2085975"/>
          <p14:tracePt t="27260" x="1779588" y="2085975"/>
          <p14:tracePt t="27269" x="1800225" y="2085975"/>
          <p14:tracePt t="27277" x="1828800" y="2085975"/>
          <p14:tracePt t="27294" x="1871663" y="2085975"/>
          <p14:tracePt t="27311" x="1922463" y="2085975"/>
          <p14:tracePt t="27327" x="1951038" y="2085975"/>
          <p14:tracePt t="27344" x="1965325" y="2085975"/>
          <p14:tracePt t="27360" x="1993900" y="2093913"/>
          <p14:tracePt t="27377" x="2008188" y="2093913"/>
          <p14:tracePt t="27395" x="2022475" y="2093913"/>
          <p14:tracePt t="27411" x="2051050" y="2085975"/>
          <p14:tracePt t="27427" x="2071688" y="2085975"/>
          <p14:tracePt t="27445" x="2079625" y="2085975"/>
          <p14:tracePt t="27461" x="2085975" y="2085975"/>
          <p14:tracePt t="27542" x="2093913" y="2085975"/>
          <p14:tracePt t="27572" x="2108200" y="2085975"/>
          <p14:tracePt t="27595" x="2114550" y="2085975"/>
          <p14:tracePt t="27603" x="2122488" y="2085975"/>
          <p14:tracePt t="27612" x="2128838" y="2085975"/>
          <p14:tracePt t="28659" x="2122488" y="2085975"/>
          <p14:tracePt t="28667" x="2108200" y="2085975"/>
          <p14:tracePt t="28675" x="2100263" y="2085975"/>
          <p14:tracePt t="28684" x="2085975" y="2085975"/>
          <p14:tracePt t="28701" x="2071688" y="2085975"/>
          <p14:tracePt t="28718" x="2051050" y="2085975"/>
          <p14:tracePt t="36916" x="2065338" y="2085975"/>
          <p14:tracePt t="36923" x="2108200" y="2085975"/>
          <p14:tracePt t="36931" x="2171700" y="2085975"/>
          <p14:tracePt t="36944" x="2200275" y="2085975"/>
          <p14:tracePt t="36960" x="2236788" y="2085975"/>
          <p14:tracePt t="36978" x="2243138" y="2085975"/>
          <p14:tracePt t="37454" x="2257425" y="2085975"/>
          <p14:tracePt t="37463" x="2265363" y="2085975"/>
          <p14:tracePt t="37469" x="2271713" y="2079625"/>
          <p14:tracePt t="37480" x="2271713" y="2071688"/>
          <p14:tracePt t="37497" x="2271713" y="2057400"/>
          <p14:tracePt t="37514" x="2279650" y="2057400"/>
          <p14:tracePt t="37530" x="2286000" y="2051050"/>
          <p14:tracePt t="37547" x="2293938" y="2051050"/>
          <p14:tracePt t="37564" x="2308225" y="2036763"/>
          <p14:tracePt t="37581" x="2314575" y="2028825"/>
          <p14:tracePt t="37598" x="2328863" y="2028825"/>
          <p14:tracePt t="37614" x="2336800" y="2028825"/>
          <p14:tracePt t="37631" x="2343150" y="2028825"/>
          <p14:tracePt t="37783" x="2351088" y="2028825"/>
          <p14:tracePt t="37792" x="2351088" y="2043113"/>
          <p14:tracePt t="37798" x="2351088" y="2051050"/>
          <p14:tracePt t="37815" x="2351088" y="2085975"/>
          <p14:tracePt t="37832" x="2336800" y="2122488"/>
          <p14:tracePt t="37850" x="2322513" y="2165350"/>
          <p14:tracePt t="37866" x="2308225" y="2236788"/>
          <p14:tracePt t="37882" x="2293938" y="2286000"/>
          <p14:tracePt t="37899" x="2286000" y="2322513"/>
          <p14:tracePt t="37916" x="2271713" y="2336800"/>
          <p14:tracePt t="37934" x="2265363" y="2343150"/>
          <p14:tracePt t="37949" x="2251075" y="2357438"/>
          <p14:tracePt t="37966" x="2236788" y="2371725"/>
          <p14:tracePt t="37982" x="2214563" y="2371725"/>
          <p14:tracePt t="38000" x="2185988" y="2393950"/>
          <p14:tracePt t="38017" x="2157413" y="2400300"/>
          <p14:tracePt t="38033" x="2136775" y="2400300"/>
          <p14:tracePt t="38050" x="2114550" y="2408238"/>
          <p14:tracePt t="38066" x="2085975" y="2408238"/>
          <p14:tracePt t="38069" x="2071688" y="2408238"/>
          <p14:tracePt t="38083" x="2065338" y="2408238"/>
          <p14:tracePt t="38100" x="1985963" y="2400300"/>
          <p14:tracePt t="38102" x="1965325" y="2400300"/>
          <p14:tracePt t="38117" x="1922463" y="2393950"/>
          <p14:tracePt t="38135" x="1843088" y="2379663"/>
          <p14:tracePt t="38150" x="1814513" y="2371725"/>
          <p14:tracePt t="38167" x="1800225" y="2365375"/>
          <p14:tracePt t="38501" x="1793875" y="2365375"/>
          <p14:tracePt t="38510" x="1785938" y="2365375"/>
          <p14:tracePt t="38533" x="1779588" y="2365375"/>
          <p14:tracePt t="38744" x="1814513" y="2365375"/>
          <p14:tracePt t="38750" x="1822450" y="2371725"/>
          <p14:tracePt t="38760" x="1836738" y="2371725"/>
          <p14:tracePt t="38770" x="1857375" y="2379663"/>
          <p14:tracePt t="38788" x="1879600" y="2371725"/>
          <p14:tracePt t="38948" x="1885950" y="2371725"/>
          <p14:tracePt t="39072" x="1900238" y="2371725"/>
          <p14:tracePt t="39078" x="1928813" y="2371725"/>
          <p14:tracePt t="39089" x="1957388" y="2371725"/>
          <p14:tracePt t="39107" x="1985963" y="2371725"/>
          <p14:tracePt t="39122" x="2022475" y="2371725"/>
          <p14:tracePt t="39140" x="2051050" y="2371725"/>
          <p14:tracePt t="39156" x="2057400" y="2371725"/>
          <p14:tracePt t="39172" x="2065338" y="2371725"/>
          <p14:tracePt t="39189" x="2071688" y="2371725"/>
          <p14:tracePt t="39206" x="2079625" y="2371725"/>
          <p14:tracePt t="39222" x="2085975" y="2371725"/>
          <p14:tracePt t="39239" x="2093913" y="2371725"/>
          <p14:tracePt t="39257" x="2122488" y="2371725"/>
          <p14:tracePt t="39274" x="2143125" y="2371725"/>
          <p14:tracePt t="39312" x="2151063" y="2371725"/>
          <p14:tracePt t="39323" x="2157413" y="2371725"/>
          <p14:tracePt t="39341" x="2165350" y="2371725"/>
          <p14:tracePt t="39357" x="2171700" y="2371725"/>
          <p14:tracePt t="39374" x="2185988" y="2371725"/>
          <p14:tracePt t="39391" x="2193925" y="2371725"/>
          <p14:tracePt t="39407" x="2208213" y="2371725"/>
          <p14:tracePt t="39424" x="2214563" y="2371725"/>
          <p14:tracePt t="39540" x="2208213" y="2371725"/>
          <p14:tracePt t="39556" x="2200275" y="2371725"/>
          <p14:tracePt t="39563" x="2193925" y="2371725"/>
          <p14:tracePt t="39574" x="2185988" y="2371725"/>
          <p14:tracePt t="39591" x="2179638" y="2371725"/>
          <p14:tracePt t="39608" x="2165350" y="2371725"/>
          <p14:tracePt t="39625" x="2157413" y="2371725"/>
          <p14:tracePt t="40141" x="2151063" y="2371725"/>
          <p14:tracePt t="40166" x="2143125" y="2371725"/>
          <p14:tracePt t="40173" x="2136775" y="2371725"/>
          <p14:tracePt t="40180" x="2128838" y="2371725"/>
          <p14:tracePt t="40194" x="2114550" y="2371725"/>
          <p14:tracePt t="40211" x="2093913" y="2371725"/>
          <p14:tracePt t="40229" x="2079625" y="2371725"/>
          <p14:tracePt t="40245" x="2043113" y="2371725"/>
          <p14:tracePt t="40261" x="2028825" y="2371725"/>
          <p14:tracePt t="40278" x="2008188" y="2371725"/>
          <p14:tracePt t="40295" x="1985963" y="2371725"/>
          <p14:tracePt t="40312" x="1965325" y="2371725"/>
          <p14:tracePt t="40329" x="1951038" y="2365375"/>
          <p14:tracePt t="40345" x="1943100" y="2365375"/>
          <p14:tracePt t="40362" x="1928813" y="2365375"/>
          <p14:tracePt t="40396" x="1922463" y="2357438"/>
          <p14:tracePt t="40423" x="1908175" y="2343150"/>
          <p14:tracePt t="40432" x="1893888" y="2343150"/>
          <p14:tracePt t="40446" x="1879600" y="2336800"/>
          <p14:tracePt t="40462" x="1871663" y="2336800"/>
          <p14:tracePt t="40578" x="1865313" y="2328863"/>
          <p14:tracePt t="40588" x="1857375" y="2322513"/>
          <p14:tracePt t="40596" x="1857375" y="2308225"/>
          <p14:tracePt t="40613" x="1843088" y="2300288"/>
          <p14:tracePt t="40630" x="1843088" y="2293938"/>
          <p14:tracePt t="40647" x="1843088" y="2279650"/>
          <p14:tracePt t="40664" x="1843088" y="2265363"/>
          <p14:tracePt t="40689" x="1843088" y="2257425"/>
          <p14:tracePt t="40697" x="1851025" y="2257425"/>
          <p14:tracePt t="40713" x="1851025" y="2243138"/>
          <p14:tracePt t="40730" x="1857375" y="2236788"/>
          <p14:tracePt t="40768" x="1857375" y="2228850"/>
          <p14:tracePt t="40781" x="1865313" y="2222500"/>
          <p14:tracePt t="40799" x="1871663" y="2214563"/>
          <p14:tracePt t="40814" x="1885950" y="2214563"/>
          <p14:tracePt t="40831" x="1900238" y="2208213"/>
          <p14:tracePt t="40848" x="1914525" y="2200275"/>
          <p14:tracePt t="40865" x="1922463" y="2200275"/>
          <p14:tracePt t="40881" x="1936750" y="2200275"/>
          <p14:tracePt t="40898" x="1951038" y="2185988"/>
          <p14:tracePt t="40915" x="1957388" y="2185988"/>
          <p14:tracePt t="41024" x="1965325" y="2185988"/>
          <p14:tracePt t="41260" x="1971675" y="2185988"/>
          <p14:tracePt t="41399" x="1979613" y="2185988"/>
          <p14:tracePt t="41696" x="1985963" y="2185988"/>
          <p14:tracePt t="41734" x="1993900" y="2193925"/>
          <p14:tracePt t="41742" x="2000250" y="2193925"/>
          <p14:tracePt t="41752" x="2008188" y="2193925"/>
          <p14:tracePt t="41770" x="2014538" y="2193925"/>
          <p14:tracePt t="41791" x="2022475" y="2193925"/>
          <p14:tracePt t="41961" x="2028825" y="2200275"/>
          <p14:tracePt t="42014" x="2028825" y="2208213"/>
          <p14:tracePt t="42023" x="2028825" y="2214563"/>
          <p14:tracePt t="42047" x="2028825" y="2222500"/>
          <p14:tracePt t="42086" x="2028825" y="2228850"/>
          <p14:tracePt t="42125" x="2028825" y="2236788"/>
          <p14:tracePt t="42150" x="2028825" y="2243138"/>
          <p14:tracePt t="42165" x="2036763" y="2243138"/>
          <p14:tracePt t="42189" x="2036763" y="2251075"/>
          <p14:tracePt t="42235" x="2036763" y="2257425"/>
          <p14:tracePt t="42289" x="2036763" y="2265363"/>
          <p14:tracePt t="42296" x="2028825" y="2271713"/>
          <p14:tracePt t="42305" x="2022475" y="2271713"/>
          <p14:tracePt t="42322" x="2014538" y="2271713"/>
          <p14:tracePt t="42339" x="2008188" y="2271713"/>
          <p14:tracePt t="42355" x="1985963" y="2279650"/>
          <p14:tracePt t="42372" x="1965325" y="2279650"/>
          <p14:tracePt t="42390" x="1951038" y="2286000"/>
          <p14:tracePt t="42423" x="1936750" y="2286000"/>
          <p14:tracePt t="42456" x="1928813" y="2286000"/>
          <p14:tracePt t="42473" x="1922463" y="2286000"/>
          <p14:tracePt t="42490" x="1908175" y="2286000"/>
          <p14:tracePt t="42507" x="1900238" y="2286000"/>
          <p14:tracePt t="42524" x="1885950" y="2293938"/>
          <p14:tracePt t="42540" x="1879600" y="2293938"/>
          <p14:tracePt t="42557" x="1871663" y="2293938"/>
          <p14:tracePt t="42573" x="1865313" y="2293938"/>
          <p14:tracePt t="42590" x="1857375" y="2293938"/>
          <p14:tracePt t="42625" x="1851025" y="2293938"/>
          <p14:tracePt t="42649" x="1851025" y="2300288"/>
          <p14:tracePt t="42657" x="1843088" y="2300288"/>
          <p14:tracePt t="42674" x="1836738" y="2300288"/>
          <p14:tracePt t="42691" x="1828800" y="2308225"/>
          <p14:tracePt t="42708" x="1822450" y="2308225"/>
          <p14:tracePt t="42868" x="1822450" y="2293938"/>
          <p14:tracePt t="42892" x="1822450" y="2286000"/>
          <p14:tracePt t="42899" x="1828800" y="2279650"/>
          <p14:tracePt t="42908" x="1828800" y="2271713"/>
          <p14:tracePt t="42932" x="1828800" y="2265363"/>
          <p14:tracePt t="42978" x="1828800" y="2257425"/>
          <p14:tracePt t="43141" x="1828800" y="2251075"/>
          <p14:tracePt t="43172" x="1836738" y="2243138"/>
          <p14:tracePt t="43187" x="1836738" y="2236788"/>
          <p14:tracePt t="43196" x="1843088" y="2236788"/>
          <p14:tracePt t="43202" x="1857375" y="2228850"/>
          <p14:tracePt t="43218" x="1865313" y="2222500"/>
          <p14:tracePt t="43227" x="1871663" y="2222500"/>
          <p14:tracePt t="43244" x="1885950" y="2222500"/>
          <p14:tracePt t="43260" x="1893888" y="2214563"/>
          <p14:tracePt t="43277" x="1908175" y="2214563"/>
          <p14:tracePt t="43312" x="1914525" y="2208213"/>
          <p14:tracePt t="43330" x="1914525" y="2200275"/>
          <p14:tracePt t="43344" x="1922463" y="2200275"/>
          <p14:tracePt t="43361" x="1928813" y="2200275"/>
          <p14:tracePt t="43378" x="1936750" y="2200275"/>
          <p14:tracePt t="43398" x="1943100" y="2200275"/>
          <p14:tracePt t="43657" x="1951038" y="2200275"/>
          <p14:tracePt t="43681" x="1951038" y="2193925"/>
          <p14:tracePt t="43702" x="1957388" y="2193925"/>
          <p14:tracePt t="43711" x="1957388" y="2185988"/>
          <p14:tracePt t="43735" x="1965325" y="2185988"/>
          <p14:tracePt t="43797" x="1971675" y="2185988"/>
          <p14:tracePt t="43812" x="1979613" y="2185988"/>
          <p14:tracePt t="43829" x="1985963" y="2185988"/>
          <p14:tracePt t="43837" x="1993900" y="2185988"/>
          <p14:tracePt t="43846" x="2000250" y="2179638"/>
          <p14:tracePt t="43864" x="2008188" y="2179638"/>
          <p14:tracePt t="43881" x="2014538" y="2179638"/>
          <p14:tracePt t="43923" x="2022475" y="2179638"/>
          <p14:tracePt t="43946" x="2028825" y="2179638"/>
          <p14:tracePt t="43953" x="2036763" y="2179638"/>
          <p14:tracePt t="43964" x="2043113" y="2179638"/>
          <p14:tracePt t="43981" x="2079625" y="2171700"/>
          <p14:tracePt t="43998" x="2100263" y="2151063"/>
          <p14:tracePt t="44015" x="2136775" y="2128838"/>
          <p14:tracePt t="44031" x="2143125" y="2122488"/>
          <p14:tracePt t="44049" x="2157413" y="2122488"/>
          <p14:tracePt t="44695" x="2165350" y="2122488"/>
          <p14:tracePt t="44790" x="2171700" y="2122488"/>
          <p14:tracePt t="44838" x="2179638" y="2122488"/>
          <p14:tracePt t="44851" x="2185988" y="2122488"/>
          <p14:tracePt t="44977" x="2193925" y="2122488"/>
          <p14:tracePt t="45108" x="2200275" y="2122488"/>
          <p14:tracePt t="45140" x="2208213" y="2122488"/>
          <p14:tracePt t="45149" x="2214563" y="2122488"/>
          <p14:tracePt t="45196" x="2214563" y="2128838"/>
          <p14:tracePt t="45211" x="2222500" y="2128838"/>
          <p14:tracePt t="45227" x="2222500" y="2136775"/>
          <p14:tracePt t="45257" x="2222500" y="2143125"/>
          <p14:tracePt t="45265" x="2222500" y="2151063"/>
          <p14:tracePt t="45290" x="2228850" y="2157413"/>
          <p14:tracePt t="45296" x="2228850" y="2165350"/>
          <p14:tracePt t="45306" x="2228850" y="2171700"/>
          <p14:tracePt t="45322" x="2228850" y="2185988"/>
          <p14:tracePt t="45338" x="2228850" y="2208213"/>
          <p14:tracePt t="45355" x="2222500" y="2236788"/>
          <p14:tracePt t="45372" x="2222500" y="2243138"/>
          <p14:tracePt t="45388" x="2214563" y="2257425"/>
          <p14:tracePt t="45405" x="2214563" y="2265363"/>
          <p14:tracePt t="45422" x="2208213" y="2265363"/>
          <p14:tracePt t="45438" x="2208213" y="2271713"/>
          <p14:tracePt t="45462" x="2200275" y="2279650"/>
          <p14:tracePt t="45477" x="2200275" y="2286000"/>
          <p14:tracePt t="45489" x="2193925" y="2286000"/>
          <p14:tracePt t="45506" x="2193925" y="2300288"/>
          <p14:tracePt t="45523" x="2193925" y="2314575"/>
          <p14:tracePt t="45539" x="2185988" y="2314575"/>
          <p14:tracePt t="45557" x="2185988" y="2328863"/>
          <p14:tracePt t="45576" x="2185988" y="2336800"/>
          <p14:tracePt t="45590" x="2179638" y="2336800"/>
          <p14:tracePt t="45606" x="2171700" y="2336800"/>
          <p14:tracePt t="45623" x="2165350" y="2351088"/>
          <p14:tracePt t="45640" x="2151063" y="2351088"/>
          <p14:tracePt t="45657" x="2136775" y="2351088"/>
          <p14:tracePt t="45673" x="2108200" y="2351088"/>
          <p14:tracePt t="45690" x="2093913" y="2351088"/>
          <p14:tracePt t="45708" x="2079625" y="2351088"/>
          <p14:tracePt t="45724" x="2057400" y="2351088"/>
          <p14:tracePt t="45740" x="2051050" y="2351088"/>
          <p14:tracePt t="45757" x="2028825" y="2357438"/>
          <p14:tracePt t="45773" x="2014538" y="2357438"/>
          <p14:tracePt t="45790" x="1979613" y="2357438"/>
          <p14:tracePt t="45807" x="1936750" y="2365375"/>
          <p14:tracePt t="45824" x="1871663" y="2365375"/>
          <p14:tracePt t="45841" x="1843088" y="2365375"/>
          <p14:tracePt t="45858" x="1828800" y="2365375"/>
          <p14:tracePt t="45874" x="1822450" y="2365375"/>
          <p14:tracePt t="46023" x="1814513" y="2365375"/>
          <p14:tracePt t="46164" x="1808163" y="2365375"/>
          <p14:tracePt t="46359" x="1814513" y="2365375"/>
          <p14:tracePt t="46368" x="1822450" y="2365375"/>
          <p14:tracePt t="46376" x="1828800" y="2365375"/>
          <p14:tracePt t="46394" x="1843088" y="2365375"/>
          <p14:tracePt t="46411" x="1857375" y="2357438"/>
          <p14:tracePt t="46427" x="1871663" y="2357438"/>
          <p14:tracePt t="46444" x="1885950" y="2357438"/>
          <p14:tracePt t="46460" x="1900238" y="2357438"/>
          <p14:tracePt t="46477" x="1908175" y="2357438"/>
          <p14:tracePt t="46494" x="1922463" y="2357438"/>
          <p14:tracePt t="46601" x="1936750" y="2357438"/>
          <p14:tracePt t="46617" x="1951038" y="2357438"/>
          <p14:tracePt t="46624" x="1971675" y="2351088"/>
          <p14:tracePt t="46634" x="1979613" y="2351088"/>
          <p14:tracePt t="46645" x="1985963" y="2351088"/>
          <p14:tracePt t="46662" x="2022475" y="2343150"/>
          <p14:tracePt t="46678" x="2051050" y="2343150"/>
          <p14:tracePt t="46695" x="2071688" y="2343150"/>
          <p14:tracePt t="46712" x="2079625" y="2343150"/>
          <p14:tracePt t="46729" x="2093913" y="2343150"/>
          <p14:tracePt t="46746" x="2114550" y="2343150"/>
          <p14:tracePt t="46762" x="2136775" y="2343150"/>
          <p14:tracePt t="46764" x="2143125" y="2343150"/>
          <p14:tracePt t="46778" x="2151063" y="2343150"/>
          <p14:tracePt t="46796" x="2179638" y="2343150"/>
          <p14:tracePt t="46813" x="2200275" y="2343150"/>
          <p14:tracePt t="46829" x="2208213" y="2343150"/>
          <p14:tracePt t="46846" x="2222500" y="2343150"/>
          <p14:tracePt t="46879" x="2228850" y="2343150"/>
          <p14:tracePt t="46896" x="2236788" y="2351088"/>
          <p14:tracePt t="46913" x="2251075" y="2351088"/>
          <p14:tracePt t="46929" x="2265363" y="2351088"/>
          <p14:tracePt t="46948" x="2286000" y="2351088"/>
          <p14:tracePt t="46964" x="2308225" y="2351088"/>
          <p14:tracePt t="46980" x="2314575" y="2351088"/>
          <p14:tracePt t="46997" x="2322513" y="2351088"/>
          <p14:tracePt t="47014" x="2343150" y="2351088"/>
          <p14:tracePt t="47030" x="2351088" y="2351088"/>
          <p14:tracePt t="47047" x="2371725" y="2351088"/>
          <p14:tracePt t="47064" x="2386013" y="2351088"/>
          <p14:tracePt t="47080" x="2400300" y="2343150"/>
          <p14:tracePt t="47098" x="2422525" y="2343150"/>
          <p14:tracePt t="47114" x="2443163" y="2343150"/>
          <p14:tracePt t="47141" x="2451100" y="2343150"/>
          <p14:tracePt t="47453" x="2451100" y="2351088"/>
          <p14:tracePt t="47508" x="2451100" y="2357438"/>
          <p14:tracePt t="47523" x="2451100" y="2365375"/>
          <p14:tracePt t="47540" x="2451100" y="2371725"/>
          <p14:tracePt t="47556" x="2451100" y="2386013"/>
          <p14:tracePt t="47571" x="2451100" y="2393950"/>
          <p14:tracePt t="47576" x="2457450" y="2393950"/>
          <p14:tracePt t="47588" x="2457450" y="2400300"/>
          <p14:tracePt t="47600" x="2465388" y="2408238"/>
          <p14:tracePt t="47616" x="2471738" y="2414588"/>
          <p14:tracePt t="47851" x="2471738" y="2422525"/>
          <p14:tracePt t="47868" x="2471738" y="2428875"/>
          <p14:tracePt t="47875" x="2471738" y="2436813"/>
          <p14:tracePt t="47885" x="2471738" y="2443163"/>
          <p14:tracePt t="47929" x="2471738" y="2451100"/>
          <p14:tracePt t="47946" x="2471738" y="2457450"/>
          <p14:tracePt t="47953" x="2465388" y="2457450"/>
          <p14:tracePt t="47968" x="2465388" y="2465388"/>
          <p14:tracePt t="58634" x="2457450" y="2465388"/>
          <p14:tracePt t="58665" x="2451100" y="2465388"/>
          <p14:tracePt t="58673" x="2428875" y="2443163"/>
          <p14:tracePt t="58681" x="2400300" y="2428875"/>
          <p14:tracePt t="58691" x="2357438" y="2393950"/>
          <p14:tracePt t="58708" x="2322513" y="2343150"/>
          <p14:tracePt t="58725" x="2322513" y="2300288"/>
          <p14:tracePt t="58742" x="2308225" y="2222500"/>
          <p14:tracePt t="58744" x="2308225" y="2165350"/>
          <p14:tracePt t="58758" x="2286000" y="2028825"/>
          <p14:tracePt t="58775" x="2271713" y="1893888"/>
          <p14:tracePt t="58792" x="2251075" y="1771650"/>
          <p14:tracePt t="58808" x="2208213" y="1657350"/>
          <p14:tracePt t="58825" x="2179638" y="1585913"/>
          <p14:tracePt t="58843" x="2151063" y="1557338"/>
          <p14:tracePt t="58859" x="2136775" y="1536700"/>
          <p14:tracePt t="58875" x="2128838" y="1528763"/>
          <p14:tracePt t="58909" x="2128838" y="1522413"/>
          <p14:tracePt t="58931" x="2128838" y="1514475"/>
          <p14:tracePt t="58942" x="2128838" y="1508125"/>
          <p14:tracePt t="58960" x="2122488" y="1508125"/>
          <p14:tracePt t="59038" x="2122488" y="1514475"/>
          <p14:tracePt t="59054" x="2128838" y="1522413"/>
          <p14:tracePt t="59063" x="2136775" y="1528763"/>
          <p14:tracePt t="59071" x="2136775" y="1536700"/>
          <p14:tracePt t="59079" x="2143125" y="1543050"/>
          <p14:tracePt t="59094" x="2157413" y="1550988"/>
          <p14:tracePt t="59111" x="2157413" y="1557338"/>
          <p14:tracePt t="59128" x="2165350" y="1571625"/>
          <p14:tracePt t="59144" x="2165350" y="1593850"/>
          <p14:tracePt t="59161" x="2171700" y="1643063"/>
          <p14:tracePt t="59177" x="2171700" y="1708150"/>
          <p14:tracePt t="59179" x="2171700" y="1728788"/>
          <p14:tracePt t="59193" x="2171700" y="1765300"/>
          <p14:tracePt t="59210" x="2171700" y="1843088"/>
          <p14:tracePt t="59228" x="2171700" y="1879600"/>
          <p14:tracePt t="59244" x="2171700" y="1900238"/>
          <p14:tracePt t="59261" x="2179638" y="1922463"/>
          <p14:tracePt t="59278" x="2185988" y="1943100"/>
          <p14:tracePt t="59294" x="2185988" y="1957388"/>
          <p14:tracePt t="59312" x="2185988" y="1965325"/>
          <p14:tracePt t="59328" x="2185988" y="1979613"/>
          <p14:tracePt t="59345" x="2185988" y="1985963"/>
          <p14:tracePt t="59361" x="2185988" y="1993900"/>
          <p14:tracePt t="59399" x="2185988" y="2000250"/>
          <p14:tracePt t="59412" x="2185988" y="2008188"/>
          <p14:tracePt t="59432" x="2185988" y="2014538"/>
          <p14:tracePt t="59445" x="2185988" y="2028825"/>
          <p14:tracePt t="59462" x="2179638" y="2051050"/>
          <p14:tracePt t="59479" x="2179638" y="2065338"/>
          <p14:tracePt t="59496" x="2179638" y="2093913"/>
          <p14:tracePt t="59512" x="2171700" y="2108200"/>
          <p14:tracePt t="59529" x="2171700" y="2114550"/>
          <p14:tracePt t="59548" x="2165350" y="2136775"/>
          <p14:tracePt t="59562" x="2165350" y="2143125"/>
          <p14:tracePt t="59579" x="2157413" y="2151063"/>
          <p14:tracePt t="59611" x="2157413" y="2157413"/>
          <p14:tracePt t="59624" x="2143125" y="2157413"/>
          <p14:tracePt t="59632" x="2136775" y="2157413"/>
          <p14:tracePt t="59646" x="2128838" y="2157413"/>
          <p14:tracePt t="59663" x="2114550" y="2157413"/>
          <p14:tracePt t="59680" x="2071688" y="2171700"/>
          <p14:tracePt t="59697" x="2043113" y="2179638"/>
          <p14:tracePt t="59713" x="2014538" y="2179638"/>
          <p14:tracePt t="59730" x="2008188" y="2185988"/>
          <p14:tracePt t="59747" x="2000250" y="2185988"/>
          <p14:tracePt t="59763" x="1985963" y="2200275"/>
          <p14:tracePt t="59780" x="1957388" y="2208213"/>
          <p14:tracePt t="59797" x="1922463" y="2228850"/>
          <p14:tracePt t="59814" x="1900238" y="2228850"/>
          <p14:tracePt t="59831" x="1893888" y="2228850"/>
          <p14:tracePt t="59847" x="1879600" y="2228850"/>
          <p14:tracePt t="59864" x="1865313" y="2228850"/>
          <p14:tracePt t="59881" x="1857375" y="2228850"/>
          <p14:tracePt t="59898" x="1851025" y="2228850"/>
          <p14:tracePt t="59914" x="1843088" y="2243138"/>
          <p14:tracePt t="59931" x="1828800" y="2243138"/>
          <p14:tracePt t="59967" x="1814513" y="2251075"/>
          <p14:tracePt t="59981" x="1808163" y="2257425"/>
          <p14:tracePt t="59998" x="1800225" y="2257425"/>
          <p14:tracePt t="60062" x="1793875" y="2257425"/>
          <p14:tracePt t="60102" x="1793875" y="2265363"/>
          <p14:tracePt t="60111" x="1785938" y="2265363"/>
          <p14:tracePt t="60119" x="1779588" y="2265363"/>
          <p14:tracePt t="60141" x="1771650" y="2265363"/>
          <p14:tracePt t="60157" x="1765300" y="2265363"/>
          <p14:tracePt t="60189" x="1765300" y="2271713"/>
          <p14:tracePt t="60220" x="1757363" y="2271713"/>
          <p14:tracePt t="60322" x="1751013" y="2271713"/>
          <p14:tracePt t="60329" x="1751013" y="2279650"/>
          <p14:tracePt t="60400" x="1751013" y="2286000"/>
          <p14:tracePt t="60407" x="1765300" y="2286000"/>
          <p14:tracePt t="60417" x="1793875" y="2286000"/>
          <p14:tracePt t="60439" x="1800225" y="2286000"/>
          <p14:tracePt t="60450" x="1822450" y="2286000"/>
          <p14:tracePt t="60468" x="1857375" y="2286000"/>
          <p14:tracePt t="60604" x="1865313" y="2286000"/>
          <p14:tracePt t="60611" x="1885950" y="2286000"/>
          <p14:tracePt t="60618" x="1893888" y="2286000"/>
          <p14:tracePt t="60635" x="1914525" y="2286000"/>
          <p14:tracePt t="60651" x="1922463" y="2286000"/>
          <p14:tracePt t="60734" x="1928813" y="2286000"/>
          <p14:tracePt t="60743" x="1936750" y="2286000"/>
          <p14:tracePt t="60752" x="1943100" y="2286000"/>
          <p14:tracePt t="60768" x="1965325" y="2286000"/>
          <p14:tracePt t="60786" x="1985963" y="2286000"/>
          <p14:tracePt t="60805" x="2014538" y="2286000"/>
          <p14:tracePt t="60820" x="2028825" y="2286000"/>
          <p14:tracePt t="60836" x="2043113" y="2286000"/>
          <p14:tracePt t="60853" x="2065338" y="2286000"/>
          <p14:tracePt t="60869" x="2071688" y="2286000"/>
          <p14:tracePt t="60886" x="2093913" y="2300288"/>
          <p14:tracePt t="60902" x="2114550" y="2308225"/>
          <p14:tracePt t="60919" x="2143125" y="2314575"/>
          <p14:tracePt t="60936" x="2171700" y="2322513"/>
          <p14:tracePt t="60939" x="2185988" y="2322513"/>
          <p14:tracePt t="60954" x="2208213" y="2322513"/>
          <p14:tracePt t="60970" x="2214563" y="2322513"/>
          <p14:tracePt t="60987" x="2222500" y="2322513"/>
          <p14:tracePt t="61024" x="2228850" y="2322513"/>
          <p14:tracePt t="61046" x="2236788" y="2322513"/>
          <p14:tracePt t="61058" x="2251075" y="2322513"/>
          <p14:tracePt t="61073" x="2265363" y="2328863"/>
          <p14:tracePt t="61090" x="2279650" y="2328863"/>
          <p14:tracePt t="61104" x="2300288" y="2328863"/>
          <p14:tracePt t="61120" x="2328863" y="2328863"/>
          <p14:tracePt t="61137" x="2365375" y="2336800"/>
          <p14:tracePt t="61154" x="2400300" y="2336800"/>
          <p14:tracePt t="61171" x="2451100" y="2336800"/>
          <p14:tracePt t="61188" x="2508250" y="2336800"/>
          <p14:tracePt t="61205" x="2571750" y="2336800"/>
          <p14:tracePt t="61221" x="2614613" y="2336800"/>
          <p14:tracePt t="61239" x="2643188" y="2336800"/>
          <p14:tracePt t="61255" x="2686050" y="2336800"/>
          <p14:tracePt t="61272" x="2728913" y="2336800"/>
          <p14:tracePt t="61288" x="2751138" y="2336800"/>
          <p14:tracePt t="61305" x="2765425" y="2336800"/>
          <p14:tracePt t="61321" x="2794000" y="2336800"/>
          <p14:tracePt t="61338" x="2808288" y="2343150"/>
          <p14:tracePt t="61355" x="2836863" y="2351088"/>
          <p14:tracePt t="61372" x="2857500" y="2351088"/>
          <p14:tracePt t="61392" x="2894013" y="2343150"/>
          <p14:tracePt t="61405" x="2922588" y="2336800"/>
          <p14:tracePt t="61439" x="2928938" y="2336800"/>
          <p14:tracePt t="61540" x="2936875" y="2336800"/>
          <p14:tracePt t="61547" x="2943225" y="2336800"/>
          <p14:tracePt t="61556" x="2951163" y="2336800"/>
          <p14:tracePt t="61573" x="2957513" y="2336800"/>
          <p14:tracePt t="61590" x="2965450" y="2336800"/>
          <p14:tracePt t="61606" x="2971800" y="2336800"/>
          <p14:tracePt t="61627" x="2986088" y="2336800"/>
          <p14:tracePt t="61649" x="2994025" y="2336800"/>
          <p14:tracePt t="61666" x="3008313" y="2336800"/>
          <p14:tracePt t="61673" x="3014663" y="2336800"/>
          <p14:tracePt t="61690" x="3051175" y="2336800"/>
          <p14:tracePt t="61707" x="3071813" y="2336800"/>
          <p14:tracePt t="61724" x="3094038" y="2336800"/>
          <p14:tracePt t="61740" x="3122613" y="2336800"/>
          <p14:tracePt t="61757" x="3128963" y="2336800"/>
          <p14:tracePt t="61907" x="3136900" y="2336800"/>
          <p14:tracePt t="61915" x="3143250" y="2336800"/>
          <p14:tracePt t="61925" x="3157538" y="2336800"/>
          <p14:tracePt t="61941" x="3171825" y="2343150"/>
          <p14:tracePt t="61959" x="3179763" y="2343150"/>
          <p14:tracePt t="62040" x="3186113" y="2343150"/>
          <p14:tracePt t="62072" x="3194050" y="2343150"/>
          <p14:tracePt t="62088" x="3200400" y="2343150"/>
          <p14:tracePt t="62095" x="3208338" y="2351088"/>
          <p14:tracePt t="62111" x="3214688" y="2351088"/>
          <p14:tracePt t="62468" x="3208338" y="2351088"/>
          <p14:tracePt t="62477" x="3200400" y="2351088"/>
          <p14:tracePt t="62500" x="3194050" y="2351088"/>
          <p14:tracePt t="62510" x="3186113" y="2357438"/>
          <p14:tracePt t="62523" x="3186113" y="2365375"/>
          <p14:tracePt t="62540" x="3179763" y="2365375"/>
          <p14:tracePt t="62923" x="3179763" y="2371725"/>
          <p14:tracePt t="62969" x="3186113" y="2371725"/>
          <p14:tracePt t="62977" x="3186113" y="2379663"/>
          <p14:tracePt t="63001" x="3194050" y="2379663"/>
          <p14:tracePt t="63023" x="3200400" y="2379663"/>
          <p14:tracePt t="63049" x="3208338" y="2379663"/>
          <p14:tracePt t="63088" x="3214688" y="2379663"/>
          <p14:tracePt t="63110" x="3222625" y="2379663"/>
          <p14:tracePt t="63117" x="3228975" y="2379663"/>
          <p14:tracePt t="63133" x="3228975" y="2386013"/>
          <p14:tracePt t="63140" x="3236913" y="2386013"/>
          <p14:tracePt t="63168" x="3243263" y="2386013"/>
          <p14:tracePt t="63180" x="3251200" y="2386013"/>
          <p14:tracePt t="63188" x="3257550" y="2386013"/>
          <p14:tracePt t="63202" x="3265488" y="2386013"/>
          <p14:tracePt t="63215" x="3271838" y="2386013"/>
          <p14:tracePt t="63232" x="3279775" y="2386013"/>
          <p14:tracePt t="63248" x="3286125" y="2386013"/>
          <p14:tracePt t="63268" x="3294063" y="2386013"/>
          <p14:tracePt t="63424" x="3300413" y="2386013"/>
          <p14:tracePt t="63500" x="3308350" y="2386013"/>
          <p14:tracePt t="63514" x="3314700" y="2386013"/>
          <p14:tracePt t="63530" x="3322638" y="2386013"/>
          <p14:tracePt t="63617" x="3328988" y="2386013"/>
          <p14:tracePt t="63640" x="3343275" y="2386013"/>
          <p14:tracePt t="63657" x="3351213" y="2386013"/>
          <p14:tracePt t="63673" x="3357563" y="2386013"/>
          <p14:tracePt t="63680" x="3365500" y="2386013"/>
          <p14:tracePt t="63687" x="3371850" y="2386013"/>
          <p14:tracePt t="63700" x="3394075" y="2386013"/>
          <p14:tracePt t="63718" x="3408363" y="2386013"/>
          <p14:tracePt t="63735" x="3422650" y="2386013"/>
          <p14:tracePt t="63768" x="3436938" y="2386013"/>
          <p14:tracePt t="63784" x="3443288" y="2386013"/>
          <p14:tracePt t="63801" x="3471863" y="2386013"/>
          <p14:tracePt t="63818" x="3486150" y="2386013"/>
          <p14:tracePt t="63821" x="3500438" y="2386013"/>
          <p14:tracePt t="63839" x="3514725" y="2386013"/>
          <p14:tracePt t="63852" x="3543300" y="2386013"/>
          <p14:tracePt t="63868" x="3565525" y="2386013"/>
          <p14:tracePt t="63885" x="3579813" y="2386013"/>
          <p14:tracePt t="63903" x="3594100" y="2386013"/>
          <p14:tracePt t="63919" x="3600450" y="2386013"/>
          <p14:tracePt t="63936" x="3629025" y="2386013"/>
          <p14:tracePt t="63952" x="3643313" y="2386013"/>
          <p14:tracePt t="63969" x="3665538" y="2386013"/>
          <p14:tracePt t="63986" x="3694113" y="2386013"/>
          <p14:tracePt t="64002" x="3708400" y="2386013"/>
          <p14:tracePt t="64019" x="3722688" y="2393950"/>
          <p14:tracePt t="64036" x="3729038" y="2393950"/>
          <p14:tracePt t="64053" x="3736975" y="2393950"/>
          <p14:tracePt t="64086" x="3743325" y="2393950"/>
          <p14:tracePt t="64103" x="3751263" y="2393950"/>
          <p14:tracePt t="64124" x="3757613" y="2393950"/>
          <p14:tracePt t="64142" x="3765550" y="2393950"/>
          <p14:tracePt t="64153" x="3765550" y="2400300"/>
          <p14:tracePt t="64170" x="3771900" y="2400300"/>
          <p14:tracePt t="64187" x="3786188" y="2400300"/>
          <p14:tracePt t="66076" x="3786188" y="2393950"/>
          <p14:tracePt t="66093" x="3771900" y="2393950"/>
          <p14:tracePt t="66109" x="3757613" y="2393950"/>
          <p14:tracePt t="66125" x="3751263" y="2393950"/>
          <p14:tracePt t="66133" x="3736975" y="2393950"/>
          <p14:tracePt t="66147" x="3729038" y="2393950"/>
          <p14:tracePt t="66164" x="3722688" y="2386013"/>
          <p14:tracePt t="69297" x="3686175" y="2386013"/>
          <p14:tracePt t="69307" x="3657600" y="2379663"/>
          <p14:tracePt t="69313" x="3622675" y="2379663"/>
          <p14:tracePt t="69330" x="3543300" y="2371725"/>
          <p14:tracePt t="69347" x="3471863" y="2365375"/>
          <p14:tracePt t="69365" x="3422650" y="2365375"/>
          <p14:tracePt t="69380" x="3394075" y="2365375"/>
          <p14:tracePt t="69397" x="3328988" y="2357438"/>
          <p14:tracePt t="69414" x="3314700" y="2357438"/>
          <p14:tracePt t="69431" x="3308350" y="2357438"/>
          <p14:tracePt t="69464" x="3294063" y="2357438"/>
          <p14:tracePt t="69481" x="3243263" y="2343150"/>
          <p14:tracePt t="69499" x="3165475" y="2336800"/>
          <p14:tracePt t="69515" x="3057525" y="2328863"/>
          <p14:tracePt t="69531" x="2979738" y="2328863"/>
          <p14:tracePt t="69548" x="2951163" y="2328863"/>
          <p14:tracePt t="69565" x="2943225" y="2328863"/>
          <p14:tracePt t="69680" x="2936875" y="2328863"/>
          <p14:tracePt t="70188" x="2943225" y="2328863"/>
          <p14:tracePt t="70196" x="2965450" y="2328863"/>
          <p14:tracePt t="70204" x="2971800" y="2328863"/>
          <p14:tracePt t="70218" x="2994025" y="2328863"/>
          <p14:tracePt t="70235" x="3014663" y="2328863"/>
          <p14:tracePt t="70252" x="3022600" y="2328863"/>
          <p14:tracePt t="70269" x="3036888" y="2328863"/>
          <p14:tracePt t="70285" x="3043238" y="2328863"/>
          <p14:tracePt t="70302" x="3051175" y="2328863"/>
          <p14:tracePt t="70319" x="3071813" y="2328863"/>
          <p14:tracePt t="70337" x="3094038" y="2328863"/>
          <p14:tracePt t="70353" x="3108325" y="2328863"/>
          <p14:tracePt t="70369" x="3114675" y="2328863"/>
          <p14:tracePt t="70386" x="3122613" y="2328863"/>
          <p14:tracePt t="70421" x="3122613" y="2322513"/>
          <p14:tracePt t="70492" x="3136900" y="2322513"/>
          <p14:tracePt t="70499" x="3143250" y="2322513"/>
          <p14:tracePt t="70508" x="3157538" y="2322513"/>
          <p14:tracePt t="70520" x="3186113" y="2322513"/>
          <p14:tracePt t="70537" x="3214688" y="2322513"/>
          <p14:tracePt t="70553" x="3236913" y="2322513"/>
          <p14:tracePt t="70556" x="3243263" y="2322513"/>
          <p14:tracePt t="70569" x="3251200" y="2322513"/>
          <p14:tracePt t="70587" x="3257550" y="2322513"/>
          <p14:tracePt t="70695" x="3265488" y="2322513"/>
          <p14:tracePt t="70703" x="3271838" y="2322513"/>
          <p14:tracePt t="70712" x="3279775" y="2322513"/>
          <p14:tracePt t="70727" x="3286125" y="2322513"/>
          <p14:tracePt t="70828" x="3286125" y="2328863"/>
          <p14:tracePt t="70852" x="3294063" y="2328863"/>
          <p14:tracePt t="70859" x="3300413" y="2328863"/>
          <p14:tracePt t="70871" x="3314700" y="2328863"/>
          <p14:tracePt t="70888" x="3322638" y="2328863"/>
          <p14:tracePt t="70968" x="3322638" y="2336800"/>
          <p14:tracePt t="71056" x="3322638" y="2343150"/>
          <p14:tracePt t="71061" x="3314700" y="2343150"/>
          <p14:tracePt t="71077" x="3308350" y="2343150"/>
          <p14:tracePt t="71089" x="3300413" y="2343150"/>
          <p14:tracePt t="71146" x="3294063" y="2343150"/>
          <p14:tracePt t="71188" x="3286125" y="2343150"/>
          <p14:tracePt t="71204" x="3279775" y="2343150"/>
          <p14:tracePt t="71219" x="3271838" y="2343150"/>
          <p14:tracePt t="71227" x="3265488" y="2343150"/>
          <p14:tracePt t="71446" x="3271838" y="2343150"/>
          <p14:tracePt t="71453" x="3279775" y="2343150"/>
          <p14:tracePt t="71461" x="3308350" y="2343150"/>
          <p14:tracePt t="71475" x="3365500" y="2343150"/>
          <p14:tracePt t="71492" x="3451225" y="2328863"/>
          <p14:tracePt t="71508" x="3543300" y="2328863"/>
          <p14:tracePt t="71525" x="3622675" y="2322513"/>
          <p14:tracePt t="71542" x="3729038" y="2322513"/>
          <p14:tracePt t="71559" x="3843338" y="2322513"/>
          <p14:tracePt t="71576" x="4079875" y="2322513"/>
          <p14:tracePt t="71592" x="4214813" y="2322513"/>
          <p14:tracePt t="71609" x="4322763" y="2314575"/>
          <p14:tracePt t="71625" x="4371975" y="2308225"/>
          <p14:tracePt t="72602" x="4365625" y="2308225"/>
          <p14:tracePt t="72640" x="4357688" y="2308225"/>
          <p14:tracePt t="72929" x="4351338" y="2308225"/>
          <p14:tracePt t="80414" x="4351338" y="2314575"/>
          <p14:tracePt t="80428" x="4351338" y="2322513"/>
          <p14:tracePt t="80435" x="4351338" y="2336800"/>
          <p14:tracePt t="80444" x="4343400" y="2343150"/>
          <p14:tracePt t="80455" x="4337050" y="2343150"/>
          <p14:tracePt t="80471" x="4329113" y="2351088"/>
          <p14:tracePt t="80488" x="4322763" y="2357438"/>
          <p14:tracePt t="80506" x="4300538" y="2371725"/>
          <p14:tracePt t="80522" x="4300538" y="2379663"/>
          <p14:tracePt t="80539" x="4294188" y="2379663"/>
          <p14:tracePt t="80572" x="4279900" y="2386013"/>
          <p14:tracePt t="80589" x="4271963" y="2386013"/>
          <p14:tracePt t="80606" x="4243388" y="2393950"/>
          <p14:tracePt t="80622" x="4214813" y="2393950"/>
          <p14:tracePt t="80639" x="4194175" y="2393950"/>
          <p14:tracePt t="80656" x="4165600" y="2393950"/>
          <p14:tracePt t="80672" x="4151313" y="2393950"/>
          <p14:tracePt t="80690" x="4143375" y="2393950"/>
          <p14:tracePt t="80706" x="4122738" y="2400300"/>
          <p14:tracePt t="80723" x="4114800" y="2408238"/>
          <p14:tracePt t="80740" x="4108450" y="2408238"/>
          <p14:tracePt t="80757" x="4079875" y="2408238"/>
          <p14:tracePt t="80773" x="4065588" y="2408238"/>
          <p14:tracePt t="80790" x="4008438" y="2408238"/>
          <p14:tracePt t="80807" x="3943350" y="2408238"/>
          <p14:tracePt t="80824" x="3808413" y="2408238"/>
          <p14:tracePt t="80826" x="3765550" y="2400300"/>
          <p14:tracePt t="80840" x="3751263" y="2400300"/>
          <p14:tracePt t="80857" x="3636963" y="2400300"/>
          <p14:tracePt t="80874" x="3586163" y="2400300"/>
          <p14:tracePt t="80890" x="3551238" y="2400300"/>
          <p14:tracePt t="80907" x="3500438" y="2400300"/>
          <p14:tracePt t="80924" x="3465513" y="2400300"/>
          <p14:tracePt t="80941" x="3422650" y="2393950"/>
          <p14:tracePt t="80958" x="3371850" y="2386013"/>
          <p14:tracePt t="80974" x="3343275" y="2386013"/>
          <p14:tracePt t="80991" x="3308350" y="2386013"/>
          <p14:tracePt t="81008" x="3300413" y="2386013"/>
          <p14:tracePt t="81025" x="3294063" y="2386013"/>
          <p14:tracePt t="81041" x="3286125" y="2386013"/>
          <p14:tracePt t="81096" x="3271838" y="2386013"/>
          <p14:tracePt t="81100" x="3257550" y="2386013"/>
          <p14:tracePt t="81108" x="3236913" y="2386013"/>
          <p14:tracePt t="81126" x="3194050" y="2400300"/>
          <p14:tracePt t="81142" x="3136900" y="2414588"/>
          <p14:tracePt t="81159" x="3079750" y="2436813"/>
          <p14:tracePt t="81176" x="2979738" y="2451100"/>
          <p14:tracePt t="81192" x="2951163" y="2451100"/>
          <p14:tracePt t="81209" x="2922588" y="2451100"/>
          <p14:tracePt t="81226" x="2908300" y="2451100"/>
          <p14:tracePt t="81242" x="2886075" y="2443163"/>
          <p14:tracePt t="81260" x="2851150" y="2436813"/>
          <p14:tracePt t="81276" x="2808288" y="2414588"/>
          <p14:tracePt t="81293" x="2786063" y="2408238"/>
          <p14:tracePt t="81310" x="2679700" y="2386013"/>
          <p14:tracePt t="81326" x="2628900" y="2386013"/>
          <p14:tracePt t="81343" x="2593975" y="2379663"/>
          <p14:tracePt t="81360" x="2536825" y="2365375"/>
          <p14:tracePt t="81377" x="2508250" y="2357438"/>
          <p14:tracePt t="81394" x="2493963" y="2343150"/>
          <p14:tracePt t="81427" x="2486025" y="2336800"/>
          <p14:tracePt t="81444" x="2479675" y="2336800"/>
          <p14:tracePt t="81460" x="2471738" y="2322513"/>
          <p14:tracePt t="81477" x="2451100" y="2308225"/>
          <p14:tracePt t="81494" x="2428875" y="2293938"/>
          <p14:tracePt t="81510" x="2414588" y="2286000"/>
          <p14:tracePt t="81528" x="2400300" y="2271713"/>
          <p14:tracePt t="81544" x="2386013" y="2257425"/>
          <p14:tracePt t="81561" x="2365375" y="2236788"/>
          <p14:tracePt t="81578" x="2351088" y="2208213"/>
          <p14:tracePt t="81594" x="2336800" y="2179638"/>
          <p14:tracePt t="81611" x="2322513" y="2151063"/>
          <p14:tracePt t="81628" x="2308225" y="2136775"/>
          <p14:tracePt t="81644" x="2300288" y="2122488"/>
          <p14:tracePt t="81749" x="2300288" y="2114550"/>
          <p14:tracePt t="81765" x="2300288" y="2100263"/>
          <p14:tracePt t="81770" x="2300288" y="2093913"/>
          <p14:tracePt t="82037" x="2300288" y="2100263"/>
          <p14:tracePt t="82045" x="2308225" y="2114550"/>
          <p14:tracePt t="82054" x="2308225" y="2122488"/>
          <p14:tracePt t="82069" x="2308225" y="2128838"/>
          <p14:tracePt t="82080" x="2314575" y="2128838"/>
          <p14:tracePt t="82098" x="2314575" y="2157413"/>
          <p14:tracePt t="82117" x="2314575" y="2165350"/>
          <p14:tracePt t="82131" x="2314575" y="2171700"/>
          <p14:tracePt t="82147" x="2314575" y="2185988"/>
          <p14:tracePt t="82164" x="2314575" y="2193925"/>
          <p14:tracePt t="82181" x="2308225" y="2208213"/>
          <p14:tracePt t="82198" x="2308225" y="2214563"/>
          <p14:tracePt t="82214" x="2308225" y="2228850"/>
          <p14:tracePt t="82231" x="2308225" y="2236788"/>
          <p14:tracePt t="82248" x="2308225" y="2243138"/>
          <p14:tracePt t="82279" x="2308225" y="2251075"/>
          <p14:tracePt t="82319" x="2308225" y="2257425"/>
          <p14:tracePt t="82333" x="2308225" y="2265363"/>
          <p14:tracePt t="82350" x="2308225" y="2271713"/>
          <p14:tracePt t="82367" x="2308225" y="2279650"/>
          <p14:tracePt t="82418" x="2300288" y="2279650"/>
          <p14:tracePt t="82435" x="2300288" y="2286000"/>
          <p14:tracePt t="82451" x="2300288" y="2293938"/>
          <p14:tracePt t="82491" x="2300288" y="2300288"/>
          <p14:tracePt t="82514" x="2300288" y="2308225"/>
          <p14:tracePt t="82530" x="2293938" y="2308225"/>
          <p14:tracePt t="82928" x="2293938" y="2300288"/>
          <p14:tracePt t="82943" x="2286000" y="2300288"/>
          <p14:tracePt t="82950" x="2286000" y="2293938"/>
          <p14:tracePt t="82959" x="2279650" y="2293938"/>
          <p14:tracePt t="82975" x="2279650" y="2286000"/>
          <p14:tracePt t="83012" x="2279650" y="2271713"/>
          <p14:tracePt t="83021" x="2271713" y="2271713"/>
          <p14:tracePt t="83074" x="2265363" y="2271713"/>
          <p14:tracePt t="83115" x="2265363" y="2265363"/>
          <p14:tracePt t="83131" x="2251075" y="2265363"/>
          <p14:tracePt t="83155" x="2236788" y="2265363"/>
          <p14:tracePt t="83170" x="2228850" y="2265363"/>
          <p14:tracePt t="83177" x="2222500" y="2265363"/>
          <p14:tracePt t="83247" x="2214563" y="2265363"/>
          <p14:tracePt t="83264" x="2208213" y="2265363"/>
          <p14:tracePt t="83279" x="2200275" y="2265363"/>
          <p14:tracePt t="83365" x="2200275" y="2279650"/>
          <p14:tracePt t="83373" x="2193925" y="2286000"/>
          <p14:tracePt t="83381" x="2185988" y="2293938"/>
          <p14:tracePt t="83390" x="2179638" y="2308225"/>
          <p14:tracePt t="83404" x="2165350" y="2322513"/>
          <p14:tracePt t="83420" x="2151063" y="2336800"/>
          <p14:tracePt t="83437" x="2136775" y="2351088"/>
          <p14:tracePt t="83454" x="2128838" y="2365375"/>
          <p14:tracePt t="83470" x="2114550" y="2379663"/>
          <p14:tracePt t="83488" x="2114550" y="2386013"/>
          <p14:tracePt t="83505" x="2108200" y="2400300"/>
          <p14:tracePt t="83538" x="2100263" y="2408238"/>
          <p14:tracePt t="83555" x="2100263" y="2414588"/>
          <p14:tracePt t="83576" x="2093913" y="2422525"/>
          <p14:tracePt t="83599" x="2093913" y="2428875"/>
          <p14:tracePt t="83632" x="2085975" y="2428875"/>
          <p14:tracePt t="83652" x="2079625" y="2428875"/>
          <p14:tracePt t="83661" x="2065338" y="2428875"/>
          <p14:tracePt t="83672" x="2043113" y="2428875"/>
          <p14:tracePt t="83689" x="2008188" y="2436813"/>
          <p14:tracePt t="83705" x="1965325" y="2436813"/>
          <p14:tracePt t="83722" x="1908175" y="2436813"/>
          <p14:tracePt t="83739" x="1851025" y="2428875"/>
          <p14:tracePt t="83756" x="1814513" y="2436813"/>
          <p14:tracePt t="83772" x="1800225" y="2436813"/>
          <p14:tracePt t="83789" x="1779588" y="2436813"/>
          <p14:tracePt t="83807" x="1743075" y="2436813"/>
          <p14:tracePt t="83823" x="1693863" y="2443163"/>
          <p14:tracePt t="83839" x="1643063" y="2451100"/>
          <p14:tracePt t="83840" x="1614488" y="2457450"/>
          <p14:tracePt t="83857" x="1585913" y="2457450"/>
          <p14:tracePt t="83873" x="1585913" y="2465388"/>
          <p14:tracePt t="83997" x="1585913" y="2471738"/>
          <p14:tracePt t="84004" x="1585913" y="2479675"/>
          <p14:tracePt t="84012" x="1585913" y="2486025"/>
          <p14:tracePt t="84029" x="1585913" y="2493963"/>
          <p14:tracePt t="84040" x="1585913" y="2500313"/>
          <p14:tracePt t="84060" x="1585913" y="2514600"/>
          <p14:tracePt t="84074" x="1585913" y="2565400"/>
          <p14:tracePt t="84091" x="1585913" y="2636838"/>
          <p14:tracePt t="84107" x="1585913" y="2665413"/>
          <p14:tracePt t="84124" x="1585913" y="2686050"/>
          <p14:tracePt t="84141" x="1585913" y="2722563"/>
          <p14:tracePt t="84158" x="1585913" y="2771775"/>
          <p14:tracePt t="84175" x="1585913" y="2786063"/>
          <p14:tracePt t="84192" x="1593850" y="2836863"/>
          <p14:tracePt t="84209" x="1608138" y="2871788"/>
          <p14:tracePt t="84225" x="1614488" y="2914650"/>
          <p14:tracePt t="84241" x="1614488" y="2951163"/>
          <p14:tracePt t="84258" x="1614488" y="3008313"/>
          <p14:tracePt t="84275" x="1614488" y="3043238"/>
          <p14:tracePt t="84292" x="1614488" y="3100388"/>
          <p14:tracePt t="84309" x="1628775" y="3136900"/>
          <p14:tracePt t="84325" x="1636713" y="3186113"/>
          <p14:tracePt t="84343" x="1643063" y="3228975"/>
          <p14:tracePt t="84359" x="1643063" y="3286125"/>
          <p14:tracePt t="84375" x="1657350" y="3322638"/>
          <p14:tracePt t="84392" x="1657350" y="3371850"/>
          <p14:tracePt t="84409" x="1671638" y="3414713"/>
          <p14:tracePt t="84410" x="1671638" y="3465513"/>
          <p14:tracePt t="84426" x="1685925" y="3543300"/>
          <p14:tracePt t="84443" x="1722438" y="3629025"/>
          <p14:tracePt t="84459" x="1743075" y="3700463"/>
          <p14:tracePt t="84476" x="1743075" y="3751263"/>
          <p14:tracePt t="84493" x="1743075" y="3808413"/>
          <p14:tracePt t="84510" x="1743075" y="3886200"/>
          <p14:tracePt t="84526" x="1765300" y="3965575"/>
          <p14:tracePt t="84528" x="1771650" y="4022725"/>
          <p14:tracePt t="84543" x="1771650" y="4071938"/>
          <p14:tracePt t="84560" x="1779588" y="4165600"/>
          <p14:tracePt t="84578" x="1779588" y="4237038"/>
          <p14:tracePt t="84594" x="1779588" y="4294188"/>
          <p14:tracePt t="84598" x="1785938" y="4337050"/>
          <p14:tracePt t="84610" x="1793875" y="4371975"/>
          <p14:tracePt t="84627" x="1814513" y="4457700"/>
          <p14:tracePt t="84643" x="1814513" y="4565650"/>
          <p14:tracePt t="84660" x="1814513" y="4722813"/>
          <p14:tracePt t="84677" x="1836738" y="4800600"/>
          <p14:tracePt t="84693" x="1851025" y="4857750"/>
          <p14:tracePt t="84710" x="1857375" y="4943475"/>
          <p14:tracePt t="84728" x="1857375" y="5008563"/>
          <p14:tracePt t="84744" x="1857375" y="5043488"/>
          <p14:tracePt t="84748" x="1857375" y="5065713"/>
          <p14:tracePt t="84764" x="1857375" y="5072063"/>
          <p14:tracePt t="84778" x="1857375" y="5080000"/>
          <p14:tracePt t="84795" x="1857375" y="5094288"/>
          <p14:tracePt t="84812" x="1865313" y="5114925"/>
          <p14:tracePt t="84827" x="1871663" y="5122863"/>
          <p14:tracePt t="84845" x="1871663" y="5129213"/>
          <p14:tracePt t="84861" x="1871663" y="5137150"/>
          <p14:tracePt t="85038" x="1879600" y="5137150"/>
          <p14:tracePt t="85045" x="1885950" y="5137150"/>
          <p14:tracePt t="85060" x="1893888" y="5129213"/>
          <p14:tracePt t="85075" x="1893888" y="5122863"/>
          <p14:tracePt t="85083" x="1893888" y="5114925"/>
          <p14:tracePt t="85096" x="1893888" y="5108575"/>
          <p14:tracePt t="85112" x="1900238" y="5100638"/>
          <p14:tracePt t="85130" x="1908175" y="5072063"/>
          <p14:tracePt t="85146" x="1914525" y="5029200"/>
          <p14:tracePt t="85163" x="1922463" y="4994275"/>
          <p14:tracePt t="85180" x="1928813" y="4929188"/>
          <p14:tracePt t="85197" x="1951038" y="4857750"/>
          <p14:tracePt t="85213" x="1993900" y="4779963"/>
          <p14:tracePt t="85230" x="2014538" y="4686300"/>
          <p14:tracePt t="85246" x="2051050" y="4565650"/>
          <p14:tracePt t="85263" x="2079625" y="4486275"/>
          <p14:tracePt t="85280" x="2108200" y="4414838"/>
          <p14:tracePt t="85297" x="2136775" y="4322763"/>
          <p14:tracePt t="85314" x="2179638" y="4222750"/>
          <p14:tracePt t="85330" x="2214563" y="4100513"/>
          <p14:tracePt t="85348" x="2271713" y="3943350"/>
          <p14:tracePt t="85364" x="2293938" y="3871913"/>
          <p14:tracePt t="85380" x="2308225" y="3814763"/>
          <p14:tracePt t="85398" x="2357438" y="3694113"/>
          <p14:tracePt t="85415" x="2379663" y="3594100"/>
          <p14:tracePt t="85431" x="2408238" y="3436938"/>
          <p14:tracePt t="85448" x="2443163" y="3294063"/>
          <p14:tracePt t="85466" x="2465388" y="3043238"/>
          <p14:tracePt t="85481" x="2486025" y="2922588"/>
          <p14:tracePt t="85498" x="2500313" y="2822575"/>
          <p14:tracePt t="85515" x="2500313" y="2794000"/>
          <p14:tracePt t="85531" x="2508250" y="2786063"/>
          <p14:tracePt t="85591" x="2508250" y="2779713"/>
          <p14:tracePt t="85631" x="2514600" y="2771775"/>
          <p14:tracePt t="85638" x="2514600" y="2765425"/>
          <p14:tracePt t="85652" x="2514600" y="2757488"/>
          <p14:tracePt t="85669" x="2514600" y="2751138"/>
          <p14:tracePt t="85682" x="2522538" y="2743200"/>
          <p14:tracePt t="85703" x="2522538" y="2736850"/>
          <p14:tracePt t="85739" x="2522538" y="2728913"/>
          <p14:tracePt t="85764" x="2522538" y="2722563"/>
          <p14:tracePt t="85780" x="2528888" y="2714625"/>
          <p14:tracePt t="85795" x="2536825" y="2708275"/>
          <p14:tracePt t="85804" x="2551113" y="2708275"/>
          <p14:tracePt t="85816" x="2551113" y="2693988"/>
          <p14:tracePt t="85833" x="2557463" y="2693988"/>
          <p14:tracePt t="85850" x="2565400" y="2686050"/>
          <p14:tracePt t="86012" x="2579688" y="2686050"/>
          <p14:tracePt t="86021" x="2600325" y="2686050"/>
          <p14:tracePt t="86028" x="2614613" y="2686050"/>
          <p14:tracePt t="86039" x="2622550" y="2686050"/>
          <p14:tracePt t="86051" x="2651125" y="2693988"/>
          <p14:tracePt t="86067" x="2708275" y="2700338"/>
          <p14:tracePt t="86085" x="2743200" y="2722563"/>
          <p14:tracePt t="86101" x="2779713" y="2722563"/>
          <p14:tracePt t="86118" x="2808288" y="2722563"/>
          <p14:tracePt t="86135" x="2865438" y="2722563"/>
          <p14:tracePt t="86152" x="2922588" y="2728913"/>
          <p14:tracePt t="86168" x="2971800" y="2736850"/>
          <p14:tracePt t="86185" x="3028950" y="2736850"/>
          <p14:tracePt t="86202" x="3079750" y="2736850"/>
          <p14:tracePt t="86218" x="3136900" y="2736850"/>
          <p14:tracePt t="86235" x="3222625" y="2722563"/>
          <p14:tracePt t="86252" x="3308350" y="2708275"/>
          <p14:tracePt t="86269" x="3386138" y="2693988"/>
          <p14:tracePt t="86286" x="3536950" y="2679700"/>
          <p14:tracePt t="86303" x="3643313" y="2657475"/>
          <p14:tracePt t="86319" x="3722688" y="2636838"/>
          <p14:tracePt t="86336" x="3779838" y="2622550"/>
          <p14:tracePt t="86352" x="3829050" y="2614613"/>
          <p14:tracePt t="86369" x="3900488" y="2600325"/>
          <p14:tracePt t="86386" x="3929063" y="2593975"/>
          <p14:tracePt t="86403" x="3965575" y="2586038"/>
          <p14:tracePt t="86537" x="3965575" y="2579688"/>
          <p14:tracePt t="86928" x="3957638" y="2579688"/>
          <p14:tracePt t="86981" x="3951288" y="2579688"/>
          <p14:tracePt t="86996" x="3943350" y="2579688"/>
          <p14:tracePt t="87005" x="3929063" y="2579688"/>
          <p14:tracePt t="87022" x="3922713" y="2579688"/>
          <p14:tracePt t="87029" x="3914775" y="2579688"/>
          <p14:tracePt t="87052" x="3908425" y="2579688"/>
          <p14:tracePt t="87443" x="3914775" y="2579688"/>
          <p14:tracePt t="87451" x="3937000" y="2586038"/>
          <p14:tracePt t="87461" x="3965575" y="2586038"/>
          <p14:tracePt t="87475" x="4022725" y="2586038"/>
          <p14:tracePt t="87491" x="4094163" y="2586038"/>
          <p14:tracePt t="87508" x="4157663" y="2586038"/>
          <p14:tracePt t="87525" x="4294188" y="2614613"/>
          <p14:tracePt t="87542" x="4414838" y="2614613"/>
          <p14:tracePt t="87559" x="4551363" y="2565400"/>
          <p14:tracePt t="87576" x="4651375" y="2522538"/>
          <p14:tracePt t="87592" x="4708525" y="2493963"/>
          <p14:tracePt t="87609" x="4737100" y="2465388"/>
          <p14:tracePt t="87626" x="4751388" y="2443163"/>
          <p14:tracePt t="87643" x="4794250" y="2414588"/>
          <p14:tracePt t="87660" x="4837113" y="2379663"/>
          <p14:tracePt t="87676" x="4865688" y="2351088"/>
          <p14:tracePt t="87694" x="4922838" y="2314575"/>
          <p14:tracePt t="87709" x="4965700" y="2265363"/>
          <p14:tracePt t="87727" x="4994275" y="2208213"/>
          <p14:tracePt t="87743" x="5022850" y="2179638"/>
          <p14:tracePt t="87760" x="5072063" y="2114550"/>
          <p14:tracePt t="87763" x="5094288" y="2100263"/>
          <p14:tracePt t="87777" x="5114925" y="2079625"/>
          <p14:tracePt t="87793" x="5151438" y="2008188"/>
          <p14:tracePt t="87810" x="5172075" y="1971675"/>
          <p14:tracePt t="87829" x="5186363" y="1928813"/>
          <p14:tracePt t="87844" x="5229225" y="1865313"/>
          <p14:tracePt t="87861" x="5272088" y="1808163"/>
          <p14:tracePt t="87877" x="5308600" y="1765300"/>
          <p14:tracePt t="87894" x="5343525" y="1685925"/>
          <p14:tracePt t="87911" x="5365750" y="1665288"/>
          <p14:tracePt t="87927" x="5372100" y="1651000"/>
          <p14:tracePt t="87944" x="5386388" y="1643063"/>
          <p14:tracePt t="87961" x="5400675" y="1614488"/>
          <p14:tracePt t="87978" x="5437188" y="1550988"/>
          <p14:tracePt t="87994" x="5451475" y="1514475"/>
          <p14:tracePt t="88011" x="5465763" y="1479550"/>
          <p14:tracePt t="88028" x="5472113" y="1465263"/>
          <p14:tracePt t="88048" x="5480050" y="1465263"/>
          <p14:tracePt t="88061" x="5486400" y="1465263"/>
          <p14:tracePt t="88078" x="5486400" y="1457325"/>
          <p14:tracePt t="88095" x="5494338" y="1443038"/>
          <p14:tracePt t="88951" x="5508625" y="1443038"/>
          <p14:tracePt t="88959" x="5514975" y="1450975"/>
          <p14:tracePt t="88967" x="5543550" y="1450975"/>
          <p14:tracePt t="88983" x="5594350" y="1457325"/>
          <p14:tracePt t="89000" x="5672138" y="1471613"/>
          <p14:tracePt t="89016" x="5737225" y="1493838"/>
          <p14:tracePt t="89033" x="5857875" y="1522413"/>
          <p14:tracePt t="89050" x="6037263" y="1565275"/>
          <p14:tracePt t="89067" x="6223000" y="1565275"/>
          <p14:tracePt t="89084" x="6365875" y="1600200"/>
          <p14:tracePt t="89100" x="6500813" y="1622425"/>
          <p14:tracePt t="89117" x="6594475" y="1628775"/>
          <p14:tracePt t="89134" x="6643688" y="1643063"/>
          <p14:tracePt t="89150" x="6680200" y="1643063"/>
          <p14:tracePt t="89167" x="6686550" y="1643063"/>
          <p14:tracePt t="89184" x="6694488" y="1657350"/>
          <p14:tracePt t="89201" x="6715125" y="1679575"/>
          <p14:tracePt t="89217" x="6737350" y="1693863"/>
          <p14:tracePt t="89235" x="6794500" y="1722438"/>
          <p14:tracePt t="89251" x="6872288" y="1728788"/>
          <p14:tracePt t="89268" x="6965950" y="1743075"/>
          <p14:tracePt t="89285" x="7080250" y="1757363"/>
          <p14:tracePt t="89301" x="7115175" y="1757363"/>
          <p14:tracePt t="89318" x="7129463" y="1765300"/>
          <p14:tracePt t="89335" x="7137400" y="1765300"/>
          <p14:tracePt t="89544" x="7137400" y="1771650"/>
          <p14:tracePt t="89560" x="7129463" y="1779588"/>
          <p14:tracePt t="89567" x="7129463" y="1793875"/>
          <p14:tracePt t="89582" x="7129463" y="1800225"/>
          <p14:tracePt t="89590" x="7123113" y="1814513"/>
          <p14:tracePt t="89603" x="7123113" y="1822450"/>
          <p14:tracePt t="89620" x="7115175" y="1836738"/>
          <p14:tracePt t="89654" x="7108825" y="1836738"/>
          <p14:tracePt t="89670" x="7100888" y="1836738"/>
          <p14:tracePt t="89686" x="7094538" y="1843088"/>
          <p14:tracePt t="89703" x="7086600" y="1851025"/>
          <p14:tracePt t="89720" x="7086600" y="1857375"/>
          <p14:tracePt t="89737" x="7086600" y="1871663"/>
          <p14:tracePt t="89817" x="7086600" y="1879600"/>
          <p14:tracePt t="89825" x="7086600" y="1885950"/>
          <p14:tracePt t="89833" x="7086600" y="1893888"/>
          <p14:tracePt t="89841" x="7086600" y="1900238"/>
          <p14:tracePt t="89854" x="7086600" y="1922463"/>
          <p14:tracePt t="89871" x="7080250" y="1936750"/>
          <p14:tracePt t="89888" x="7080250" y="1943100"/>
          <p14:tracePt t="89905" x="7072313" y="1957388"/>
          <p14:tracePt t="89939" x="7065963" y="1965325"/>
          <p14:tracePt t="89955" x="7058025" y="1971675"/>
          <p14:tracePt t="89972" x="7015163" y="1985963"/>
          <p14:tracePt t="89988" x="6980238" y="2000250"/>
          <p14:tracePt t="90005" x="6923088" y="2022475"/>
          <p14:tracePt t="90021" x="6858000" y="2022475"/>
          <p14:tracePt t="90038" x="6815138" y="2036763"/>
          <p14:tracePt t="90056" x="6780213" y="2036763"/>
          <p14:tracePt t="90076" x="6757988" y="2028825"/>
          <p14:tracePt t="90136" x="6757988" y="2014538"/>
          <p14:tracePt t="90145" x="6757988" y="1993900"/>
          <p14:tracePt t="90155" x="6757988" y="1971675"/>
          <p14:tracePt t="90172" x="6772275" y="1936750"/>
          <p14:tracePt t="90189" x="6772275" y="1914525"/>
          <p14:tracePt t="90206" x="6780213" y="1885950"/>
          <p14:tracePt t="90222" x="6786563" y="1871663"/>
          <p14:tracePt t="90239" x="6800850" y="1857375"/>
          <p14:tracePt t="90256" x="6800850" y="1843088"/>
          <p14:tracePt t="90273" x="6823075" y="1828800"/>
          <p14:tracePt t="90290" x="6843713" y="1814513"/>
          <p14:tracePt t="90306" x="6865938" y="1808163"/>
          <p14:tracePt t="90323" x="6880225" y="1793875"/>
          <p14:tracePt t="90340" x="6894513" y="1793875"/>
          <p14:tracePt t="90357" x="6908800" y="1793875"/>
          <p14:tracePt t="90374" x="6915150" y="1793875"/>
          <p14:tracePt t="90391" x="6937375" y="1808163"/>
          <p14:tracePt t="90407" x="6980238" y="1822450"/>
          <p14:tracePt t="90424" x="7000875" y="1843088"/>
          <p14:tracePt t="90440" x="7051675" y="1851025"/>
          <p14:tracePt t="90457" x="7108825" y="1865313"/>
          <p14:tracePt t="90474" x="7115175" y="1871663"/>
          <p14:tracePt t="90492" x="7129463" y="1871663"/>
          <p14:tracePt t="90508" x="7129463" y="1885950"/>
          <p14:tracePt t="90524" x="7137400" y="1885950"/>
          <p14:tracePt t="90541" x="7137400" y="1900238"/>
          <p14:tracePt t="90558" x="7137400" y="1928813"/>
          <p14:tracePt t="90575" x="7151688" y="1936750"/>
          <p14:tracePt t="90591" x="7151688" y="1957388"/>
          <p14:tracePt t="90608" x="7151688" y="1971675"/>
          <p14:tracePt t="90624" x="7151688" y="1979613"/>
          <p14:tracePt t="90642" x="7151688" y="1985963"/>
          <p14:tracePt t="90658" x="7151688" y="1993900"/>
          <p14:tracePt t="90675" x="7151688" y="2000250"/>
          <p14:tracePt t="90692" x="7123113" y="2000250"/>
          <p14:tracePt t="90709" x="7108825" y="2000250"/>
          <p14:tracePt t="90725" x="7094538" y="2008188"/>
          <p14:tracePt t="90742" x="7072313" y="2008188"/>
          <p14:tracePt t="90759" x="7065963" y="2008188"/>
          <p14:tracePt t="90776" x="7058025" y="2008188"/>
          <p14:tracePt t="90792" x="7051675" y="2014538"/>
          <p14:tracePt t="90871" x="7043738" y="2014538"/>
          <p14:tracePt t="90879" x="7029450" y="2014538"/>
          <p14:tracePt t="90887" x="7023100" y="2014538"/>
          <p14:tracePt t="90902" x="7000875" y="2014538"/>
          <p14:tracePt t="90913" x="6994525" y="2014538"/>
          <p14:tracePt t="90927" x="6986588" y="2022475"/>
          <p14:tracePt t="90943" x="6965950" y="2022475"/>
          <p14:tracePt t="90960" x="6943725" y="2022475"/>
          <p14:tracePt t="90977" x="6937375" y="2022475"/>
          <p14:tracePt t="90994" x="6923088" y="2022475"/>
          <p14:tracePt t="91010" x="6908800" y="2014538"/>
          <p14:tracePt t="91027" x="6880225" y="2000250"/>
          <p14:tracePt t="91043" x="6843713" y="1979613"/>
          <p14:tracePt t="91061" x="6829425" y="1965325"/>
          <p14:tracePt t="91077" x="6823075" y="1957388"/>
          <p14:tracePt t="91094" x="6823075" y="1936750"/>
          <p14:tracePt t="91097" x="6823075" y="1928813"/>
          <p14:tracePt t="91110" x="6823075" y="1908175"/>
          <p14:tracePt t="91128" x="6823075" y="1885950"/>
          <p14:tracePt t="91144" x="6837363" y="1851025"/>
          <p14:tracePt t="91161" x="6843713" y="1836738"/>
          <p14:tracePt t="91178" x="6851650" y="1828800"/>
          <p14:tracePt t="91195" x="6865938" y="1822450"/>
          <p14:tracePt t="91212" x="6865938" y="1808163"/>
          <p14:tracePt t="91228" x="6872288" y="1793875"/>
          <p14:tracePt t="91244" x="6886575" y="1771650"/>
          <p14:tracePt t="91262" x="6915150" y="1751013"/>
          <p14:tracePt t="91279" x="6923088" y="1743075"/>
          <p14:tracePt t="91295" x="6937375" y="1743075"/>
          <p14:tracePt t="91312" x="6943725" y="1743075"/>
          <p14:tracePt t="91329" x="6943725" y="1736725"/>
          <p14:tracePt t="91346" x="6951663" y="1736725"/>
          <p14:tracePt t="91362" x="6965950" y="1736725"/>
          <p14:tracePt t="91378" x="6986588" y="1736725"/>
          <p14:tracePt t="91396" x="7008813" y="1743075"/>
          <p14:tracePt t="91412" x="7023100" y="1751013"/>
          <p14:tracePt t="91429" x="7037388" y="1757363"/>
          <p14:tracePt t="91446" x="7051675" y="1765300"/>
          <p14:tracePt t="91463" x="7058025" y="1779588"/>
          <p14:tracePt t="91466" x="7072313" y="1785938"/>
          <p14:tracePt t="91481" x="7080250" y="1793875"/>
          <p14:tracePt t="91496" x="7086600" y="1800225"/>
          <p14:tracePt t="91513" x="7094538" y="1808163"/>
          <p14:tracePt t="91546" x="7108825" y="1822450"/>
          <p14:tracePt t="91563" x="7108825" y="1836738"/>
          <p14:tracePt t="91597" x="7115175" y="1857375"/>
          <p14:tracePt t="91614" x="7123113" y="1879600"/>
          <p14:tracePt t="91630" x="7123113" y="1900238"/>
          <p14:tracePt t="91647" x="7123113" y="1908175"/>
          <p14:tracePt t="91664" x="7123113" y="1922463"/>
          <p14:tracePt t="91680" x="7123113" y="1928813"/>
          <p14:tracePt t="91698" x="7115175" y="1943100"/>
          <p14:tracePt t="91714" x="7108825" y="1951038"/>
          <p14:tracePt t="91730" x="7094538" y="1965325"/>
          <p14:tracePt t="91747" x="7086600" y="1979613"/>
          <p14:tracePt t="91765" x="7072313" y="1993900"/>
          <p14:tracePt t="91781" x="7037388" y="2008188"/>
          <p14:tracePt t="91798" x="7023100" y="2014538"/>
          <p14:tracePt t="91814" x="6986588" y="2028825"/>
          <p14:tracePt t="91831" x="6972300" y="2028825"/>
          <p14:tracePt t="91848" x="6958013" y="2028825"/>
          <p14:tracePt t="91881" x="6951663" y="2028825"/>
          <p14:tracePt t="91899" x="6943725" y="2028825"/>
          <p14:tracePt t="91915" x="6929438" y="2008188"/>
          <p14:tracePt t="91931" x="6900863" y="1985963"/>
          <p14:tracePt t="91949" x="6865938" y="1957388"/>
          <p14:tracePt t="91965" x="6843713" y="1928813"/>
          <p14:tracePt t="91982" x="6829425" y="1914525"/>
          <p14:tracePt t="91999" x="6808788" y="1885950"/>
          <p14:tracePt t="92016" x="6800850" y="1857375"/>
          <p14:tracePt t="92033" x="6794500" y="1828800"/>
          <p14:tracePt t="92049" x="6794500" y="1793875"/>
          <p14:tracePt t="92066" x="6794500" y="1771650"/>
          <p14:tracePt t="92083" x="6800850" y="1751013"/>
          <p14:tracePt t="92099" x="6815138" y="1736725"/>
          <p14:tracePt t="92116" x="6823075" y="1722438"/>
          <p14:tracePt t="92132" x="6837363" y="1708150"/>
          <p14:tracePt t="92149" x="6851650" y="1700213"/>
          <p14:tracePt t="92166" x="6858000" y="1700213"/>
          <p14:tracePt t="92170" x="6865938" y="1700213"/>
          <p14:tracePt t="92185" x="6880225" y="1700213"/>
          <p14:tracePt t="92200" x="6894513" y="1700213"/>
          <p14:tracePt t="92217" x="6908800" y="1700213"/>
          <p14:tracePt t="92233" x="6923088" y="1700213"/>
          <p14:tracePt t="92250" x="6937375" y="1708150"/>
          <p14:tracePt t="92267" x="6958013" y="1708150"/>
          <p14:tracePt t="92283" x="6972300" y="1714500"/>
          <p14:tracePt t="92300" x="6994525" y="1722438"/>
          <p14:tracePt t="92318" x="7008813" y="1736725"/>
          <p14:tracePt t="92334" x="7015163" y="1751013"/>
          <p14:tracePt t="92351" x="7023100" y="1765300"/>
          <p14:tracePt t="92367" x="7029450" y="1771650"/>
          <p14:tracePt t="92370" x="7037388" y="1771650"/>
          <p14:tracePt t="92384" x="7043738" y="1771650"/>
          <p14:tracePt t="92400" x="7043738" y="1779588"/>
          <p14:tracePt t="92403" x="7043738" y="1785938"/>
          <p14:tracePt t="92418" x="7051675" y="1800225"/>
          <p14:tracePt t="92434" x="7051675" y="1814513"/>
          <p14:tracePt t="92451" x="7051675" y="1828800"/>
          <p14:tracePt t="92468" x="7058025" y="1851025"/>
          <p14:tracePt t="92485" x="7058025" y="1865313"/>
          <p14:tracePt t="92501" x="7058025" y="1879600"/>
          <p14:tracePt t="92518" x="7058025" y="1914525"/>
          <p14:tracePt t="92535" x="7058025" y="1928813"/>
          <p14:tracePt t="92551" x="7051675" y="1951038"/>
          <p14:tracePt t="92568" x="7043738" y="1965325"/>
          <p14:tracePt t="92585" x="7037388" y="1971675"/>
          <p14:tracePt t="92590" x="7029450" y="1979613"/>
          <p14:tracePt t="92606" x="7023100" y="1979613"/>
          <p14:tracePt t="92621" x="7015163" y="1985963"/>
          <p14:tracePt t="92637" x="7008813" y="1985963"/>
          <p14:tracePt t="92652" x="6994525" y="2000250"/>
          <p14:tracePt t="92669" x="6980238" y="2000250"/>
          <p14:tracePt t="92685" x="6943725" y="2014538"/>
          <p14:tracePt t="92702" x="6937375" y="2014538"/>
          <p14:tracePt t="92719" x="6923088" y="2014538"/>
          <p14:tracePt t="92764" x="6915150" y="2014538"/>
          <p14:tracePt t="92780" x="6908800" y="2014538"/>
          <p14:tracePt t="92784" x="6894513" y="2000250"/>
          <p14:tracePt t="92793" x="6886575" y="2000250"/>
          <p14:tracePt t="92802" x="6880225" y="1993900"/>
          <p14:tracePt t="92820" x="6858000" y="1979613"/>
          <p14:tracePt t="92836" x="6837363" y="1957388"/>
          <p14:tracePt t="92853" x="6837363" y="1936750"/>
          <p14:tracePt t="92870" x="6823075" y="1900238"/>
          <p14:tracePt t="92887" x="6823075" y="1857375"/>
          <p14:tracePt t="92903" x="6815138" y="1822450"/>
          <p14:tracePt t="92920" x="6815138" y="1800225"/>
          <p14:tracePt t="92937" x="6815138" y="1793875"/>
          <p14:tracePt t="92954" x="6815138" y="1785938"/>
          <p14:tracePt t="92970" x="6823075" y="1771650"/>
          <p14:tracePt t="92987" x="6843713" y="1757363"/>
          <p14:tracePt t="93004" x="6880225" y="1743075"/>
          <p14:tracePt t="93021" x="6894513" y="1728788"/>
          <p14:tracePt t="93038" x="6900863" y="1728788"/>
          <p14:tracePt t="93054" x="6908800" y="1728788"/>
          <p14:tracePt t="93071" x="6923088" y="1722438"/>
          <p14:tracePt t="93088" x="6929438" y="1722438"/>
          <p14:tracePt t="93106" x="6943725" y="1722438"/>
          <p14:tracePt t="93121" x="6951663" y="1722438"/>
          <p14:tracePt t="93138" x="6958013" y="1722438"/>
          <p14:tracePt t="93156" x="6972300" y="1728788"/>
          <p14:tracePt t="93171" x="6980238" y="1728788"/>
          <p14:tracePt t="93188" x="6994525" y="1736725"/>
          <p14:tracePt t="93205" x="7000875" y="1743075"/>
          <p14:tracePt t="93222" x="7015163" y="1751013"/>
          <p14:tracePt t="93238" x="7015163" y="1757363"/>
          <p14:tracePt t="93255" x="7023100" y="1771650"/>
          <p14:tracePt t="93272" x="7029450" y="1793875"/>
          <p14:tracePt t="93289" x="7037388" y="1800225"/>
          <p14:tracePt t="93306" x="7043738" y="1814513"/>
          <p14:tracePt t="93323" x="7051675" y="1822450"/>
          <p14:tracePt t="93339" x="7058025" y="1843088"/>
          <p14:tracePt t="93356" x="7065963" y="1871663"/>
          <p14:tracePt t="93372" x="7065963" y="1885950"/>
          <p14:tracePt t="93389" x="7072313" y="1908175"/>
          <p14:tracePt t="93406" x="7072313" y="1936750"/>
          <p14:tracePt t="93423" x="7072313" y="1943100"/>
          <p14:tracePt t="93440" x="7072313" y="1957388"/>
          <p14:tracePt t="93457" x="7072313" y="1971675"/>
          <p14:tracePt t="93473" x="7065963" y="1985963"/>
          <p14:tracePt t="93490" x="7051675" y="2000250"/>
          <p14:tracePt t="93507" x="7043738" y="2000250"/>
          <p14:tracePt t="93523" x="7023100" y="2014538"/>
          <p14:tracePt t="93540" x="7000875" y="2022475"/>
          <p14:tracePt t="93557" x="6994525" y="2028825"/>
          <p14:tracePt t="93576" x="6965950" y="2028825"/>
          <p14:tracePt t="93591" x="6951663" y="2028825"/>
          <p14:tracePt t="93607" x="6929438" y="2028825"/>
          <p14:tracePt t="93624" x="6900863" y="2028825"/>
          <p14:tracePt t="93640" x="6880225" y="2014538"/>
          <p14:tracePt t="93658" x="6843713" y="2000250"/>
          <p14:tracePt t="93674" x="6808788" y="2000250"/>
          <p14:tracePt t="93691" x="6794500" y="1985963"/>
          <p14:tracePt t="93708" x="6786563" y="1979613"/>
          <p14:tracePt t="93725" x="6780213" y="1971675"/>
          <p14:tracePt t="93741" x="6772275" y="1957388"/>
          <p14:tracePt t="93758" x="6772275" y="1936750"/>
          <p14:tracePt t="93775" x="6772275" y="1908175"/>
          <p14:tracePt t="93779" x="6772275" y="1900238"/>
          <p14:tracePt t="93792" x="6772275" y="1879600"/>
          <p14:tracePt t="93808" x="6772275" y="1871663"/>
          <p14:tracePt t="93843" x="6772275" y="1865313"/>
          <p14:tracePt t="94034" x="6780213" y="1857375"/>
          <p14:tracePt t="94042" x="6780213" y="1851025"/>
          <p14:tracePt t="94051" x="6780213" y="1843088"/>
          <p14:tracePt t="94059" x="6780213" y="1836738"/>
          <p14:tracePt t="94076" x="6780213" y="1822450"/>
          <p14:tracePt t="94093" x="6780213" y="1800225"/>
          <p14:tracePt t="94096" x="6780213" y="1793875"/>
          <p14:tracePt t="94126" x="6780213" y="1765300"/>
          <p14:tracePt t="94144" x="6780213" y="1743075"/>
          <p14:tracePt t="94160" x="6780213" y="1714500"/>
          <p14:tracePt t="94177" x="6780213" y="1693863"/>
          <p14:tracePt t="94193" x="6780213" y="1671638"/>
          <p14:tracePt t="94210" x="6780213" y="1657350"/>
          <p14:tracePt t="94227" x="6780213" y="1643063"/>
          <p14:tracePt t="94244" x="6780213" y="1628775"/>
          <p14:tracePt t="94260" x="6780213" y="1614488"/>
          <p14:tracePt t="94263" x="6772275" y="1614488"/>
          <p14:tracePt t="94278" x="6772275" y="1600200"/>
          <p14:tracePt t="94294" x="6757988" y="1593850"/>
          <p14:tracePt t="94311" x="6729413" y="1585913"/>
          <p14:tracePt t="94328" x="6680200" y="1579563"/>
          <p14:tracePt t="94344" x="6643688" y="1579563"/>
          <p14:tracePt t="94361" x="6580188" y="1585913"/>
          <p14:tracePt t="94378" x="6500813" y="1585913"/>
          <p14:tracePt t="94395" x="6437313" y="1600200"/>
          <p14:tracePt t="94413" x="6351588" y="1614488"/>
          <p14:tracePt t="94428" x="6237288" y="1636713"/>
          <p14:tracePt t="94445" x="6143625" y="1651000"/>
          <p14:tracePt t="94462" x="6051550" y="1651000"/>
          <p14:tracePt t="94478" x="5994400" y="1657350"/>
          <p14:tracePt t="94481" x="5972175" y="1671638"/>
          <p14:tracePt t="94495" x="5951538" y="1679575"/>
          <p14:tracePt t="94512" x="5943600" y="1679575"/>
          <p14:tracePt t="94534" x="5943600" y="1685925"/>
          <p14:tracePt t="94707" x="5951538" y="1685925"/>
          <p14:tracePt t="94714" x="5972175" y="1685925"/>
          <p14:tracePt t="94723" x="5994400" y="1685925"/>
          <p14:tracePt t="94731" x="6022975" y="1665288"/>
          <p14:tracePt t="94746" x="6086475" y="1657350"/>
          <p14:tracePt t="94764" x="6137275" y="1657350"/>
          <p14:tracePt t="94780" x="6180138" y="1657350"/>
          <p14:tracePt t="94797" x="6215063" y="1665288"/>
          <p14:tracePt t="94813" x="6243638" y="1665288"/>
          <p14:tracePt t="94830" x="6265863" y="1671638"/>
          <p14:tracePt t="94848" x="6308725" y="1671638"/>
          <p14:tracePt t="94864" x="6323013" y="1671638"/>
          <p14:tracePt t="94880" x="6351588" y="1671638"/>
          <p14:tracePt t="94897" x="6372225" y="1671638"/>
          <p14:tracePt t="94914" x="6394450" y="1671638"/>
          <p14:tracePt t="94930" x="6408738" y="1671638"/>
          <p14:tracePt t="94948" x="6457950" y="1665288"/>
          <p14:tracePt t="94964" x="6486525" y="1665288"/>
          <p14:tracePt t="94982" x="6529388" y="1665288"/>
          <p14:tracePt t="94998" x="6572250" y="1665288"/>
          <p14:tracePt t="95015" x="6615113" y="1665288"/>
          <p14:tracePt t="95031" x="6643688" y="1671638"/>
          <p14:tracePt t="95048" x="6680200" y="1679575"/>
          <p14:tracePt t="95065" x="6715125" y="1679575"/>
          <p14:tracePt t="95082" x="6772275" y="1685925"/>
          <p14:tracePt t="95098" x="6815138" y="1685925"/>
          <p14:tracePt t="95117" x="6837363" y="1685925"/>
          <p14:tracePt t="95132" x="6851650" y="1685925"/>
          <p14:tracePt t="95149" x="6858000" y="1685925"/>
          <p14:tracePt t="95432" x="6872288" y="1643063"/>
          <p14:tracePt t="95441" x="6880225" y="1585913"/>
          <p14:tracePt t="95449" x="6880225" y="1550988"/>
          <p14:tracePt t="95467" x="6880225" y="1450975"/>
          <p14:tracePt t="95484" x="6886575" y="1371600"/>
          <p14:tracePt t="95500" x="6886575" y="1343025"/>
          <p14:tracePt t="95517" x="6886575" y="1336675"/>
          <p14:tracePt t="95739" x="6886575" y="1350963"/>
          <p14:tracePt t="95747" x="6886575" y="1371600"/>
          <p14:tracePt t="95754" x="6886575" y="1393825"/>
          <p14:tracePt t="95768" x="6886575" y="1436688"/>
          <p14:tracePt t="95785" x="6886575" y="1457325"/>
          <p14:tracePt t="95802" x="6886575" y="1471613"/>
          <p14:tracePt t="95819" x="6886575" y="1485900"/>
          <p14:tracePt t="95835" x="6894513" y="1508125"/>
          <p14:tracePt t="95852" x="6900863" y="1543050"/>
          <p14:tracePt t="95870" x="6908800" y="1579563"/>
          <p14:tracePt t="95886" x="6908800" y="1600200"/>
          <p14:tracePt t="95903" x="6908800" y="1608138"/>
          <p14:tracePt t="95919" x="6908800" y="1614488"/>
          <p14:tracePt t="97092" x="6908800" y="1608138"/>
          <p14:tracePt t="97096" x="6908800" y="1600200"/>
          <p14:tracePt t="97108" x="6908800" y="1593850"/>
          <p14:tracePt t="97126" x="6908800" y="1579563"/>
          <p14:tracePt t="97142" x="6900863" y="1557338"/>
          <p14:tracePt t="97159" x="6900863" y="1536700"/>
          <p14:tracePt t="97176" x="6900863" y="1508125"/>
          <p14:tracePt t="97193" x="6900863" y="1500188"/>
          <p14:tracePt t="97210" x="6894513" y="1485900"/>
          <p14:tracePt t="97226" x="6894513" y="1471613"/>
          <p14:tracePt t="97243" x="6886575" y="1465263"/>
          <p14:tracePt t="97260" x="6880225" y="1436688"/>
          <p14:tracePt t="97276" x="6872288" y="1408113"/>
          <p14:tracePt t="97293" x="6872288" y="1385888"/>
          <p14:tracePt t="97310" x="6872288" y="1379538"/>
          <p14:tracePt t="97327" x="6872288" y="1371600"/>
          <p14:tracePt t="97379" x="6872288" y="1365250"/>
          <p14:tracePt t="97395" x="6872288" y="1357313"/>
          <p14:tracePt t="97411" x="6872288" y="1350963"/>
          <p14:tracePt t="97419" x="6872288" y="1343025"/>
          <p14:tracePt t="97847" x="6872288" y="1350963"/>
          <p14:tracePt t="97871" x="6872288" y="1357313"/>
          <p14:tracePt t="97886" x="6872288" y="1365250"/>
          <p14:tracePt t="97895" x="6872288" y="1371600"/>
          <p14:tracePt t="97903" x="6872288" y="1379538"/>
          <p14:tracePt t="97925" x="6872288" y="1385888"/>
          <p14:tracePt t="97941" x="6872288" y="1400175"/>
          <p14:tracePt t="97966" x="6872288" y="1414463"/>
          <p14:tracePt t="97990" x="6872288" y="1422400"/>
          <p14:tracePt t="98003" x="6872288" y="1428750"/>
          <p14:tracePt t="98027" x="6872288" y="1436688"/>
          <p14:tracePt t="98034" x="6872288" y="1443038"/>
          <p14:tracePt t="98047" x="6872288" y="1450975"/>
          <p14:tracePt t="98066" x="6872288" y="1457325"/>
          <p14:tracePt t="98080" x="6880225" y="1465263"/>
          <p14:tracePt t="98097" x="6880225" y="1471613"/>
          <p14:tracePt t="98114" x="6880225" y="1479550"/>
          <p14:tracePt t="98131" x="6880225" y="1493838"/>
          <p14:tracePt t="98148" x="6886575" y="1500188"/>
          <p14:tracePt t="98164" x="6886575" y="1514475"/>
          <p14:tracePt t="98182" x="6894513" y="1522413"/>
          <p14:tracePt t="98198" x="6894513" y="1536700"/>
          <p14:tracePt t="98214" x="6900863" y="1565275"/>
          <p14:tracePt t="98231" x="6915150" y="1585913"/>
          <p14:tracePt t="98248" x="6915150" y="1608138"/>
          <p14:tracePt t="98265" x="6923088" y="1622425"/>
          <p14:tracePt t="98308" x="6923088" y="1628775"/>
          <p14:tracePt t="98317" x="6923088" y="1636713"/>
          <p14:tracePt t="98332" x="6923088" y="1651000"/>
          <p14:tracePt t="98349" x="6923088" y="1665288"/>
          <p14:tracePt t="98588" x="6923088" y="1657350"/>
          <p14:tracePt t="98597" x="6915150" y="1651000"/>
          <p14:tracePt t="98605" x="6908800" y="1636713"/>
          <p14:tracePt t="98616" x="6894513" y="1614488"/>
          <p14:tracePt t="98634" x="6894513" y="1608138"/>
          <p14:tracePt t="98650" x="6880225" y="1593850"/>
          <p14:tracePt t="98667" x="6865938" y="1579563"/>
          <p14:tracePt t="98684" x="6858000" y="1571625"/>
          <p14:tracePt t="98700" x="6858000" y="1565275"/>
          <p14:tracePt t="98734" x="6851650" y="1557338"/>
          <p14:tracePt t="98784" x="6851650" y="1550988"/>
          <p14:tracePt t="98909" x="6851650" y="1557338"/>
          <p14:tracePt t="98917" x="6851650" y="1571625"/>
          <p14:tracePt t="98925" x="6858000" y="1579563"/>
          <p14:tracePt t="98934" x="6858000" y="1585913"/>
          <p14:tracePt t="98952" x="6865938" y="1593850"/>
          <p14:tracePt t="98968" x="6880225" y="1608138"/>
          <p14:tracePt t="98985" x="6886575" y="1614488"/>
          <p14:tracePt t="99067" x="6886575" y="1628775"/>
          <p14:tracePt t="99073" x="6894513" y="1628775"/>
          <p14:tracePt t="99096" x="6894513" y="1636713"/>
          <p14:tracePt t="99300" x="6894513" y="1622425"/>
          <p14:tracePt t="99308" x="6894513" y="1600200"/>
          <p14:tracePt t="99320" x="6900863" y="1593850"/>
          <p14:tracePt t="99338" x="6900863" y="1579563"/>
          <p14:tracePt t="99354" x="6900863" y="1565275"/>
          <p14:tracePt t="99370" x="6900863" y="1557338"/>
          <p14:tracePt t="99387" x="6900863" y="1550988"/>
          <p14:tracePt t="99404" x="6908800" y="1543050"/>
          <p14:tracePt t="99421" x="6908800" y="1536700"/>
          <p14:tracePt t="99438" x="6908800" y="1528763"/>
          <p14:tracePt t="99455" x="6908800" y="1522413"/>
          <p14:tracePt t="100004" x="6908800" y="1514475"/>
          <p14:tracePt t="100019" x="6908800" y="1508125"/>
          <p14:tracePt t="100042" x="6908800" y="1500188"/>
          <p14:tracePt t="100060" x="6908800" y="1493838"/>
          <p14:tracePt t="100065" x="6908800" y="1485900"/>
          <p14:tracePt t="100074" x="6908800" y="1479550"/>
          <p14:tracePt t="100091" x="6908800" y="1471613"/>
          <p14:tracePt t="100107" x="6908800" y="1465263"/>
          <p14:tracePt t="100124" x="6908800" y="1457325"/>
          <p14:tracePt t="100141" x="6908800" y="1450975"/>
          <p14:tracePt t="100158" x="6908800" y="1436688"/>
          <p14:tracePt t="100175" x="6908800" y="1428750"/>
          <p14:tracePt t="100191" x="6908800" y="1422400"/>
          <p14:tracePt t="101043" x="6908800" y="1414463"/>
          <p14:tracePt t="101051" x="6908800" y="1408113"/>
          <p14:tracePt t="101112" x="6908800" y="1400175"/>
          <p14:tracePt t="101700" x="6908800" y="1393825"/>
          <p14:tracePt t="101721" x="6908800" y="1385888"/>
          <p14:tracePt t="101730" x="6908800" y="1379538"/>
          <p14:tracePt t="101737" x="6915150" y="1371600"/>
          <p14:tracePt t="101750" x="6923088" y="1371600"/>
          <p14:tracePt t="101766" x="6929438" y="1357313"/>
          <p14:tracePt t="102113" x="6929438" y="1365250"/>
          <p14:tracePt t="102120" x="6929438" y="1371600"/>
          <p14:tracePt t="102129" x="6929438" y="1379538"/>
          <p14:tracePt t="102143" x="6929438" y="1385888"/>
          <p14:tracePt t="102207" x="6929438" y="1393825"/>
          <p14:tracePt t="102285" x="6929438" y="1400175"/>
          <p14:tracePt t="102526" x="6929438" y="1408113"/>
          <p14:tracePt t="102550" x="6929438" y="1414463"/>
          <p14:tracePt t="102581" x="6929438" y="1422400"/>
          <p14:tracePt t="102621" x="6929438" y="1428750"/>
          <p14:tracePt t="102627" x="6929438" y="1436688"/>
          <p14:tracePt t="102638" x="6929438" y="1443038"/>
          <p14:tracePt t="102655" x="6929438" y="1450975"/>
          <p14:tracePt t="102671" x="6929438" y="1465263"/>
          <p14:tracePt t="102688" x="6929438" y="1479550"/>
          <p14:tracePt t="102705" x="6929438" y="1485900"/>
          <p14:tracePt t="102723" x="6929438" y="1493838"/>
          <p14:tracePt t="102778" x="6929438" y="1508125"/>
          <p14:tracePt t="102785" x="6937375" y="1508125"/>
          <p14:tracePt t="102793" x="6937375" y="1514475"/>
          <p14:tracePt t="102805" x="6937375" y="1528763"/>
          <p14:tracePt t="102823" x="6943725" y="1536700"/>
          <p14:tracePt t="102839" x="6943725" y="1550988"/>
          <p14:tracePt t="102872" x="6943725" y="1557338"/>
          <p14:tracePt t="102889" x="6943725" y="1565275"/>
          <p14:tracePt t="102924" x="6943725" y="1571625"/>
          <p14:tracePt t="102933" x="6943725" y="1579563"/>
          <p14:tracePt t="102957" x="6943725" y="1585913"/>
          <p14:tracePt t="102973" x="6951663" y="1585913"/>
          <p14:tracePt t="102978" x="6951663" y="1593850"/>
          <p14:tracePt t="103064" x="6951663" y="1600200"/>
          <p14:tracePt t="103074" x="6951663" y="1608138"/>
          <p14:tracePt t="103090" x="6951663" y="1614488"/>
          <p14:tracePt t="103105" x="6951663" y="1622425"/>
          <p14:tracePt t="103223" x="6951663" y="1628775"/>
          <p14:tracePt t="103228" x="6951663" y="1636713"/>
          <p14:tracePt t="103307" x="6951663" y="1643063"/>
          <p14:tracePt t="103691" x="6951663" y="1636713"/>
          <p14:tracePt t="103699" x="6951663" y="1608138"/>
          <p14:tracePt t="103710" x="6951663" y="1593850"/>
          <p14:tracePt t="103727" x="6951663" y="1571625"/>
          <p14:tracePt t="103941" x="6951663" y="1579563"/>
          <p14:tracePt t="103962" x="6951663" y="1585913"/>
          <p14:tracePt t="103979" x="6951663" y="1593850"/>
          <p14:tracePt t="103987" x="6951663" y="1600200"/>
          <p14:tracePt t="103995" x="6951663" y="1608138"/>
          <p14:tracePt t="104011" x="6951663" y="1628775"/>
          <p14:tracePt t="104028" x="6951663" y="1636713"/>
          <p14:tracePt t="104045" x="6951663" y="1643063"/>
          <p14:tracePt t="111283" x="6951663" y="1651000"/>
          <p14:tracePt t="111298" x="6951663" y="1657350"/>
          <p14:tracePt t="111306" x="6951663" y="1665288"/>
          <p14:tracePt t="111316" x="6943725" y="1665288"/>
          <p14:tracePt t="111333" x="6943725" y="1671638"/>
          <p14:tracePt t="111349" x="6937375" y="1671638"/>
          <p14:tracePt t="111368" x="6929438" y="1685925"/>
          <p14:tracePt t="111409" x="6929438" y="1693863"/>
          <p14:tracePt t="111455" x="6923088" y="1700213"/>
          <p14:tracePt t="111471" x="6915150" y="1708150"/>
          <p14:tracePt t="111478" x="6915150" y="1722438"/>
          <p14:tracePt t="111487" x="6900863" y="1728788"/>
          <p14:tracePt t="111501" x="6886575" y="1751013"/>
          <p14:tracePt t="111517" x="6872288" y="1765300"/>
          <p14:tracePt t="111535" x="6865938" y="1779588"/>
          <p14:tracePt t="111551" x="6851650" y="1785938"/>
          <p14:tracePt t="111567" x="6843713" y="1793875"/>
          <p14:tracePt t="111584" x="6837363" y="1793875"/>
          <p14:tracePt t="111589" x="6823075" y="1800225"/>
          <p14:tracePt t="111605" x="6815138" y="1800225"/>
          <p14:tracePt t="111618" x="6794500" y="1822450"/>
          <p14:tracePt t="111635" x="6772275" y="1843088"/>
          <p14:tracePt t="111651" x="6729413" y="1865313"/>
          <p14:tracePt t="111668" x="6715125" y="1871663"/>
          <p14:tracePt t="111685" x="6700838" y="1879600"/>
          <p14:tracePt t="111702" x="6680200" y="1893888"/>
          <p14:tracePt t="111718" x="6672263" y="1900238"/>
          <p14:tracePt t="111736" x="6643688" y="1922463"/>
          <p14:tracePt t="111752" x="6608763" y="1936750"/>
          <p14:tracePt t="111769" x="6565900" y="1951038"/>
          <p14:tracePt t="111786" x="6523038" y="1971675"/>
          <p14:tracePt t="111802" x="6451600" y="2071688"/>
          <p14:tracePt t="111819" x="6337300" y="2143125"/>
          <p14:tracePt t="111822" x="6300788" y="2157413"/>
          <p14:tracePt t="111836" x="6200775" y="2208213"/>
          <p14:tracePt t="111852" x="6122988" y="2251075"/>
          <p14:tracePt t="111869" x="6037263" y="2300288"/>
          <p14:tracePt t="111886" x="5957888" y="2322513"/>
          <p14:tracePt t="111903" x="5872163" y="2365375"/>
          <p14:tracePt t="111920" x="5757863" y="2414588"/>
          <p14:tracePt t="111936" x="5665788" y="2457450"/>
          <p14:tracePt t="111953" x="5565775" y="2500313"/>
          <p14:tracePt t="111970" x="5400675" y="2593975"/>
          <p14:tracePt t="111986" x="5337175" y="2628900"/>
          <p14:tracePt t="112003" x="5294313" y="2671763"/>
          <p14:tracePt t="112020" x="5243513" y="2693988"/>
          <p14:tracePt t="112037" x="5194300" y="2736850"/>
          <p14:tracePt t="112054" x="5137150" y="2757488"/>
          <p14:tracePt t="112070" x="5080000" y="2786063"/>
          <p14:tracePt t="112088" x="4979988" y="2851150"/>
          <p14:tracePt t="112104" x="4908550" y="2900363"/>
          <p14:tracePt t="112121" x="4794250" y="2957513"/>
          <p14:tracePt t="112138" x="4722813" y="2994025"/>
          <p14:tracePt t="112154" x="4622800" y="3014663"/>
          <p14:tracePt t="112171" x="4543425" y="3036888"/>
          <p14:tracePt t="112189" x="4494213" y="3043238"/>
          <p14:tracePt t="112204" x="4457700" y="3043238"/>
          <p14:tracePt t="112221" x="4414838" y="3014663"/>
          <p14:tracePt t="112238" x="4371975" y="3008313"/>
          <p14:tracePt t="112255" x="4357688" y="3008313"/>
          <p14:tracePt t="112272" x="4286250" y="3000375"/>
          <p14:tracePt t="112288" x="4229100" y="2986088"/>
          <p14:tracePt t="112291" x="4194175" y="2979738"/>
          <p14:tracePt t="112305" x="4171950" y="2979738"/>
          <p14:tracePt t="112322" x="4094163" y="2957513"/>
          <p14:tracePt t="112339" x="4037013" y="2957513"/>
          <p14:tracePt t="112355" x="3951288" y="2965450"/>
          <p14:tracePt t="112372" x="3857625" y="2965450"/>
          <p14:tracePt t="112389" x="3779838" y="2957513"/>
          <p14:tracePt t="112405" x="3722688" y="2951163"/>
          <p14:tracePt t="112422" x="3622675" y="2914650"/>
          <p14:tracePt t="112439" x="3522663" y="2871788"/>
          <p14:tracePt t="112456" x="3400425" y="2851150"/>
          <p14:tracePt t="112473" x="3265488" y="2836863"/>
          <p14:tracePt t="112491" x="3128963" y="2828925"/>
          <p14:tracePt t="112506" x="3014663" y="2822575"/>
          <p14:tracePt t="112522" x="2936875" y="2822575"/>
          <p14:tracePt t="112526" x="2914650" y="2822575"/>
          <p14:tracePt t="112540" x="2879725" y="2836863"/>
          <p14:tracePt t="112556" x="2857500" y="2851150"/>
          <p14:tracePt t="112573" x="2836863" y="2879725"/>
          <p14:tracePt t="112590" x="2822575" y="2914650"/>
          <p14:tracePt t="112595" x="2808288" y="2957513"/>
          <p14:tracePt t="112606" x="2786063" y="2979738"/>
          <p14:tracePt t="112623" x="2751138" y="3022600"/>
          <p14:tracePt t="112640" x="2743200" y="3043238"/>
          <p14:tracePt t="112657" x="2714625" y="3043238"/>
          <p14:tracePt t="112674" x="2708275" y="3043238"/>
          <p14:tracePt t="112720" x="2700338" y="3022600"/>
          <p14:tracePt t="112728" x="2700338" y="2971800"/>
          <p14:tracePt t="112740" x="2693988" y="2943225"/>
          <p14:tracePt t="112758" x="2679700" y="2879725"/>
          <p14:tracePt t="112774" x="2671763" y="2857500"/>
          <p14:tracePt t="112791" x="2651125" y="2851150"/>
          <p14:tracePt t="112807" x="2636838" y="2836863"/>
          <p14:tracePt t="112824" x="2622550" y="2836863"/>
          <p14:tracePt t="112841" x="2600325" y="2822575"/>
          <p14:tracePt t="112857" x="2579688" y="2814638"/>
          <p14:tracePt t="112860" x="2579688" y="2808288"/>
          <p14:tracePt t="112874" x="2571750" y="2808288"/>
          <p14:tracePt t="112893" x="2536825" y="2808288"/>
          <p14:tracePt t="112908" x="2514600" y="2800350"/>
          <p14:tracePt t="112925" x="2479675" y="2794000"/>
          <p14:tracePt t="112942" x="2443163" y="2794000"/>
          <p14:tracePt t="112958" x="2400300" y="2786063"/>
          <p14:tracePt t="112975" x="2336800" y="2765425"/>
          <p14:tracePt t="112992" x="2300288" y="2757488"/>
          <p14:tracePt t="112994" x="2279650" y="2751138"/>
          <p14:tracePt t="113008" x="2265363" y="2751138"/>
          <p14:tracePt t="113027" x="2251075" y="2751138"/>
          <p14:tracePt t="113142" x="2243138" y="2751138"/>
          <p14:tracePt t="113164" x="2243138" y="2743200"/>
          <p14:tracePt t="113190" x="2236788" y="2743200"/>
          <p14:tracePt t="113329" x="2236788" y="2736850"/>
          <p14:tracePt t="113345" x="2228850" y="2728913"/>
          <p14:tracePt t="113353" x="2222500" y="2722563"/>
          <p14:tracePt t="113361" x="2222500" y="2708275"/>
          <p14:tracePt t="113377" x="2222500" y="2700338"/>
          <p14:tracePt t="113394" x="2222500" y="2693988"/>
          <p14:tracePt t="113410" x="2214563" y="2679700"/>
          <p14:tracePt t="113427" x="2208213" y="2679700"/>
          <p14:tracePt t="113564" x="2208213" y="2671763"/>
          <p14:tracePt t="113587" x="2200275" y="2671763"/>
          <p14:tracePt t="113611" x="2193925" y="2671763"/>
          <p14:tracePt t="113626" x="2185988" y="2671763"/>
          <p14:tracePt t="113634" x="2179638" y="2671763"/>
          <p14:tracePt t="113645" x="2165350" y="2665413"/>
          <p14:tracePt t="113662" x="2122488" y="2657475"/>
          <p14:tracePt t="113680" x="2079625" y="2651125"/>
          <p14:tracePt t="113696" x="1965325" y="2651125"/>
          <p14:tracePt t="113712" x="1893888" y="2651125"/>
          <p14:tracePt t="113729" x="1865313" y="2643188"/>
          <p14:tracePt t="113746" x="1857375" y="2636838"/>
          <p14:tracePt t="113815" x="1851025" y="2636838"/>
          <p14:tracePt t="114048" x="1843088" y="2636838"/>
          <p14:tracePt t="114057" x="1828800" y="2636838"/>
          <p14:tracePt t="114066" x="1822450" y="2636838"/>
          <p14:tracePt t="114081" x="1793875" y="2636838"/>
          <p14:tracePt t="114098" x="1765300" y="2622550"/>
          <p14:tracePt t="114102" x="1757363" y="2622550"/>
          <p14:tracePt t="114114" x="1743075" y="2622550"/>
          <p14:tracePt t="114131" x="1708150" y="2622550"/>
          <p14:tracePt t="114148" x="1693863" y="2622550"/>
          <p14:tracePt t="114166" x="1685925" y="2622550"/>
          <p14:tracePt t="114182" x="1679575" y="2622550"/>
          <p14:tracePt t="114212" x="1671638" y="2622550"/>
          <p14:tracePt t="114220" x="1665288" y="2622550"/>
          <p14:tracePt t="114235" x="1651000" y="2628900"/>
          <p14:tracePt t="114248" x="1643063" y="2628900"/>
          <p14:tracePt t="114265" x="1636713" y="2628900"/>
          <p14:tracePt t="114282" x="1622425" y="2636838"/>
          <p14:tracePt t="114300" x="1622425" y="2643188"/>
          <p14:tracePt t="114361" x="1614488" y="2643188"/>
          <p14:tracePt t="114376" x="1608138" y="2657475"/>
          <p14:tracePt t="114406" x="1600200" y="2665413"/>
          <p14:tracePt t="114431" x="1593850" y="2671763"/>
          <p14:tracePt t="114524" x="1585913" y="2671763"/>
          <p14:tracePt t="114838" x="1579563" y="2671763"/>
          <p14:tracePt t="114845" x="1565275" y="2671763"/>
          <p14:tracePt t="114855" x="1550988" y="2671763"/>
          <p14:tracePt t="114868" x="1514475" y="2665413"/>
          <p14:tracePt t="114885" x="1443038" y="2636838"/>
          <p14:tracePt t="114901" x="1371600" y="2622550"/>
          <p14:tracePt t="114919" x="1300163" y="2608263"/>
          <p14:tracePt t="114935" x="1243013" y="2608263"/>
          <p14:tracePt t="114952" x="1214438" y="2593975"/>
          <p14:tracePt t="114969" x="1208088" y="2593975"/>
          <p14:tracePt t="115165" x="1208088" y="2586038"/>
          <p14:tracePt t="115204" x="1214438" y="2586038"/>
          <p14:tracePt t="115212" x="1222375" y="2586038"/>
          <p14:tracePt t="115221" x="1236663" y="2586038"/>
          <p14:tracePt t="115237" x="1271588" y="2586038"/>
          <p14:tracePt t="115254" x="1322388" y="2586038"/>
          <p14:tracePt t="115270" x="1343025" y="2586038"/>
          <p14:tracePt t="115288" x="1350963" y="2586038"/>
          <p14:tracePt t="115304" x="1357313" y="2586038"/>
          <p14:tracePt t="115377" x="1365250" y="2586038"/>
          <p14:tracePt t="115432" x="1371600" y="2586038"/>
          <p14:tracePt t="115448" x="1385888" y="2586038"/>
          <p14:tracePt t="115463" x="1393825" y="2586038"/>
          <p14:tracePt t="115641" x="1393825" y="2593975"/>
          <p14:tracePt t="115648" x="1393825" y="2608263"/>
          <p14:tracePt t="115657" x="1393825" y="2622550"/>
          <p14:tracePt t="115672" x="1379538" y="2657475"/>
          <p14:tracePt t="115689" x="1350963" y="2679700"/>
          <p14:tracePt t="115707" x="1336675" y="2714625"/>
          <p14:tracePt t="115723" x="1314450" y="2736850"/>
          <p14:tracePt t="115739" x="1308100" y="2751138"/>
          <p14:tracePt t="115756" x="1308100" y="2757488"/>
          <p14:tracePt t="115773" x="1300163" y="2757488"/>
          <p14:tracePt t="115790" x="1300163" y="2765425"/>
          <p14:tracePt t="115811" x="1300163" y="2771775"/>
          <p14:tracePt t="115853" x="1300163" y="2779713"/>
          <p14:tracePt t="115923" x="1300163" y="2786063"/>
          <p14:tracePt t="115939" x="1293813" y="2794000"/>
          <p14:tracePt t="115947" x="1293813" y="2800350"/>
          <p14:tracePt t="115962" x="1293813" y="2808288"/>
          <p14:tracePt t="115974" x="1285875" y="2814638"/>
          <p14:tracePt t="116251" x="1285875" y="2822575"/>
          <p14:tracePt t="116283" x="1285875" y="2828925"/>
          <p14:tracePt t="116447" x="1336675" y="2843213"/>
          <p14:tracePt t="116454" x="1365250" y="2843213"/>
          <p14:tracePt t="116463" x="1379538" y="2843213"/>
          <p14:tracePt t="116477" x="1400175" y="2843213"/>
          <p14:tracePt t="117071" x="1400175" y="2836863"/>
          <p14:tracePt t="117079" x="1400175" y="2828925"/>
          <p14:tracePt t="117086" x="1400175" y="2822575"/>
          <p14:tracePt t="117096" x="1400175" y="2808288"/>
          <p14:tracePt t="117113" x="1393825" y="2786063"/>
          <p14:tracePt t="117130" x="1393825" y="2757488"/>
          <p14:tracePt t="117148" x="1393825" y="2728913"/>
          <p14:tracePt t="117164" x="1385888" y="2722563"/>
          <p14:tracePt t="117180" x="1379538" y="2708275"/>
          <p14:tracePt t="117197" x="1371600" y="2686050"/>
          <p14:tracePt t="117214" x="1371600" y="2679700"/>
          <p14:tracePt t="117231" x="1365250" y="2671763"/>
          <p14:tracePt t="117248" x="1365250" y="2665413"/>
          <p14:tracePt t="117264" x="1365250" y="2651125"/>
          <p14:tracePt t="117282" x="1357313" y="2643188"/>
          <p14:tracePt t="117298" x="1357313" y="2636838"/>
          <p14:tracePt t="117314" x="1357313" y="2628900"/>
          <p14:tracePt t="117564" x="1371600" y="2628900"/>
          <p14:tracePt t="117579" x="1385888" y="2628900"/>
          <p14:tracePt t="117586" x="1400175" y="2628900"/>
          <p14:tracePt t="117599" x="1414463" y="2628900"/>
          <p14:tracePt t="117616" x="1436688" y="2628900"/>
          <p14:tracePt t="117633" x="1471613" y="2622550"/>
          <p14:tracePt t="117637" x="1485900" y="2622550"/>
          <p14:tracePt t="117649" x="1493838" y="2622550"/>
          <p14:tracePt t="118282" x="1500188" y="2622550"/>
          <p14:tracePt t="118291" x="1514475" y="2622550"/>
          <p14:tracePt t="118298" x="1536700" y="2622550"/>
          <p14:tracePt t="118305" x="1543050" y="2622550"/>
          <p14:tracePt t="118320" x="1557338" y="2622550"/>
          <p14:tracePt t="118336" x="1565275" y="2622550"/>
          <p14:tracePt t="118446" x="1579563" y="2622550"/>
          <p14:tracePt t="118455" x="1593850" y="2622550"/>
          <p14:tracePt t="118468" x="1600200" y="2622550"/>
          <p14:tracePt t="118477" x="1608138" y="2622550"/>
          <p14:tracePt t="118689" x="1614488" y="2622550"/>
          <p14:tracePt t="118836" x="1614488" y="2628900"/>
          <p14:tracePt t="118845" x="1614488" y="2636838"/>
          <p14:tracePt t="118856" x="1608138" y="2636838"/>
          <p14:tracePt t="118873" x="1593850" y="2636838"/>
          <p14:tracePt t="118889" x="1585913" y="2636838"/>
          <p14:tracePt t="118906" x="1571625" y="2636838"/>
          <p14:tracePt t="118923" x="1557338" y="2636838"/>
          <p14:tracePt t="118940" x="1543050" y="2636838"/>
          <p14:tracePt t="118956" x="1543050" y="2628900"/>
          <p14:tracePt t="119026" x="1536700" y="2622550"/>
          <p14:tracePt t="119033" x="1528763" y="2614613"/>
          <p14:tracePt t="119043" x="1522413" y="2608263"/>
          <p14:tracePt t="119057" x="1514475" y="2608263"/>
          <p14:tracePt t="119076" x="1500188" y="2593975"/>
          <p14:tracePt t="119090" x="1500188" y="2586038"/>
          <p14:tracePt t="119219" x="1500188" y="2600325"/>
          <p14:tracePt t="119227" x="1500188" y="2614613"/>
          <p14:tracePt t="119235" x="1493838" y="2628900"/>
          <p14:tracePt t="119245" x="1493838" y="2636838"/>
          <p14:tracePt t="119258" x="1485900" y="2665413"/>
          <p14:tracePt t="119275" x="1479550" y="2700338"/>
          <p14:tracePt t="119291" x="1479550" y="2728913"/>
          <p14:tracePt t="119308" x="1471613" y="2757488"/>
          <p14:tracePt t="119325" x="1471613" y="2771775"/>
          <p14:tracePt t="119343" x="1471613" y="2808288"/>
          <p14:tracePt t="119358" x="1471613" y="2822575"/>
          <p14:tracePt t="119375" x="1471613" y="2828925"/>
          <p14:tracePt t="119533" x="1471613" y="2822575"/>
          <p14:tracePt t="119549" x="1471613" y="2808288"/>
          <p14:tracePt t="119555" x="1471613" y="2800350"/>
          <p14:tracePt t="119562" x="1471613" y="2779713"/>
          <p14:tracePt t="119576" x="1471613" y="2757488"/>
          <p14:tracePt t="119594" x="1471613" y="2700338"/>
          <p14:tracePt t="119610" x="1471613" y="2671763"/>
          <p14:tracePt t="119628" x="1471613" y="2651125"/>
          <p14:tracePt t="119643" x="1471613" y="2643188"/>
          <p14:tracePt t="119666" x="1471613" y="2636838"/>
          <p14:tracePt t="119782" x="1471613" y="2628900"/>
          <p14:tracePt t="119796" x="1471613" y="2622550"/>
          <p14:tracePt t="119805" x="1471613" y="2614613"/>
          <p14:tracePt t="119821" x="1471613" y="2608263"/>
          <p14:tracePt t="119829" x="1471613" y="2600325"/>
          <p14:tracePt t="119845" x="1471613" y="2586038"/>
          <p14:tracePt t="119861" x="1471613" y="2565400"/>
          <p14:tracePt t="119878" x="1471613" y="2551113"/>
          <p14:tracePt t="119895" x="1471613" y="2536825"/>
          <p14:tracePt t="120047" x="1471613" y="2543175"/>
          <p14:tracePt t="120056" x="1471613" y="2557463"/>
          <p14:tracePt t="120063" x="1471613" y="2571750"/>
          <p14:tracePt t="120079" x="1471613" y="2600325"/>
          <p14:tracePt t="120096" x="1471613" y="2614613"/>
          <p14:tracePt t="120112" x="1471613" y="2636838"/>
          <p14:tracePt t="120129" x="1485900" y="2665413"/>
          <p14:tracePt t="120133" x="1485900" y="2679700"/>
          <p14:tracePt t="120146" x="1485900" y="2693988"/>
          <p14:tracePt t="120162" x="1485900" y="2708275"/>
          <p14:tracePt t="120179" x="1485900" y="2722563"/>
          <p14:tracePt t="120181" x="1485900" y="2728913"/>
          <p14:tracePt t="120196" x="1485900" y="2743200"/>
          <p14:tracePt t="120213" x="1485900" y="2751138"/>
          <p14:tracePt t="120229" x="1485900" y="2757488"/>
          <p14:tracePt t="120246" x="1485900" y="2771775"/>
          <p14:tracePt t="120263" x="1485900" y="2779713"/>
          <p14:tracePt t="120280" x="1485900" y="2786063"/>
          <p14:tracePt t="120296" x="1479550" y="2786063"/>
          <p14:tracePt t="120392" x="1479550" y="2794000"/>
          <p14:tracePt t="120783" x="1485900" y="2794000"/>
          <p14:tracePt t="120790" x="1508125" y="2794000"/>
          <p14:tracePt t="120800" x="1528763" y="2794000"/>
          <p14:tracePt t="120816" x="1600200" y="2808288"/>
          <p14:tracePt t="120833" x="1700213" y="2808288"/>
          <p14:tracePt t="120849" x="1771650" y="2800350"/>
          <p14:tracePt t="120866" x="1871663" y="2786063"/>
          <p14:tracePt t="120883" x="1957388" y="2771775"/>
          <p14:tracePt t="120901" x="2065338" y="2765425"/>
          <p14:tracePt t="120917" x="2157413" y="2751138"/>
          <p14:tracePt t="120933" x="2222500" y="2736850"/>
          <p14:tracePt t="120950" x="2279650" y="2722563"/>
          <p14:tracePt t="120966" x="2328863" y="2693988"/>
          <p14:tracePt t="120984" x="2365375" y="2671763"/>
          <p14:tracePt t="121000" x="2371725" y="2657475"/>
          <p14:tracePt t="121017" x="2393950" y="2643188"/>
          <p14:tracePt t="121034" x="2400300" y="2636838"/>
          <p14:tracePt t="121051" x="2422525" y="2628900"/>
          <p14:tracePt t="121067" x="2443163" y="2628900"/>
          <p14:tracePt t="121084" x="2479675" y="2628900"/>
          <p14:tracePt t="121101" x="2493963" y="2628900"/>
          <p14:tracePt t="121102" x="2500313" y="2628900"/>
          <p14:tracePt t="121118" x="2508250" y="2636838"/>
          <p14:tracePt t="121228" x="2508250" y="2643188"/>
          <p14:tracePt t="121235" x="2508250" y="2651125"/>
          <p14:tracePt t="121244" x="2508250" y="2657475"/>
          <p14:tracePt t="121251" x="2508250" y="2665413"/>
          <p14:tracePt t="121268" x="2508250" y="2693988"/>
          <p14:tracePt t="121285" x="2508250" y="2714625"/>
          <p14:tracePt t="121302" x="2508250" y="2722563"/>
          <p14:tracePt t="121345" x="2508250" y="2728913"/>
          <p14:tracePt t="124764" x="2508250" y="2736850"/>
          <p14:tracePt t="124773" x="2514600" y="2757488"/>
          <p14:tracePt t="124780" x="2514600" y="2765425"/>
          <p14:tracePt t="124790" x="2528888" y="2779713"/>
          <p14:tracePt t="124804" x="2536825" y="2786063"/>
          <p14:tracePt t="124822" x="2557463" y="2800350"/>
          <p14:tracePt t="124837" x="2579688" y="2822575"/>
          <p14:tracePt t="124854" x="2622550" y="2836863"/>
          <p14:tracePt t="124870" x="2686050" y="2836863"/>
          <p14:tracePt t="124888" x="2743200" y="2836863"/>
          <p14:tracePt t="124905" x="2843213" y="2828925"/>
          <p14:tracePt t="124921" x="2951163" y="2828925"/>
          <p14:tracePt t="124938" x="3079750" y="2828925"/>
          <p14:tracePt t="124955" x="3200400" y="2822575"/>
          <p14:tracePt t="124971" x="3308350" y="2800350"/>
          <p14:tracePt t="124990" x="3451225" y="2751138"/>
          <p14:tracePt t="125005" x="3579813" y="2700338"/>
          <p14:tracePt t="125022" x="3765550" y="2622550"/>
          <p14:tracePt t="125038" x="3879850" y="2593975"/>
          <p14:tracePt t="125055" x="3994150" y="2565400"/>
          <p14:tracePt t="125072" x="4114800" y="2543175"/>
          <p14:tracePt t="125088" x="4257675" y="2508250"/>
          <p14:tracePt t="125105" x="4394200" y="2479675"/>
          <p14:tracePt t="125122" x="4500563" y="2457450"/>
          <p14:tracePt t="125139" x="4657725" y="2428875"/>
          <p14:tracePt t="125143" x="4722813" y="2422525"/>
          <p14:tracePt t="125156" x="4879975" y="2365375"/>
          <p14:tracePt t="125172" x="5022850" y="2314575"/>
          <p14:tracePt t="125189" x="5186363" y="2257425"/>
          <p14:tracePt t="125205" x="5343525" y="2200275"/>
          <p14:tracePt t="125222" x="5465763" y="2179638"/>
          <p14:tracePt t="125239" x="5600700" y="2151063"/>
          <p14:tracePt t="125256" x="5751513" y="2114550"/>
          <p14:tracePt t="125273" x="5980113" y="2051050"/>
          <p14:tracePt t="125289" x="6057900" y="2022475"/>
          <p14:tracePt t="125306" x="6172200" y="1993900"/>
          <p14:tracePt t="125323" x="6300788" y="1951038"/>
          <p14:tracePt t="125340" x="6429375" y="1893888"/>
          <p14:tracePt t="125356" x="6557963" y="1857375"/>
          <p14:tracePt t="125360" x="6608763" y="1851025"/>
          <p14:tracePt t="125373" x="6657975" y="1828800"/>
          <p14:tracePt t="125390" x="6743700" y="1793875"/>
          <p14:tracePt t="125407" x="6815138" y="1779588"/>
          <p14:tracePt t="125423" x="6872288" y="1765300"/>
          <p14:tracePt t="125440" x="6915150" y="1751013"/>
          <p14:tracePt t="125457" x="6951663" y="1736725"/>
          <p14:tracePt t="125474" x="6965950" y="1722438"/>
          <p14:tracePt t="125491" x="6972300" y="1722438"/>
          <p14:tracePt t="125508" x="6980238" y="1722438"/>
          <p14:tracePt t="125539" x="6986588" y="1722438"/>
          <p14:tracePt t="125547" x="6986588" y="1714500"/>
          <p14:tracePt t="125570" x="6994525" y="1714500"/>
          <p14:tracePt t="125712" x="6994525" y="1736725"/>
          <p14:tracePt t="125719" x="6986588" y="1751013"/>
          <p14:tracePt t="125728" x="6980238" y="1771650"/>
          <p14:tracePt t="125742" x="6980238" y="1785938"/>
          <p14:tracePt t="125759" x="6980238" y="1800225"/>
          <p14:tracePt t="125793" x="6980238" y="1808163"/>
          <p14:tracePt t="125836" x="6980238" y="1814513"/>
          <p14:tracePt t="125851" x="6980238" y="1828800"/>
          <p14:tracePt t="125858" x="6980238" y="1836738"/>
          <p14:tracePt t="125868" x="6980238" y="1843088"/>
          <p14:tracePt t="125875" x="6980238" y="1857375"/>
          <p14:tracePt t="125907" x="6980238" y="1865313"/>
          <p14:tracePt t="126437" x="6972300" y="1865313"/>
          <p14:tracePt t="126453" x="6972300" y="1871663"/>
          <p14:tracePt t="126469" x="6972300" y="1879600"/>
          <p14:tracePt t="126477" x="6965950" y="1885950"/>
          <p14:tracePt t="126485" x="6958013" y="1900238"/>
          <p14:tracePt t="126496" x="6958013" y="1908175"/>
          <p14:tracePt t="126516" x="6958013" y="1914525"/>
          <p14:tracePt t="126563" x="6951663" y="1922463"/>
          <p14:tracePt t="126578" x="6951663" y="1928813"/>
          <p14:tracePt t="126586" x="6951663" y="1936750"/>
          <p14:tracePt t="126596" x="6951663" y="1943100"/>
          <p14:tracePt t="126613" x="6943725" y="1957388"/>
          <p14:tracePt t="126632" x="6937375" y="1979613"/>
          <p14:tracePt t="126647" x="6937375" y="1985963"/>
          <p14:tracePt t="126664" x="6937375" y="1993900"/>
          <p14:tracePt t="126704" x="6937375" y="2000250"/>
          <p14:tracePt t="126750" x="6929438" y="2000250"/>
          <p14:tracePt t="126774" x="6929438" y="2008188"/>
          <p14:tracePt t="126790" x="6929438" y="2014538"/>
          <p14:tracePt t="126797" x="6923088" y="2014538"/>
          <p14:tracePt t="126858" x="6915150" y="2014538"/>
          <p14:tracePt t="126875" x="6908800" y="2014538"/>
          <p14:tracePt t="126885" x="6900863" y="2022475"/>
          <p14:tracePt t="126890" x="6894513" y="2028825"/>
          <p14:tracePt t="126901" x="6880225" y="2036763"/>
          <p14:tracePt t="126915" x="6843713" y="2071688"/>
          <p14:tracePt t="126931" x="6772275" y="2114550"/>
          <p14:tracePt t="126948" x="6737350" y="2143125"/>
          <p14:tracePt t="126965" x="6708775" y="2171700"/>
          <p14:tracePt t="126982" x="6694488" y="2179638"/>
          <p14:tracePt t="126998" x="6686550" y="2193925"/>
          <p14:tracePt t="127015" x="6665913" y="2200275"/>
          <p14:tracePt t="127032" x="6651625" y="2208213"/>
          <p14:tracePt t="127050" x="6637338" y="2222500"/>
          <p14:tracePt t="127065" x="6629400" y="2236788"/>
          <p14:tracePt t="127082" x="6623050" y="2236788"/>
          <p14:tracePt t="127171" x="6623050" y="2228850"/>
          <p14:tracePt t="127280" x="6615113" y="2208213"/>
          <p14:tracePt t="127290" x="6615113" y="2193925"/>
          <p14:tracePt t="127299" x="6608763" y="2185988"/>
          <p14:tracePt t="127316" x="6608763" y="2179638"/>
          <p14:tracePt t="127400" x="6600825" y="2179638"/>
          <p14:tracePt t="127407" x="6586538" y="2185988"/>
          <p14:tracePt t="127417" x="6565900" y="2200275"/>
          <p14:tracePt t="127434" x="6480175" y="2200275"/>
          <p14:tracePt t="127451" x="6423025" y="2200275"/>
          <p14:tracePt t="127454" x="6380163" y="2208213"/>
          <p14:tracePt t="127467" x="6300788" y="2222500"/>
          <p14:tracePt t="127484" x="6157913" y="2279650"/>
          <p14:tracePt t="127501" x="6051550" y="2322513"/>
          <p14:tracePt t="127518" x="6015038" y="2357438"/>
          <p14:tracePt t="127534" x="6008688" y="2365375"/>
          <p14:tracePt t="127608" x="6008688" y="2393950"/>
          <p14:tracePt t="127617" x="6015038" y="2422525"/>
          <p14:tracePt t="127624" x="6051550" y="2486025"/>
          <p14:tracePt t="127635" x="6065838" y="2571750"/>
          <p14:tracePt t="127652" x="6165850" y="2743200"/>
          <p14:tracePt t="127668" x="6280150" y="2851150"/>
          <p14:tracePt t="127685" x="6329363" y="2871788"/>
          <p14:tracePt t="127702" x="6372225" y="2886075"/>
          <p14:tracePt t="127719" x="6372225" y="2900363"/>
          <p14:tracePt t="127736" x="6380163" y="2914650"/>
          <p14:tracePt t="127753" x="6386513" y="2922588"/>
          <p14:tracePt t="127769" x="6394450" y="2943225"/>
          <p14:tracePt t="127786" x="6394450" y="2951163"/>
          <p14:tracePt t="127802" x="6408738" y="2965450"/>
          <p14:tracePt t="127805" x="6415088" y="2965450"/>
          <p14:tracePt t="127823" x="6423025" y="2965450"/>
          <p14:tracePt t="127899" x="6451600" y="2971800"/>
          <p14:tracePt t="127906" x="6451600" y="2979738"/>
          <p14:tracePt t="127920" x="6486525" y="2979738"/>
          <p14:tracePt t="127936" x="6508750" y="2994025"/>
          <p14:tracePt t="127953" x="6523038" y="2994025"/>
          <p14:tracePt t="127970" x="6529388" y="2994025"/>
          <p14:tracePt t="127987" x="6551613" y="3000375"/>
          <p14:tracePt t="128004" x="6580188" y="3043238"/>
          <p14:tracePt t="128020" x="6651625" y="3079750"/>
          <p14:tracePt t="128038" x="6808788" y="3143250"/>
          <p14:tracePt t="128054" x="6923088" y="3186113"/>
          <p14:tracePt t="128071" x="6972300" y="3200400"/>
          <p14:tracePt t="128088" x="6980238" y="3208338"/>
          <p14:tracePt t="128121" x="6980238" y="3214688"/>
          <p14:tracePt t="128149" x="6980238" y="3222625"/>
          <p14:tracePt t="128155" x="6986588" y="3222625"/>
          <p14:tracePt t="128172" x="6994525" y="3236913"/>
          <p14:tracePt t="128188" x="7008813" y="3265488"/>
          <p14:tracePt t="128204" x="7043738" y="3300413"/>
          <p14:tracePt t="128221" x="7058025" y="3308350"/>
          <p14:tracePt t="128238" x="7080250" y="3322638"/>
          <p14:tracePt t="128255" x="7086600" y="3328988"/>
          <p14:tracePt t="128890" x="7072313" y="3328988"/>
          <p14:tracePt t="128899" x="7058025" y="3328988"/>
          <p14:tracePt t="128908" x="7023100" y="3328988"/>
          <p14:tracePt t="128925" x="6937375" y="3328988"/>
          <p14:tracePt t="128942" x="6851650" y="3322638"/>
          <p14:tracePt t="128958" x="6780213" y="3308350"/>
          <p14:tracePt t="128961" x="6757988" y="3308350"/>
          <p14:tracePt t="128976" x="6665913" y="3279775"/>
          <p14:tracePt t="128992" x="6557963" y="3251200"/>
          <p14:tracePt t="129010" x="6515100" y="3243263"/>
          <p14:tracePt t="129026" x="6443663" y="3222625"/>
          <p14:tracePt t="129042" x="6357938" y="3214688"/>
          <p14:tracePt t="129059" x="6294438" y="3194050"/>
          <p14:tracePt t="129076" x="6229350" y="3186113"/>
          <p14:tracePt t="129092" x="6172200" y="3171825"/>
          <p14:tracePt t="129109" x="6137275" y="3157538"/>
          <p14:tracePt t="129126" x="6108700" y="3143250"/>
          <p14:tracePt t="129143" x="6072188" y="3136900"/>
          <p14:tracePt t="129161" x="6015038" y="3122613"/>
          <p14:tracePt t="129164" x="5972175" y="3114675"/>
          <p14:tracePt t="129176" x="5951538" y="3114675"/>
          <p14:tracePt t="129194" x="5900738" y="3100388"/>
          <p14:tracePt t="129210" x="5894388" y="3094038"/>
          <p14:tracePt t="129312" x="5886450" y="3094038"/>
          <p14:tracePt t="129321" x="5865813" y="3086100"/>
          <p14:tracePt t="129327" x="5843588" y="3086100"/>
          <p14:tracePt t="129344" x="5822950" y="3086100"/>
          <p14:tracePt t="129360" x="5794375" y="3071813"/>
          <p14:tracePt t="129378" x="5786438" y="3071813"/>
          <p14:tracePt t="129395" x="5780088" y="3071813"/>
          <p14:tracePt t="129486" x="5780088" y="3065463"/>
          <p14:tracePt t="129494" x="5772150" y="3057525"/>
          <p14:tracePt t="129499" x="5765800" y="3051175"/>
          <p14:tracePt t="129650" x="5757863" y="3043238"/>
          <p14:tracePt t="129758" x="5751513" y="3043238"/>
          <p14:tracePt t="129774" x="5743575" y="3057525"/>
          <p14:tracePt t="129781" x="5743575" y="3071813"/>
          <p14:tracePt t="129799" x="5743575" y="3086100"/>
          <p14:tracePt t="129805" x="5737225" y="3094038"/>
          <p14:tracePt t="129813" x="5737225" y="3100388"/>
          <p14:tracePt t="129830" x="5737225" y="3108325"/>
          <p14:tracePt t="130039" x="5737225" y="3094038"/>
          <p14:tracePt t="130046" x="5737225" y="3079750"/>
          <p14:tracePt t="130054" x="5737225" y="3065463"/>
          <p14:tracePt t="130064" x="5737225" y="3051175"/>
          <p14:tracePt t="130081" x="5737225" y="3036888"/>
          <p14:tracePt t="130098" x="5737225" y="3022600"/>
          <p14:tracePt t="130115" x="5737225" y="3008313"/>
          <p14:tracePt t="130148" x="5737225" y="2994025"/>
          <p14:tracePt t="130165" x="5737225" y="2971800"/>
          <p14:tracePt t="130182" x="5737225" y="2951163"/>
          <p14:tracePt t="130198" x="5737225" y="2943225"/>
          <p14:tracePt t="130322" x="5737225" y="2936875"/>
          <p14:tracePt t="130336" x="5737225" y="2928938"/>
          <p14:tracePt t="130430" x="5737225" y="2922588"/>
          <p14:tracePt t="130469" x="5729288" y="2922588"/>
          <p14:tracePt t="130483" x="5722938" y="2914650"/>
          <p14:tracePt t="130498" x="5715000" y="2908300"/>
          <p14:tracePt t="130506" x="5708650" y="2900363"/>
          <p14:tracePt t="130516" x="5694363" y="2900363"/>
          <p14:tracePt t="130533" x="5686425" y="2900363"/>
          <p14:tracePt t="130664" x="5680075" y="2900363"/>
          <p14:tracePt t="130686" x="5680075" y="2908300"/>
          <p14:tracePt t="130696" x="5680075" y="2914650"/>
          <p14:tracePt t="130704" x="5680075" y="2928938"/>
          <p14:tracePt t="130719" x="5680075" y="2936875"/>
          <p14:tracePt t="130735" x="5680075" y="2943225"/>
          <p14:tracePt t="130751" x="5680075" y="2951163"/>
          <p14:tracePt t="130768" x="5680075" y="2957513"/>
          <p14:tracePt t="130867" x="5680075" y="2965450"/>
          <p14:tracePt t="130875" x="5672138" y="2979738"/>
          <p14:tracePt t="130885" x="5672138" y="2986088"/>
          <p14:tracePt t="130902" x="5672138" y="3008313"/>
          <p14:tracePt t="130919" x="5672138" y="3022600"/>
          <p14:tracePt t="130935" x="5672138" y="3028950"/>
          <p14:tracePt t="131048" x="5672138" y="3036888"/>
          <p14:tracePt t="131056" x="5672138" y="3043238"/>
          <p14:tracePt t="131219" x="5680075" y="3036888"/>
          <p14:tracePt t="131235" x="5694363" y="3028950"/>
          <p14:tracePt t="131241" x="5700713" y="3022600"/>
          <p14:tracePt t="131254" x="5700713" y="3014663"/>
          <p14:tracePt t="131272" x="5700713" y="3000375"/>
          <p14:tracePt t="131288" x="5708650" y="2979738"/>
          <p14:tracePt t="131304" x="5715000" y="2965450"/>
          <p14:tracePt t="131374" x="5715000" y="2957513"/>
          <p14:tracePt t="131414" x="5715000" y="2951163"/>
          <p14:tracePt t="132040" x="5715000" y="2943225"/>
          <p14:tracePt t="132475" x="5708650" y="2943225"/>
          <p14:tracePt t="132696" x="5700713" y="2943225"/>
          <p14:tracePt t="132711" x="5700713" y="2951163"/>
          <p14:tracePt t="132719" x="5700713" y="2965450"/>
          <p14:tracePt t="132729" x="5700713" y="2971800"/>
          <p14:tracePt t="132745" x="5700713" y="2994025"/>
          <p14:tracePt t="132762" x="5700713" y="3014663"/>
          <p14:tracePt t="132778" x="5700713" y="3028950"/>
          <p14:tracePt t="132796" x="5700713" y="3051175"/>
          <p14:tracePt t="132812" x="5700713" y="3057525"/>
          <p14:tracePt t="132829" x="5700713" y="3065463"/>
          <p14:tracePt t="133413" x="5700713" y="3071813"/>
          <p14:tracePt t="133429" x="5700713" y="3079750"/>
          <p14:tracePt t="133453" x="5700713" y="3086100"/>
          <p14:tracePt t="133476" x="5700713" y="3094038"/>
          <p14:tracePt t="133483" x="5700713" y="3100388"/>
          <p14:tracePt t="133501" x="5708650" y="3108325"/>
          <p14:tracePt t="133507" x="5715000" y="3108325"/>
          <p14:tracePt t="133515" x="5715000" y="3114675"/>
          <p14:tracePt t="133532" x="5729288" y="3128963"/>
          <p14:tracePt t="133549" x="5743575" y="3157538"/>
          <p14:tracePt t="133566" x="5765800" y="3165475"/>
          <p14:tracePt t="133583" x="5822950" y="3194050"/>
          <p14:tracePt t="133586" x="5843588" y="3208338"/>
          <p14:tracePt t="133600" x="5900738" y="3257550"/>
          <p14:tracePt t="133616" x="5972175" y="3300413"/>
          <p14:tracePt t="133634" x="6043613" y="3322638"/>
          <p14:tracePt t="133650" x="6080125" y="3328988"/>
          <p14:tracePt t="133666" x="6129338" y="3357563"/>
          <p14:tracePt t="133683" x="6200775" y="3386138"/>
          <p14:tracePt t="133700" x="6257925" y="3408363"/>
          <p14:tracePt t="133717" x="6294438" y="3422650"/>
          <p14:tracePt t="133734" x="6337300" y="3422650"/>
          <p14:tracePt t="133991" x="6329363" y="3422650"/>
          <p14:tracePt t="133998" x="6323013" y="3422650"/>
          <p14:tracePt t="134014" x="6315075" y="3422650"/>
          <p14:tracePt t="134022" x="6308725" y="3422650"/>
          <p14:tracePt t="134040" x="6300788" y="3414713"/>
          <p14:tracePt t="134053" x="6286500" y="3408363"/>
          <p14:tracePt t="134069" x="6272213" y="3394075"/>
          <p14:tracePt t="134086" x="6265863" y="3386138"/>
          <p14:tracePt t="134119" x="6257925" y="3386138"/>
          <p14:tracePt t="134135" x="6243638" y="3379788"/>
          <p14:tracePt t="134152" x="6229350" y="3379788"/>
          <p14:tracePt t="134170" x="6208713" y="3371850"/>
          <p14:tracePt t="134196" x="6200775" y="3371850"/>
          <p14:tracePt t="134326" x="6200775" y="3365500"/>
          <p14:tracePt t="134601" x="6194425" y="3365500"/>
          <p14:tracePt t="134852" x="6186488" y="3365500"/>
          <p14:tracePt t="134881" x="6180138" y="3365500"/>
          <p14:tracePt t="134982" x="6172200" y="3365500"/>
          <p14:tracePt t="135024" x="6165850" y="3365500"/>
          <p14:tracePt t="136023" x="6157913" y="3365500"/>
          <p14:tracePt t="136031" x="6151563" y="3365500"/>
          <p14:tracePt t="136037" x="6122988" y="3351213"/>
          <p14:tracePt t="136045" x="6108700" y="3328988"/>
          <p14:tracePt t="136062" x="6037263" y="3271838"/>
          <p14:tracePt t="136079" x="6008688" y="3236913"/>
          <p14:tracePt t="136096" x="5951538" y="3208338"/>
          <p14:tracePt t="136113" x="5922963" y="3179763"/>
          <p14:tracePt t="136130" x="5880100" y="3143250"/>
          <p14:tracePt t="136146" x="5851525" y="3122613"/>
          <p14:tracePt t="136163" x="5829300" y="3094038"/>
          <p14:tracePt t="136180" x="5815013" y="3071813"/>
          <p14:tracePt t="136196" x="5794375" y="3057525"/>
          <p14:tracePt t="136213" x="5794375" y="3051175"/>
          <p14:tracePt t="136398" x="5794375" y="3065463"/>
          <p14:tracePt t="136405" x="5808663" y="3086100"/>
          <p14:tracePt t="136414" x="5815013" y="3108325"/>
          <p14:tracePt t="136432" x="5829300" y="3136900"/>
          <p14:tracePt t="136449" x="5851525" y="3157538"/>
          <p14:tracePt t="136465" x="5880100" y="3165475"/>
          <p14:tracePt t="136482" x="5900738" y="3179763"/>
          <p14:tracePt t="136498" x="5929313" y="3208338"/>
          <p14:tracePt t="136515" x="5951538" y="3236913"/>
          <p14:tracePt t="136531" x="5972175" y="3257550"/>
          <p14:tracePt t="136548" x="6015038" y="3294063"/>
          <p14:tracePt t="136565" x="6057900" y="3308350"/>
          <p14:tracePt t="136582" x="6100763" y="3328988"/>
          <p14:tracePt t="136599" x="6115050" y="3336925"/>
          <p14:tracePt t="136619" x="6122988" y="3336925"/>
          <p14:tracePt t="136672" x="6122988" y="3343275"/>
          <p14:tracePt t="136695" x="6137275" y="3343275"/>
          <p14:tracePt t="136709" x="6143625" y="3343275"/>
          <p14:tracePt t="136726" x="6151563" y="3343275"/>
          <p14:tracePt t="136819" x="6151563" y="3351213"/>
          <p14:tracePt t="136953" x="6157913" y="3357563"/>
          <p14:tracePt t="136967" x="6157913" y="3365500"/>
          <p14:tracePt t="136984" x="6157913" y="3371850"/>
          <p14:tracePt t="137007" x="6157913" y="3379788"/>
          <p14:tracePt t="137014" x="6165850" y="3379788"/>
          <p14:tracePt t="137029" x="6165850" y="3386138"/>
          <p14:tracePt t="137038" x="6172200" y="3386138"/>
          <p14:tracePt t="137052" x="6172200" y="3400425"/>
          <p14:tracePt t="137068" x="6180138" y="3422650"/>
          <p14:tracePt t="137085" x="6186488" y="3436938"/>
          <p14:tracePt t="137101" x="6186488" y="3465513"/>
          <p14:tracePt t="137118" x="6186488" y="3479800"/>
          <p14:tracePt t="137135" x="6186488" y="3486150"/>
          <p14:tracePt t="137152" x="6194425" y="3500438"/>
          <p14:tracePt t="137168" x="6194425" y="3514725"/>
          <p14:tracePt t="137185" x="6194425" y="3522663"/>
          <p14:tracePt t="137202" x="6194425" y="3529013"/>
          <p14:tracePt t="137218" x="6194425" y="3543300"/>
          <p14:tracePt t="137235" x="6200775" y="3551238"/>
          <p14:tracePt t="137252" x="6215063" y="3571875"/>
          <p14:tracePt t="137269" x="6215063" y="3579813"/>
          <p14:tracePt t="137286" x="6229350" y="3600450"/>
          <p14:tracePt t="137302" x="6237288" y="3629025"/>
          <p14:tracePt t="137319" x="6237288" y="3657600"/>
          <p14:tracePt t="137336" x="6251575" y="3671888"/>
          <p14:tracePt t="137352" x="6265863" y="3686175"/>
          <p14:tracePt t="137369" x="6272213" y="3708400"/>
          <p14:tracePt t="137386" x="6280150" y="3714750"/>
          <p14:tracePt t="137388" x="6294438" y="3729038"/>
          <p14:tracePt t="137420" x="6308725" y="3757613"/>
          <p14:tracePt t="137436" x="6329363" y="3765550"/>
          <p14:tracePt t="137453" x="6329363" y="3779838"/>
          <p14:tracePt t="137469" x="6337300" y="3794125"/>
          <p14:tracePt t="137486" x="6351588" y="3794125"/>
          <p14:tracePt t="137503" x="6351588" y="3800475"/>
          <p14:tracePt t="137520" x="6357938" y="3808413"/>
          <p14:tracePt t="137537" x="6380163" y="3814763"/>
          <p14:tracePt t="137554" x="6386513" y="3814763"/>
          <p14:tracePt t="137571" x="6400800" y="3822700"/>
          <p14:tracePt t="137587" x="6408738" y="3822700"/>
          <p14:tracePt t="137604" x="6415088" y="3822700"/>
          <p14:tracePt t="137638" x="6451600" y="3822700"/>
          <p14:tracePt t="137654" x="6480175" y="3829050"/>
          <p14:tracePt t="137671" x="6523038" y="3836988"/>
          <p14:tracePt t="137688" x="6543675" y="3843338"/>
          <p14:tracePt t="137692" x="6557963" y="3851275"/>
          <p14:tracePt t="137704" x="6580188" y="3857625"/>
          <p14:tracePt t="137721" x="6615113" y="3857625"/>
          <p14:tracePt t="137738" x="6657975" y="3857625"/>
          <p14:tracePt t="137755" x="6665913" y="3857625"/>
          <p14:tracePt t="137772" x="6700838" y="3857625"/>
          <p14:tracePt t="137789" x="6715125" y="3851275"/>
          <p14:tracePt t="137805" x="6729413" y="3843338"/>
          <p14:tracePt t="137821" x="6765925" y="3829050"/>
          <p14:tracePt t="137839" x="6800850" y="3822700"/>
          <p14:tracePt t="137856" x="6829425" y="3814763"/>
          <p14:tracePt t="137872" x="6900863" y="3808413"/>
          <p14:tracePt t="137889" x="6937375" y="3800475"/>
          <p14:tracePt t="137905" x="6994525" y="3779838"/>
          <p14:tracePt t="137922" x="7029450" y="3771900"/>
          <p14:tracePt t="137939" x="7086600" y="3757613"/>
          <p14:tracePt t="137956" x="7129463" y="3751263"/>
          <p14:tracePt t="137972" x="7180263" y="3736975"/>
          <p14:tracePt t="137989" x="7208838" y="3714750"/>
          <p14:tracePt t="137992" x="7229475" y="3714750"/>
          <p14:tracePt t="138006" x="7265988" y="3700463"/>
          <p14:tracePt t="138023" x="7280275" y="3700463"/>
          <p14:tracePt t="138039" x="7300913" y="3686175"/>
          <p14:tracePt t="138056" x="7329488" y="3679825"/>
          <p14:tracePt t="138072" x="7358063" y="3671888"/>
          <p14:tracePt t="138089" x="7372350" y="3665538"/>
          <p14:tracePt t="138107" x="7400925" y="3651250"/>
          <p14:tracePt t="138124" x="7423150" y="3643313"/>
          <p14:tracePt t="138140" x="7437438" y="3636963"/>
          <p14:tracePt t="138157" x="7451725" y="3629025"/>
          <p14:tracePt t="138174" x="7466013" y="3622675"/>
          <p14:tracePt t="138207" x="7486650" y="3614738"/>
          <p14:tracePt t="138224" x="7515225" y="3608388"/>
          <p14:tracePt t="138240" x="7558088" y="3600450"/>
          <p14:tracePt t="138259" x="7600950" y="3594100"/>
          <p14:tracePt t="138274" x="7643813" y="3586163"/>
          <p14:tracePt t="138291" x="7686675" y="3579813"/>
          <p14:tracePt t="138308" x="7715250" y="3571875"/>
          <p14:tracePt t="138325" x="7751763" y="3565525"/>
          <p14:tracePt t="138341" x="7780338" y="3565525"/>
          <p14:tracePt t="138358" x="7843838" y="3565525"/>
          <p14:tracePt t="138374" x="7872413" y="3565525"/>
          <p14:tracePt t="138391" x="7894638" y="3565525"/>
          <p14:tracePt t="138408" x="7929563" y="3565525"/>
          <p14:tracePt t="138425" x="7937500" y="3565525"/>
          <p14:tracePt t="138441" x="7958138" y="3565525"/>
          <p14:tracePt t="138458" x="7966075" y="3565525"/>
          <p14:tracePt t="138475" x="7972425" y="3565525"/>
          <p14:tracePt t="139258" x="7980363" y="3557588"/>
          <p14:tracePt t="139288" x="7986713" y="3557588"/>
          <p14:tracePt t="139310" x="7994650" y="3551238"/>
          <p14:tracePt t="139319" x="8001000" y="3543300"/>
          <p14:tracePt t="139329" x="8008938" y="3543300"/>
          <p14:tracePt t="139346" x="8015288" y="3536950"/>
          <p14:tracePt t="139363" x="8023225" y="3529013"/>
          <p14:tracePt t="143967" x="8008938" y="3529013"/>
          <p14:tracePt t="143975" x="7900988" y="3579813"/>
          <p14:tracePt t="143987" x="7780338" y="3629025"/>
          <p14:tracePt t="144004" x="7508875" y="3665538"/>
          <p14:tracePt t="144021" x="7294563" y="3665538"/>
          <p14:tracePt t="144038" x="7100888" y="3665538"/>
          <p14:tracePt t="144054" x="6894513" y="3643313"/>
          <p14:tracePt t="144071" x="6737350" y="3600450"/>
          <p14:tracePt t="144088" x="6529388" y="3571875"/>
          <p14:tracePt t="144105" x="6351588" y="3536950"/>
          <p14:tracePt t="144108" x="6243638" y="3522663"/>
          <p14:tracePt t="144122" x="6057900" y="3486150"/>
          <p14:tracePt t="144140" x="5822950" y="3443288"/>
          <p14:tracePt t="144155" x="5614988" y="3429000"/>
          <p14:tracePt t="144171" x="5414963" y="3408363"/>
          <p14:tracePt t="144188" x="5208588" y="3365500"/>
          <p14:tracePt t="144205" x="5014913" y="3365500"/>
          <p14:tracePt t="144222" x="4714875" y="3336925"/>
          <p14:tracePt t="144225" x="4572000" y="3322638"/>
          <p14:tracePt t="144238" x="4471988" y="3314700"/>
          <p14:tracePt t="144255" x="4137025" y="3251200"/>
          <p14:tracePt t="144274" x="3929063" y="3208338"/>
          <p14:tracePt t="144289" x="3765550" y="3165475"/>
          <p14:tracePt t="144305" x="3679825" y="3151188"/>
          <p14:tracePt t="144322" x="3529013" y="3122613"/>
          <p14:tracePt t="144339" x="3429000" y="3100388"/>
          <p14:tracePt t="144356" x="3251200" y="3079750"/>
          <p14:tracePt t="144373" x="3108325" y="3043238"/>
          <p14:tracePt t="144389" x="3008313" y="3014663"/>
          <p14:tracePt t="144406" x="2894013" y="2979738"/>
          <p14:tracePt t="144424" x="2771775" y="2943225"/>
          <p14:tracePt t="144439" x="2643188" y="2894013"/>
          <p14:tracePt t="144457" x="2536825" y="2857500"/>
          <p14:tracePt t="144473" x="2400300" y="2836863"/>
          <p14:tracePt t="144490" x="2165350" y="2786063"/>
          <p14:tracePt t="144507" x="2036763" y="2771775"/>
          <p14:tracePt t="144524" x="1971675" y="2757488"/>
          <p14:tracePt t="144540" x="1908175" y="2743200"/>
          <p14:tracePt t="144557" x="1843088" y="2728913"/>
          <p14:tracePt t="144574" x="1700213" y="2686050"/>
          <p14:tracePt t="144590" x="1643063" y="2671763"/>
          <p14:tracePt t="144607" x="1585913" y="2665413"/>
          <p14:tracePt t="144624" x="1550988" y="2651125"/>
          <p14:tracePt t="144640" x="1522413" y="2643188"/>
          <p14:tracePt t="144657" x="1493838" y="2643188"/>
          <p14:tracePt t="144674" x="1493838" y="2636838"/>
          <p14:tracePt t="144764" x="1471613" y="2636838"/>
          <p14:tracePt t="144772" x="1457325" y="2636838"/>
          <p14:tracePt t="144778" x="1450975" y="2636838"/>
          <p14:tracePt t="144791" x="1436688" y="2636838"/>
          <p14:tracePt t="144808" x="1428750" y="2636838"/>
          <p14:tracePt t="144919" x="1422400" y="2636838"/>
          <p14:tracePt t="144929" x="1414463" y="2636838"/>
          <p14:tracePt t="145164" x="1422400" y="2636838"/>
          <p14:tracePt t="145168" x="1428750" y="2636838"/>
          <p14:tracePt t="145179" x="1443038" y="2636838"/>
          <p14:tracePt t="145194" x="1450975" y="2636838"/>
          <p14:tracePt t="145404" x="1457325" y="2643188"/>
          <p14:tracePt t="145410" x="1457325" y="2651125"/>
          <p14:tracePt t="145419" x="1457325" y="2665413"/>
          <p14:tracePt t="145435" x="1457325" y="2671763"/>
          <p14:tracePt t="145450" x="1457325" y="2686050"/>
          <p14:tracePt t="145466" x="1465263" y="2693988"/>
          <p14:tracePt t="145482" x="1471613" y="2700338"/>
          <p14:tracePt t="145495" x="1471613" y="2708275"/>
          <p14:tracePt t="145512" x="1471613" y="2728913"/>
          <p14:tracePt t="145530" x="1471613" y="2736850"/>
          <p14:tracePt t="145546" x="1471613" y="2743200"/>
          <p14:tracePt t="145562" x="1471613" y="2751138"/>
          <p14:tracePt t="145579" x="1471613" y="2757488"/>
          <p14:tracePt t="145596" x="1471613" y="2765425"/>
          <p14:tracePt t="145612" x="1471613" y="2786063"/>
          <p14:tracePt t="145630" x="1471613" y="2808288"/>
          <p14:tracePt t="145663" x="1471613" y="2822575"/>
          <p14:tracePt t="145726" x="1471613" y="2828925"/>
          <p14:tracePt t="145996" x="1471613" y="2822575"/>
          <p14:tracePt t="146005" x="1471613" y="2800350"/>
          <p14:tracePt t="146014" x="1471613" y="2779713"/>
          <p14:tracePt t="146032" x="1465263" y="2728913"/>
          <p14:tracePt t="146048" x="1465263" y="2708275"/>
          <p14:tracePt t="146065" x="1465263" y="2700338"/>
          <p14:tracePt t="146099" x="1465263" y="2686050"/>
          <p14:tracePt t="146115" x="1457325" y="2679700"/>
          <p14:tracePt t="146149" x="1457325" y="2671763"/>
          <p14:tracePt t="146165" x="1457325" y="2665413"/>
          <p14:tracePt t="146182" x="1450975" y="2651125"/>
          <p14:tracePt t="146216" x="1443038" y="2643188"/>
          <p14:tracePt t="146340" x="1443038" y="2636838"/>
          <p14:tracePt t="146410" x="1436688" y="2636838"/>
          <p14:tracePt t="146739" x="1436688" y="2628900"/>
          <p14:tracePt t="146804" x="1436688" y="2622550"/>
          <p14:tracePt t="146834" x="1443038" y="2622550"/>
          <p14:tracePt t="146926" x="1450975" y="2622550"/>
          <p14:tracePt t="146951" x="1457325" y="2622550"/>
          <p14:tracePt t="147755" x="1465263" y="2622550"/>
          <p14:tracePt t="147771" x="1471613" y="2622550"/>
          <p14:tracePt t="147786" x="1485900" y="2622550"/>
          <p14:tracePt t="147809" x="1493838" y="2622550"/>
          <p14:tracePt t="147833" x="1500188" y="2622550"/>
          <p14:tracePt t="147959" x="1508125" y="2622550"/>
          <p14:tracePt t="148279" x="1508125" y="2614613"/>
          <p14:tracePt t="148480" x="1508125" y="2608263"/>
          <p14:tracePt t="149168" x="1514475" y="2608263"/>
          <p14:tracePt t="149177" x="1522413" y="2608263"/>
          <p14:tracePt t="149194" x="1522413" y="2614613"/>
          <p14:tracePt t="149201" x="1528763" y="2614613"/>
          <p14:tracePt t="149230" x="1536700" y="2614613"/>
          <p14:tracePt t="149303" x="1543050" y="2614613"/>
          <p14:tracePt t="149538" x="1550988" y="2614613"/>
          <p14:tracePt t="149645" x="1557338" y="2614613"/>
          <p14:tracePt t="150262" x="1550988" y="2614613"/>
          <p14:tracePt t="150481" x="1543050" y="2614613"/>
          <p14:tracePt t="151014" x="1550988" y="2614613"/>
          <p14:tracePt t="151029" x="1565275" y="2614613"/>
          <p14:tracePt t="151038" x="1579563" y="2614613"/>
          <p14:tracePt t="151051" x="1600200" y="2614613"/>
          <p14:tracePt t="151059" x="1622425" y="2614613"/>
          <p14:tracePt t="151074" x="1657350" y="2614613"/>
          <p14:tracePt t="151091" x="1679575" y="2614613"/>
          <p14:tracePt t="151108" x="1700213" y="2614613"/>
          <p14:tracePt t="151141" x="1708150" y="2614613"/>
          <p14:tracePt t="151207" x="1714500" y="2614613"/>
          <p14:tracePt t="151214" x="1728788" y="2614613"/>
          <p14:tracePt t="151230" x="1736725" y="2614613"/>
          <p14:tracePt t="151242" x="1743075" y="2614613"/>
          <p14:tracePt t="151489" x="1743075" y="2622550"/>
          <p14:tracePt t="151505" x="1736725" y="2628900"/>
          <p14:tracePt t="151546" x="1736725" y="2636838"/>
          <p14:tracePt t="151551" x="1722438" y="2636838"/>
          <p14:tracePt t="151567" x="1714500" y="2636838"/>
          <p14:tracePt t="151577" x="1708150" y="2651125"/>
          <p14:tracePt t="151594" x="1679575" y="2657475"/>
          <p14:tracePt t="151610" x="1657350" y="2679700"/>
          <p14:tracePt t="151627" x="1636713" y="2700338"/>
          <p14:tracePt t="151644" x="1585913" y="2728913"/>
          <p14:tracePt t="151661" x="1571625" y="2743200"/>
          <p14:tracePt t="151679" x="1557338" y="2757488"/>
          <p14:tracePt t="151694" x="1528763" y="2779713"/>
          <p14:tracePt t="151711" x="1514475" y="2786063"/>
          <p14:tracePt t="151728" x="1500188" y="2808288"/>
          <p14:tracePt t="151744" x="1500188" y="2822575"/>
          <p14:tracePt t="151749" x="1485900" y="2843213"/>
          <p14:tracePt t="151761" x="1479550" y="2843213"/>
          <p14:tracePt t="151778" x="1471613" y="2871788"/>
          <p14:tracePt t="151794" x="1457325" y="2886075"/>
          <p14:tracePt t="151811" x="1457325" y="2894013"/>
          <p14:tracePt t="151828" x="1450975" y="2894013"/>
          <p14:tracePt t="151862" x="1450975" y="2900363"/>
          <p14:tracePt t="152058" x="1450975" y="2894013"/>
          <p14:tracePt t="152066" x="1450975" y="2886075"/>
          <p14:tracePt t="152075" x="1450975" y="2879725"/>
          <p14:tracePt t="152083" x="1450975" y="2871788"/>
          <p14:tracePt t="152096" x="1450975" y="2865438"/>
          <p14:tracePt t="152113" x="1450975" y="2843213"/>
          <p14:tracePt t="152130" x="1450975" y="2828925"/>
          <p14:tracePt t="152147" x="1450975" y="2822575"/>
          <p14:tracePt t="152194" x="1450975" y="2814638"/>
          <p14:tracePt t="152818" x="1443038" y="2814638"/>
          <p14:tracePt t="152825" x="1436688" y="2814638"/>
          <p14:tracePt t="153130" x="1436688" y="2822575"/>
          <p14:tracePt t="153154" x="1428750" y="2822575"/>
          <p14:tracePt t="153178" x="1428750" y="2828925"/>
          <p14:tracePt t="153185" x="1428750" y="2836863"/>
          <p14:tracePt t="153223" x="1428750" y="2843213"/>
          <p14:tracePt t="153264" x="1428750" y="2851150"/>
          <p14:tracePt t="153722" x="1443038" y="2851150"/>
          <p14:tracePt t="153731" x="1450975" y="2857500"/>
          <p14:tracePt t="153739" x="1457325" y="2857500"/>
          <p14:tracePt t="153755" x="1479550" y="2857500"/>
          <p14:tracePt t="153771" x="1485900" y="2857500"/>
          <p14:tracePt t="154777" x="1493838" y="2857500"/>
          <p14:tracePt t="154801" x="1500188" y="2857500"/>
          <p14:tracePt t="154825" x="1508125" y="2857500"/>
          <p14:tracePt t="154849" x="1514475" y="2857500"/>
          <p14:tracePt t="154871" x="1514475" y="2851150"/>
          <p14:tracePt t="154880" x="1522413" y="2851150"/>
          <p14:tracePt t="154989" x="1528763" y="2851150"/>
          <p14:tracePt t="155044" x="1528763" y="2843213"/>
          <p14:tracePt t="155067" x="1536700" y="2843213"/>
          <p14:tracePt t="155278" x="1543050" y="2843213"/>
          <p14:tracePt t="155293" x="1550988" y="2843213"/>
          <p14:tracePt t="155300" x="1565275" y="2828925"/>
          <p14:tracePt t="155313" x="1571625" y="2822575"/>
          <p14:tracePt t="155330" x="1579563" y="2808288"/>
          <p14:tracePt t="155346" x="1600200" y="2786063"/>
          <p14:tracePt t="155363" x="1622425" y="2765425"/>
          <p14:tracePt t="155380" x="1628775" y="2757488"/>
          <p14:tracePt t="155397" x="1636713" y="2728913"/>
          <p14:tracePt t="155414" x="1643063" y="2722563"/>
          <p14:tracePt t="155430" x="1651000" y="2714625"/>
          <p14:tracePt t="155448" x="1657350" y="2708275"/>
          <p14:tracePt t="155464" x="1657350" y="2700338"/>
          <p14:tracePt t="155481" x="1665288" y="2700338"/>
          <p14:tracePt t="155497" x="1665288" y="2686050"/>
          <p14:tracePt t="155514" x="1671638" y="2686050"/>
          <p14:tracePt t="155531" x="1671638" y="2679700"/>
          <p14:tracePt t="155567" x="1679575" y="2679700"/>
          <p14:tracePt t="155581" x="1679575" y="2671763"/>
          <p14:tracePt t="155601" x="1685925" y="2671763"/>
          <p14:tracePt t="155615" x="1693863" y="2665413"/>
          <p14:tracePt t="155631" x="1700213" y="2665413"/>
          <p14:tracePt t="155649" x="1714500" y="2657475"/>
          <p14:tracePt t="155665" x="1722438" y="2657475"/>
          <p14:tracePt t="155682" x="1736725" y="2657475"/>
          <p14:tracePt t="155699" x="1751013" y="2657475"/>
          <p14:tracePt t="155715" x="1765300" y="2657475"/>
          <p14:tracePt t="155733" x="1785938" y="2651125"/>
          <p14:tracePt t="155749" x="1793875" y="2651125"/>
          <p14:tracePt t="155766" x="1808163" y="2643188"/>
          <p14:tracePt t="155770" x="1822450" y="2643188"/>
          <p14:tracePt t="155782" x="1836738" y="2643188"/>
          <p14:tracePt t="155799" x="1851025" y="2643188"/>
          <p14:tracePt t="155816" x="1871663" y="2643188"/>
          <p14:tracePt t="155832" x="1885950" y="2636838"/>
          <p14:tracePt t="155849" x="1900238" y="2636838"/>
          <p14:tracePt t="155866" x="1914525" y="2636838"/>
          <p14:tracePt t="155883" x="1928813" y="2636838"/>
          <p14:tracePt t="155899" x="1936750" y="2636838"/>
          <p14:tracePt t="155916" x="1943100" y="2636838"/>
          <p14:tracePt t="155933" x="1943100" y="2628900"/>
          <p14:tracePt t="155950" x="1951038" y="2628900"/>
          <p14:tracePt t="155973" x="1957388" y="2628900"/>
          <p14:tracePt t="155997" x="1965325" y="2628900"/>
          <p14:tracePt t="156013" x="1979613" y="2628900"/>
          <p14:tracePt t="156019" x="1985963" y="2628900"/>
          <p14:tracePt t="156036" x="1993900" y="2628900"/>
          <p14:tracePt t="156050" x="2000250" y="2628900"/>
          <p14:tracePt t="156067" x="2028825" y="2628900"/>
          <p14:tracePt t="156084" x="2036763" y="2628900"/>
          <p14:tracePt t="156101" x="2051050" y="2628900"/>
          <p14:tracePt t="156117" x="2057400" y="2628900"/>
          <p14:tracePt t="156134" x="2065338" y="2628900"/>
          <p14:tracePt t="156152" x="2071688" y="2636838"/>
          <p14:tracePt t="156207" x="2079625" y="2636838"/>
          <p14:tracePt t="156239" x="2085975" y="2636838"/>
          <p14:tracePt t="156269" x="2093913" y="2636838"/>
          <p14:tracePt t="157138" x="2093913" y="2628900"/>
          <p14:tracePt t="158223" x="2085975" y="2636838"/>
          <p14:tracePt t="158247" x="2085975" y="2643188"/>
          <p14:tracePt t="158269" x="2085975" y="2651125"/>
          <p14:tracePt t="158293" x="2085975" y="2657475"/>
          <p14:tracePt t="158316" x="2085975" y="2665413"/>
          <p14:tracePt t="158325" x="2079625" y="2665413"/>
          <p14:tracePt t="158341" x="2079625" y="2671763"/>
          <p14:tracePt t="158354" x="2079625" y="2679700"/>
          <p14:tracePt t="158363" x="2079625" y="2686050"/>
          <p14:tracePt t="158379" x="2071688" y="2722563"/>
          <p14:tracePt t="158396" x="2071688" y="2736850"/>
          <p14:tracePt t="158412" x="2065338" y="2765425"/>
          <p14:tracePt t="158430" x="2065338" y="2779713"/>
          <p14:tracePt t="158446" x="2065338" y="2786063"/>
          <p14:tracePt t="158449" x="2065338" y="2794000"/>
          <p14:tracePt t="158463" x="2065338" y="2800350"/>
          <p14:tracePt t="158480" x="2057400" y="2814638"/>
          <p14:tracePt t="158496" x="2057400" y="2836863"/>
          <p14:tracePt t="158513" x="2057400" y="2843213"/>
          <p14:tracePt t="158531" x="2057400" y="2851150"/>
          <p14:tracePt t="158547" x="2051050" y="2857500"/>
          <p14:tracePt t="158606" x="2051050" y="2865438"/>
          <p14:tracePt t="158612" x="2051050" y="2871788"/>
          <p14:tracePt t="158888" x="2057400" y="2871788"/>
          <p14:tracePt t="158903" x="2065338" y="2865438"/>
          <p14:tracePt t="158908" x="2071688" y="2865438"/>
          <p14:tracePt t="158918" x="2079625" y="2865438"/>
          <p14:tracePt t="158935" x="2085975" y="2865438"/>
          <p14:tracePt t="158951" x="2093913" y="2865438"/>
          <p14:tracePt t="158973" x="2108200" y="2865438"/>
          <p14:tracePt t="158989" x="2114550" y="2857500"/>
          <p14:tracePt t="158999" x="2122488" y="2857500"/>
          <p14:tracePt t="159016" x="2136775" y="2857500"/>
          <p14:tracePt t="159032" x="2157413" y="2851150"/>
          <p14:tracePt t="159049" x="2179638" y="2851150"/>
          <p14:tracePt t="159050" x="2200275" y="2851150"/>
          <p14:tracePt t="159066" x="2214563" y="2843213"/>
          <p14:tracePt t="159082" x="2243138" y="2843213"/>
          <p14:tracePt t="159100" x="2257425" y="2843213"/>
          <p14:tracePt t="159133" x="2265363" y="2843213"/>
          <p14:tracePt t="159150" x="2271713" y="2843213"/>
          <p14:tracePt t="159184" x="2279650" y="2843213"/>
          <p14:tracePt t="159190" x="2286000" y="2843213"/>
          <p14:tracePt t="159215" x="2293938" y="2843213"/>
          <p14:tracePt t="159223" x="2308225" y="2843213"/>
          <p14:tracePt t="159238" x="2314575" y="2843213"/>
          <p14:tracePt t="159253" x="2322513" y="2843213"/>
          <p14:tracePt t="159278" x="2328863" y="2843213"/>
          <p14:tracePt t="159998" x="2343150" y="2843213"/>
          <p14:tracePt t="160003" x="2343150" y="2836863"/>
          <p14:tracePt t="160018" x="2351088" y="2836863"/>
          <p14:tracePt t="160035" x="2357438" y="2836863"/>
          <p14:tracePt t="160050" x="2365375" y="2836863"/>
          <p14:tracePt t="160058" x="2379663" y="2836863"/>
          <p14:tracePt t="160073" x="2400300" y="2828925"/>
          <p14:tracePt t="160089" x="2408238" y="2828925"/>
          <p14:tracePt t="160105" x="2414588" y="2828925"/>
          <p14:tracePt t="160122" x="2422525" y="2828925"/>
          <p14:tracePt t="160276" x="2436813" y="2822575"/>
          <p14:tracePt t="160284" x="2451100" y="2822575"/>
          <p14:tracePt t="160292" x="2457450" y="2822575"/>
          <p14:tracePt t="160306" x="2479675" y="2822575"/>
          <p14:tracePt t="160323" x="2557463" y="2808288"/>
          <p14:tracePt t="160339" x="2657475" y="2794000"/>
          <p14:tracePt t="160357" x="2728913" y="2786063"/>
          <p14:tracePt t="160373" x="2836863" y="2779713"/>
          <p14:tracePt t="160390" x="2936875" y="2765425"/>
          <p14:tracePt t="160407" x="3057525" y="2757488"/>
          <p14:tracePt t="160423" x="3179763" y="2651125"/>
          <p14:tracePt t="160424" x="3228975" y="2586038"/>
          <p14:tracePt t="160440" x="3400425" y="2451100"/>
          <p14:tracePt t="160456" x="3551238" y="2393950"/>
          <p14:tracePt t="160473" x="3657600" y="2357438"/>
          <p14:tracePt t="160490" x="3779838" y="2322513"/>
          <p14:tracePt t="160508" x="3871913" y="2300288"/>
          <p14:tracePt t="160524" x="3943350" y="2279650"/>
          <p14:tracePt t="160540" x="4008438" y="2265363"/>
          <p14:tracePt t="160558" x="4122738" y="2243138"/>
          <p14:tracePt t="160574" x="4237038" y="2193925"/>
          <p14:tracePt t="160593" x="4294188" y="2179638"/>
          <p14:tracePt t="160607" x="4343400" y="2143125"/>
          <p14:tracePt t="160624" x="4386263" y="2100263"/>
          <p14:tracePt t="160641" x="4422775" y="2085975"/>
          <p14:tracePt t="160658" x="4443413" y="2065338"/>
          <p14:tracePt t="160675" x="4451350" y="2065338"/>
          <p14:tracePt t="160691" x="4457700" y="2051050"/>
          <p14:tracePt t="160708" x="4457700" y="2043113"/>
          <p14:tracePt t="160725" x="4465638" y="2043113"/>
          <p14:tracePt t="160741" x="4465638" y="2036763"/>
          <p14:tracePt t="160759" x="4465638" y="2028825"/>
          <p14:tracePt t="160777" x="4471988" y="2008188"/>
          <p14:tracePt t="160792" x="4479925" y="1993900"/>
          <p14:tracePt t="160809" x="4479925" y="1951038"/>
          <p14:tracePt t="160825" x="4486275" y="1893888"/>
          <p14:tracePt t="160842" x="4486275" y="1828800"/>
          <p14:tracePt t="160859" x="4486275" y="1765300"/>
          <p14:tracePt t="160875" x="4486275" y="1722438"/>
          <p14:tracePt t="160892" x="4486275" y="1693863"/>
          <p14:tracePt t="160910" x="4486275" y="1685925"/>
          <p14:tracePt t="160926" x="4486275" y="1671638"/>
          <p14:tracePt t="160943" x="4486275" y="1657350"/>
          <p14:tracePt t="160959" x="4486275" y="1643063"/>
          <p14:tracePt t="160976" x="4486275" y="1622425"/>
          <p14:tracePt t="161260" x="4471988" y="1622425"/>
          <p14:tracePt t="161268" x="4457700" y="1628775"/>
          <p14:tracePt t="161277" x="4443413" y="1628775"/>
          <p14:tracePt t="161294" x="4429125" y="1636713"/>
          <p14:tracePt t="161311" x="4394200" y="1643063"/>
          <p14:tracePt t="161328" x="4371975" y="1643063"/>
          <p14:tracePt t="161346" x="4351338" y="1643063"/>
          <p14:tracePt t="161346" x="4329113" y="1643063"/>
          <p14:tracePt t="161362" x="4294188" y="1643063"/>
          <p14:tracePt t="161378" x="4251325" y="1643063"/>
          <p14:tracePt t="161395" x="4208463" y="1651000"/>
          <p14:tracePt t="161411" x="4179888" y="1651000"/>
          <p14:tracePt t="161428" x="4151313" y="1651000"/>
          <p14:tracePt t="161445" x="4114800" y="1651000"/>
          <p14:tracePt t="161462" x="4086225" y="1651000"/>
          <p14:tracePt t="161480" x="4071938" y="1651000"/>
          <p14:tracePt t="161496" x="4065588" y="1651000"/>
          <p14:tracePt t="161529" x="4051300" y="1651000"/>
          <p14:tracePt t="161545" x="4029075" y="1651000"/>
          <p14:tracePt t="161562" x="4000500" y="1651000"/>
          <p14:tracePt t="161579" x="3979863" y="1651000"/>
          <p14:tracePt t="161596" x="3965575" y="1651000"/>
          <p14:tracePt t="161691" x="3965575" y="1643063"/>
          <p14:tracePt t="161699" x="3957638" y="1643063"/>
          <p14:tracePt t="161707" x="3951288" y="1636713"/>
          <p14:tracePt t="161722" x="3943350" y="1622425"/>
          <p14:tracePt t="161729" x="3943350" y="1608138"/>
          <p14:tracePt t="161746" x="3929063" y="1593850"/>
          <p14:tracePt t="161780" x="3922713" y="1585913"/>
          <p14:tracePt t="162034" x="3922713" y="1579563"/>
          <p14:tracePt t="162044" x="3922713" y="1571625"/>
          <p14:tracePt t="162051" x="3922713" y="1565275"/>
          <p14:tracePt t="162065" x="3922713" y="1550988"/>
          <p14:tracePt t="162683" x="3922713" y="1543050"/>
          <p14:tracePt t="162699" x="3922713" y="1536700"/>
          <p14:tracePt t="162729" x="3922713" y="1528763"/>
          <p14:tracePt t="162753" x="3922713" y="1522413"/>
          <p14:tracePt t="162761" x="3922713" y="1514475"/>
          <p14:tracePt t="162777" x="3922713" y="1500188"/>
          <p14:tracePt t="162785" x="3922713" y="1493838"/>
          <p14:tracePt t="162802" x="3922713" y="1485900"/>
          <p14:tracePt t="162823" x="3922713" y="1479550"/>
          <p14:tracePt t="162981" x="3922713" y="1485900"/>
          <p14:tracePt t="162987" x="3922713" y="1493838"/>
          <p14:tracePt t="163002" x="3922713" y="1500188"/>
          <p14:tracePt t="163018" x="3922713" y="1508125"/>
          <p14:tracePt t="163042" x="3922713" y="1514475"/>
          <p14:tracePt t="163183" x="3922713" y="1522413"/>
          <p14:tracePt t="163371" x="3922713" y="1528763"/>
          <p14:tracePt t="163418" x="3914775" y="1528763"/>
          <p14:tracePt t="163441" x="3908425" y="1528763"/>
          <p14:tracePt t="163449" x="3908425" y="1536700"/>
          <p14:tracePt t="163460" x="3900488" y="1536700"/>
          <p14:tracePt t="163472" x="3900488" y="1543050"/>
          <p14:tracePt t="163489" x="3894138" y="1543050"/>
          <p14:tracePt t="164504" x="3908425" y="1536700"/>
          <p14:tracePt t="164519" x="3914775" y="1536700"/>
          <p14:tracePt t="164527" x="3922713" y="1528763"/>
          <p14:tracePt t="164550" x="3929063" y="1528763"/>
          <p14:tracePt t="164565" x="3937000" y="1528763"/>
          <p14:tracePt t="164573" x="3943350" y="1528763"/>
          <p14:tracePt t="164580" x="3951288" y="1528763"/>
          <p14:tracePt t="164596" x="3971925" y="1514475"/>
          <p14:tracePt t="164612" x="3986213" y="1514475"/>
          <p14:tracePt t="164629" x="4022725" y="1508125"/>
          <p14:tracePt t="164645" x="4043363" y="1500188"/>
          <p14:tracePt t="164662" x="4086225" y="1500188"/>
          <p14:tracePt t="164678" x="4114800" y="1500188"/>
          <p14:tracePt t="164696" x="4129088" y="1493838"/>
          <p14:tracePt t="164713" x="4137025" y="1493838"/>
          <p14:tracePt t="164752" x="4143375" y="1493838"/>
          <p14:tracePt t="164785" x="4151313" y="1485900"/>
          <p14:tracePt t="164791" x="4179888" y="1485900"/>
          <p14:tracePt t="164800" x="4186238" y="1485900"/>
          <p14:tracePt t="164813" x="4214813" y="1485900"/>
          <p14:tracePt t="164830" x="4237038" y="1493838"/>
          <p14:tracePt t="165011" x="4243388" y="1493838"/>
          <p14:tracePt t="165127" x="4251325" y="1493838"/>
          <p14:tracePt t="165134" x="4257675" y="1493838"/>
          <p14:tracePt t="165142" x="4265613" y="1493838"/>
          <p14:tracePt t="165150" x="4271963" y="1493838"/>
          <p14:tracePt t="165487" x="4294188" y="1500188"/>
          <p14:tracePt t="165494" x="4308475" y="1508125"/>
          <p14:tracePt t="165503" x="4337050" y="1522413"/>
          <p14:tracePt t="165516" x="4357688" y="1522413"/>
          <p14:tracePt t="165533" x="4400550" y="1536700"/>
          <p14:tracePt t="165550" x="4500563" y="1543050"/>
          <p14:tracePt t="165567" x="4543425" y="1565275"/>
          <p14:tracePt t="165584" x="4572000" y="1571625"/>
          <p14:tracePt t="165600" x="4594225" y="1585913"/>
          <p14:tracePt t="165617" x="4622800" y="1593850"/>
          <p14:tracePt t="165634" x="4637088" y="1614488"/>
          <p14:tracePt t="165650" x="4657725" y="1628775"/>
          <p14:tracePt t="165667" x="4672013" y="1636713"/>
          <p14:tracePt t="165684" x="4686300" y="1643063"/>
          <p14:tracePt t="165701" x="4686300" y="1651000"/>
          <p14:tracePt t="165718" x="4694238" y="1651000"/>
          <p14:tracePt t="165734" x="4714875" y="1651000"/>
          <p14:tracePt t="165751" x="4743450" y="1651000"/>
          <p14:tracePt t="165768" x="4814888" y="1657350"/>
          <p14:tracePt t="165784" x="4872038" y="1665288"/>
          <p14:tracePt t="165801" x="4937125" y="1679575"/>
          <p14:tracePt t="165818" x="4979988" y="1685925"/>
          <p14:tracePt t="165835" x="5029200" y="1693863"/>
          <p14:tracePt t="165852" x="5072063" y="1693863"/>
          <p14:tracePt t="165868" x="5100638" y="1708150"/>
          <p14:tracePt t="165885" x="5122863" y="1708150"/>
          <p14:tracePt t="165902" x="5172075" y="1722438"/>
          <p14:tracePt t="165918" x="5265738" y="1743075"/>
          <p14:tracePt t="165935" x="5365750" y="1771650"/>
          <p14:tracePt t="165952" x="5451475" y="1779588"/>
          <p14:tracePt t="165970" x="5508625" y="1779588"/>
          <p14:tracePt t="166228" x="5494338" y="1779588"/>
          <p14:tracePt t="166236" x="5480050" y="1779588"/>
          <p14:tracePt t="166244" x="5472113" y="1779588"/>
          <p14:tracePt t="166254" x="5457825" y="1793875"/>
          <p14:tracePt t="166271" x="5422900" y="1793875"/>
          <p14:tracePt t="166287" x="5394325" y="1800225"/>
          <p14:tracePt t="166305" x="5386388" y="1808163"/>
          <p14:tracePt t="167126" x="5380038" y="1808163"/>
          <p14:tracePt t="167159" x="5380038" y="1800225"/>
          <p14:tracePt t="167229" x="5380038" y="1793875"/>
          <p14:tracePt t="167307" x="5372100" y="1785938"/>
          <p14:tracePt t="167339" x="5365750" y="1785938"/>
          <p14:tracePt t="167659" x="5365750" y="1779588"/>
          <p14:tracePt t="167675" x="5357813" y="1779588"/>
          <p14:tracePt t="167722" x="5351463" y="1779588"/>
          <p14:tracePt t="167762" x="5343525" y="1779588"/>
          <p14:tracePt t="169065" x="5337175" y="1779588"/>
          <p14:tracePt t="169120" x="5329238" y="1779588"/>
          <p14:tracePt t="169152" x="5322888" y="1779588"/>
          <p14:tracePt t="169228" x="5322888" y="1785938"/>
          <p14:tracePt t="169237" x="5314950" y="1785938"/>
          <p14:tracePt t="169261" x="5300663" y="1800225"/>
          <p14:tracePt t="169275" x="5294313" y="1808163"/>
          <p14:tracePt t="169283" x="5286375" y="1814513"/>
          <p14:tracePt t="169298" x="5280025" y="1814513"/>
          <p14:tracePt t="169314" x="5272088" y="1822450"/>
          <p14:tracePt t="169323" x="5265738" y="1828800"/>
          <p14:tracePt t="169338" x="5251450" y="1828800"/>
          <p14:tracePt t="169353" x="5251450" y="1836738"/>
          <p14:tracePt t="169370" x="5243513" y="1836738"/>
          <p14:tracePt t="169387" x="5229225" y="1836738"/>
          <p14:tracePt t="169403" x="5222875" y="1843088"/>
          <p14:tracePt t="169420" x="5194300" y="1857375"/>
          <p14:tracePt t="169437" x="5157788" y="1871663"/>
          <p14:tracePt t="169454" x="5100638" y="1900238"/>
          <p14:tracePt t="169471" x="5057775" y="1922463"/>
          <p14:tracePt t="169488" x="5000625" y="1951038"/>
          <p14:tracePt t="169504" x="4929188" y="1985963"/>
          <p14:tracePt t="169521" x="4879975" y="2022475"/>
          <p14:tracePt t="169537" x="4837113" y="2057400"/>
          <p14:tracePt t="169555" x="4714875" y="2108200"/>
          <p14:tracePt t="169571" x="4614863" y="2185988"/>
          <p14:tracePt t="169574" x="4572000" y="2208213"/>
          <p14:tracePt t="169588" x="4508500" y="2243138"/>
          <p14:tracePt t="169604" x="4465638" y="2279650"/>
          <p14:tracePt t="169622" x="4429125" y="2300288"/>
          <p14:tracePt t="169638" x="4386263" y="2328863"/>
          <p14:tracePt t="169655" x="4329113" y="2379663"/>
          <p14:tracePt t="169671" x="4265613" y="2457450"/>
          <p14:tracePt t="169688" x="4214813" y="2543175"/>
          <p14:tracePt t="169705" x="4143375" y="2628900"/>
          <p14:tracePt t="169722" x="4079875" y="2679700"/>
          <p14:tracePt t="169738" x="4014788" y="2736850"/>
          <p14:tracePt t="169758" x="3951288" y="2771775"/>
          <p14:tracePt t="169760" x="3914775" y="2800350"/>
          <p14:tracePt t="169772" x="3894138" y="2814638"/>
          <p14:tracePt t="169789" x="3851275" y="2851150"/>
          <p14:tracePt t="169806" x="3794125" y="2886075"/>
          <p14:tracePt t="169822" x="3751263" y="2900363"/>
          <p14:tracePt t="169839" x="3708400" y="2928938"/>
          <p14:tracePt t="169856" x="3665538" y="2951163"/>
          <p14:tracePt t="169873" x="3608388" y="2979738"/>
          <p14:tracePt t="169889" x="3579813" y="3008313"/>
          <p14:tracePt t="169892" x="3536950" y="3028950"/>
          <p14:tracePt t="169906" x="3522663" y="3028950"/>
          <p14:tracePt t="169923" x="3486150" y="3043238"/>
          <p14:tracePt t="169940" x="3400425" y="3071813"/>
          <p14:tracePt t="169956" x="3322638" y="3108325"/>
          <p14:tracePt t="169973" x="3243263" y="3128963"/>
          <p14:tracePt t="169990" x="3128963" y="3151188"/>
          <p14:tracePt t="170007" x="3051175" y="3165475"/>
          <p14:tracePt t="170023" x="2965450" y="3194050"/>
          <p14:tracePt t="170027" x="2928938" y="3200400"/>
          <p14:tracePt t="170041" x="2828925" y="3208338"/>
          <p14:tracePt t="170057" x="2751138" y="3208338"/>
          <p14:tracePt t="170074" x="2657475" y="3214688"/>
          <p14:tracePt t="170090" x="2571750" y="3236913"/>
          <p14:tracePt t="170107" x="2479675" y="3236913"/>
          <p14:tracePt t="170124" x="2351088" y="3236913"/>
          <p14:tracePt t="170140" x="2222500" y="3236913"/>
          <p14:tracePt t="170158" x="2051050" y="3228975"/>
          <p14:tracePt t="170175" x="1957388" y="3228975"/>
          <p14:tracePt t="170191" x="1879600" y="3228975"/>
          <p14:tracePt t="170207" x="1836738" y="3228975"/>
          <p14:tracePt t="170224" x="1793875" y="3228975"/>
          <p14:tracePt t="170242" x="1771650" y="3228975"/>
          <p14:tracePt t="170258" x="1751013" y="3228975"/>
          <p14:tracePt t="170262" x="1736725" y="3228975"/>
          <p14:tracePt t="170275" x="1722438" y="3228975"/>
          <p14:tracePt t="170291" x="1693863" y="3228975"/>
          <p14:tracePt t="170309" x="1671638" y="3228975"/>
          <p14:tracePt t="170326" x="1657350" y="3228975"/>
          <p14:tracePt t="170342" x="1651000" y="3222625"/>
          <p14:tracePt t="170487" x="1651000" y="3214688"/>
          <p14:tracePt t="170495" x="1657350" y="3214688"/>
          <p14:tracePt t="170512" x="1657350" y="3200400"/>
          <p14:tracePt t="170518" x="1665288" y="3200400"/>
          <p14:tracePt t="170526" x="1671638" y="3200400"/>
          <p14:tracePt t="170542" x="1679575" y="3200400"/>
          <p14:tracePt t="170560" x="1693863" y="3200400"/>
          <p14:tracePt t="170577" x="1708150" y="3200400"/>
          <p14:tracePt t="170594" x="1722438" y="3200400"/>
          <p14:tracePt t="170610" x="1751013" y="3200400"/>
          <p14:tracePt t="170627" x="1765300" y="3200400"/>
          <p14:tracePt t="170643" x="1793875" y="3200400"/>
          <p14:tracePt t="170660" x="1836738" y="3200400"/>
          <p14:tracePt t="170677" x="1893888" y="3200400"/>
          <p14:tracePt t="170693" x="1928813" y="3208338"/>
          <p14:tracePt t="170710" x="1979613" y="3214688"/>
          <p14:tracePt t="170727" x="1985963" y="3214688"/>
          <p14:tracePt t="170744" x="2028825" y="3214688"/>
          <p14:tracePt t="170760" x="2043113" y="3214688"/>
          <p14:tracePt t="170777" x="2057400" y="3214688"/>
          <p14:tracePt t="170794" x="2085975" y="3222625"/>
          <p14:tracePt t="170810" x="2114550" y="3222625"/>
          <p14:tracePt t="170827" x="2157413" y="3228975"/>
          <p14:tracePt t="170844" x="2208213" y="3228975"/>
          <p14:tracePt t="170861" x="2257425" y="3236913"/>
          <p14:tracePt t="170881" x="2293938" y="3236913"/>
          <p14:tracePt t="170895" x="2314575" y="3236913"/>
          <p14:tracePt t="170911" x="2328863" y="3236913"/>
          <p14:tracePt t="170928" x="2343150" y="3236913"/>
          <p14:tracePt t="170945" x="2357438" y="3236913"/>
          <p14:tracePt t="170948" x="2365375" y="3236913"/>
          <p14:tracePt t="170961" x="2379663" y="3236913"/>
          <p14:tracePt t="170979" x="2400300" y="3236913"/>
          <p14:tracePt t="170995" x="2422525" y="3236913"/>
          <p14:tracePt t="171012" x="2436813" y="3236913"/>
          <p14:tracePt t="171029" x="2443163" y="3236913"/>
          <p14:tracePt t="171046" x="2457450" y="3236913"/>
          <p14:tracePt t="171062" x="2471738" y="3236913"/>
          <p14:tracePt t="171079" x="2486025" y="3236913"/>
          <p14:tracePt t="171096" x="2508250" y="3228975"/>
          <p14:tracePt t="171112" x="2514600" y="3228975"/>
          <p14:tracePt t="171129" x="2528888" y="3228975"/>
          <p14:tracePt t="171146" x="2536825" y="3222625"/>
          <p14:tracePt t="171164" x="2551113" y="3214688"/>
          <p14:tracePt t="171179" x="2565400" y="3208338"/>
          <p14:tracePt t="171196" x="2579688" y="3208338"/>
          <p14:tracePt t="171246" x="2586038" y="3208338"/>
          <p14:tracePt t="171386" x="2593975" y="3208338"/>
          <p14:tracePt t="171402" x="2593975" y="3200400"/>
          <p14:tracePt t="171487" x="2600325" y="3200400"/>
          <p14:tracePt t="171518" x="2608263" y="3200400"/>
          <p14:tracePt t="171548" x="2614613" y="3200400"/>
          <p14:tracePt t="171565" x="2622550" y="3200400"/>
          <p14:tracePt t="171581" x="2628900" y="3200400"/>
          <p14:tracePt t="171628" x="2636838" y="3200400"/>
          <p14:tracePt t="171651" x="2643188" y="3200400"/>
          <p14:tracePt t="171682" x="2651125" y="3200400"/>
          <p14:tracePt t="171689" x="2657475" y="3200400"/>
          <p14:tracePt t="171698" x="2665413" y="3200400"/>
          <p14:tracePt t="171715" x="2671763" y="3200400"/>
          <p14:tracePt t="171732" x="2686050" y="3200400"/>
          <p14:tracePt t="171749" x="2693988" y="3194050"/>
          <p14:tracePt t="171766" x="2708275" y="3194050"/>
          <p14:tracePt t="171940" x="2714625" y="3194050"/>
          <p14:tracePt t="172260" x="2728913" y="3194050"/>
          <p14:tracePt t="172275" x="2736850" y="3186113"/>
          <p14:tracePt t="172996" x="2736850" y="3179763"/>
          <p14:tracePt t="173003" x="2757488" y="3165475"/>
          <p14:tracePt t="173009" x="2779713" y="3128963"/>
          <p14:tracePt t="173022" x="2800350" y="3114675"/>
          <p14:tracePt t="173039" x="2879725" y="3028950"/>
          <p14:tracePt t="173056" x="3028950" y="2871788"/>
          <p14:tracePt t="173073" x="3186113" y="2751138"/>
          <p14:tracePt t="173089" x="3314700" y="2643188"/>
          <p14:tracePt t="173106" x="3429000" y="2565400"/>
          <p14:tracePt t="173124" x="3557588" y="2479675"/>
          <p14:tracePt t="173139" x="3686175" y="2393950"/>
          <p14:tracePt t="173157" x="3765550" y="2343150"/>
          <p14:tracePt t="173173" x="3822700" y="2265363"/>
          <p14:tracePt t="173190" x="3886200" y="2222500"/>
          <p14:tracePt t="173207" x="3929063" y="2193925"/>
          <p14:tracePt t="173223" x="3979863" y="2165350"/>
          <p14:tracePt t="173240" x="4029075" y="2136775"/>
          <p14:tracePt t="173259" x="4129088" y="2114550"/>
          <p14:tracePt t="173262" x="4165600" y="2100263"/>
          <p14:tracePt t="173274" x="4229100" y="2071688"/>
          <p14:tracePt t="173290" x="4294188" y="2065338"/>
          <p14:tracePt t="173307" x="4322763" y="2051050"/>
          <p14:tracePt t="176587" x="4314825" y="2036763"/>
          <p14:tracePt t="176595" x="4279900" y="2000250"/>
          <p14:tracePt t="176607" x="4208463" y="1951038"/>
          <p14:tracePt t="176626" x="4057650" y="1843088"/>
          <p14:tracePt t="176642" x="3957638" y="1757363"/>
          <p14:tracePt t="176658" x="3871913" y="1708150"/>
          <p14:tracePt t="176675" x="3814763" y="1693863"/>
          <p14:tracePt t="176692" x="3794125" y="1693863"/>
          <p14:tracePt t="176708" x="3786188" y="1693863"/>
          <p14:tracePt t="176761" x="3786188" y="1685925"/>
          <p14:tracePt t="176767" x="3786188" y="1671638"/>
          <p14:tracePt t="176775" x="3786188" y="1665288"/>
          <p14:tracePt t="176792" x="3786188" y="1636713"/>
          <p14:tracePt t="176809" x="3794125" y="1600200"/>
          <p14:tracePt t="176826" x="3800475" y="1565275"/>
          <p14:tracePt t="176842" x="3800475" y="1522413"/>
          <p14:tracePt t="176859" x="3814763" y="1465263"/>
          <p14:tracePt t="176876" x="3829050" y="1414463"/>
          <p14:tracePt t="176894" x="3843338" y="1393825"/>
          <p14:tracePt t="176909" x="3857625" y="1379538"/>
          <p14:tracePt t="176926" x="3886200" y="1357313"/>
          <p14:tracePt t="176943" x="3908425" y="1343025"/>
          <p14:tracePt t="176960" x="3922713" y="1314450"/>
          <p14:tracePt t="176977" x="3922713" y="1308100"/>
          <p14:tracePt t="176993" x="3922713" y="1300163"/>
          <p14:tracePt t="177157" x="3971925" y="1300163"/>
          <p14:tracePt t="177164" x="4043363" y="1300163"/>
          <p14:tracePt t="177178" x="4114800" y="1300163"/>
          <p14:tracePt t="177194" x="4208463" y="1300163"/>
          <p14:tracePt t="177211" x="4337050" y="1300163"/>
          <p14:tracePt t="177228" x="4437063" y="1300163"/>
          <p14:tracePt t="177244" x="4451350" y="1300163"/>
          <p14:tracePt t="177261" x="4457700" y="1300163"/>
          <p14:tracePt t="177666" x="4443413" y="1300163"/>
          <p14:tracePt t="177673" x="4429125" y="1300163"/>
          <p14:tracePt t="177684" x="4429125" y="1308100"/>
          <p14:tracePt t="177696" x="4400550" y="1322388"/>
          <p14:tracePt t="177713" x="4379913" y="1322388"/>
          <p14:tracePt t="177731" x="4357688" y="1322388"/>
          <p14:tracePt t="177748" x="4343400" y="1322388"/>
          <p14:tracePt t="177764" x="4308475" y="1328738"/>
          <p14:tracePt t="177766" x="4286250" y="1343025"/>
          <p14:tracePt t="177781" x="4279900" y="1343025"/>
          <p14:tracePt t="177797" x="4265613" y="1350963"/>
          <p14:tracePt t="177814" x="4200525" y="1371600"/>
          <p14:tracePt t="177831" x="4157663" y="1371600"/>
          <p14:tracePt t="177847" x="4129088" y="1371600"/>
          <p14:tracePt t="177864" x="4086225" y="1379538"/>
          <p14:tracePt t="177882" x="4071938" y="1385888"/>
          <p14:tracePt t="177898" x="4057650" y="1400175"/>
          <p14:tracePt t="177915" x="4051300" y="1414463"/>
          <p14:tracePt t="177931" x="4014788" y="1422400"/>
          <p14:tracePt t="177948" x="4008438" y="1422400"/>
          <p14:tracePt t="177965" x="4000500" y="1428750"/>
          <p14:tracePt t="177981" x="3979863" y="1443038"/>
          <p14:tracePt t="177999" x="3971925" y="1450975"/>
          <p14:tracePt t="178016" x="3965575" y="1450975"/>
          <p14:tracePt t="178072" x="3957638" y="1450975"/>
          <p14:tracePt t="178806" x="3965575" y="1457325"/>
          <p14:tracePt t="178829" x="3971925" y="1457325"/>
          <p14:tracePt t="178845" x="3979863" y="1457325"/>
          <p14:tracePt t="178854" x="3986213" y="1457325"/>
          <p14:tracePt t="178871" x="3994150" y="1457325"/>
          <p14:tracePt t="178876" x="3994150" y="1465263"/>
          <p14:tracePt t="178886" x="4000500" y="1465263"/>
          <p14:tracePt t="178903" x="4008438" y="1471613"/>
          <p14:tracePt t="178938" x="4022725" y="1479550"/>
          <p14:tracePt t="178954" x="4065588" y="1479550"/>
          <p14:tracePt t="178970" x="4079875" y="1493838"/>
          <p14:tracePt t="178988" x="4108450" y="1493838"/>
          <p14:tracePt t="179004" x="4137025" y="1493838"/>
          <p14:tracePt t="179020" x="4179888" y="1500188"/>
          <p14:tracePt t="179037" x="4237038" y="1500188"/>
          <p14:tracePt t="179055" x="4279900" y="1500188"/>
          <p14:tracePt t="179071" x="4322763" y="1514475"/>
          <p14:tracePt t="179087" x="4343400" y="1522413"/>
          <p14:tracePt t="179104" x="4400550" y="1522413"/>
          <p14:tracePt t="179121" x="4422775" y="1522413"/>
          <p14:tracePt t="179138" x="4437063" y="1522413"/>
          <p14:tracePt t="179154" x="4451350" y="1522413"/>
          <p14:tracePt t="179171" x="4457700" y="1522413"/>
          <p14:tracePt t="179188" x="4465638" y="1522413"/>
          <p14:tracePt t="179205" x="4471988" y="1522413"/>
          <p14:tracePt t="179238" x="4479925" y="1522413"/>
          <p14:tracePt t="179275" x="4486275" y="1522413"/>
          <p14:tracePt t="179283" x="4494213" y="1522413"/>
          <p14:tracePt t="179291" x="4500563" y="1522413"/>
          <p14:tracePt t="179306" x="4508500" y="1522413"/>
          <p14:tracePt t="179969" x="4522788" y="1522413"/>
          <p14:tracePt t="179992" x="4529138" y="1522413"/>
          <p14:tracePt t="180008" x="4543425" y="1522413"/>
          <p14:tracePt t="180033" x="4551363" y="1528763"/>
          <p14:tracePt t="180041" x="4557713" y="1528763"/>
          <p14:tracePt t="180251" x="4565650" y="1528763"/>
          <p14:tracePt t="180352" x="4565650" y="1536700"/>
          <p14:tracePt t="180368" x="4565650" y="1543050"/>
          <p14:tracePt t="180374" x="4572000" y="1543050"/>
          <p14:tracePt t="180382" x="4572000" y="1550988"/>
          <p14:tracePt t="180399" x="4579938" y="1550988"/>
          <p14:tracePt t="180411" x="4579938" y="1557338"/>
          <p14:tracePt t="180428" x="4586288" y="1565275"/>
          <p14:tracePt t="180444" x="4600575" y="1571625"/>
          <p14:tracePt t="180462" x="4608513" y="1571625"/>
          <p14:tracePt t="180525" x="4608513" y="1579563"/>
          <p14:tracePt t="180539" x="4614863" y="1585913"/>
          <p14:tracePt t="180549" x="4622800" y="1593850"/>
          <p14:tracePt t="180562" x="4643438" y="1622425"/>
          <p14:tracePt t="180579" x="4657725" y="1651000"/>
          <p14:tracePt t="180595" x="4665663" y="1665288"/>
          <p14:tracePt t="180612" x="4672013" y="1685925"/>
          <p14:tracePt t="180629" x="4679950" y="1700213"/>
          <p14:tracePt t="180646" x="4700588" y="1728788"/>
          <p14:tracePt t="180662" x="4714875" y="1743075"/>
          <p14:tracePt t="180680" x="4737100" y="1757363"/>
          <p14:tracePt t="180696" x="4751388" y="1765300"/>
          <p14:tracePt t="180712" x="4772025" y="1771650"/>
          <p14:tracePt t="180729" x="4794250" y="1771650"/>
          <p14:tracePt t="180746" x="4808538" y="1771650"/>
          <p14:tracePt t="180763" x="4822825" y="1779588"/>
          <p14:tracePt t="180782" x="4829175" y="1785938"/>
          <p14:tracePt t="181017" x="4837113" y="1785938"/>
          <p14:tracePt t="182026" x="4843463" y="1785938"/>
          <p14:tracePt t="182041" x="4851400" y="1785938"/>
          <p14:tracePt t="182063" x="4851400" y="1793875"/>
          <p14:tracePt t="182073" x="4857750" y="1793875"/>
          <p14:tracePt t="182087" x="4872038" y="1793875"/>
          <p14:tracePt t="182095" x="4879975" y="1793875"/>
          <p14:tracePt t="182104" x="4886325" y="1793875"/>
          <p14:tracePt t="182120" x="4894263" y="1793875"/>
          <p14:tracePt t="182137" x="4900613" y="1785938"/>
          <p14:tracePt t="182154" x="4914900" y="1779588"/>
          <p14:tracePt t="182170" x="4922838" y="1779588"/>
          <p14:tracePt t="182187" x="4937125" y="1779588"/>
          <p14:tracePt t="182204" x="4943475" y="1779588"/>
          <p14:tracePt t="182221" x="4951413" y="1771650"/>
          <p14:tracePt t="182237" x="4957763" y="1765300"/>
          <p14:tracePt t="182270" x="4972050" y="1765300"/>
          <p14:tracePt t="182304" x="4979988" y="1765300"/>
          <p14:tracePt t="182324" x="4986338" y="1765300"/>
          <p14:tracePt t="182339" x="4994275" y="1765300"/>
          <p14:tracePt t="182361" x="4994275" y="1757363"/>
          <p14:tracePt t="182525" x="5000625" y="1757363"/>
          <p14:tracePt t="182533" x="5008563" y="1757363"/>
          <p14:tracePt t="182541" x="5029200" y="1757363"/>
          <p14:tracePt t="182556" x="5100638" y="1771650"/>
          <p14:tracePt t="182572" x="5194300" y="1771650"/>
          <p14:tracePt t="182589" x="5265738" y="1771650"/>
          <p14:tracePt t="182606" x="5329238" y="1771650"/>
          <p14:tracePt t="182622" x="5422900" y="1771650"/>
          <p14:tracePt t="182642" x="5608638" y="1785938"/>
          <p14:tracePt t="182656" x="5694363" y="1793875"/>
          <p14:tracePt t="182673" x="5800725" y="1800225"/>
          <p14:tracePt t="182690" x="5886450" y="1800225"/>
          <p14:tracePt t="182706" x="5922963" y="1800225"/>
          <p14:tracePt t="182723" x="5986463" y="1800225"/>
          <p14:tracePt t="182740" x="6051550" y="1793875"/>
          <p14:tracePt t="182757" x="6080125" y="1793875"/>
          <p14:tracePt t="182761" x="6108700" y="1793875"/>
          <p14:tracePt t="182773" x="6122988" y="1785938"/>
          <p14:tracePt t="182791" x="6165850" y="1785938"/>
          <p14:tracePt t="182807" x="6194425" y="1785938"/>
          <p14:tracePt t="182824" x="6208713" y="1779588"/>
          <p14:tracePt t="182841" x="6223000" y="1779588"/>
          <p14:tracePt t="182857" x="6229350" y="1779588"/>
          <p14:tracePt t="182874" x="6265863" y="1779588"/>
          <p14:tracePt t="182890" x="6323013" y="1779588"/>
          <p14:tracePt t="182907" x="6365875" y="1779588"/>
          <p14:tracePt t="182924" x="6394450" y="1779588"/>
          <p14:tracePt t="182941" x="6423025" y="1779588"/>
          <p14:tracePt t="182957" x="6429375" y="1779588"/>
          <p14:tracePt t="182975" x="6443663" y="1779588"/>
          <p14:tracePt t="183039" x="6451600" y="1779588"/>
          <p14:tracePt t="183157" x="6400800" y="1785938"/>
          <p14:tracePt t="183166" x="6329363" y="1793875"/>
          <p14:tracePt t="183175" x="6272213" y="1800225"/>
          <p14:tracePt t="183192" x="6108700" y="1808163"/>
          <p14:tracePt t="183210" x="5929313" y="1785938"/>
          <p14:tracePt t="183226" x="5815013" y="1771650"/>
          <p14:tracePt t="183242" x="5686425" y="1757363"/>
          <p14:tracePt t="183259" x="5537200" y="1728788"/>
          <p14:tracePt t="183276" x="5380038" y="1700213"/>
          <p14:tracePt t="183293" x="5222875" y="1671638"/>
          <p14:tracePt t="183310" x="5037138" y="1657350"/>
          <p14:tracePt t="183326" x="4900613" y="1643063"/>
          <p14:tracePt t="183344" x="4786313" y="1622425"/>
          <p14:tracePt t="183359" x="4772025" y="1622425"/>
          <p14:tracePt t="183446" x="4765675" y="1622425"/>
          <p14:tracePt t="183463" x="4757738" y="1622425"/>
          <p14:tracePt t="183468" x="4751388" y="1622425"/>
          <p14:tracePt t="183485" x="4743450" y="1622425"/>
          <p14:tracePt t="183501" x="4737100" y="1622425"/>
          <p14:tracePt t="183579" x="4757738" y="1622425"/>
          <p14:tracePt t="183586" x="4822825" y="1643063"/>
          <p14:tracePt t="183595" x="4857750" y="1657350"/>
          <p14:tracePt t="183611" x="4972050" y="1657350"/>
          <p14:tracePt t="183628" x="5080000" y="1657350"/>
          <p14:tracePt t="183645" x="5272088" y="1657350"/>
          <p14:tracePt t="183661" x="5414963" y="1665288"/>
          <p14:tracePt t="183678" x="5565775" y="1693863"/>
          <p14:tracePt t="183694" x="5700713" y="1714500"/>
          <p14:tracePt t="183699" x="5743575" y="1722438"/>
          <p14:tracePt t="183712" x="5843588" y="1714500"/>
          <p14:tracePt t="183728" x="5922963" y="1728788"/>
          <p14:tracePt t="183745" x="5980113" y="1728788"/>
          <p14:tracePt t="183763" x="6043613" y="1743075"/>
          <p14:tracePt t="183778" x="6072188" y="1743075"/>
          <p14:tracePt t="183796" x="6100763" y="1743075"/>
          <p14:tracePt t="183812" x="6115050" y="1751013"/>
          <p14:tracePt t="183828" x="6137275" y="1757363"/>
          <p14:tracePt t="183846" x="6194425" y="1765300"/>
          <p14:tracePt t="183862" x="6243638" y="1771650"/>
          <p14:tracePt t="183879" x="6308725" y="1785938"/>
          <p14:tracePt t="183896" x="6437313" y="1793875"/>
          <p14:tracePt t="183912" x="6537325" y="1808163"/>
          <p14:tracePt t="183929" x="6580188" y="1808163"/>
          <p14:tracePt t="183946" x="6600825" y="1808163"/>
          <p14:tracePt t="183963" x="6608763" y="1808163"/>
          <p14:tracePt t="183979" x="6608763" y="1814513"/>
          <p14:tracePt t="183996" x="6615113" y="1814513"/>
          <p14:tracePt t="184013" x="6615113" y="1828800"/>
          <p14:tracePt t="184030" x="6637338" y="1828800"/>
          <p14:tracePt t="184033" x="6651625" y="1828800"/>
          <p14:tracePt t="184478" x="6657975" y="1828800"/>
          <p14:tracePt t="185289" x="6672263" y="1828800"/>
          <p14:tracePt t="185337" x="6672263" y="1836738"/>
          <p14:tracePt t="185344" x="6680200" y="1836738"/>
          <p14:tracePt t="185353" x="6680200" y="1843088"/>
          <p14:tracePt t="185370" x="6680200" y="1857375"/>
          <p14:tracePt t="185387" x="6680200" y="1865313"/>
          <p14:tracePt t="185404" x="6680200" y="1871663"/>
          <p14:tracePt t="185421" x="6651625" y="1900238"/>
          <p14:tracePt t="185439" x="6565900" y="1971675"/>
          <p14:tracePt t="185454" x="6523038" y="2022475"/>
          <p14:tracePt t="185470" x="6457950" y="2057400"/>
          <p14:tracePt t="185487" x="6380163" y="2108200"/>
          <p14:tracePt t="185504" x="6294438" y="2151063"/>
          <p14:tracePt t="185521" x="6180138" y="2171700"/>
          <p14:tracePt t="185538" x="6008688" y="2208213"/>
          <p14:tracePt t="185554" x="5915025" y="2214563"/>
          <p14:tracePt t="185571" x="5815013" y="2214563"/>
          <p14:tracePt t="185589" x="5757863" y="2214563"/>
          <p14:tracePt t="185605" x="5708650" y="2214563"/>
          <p14:tracePt t="185622" x="5686425" y="2214563"/>
          <p14:tracePt t="185638" x="5680075" y="2214563"/>
          <p14:tracePt t="185719" x="5686425" y="2208213"/>
          <p14:tracePt t="185728" x="5700713" y="2208213"/>
          <p14:tracePt t="185738" x="5715000" y="2208213"/>
          <p14:tracePt t="185756" x="5757863" y="2200275"/>
          <p14:tracePt t="185760" x="5786438" y="2200275"/>
          <p14:tracePt t="185772" x="5843588" y="2200275"/>
          <p14:tracePt t="185789" x="5929313" y="2200275"/>
          <p14:tracePt t="185806" x="6015038" y="2200275"/>
          <p14:tracePt t="185823" x="6094413" y="2208213"/>
          <p14:tracePt t="185839" x="6200775" y="2214563"/>
          <p14:tracePt t="185856" x="6337300" y="2200275"/>
          <p14:tracePt t="185875" x="6508750" y="2200275"/>
          <p14:tracePt t="185890" x="6580188" y="2200275"/>
          <p14:tracePt t="185906" x="6665913" y="2214563"/>
          <p14:tracePt t="185923" x="6743700" y="2214563"/>
          <p14:tracePt t="185940" x="6823075" y="2214563"/>
          <p14:tracePt t="185957" x="6923088" y="2214563"/>
          <p14:tracePt t="185973" x="7037388" y="2214563"/>
          <p14:tracePt t="185990" x="7115175" y="2208213"/>
          <p14:tracePt t="185993" x="7165975" y="2208213"/>
          <p14:tracePt t="186009" x="7294563" y="2208213"/>
          <p14:tracePt t="186024" x="7437438" y="2200275"/>
          <p14:tracePt t="186040" x="7572375" y="2214563"/>
          <p14:tracePt t="186057" x="7700963" y="2214563"/>
          <p14:tracePt t="186074" x="7786688" y="2214563"/>
          <p14:tracePt t="186091" x="7915275" y="2200275"/>
          <p14:tracePt t="186108" x="8058150" y="2193925"/>
          <p14:tracePt t="186124" x="8123238" y="2193925"/>
          <p14:tracePt t="186140" x="8186738" y="2193925"/>
          <p14:tracePt t="186158" x="8266113" y="2193925"/>
          <p14:tracePt t="186175" x="8343900" y="2193925"/>
          <p14:tracePt t="186191" x="8423275" y="2193925"/>
          <p14:tracePt t="186208" x="8472488" y="2193925"/>
          <p14:tracePt t="186225" x="8509000" y="2193925"/>
          <p14:tracePt t="186242" x="8551863" y="2193925"/>
          <p14:tracePt t="186262" x="8558213" y="2193925"/>
          <p14:tracePt t="186290" x="8566150" y="2193925"/>
          <p14:tracePt t="186367" x="8566150" y="2185988"/>
          <p14:tracePt t="186374" x="8572500" y="2185988"/>
          <p14:tracePt t="186390" x="8572500" y="2179638"/>
          <p14:tracePt t="186891" x="8566150" y="2179638"/>
          <p14:tracePt t="187116" x="8558213" y="2179638"/>
          <p14:tracePt t="187124" x="8551863" y="2179638"/>
          <p14:tracePt t="187133" x="8543925" y="2179638"/>
          <p14:tracePt t="187146" x="8529638" y="2179638"/>
          <p14:tracePt t="187163" x="8472488" y="2200275"/>
          <p14:tracePt t="187179" x="8337550" y="2243138"/>
          <p14:tracePt t="187196" x="8208963" y="2279650"/>
          <p14:tracePt t="187213" x="8043863" y="2351088"/>
          <p14:tracePt t="187230" x="7886700" y="2436813"/>
          <p14:tracePt t="187247" x="7723188" y="2508250"/>
          <p14:tracePt t="187264" x="7480300" y="2571750"/>
          <p14:tracePt t="187280" x="7323138" y="2614613"/>
          <p14:tracePt t="187298" x="7186613" y="2628900"/>
          <p14:tracePt t="187314" x="7072313" y="2636838"/>
          <p14:tracePt t="187330" x="6943725" y="2651125"/>
          <p14:tracePt t="187347" x="6765925" y="2714625"/>
          <p14:tracePt t="187366" x="6600825" y="2822575"/>
          <p14:tracePt t="187381" x="6451600" y="2894013"/>
          <p14:tracePt t="187398" x="6229350" y="2971800"/>
          <p14:tracePt t="187416" x="6043613" y="3028950"/>
          <p14:tracePt t="187431" x="5880100" y="3057525"/>
          <p14:tracePt t="187448" x="5657850" y="3108325"/>
          <p14:tracePt t="187465" x="5437188" y="3128963"/>
          <p14:tracePt t="187481" x="5214938" y="3151188"/>
          <p14:tracePt t="187498" x="4894263" y="3151188"/>
          <p14:tracePt t="187515" x="4800600" y="3151188"/>
          <p14:tracePt t="187533" x="4471988" y="3151188"/>
          <p14:tracePt t="187549" x="4271963" y="3194050"/>
          <p14:tracePt t="187566" x="4008438" y="3214688"/>
          <p14:tracePt t="187582" x="3771900" y="3214688"/>
          <p14:tracePt t="187598" x="3536950" y="3200400"/>
          <p14:tracePt t="187616" x="3251200" y="3200400"/>
          <p14:tracePt t="187632" x="3065463" y="3194050"/>
          <p14:tracePt t="187649" x="2914650" y="3194050"/>
          <p14:tracePt t="187666" x="2814638" y="3171825"/>
          <p14:tracePt t="187682" x="2722563" y="3143250"/>
          <p14:tracePt t="187699" x="2651125" y="3136900"/>
          <p14:tracePt t="187716" x="2622550" y="3136900"/>
          <p14:tracePt t="187733" x="2593975" y="3136900"/>
          <p14:tracePt t="187750" x="2565400" y="3136900"/>
          <p14:tracePt t="187767" x="2522538" y="3136900"/>
          <p14:tracePt t="187783" x="2457450" y="3136900"/>
          <p14:tracePt t="187800" x="2351088" y="3128963"/>
          <p14:tracePt t="187816" x="2271713" y="3128963"/>
          <p14:tracePt t="187833" x="2243138" y="3128963"/>
          <p14:tracePt t="187850" x="2171700" y="3128963"/>
          <p14:tracePt t="187870" x="2165350" y="3128963"/>
          <p14:tracePt t="188046" x="2185988" y="3122613"/>
          <p14:tracePt t="188056" x="2193925" y="3122613"/>
          <p14:tracePt t="188063" x="2200275" y="3122613"/>
          <p14:tracePt t="188071" x="2222500" y="3122613"/>
          <p14:tracePt t="188085" x="2265363" y="3122613"/>
          <p14:tracePt t="188101" x="2286000" y="3122613"/>
          <p14:tracePt t="188118" x="2386013" y="3122613"/>
          <p14:tracePt t="188135" x="2436813" y="3122613"/>
          <p14:tracePt t="188151" x="2500313" y="3122613"/>
          <p14:tracePt t="188168" x="2551113" y="3122613"/>
          <p14:tracePt t="188185" x="2600325" y="3122613"/>
          <p14:tracePt t="188202" x="2665413" y="3122613"/>
          <p14:tracePt t="188218" x="2693988" y="3128963"/>
          <p14:tracePt t="188235" x="2700338" y="3128963"/>
          <p14:tracePt t="188252" x="2714625" y="3128963"/>
          <p14:tracePt t="188268" x="2722563" y="3128963"/>
          <p14:tracePt t="188285" x="2728913" y="3128963"/>
          <p14:tracePt t="188312" x="2736850" y="3128963"/>
          <p14:tracePt t="188339" x="2743200" y="3128963"/>
          <p14:tracePt t="188352" x="2751138" y="3128963"/>
          <p14:tracePt t="188359" x="2751138" y="3122613"/>
          <p14:tracePt t="188369" x="2757488" y="3122613"/>
          <p14:tracePt t="188386" x="2765425" y="3122613"/>
          <p14:tracePt t="188404" x="2779713" y="3122613"/>
          <p14:tracePt t="188420" x="2800350" y="3122613"/>
          <p14:tracePt t="188437" x="2822575" y="3122613"/>
          <p14:tracePt t="188453" x="2828925" y="3122613"/>
          <p14:tracePt t="188469" x="2851150" y="3122613"/>
          <p14:tracePt t="188486" x="2865438" y="3122613"/>
          <p14:tracePt t="188504" x="2879725" y="3122613"/>
          <p14:tracePt t="188520" x="2894013" y="3122613"/>
          <p14:tracePt t="188537" x="2900363" y="3122613"/>
          <p14:tracePt t="188554" x="2914650" y="3122613"/>
          <p14:tracePt t="188570" x="2922588" y="3114675"/>
          <p14:tracePt t="188587" x="2936875" y="3114675"/>
          <p14:tracePt t="188604" x="2951163" y="3114675"/>
          <p14:tracePt t="188621" x="2957513" y="3114675"/>
          <p14:tracePt t="188638" x="2965450" y="3114675"/>
          <p14:tracePt t="188654" x="2971800" y="3108325"/>
          <p14:tracePt t="188671" x="2979738" y="3108325"/>
          <p14:tracePt t="188688" x="2986088" y="3108325"/>
          <p14:tracePt t="188704" x="3014663" y="3108325"/>
          <p14:tracePt t="188721" x="3028950" y="3108325"/>
          <p14:tracePt t="188738" x="3057525" y="3108325"/>
          <p14:tracePt t="188755" x="3086100" y="3108325"/>
          <p14:tracePt t="188759" x="3094038" y="3108325"/>
          <p14:tracePt t="188772" x="3108325" y="3108325"/>
          <p14:tracePt t="189633" x="3108325" y="3100388"/>
          <p14:tracePt t="189641" x="3100388" y="3094038"/>
          <p14:tracePt t="189649" x="3086100" y="3094038"/>
          <p14:tracePt t="189659" x="3079750" y="3094038"/>
          <p14:tracePt t="189677" x="3071813" y="3086100"/>
          <p14:tracePt t="189693" x="3057525" y="3086100"/>
          <p14:tracePt t="189710" x="3014663" y="3079750"/>
          <p14:tracePt t="189726" x="2986088" y="3079750"/>
          <p14:tracePt t="189743" x="2971800" y="3079750"/>
          <p14:tracePt t="189760" x="2951163" y="3071813"/>
          <p14:tracePt t="189777" x="2943225" y="3071813"/>
          <p14:tracePt t="189793" x="2936875" y="3071813"/>
          <p14:tracePt t="189811" x="2922588" y="3065463"/>
          <p14:tracePt t="189827" x="2908300" y="3065463"/>
          <p14:tracePt t="189844" x="2900363" y="3057525"/>
          <p14:tracePt t="189860" x="2894013" y="3057525"/>
          <p14:tracePt t="190171" x="2886075" y="3057525"/>
          <p14:tracePt t="190196" x="2879725" y="3057525"/>
          <p14:tracePt t="190274" x="2871788" y="3057525"/>
          <p14:tracePt t="190359" x="2865438" y="3057525"/>
          <p14:tracePt t="190493" x="2865438" y="3065463"/>
          <p14:tracePt t="190500" x="2865438" y="3071813"/>
          <p14:tracePt t="190507" x="2871788" y="3086100"/>
          <p14:tracePt t="190522" x="2871788" y="3094038"/>
          <p14:tracePt t="190531" x="2871788" y="3100388"/>
          <p14:tracePt t="190547" x="2879725" y="3108325"/>
          <p14:tracePt t="190564" x="2879725" y="3143250"/>
          <p14:tracePt t="190581" x="2894013" y="3179763"/>
          <p14:tracePt t="190598" x="2908300" y="3222625"/>
          <p14:tracePt t="190615" x="2908300" y="3257550"/>
          <p14:tracePt t="190618" x="2908300" y="3279775"/>
          <p14:tracePt t="190632" x="2908300" y="3328988"/>
          <p14:tracePt t="190649" x="2914650" y="3400425"/>
          <p14:tracePt t="190665" x="2922588" y="3451225"/>
          <p14:tracePt t="190681" x="2922588" y="3508375"/>
          <p14:tracePt t="190698" x="2914650" y="3565525"/>
          <p14:tracePt t="190715" x="2900363" y="3643313"/>
          <p14:tracePt t="190732" x="2900363" y="3665538"/>
          <p14:tracePt t="190749" x="2879725" y="3743325"/>
          <p14:tracePt t="190765" x="2857500" y="3765550"/>
          <p14:tracePt t="190785" x="2843213" y="3786188"/>
          <p14:tracePt t="190799" x="2814638" y="3808413"/>
          <p14:tracePt t="190815" x="2800350" y="3814763"/>
          <p14:tracePt t="190832" x="2779713" y="3814763"/>
          <p14:tracePt t="190849" x="2743200" y="3814763"/>
          <p14:tracePt t="190866" x="2693988" y="3822700"/>
          <p14:tracePt t="190882" x="2643188" y="3829050"/>
          <p14:tracePt t="190899" x="2557463" y="3829050"/>
          <p14:tracePt t="190916" x="2465388" y="3836988"/>
          <p14:tracePt t="190933" x="2371725" y="3829050"/>
          <p14:tracePt t="190950" x="2314575" y="3822700"/>
          <p14:tracePt t="190966" x="2251075" y="3814763"/>
          <p14:tracePt t="190983" x="2185988" y="3786188"/>
          <p14:tracePt t="191000" x="2157413" y="3757613"/>
          <p14:tracePt t="191017" x="2136775" y="3729038"/>
          <p14:tracePt t="191033" x="2136775" y="3671888"/>
          <p14:tracePt t="191050" x="2128838" y="3600450"/>
          <p14:tracePt t="191068" x="2114550" y="3500438"/>
          <p14:tracePt t="191084" x="2114550" y="3408363"/>
          <p14:tracePt t="191100" x="2114550" y="3336925"/>
          <p14:tracePt t="191117" x="2114550" y="3300413"/>
          <p14:tracePt t="191134" x="2136775" y="3265488"/>
          <p14:tracePt t="191150" x="2165350" y="3222625"/>
          <p14:tracePt t="191167" x="2228850" y="3165475"/>
          <p14:tracePt t="191184" x="2293938" y="3128963"/>
          <p14:tracePt t="191187" x="2314575" y="3114675"/>
          <p14:tracePt t="191200" x="2336800" y="3108325"/>
          <p14:tracePt t="191218" x="2428875" y="3079750"/>
          <p14:tracePt t="191234" x="2479675" y="3079750"/>
          <p14:tracePt t="191251" x="2514600" y="3079750"/>
          <p14:tracePt t="191268" x="2586038" y="3094038"/>
          <p14:tracePt t="191284" x="2651125" y="3108325"/>
          <p14:tracePt t="191301" x="2693988" y="3136900"/>
          <p14:tracePt t="191318" x="2786063" y="3214688"/>
          <p14:tracePt t="191335" x="2836863" y="3251200"/>
          <p14:tracePt t="191353" x="2865438" y="3294063"/>
          <p14:tracePt t="191368" x="2914650" y="3343275"/>
          <p14:tracePt t="191385" x="2928938" y="3386138"/>
          <p14:tracePt t="191402" x="2936875" y="3414713"/>
          <p14:tracePt t="191419" x="2943225" y="3465513"/>
          <p14:tracePt t="191436" x="2965450" y="3571875"/>
          <p14:tracePt t="191452" x="2965450" y="3614738"/>
          <p14:tracePt t="191469" x="2965450" y="3657600"/>
          <p14:tracePt t="191486" x="2965450" y="3708400"/>
          <p14:tracePt t="191502" x="2965450" y="3736975"/>
          <p14:tracePt t="191519" x="2965450" y="3765550"/>
          <p14:tracePt t="191536" x="2951163" y="3779838"/>
          <p14:tracePt t="191538" x="2943225" y="3800475"/>
          <p14:tracePt t="191552" x="2928938" y="3808413"/>
          <p14:tracePt t="191569" x="2908300" y="3822700"/>
          <p14:tracePt t="191572" x="2886075" y="3836988"/>
          <p14:tracePt t="191586" x="2836863" y="3922713"/>
          <p14:tracePt t="191603" x="2786063" y="3951288"/>
          <p14:tracePt t="191619" x="2686050" y="3965575"/>
          <p14:tracePt t="191637" x="2614613" y="3971925"/>
          <p14:tracePt t="191653" x="2571750" y="3971925"/>
          <p14:tracePt t="191670" x="2522538" y="3957638"/>
          <p14:tracePt t="191687" x="2500313" y="3937000"/>
          <p14:tracePt t="191703" x="2471738" y="3908425"/>
          <p14:tracePt t="191720" x="2428875" y="3879850"/>
          <p14:tracePt t="191737" x="2400300" y="3865563"/>
          <p14:tracePt t="191754" x="2357438" y="3857625"/>
          <p14:tracePt t="191758" x="2336800" y="3857625"/>
          <p14:tracePt t="191771" x="2314575" y="3857625"/>
          <p14:tracePt t="191788" x="2314575" y="3851275"/>
          <p14:tracePt t="191804" x="2308225" y="3843338"/>
          <p14:tracePt t="191821" x="2300288" y="3829050"/>
          <p14:tracePt t="191837" x="2293938" y="3794125"/>
          <p14:tracePt t="191854" x="2300288" y="3736975"/>
          <p14:tracePt t="191871" x="2300288" y="3686175"/>
          <p14:tracePt t="191887" x="2300288" y="3651250"/>
          <p14:tracePt t="191890" x="2300288" y="3629025"/>
          <p14:tracePt t="191907" x="2300288" y="3608388"/>
          <p14:tracePt t="191922" x="2300288" y="3594100"/>
          <p14:tracePt t="191938" x="2308225" y="3579813"/>
          <p14:tracePt t="191955" x="2314575" y="3565525"/>
          <p14:tracePt t="191971" x="2322513" y="3551238"/>
          <p14:tracePt t="191988" x="2328863" y="3536950"/>
          <p14:tracePt t="192005" x="2343150" y="3508375"/>
          <p14:tracePt t="192007" x="2351088" y="3494088"/>
          <p14:tracePt t="192022" x="2365375" y="3457575"/>
          <p14:tracePt t="192039" x="2365375" y="3422650"/>
          <p14:tracePt t="192056" x="2371725" y="3386138"/>
          <p14:tracePt t="192072" x="2386013" y="3365500"/>
          <p14:tracePt t="192089" x="2386013" y="3357563"/>
          <p14:tracePt t="192106" x="2386013" y="3343275"/>
          <p14:tracePt t="192139" x="2386013" y="3328988"/>
          <p14:tracePt t="192156" x="2386013" y="3294063"/>
          <p14:tracePt t="192172" x="2386013" y="3257550"/>
          <p14:tracePt t="192190" x="2386013" y="3236913"/>
          <p14:tracePt t="192206" x="2379663" y="3200400"/>
          <p14:tracePt t="192223" x="2379663" y="3186113"/>
          <p14:tracePt t="192239" x="2379663" y="3171825"/>
          <p14:tracePt t="192257" x="2379663" y="3157538"/>
          <p14:tracePt t="192273" x="2379663" y="3143250"/>
          <p14:tracePt t="192290" x="2386013" y="3128963"/>
          <p14:tracePt t="192306" x="2386013" y="3114675"/>
          <p14:tracePt t="192323" x="2386013" y="3108325"/>
          <p14:tracePt t="192340" x="2386013" y="3100388"/>
          <p14:tracePt t="192357" x="2393950" y="3094038"/>
          <p14:tracePt t="192421" x="2393950" y="3086100"/>
          <p14:tracePt t="192436" x="2393950" y="3079750"/>
          <p14:tracePt t="192453" x="2393950" y="3071813"/>
          <p14:tracePt t="192461" x="2393950" y="3065463"/>
          <p14:tracePt t="192475" x="2393950" y="3057525"/>
          <p14:tracePt t="192647" x="2393950" y="3051175"/>
          <p14:tracePt t="192680" x="2386013" y="3051175"/>
          <p14:tracePt t="192703" x="2379663" y="3051175"/>
          <p14:tracePt t="192711" x="2371725" y="3051175"/>
          <p14:tracePt t="192719" x="2365375" y="3051175"/>
          <p14:tracePt t="192729" x="2357438" y="3051175"/>
          <p14:tracePt t="192743" x="2328863" y="3051175"/>
          <p14:tracePt t="192760" x="2300288" y="3051175"/>
          <p14:tracePt t="192776" x="2271713" y="3051175"/>
          <p14:tracePt t="192792" x="2243138" y="3057525"/>
          <p14:tracePt t="192809" x="2222500" y="3065463"/>
          <p14:tracePt t="192826" x="2193925" y="3071813"/>
          <p14:tracePt t="192843" x="2165350" y="3071813"/>
          <p14:tracePt t="192860" x="2136775" y="3079750"/>
          <p14:tracePt t="192877" x="2114550" y="3079750"/>
          <p14:tracePt t="192893" x="2085975" y="3086100"/>
          <p14:tracePt t="192909" x="2065338" y="3094038"/>
          <p14:tracePt t="192927" x="2043113" y="3100388"/>
          <p14:tracePt t="192943" x="2008188" y="3114675"/>
          <p14:tracePt t="192947" x="1993900" y="3128963"/>
          <p14:tracePt t="192960" x="1957388" y="3143250"/>
          <p14:tracePt t="192977" x="1936750" y="3165475"/>
          <p14:tracePt t="192993" x="1922463" y="3171825"/>
          <p14:tracePt t="193011" x="1900238" y="3194050"/>
          <p14:tracePt t="193030" x="1885950" y="3214688"/>
          <p14:tracePt t="193044" x="1865313" y="3257550"/>
          <p14:tracePt t="193061" x="1843088" y="3286125"/>
          <p14:tracePt t="193077" x="1822450" y="3314700"/>
          <p14:tracePt t="193094" x="1800225" y="3351213"/>
          <p14:tracePt t="193111" x="1785938" y="3386138"/>
          <p14:tracePt t="193127" x="1771650" y="3408363"/>
          <p14:tracePt t="193144" x="1757363" y="3443288"/>
          <p14:tracePt t="193162" x="1743075" y="3465513"/>
          <p14:tracePt t="193178" x="1728788" y="3508375"/>
          <p14:tracePt t="193195" x="1722438" y="3543300"/>
          <p14:tracePt t="193211" x="1700213" y="3586163"/>
          <p14:tracePt t="193228" x="1685925" y="3629025"/>
          <p14:tracePt t="193245" x="1685925" y="3651250"/>
          <p14:tracePt t="193261" x="1679575" y="3671888"/>
          <p14:tracePt t="193278" x="1671638" y="3694113"/>
          <p14:tracePt t="193295" x="1671638" y="3729038"/>
          <p14:tracePt t="193313" x="1671638" y="3800475"/>
          <p14:tracePt t="193329" x="1671638" y="3851275"/>
          <p14:tracePt t="193346" x="1671638" y="3900488"/>
          <p14:tracePt t="193362" x="1671638" y="3943350"/>
          <p14:tracePt t="193379" x="1671638" y="4008438"/>
          <p14:tracePt t="193396" x="1671638" y="4043363"/>
          <p14:tracePt t="193412" x="1671638" y="4065588"/>
          <p14:tracePt t="193429" x="1671638" y="4079875"/>
          <p14:tracePt t="193447" x="1679575" y="4100513"/>
          <p14:tracePt t="193463" x="1679575" y="4129088"/>
          <p14:tracePt t="193479" x="1679575" y="4151313"/>
          <p14:tracePt t="193496" x="1679575" y="4165600"/>
          <p14:tracePt t="193513" x="1679575" y="4171950"/>
          <p14:tracePt t="193530" x="1679575" y="4179888"/>
          <p14:tracePt t="193687" x="1685925" y="4179888"/>
          <p14:tracePt t="194135" x="1693863" y="4179888"/>
          <p14:tracePt t="194148" x="1700213" y="4179888"/>
          <p14:tracePt t="194282" x="1700213" y="4171950"/>
          <p14:tracePt t="194289" x="1708150" y="4171950"/>
          <p14:tracePt t="194305" x="1708150" y="4165600"/>
          <p14:tracePt t="194317" x="1714500" y="4165600"/>
          <p14:tracePt t="194334" x="1736725" y="4129088"/>
          <p14:tracePt t="194350" x="1751013" y="4071938"/>
          <p14:tracePt t="194367" x="1757363" y="3986213"/>
          <p14:tracePt t="194384" x="1779588" y="3843338"/>
          <p14:tracePt t="194401" x="1800225" y="3708400"/>
          <p14:tracePt t="194418" x="1808163" y="3614738"/>
          <p14:tracePt t="194435" x="1822450" y="3543300"/>
          <p14:tracePt t="194436" x="1822450" y="3522663"/>
          <p14:tracePt t="194451" x="1822450" y="3508375"/>
          <p14:tracePt t="194468" x="1828800" y="3479800"/>
          <p14:tracePt t="194484" x="1836738" y="3451225"/>
          <p14:tracePt t="194501" x="1843088" y="3422650"/>
          <p14:tracePt t="194518" x="1843088" y="3379788"/>
          <p14:tracePt t="194535" x="1851025" y="3336925"/>
          <p14:tracePt t="194552" x="1851025" y="3228975"/>
          <p14:tracePt t="194569" x="1857375" y="3165475"/>
          <p14:tracePt t="194585" x="1857375" y="3128963"/>
          <p14:tracePt t="194602" x="1865313" y="3100388"/>
          <p14:tracePt t="194618" x="1871663" y="3079750"/>
          <p14:tracePt t="194635" x="1871663" y="3071813"/>
          <p14:tracePt t="194669" x="1871663" y="3065463"/>
          <p14:tracePt t="194686" x="1871663" y="3057525"/>
          <p14:tracePt t="194789" x="1879600" y="3057525"/>
          <p14:tracePt t="194868" x="1885950" y="3057525"/>
          <p14:tracePt t="194875" x="1900238" y="3057525"/>
          <p14:tracePt t="194887" x="1914525" y="3057525"/>
          <p14:tracePt t="194903" x="1951038" y="3065463"/>
          <p14:tracePt t="194920" x="2057400" y="3079750"/>
          <p14:tracePt t="194937" x="2157413" y="3079750"/>
          <p14:tracePt t="194954" x="2265363" y="3079750"/>
          <p14:tracePt t="194970" x="2343150" y="3079750"/>
          <p14:tracePt t="194988" x="2414588" y="3079750"/>
          <p14:tracePt t="195004" x="2465388" y="3079750"/>
          <p14:tracePt t="195021" x="2508250" y="3086100"/>
          <p14:tracePt t="195038" x="2557463" y="3086100"/>
          <p14:tracePt t="195054" x="2593975" y="3086100"/>
          <p14:tracePt t="195071" x="2643188" y="3086100"/>
          <p14:tracePt t="195088" x="2700338" y="3086100"/>
          <p14:tracePt t="195105" x="2786063" y="3094038"/>
          <p14:tracePt t="195124" x="2828925" y="3079750"/>
          <p14:tracePt t="195138" x="2857500" y="3079750"/>
          <p14:tracePt t="195155" x="2871788" y="3079750"/>
          <p14:tracePt t="195232" x="2879725" y="3079750"/>
          <p14:tracePt t="195257" x="2886075" y="3079750"/>
          <p14:tracePt t="195453" x="2879725" y="3079750"/>
          <p14:tracePt t="195461" x="2871788" y="3079750"/>
          <p14:tracePt t="195477" x="2865438" y="3079750"/>
          <p14:tracePt t="195499" x="2857500" y="3079750"/>
          <p14:tracePt t="195509" x="2851150" y="3079750"/>
          <p14:tracePt t="195515" x="2843213" y="3079750"/>
          <p14:tracePt t="195531" x="2836863" y="3079750"/>
          <p14:tracePt t="195547" x="2828925" y="3079750"/>
          <p14:tracePt t="195765" x="2828925" y="3086100"/>
          <p14:tracePt t="195774" x="2836863" y="3086100"/>
          <p14:tracePt t="195780" x="2857500" y="3086100"/>
          <p14:tracePt t="195791" x="2871788" y="3094038"/>
          <p14:tracePt t="195808" x="2900363" y="3094038"/>
          <p14:tracePt t="195825" x="2922588" y="3094038"/>
          <p14:tracePt t="195827" x="2928938" y="3094038"/>
          <p14:tracePt t="195851" x="2936875" y="3094038"/>
          <p14:tracePt t="195937" x="2943225" y="3094038"/>
          <p14:tracePt t="195952" x="2957513" y="3094038"/>
          <p14:tracePt t="195961" x="2965450" y="3094038"/>
          <p14:tracePt t="195983" x="2971800" y="3094038"/>
          <p14:tracePt t="195990" x="2979738" y="3094038"/>
          <p14:tracePt t="196719" x="2971800" y="3094038"/>
          <p14:tracePt t="196750" x="2965450" y="3094038"/>
          <p14:tracePt t="196768" x="2951163" y="3094038"/>
          <p14:tracePt t="196774" x="2936875" y="3094038"/>
          <p14:tracePt t="196782" x="2928938" y="3094038"/>
          <p14:tracePt t="196797" x="2908300" y="3108325"/>
          <p14:tracePt t="196814" x="2865438" y="3136900"/>
          <p14:tracePt t="196831" x="2836863" y="3157538"/>
          <p14:tracePt t="196847" x="2814638" y="3179763"/>
          <p14:tracePt t="196863" x="2800350" y="3194050"/>
          <p14:tracePt t="196880" x="2722563" y="3222625"/>
          <p14:tracePt t="196897" x="2700338" y="3236913"/>
          <p14:tracePt t="196914" x="2657475" y="3257550"/>
          <p14:tracePt t="196930" x="2614613" y="3257550"/>
          <p14:tracePt t="196947" x="2593975" y="3271838"/>
          <p14:tracePt t="196964" x="2579688" y="3271838"/>
          <p14:tracePt t="196981" x="2565400" y="3271838"/>
          <p14:tracePt t="196998" x="2536825" y="3286125"/>
          <p14:tracePt t="197015" x="2508250" y="3286125"/>
          <p14:tracePt t="197031" x="2465388" y="3300413"/>
          <p14:tracePt t="197048" x="2436813" y="3300413"/>
          <p14:tracePt t="197065" x="2400300" y="3308350"/>
          <p14:tracePt t="197082" x="2357438" y="3322638"/>
          <p14:tracePt t="197098" x="2328863" y="3322638"/>
          <p14:tracePt t="197116" x="2286000" y="3328988"/>
          <p14:tracePt t="197132" x="2228850" y="3336925"/>
          <p14:tracePt t="197148" x="2179638" y="3336925"/>
          <p14:tracePt t="197165" x="2151063" y="3336925"/>
          <p14:tracePt t="197182" x="2122488" y="3336925"/>
          <p14:tracePt t="197199" x="2093913" y="3336925"/>
          <p14:tracePt t="197216" x="2051050" y="3336925"/>
          <p14:tracePt t="197233" x="2028825" y="3336925"/>
          <p14:tracePt t="197249" x="2000250" y="3357563"/>
          <p14:tracePt t="197266" x="1971675" y="3357563"/>
          <p14:tracePt t="197282" x="1928813" y="3357563"/>
          <p14:tracePt t="197299" x="1885950" y="3357563"/>
          <p14:tracePt t="197316" x="1851025" y="3357563"/>
          <p14:tracePt t="197333" x="1843088" y="3357563"/>
          <p14:tracePt t="197349" x="1836738" y="3357563"/>
          <p14:tracePt t="197524" x="1836738" y="3365500"/>
          <p14:tracePt t="197570" x="1836738" y="3379788"/>
          <p14:tracePt t="197587" x="1843088" y="3379788"/>
          <p14:tracePt t="197593" x="1857375" y="3379788"/>
          <p14:tracePt t="197602" x="1865313" y="3379788"/>
          <p14:tracePt t="197619" x="1879600" y="3379788"/>
          <p14:tracePt t="197636" x="1914525" y="3386138"/>
          <p14:tracePt t="197651" x="1928813" y="3386138"/>
          <p14:tracePt t="197668" x="1957388" y="3386138"/>
          <p14:tracePt t="197685" x="1979613" y="3386138"/>
          <p14:tracePt t="197702" x="2000250" y="3386138"/>
          <p14:tracePt t="197718" x="2043113" y="3386138"/>
          <p14:tracePt t="197735" x="2071688" y="3386138"/>
          <p14:tracePt t="197751" x="2100263" y="3386138"/>
          <p14:tracePt t="197769" x="2151063" y="3386138"/>
          <p14:tracePt t="197772" x="2179638" y="3394075"/>
          <p14:tracePt t="197786" x="2228850" y="3394075"/>
          <p14:tracePt t="197802" x="2251075" y="3400425"/>
          <p14:tracePt t="197818" x="2271713" y="3400425"/>
          <p14:tracePt t="197835" x="2279650" y="3400425"/>
          <p14:tracePt t="197852" x="2286000" y="3400425"/>
          <p14:tracePt t="197886" x="2300288" y="3400425"/>
          <p14:tracePt t="197902" x="2314575" y="3400425"/>
          <p14:tracePt t="197906" x="2322513" y="3400425"/>
          <p14:tracePt t="197922" x="2336800" y="3400425"/>
          <p14:tracePt t="199303" x="2343150" y="3400425"/>
          <p14:tracePt t="199311" x="2357438" y="3400425"/>
          <p14:tracePt t="199319" x="2365375" y="3400425"/>
          <p14:tracePt t="199327" x="2379663" y="3394075"/>
          <p14:tracePt t="199344" x="2393950" y="3394075"/>
          <p14:tracePt t="199360" x="2414588" y="3394075"/>
          <p14:tracePt t="199377" x="2428875" y="3394075"/>
          <p14:tracePt t="199394" x="2451100" y="3394075"/>
          <p14:tracePt t="199411" x="2471738" y="3386138"/>
          <p14:tracePt t="199428" x="2543175" y="3386138"/>
          <p14:tracePt t="199444" x="2586038" y="3386138"/>
          <p14:tracePt t="199461" x="2614613" y="3379788"/>
          <p14:tracePt t="199477" x="2643188" y="3379788"/>
          <p14:tracePt t="199494" x="2693988" y="3379788"/>
          <p14:tracePt t="199511" x="2736850" y="3379788"/>
          <p14:tracePt t="199527" x="2786063" y="3379788"/>
          <p14:tracePt t="199544" x="2822575" y="3379788"/>
          <p14:tracePt t="199561" x="2851150" y="3379788"/>
          <p14:tracePt t="199578" x="2879725" y="3379788"/>
          <p14:tracePt t="199595" x="2914650" y="3386138"/>
          <p14:tracePt t="199611" x="2936875" y="3386138"/>
          <p14:tracePt t="199628" x="2979738" y="3386138"/>
          <p14:tracePt t="199646" x="2986088" y="3386138"/>
          <p14:tracePt t="199662" x="3008313" y="3386138"/>
          <p14:tracePt t="199795" x="3014663" y="3386138"/>
          <p14:tracePt t="199867" x="3022600" y="3386138"/>
          <p14:tracePt t="200622" x="3022600" y="3351213"/>
          <p14:tracePt t="200630" x="3022600" y="3314700"/>
          <p14:tracePt t="200639" x="3022600" y="3257550"/>
          <p14:tracePt t="200650" x="3022600" y="3200400"/>
          <p14:tracePt t="200667" x="3022600" y="3043238"/>
          <p14:tracePt t="200684" x="3022600" y="2957513"/>
          <p14:tracePt t="200700" x="3022600" y="2800350"/>
          <p14:tracePt t="200717" x="2986088" y="2708275"/>
          <p14:tracePt t="200734" x="2943225" y="2614613"/>
          <p14:tracePt t="200750" x="2922588" y="2543175"/>
          <p14:tracePt t="200768" x="2871788" y="2465388"/>
          <p14:tracePt t="200771" x="2851150" y="2414588"/>
          <p14:tracePt t="200784" x="2843213" y="2408238"/>
          <p14:tracePt t="200801" x="2822575" y="2336800"/>
          <p14:tracePt t="200818" x="2786063" y="2251075"/>
          <p14:tracePt t="200834" x="2771775" y="2200275"/>
          <p14:tracePt t="200851" x="2757488" y="2143125"/>
          <p14:tracePt t="200869" x="2722563" y="2065338"/>
          <p14:tracePt t="200885" x="2693988" y="2008188"/>
          <p14:tracePt t="200902" x="2679700" y="1936750"/>
          <p14:tracePt t="200918" x="2643188" y="1857375"/>
          <p14:tracePt t="200935" x="2622550" y="1808163"/>
          <p14:tracePt t="200952" x="2593975" y="1765300"/>
          <p14:tracePt t="200969" x="2586038" y="1728788"/>
          <p14:tracePt t="200985" x="2571750" y="1708150"/>
          <p14:tracePt t="201003" x="2571750" y="1693863"/>
          <p14:tracePt t="201019" x="2571750" y="1679575"/>
          <p14:tracePt t="201179" x="2571750" y="1685925"/>
          <p14:tracePt t="201187" x="2571750" y="1693863"/>
          <p14:tracePt t="201193" x="2579688" y="1700213"/>
          <p14:tracePt t="201203" x="2579688" y="1708150"/>
          <p14:tracePt t="201225" x="2586038" y="1714500"/>
          <p14:tracePt t="201249" x="2586038" y="1722438"/>
          <p14:tracePt t="201258" x="2593975" y="1728788"/>
          <p14:tracePt t="201272" x="2600325" y="1736725"/>
          <p14:tracePt t="201288" x="2600325" y="1743075"/>
          <p14:tracePt t="201304" x="2608263" y="1743075"/>
          <p14:tracePt t="201586" x="2608263" y="1751013"/>
          <p14:tracePt t="201607" x="2608263" y="1757363"/>
          <p14:tracePt t="201615" x="2622550" y="1785938"/>
          <p14:tracePt t="201624" x="2643188" y="1843088"/>
          <p14:tracePt t="201638" x="2671763" y="1936750"/>
          <p14:tracePt t="201656" x="2708275" y="2008188"/>
          <p14:tracePt t="201672" x="2736850" y="2093913"/>
          <p14:tracePt t="201689" x="2757488" y="2193925"/>
          <p14:tracePt t="201707" x="2794000" y="2251075"/>
          <p14:tracePt t="201722" x="2808288" y="2328863"/>
          <p14:tracePt t="201739" x="2843213" y="2414588"/>
          <p14:tracePt t="201741" x="2843213" y="2471738"/>
          <p14:tracePt t="201756" x="2879725" y="2571750"/>
          <p14:tracePt t="201772" x="2894013" y="2665413"/>
          <p14:tracePt t="201789" x="2908300" y="2757488"/>
          <p14:tracePt t="201806" x="2928938" y="2843213"/>
          <p14:tracePt t="201823" x="2943225" y="2928938"/>
          <p14:tracePt t="201841" x="2965450" y="2979738"/>
          <p14:tracePt t="201857" x="2971800" y="3022600"/>
          <p14:tracePt t="201873" x="2979738" y="3086100"/>
          <p14:tracePt t="201890" x="2986088" y="3136900"/>
          <p14:tracePt t="201906" x="3000375" y="3194050"/>
          <p14:tracePt t="201923" x="3000375" y="3222625"/>
          <p14:tracePt t="201940" x="3000375" y="3228975"/>
          <p14:tracePt t="201957" x="3000375" y="3236913"/>
          <p14:tracePt t="201974" x="2965450" y="3236913"/>
          <p14:tracePt t="201991" x="2922588" y="3228975"/>
          <p14:tracePt t="202008" x="2857500" y="3228975"/>
          <p14:tracePt t="202024" x="2786063" y="3265488"/>
          <p14:tracePt t="202041" x="2728913" y="3286125"/>
          <p14:tracePt t="202057" x="2671763" y="3314700"/>
          <p14:tracePt t="202074" x="2651125" y="3322638"/>
          <p14:tracePt t="202078" x="2643188" y="3322638"/>
          <p14:tracePt t="202091" x="2628900" y="3322638"/>
          <p14:tracePt t="202108" x="2600325" y="3322638"/>
          <p14:tracePt t="202125" x="2571750" y="3322638"/>
          <p14:tracePt t="202142" x="2543175" y="3322638"/>
          <p14:tracePt t="202158" x="2500313" y="3322638"/>
          <p14:tracePt t="202175" x="2465388" y="3328988"/>
          <p14:tracePt t="202194" x="2386013" y="3328988"/>
          <p14:tracePt t="202208" x="2371725" y="3328988"/>
          <p14:tracePt t="202225" x="2357438" y="3328988"/>
          <p14:tracePt t="202554" x="2351088" y="3328988"/>
          <p14:tracePt t="202593" x="2357438" y="3328988"/>
          <p14:tracePt t="202599" x="2393950" y="3328988"/>
          <p14:tracePt t="202610" x="2414588" y="3328988"/>
          <p14:tracePt t="202627" x="2465388" y="3328988"/>
          <p14:tracePt t="202644" x="2486025" y="3328988"/>
          <p14:tracePt t="202661" x="2514600" y="3328988"/>
          <p14:tracePt t="202680" x="2543175" y="3336925"/>
          <p14:tracePt t="202694" x="2579688" y="3343275"/>
          <p14:tracePt t="202711" x="2608263" y="3357563"/>
          <p14:tracePt t="202728" x="2628900" y="3357563"/>
          <p14:tracePt t="202744" x="2651125" y="3357563"/>
          <p14:tracePt t="202761" x="2665413" y="3365500"/>
          <p14:tracePt t="202764" x="2671763" y="3365500"/>
          <p14:tracePt t="203053" x="2679700" y="3365500"/>
          <p14:tracePt t="203070" x="2693988" y="3371850"/>
          <p14:tracePt t="203077" x="2708275" y="3371850"/>
          <p14:tracePt t="203085" x="2714625" y="3371850"/>
          <p14:tracePt t="203096" x="2722563" y="3371850"/>
          <p14:tracePt t="203113" x="2728913" y="3371850"/>
          <p14:tracePt t="203130" x="2743200" y="3371850"/>
          <p14:tracePt t="203146" x="2751138" y="3371850"/>
          <p14:tracePt t="203935" x="2757488" y="3371850"/>
          <p14:tracePt t="205226" x="2765425" y="3371850"/>
          <p14:tracePt t="205249" x="2765425" y="3379788"/>
          <p14:tracePt t="207505" x="2765425" y="3386138"/>
          <p14:tracePt t="207599" x="2757488" y="3386138"/>
          <p14:tracePt t="207615" x="2757488" y="3379788"/>
          <p14:tracePt t="207623" x="2751138" y="3379788"/>
          <p14:tracePt t="207631" x="2743200" y="3379788"/>
          <p14:tracePt t="207639" x="2743200" y="3371850"/>
          <p14:tracePt t="207653" x="2736850" y="3371850"/>
          <p14:tracePt t="207882" x="2728913" y="3365500"/>
          <p14:tracePt t="207895" x="2728913" y="3357563"/>
          <p14:tracePt t="207903" x="2722563" y="3351213"/>
          <p14:tracePt t="207913" x="2722563" y="3343275"/>
          <p14:tracePt t="207921" x="2722563" y="3328988"/>
          <p14:tracePt t="207938" x="2714625" y="3308350"/>
          <p14:tracePt t="207955" x="2708275" y="3300413"/>
          <p14:tracePt t="207972" x="2708275" y="3279775"/>
          <p14:tracePt t="207988" x="2708275" y="3243263"/>
          <p14:tracePt t="208006" x="2700338" y="3208338"/>
          <p14:tracePt t="208023" x="2700338" y="3186113"/>
          <p14:tracePt t="208039" x="2693988" y="3171825"/>
          <p14:tracePt t="208056" x="2686050" y="3151188"/>
          <p14:tracePt t="208072" x="2671763" y="3136900"/>
          <p14:tracePt t="208089" x="2665413" y="3122613"/>
          <p14:tracePt t="208092" x="2657475" y="3114675"/>
          <p14:tracePt t="208106" x="2636838" y="3071813"/>
          <p14:tracePt t="208122" x="2614613" y="3043238"/>
          <p14:tracePt t="208141" x="2586038" y="3022600"/>
          <p14:tracePt t="208156" x="2557463" y="3008313"/>
          <p14:tracePt t="208173" x="2543175" y="2986088"/>
          <p14:tracePt t="208190" x="2508250" y="2957513"/>
          <p14:tracePt t="208206" x="2493963" y="2943225"/>
          <p14:tracePt t="208223" x="2486025" y="2936875"/>
          <p14:tracePt t="208240" x="2457450" y="2908300"/>
          <p14:tracePt t="208263" x="2451100" y="2908300"/>
          <p14:tracePt t="208273" x="2443163" y="2908300"/>
          <p14:tracePt t="208291" x="2436813" y="2900363"/>
          <p14:tracePt t="208307" x="2414588" y="2900363"/>
          <p14:tracePt t="208324" x="2386013" y="2900363"/>
          <p14:tracePt t="208341" x="2328863" y="2900363"/>
          <p14:tracePt t="208357" x="2286000" y="2900363"/>
          <p14:tracePt t="208374" x="2236788" y="2894013"/>
          <p14:tracePt t="208390" x="2200275" y="2894013"/>
          <p14:tracePt t="208408" x="2179638" y="2894013"/>
          <p14:tracePt t="208424" x="2143125" y="2894013"/>
          <p14:tracePt t="208426" x="2122488" y="2894013"/>
          <p14:tracePt t="208441" x="2100263" y="2900363"/>
          <p14:tracePt t="208458" x="2051050" y="2900363"/>
          <p14:tracePt t="208475" x="2000250" y="2900363"/>
          <p14:tracePt t="208491" x="1971675" y="2900363"/>
          <p14:tracePt t="208508" x="1914525" y="2900363"/>
          <p14:tracePt t="208524" x="1871663" y="2908300"/>
          <p14:tracePt t="208541" x="1843088" y="2908300"/>
          <p14:tracePt t="208560" x="1800225" y="2922588"/>
          <p14:tracePt t="208575" x="1771650" y="2928938"/>
          <p14:tracePt t="208592" x="1743075" y="2928938"/>
          <p14:tracePt t="208609" x="1728788" y="2936875"/>
          <p14:tracePt t="208625" x="1700213" y="2943225"/>
          <p14:tracePt t="208642" x="1685925" y="2951163"/>
          <p14:tracePt t="208659" x="1657350" y="2957513"/>
          <p14:tracePt t="208676" x="1628775" y="2957513"/>
          <p14:tracePt t="208693" x="1622425" y="2965450"/>
          <p14:tracePt t="208709" x="1585913" y="2986088"/>
          <p14:tracePt t="208725" x="1565275" y="2994025"/>
          <p14:tracePt t="208743" x="1528763" y="3022600"/>
          <p14:tracePt t="208760" x="1485900" y="3036888"/>
          <p14:tracePt t="208763" x="1471613" y="3043238"/>
          <p14:tracePt t="208776" x="1450975" y="3051175"/>
          <p14:tracePt t="208793" x="1428750" y="3071813"/>
          <p14:tracePt t="208810" x="1385888" y="3100388"/>
          <p14:tracePt t="208826" x="1365250" y="3122613"/>
          <p14:tracePt t="208844" x="1343025" y="3151188"/>
          <p14:tracePt t="208860" x="1322388" y="3186113"/>
          <p14:tracePt t="208876" x="1300163" y="3208338"/>
          <p14:tracePt t="208893" x="1279525" y="3228975"/>
          <p14:tracePt t="208910" x="1243013" y="3279775"/>
          <p14:tracePt t="208927" x="1222375" y="3336925"/>
          <p14:tracePt t="208943" x="1185863" y="3386138"/>
          <p14:tracePt t="208960" x="1150938" y="3414713"/>
          <p14:tracePt t="208977" x="1143000" y="3443288"/>
          <p14:tracePt t="208994" x="1136650" y="3522663"/>
          <p14:tracePt t="209010" x="1136650" y="3622675"/>
          <p14:tracePt t="209028" x="1136650" y="3800475"/>
          <p14:tracePt t="209044" x="1143000" y="4071938"/>
          <p14:tracePt t="209061" x="1150938" y="4208463"/>
          <p14:tracePt t="209078" x="1150938" y="4251325"/>
          <p14:tracePt t="209094" x="1157288" y="4279900"/>
          <p14:tracePt t="209112" x="1171575" y="4300538"/>
          <p14:tracePt t="209128" x="1179513" y="4314825"/>
          <p14:tracePt t="209145" x="1193800" y="4322763"/>
          <p14:tracePt t="209178" x="1200150" y="4329113"/>
          <p14:tracePt t="209309" x="1208088" y="4329113"/>
          <p14:tracePt t="209333" x="1208088" y="4322763"/>
          <p14:tracePt t="209349" x="1208088" y="4314825"/>
          <p14:tracePt t="209357" x="1208088" y="4300538"/>
          <p14:tracePt t="209367" x="1214438" y="4279900"/>
          <p14:tracePt t="209379" x="1222375" y="4257675"/>
          <p14:tracePt t="209398" x="1250950" y="4194175"/>
          <p14:tracePt t="209413" x="1271588" y="4157663"/>
          <p14:tracePt t="209430" x="1279525" y="4137025"/>
          <p14:tracePt t="209446" x="1285875" y="4108450"/>
          <p14:tracePt t="209463" x="1308100" y="4086225"/>
          <p14:tracePt t="209480" x="1350963" y="4037013"/>
          <p14:tracePt t="209496" x="1365250" y="4022725"/>
          <p14:tracePt t="209513" x="1385888" y="4000500"/>
          <p14:tracePt t="209530" x="1400175" y="3986213"/>
          <p14:tracePt t="209547" x="1414463" y="3979863"/>
          <p14:tracePt t="209564" x="1414463" y="3971925"/>
          <p14:tracePt t="209580" x="1422400" y="3965575"/>
          <p14:tracePt t="209597" x="1422400" y="3957638"/>
          <p14:tracePt t="209614" x="1428750" y="3943350"/>
          <p14:tracePt t="209630" x="1436688" y="3929063"/>
          <p14:tracePt t="209647" x="1443038" y="3914775"/>
          <p14:tracePt t="209682" x="1450975" y="3914775"/>
          <p14:tracePt t="209710" x="1450975" y="3908425"/>
          <p14:tracePt t="209746" x="1450975" y="3900488"/>
          <p14:tracePt t="209894" x="1457325" y="3900488"/>
          <p14:tracePt t="209973" x="1465263" y="3900488"/>
          <p14:tracePt t="210005" x="1465263" y="3894138"/>
          <p14:tracePt t="210083" x="1471613" y="3894138"/>
          <p14:tracePt t="210139" x="1479550" y="3894138"/>
          <p14:tracePt t="210154" x="1479550" y="3886200"/>
          <p14:tracePt t="210161" x="1485900" y="3886200"/>
          <p14:tracePt t="210177" x="1493838" y="3886200"/>
          <p14:tracePt t="210210" x="1500188" y="3886200"/>
          <p14:tracePt t="210279" x="1508125" y="3886200"/>
          <p14:tracePt t="210350" x="1514475" y="3886200"/>
          <p14:tracePt t="210357" x="1522413" y="3886200"/>
          <p14:tracePt t="210411" x="1522413" y="3879850"/>
          <p14:tracePt t="210427" x="1528763" y="3879850"/>
          <p14:tracePt t="210474" x="1536700" y="3879850"/>
          <p14:tracePt t="210490" x="1536700" y="3871913"/>
          <p14:tracePt t="210644" x="1536700" y="3857625"/>
          <p14:tracePt t="210660" x="1536700" y="3851275"/>
          <p14:tracePt t="210668" x="1536700" y="3836988"/>
          <p14:tracePt t="210693" x="1536700" y="3829050"/>
          <p14:tracePt t="211865" x="1550988" y="3829050"/>
          <p14:tracePt t="211873" x="1557338" y="3843338"/>
          <p14:tracePt t="211888" x="1565275" y="3843338"/>
          <p14:tracePt t="211896" x="1565275" y="3851275"/>
          <p14:tracePt t="211909" x="1571625" y="3851275"/>
          <p14:tracePt t="211926" x="1585913" y="3865563"/>
          <p14:tracePt t="211943" x="1593850" y="3865563"/>
          <p14:tracePt t="212301" x="1593850" y="3871913"/>
          <p14:tracePt t="212630" x="1600200" y="3871913"/>
          <p14:tracePt t="212637" x="1600200" y="3865563"/>
          <p14:tracePt t="212646" x="1608138" y="3865563"/>
          <p14:tracePt t="212663" x="1608138" y="3857625"/>
          <p14:tracePt t="212680" x="1608138" y="3851275"/>
          <p14:tracePt t="212696" x="1608138" y="3843338"/>
          <p14:tracePt t="212713" x="1614488" y="3843338"/>
          <p14:tracePt t="212730" x="1614488" y="3836988"/>
          <p14:tracePt t="212749" x="1614488" y="3829050"/>
          <p14:tracePt t="212809" x="1614488" y="3822700"/>
          <p14:tracePt t="212825" x="1614488" y="3814763"/>
          <p14:tracePt t="212849" x="1614488" y="3808413"/>
          <p14:tracePt t="212943" x="1628775" y="3808413"/>
          <p14:tracePt t="212951" x="1636713" y="3808413"/>
          <p14:tracePt t="212958" x="1636713" y="3800475"/>
          <p14:tracePt t="212967" x="1651000" y="3794125"/>
          <p14:tracePt t="212981" x="1665288" y="3779838"/>
          <p14:tracePt t="212998" x="1685925" y="3757613"/>
          <p14:tracePt t="213015" x="1708150" y="3743325"/>
          <p14:tracePt t="213032" x="1728788" y="3722688"/>
          <p14:tracePt t="213049" x="1771650" y="3700463"/>
          <p14:tracePt t="213066" x="1836738" y="3679825"/>
          <p14:tracePt t="213082" x="1865313" y="3665538"/>
          <p14:tracePt t="213099" x="1879600" y="3657600"/>
          <p14:tracePt t="213132" x="1885950" y="3651250"/>
          <p14:tracePt t="213420" x="1879600" y="3651250"/>
          <p14:tracePt t="213427" x="1871663" y="3657600"/>
          <p14:tracePt t="213436" x="1857375" y="3665538"/>
          <p14:tracePt t="213450" x="1836738" y="3686175"/>
          <p14:tracePt t="213468" x="1814513" y="3708400"/>
          <p14:tracePt t="213484" x="1800225" y="3722688"/>
          <p14:tracePt t="213501" x="1793875" y="3729038"/>
          <p14:tracePt t="213517" x="1779588" y="3736975"/>
          <p14:tracePt t="213534" x="1771650" y="3751263"/>
          <p14:tracePt t="213551" x="1743075" y="3757613"/>
          <p14:tracePt t="213568" x="1722438" y="3757613"/>
          <p14:tracePt t="213584" x="1693863" y="3771900"/>
          <p14:tracePt t="213602" x="1671638" y="3786188"/>
          <p14:tracePt t="213618" x="1657350" y="3794125"/>
          <p14:tracePt t="213635" x="1651000" y="3800475"/>
          <p14:tracePt t="213651" x="1643063" y="3808413"/>
          <p14:tracePt t="213668" x="1636713" y="3808413"/>
          <p14:tracePt t="213687" x="1628775" y="3808413"/>
          <p14:tracePt t="213707" x="1622425" y="3808413"/>
          <p14:tracePt t="213718" x="1614488" y="3808413"/>
          <p14:tracePt t="213735" x="1608138" y="3808413"/>
          <p14:tracePt t="213752" x="1600200" y="3814763"/>
          <p14:tracePt t="213768" x="1585913" y="3822700"/>
          <p14:tracePt t="213786" x="1579563" y="3829050"/>
          <p14:tracePt t="213902" x="1571625" y="3829050"/>
          <p14:tracePt t="213943" x="1565275" y="3829050"/>
          <p14:tracePt t="213950" x="1565275" y="3836988"/>
          <p14:tracePt t="213965" x="1557338" y="3836988"/>
          <p14:tracePt t="214113" x="1550988" y="3836988"/>
          <p14:tracePt t="214583" x="1543050" y="3836988"/>
          <p14:tracePt t="214645" x="1536700" y="3836988"/>
          <p14:tracePt t="214653" x="1528763" y="3836988"/>
          <p14:tracePt t="214661" x="1522413" y="3836988"/>
          <p14:tracePt t="214678" x="1514475" y="3836988"/>
          <p14:tracePt t="214690" x="1508125" y="3836988"/>
          <p14:tracePt t="214919" x="1508125" y="3829050"/>
          <p14:tracePt t="214927" x="1500188" y="3829050"/>
          <p14:tracePt t="214945" x="1500188" y="3822700"/>
          <p14:tracePt t="214948" x="1500188" y="3814763"/>
          <p14:tracePt t="214958" x="1500188" y="3808413"/>
          <p14:tracePt t="214975" x="1500188" y="3800475"/>
          <p14:tracePt t="214992" x="1500188" y="3786188"/>
          <p14:tracePt t="215612" x="1500188" y="3794125"/>
          <p14:tracePt t="215638" x="1500188" y="3800475"/>
          <p14:tracePt t="215644" x="1500188" y="3808413"/>
          <p14:tracePt t="215653" x="1500188" y="3814763"/>
          <p14:tracePt t="215668" x="1500188" y="3822700"/>
          <p14:tracePt t="215685" x="1500188" y="3829050"/>
          <p14:tracePt t="215696" x="1500188" y="3836988"/>
          <p14:tracePt t="216356" x="1508125" y="3836988"/>
          <p14:tracePt t="216801" x="1514475" y="3836988"/>
          <p14:tracePt t="216919" x="1522413" y="3836988"/>
          <p14:tracePt t="216943" x="1528763" y="3836988"/>
          <p14:tracePt t="216957" x="1528763" y="3829050"/>
          <p14:tracePt t="216973" x="1536700" y="3829050"/>
          <p14:tracePt t="217076" x="1543050" y="3829050"/>
          <p14:tracePt t="217105" x="1550988" y="3829050"/>
          <p14:tracePt t="217113" x="1550988" y="3822700"/>
          <p14:tracePt t="217138" x="1565275" y="3822700"/>
          <p14:tracePt t="217153" x="1571625" y="3822700"/>
          <p14:tracePt t="217168" x="1579563" y="3822700"/>
          <p14:tracePt t="217184" x="1585913" y="3822700"/>
          <p14:tracePt t="217198" x="1593850" y="3822700"/>
          <p14:tracePt t="217207" x="1608138" y="3822700"/>
          <p14:tracePt t="217220" x="1622425" y="3814763"/>
          <p14:tracePt t="217237" x="1643063" y="3808413"/>
          <p14:tracePt t="217254" x="1685925" y="3808413"/>
          <p14:tracePt t="217270" x="1722438" y="3814763"/>
          <p14:tracePt t="217288" x="1751013" y="3822700"/>
          <p14:tracePt t="217304" x="1779588" y="3822700"/>
          <p14:tracePt t="217321" x="1808163" y="3822700"/>
          <p14:tracePt t="217337" x="1843088" y="3822700"/>
          <p14:tracePt t="217355" x="1928813" y="3836988"/>
          <p14:tracePt t="217371" x="2008188" y="3843338"/>
          <p14:tracePt t="217388" x="2085975" y="3843338"/>
          <p14:tracePt t="217405" x="2128838" y="3843338"/>
          <p14:tracePt t="217421" x="2179638" y="3843338"/>
          <p14:tracePt t="217438" x="2200275" y="3843338"/>
          <p14:tracePt t="217455" x="2222500" y="3843338"/>
          <p14:tracePt t="217472" x="2236788" y="3843338"/>
          <p14:tracePt t="217488" x="2251075" y="3843338"/>
          <p14:tracePt t="217505" x="2265363" y="3843338"/>
          <p14:tracePt t="217522" x="2271713" y="3843338"/>
          <p14:tracePt t="217541" x="2279650" y="3843338"/>
          <p14:tracePt t="217599" x="2286000" y="3843338"/>
          <p14:tracePt t="218183" x="2279650" y="3843338"/>
          <p14:tracePt t="218199" x="2271713" y="3851275"/>
          <p14:tracePt t="218214" x="2257425" y="3857625"/>
          <p14:tracePt t="218223" x="2251075" y="3857625"/>
          <p14:tracePt t="218230" x="2236788" y="3871913"/>
          <p14:tracePt t="218243" x="2222500" y="3871913"/>
          <p14:tracePt t="218259" x="2185988" y="3908425"/>
          <p14:tracePt t="218262" x="2165350" y="3914775"/>
          <p14:tracePt t="218276" x="2128838" y="3951288"/>
          <p14:tracePt t="218292" x="2065338" y="3971925"/>
          <p14:tracePt t="218309" x="2014538" y="4000500"/>
          <p14:tracePt t="218326" x="1971675" y="4008438"/>
          <p14:tracePt t="218342" x="1951038" y="4022725"/>
          <p14:tracePt t="218360" x="1928813" y="4043363"/>
          <p14:tracePt t="218378" x="1914525" y="4051300"/>
          <p14:tracePt t="218393" x="1900238" y="4051300"/>
          <p14:tracePt t="218410" x="1893888" y="4057650"/>
          <p14:tracePt t="218427" x="1885950" y="4057650"/>
          <p14:tracePt t="218460" x="1879600" y="4065588"/>
          <p14:tracePt t="218494" x="1879600" y="4071938"/>
          <p14:tracePt t="218600" x="1893888" y="4071938"/>
          <p14:tracePt t="218613" x="1908175" y="4071938"/>
          <p14:tracePt t="218621" x="1922463" y="4071938"/>
          <p14:tracePt t="218629" x="1943100" y="4071938"/>
          <p14:tracePt t="218645" x="1951038" y="4071938"/>
          <p14:tracePt t="218661" x="1979613" y="4071938"/>
          <p14:tracePt t="218678" x="2008188" y="4071938"/>
          <p14:tracePt t="218695" x="2028825" y="4071938"/>
          <p14:tracePt t="218711" x="2065338" y="4071938"/>
          <p14:tracePt t="218728" x="2093913" y="4071938"/>
          <p14:tracePt t="218745" x="2128838" y="4079875"/>
          <p14:tracePt t="218761" x="2165350" y="4086225"/>
          <p14:tracePt t="218778" x="2193925" y="4086225"/>
          <p14:tracePt t="218795" x="2214563" y="4086225"/>
          <p14:tracePt t="218812" x="2243138" y="4086225"/>
          <p14:tracePt t="218828" x="2251075" y="4086225"/>
          <p14:tracePt t="218846" x="2271713" y="4086225"/>
          <p14:tracePt t="218862" x="2286000" y="4086225"/>
          <p14:tracePt t="218879" x="2300288" y="4086225"/>
          <p14:tracePt t="218896" x="2322513" y="4086225"/>
          <p14:tracePt t="218912" x="2365375" y="4086225"/>
          <p14:tracePt t="218929" x="2386013" y="4086225"/>
          <p14:tracePt t="218947" x="2414588" y="4086225"/>
          <p14:tracePt t="218963" x="2422525" y="4086225"/>
          <p14:tracePt t="218980" x="2436813" y="4086225"/>
          <p14:tracePt t="218996" x="2451100" y="4086225"/>
          <p14:tracePt t="228970" x="2443163" y="4086225"/>
          <p14:tracePt t="228977" x="2414588" y="4079875"/>
          <p14:tracePt t="228985" x="2379663" y="4065588"/>
          <p14:tracePt t="228999" x="2322513" y="4051300"/>
          <p14:tracePt t="229016" x="2243138" y="4029075"/>
          <p14:tracePt t="229032" x="2157413" y="4014788"/>
          <p14:tracePt t="229049" x="2079625" y="3994150"/>
          <p14:tracePt t="229065" x="2036763" y="3971925"/>
          <p14:tracePt t="229082" x="1985963" y="3943350"/>
          <p14:tracePt t="229099" x="1922463" y="3914775"/>
          <p14:tracePt t="229101" x="1908175" y="3900488"/>
          <p14:tracePt t="229116" x="1822450" y="3894138"/>
          <p14:tracePt t="229132" x="1765300" y="3886200"/>
          <p14:tracePt t="229149" x="1700213" y="3871913"/>
          <p14:tracePt t="229167" x="1628775" y="3829050"/>
          <p14:tracePt t="229183" x="1579563" y="3814763"/>
          <p14:tracePt t="229199" x="1536700" y="3808413"/>
          <p14:tracePt t="229216" x="1479550" y="3779838"/>
          <p14:tracePt t="229233" x="1422400" y="3757613"/>
          <p14:tracePt t="229249" x="1322388" y="3729038"/>
          <p14:tracePt t="229266" x="1265238" y="3700463"/>
          <p14:tracePt t="229283" x="1200150" y="3671888"/>
          <p14:tracePt t="229300" x="1150938" y="3651250"/>
          <p14:tracePt t="229317" x="1136650" y="3651250"/>
          <p14:tracePt t="229333" x="1128713" y="3636963"/>
          <p14:tracePt t="229350" x="1114425" y="3614738"/>
          <p14:tracePt t="229367" x="1093788" y="3594100"/>
          <p14:tracePt t="229384" x="1085850" y="3565525"/>
          <p14:tracePt t="229400" x="1085850" y="3536950"/>
          <p14:tracePt t="229417" x="1071563" y="3486150"/>
          <p14:tracePt t="229435" x="1065213" y="3451225"/>
          <p14:tracePt t="229451" x="1057275" y="3414713"/>
          <p14:tracePt t="229468" x="1057275" y="3351213"/>
          <p14:tracePt t="229485" x="1065213" y="3308350"/>
          <p14:tracePt t="229501" x="1071563" y="3265488"/>
          <p14:tracePt t="229518" x="1085850" y="3228975"/>
          <p14:tracePt t="229534" x="1100138" y="3194050"/>
          <p14:tracePt t="229551" x="1136650" y="3151188"/>
          <p14:tracePt t="229568" x="1150938" y="3100388"/>
          <p14:tracePt t="229570" x="1179513" y="3079750"/>
          <p14:tracePt t="229585" x="1222375" y="3043238"/>
          <p14:tracePt t="229601" x="1236663" y="3022600"/>
          <p14:tracePt t="229619" x="1271588" y="3000375"/>
          <p14:tracePt t="229635" x="1300163" y="2986088"/>
          <p14:tracePt t="229652" x="1336675" y="2979738"/>
          <p14:tracePt t="229668" x="1350963" y="2971800"/>
          <p14:tracePt t="229686" x="1400175" y="2965450"/>
          <p14:tracePt t="229702" x="1450975" y="2957513"/>
          <p14:tracePt t="229720" x="1522413" y="2957513"/>
          <p14:tracePt t="229735" x="1571625" y="2951163"/>
          <p14:tracePt t="229752" x="1608138" y="2951163"/>
          <p14:tracePt t="229769" x="1651000" y="2943225"/>
          <p14:tracePt t="229774" x="1679575" y="2936875"/>
          <p14:tracePt t="229785" x="1700213" y="2936875"/>
          <p14:tracePt t="229802" x="1743075" y="2936875"/>
          <p14:tracePt t="229819" x="1808163" y="2936875"/>
          <p14:tracePt t="229836" x="1857375" y="2951163"/>
          <p14:tracePt t="229852" x="1922463" y="2965450"/>
          <p14:tracePt t="229870" x="2022475" y="2979738"/>
          <p14:tracePt t="229886" x="2122488" y="3008313"/>
          <p14:tracePt t="229903" x="2171700" y="3028950"/>
          <p14:tracePt t="229920" x="2257425" y="3051175"/>
          <p14:tracePt t="229937" x="2336800" y="3065463"/>
          <p14:tracePt t="229953" x="2371725" y="3079750"/>
          <p14:tracePt t="229970" x="2443163" y="3108325"/>
          <p14:tracePt t="229987" x="2522538" y="3143250"/>
          <p14:tracePt t="230004" x="2557463" y="3157538"/>
          <p14:tracePt t="230020" x="2600325" y="3179763"/>
          <p14:tracePt t="230023" x="2622550" y="3194050"/>
          <p14:tracePt t="230038" x="2636838" y="3200400"/>
          <p14:tracePt t="230054" x="2651125" y="3214688"/>
          <p14:tracePt t="230087" x="2651125" y="3222625"/>
          <p14:tracePt t="230104" x="2657475" y="3222625"/>
          <p14:tracePt t="230121" x="2665413" y="3251200"/>
          <p14:tracePt t="230140" x="2665413" y="3271838"/>
          <p14:tracePt t="230154" x="2679700" y="3314700"/>
          <p14:tracePt t="230171" x="2686050" y="3408363"/>
          <p14:tracePt t="230188" x="2693988" y="3451225"/>
          <p14:tracePt t="230205" x="2693988" y="3486150"/>
          <p14:tracePt t="230221" x="2700338" y="3522663"/>
          <p14:tracePt t="230238" x="2700338" y="3579813"/>
          <p14:tracePt t="230255" x="2700338" y="3622675"/>
          <p14:tracePt t="230273" x="2686050" y="3671888"/>
          <p14:tracePt t="230289" x="2686050" y="3694113"/>
          <p14:tracePt t="230305" x="2671763" y="3743325"/>
          <p14:tracePt t="230322" x="2657475" y="3779838"/>
          <p14:tracePt t="230339" x="2651125" y="3800475"/>
          <p14:tracePt t="230356" x="2636838" y="3822700"/>
          <p14:tracePt t="230372" x="2622550" y="3843338"/>
          <p14:tracePt t="230375" x="2622550" y="3857625"/>
          <p14:tracePt t="230389" x="2608263" y="3857625"/>
          <p14:tracePt t="230406" x="2600325" y="3879850"/>
          <p14:tracePt t="230423" x="2586038" y="3886200"/>
          <p14:tracePt t="230439" x="2571750" y="3894138"/>
          <p14:tracePt t="230456" x="2551113" y="3900488"/>
          <p14:tracePt t="230473" x="2536825" y="3900488"/>
          <p14:tracePt t="230489" x="2514600" y="3908425"/>
          <p14:tracePt t="230507" x="2465388" y="3929063"/>
          <p14:tracePt t="230523" x="2443163" y="3943350"/>
          <p14:tracePt t="230540" x="2422525" y="3951288"/>
          <p14:tracePt t="230557" x="2408238" y="3951288"/>
          <p14:tracePt t="230574" x="2393950" y="3957638"/>
          <p14:tracePt t="230590" x="2386013" y="3957638"/>
          <p14:tracePt t="230687" x="2379663" y="3957638"/>
          <p14:tracePt t="230806" x="2371725" y="3951288"/>
          <p14:tracePt t="230811" x="2371725" y="3937000"/>
          <p14:tracePt t="230825" x="2371725" y="3922713"/>
          <p14:tracePt t="230843" x="2328863" y="3851275"/>
          <p14:tracePt t="230859" x="2314575" y="3822700"/>
          <p14:tracePt t="230875" x="2300288" y="3794125"/>
          <p14:tracePt t="230892" x="2286000" y="3771900"/>
          <p14:tracePt t="230909" x="2271713" y="3765550"/>
          <p14:tracePt t="230925" x="2265363" y="3743325"/>
          <p14:tracePt t="230942" x="2257425" y="3736975"/>
          <p14:tracePt t="230959" x="2257425" y="3722688"/>
          <p14:tracePt t="230961" x="2257425" y="3714750"/>
          <p14:tracePt t="230978" x="2257425" y="3708400"/>
          <p14:tracePt t="230993" x="2257425" y="3694113"/>
          <p14:tracePt t="231010" x="2257425" y="3686175"/>
          <p14:tracePt t="231026" x="2251075" y="3679825"/>
          <p14:tracePt t="231042" x="2251075" y="3671888"/>
          <p14:tracePt t="231060" x="2243138" y="3657600"/>
          <p14:tracePt t="231076" x="2243138" y="3643313"/>
          <p14:tracePt t="231093" x="2243138" y="3629025"/>
          <p14:tracePt t="231110" x="2236788" y="3622675"/>
          <p14:tracePt t="231127" x="2228850" y="3608388"/>
          <p14:tracePt t="231160" x="2228850" y="3600450"/>
          <p14:tracePt t="231176" x="2228850" y="3594100"/>
          <p14:tracePt t="231196" x="2228850" y="3586163"/>
          <p14:tracePt t="231210" x="2228850" y="3579813"/>
          <p14:tracePt t="231227" x="2228850" y="3571875"/>
          <p14:tracePt t="231243" x="2228850" y="3557588"/>
          <p14:tracePt t="231261" x="2236788" y="3551238"/>
          <p14:tracePt t="231277" x="2236788" y="3543300"/>
          <p14:tracePt t="231671" x="2236788" y="3551238"/>
          <p14:tracePt t="231680" x="2236788" y="3557588"/>
          <p14:tracePt t="231726" x="2236788" y="3565525"/>
          <p14:tracePt t="232836" x="2228850" y="3565525"/>
          <p14:tracePt t="233015" x="2236788" y="3557588"/>
          <p14:tracePt t="233024" x="2236788" y="3551238"/>
          <p14:tracePt t="233031" x="2251075" y="3543300"/>
          <p14:tracePt t="233040" x="2271713" y="3514725"/>
          <p14:tracePt t="233053" x="2279650" y="3514725"/>
          <p14:tracePt t="233069" x="2314575" y="3486150"/>
          <p14:tracePt t="233087" x="2351088" y="3479800"/>
          <p14:tracePt t="233104" x="2357438" y="3471863"/>
          <p14:tracePt t="233120" x="2365375" y="3457575"/>
          <p14:tracePt t="233137" x="2371725" y="3457575"/>
          <p14:tracePt t="233153" x="2379663" y="3443288"/>
          <p14:tracePt t="233170" x="2408238" y="3422650"/>
          <p14:tracePt t="233187" x="2422525" y="3408363"/>
          <p14:tracePt t="233204" x="2443163" y="3394075"/>
          <p14:tracePt t="233221" x="2465388" y="3386138"/>
          <p14:tracePt t="233238" x="2465388" y="3379788"/>
          <p14:tracePt t="233254" x="2471738" y="3379788"/>
          <p14:tracePt t="233336" x="2471738" y="3371850"/>
          <p14:tracePt t="233351" x="2471738" y="3365500"/>
          <p14:tracePt t="233358" x="2471738" y="3357563"/>
          <p14:tracePt t="233482" x="2471738" y="3365500"/>
          <p14:tracePt t="233491" x="2471738" y="3371850"/>
          <p14:tracePt t="233498" x="2465388" y="3379788"/>
          <p14:tracePt t="233508" x="2457450" y="3394075"/>
          <p14:tracePt t="233522" x="2451100" y="3408363"/>
          <p14:tracePt t="233539" x="2443163" y="3443288"/>
          <p14:tracePt t="233555" x="2443163" y="3465513"/>
          <p14:tracePt t="233572" x="2428875" y="3494088"/>
          <p14:tracePt t="233589" x="2428875" y="3508375"/>
          <p14:tracePt t="233606" x="2422525" y="3522663"/>
          <p14:tracePt t="233640" x="2414588" y="3543300"/>
          <p14:tracePt t="233656" x="2408238" y="3557588"/>
          <p14:tracePt t="233672" x="2400300" y="3565525"/>
          <p14:tracePt t="233690" x="2400300" y="3579813"/>
          <p14:tracePt t="233706" x="2393950" y="3579813"/>
          <p14:tracePt t="233723" x="2393950" y="3586163"/>
          <p14:tracePt t="234056" x="2393950" y="3594100"/>
          <p14:tracePt t="234060" x="2393950" y="3600450"/>
          <p14:tracePt t="234075" x="2393950" y="3608388"/>
          <p14:tracePt t="234092" x="2379663" y="3629025"/>
          <p14:tracePt t="234109" x="2379663" y="3643313"/>
          <p14:tracePt t="234125" x="2371725" y="3651250"/>
          <p14:tracePt t="234142" x="2371725" y="3657600"/>
          <p14:tracePt t="234159" x="2371725" y="3665538"/>
          <p14:tracePt t="234193" x="2371725" y="3671888"/>
          <p14:tracePt t="234381" x="2365375" y="3671888"/>
          <p14:tracePt t="234398" x="2365375" y="3665538"/>
          <p14:tracePt t="234405" x="2365375" y="3657600"/>
          <p14:tracePt t="234413" x="2365375" y="3643313"/>
          <p14:tracePt t="234427" x="2357438" y="3629025"/>
          <p14:tracePt t="234443" x="2357438" y="3614738"/>
          <p14:tracePt t="234463" x="2357438" y="3608388"/>
          <p14:tracePt t="234508" x="2357438" y="3600450"/>
          <p14:tracePt t="234531" x="2351088" y="3594100"/>
          <p14:tracePt t="234540" x="2351088" y="3586163"/>
          <p14:tracePt t="234553" x="2351088" y="3579813"/>
          <p14:tracePt t="234774" x="2351088" y="3571875"/>
          <p14:tracePt t="235102" x="2343150" y="3571875"/>
          <p14:tracePt t="235187" x="2336800" y="3571875"/>
          <p14:tracePt t="235196" x="2328863" y="3571875"/>
          <p14:tracePt t="235226" x="2322513" y="3571875"/>
          <p14:tracePt t="235233" x="2314575" y="3571875"/>
          <p14:tracePt t="235250" x="2308225" y="3571875"/>
          <p14:tracePt t="235257" x="2300288" y="3571875"/>
          <p14:tracePt t="235280" x="2293938" y="3571875"/>
          <p14:tracePt t="235287" x="2286000" y="3571875"/>
          <p14:tracePt t="235298" x="2279650" y="3571875"/>
          <p14:tracePt t="235315" x="2271713" y="3571875"/>
          <p14:tracePt t="235332" x="2265363" y="3571875"/>
          <p14:tracePt t="235349" x="2251075" y="3571875"/>
          <p14:tracePt t="235366" x="2236788" y="3571875"/>
          <p14:tracePt t="235382" x="2214563" y="3571875"/>
          <p14:tracePt t="235398" x="2208213" y="3571875"/>
          <p14:tracePt t="235415" x="2193925" y="3571875"/>
          <p14:tracePt t="235432" x="2165350" y="3571875"/>
          <p14:tracePt t="235449" x="2151063" y="3579813"/>
          <p14:tracePt t="235467" x="2079625" y="3579813"/>
          <p14:tracePt t="235482" x="2036763" y="3579813"/>
          <p14:tracePt t="235499" x="2008188" y="3579813"/>
          <p14:tracePt t="235516" x="1993900" y="3579813"/>
          <p14:tracePt t="235533" x="1979613" y="3579813"/>
          <p14:tracePt t="235550" x="1957388" y="3579813"/>
          <p14:tracePt t="235566" x="1943100" y="3579813"/>
          <p14:tracePt t="235583" x="1893888" y="3571875"/>
          <p14:tracePt t="235601" x="1814513" y="3557588"/>
          <p14:tracePt t="235617" x="1743075" y="3551238"/>
          <p14:tracePt t="235633" x="1693863" y="3543300"/>
          <p14:tracePt t="235650" x="1651000" y="3543300"/>
          <p14:tracePt t="235667" x="1614488" y="3536950"/>
          <p14:tracePt t="235683" x="1608138" y="3536950"/>
          <p14:tracePt t="235700" x="1593850" y="3536950"/>
          <p14:tracePt t="235717" x="1550988" y="3536950"/>
          <p14:tracePt t="235734" x="1528763" y="3536950"/>
          <p14:tracePt t="235751" x="1508125" y="3536950"/>
          <p14:tracePt t="235767" x="1485900" y="3536950"/>
          <p14:tracePt t="235784" x="1471613" y="3536950"/>
          <p14:tracePt t="235787" x="1465263" y="3536950"/>
          <p14:tracePt t="235800" x="1457325" y="3536950"/>
          <p14:tracePt t="235818" x="1436688" y="3543300"/>
          <p14:tracePt t="235834" x="1414463" y="3543300"/>
          <p14:tracePt t="235851" x="1385888" y="3557588"/>
          <p14:tracePt t="235868" x="1357313" y="3571875"/>
          <p14:tracePt t="235885" x="1336675" y="3586163"/>
          <p14:tracePt t="235902" x="1322388" y="3600450"/>
          <p14:tracePt t="235918" x="1314450" y="3608388"/>
          <p14:tracePt t="235935" x="1308100" y="3608388"/>
          <p14:tracePt t="235983" x="1300163" y="3608388"/>
          <p14:tracePt t="236015" x="1293813" y="3614738"/>
          <p14:tracePt t="236024" x="1285875" y="3622675"/>
          <p14:tracePt t="236036" x="1271588" y="3622675"/>
          <p14:tracePt t="236052" x="1265238" y="3636963"/>
          <p14:tracePt t="236069" x="1265238" y="3651250"/>
          <p14:tracePt t="236085" x="1257300" y="3651250"/>
          <p14:tracePt t="236102" x="1250950" y="3651250"/>
          <p14:tracePt t="236119" x="1250950" y="3657600"/>
          <p14:tracePt t="236203" x="1250950" y="3665538"/>
          <p14:tracePt t="236274" x="1285875" y="3665538"/>
          <p14:tracePt t="236281" x="1350963" y="3636963"/>
          <p14:tracePt t="236290" x="1357313" y="3629025"/>
          <p14:tracePt t="236304" x="1422400" y="3594100"/>
          <p14:tracePt t="236320" x="1436688" y="3579813"/>
          <p14:tracePt t="236337" x="1450975" y="3565525"/>
          <p14:tracePt t="236353" x="1457325" y="3565525"/>
          <p14:tracePt t="236422" x="1465263" y="3565525"/>
          <p14:tracePt t="236429" x="1465263" y="3557588"/>
          <p14:tracePt t="236445" x="1479550" y="3551238"/>
          <p14:tracePt t="236458" x="1485900" y="3543300"/>
          <p14:tracePt t="236470" x="1493838" y="3543300"/>
          <p14:tracePt t="236491" x="1500188" y="3543300"/>
          <p14:tracePt t="236504" x="1508125" y="3536950"/>
          <p14:tracePt t="236521" x="1522413" y="3536950"/>
          <p14:tracePt t="236538" x="1585913" y="3536950"/>
          <p14:tracePt t="236555" x="1665288" y="3529013"/>
          <p14:tracePt t="236571" x="1728788" y="3529013"/>
          <p14:tracePt t="236589" x="1843088" y="3529013"/>
          <p14:tracePt t="236605" x="1914525" y="3529013"/>
          <p14:tracePt t="236622" x="1957388" y="3522663"/>
          <p14:tracePt t="236883" x="1951038" y="3522663"/>
          <p14:tracePt t="236888" x="1943100" y="3522663"/>
          <p14:tracePt t="236897" x="1936750" y="3522663"/>
          <p14:tracePt t="236907" x="1922463" y="3522663"/>
          <p14:tracePt t="236923" x="1900238" y="3522663"/>
          <p14:tracePt t="236940" x="1871663" y="3522663"/>
          <p14:tracePt t="236957" x="1836738" y="3529013"/>
          <p14:tracePt t="236973" x="1785938" y="3529013"/>
          <p14:tracePt t="236990" x="1728788" y="3536950"/>
          <p14:tracePt t="237008" x="1708150" y="3536950"/>
          <p14:tracePt t="237024" x="1685925" y="3543300"/>
          <p14:tracePt t="237040" x="1657350" y="3543300"/>
          <p14:tracePt t="237057" x="1608138" y="3543300"/>
          <p14:tracePt t="237074" x="1565275" y="3543300"/>
          <p14:tracePt t="237091" x="1514475" y="3543300"/>
          <p14:tracePt t="237093" x="1485900" y="3543300"/>
          <p14:tracePt t="237108" x="1450975" y="3543300"/>
          <p14:tracePt t="237124" x="1422400" y="3543300"/>
          <p14:tracePt t="237141" x="1414463" y="3543300"/>
          <p14:tracePt t="237158" x="1400175" y="3543300"/>
          <p14:tracePt t="237175" x="1385888" y="3543300"/>
          <p14:tracePt t="237192" x="1350963" y="3551238"/>
          <p14:tracePt t="237208" x="1300163" y="3551238"/>
          <p14:tracePt t="237225" x="1265238" y="3557588"/>
          <p14:tracePt t="237242" x="1236663" y="3565525"/>
          <p14:tracePt t="237258" x="1214438" y="3579813"/>
          <p14:tracePt t="237276" x="1193800" y="3579813"/>
          <p14:tracePt t="237292" x="1179513" y="3579813"/>
          <p14:tracePt t="237309" x="1157288" y="3586163"/>
          <p14:tracePt t="237325" x="1136650" y="3600450"/>
          <p14:tracePt t="237342" x="1093788" y="3608388"/>
          <p14:tracePt t="237359" x="1071563" y="3614738"/>
          <p14:tracePt t="237376" x="1057275" y="3622675"/>
          <p14:tracePt t="237392" x="1036638" y="3629025"/>
          <p14:tracePt t="237409" x="1022350" y="3636963"/>
          <p14:tracePt t="237426" x="1008063" y="3643313"/>
          <p14:tracePt t="237443" x="1000125" y="3643313"/>
          <p14:tracePt t="237446" x="993775" y="3651250"/>
          <p14:tracePt t="237460" x="985838" y="3657600"/>
          <p14:tracePt t="237476" x="979488" y="3657600"/>
          <p14:tracePt t="237493" x="971550" y="3671888"/>
          <p14:tracePt t="237509" x="957263" y="3694113"/>
          <p14:tracePt t="237526" x="950913" y="3722688"/>
          <p14:tracePt t="237543" x="942975" y="3743325"/>
          <p14:tracePt t="237560" x="936625" y="3771900"/>
          <p14:tracePt t="237577" x="936625" y="3779838"/>
          <p14:tracePt t="237594" x="928688" y="3794125"/>
          <p14:tracePt t="237610" x="928688" y="3800475"/>
          <p14:tracePt t="237627" x="928688" y="3814763"/>
          <p14:tracePt t="237643" x="928688" y="3822700"/>
          <p14:tracePt t="237660" x="928688" y="3851275"/>
          <p14:tracePt t="237677" x="928688" y="3894138"/>
          <p14:tracePt t="237678" x="928688" y="3914775"/>
          <p14:tracePt t="237694" x="928688" y="3951288"/>
          <p14:tracePt t="237711" x="922338" y="3994150"/>
          <p14:tracePt t="237727" x="922338" y="4165600"/>
          <p14:tracePt t="237744" x="928688" y="4286250"/>
          <p14:tracePt t="237761" x="928688" y="4314825"/>
          <p14:tracePt t="237778" x="936625" y="4337050"/>
          <p14:tracePt t="237794" x="936625" y="4343400"/>
          <p14:tracePt t="237811" x="942975" y="4351338"/>
          <p14:tracePt t="238774" x="957263" y="4329113"/>
          <p14:tracePt t="238781" x="985838" y="4308475"/>
          <p14:tracePt t="238788" x="985838" y="4286250"/>
          <p14:tracePt t="238799" x="1008063" y="4243388"/>
          <p14:tracePt t="238817" x="1042988" y="4194175"/>
          <p14:tracePt t="238834" x="1100138" y="4108450"/>
          <p14:tracePt t="238850" x="1128713" y="4057650"/>
          <p14:tracePt t="238867" x="1165225" y="4029075"/>
          <p14:tracePt t="238884" x="1200150" y="4000500"/>
          <p14:tracePt t="238900" x="1250950" y="3979863"/>
          <p14:tracePt t="238917" x="1279525" y="3965575"/>
          <p14:tracePt t="238933" x="1300163" y="3937000"/>
          <p14:tracePt t="238950" x="1371600" y="3851275"/>
          <p14:tracePt t="238968" x="1414463" y="3814763"/>
          <p14:tracePt t="238985" x="1457325" y="3729038"/>
          <p14:tracePt t="239001" x="1485900" y="3614738"/>
          <p14:tracePt t="239017" x="1522413" y="3536950"/>
          <p14:tracePt t="239034" x="1550988" y="3494088"/>
          <p14:tracePt t="239051" x="1593850" y="3451225"/>
          <p14:tracePt t="239068" x="1622425" y="3408363"/>
          <p14:tracePt t="239084" x="1636713" y="3386138"/>
          <p14:tracePt t="239101" x="1651000" y="3371850"/>
          <p14:tracePt t="239119" x="1657350" y="3351213"/>
          <p14:tracePt t="239135" x="1679575" y="3328988"/>
          <p14:tracePt t="239152" x="1693863" y="3314700"/>
          <p14:tracePt t="239168" x="1714500" y="3300413"/>
          <p14:tracePt t="239185" x="1722438" y="3286125"/>
          <p14:tracePt t="239201" x="1728788" y="3271838"/>
          <p14:tracePt t="239219" x="1743075" y="3271838"/>
          <p14:tracePt t="239235" x="1751013" y="3265488"/>
          <p14:tracePt t="239269" x="1771650" y="3243263"/>
          <p14:tracePt t="239287" x="1808163" y="3228975"/>
          <p14:tracePt t="239302" x="1822450" y="3214688"/>
          <p14:tracePt t="239319" x="1843088" y="3214688"/>
          <p14:tracePt t="239336" x="1851025" y="3208338"/>
          <p14:tracePt t="239352" x="1857375" y="3200400"/>
          <p14:tracePt t="239369" x="1865313" y="3194050"/>
          <p14:tracePt t="239387" x="1893888" y="3186113"/>
          <p14:tracePt t="239403" x="1908175" y="3179763"/>
          <p14:tracePt t="239679" x="1914525" y="3179763"/>
          <p14:tracePt t="239725" x="1922463" y="3179763"/>
          <p14:tracePt t="239758" x="1928813" y="3179763"/>
          <p14:tracePt t="239778" x="1936750" y="3179763"/>
          <p14:tracePt t="239794" x="1943100" y="3179763"/>
          <p14:tracePt t="239802" x="1957388" y="3179763"/>
          <p14:tracePt t="239826" x="1965325" y="3179763"/>
          <p14:tracePt t="239837" x="1979613" y="3179763"/>
          <p14:tracePt t="239843" x="1993900" y="3179763"/>
          <p14:tracePt t="239855" x="2008188" y="3186113"/>
          <p14:tracePt t="239872" x="2036763" y="3186113"/>
          <p14:tracePt t="239889" x="2051050" y="3194050"/>
          <p14:tracePt t="239905" x="2065338" y="3194050"/>
          <p14:tracePt t="239922" x="2085975" y="3194050"/>
          <p14:tracePt t="239939" x="2136775" y="3194050"/>
          <p14:tracePt t="239956" x="2179638" y="3194050"/>
          <p14:tracePt t="239973" x="2222500" y="3194050"/>
          <p14:tracePt t="239989" x="2251075" y="3194050"/>
          <p14:tracePt t="240006" x="2257425" y="3194050"/>
          <p14:tracePt t="240076" x="2265363" y="3194050"/>
          <p14:tracePt t="240092" x="2271713" y="3194050"/>
          <p14:tracePt t="240107" x="2279650" y="3194050"/>
          <p14:tracePt t="240116" x="2286000" y="3194050"/>
          <p14:tracePt t="240131" x="2293938" y="3194050"/>
          <p14:tracePt t="241836" x="2286000" y="3194050"/>
          <p14:tracePt t="241843" x="2271713" y="3208338"/>
          <p14:tracePt t="241856" x="2257425" y="3222625"/>
          <p14:tracePt t="241866" x="2243138" y="3222625"/>
          <p14:tracePt t="241882" x="2243138" y="3228975"/>
          <p14:tracePt t="241900" x="2236788" y="3228975"/>
          <p14:tracePt t="241960" x="2222500" y="3251200"/>
          <p14:tracePt t="241967" x="2222500" y="3279775"/>
          <p14:tracePt t="241976" x="2222500" y="3314700"/>
          <p14:tracePt t="241984" x="2208213" y="3343275"/>
          <p14:tracePt t="241999" x="2179638" y="3400425"/>
          <p14:tracePt t="242017" x="2171700" y="3451225"/>
          <p14:tracePt t="242033" x="2165350" y="3494088"/>
          <p14:tracePt t="242050" x="2165350" y="3508375"/>
          <p14:tracePt t="242067" x="2151063" y="3543300"/>
          <p14:tracePt t="242084" x="2122488" y="3571875"/>
          <p14:tracePt t="242100" x="2100263" y="3657600"/>
          <p14:tracePt t="242117" x="2079625" y="3700463"/>
          <p14:tracePt t="242134" x="2014538" y="3808413"/>
          <p14:tracePt t="242150" x="2000250" y="3857625"/>
          <p14:tracePt t="242167" x="1965325" y="3908425"/>
          <p14:tracePt t="242187" x="1943100" y="3937000"/>
          <p14:tracePt t="242201" x="1928813" y="3957638"/>
          <p14:tracePt t="242217" x="1900238" y="4000500"/>
          <p14:tracePt t="242234" x="1828800" y="4086225"/>
          <p14:tracePt t="242251" x="1757363" y="4171950"/>
          <p14:tracePt t="242268" x="1693863" y="4257675"/>
          <p14:tracePt t="242284" x="1651000" y="4308475"/>
          <p14:tracePt t="242302" x="1600200" y="4337050"/>
          <p14:tracePt t="242305" x="1571625" y="4351338"/>
          <p14:tracePt t="242318" x="1543050" y="4371975"/>
          <p14:tracePt t="242335" x="1522413" y="4386263"/>
          <p14:tracePt t="242352" x="1514475" y="4386263"/>
          <p14:tracePt t="242385" x="1500188" y="4386263"/>
          <p14:tracePt t="242402" x="1471613" y="4394200"/>
          <p14:tracePt t="242418" x="1443038" y="4394200"/>
          <p14:tracePt t="242436" x="1400175" y="4414838"/>
          <p14:tracePt t="242452" x="1365250" y="4429125"/>
          <p14:tracePt t="242469" x="1336675" y="4437063"/>
          <p14:tracePt t="242486" x="1322388" y="4437063"/>
          <p14:tracePt t="242764" x="1322388" y="4443413"/>
          <p14:tracePt t="242771" x="1336675" y="4443413"/>
          <p14:tracePt t="242779" x="1357313" y="4451350"/>
          <p14:tracePt t="242788" x="1379538" y="4451350"/>
          <p14:tracePt t="242804" x="1408113" y="4451350"/>
          <p14:tracePt t="242820" x="1443038" y="4451350"/>
          <p14:tracePt t="242837" x="1500188" y="4451350"/>
          <p14:tracePt t="242854" x="1557338" y="4457700"/>
          <p14:tracePt t="242870" x="1643063" y="4465638"/>
          <p14:tracePt t="242873" x="1657350" y="4471988"/>
          <p14:tracePt t="242888" x="1708150" y="4471988"/>
          <p14:tracePt t="242905" x="1743075" y="4479925"/>
          <p14:tracePt t="242921" x="1757363" y="4479925"/>
          <p14:tracePt t="243115" x="1751013" y="4479925"/>
          <p14:tracePt t="243123" x="1736725" y="4479925"/>
          <p14:tracePt t="243156" x="1728788" y="4479925"/>
          <p14:tracePt t="243161" x="1722438" y="4479925"/>
          <p14:tracePt t="243242" x="1714500" y="4486275"/>
          <p14:tracePt t="243249" x="1700213" y="4486275"/>
          <p14:tracePt t="243263" x="1679575" y="4486275"/>
          <p14:tracePt t="243273" x="1651000" y="4486275"/>
          <p14:tracePt t="243289" x="1622425" y="4494213"/>
          <p14:tracePt t="243308" x="1608138" y="4494213"/>
          <p14:tracePt t="243323" x="1585913" y="4494213"/>
          <p14:tracePt t="243340" x="1579563" y="4494213"/>
          <p14:tracePt t="243538" x="1585913" y="4486275"/>
          <p14:tracePt t="243545" x="1593850" y="4486275"/>
          <p14:tracePt t="243557" x="1608138" y="4486275"/>
          <p14:tracePt t="243575" x="1628775" y="4471988"/>
          <p14:tracePt t="243591" x="1679575" y="4471988"/>
          <p14:tracePt t="243608" x="1700213" y="4465638"/>
          <p14:tracePt t="243625" x="1743075" y="4457700"/>
          <p14:tracePt t="243641" x="1757363" y="4457700"/>
          <p14:tracePt t="243658" x="1765300" y="4457700"/>
          <p14:tracePt t="243675" x="1785938" y="4457700"/>
          <p14:tracePt t="243692" x="1836738" y="4457700"/>
          <p14:tracePt t="243709" x="1865313" y="4457700"/>
          <p14:tracePt t="243726" x="1900238" y="4457700"/>
          <p14:tracePt t="243742" x="1943100" y="4457700"/>
          <p14:tracePt t="243759" x="1979613" y="4457700"/>
          <p14:tracePt t="243776" x="2000250" y="4457700"/>
          <p14:tracePt t="243792" x="2022475" y="4457700"/>
          <p14:tracePt t="243795" x="2028825" y="4457700"/>
          <p14:tracePt t="243809" x="2036763" y="4457700"/>
          <p14:tracePt t="243826" x="2057400" y="4457700"/>
          <p14:tracePt t="243842" x="2065338" y="4457700"/>
          <p14:tracePt t="243861" x="2093913" y="4457700"/>
          <p14:tracePt t="243877" x="2108200" y="4457700"/>
          <p14:tracePt t="243893" x="2136775" y="4457700"/>
          <p14:tracePt t="243910" x="2171700" y="4457700"/>
          <p14:tracePt t="243927" x="2222500" y="4457700"/>
          <p14:tracePt t="243943" x="2236788" y="4457700"/>
          <p14:tracePt t="243960" x="2243138" y="4457700"/>
          <p14:tracePt t="250529" x="2257425" y="4451350"/>
          <p14:tracePt t="250537" x="2271713" y="4379913"/>
          <p14:tracePt t="250544" x="2308225" y="4271963"/>
          <p14:tracePt t="250561" x="2328863" y="4000500"/>
          <p14:tracePt t="250578" x="2322513" y="3771900"/>
          <p14:tracePt t="250595" x="2308225" y="3594100"/>
          <p14:tracePt t="250611" x="2300288" y="3479800"/>
          <p14:tracePt t="250628" x="2293938" y="3265488"/>
          <p14:tracePt t="250645" x="2300288" y="3108325"/>
          <p14:tracePt t="250661" x="2343150" y="2886075"/>
          <p14:tracePt t="250678" x="2357438" y="2651125"/>
          <p14:tracePt t="250696" x="2365375" y="2479675"/>
          <p14:tracePt t="250713" x="2386013" y="2286000"/>
          <p14:tracePt t="250729" x="2393950" y="2122488"/>
          <p14:tracePt t="250746" x="2408238" y="2008188"/>
          <p14:tracePt t="250762" x="2408238" y="1957388"/>
          <p14:tracePt t="250779" x="2414588" y="1914525"/>
          <p14:tracePt t="250796" x="2422525" y="1908175"/>
          <p14:tracePt t="250865" x="2428875" y="1908175"/>
          <p14:tracePt t="250881" x="2428875" y="1900238"/>
          <p14:tracePt t="250886" x="2443163" y="1893888"/>
          <p14:tracePt t="250896" x="2451100" y="1885950"/>
          <p14:tracePt t="250913" x="2479675" y="1857375"/>
          <p14:tracePt t="250930" x="2508250" y="1828800"/>
          <p14:tracePt t="250946" x="2536825" y="1793875"/>
          <p14:tracePt t="250963" x="2551113" y="1771650"/>
          <p14:tracePt t="250980" x="2557463" y="1765300"/>
          <p14:tracePt t="251099" x="2557463" y="1785938"/>
          <p14:tracePt t="251107" x="2557463" y="1828800"/>
          <p14:tracePt t="251118" x="2557463" y="1922463"/>
          <p14:tracePt t="251130" x="2565400" y="2108200"/>
          <p14:tracePt t="251148" x="2593975" y="2293938"/>
          <p14:tracePt t="251165" x="2593975" y="2465388"/>
          <p14:tracePt t="251181" x="2600325" y="2608263"/>
          <p14:tracePt t="251198" x="2600325" y="2686050"/>
          <p14:tracePt t="251214" x="2614613" y="2871788"/>
          <p14:tracePt t="251231" x="2614613" y="3008313"/>
          <p14:tracePt t="251248" x="2614613" y="3186113"/>
          <p14:tracePt t="251265" x="2586038" y="3322638"/>
          <p14:tracePt t="251281" x="2565400" y="3465513"/>
          <p14:tracePt t="251299" x="2543175" y="3600450"/>
          <p14:tracePt t="251301" x="2543175" y="3679825"/>
          <p14:tracePt t="251316" x="2543175" y="3722688"/>
          <p14:tracePt t="251332" x="2522538" y="3857625"/>
          <p14:tracePt t="251348" x="2493963" y="3971925"/>
          <p14:tracePt t="251365" x="2465388" y="4071938"/>
          <p14:tracePt t="251382" x="2443163" y="4179888"/>
          <p14:tracePt t="251399" x="2422525" y="4271963"/>
          <p14:tracePt t="251418" x="2408238" y="4343400"/>
          <p14:tracePt t="251435" x="2393950" y="4379913"/>
          <p14:tracePt t="251449" x="2386013" y="4400550"/>
          <p14:tracePt t="251466" x="2365375" y="4457700"/>
          <p14:tracePt t="251482" x="2351088" y="4508500"/>
          <p14:tracePt t="251499" x="2343150" y="4537075"/>
          <p14:tracePt t="251516" x="2322513" y="4557713"/>
          <p14:tracePt t="251533" x="2322513" y="4565650"/>
          <p14:tracePt t="251550" x="2279650" y="4579938"/>
          <p14:tracePt t="251566" x="2236788" y="4594225"/>
          <p14:tracePt t="251583" x="2214563" y="4600575"/>
          <p14:tracePt t="251600" x="2193925" y="4608513"/>
          <p14:tracePt t="251617" x="2185988" y="4614863"/>
          <p14:tracePt t="251817" x="2193925" y="4614863"/>
          <p14:tracePt t="251825" x="2200275" y="4614863"/>
          <p14:tracePt t="251834" x="2200275" y="4622800"/>
          <p14:tracePt t="251852" x="2208213" y="4622800"/>
          <p14:tracePt t="251868" x="2236788" y="4629150"/>
          <p14:tracePt t="251884" x="2251075" y="4637088"/>
          <p14:tracePt t="251901" x="2271713" y="4637088"/>
          <p14:tracePt t="251918" x="2322513" y="4643438"/>
          <p14:tracePt t="251935" x="2357438" y="4651375"/>
          <p14:tracePt t="251952" x="2371725" y="4657725"/>
          <p14:tracePt t="251968" x="2386013" y="4665663"/>
          <p14:tracePt t="251985" x="2393950" y="4665663"/>
          <p14:tracePt t="252051" x="2393950" y="4672013"/>
          <p14:tracePt t="252059" x="2400300" y="4672013"/>
          <p14:tracePt t="252069" x="2414588" y="4672013"/>
          <p14:tracePt t="252086" x="2422525" y="4672013"/>
          <p14:tracePt t="252951" x="2422525" y="4679950"/>
          <p14:tracePt t="252956" x="2422525" y="4686300"/>
          <p14:tracePt t="252972" x="2414588" y="4686300"/>
          <p14:tracePt t="252981" x="2408238" y="4700588"/>
          <p14:tracePt t="252991" x="2400300" y="4708525"/>
          <p14:tracePt t="253007" x="2386013" y="4722813"/>
          <p14:tracePt t="253024" x="2365375" y="4729163"/>
          <p14:tracePt t="253040" x="2322513" y="4729163"/>
          <p14:tracePt t="253043" x="2308225" y="4737100"/>
          <p14:tracePt t="253058" x="2271713" y="4743450"/>
          <p14:tracePt t="253074" x="2251075" y="4751388"/>
          <p14:tracePt t="253091" x="2214563" y="4751388"/>
          <p14:tracePt t="253109" x="2200275" y="4751388"/>
          <p14:tracePt t="253125" x="2157413" y="4765675"/>
          <p14:tracePt t="253142" x="2128838" y="4772025"/>
          <p14:tracePt t="253158" x="2079625" y="4786313"/>
          <p14:tracePt t="253175" x="2028825" y="4794250"/>
          <p14:tracePt t="253191" x="2000250" y="4800600"/>
          <p14:tracePt t="253208" x="1914525" y="4808538"/>
          <p14:tracePt t="253225" x="1865313" y="4808538"/>
          <p14:tracePt t="253242" x="1822450" y="4822825"/>
          <p14:tracePt t="253261" x="1771650" y="4822825"/>
          <p14:tracePt t="253275" x="1743075" y="4822825"/>
          <p14:tracePt t="253292" x="1679575" y="4822825"/>
          <p14:tracePt t="253309" x="1651000" y="4822825"/>
          <p14:tracePt t="253325" x="1593850" y="4829175"/>
          <p14:tracePt t="253342" x="1565275" y="4837113"/>
          <p14:tracePt t="253359" x="1550988" y="4843463"/>
          <p14:tracePt t="253376" x="1528763" y="4843463"/>
          <p14:tracePt t="253393" x="1508125" y="4837113"/>
          <p14:tracePt t="253410" x="1479550" y="4837113"/>
          <p14:tracePt t="253426" x="1471613" y="4837113"/>
          <p14:tracePt t="253443" x="1465263" y="4837113"/>
          <p14:tracePt t="253476" x="1457325" y="4837113"/>
          <p14:tracePt t="253493" x="1450975" y="4837113"/>
          <p14:tracePt t="253510" x="1443038" y="4837113"/>
          <p14:tracePt t="253529" x="1436688" y="4837113"/>
          <p14:tracePt t="253559" x="1436688" y="4843463"/>
          <p14:tracePt t="253574" x="1428750" y="4843463"/>
          <p14:tracePt t="253599" x="1428750" y="4851400"/>
          <p14:tracePt t="253613" x="1422400" y="4851400"/>
          <p14:tracePt t="253630" x="1422400" y="4857750"/>
          <p14:tracePt t="253957" x="1422400" y="4865688"/>
          <p14:tracePt t="253981" x="1422400" y="4872038"/>
          <p14:tracePt t="253989" x="1428750" y="4879975"/>
          <p14:tracePt t="254013" x="1436688" y="4879975"/>
          <p14:tracePt t="254022" x="1457325" y="4886325"/>
          <p14:tracePt t="254035" x="1465263" y="4886325"/>
          <p14:tracePt t="254046" x="1479550" y="4886325"/>
          <p14:tracePt t="254063" x="1493838" y="4900613"/>
          <p14:tracePt t="254079" x="1508125" y="4900613"/>
          <p14:tracePt t="254097" x="1543050" y="4908550"/>
          <p14:tracePt t="254113" x="1550988" y="4914900"/>
          <p14:tracePt t="254116" x="1557338" y="4914900"/>
          <p14:tracePt t="254130" x="1571625" y="4914900"/>
          <p14:tracePt t="254147" x="1585913" y="4914900"/>
          <p14:tracePt t="254163" x="1593850" y="4914900"/>
          <p14:tracePt t="254180" x="1608138" y="4914900"/>
          <p14:tracePt t="254197" x="1622425" y="4914900"/>
          <p14:tracePt t="254213" x="1643063" y="4914900"/>
          <p14:tracePt t="254216" x="1651000" y="4914900"/>
          <p14:tracePt t="254233" x="1657350" y="4914900"/>
          <p14:tracePt t="254248" x="1665288" y="4914900"/>
          <p14:tracePt t="254264" x="1671638" y="4914900"/>
          <p14:tracePt t="254292" x="1679575" y="4914900"/>
          <p14:tracePt t="254301" x="1679575" y="4922838"/>
          <p14:tracePt t="254534" x="1685925" y="4922838"/>
          <p14:tracePt t="254543" x="1693863" y="4922838"/>
          <p14:tracePt t="254551" x="1714500" y="4922838"/>
          <p14:tracePt t="254566" x="1743075" y="4929188"/>
          <p14:tracePt t="254582" x="1765300" y="4929188"/>
          <p14:tracePt t="254599" x="1785938" y="4937125"/>
          <p14:tracePt t="254616" x="1828800" y="4937125"/>
          <p14:tracePt t="254632" x="1857375" y="4943475"/>
          <p14:tracePt t="254650" x="1885950" y="4957763"/>
          <p14:tracePt t="254666" x="1928813" y="4957763"/>
          <p14:tracePt t="254683" x="1936750" y="4957763"/>
          <p14:tracePt t="254699" x="1965325" y="4965700"/>
          <p14:tracePt t="254716" x="1985963" y="4965700"/>
          <p14:tracePt t="254733" x="2000250" y="4965700"/>
          <p14:tracePt t="254750" x="2008188" y="4965700"/>
          <p14:tracePt t="254767" x="2036763" y="4965700"/>
          <p14:tracePt t="254783" x="2051050" y="4965700"/>
          <p14:tracePt t="254800" x="2093913" y="4965700"/>
          <p14:tracePt t="254817" x="2122488" y="4965700"/>
          <p14:tracePt t="254833" x="2151063" y="4965700"/>
          <p14:tracePt t="254850" x="2179638" y="4965700"/>
          <p14:tracePt t="254867" x="2193925" y="4965700"/>
          <p14:tracePt t="254883" x="2222500" y="4965700"/>
          <p14:tracePt t="254887" x="2243138" y="4965700"/>
          <p14:tracePt t="254900" x="2257425" y="4965700"/>
          <p14:tracePt t="254917" x="2286000" y="4965700"/>
          <p14:tracePt t="254919" x="2308225" y="4965700"/>
          <p14:tracePt t="254935" x="2328863" y="4965700"/>
          <p14:tracePt t="254951" x="2343150" y="4965700"/>
          <p14:tracePt t="254968" x="2351088" y="4965700"/>
          <p14:tracePt t="254984" x="2357438" y="4965700"/>
          <p14:tracePt t="256100" x="2365375" y="4965700"/>
          <p14:tracePt t="256121" x="2371725" y="4965700"/>
          <p14:tracePt t="256136" x="2379663" y="4965700"/>
          <p14:tracePt t="256153" x="2386013" y="4965700"/>
          <p14:tracePt t="256161" x="2393950" y="4965700"/>
          <p14:tracePt t="256179" x="2400300" y="4965700"/>
          <p14:tracePt t="256207" x="2408238" y="4965700"/>
          <p14:tracePt t="256264" x="2414588" y="4965700"/>
          <p14:tracePt t="256268" x="2422525" y="4965700"/>
          <p14:tracePt t="256284" x="2436813" y="4965700"/>
          <p14:tracePt t="256293" x="2443163" y="4965700"/>
          <p14:tracePt t="256317" x="2451100" y="4965700"/>
          <p14:tracePt t="256334" x="2465388" y="4965700"/>
          <p14:tracePt t="256347" x="2471738" y="4965700"/>
          <p14:tracePt t="256395" x="2479675" y="4965700"/>
          <p14:tracePt t="256428" x="2486025" y="4965700"/>
          <p14:tracePt t="256432" x="2493963" y="4965700"/>
          <p14:tracePt t="256441" x="2500313" y="4965700"/>
          <p14:tracePt t="256458" x="2514600" y="4965700"/>
          <p14:tracePt t="256476" x="2528888" y="4965700"/>
          <p14:tracePt t="256492" x="2536825" y="4957763"/>
          <p14:tracePt t="256526" x="2543175" y="4957763"/>
          <p14:tracePt t="256551" x="2551113" y="4957763"/>
          <p14:tracePt t="256559" x="2557463" y="4957763"/>
          <p14:tracePt t="256583" x="2565400" y="4957763"/>
          <p14:tracePt t="256598" x="2571750" y="4957763"/>
          <p14:tracePt t="256613" x="2579688" y="4951413"/>
          <p14:tracePt t="256629" x="2586038" y="4951413"/>
          <p14:tracePt t="256643" x="2593975" y="4951413"/>
          <p14:tracePt t="256660" x="2608263" y="4951413"/>
          <p14:tracePt t="256676" x="2628900" y="4943475"/>
          <p14:tracePt t="256693" x="2643188" y="4943475"/>
          <p14:tracePt t="256710" x="2657475" y="4937125"/>
          <p14:tracePt t="256727" x="2665413" y="4937125"/>
          <p14:tracePt t="256743" x="2679700" y="4937125"/>
          <p14:tracePt t="256761" x="2700338" y="4937125"/>
          <p14:tracePt t="256777" x="2714625" y="4937125"/>
          <p14:tracePt t="256794" x="2722563" y="4937125"/>
          <p14:tracePt t="256810" x="2736850" y="4937125"/>
          <p14:tracePt t="256827" x="2765425" y="4929188"/>
          <p14:tracePt t="256844" x="2786063" y="4929188"/>
          <p14:tracePt t="256861" x="2822575" y="4922838"/>
          <p14:tracePt t="256878" x="2871788" y="4922838"/>
          <p14:tracePt t="256894" x="2914650" y="4914900"/>
          <p14:tracePt t="256911" x="2971800" y="4908550"/>
          <p14:tracePt t="256927" x="3014663" y="4894263"/>
          <p14:tracePt t="256944" x="3065463" y="4894263"/>
          <p14:tracePt t="256961" x="3108325" y="4879975"/>
          <p14:tracePt t="256978" x="3179763" y="4800600"/>
          <p14:tracePt t="256995" x="3251200" y="4672013"/>
          <p14:tracePt t="257012" x="3351213" y="4557713"/>
          <p14:tracePt t="257030" x="3408363" y="4508500"/>
          <p14:tracePt t="257045" x="3479800" y="4437063"/>
          <p14:tracePt t="257062" x="3514725" y="4371975"/>
          <p14:tracePt t="257078" x="3551238" y="4294188"/>
          <p14:tracePt t="257095" x="3594100" y="4179888"/>
          <p14:tracePt t="257112" x="3671888" y="3894138"/>
          <p14:tracePt t="257129" x="3722688" y="3594100"/>
          <p14:tracePt t="257146" x="3765550" y="3379788"/>
          <p14:tracePt t="257162" x="3829050" y="3122613"/>
          <p14:tracePt t="257179" x="3865563" y="2928938"/>
          <p14:tracePt t="257196" x="3943350" y="2794000"/>
          <p14:tracePt t="257212" x="4000500" y="2679700"/>
          <p14:tracePt t="257229" x="4051300" y="2593975"/>
          <p14:tracePt t="257246" x="4179888" y="2471738"/>
          <p14:tracePt t="257263" x="4286250" y="2343150"/>
          <p14:tracePt t="257279" x="4357688" y="2265363"/>
          <p14:tracePt t="257296" x="4465638" y="2185988"/>
          <p14:tracePt t="257301" x="4537075" y="2143125"/>
          <p14:tracePt t="257313" x="4586288" y="2122488"/>
          <p14:tracePt t="257330" x="4651375" y="2085975"/>
          <p14:tracePt t="257346" x="4686300" y="2071688"/>
          <p14:tracePt t="257363" x="4700588" y="2057400"/>
          <p14:tracePt t="257380" x="4737100" y="2051050"/>
          <p14:tracePt t="257397" x="4751388" y="2036763"/>
          <p14:tracePt t="257413" x="4772025" y="2028825"/>
          <p14:tracePt t="257430" x="4800600" y="2022475"/>
          <p14:tracePt t="257450" x="4865688" y="2008188"/>
          <p14:tracePt t="257464" x="4937125" y="1993900"/>
          <p14:tracePt t="257481" x="5008563" y="1985963"/>
          <p14:tracePt t="257498" x="5057775" y="1985963"/>
          <p14:tracePt t="257514" x="5108575" y="1985963"/>
          <p14:tracePt t="257531" x="5151438" y="1985963"/>
          <p14:tracePt t="257548" x="5194300" y="1979613"/>
          <p14:tracePt t="257565" x="5243513" y="1971675"/>
          <p14:tracePt t="257581" x="5294313" y="1957388"/>
          <p14:tracePt t="257598" x="5386388" y="1951038"/>
          <p14:tracePt t="257615" x="5457825" y="1943100"/>
          <p14:tracePt t="257631" x="5508625" y="1943100"/>
          <p14:tracePt t="257648" x="5543550" y="1943100"/>
          <p14:tracePt t="257665" x="5565775" y="1943100"/>
          <p14:tracePt t="257682" x="5586413" y="1943100"/>
          <p14:tracePt t="257715" x="5594350" y="1943100"/>
          <p14:tracePt t="257732" x="5600700" y="1943100"/>
          <p14:tracePt t="257749" x="5608638" y="1943100"/>
          <p14:tracePt t="257769" x="5614988" y="1943100"/>
          <p14:tracePt t="257782" x="5622925" y="1943100"/>
          <p14:tracePt t="257800" x="5629275" y="1943100"/>
          <p14:tracePt t="257803" x="5643563" y="1936750"/>
          <p14:tracePt t="257816" x="5651500" y="1936750"/>
          <p14:tracePt t="257832" x="5657850" y="1936750"/>
          <p14:tracePt t="258465" x="5657850" y="1943100"/>
          <p14:tracePt t="258482" x="5657850" y="1951038"/>
          <p14:tracePt t="258489" x="5657850" y="1957388"/>
          <p14:tracePt t="258505" x="5657850" y="1971675"/>
          <p14:tracePt t="258511" x="5657850" y="1979613"/>
          <p14:tracePt t="258519" x="5657850" y="1993900"/>
          <p14:tracePt t="258536" x="5657850" y="2014538"/>
          <p14:tracePt t="258553" x="5657850" y="2028825"/>
          <p14:tracePt t="258570" x="5657850" y="2036763"/>
          <p14:tracePt t="258587" x="5657850" y="2051050"/>
          <p14:tracePt t="258620" x="5657850" y="2057400"/>
          <p14:tracePt t="258637" x="5651500" y="2071688"/>
          <p14:tracePt t="258654" x="5651500" y="2085975"/>
          <p14:tracePt t="258670" x="5637213" y="2085975"/>
          <p14:tracePt t="258687" x="5629275" y="2085975"/>
          <p14:tracePt t="258703" x="5614988" y="2100263"/>
          <p14:tracePt t="258720" x="5608638" y="2100263"/>
          <p14:tracePt t="258737" x="5594350" y="2100263"/>
          <p14:tracePt t="258770" x="5586413" y="2100263"/>
          <p14:tracePt t="258787" x="5580063" y="2065338"/>
          <p14:tracePt t="258792" x="5572125" y="2057400"/>
          <p14:tracePt t="258804" x="5572125" y="2043113"/>
          <p14:tracePt t="258821" x="5557838" y="2014538"/>
          <p14:tracePt t="258838" x="5543550" y="1979613"/>
          <p14:tracePt t="258856" x="5529263" y="1928813"/>
          <p14:tracePt t="258871" x="5522913" y="1900238"/>
          <p14:tracePt t="258888" x="5514975" y="1871663"/>
          <p14:tracePt t="258905" x="5514975" y="1851025"/>
          <p14:tracePt t="258921" x="5514975" y="1828800"/>
          <p14:tracePt t="258938" x="5522913" y="1793875"/>
          <p14:tracePt t="258955" x="5543550" y="1765300"/>
          <p14:tracePt t="258972" x="5565775" y="1728788"/>
          <p14:tracePt t="258989" x="5580063" y="1708150"/>
          <p14:tracePt t="259006" x="5594350" y="1693863"/>
          <p14:tracePt t="259022" x="5608638" y="1671638"/>
          <p14:tracePt t="259039" x="5614988" y="1671638"/>
          <p14:tracePt t="259056" x="5622925" y="1671638"/>
          <p14:tracePt t="259060" x="5637213" y="1671638"/>
          <p14:tracePt t="259072" x="5643563" y="1671638"/>
          <p14:tracePt t="259089" x="5651500" y="1671638"/>
          <p14:tracePt t="259106" x="5665788" y="1671638"/>
          <p14:tracePt t="259124" x="5680075" y="1679575"/>
          <p14:tracePt t="259140" x="5700713" y="1700213"/>
          <p14:tracePt t="259156" x="5729288" y="1722438"/>
          <p14:tracePt t="259174" x="5772150" y="1743075"/>
          <p14:tracePt t="259190" x="5815013" y="1771650"/>
          <p14:tracePt t="259207" x="5829300" y="1785938"/>
          <p14:tracePt t="259223" x="5837238" y="1808163"/>
          <p14:tracePt t="259240" x="5843588" y="1836738"/>
          <p14:tracePt t="259257" x="5843588" y="1851025"/>
          <p14:tracePt t="259275" x="5843588" y="1865313"/>
          <p14:tracePt t="259291" x="5843588" y="1885950"/>
          <p14:tracePt t="259294" x="5843588" y="1893888"/>
          <p14:tracePt t="259307" x="5843588" y="1900238"/>
          <p14:tracePt t="259324" x="5843588" y="1928813"/>
          <p14:tracePt t="259340" x="5843588" y="1951038"/>
          <p14:tracePt t="259357" x="5829300" y="1979613"/>
          <p14:tracePt t="259390" x="5808663" y="2000250"/>
          <p14:tracePt t="259408" x="5757863" y="2028825"/>
          <p14:tracePt t="259425" x="5737225" y="2028825"/>
          <p14:tracePt t="259441" x="5694363" y="2028825"/>
          <p14:tracePt t="259458" x="5672138" y="2028825"/>
          <p14:tracePt t="259475" x="5651500" y="2028825"/>
          <p14:tracePt t="259491" x="5629275" y="2036763"/>
          <p14:tracePt t="259508" x="5622925" y="2036763"/>
          <p14:tracePt t="259525" x="5608638" y="2036763"/>
          <p14:tracePt t="259528" x="5600700" y="2036763"/>
          <p14:tracePt t="259545" x="5594350" y="2036763"/>
          <p14:tracePt t="259560" x="5586413" y="2014538"/>
          <p14:tracePt t="259575" x="5572125" y="1993900"/>
          <p14:tracePt t="259591" x="5557838" y="1979613"/>
          <p14:tracePt t="259608" x="5551488" y="1943100"/>
          <p14:tracePt t="259626" x="5551488" y="1908175"/>
          <p14:tracePt t="259642" x="5543550" y="1879600"/>
          <p14:tracePt t="259659" x="5543550" y="1851025"/>
          <p14:tracePt t="259675" x="5543550" y="1822450"/>
          <p14:tracePt t="259693" x="5543550" y="1785938"/>
          <p14:tracePt t="259709" x="5551488" y="1779588"/>
          <p14:tracePt t="259726" x="5557838" y="1765300"/>
          <p14:tracePt t="259742" x="5565775" y="1751013"/>
          <p14:tracePt t="259759" x="5580063" y="1751013"/>
          <p14:tracePt t="259776" x="5586413" y="1743075"/>
          <p14:tracePt t="259793" x="5600700" y="1743075"/>
          <p14:tracePt t="259825" x="5608638" y="1743075"/>
          <p14:tracePt t="259846" x="5614988" y="1743075"/>
          <p14:tracePt t="259863" x="5622925" y="1751013"/>
          <p14:tracePt t="259879" x="5629275" y="1751013"/>
          <p14:tracePt t="259887" x="5637213" y="1765300"/>
          <p14:tracePt t="259895" x="5643563" y="1785938"/>
          <p14:tracePt t="259910" x="5651500" y="1793875"/>
          <p14:tracePt t="259927" x="5665788" y="1822450"/>
          <p14:tracePt t="259944" x="5672138" y="1843088"/>
          <p14:tracePt t="259960" x="5680075" y="1871663"/>
          <p14:tracePt t="259978" x="5680075" y="1885950"/>
          <p14:tracePt t="259994" x="5680075" y="1900238"/>
          <p14:tracePt t="260010" x="5680075" y="1908175"/>
          <p14:tracePt t="260199" x="5672138" y="1908175"/>
          <p14:tracePt t="260206" x="5665788" y="1922463"/>
          <p14:tracePt t="260215" x="5657850" y="1922463"/>
          <p14:tracePt t="260228" x="5643563" y="1922463"/>
          <p14:tracePt t="260246" x="5580063" y="1922463"/>
          <p14:tracePt t="260263" x="5551488" y="1928813"/>
          <p14:tracePt t="260279" x="5500688" y="1922463"/>
          <p14:tracePt t="260295" x="5437188" y="1914525"/>
          <p14:tracePt t="260312" x="5343525" y="1908175"/>
          <p14:tracePt t="260329" x="5280025" y="1893888"/>
          <p14:tracePt t="260346" x="5165725" y="1857375"/>
          <p14:tracePt t="260362" x="5100638" y="1857375"/>
          <p14:tracePt t="260379" x="5037138" y="1843088"/>
          <p14:tracePt t="260397" x="5000625" y="1822450"/>
          <p14:tracePt t="260413" x="4922838" y="1800225"/>
          <p14:tracePt t="260430" x="4879975" y="1779588"/>
          <p14:tracePt t="260446" x="4851400" y="1779588"/>
          <p14:tracePt t="260450" x="4829175" y="1779588"/>
          <p14:tracePt t="260463" x="4822825" y="1779588"/>
          <p14:tracePt t="260480" x="4808538" y="1771650"/>
          <p14:tracePt t="260496" x="4794250" y="1771650"/>
          <p14:tracePt t="260513" x="4779963" y="1771650"/>
          <p14:tracePt t="260530" x="4765675" y="1765300"/>
          <p14:tracePt t="260547" x="4757738" y="1765300"/>
          <p14:tracePt t="260564" x="4729163" y="1765300"/>
          <p14:tracePt t="260580" x="4672013" y="1757363"/>
          <p14:tracePt t="260597" x="4594225" y="1751013"/>
          <p14:tracePt t="260613" x="4543425" y="1743075"/>
          <p14:tracePt t="260630" x="4514850" y="1728788"/>
          <p14:tracePt t="260647" x="4451350" y="1708150"/>
          <p14:tracePt t="260664" x="4429125" y="1693863"/>
          <p14:tracePt t="260682" x="4394200" y="1679575"/>
          <p14:tracePt t="260700" x="4386263" y="1679575"/>
          <p14:tracePt t="260714" x="4379913" y="1671638"/>
          <p14:tracePt t="260748" x="4371975" y="1671638"/>
          <p14:tracePt t="260765" x="4357688" y="1671638"/>
          <p14:tracePt t="260781" x="4329113" y="1657350"/>
          <p14:tracePt t="260798" x="4294188" y="1636713"/>
          <p14:tracePt t="260802" x="4265613" y="1628775"/>
          <p14:tracePt t="260815" x="4237038" y="1628775"/>
          <p14:tracePt t="260831" x="4186238" y="1608138"/>
          <p14:tracePt t="260849" x="4151313" y="1593850"/>
          <p14:tracePt t="260865" x="4122738" y="1593850"/>
          <p14:tracePt t="260898" x="4114800" y="1593850"/>
          <p14:tracePt t="261026" x="4108450" y="1593850"/>
          <p14:tracePt t="261035" x="4100513" y="1593850"/>
          <p14:tracePt t="261043" x="4094163" y="1593850"/>
          <p14:tracePt t="261052" x="4086225" y="1593850"/>
          <p14:tracePt t="261066" x="4079875" y="1593850"/>
          <p14:tracePt t="261083" x="4071938" y="1593850"/>
          <p14:tracePt t="261100" x="4065588" y="1593850"/>
          <p14:tracePt t="261116" x="4051300" y="1593850"/>
          <p14:tracePt t="261324" x="4057650" y="1593850"/>
          <p14:tracePt t="261331" x="4079875" y="1593850"/>
          <p14:tracePt t="261339" x="4094163" y="1593850"/>
          <p14:tracePt t="261350" x="4122738" y="1585913"/>
          <p14:tracePt t="261368" x="4157663" y="1579563"/>
          <p14:tracePt t="261385" x="4186238" y="1579563"/>
          <p14:tracePt t="261401" x="4257675" y="1585913"/>
          <p14:tracePt t="261418" x="4351338" y="1585913"/>
          <p14:tracePt t="261434" x="4408488" y="1585913"/>
          <p14:tracePt t="261451" x="4443413" y="1585913"/>
          <p14:tracePt t="261468" x="4479925" y="1585913"/>
          <p14:tracePt t="261485" x="4522788" y="1585913"/>
          <p14:tracePt t="261502" x="4579938" y="1585913"/>
          <p14:tracePt t="261980" x="4579938" y="1579563"/>
          <p14:tracePt t="261986" x="4572000" y="1579563"/>
          <p14:tracePt t="262104" x="4572000" y="1571625"/>
          <p14:tracePt t="262136" x="4565650" y="1571625"/>
          <p14:tracePt t="262254" x="4557713" y="1571625"/>
          <p14:tracePt t="262261" x="4551363" y="1571625"/>
          <p14:tracePt t="262652" x="4557713" y="1571625"/>
          <p14:tracePt t="262675" x="4565650" y="1571625"/>
          <p14:tracePt t="262683" x="4586288" y="1579563"/>
          <p14:tracePt t="262700" x="4600575" y="1585913"/>
          <p14:tracePt t="262708" x="4614863" y="1593850"/>
          <p14:tracePt t="262725" x="4643438" y="1600200"/>
          <p14:tracePt t="262741" x="4672013" y="1608138"/>
          <p14:tracePt t="262758" x="4700588" y="1622425"/>
          <p14:tracePt t="262777" x="4743450" y="1636713"/>
          <p14:tracePt t="262792" x="4772025" y="1665288"/>
          <p14:tracePt t="262808" x="4794250" y="1671638"/>
          <p14:tracePt t="262825" x="4822825" y="1679575"/>
          <p14:tracePt t="262842" x="4837113" y="1693863"/>
          <p14:tracePt t="262859" x="4843463" y="1693863"/>
          <p14:tracePt t="262876" x="4851400" y="1693863"/>
          <p14:tracePt t="262893" x="4865688" y="1700213"/>
          <p14:tracePt t="262909" x="4900613" y="1708150"/>
          <p14:tracePt t="262926" x="4922838" y="1714500"/>
          <p14:tracePt t="262943" x="4951413" y="1736725"/>
          <p14:tracePt t="262959" x="4979988" y="1736725"/>
          <p14:tracePt t="262976" x="5008563" y="1751013"/>
          <p14:tracePt t="262994" x="5029200" y="1757363"/>
          <p14:tracePt t="263010" x="5043488" y="1765300"/>
          <p14:tracePt t="263026" x="5072063" y="1779588"/>
          <p14:tracePt t="263043" x="5080000" y="1793875"/>
          <p14:tracePt t="263060" x="5122863" y="1793875"/>
          <p14:tracePt t="263077" x="5143500" y="1808163"/>
          <p14:tracePt t="263093" x="5180013" y="1828800"/>
          <p14:tracePt t="263110" x="5208588" y="1828800"/>
          <p14:tracePt t="263127" x="5237163" y="1836738"/>
          <p14:tracePt t="263144" x="5257800" y="1851025"/>
          <p14:tracePt t="263160" x="5272088" y="1851025"/>
          <p14:tracePt t="263177" x="5294313" y="1865313"/>
          <p14:tracePt t="263195" x="5337175" y="1871663"/>
          <p14:tracePt t="263211" x="5365750" y="1885950"/>
          <p14:tracePt t="263227" x="5408613" y="1914525"/>
          <p14:tracePt t="263244" x="5472113" y="1936750"/>
          <p14:tracePt t="263261" x="5494338" y="1943100"/>
          <p14:tracePt t="263278" x="5500688" y="1943100"/>
          <p14:tracePt t="263294" x="5508625" y="1943100"/>
          <p14:tracePt t="263863" x="5514975" y="1943100"/>
          <p14:tracePt t="263878" x="5522913" y="1943100"/>
          <p14:tracePt t="263893" x="5529263" y="1943100"/>
          <p14:tracePt t="263903" x="5537200" y="1943100"/>
          <p14:tracePt t="263914" x="5543550" y="1951038"/>
          <p14:tracePt t="264581" x="5522913" y="1936750"/>
          <p14:tracePt t="264589" x="5508625" y="1936750"/>
          <p14:tracePt t="264601" x="5500688" y="1936750"/>
          <p14:tracePt t="264618" x="5494338" y="1936750"/>
          <p14:tracePt t="264635" x="5472113" y="1936750"/>
          <p14:tracePt t="264700" x="5465763" y="1936750"/>
          <p14:tracePt t="264716" x="5457825" y="1928813"/>
          <p14:tracePt t="264729" x="5443538" y="1928813"/>
          <p14:tracePt t="264737" x="5437188" y="1922463"/>
          <p14:tracePt t="264752" x="5429250" y="1922463"/>
          <p14:tracePt t="264769" x="5422900" y="1922463"/>
          <p14:tracePt t="264786" x="5422900" y="1914525"/>
          <p14:tracePt t="264807" x="5414963" y="1914525"/>
          <p14:tracePt t="264819" x="5414963" y="1908175"/>
          <p14:tracePt t="264836" x="5400675" y="1900238"/>
          <p14:tracePt t="264853" x="5372100" y="1865313"/>
          <p14:tracePt t="264870" x="5322888" y="1851025"/>
          <p14:tracePt t="264887" x="5300663" y="1843088"/>
          <p14:tracePt t="264903" x="5294313" y="1843088"/>
          <p14:tracePt t="265002" x="5286375" y="1843088"/>
          <p14:tracePt t="265010" x="5280025" y="1836738"/>
          <p14:tracePt t="265021" x="5272088" y="1836738"/>
          <p14:tracePt t="265037" x="5265738" y="1828800"/>
          <p14:tracePt t="265136" x="5257800" y="1828800"/>
          <p14:tracePt t="265142" x="5251450" y="1828800"/>
          <p14:tracePt t="265154" x="5251450" y="1822450"/>
          <p14:tracePt t="265171" x="5251450" y="1814513"/>
          <p14:tracePt t="265221" x="5257800" y="1836738"/>
          <p14:tracePt t="265230" x="5272088" y="1851025"/>
          <p14:tracePt t="265238" x="5294313" y="1857375"/>
          <p14:tracePt t="265255" x="5314950" y="1879600"/>
          <p14:tracePt t="265271" x="5343525" y="1885950"/>
          <p14:tracePt t="265288" x="5351463" y="1885950"/>
          <p14:tracePt t="265450" x="5365750" y="1893888"/>
          <p14:tracePt t="265466" x="5380038" y="1893888"/>
          <p14:tracePt t="265621" x="5394325" y="1893888"/>
          <p14:tracePt t="265626" x="5414963" y="1900238"/>
          <p14:tracePt t="265640" x="5443538" y="1914525"/>
          <p14:tracePt t="265657" x="5500688" y="1922463"/>
          <p14:tracePt t="265673" x="5551488" y="1922463"/>
          <p14:tracePt t="265690" x="5600700" y="1943100"/>
          <p14:tracePt t="265707" x="5622925" y="1943100"/>
          <p14:tracePt t="265987" x="5622925" y="1951038"/>
          <p14:tracePt t="266019" x="5629275" y="1957388"/>
          <p14:tracePt t="266744" x="5629275" y="1965325"/>
          <p14:tracePt t="266753" x="5622925" y="1985963"/>
          <p14:tracePt t="266762" x="5614988" y="2000250"/>
          <p14:tracePt t="266779" x="5572125" y="2114550"/>
          <p14:tracePt t="266796" x="5514975" y="2200275"/>
          <p14:tracePt t="266801" x="5486400" y="2265363"/>
          <p14:tracePt t="266812" x="5437188" y="2351088"/>
          <p14:tracePt t="266830" x="5286375" y="2557463"/>
          <p14:tracePt t="266846" x="5214938" y="2651125"/>
          <p14:tracePt t="266863" x="5072063" y="2751138"/>
          <p14:tracePt t="266880" x="4929188" y="2857500"/>
          <p14:tracePt t="266896" x="4743450" y="3008313"/>
          <p14:tracePt t="266914" x="4608513" y="3122613"/>
          <p14:tracePt t="266930" x="4465638" y="3294063"/>
          <p14:tracePt t="266947" x="4308475" y="3429000"/>
          <p14:tracePt t="266963" x="4179888" y="3600450"/>
          <p14:tracePt t="266981" x="4094163" y="3657600"/>
          <p14:tracePt t="266998" x="4051300" y="3686175"/>
          <p14:tracePt t="267014" x="4014788" y="3694113"/>
          <p14:tracePt t="267031" x="3979863" y="3700463"/>
          <p14:tracePt t="267047" x="3951288" y="3714750"/>
          <p14:tracePt t="267049" x="3929063" y="3729038"/>
          <p14:tracePt t="267064" x="3871913" y="3822700"/>
          <p14:tracePt t="267081" x="3786188" y="3957638"/>
          <p14:tracePt t="267098" x="3700463" y="4065588"/>
          <p14:tracePt t="267114" x="3629025" y="4151313"/>
          <p14:tracePt t="267132" x="3579813" y="4186238"/>
          <p14:tracePt t="267148" x="3529013" y="4214813"/>
          <p14:tracePt t="267165" x="3486150" y="4214813"/>
          <p14:tracePt t="267182" x="3443288" y="4237038"/>
          <p14:tracePt t="267198" x="3336925" y="4351338"/>
          <p14:tracePt t="267215" x="3251200" y="4429125"/>
          <p14:tracePt t="267232" x="3186113" y="4471988"/>
          <p14:tracePt t="267250" x="3143250" y="4500563"/>
          <p14:tracePt t="267265" x="3114675" y="4508500"/>
          <p14:tracePt t="267282" x="3065463" y="4508500"/>
          <p14:tracePt t="267298" x="3008313" y="4508500"/>
          <p14:tracePt t="267315" x="2994025" y="4508500"/>
          <p14:tracePt t="267332" x="2986088" y="4508500"/>
          <p14:tracePt t="267349" x="2979738" y="4508500"/>
          <p14:tracePt t="267383" x="2971800" y="4514850"/>
          <p14:tracePt t="267401" x="2951163" y="4543425"/>
          <p14:tracePt t="267416" x="2943225" y="4565650"/>
          <p14:tracePt t="267432" x="2943225" y="4586288"/>
          <p14:tracePt t="267450" x="2943225" y="4608513"/>
          <p14:tracePt t="267466" x="2936875" y="4629150"/>
          <p14:tracePt t="267483" x="2922588" y="4657725"/>
          <p14:tracePt t="267500" x="2922588" y="4694238"/>
          <p14:tracePt t="267516" x="2914650" y="4837113"/>
          <p14:tracePt t="267520" x="2894013" y="4957763"/>
          <p14:tracePt t="267533" x="2894013" y="5129213"/>
          <p14:tracePt t="267550" x="2879725" y="5222875"/>
          <p14:tracePt t="267567" x="2879725" y="5243513"/>
          <p14:tracePt t="267584" x="2865438" y="5265738"/>
          <p14:tracePt t="267600" x="2865438" y="5272088"/>
          <p14:tracePt t="267617" x="2865438" y="5280025"/>
          <p14:tracePt t="268291" x="2865438" y="5272088"/>
          <p14:tracePt t="268299" x="2865438" y="5251450"/>
          <p14:tracePt t="268307" x="2865438" y="5237163"/>
          <p14:tracePt t="268320" x="2865438" y="5229225"/>
          <p14:tracePt t="268338" x="2865438" y="5186363"/>
          <p14:tracePt t="268354" x="2857500" y="5157788"/>
          <p14:tracePt t="268371" x="2851150" y="5137150"/>
          <p14:tracePt t="268388" x="2851150" y="5129213"/>
          <p14:tracePt t="268404" x="2836863" y="5114925"/>
          <p14:tracePt t="268421" x="2828925" y="5100638"/>
          <p14:tracePt t="268438" x="2822575" y="5086350"/>
          <p14:tracePt t="268454" x="2822575" y="5072063"/>
          <p14:tracePt t="268471" x="2822575" y="5065713"/>
          <p14:tracePt t="268549" x="2814638" y="5065713"/>
          <p14:tracePt t="268557" x="2800350" y="5065713"/>
          <p14:tracePt t="268565" x="2786063" y="5065713"/>
          <p14:tracePt t="268575" x="2765425" y="5057775"/>
          <p14:tracePt t="268588" x="2700338" y="5051425"/>
          <p14:tracePt t="268605" x="2643188" y="5029200"/>
          <p14:tracePt t="268622" x="2586038" y="5029200"/>
          <p14:tracePt t="268639" x="2528888" y="5029200"/>
          <p14:tracePt t="268658" x="2479675" y="5037138"/>
          <p14:tracePt t="268673" x="2443163" y="5043488"/>
          <p14:tracePt t="268689" x="2400300" y="5043488"/>
          <p14:tracePt t="268690" x="2371725" y="5051425"/>
          <p14:tracePt t="268706" x="2328863" y="5051425"/>
          <p14:tracePt t="268723" x="2279650" y="5043488"/>
          <p14:tracePt t="268739" x="2228850" y="5037138"/>
          <p14:tracePt t="268756" x="2151063" y="5037138"/>
          <p14:tracePt t="268773" x="2071688" y="5037138"/>
          <p14:tracePt t="268791" x="1971675" y="5029200"/>
          <p14:tracePt t="268807" x="1922463" y="5014913"/>
          <p14:tracePt t="268823" x="1879600" y="5008563"/>
          <p14:tracePt t="268840" x="1836738" y="4994275"/>
          <p14:tracePt t="268857" x="1765300" y="4986338"/>
          <p14:tracePt t="268874" x="1736725" y="4972050"/>
          <p14:tracePt t="268890" x="1679575" y="4965700"/>
          <p14:tracePt t="268907" x="1628775" y="4957763"/>
          <p14:tracePt t="268924" x="1585913" y="4951413"/>
          <p14:tracePt t="268941" x="1565275" y="4943475"/>
          <p14:tracePt t="268957" x="1557338" y="4943475"/>
          <p14:tracePt t="269042" x="1550988" y="4943475"/>
          <p14:tracePt t="269120" x="1557338" y="4943475"/>
          <p14:tracePt t="269135" x="1565275" y="4943475"/>
          <p14:tracePt t="269144" x="1571625" y="4943475"/>
          <p14:tracePt t="269151" x="1579563" y="4943475"/>
          <p14:tracePt t="269159" x="1593850" y="4943475"/>
          <p14:tracePt t="269175" x="1628775" y="4943475"/>
          <p14:tracePt t="269192" x="1636713" y="4943475"/>
          <p14:tracePt t="269208" x="1657350" y="4943475"/>
          <p14:tracePt t="269226" x="1671638" y="4943475"/>
          <p14:tracePt t="269242" x="1679575" y="4943475"/>
          <p14:tracePt t="269260" x="1693863" y="4943475"/>
          <p14:tracePt t="269276" x="1714500" y="4943475"/>
          <p14:tracePt t="269292" x="1751013" y="4951413"/>
          <p14:tracePt t="269309" x="1814513" y="4965700"/>
          <p14:tracePt t="269326" x="1857375" y="4965700"/>
          <p14:tracePt t="269342" x="1900238" y="4965700"/>
          <p14:tracePt t="269360" x="1928813" y="4965700"/>
          <p14:tracePt t="269455" x="1943100" y="4965700"/>
          <p14:tracePt t="269464" x="1965325" y="4965700"/>
          <p14:tracePt t="269471" x="1993900" y="4965700"/>
          <p14:tracePt t="269481" x="2022475" y="4965700"/>
          <p14:tracePt t="269495" x="2071688" y="4972050"/>
          <p14:tracePt t="269510" x="2122488" y="4979988"/>
          <p14:tracePt t="269527" x="2185988" y="4979988"/>
          <p14:tracePt t="269544" x="2236788" y="4979988"/>
          <p14:tracePt t="269561" x="2279650" y="4986338"/>
          <p14:tracePt t="269577" x="2322513" y="4986338"/>
          <p14:tracePt t="269594" x="2343150" y="4986338"/>
          <p14:tracePt t="269611" x="2386013" y="4986338"/>
          <p14:tracePt t="269628" x="2436813" y="4986338"/>
          <p14:tracePt t="269644" x="2471738" y="4986338"/>
          <p14:tracePt t="269661" x="2493963" y="4986338"/>
          <p14:tracePt t="269678" x="2500313" y="4986338"/>
          <p14:tracePt t="269712" x="2508250" y="4986338"/>
          <p14:tracePt t="269855" x="2508250" y="4979988"/>
          <p14:tracePt t="269861" x="2514600" y="4979988"/>
          <p14:tracePt t="272548" x="2514600" y="4986338"/>
          <p14:tracePt t="272573" x="2508250" y="4986338"/>
          <p14:tracePt t="272580" x="2508250" y="4994275"/>
          <p14:tracePt t="272597" x="2493963" y="4994275"/>
          <p14:tracePt t="272627" x="2493963" y="5000625"/>
          <p14:tracePt t="272642" x="2486025" y="5000625"/>
          <p14:tracePt t="272705" x="2486025" y="5008563"/>
          <p14:tracePt t="272721" x="2486025" y="5014913"/>
          <p14:tracePt t="272737" x="2479675" y="5022850"/>
          <p14:tracePt t="272846" x="2471738" y="5022850"/>
          <p14:tracePt t="272854" x="2465388" y="5029200"/>
          <p14:tracePt t="272861" x="2451100" y="5037138"/>
          <p14:tracePt t="272886" x="2443163" y="5051425"/>
          <p14:tracePt t="272901" x="2436813" y="5057775"/>
          <p14:tracePt t="272911" x="2428875" y="5057775"/>
          <p14:tracePt t="272928" x="2422525" y="5057775"/>
          <p14:tracePt t="272945" x="2408238" y="5057775"/>
          <p14:tracePt t="272962" x="2386013" y="5065713"/>
          <p14:tracePt t="272978" x="2379663" y="5065713"/>
          <p14:tracePt t="272995" x="2371725" y="5072063"/>
          <p14:tracePt t="273012" x="2357438" y="5072063"/>
          <p14:tracePt t="273029" x="2357438" y="5080000"/>
          <p14:tracePt t="273045" x="2336800" y="5094288"/>
          <p14:tracePt t="273062" x="2328863" y="5100638"/>
          <p14:tracePt t="273079" x="2322513" y="5108575"/>
          <p14:tracePt t="273096" x="2300288" y="5129213"/>
          <p14:tracePt t="273112" x="2286000" y="5129213"/>
          <p14:tracePt t="273130" x="2257425" y="5151438"/>
          <p14:tracePt t="273146" x="2236788" y="5157788"/>
          <p14:tracePt t="273163" x="2208213" y="5157788"/>
          <p14:tracePt t="273179" x="2179638" y="5157788"/>
          <p14:tracePt t="273182" x="2171700" y="5157788"/>
          <p14:tracePt t="273196" x="2157413" y="5165725"/>
          <p14:tracePt t="273213" x="2128838" y="5172075"/>
          <p14:tracePt t="273229" x="2085975" y="5172075"/>
          <p14:tracePt t="273247" x="2065338" y="5172075"/>
          <p14:tracePt t="273263" x="2036763" y="5172075"/>
          <p14:tracePt t="273281" x="2008188" y="5172075"/>
          <p14:tracePt t="273297" x="1971675" y="5165725"/>
          <p14:tracePt t="273301" x="1957388" y="5157788"/>
          <p14:tracePt t="273313" x="1936750" y="5157788"/>
          <p14:tracePt t="273330" x="1922463" y="5157788"/>
          <p14:tracePt t="273619" x="1936750" y="5157788"/>
          <p14:tracePt t="273635" x="1943100" y="5157788"/>
          <p14:tracePt t="273668" x="1951038" y="5157788"/>
          <p14:tracePt t="273672" x="1957388" y="5157788"/>
          <p14:tracePt t="273689" x="1965325" y="5157788"/>
          <p14:tracePt t="273698" x="1979613" y="5157788"/>
          <p14:tracePt t="273715" x="2008188" y="5157788"/>
          <p14:tracePt t="273732" x="2022475" y="5157788"/>
          <p14:tracePt t="273749" x="2028825" y="5157788"/>
          <p14:tracePt t="273766" x="2051050" y="5157788"/>
          <p14:tracePt t="273799" x="2051050" y="5151438"/>
          <p14:tracePt t="273816" x="2065338" y="5151438"/>
          <p14:tracePt t="273850" x="2071688" y="5151438"/>
          <p14:tracePt t="274402" x="2079625" y="5151438"/>
          <p14:tracePt t="274409" x="2122488" y="5143500"/>
          <p14:tracePt t="274419" x="2157413" y="5129213"/>
          <p14:tracePt t="274436" x="2243138" y="5094288"/>
          <p14:tracePt t="274452" x="2386013" y="5029200"/>
          <p14:tracePt t="274470" x="2579688" y="4908550"/>
          <p14:tracePt t="274486" x="2700338" y="4829175"/>
          <p14:tracePt t="274503" x="2851150" y="4772025"/>
          <p14:tracePt t="274520" x="2986088" y="4637088"/>
          <p14:tracePt t="274538" x="3236913" y="4200525"/>
          <p14:tracePt t="274554" x="3408363" y="3829050"/>
          <p14:tracePt t="274571" x="3536950" y="3522663"/>
          <p14:tracePt t="274587" x="3708400" y="3236913"/>
          <p14:tracePt t="274603" x="3757613" y="3094038"/>
          <p14:tracePt t="274620" x="3843338" y="2914650"/>
          <p14:tracePt t="274637" x="3865563" y="2800350"/>
          <p14:tracePt t="274654" x="3879850" y="2736850"/>
          <p14:tracePt t="274671" x="3914775" y="2671763"/>
          <p14:tracePt t="274688" x="3943350" y="2565400"/>
          <p14:tracePt t="274704" x="3994150" y="2428875"/>
          <p14:tracePt t="274721" x="4029075" y="2308225"/>
          <p14:tracePt t="274737" x="4071938" y="2243138"/>
          <p14:tracePt t="274754" x="4122738" y="2193925"/>
          <p14:tracePt t="274771" x="4194175" y="2122488"/>
          <p14:tracePt t="274788" x="4265613" y="2057400"/>
          <p14:tracePt t="274793" x="4279900" y="2043113"/>
          <p14:tracePt t="274804" x="4294188" y="2014538"/>
          <p14:tracePt t="274822" x="4322763" y="2000250"/>
          <p14:tracePt t="274878" x="4329113" y="2000250"/>
          <p14:tracePt t="274893" x="4351338" y="2000250"/>
          <p14:tracePt t="274900" x="4379913" y="2000250"/>
          <p14:tracePt t="274909" x="4400550" y="1993900"/>
          <p14:tracePt t="274922" x="4429125" y="1993900"/>
          <p14:tracePt t="274939" x="4457700" y="1993900"/>
          <p14:tracePt t="274956" x="4471988" y="1985963"/>
          <p14:tracePt t="274972" x="4500563" y="1979613"/>
          <p14:tracePt t="274989" x="4514850" y="1979613"/>
          <p14:tracePt t="275006" x="4529138" y="1979613"/>
          <p14:tracePt t="275517" x="4537075" y="1979613"/>
          <p14:tracePt t="275533" x="4551363" y="1979613"/>
          <p14:tracePt t="275541" x="4557713" y="1979613"/>
          <p14:tracePt t="275557" x="4565650" y="1979613"/>
          <p14:tracePt t="275681" x="4565650" y="1971675"/>
          <p14:tracePt t="275698" x="4572000" y="1971675"/>
          <p14:tracePt t="275815" x="4579938" y="1971675"/>
          <p14:tracePt t="275824" x="4579938" y="1965325"/>
          <p14:tracePt t="275828" x="4586288" y="1965325"/>
          <p14:tracePt t="275843" x="4594225" y="1957388"/>
          <p14:tracePt t="275860" x="4614863" y="1951038"/>
          <p14:tracePt t="275877" x="4622800" y="1943100"/>
          <p14:tracePt t="275894" x="4637088" y="1943100"/>
          <p14:tracePt t="276159" x="4643438" y="1943100"/>
          <p14:tracePt t="276168" x="4643438" y="1936750"/>
          <p14:tracePt t="276189" x="4651375" y="1936750"/>
          <p14:tracePt t="276205" x="4657725" y="1936750"/>
          <p14:tracePt t="276215" x="4665663" y="1936750"/>
          <p14:tracePt t="276231" x="4672013" y="1936750"/>
          <p14:tracePt t="276245" x="4694238" y="1943100"/>
          <p14:tracePt t="276262" x="4722813" y="1943100"/>
          <p14:tracePt t="276279" x="4737100" y="1951038"/>
          <p14:tracePt t="276296" x="4751388" y="1951038"/>
          <p14:tracePt t="276299" x="4757738" y="1951038"/>
          <p14:tracePt t="276312" x="4772025" y="1957388"/>
          <p14:tracePt t="276329" x="4779963" y="1957388"/>
          <p14:tracePt t="276346" x="4794250" y="1965325"/>
          <p14:tracePt t="276363" x="4800600" y="1971675"/>
          <p14:tracePt t="276379" x="4814888" y="1979613"/>
          <p14:tracePt t="276396" x="4822825" y="1985963"/>
          <p14:tracePt t="276413" x="4837113" y="1993900"/>
          <p14:tracePt t="276430" x="4865688" y="2022475"/>
          <p14:tracePt t="276446" x="4879975" y="2036763"/>
          <p14:tracePt t="276463" x="4900613" y="2051050"/>
          <p14:tracePt t="276480" x="4922838" y="2079625"/>
          <p14:tracePt t="276498" x="4937125" y="2100263"/>
          <p14:tracePt t="276514" x="4951413" y="2122488"/>
          <p14:tracePt t="276530" x="4972050" y="2136775"/>
          <p14:tracePt t="276547" x="4994275" y="2143125"/>
          <p14:tracePt t="276548" x="5000625" y="2157413"/>
          <p14:tracePt t="276564" x="5014913" y="2193925"/>
          <p14:tracePt t="276580" x="5037138" y="2214563"/>
          <p14:tracePt t="276597" x="5057775" y="2236788"/>
          <p14:tracePt t="276614" x="5065713" y="2243138"/>
          <p14:tracePt t="276631" x="5072063" y="2251075"/>
          <p14:tracePt t="276648" x="5072063" y="2265363"/>
          <p14:tracePt t="276664" x="5108575" y="2279650"/>
          <p14:tracePt t="276681" x="5122863" y="2293938"/>
          <p14:tracePt t="276698" x="5165725" y="2322513"/>
          <p14:tracePt t="276714" x="5208588" y="2343150"/>
          <p14:tracePt t="276731" x="5257800" y="2371725"/>
          <p14:tracePt t="276748" x="5308600" y="2393950"/>
          <p14:tracePt t="276765" x="5351463" y="2422525"/>
          <p14:tracePt t="276767" x="5365750" y="2428875"/>
          <p14:tracePt t="276782" x="5386388" y="2443163"/>
          <p14:tracePt t="276799" x="5422900" y="2451100"/>
          <p14:tracePt t="276815" x="5465763" y="2451100"/>
          <p14:tracePt t="276832" x="5500688" y="2471738"/>
          <p14:tracePt t="276848" x="5551488" y="2493963"/>
          <p14:tracePt t="276868" x="5594350" y="2500313"/>
          <p14:tracePt t="276882" x="5672138" y="2514600"/>
          <p14:tracePt t="276899" x="5737225" y="2536825"/>
          <p14:tracePt t="276902" x="5780088" y="2543175"/>
          <p14:tracePt t="276917" x="5829300" y="2543175"/>
          <p14:tracePt t="276932" x="5872163" y="2543175"/>
          <p14:tracePt t="276949" x="5886450" y="2543175"/>
          <p14:tracePt t="276966" x="5915025" y="2543175"/>
          <p14:tracePt t="276982" x="5929313" y="2543175"/>
          <p14:tracePt t="277000" x="5965825" y="2543175"/>
          <p14:tracePt t="277016" x="6015038" y="2536825"/>
          <p14:tracePt t="277033" x="6072188" y="2536825"/>
          <p14:tracePt t="277050" x="6165850" y="2536825"/>
          <p14:tracePt t="277067" x="6243638" y="2536825"/>
          <p14:tracePt t="277083" x="6365875" y="2536825"/>
          <p14:tracePt t="277100" x="6429375" y="2528888"/>
          <p14:tracePt t="277117" x="6480175" y="2514600"/>
          <p14:tracePt t="277134" x="6537325" y="2471738"/>
          <p14:tracePt t="277137" x="6565900" y="2443163"/>
          <p14:tracePt t="277150" x="6623050" y="2414588"/>
          <p14:tracePt t="277167" x="6651625" y="2393950"/>
          <p14:tracePt t="277183" x="6680200" y="2379663"/>
          <p14:tracePt t="277201" x="6723063" y="2365375"/>
          <p14:tracePt t="277218" x="6765925" y="2351088"/>
          <p14:tracePt t="277235" x="6786563" y="2336800"/>
          <p14:tracePt t="277250" x="6815138" y="2314575"/>
          <p14:tracePt t="277268" x="6829425" y="2300288"/>
          <p14:tracePt t="277284" x="6843713" y="2293938"/>
          <p14:tracePt t="277301" x="6843713" y="2286000"/>
          <p14:tracePt t="278182" x="6837363" y="2286000"/>
          <p14:tracePt t="278189" x="6829425" y="2293938"/>
          <p14:tracePt t="278198" x="6823075" y="2293938"/>
          <p14:tracePt t="278205" x="6800850" y="2293938"/>
          <p14:tracePt t="278222" x="6772275" y="2308225"/>
          <p14:tracePt t="278239" x="6743700" y="2314575"/>
          <p14:tracePt t="278256" x="6665913" y="2336800"/>
          <p14:tracePt t="278272" x="6615113" y="2357438"/>
          <p14:tracePt t="278275" x="6608763" y="2357438"/>
          <p14:tracePt t="278290" x="6572250" y="2357438"/>
          <p14:tracePt t="278293" x="6523038" y="2357438"/>
          <p14:tracePt t="278306" x="6457950" y="2365375"/>
          <p14:tracePt t="278324" x="6380163" y="2379663"/>
          <p14:tracePt t="278340" x="6337300" y="2386013"/>
          <p14:tracePt t="278357" x="6272213" y="2371725"/>
          <p14:tracePt t="278373" x="6208713" y="2365375"/>
          <p14:tracePt t="278390" x="6165850" y="2365375"/>
          <p14:tracePt t="278407" x="6043613" y="2336800"/>
          <p14:tracePt t="278423" x="5951538" y="2336800"/>
          <p14:tracePt t="278440" x="5865813" y="2351088"/>
          <p14:tracePt t="278459" x="5786438" y="2351088"/>
          <p14:tracePt t="278474" x="5672138" y="2351088"/>
          <p14:tracePt t="278490" x="5572125" y="2343150"/>
          <p14:tracePt t="278508" x="5408613" y="2336800"/>
          <p14:tracePt t="278524" x="5357813" y="2336800"/>
          <p14:tracePt t="278541" x="5314950" y="2336800"/>
          <p14:tracePt t="278558" x="5251450" y="2328863"/>
          <p14:tracePt t="278574" x="5186363" y="2300288"/>
          <p14:tracePt t="278591" x="5080000" y="2279650"/>
          <p14:tracePt t="278608" x="5022850" y="2271713"/>
          <p14:tracePt t="278625" x="4972050" y="2271713"/>
          <p14:tracePt t="278641" x="4900613" y="2265363"/>
          <p14:tracePt t="278658" x="4879975" y="2257425"/>
          <p14:tracePt t="278675" x="4872038" y="2251075"/>
          <p14:tracePt t="278691" x="4865688" y="2236788"/>
          <p14:tracePt t="278708" x="4851400" y="2228850"/>
          <p14:tracePt t="278725" x="4851400" y="2222500"/>
          <p14:tracePt t="278745" x="4843463" y="2222500"/>
          <p14:tracePt t="278758" x="4843463" y="2214563"/>
          <p14:tracePt t="278776" x="4843463" y="2208213"/>
          <p14:tracePt t="278792" x="4837113" y="2179638"/>
          <p14:tracePt t="278809" x="4822825" y="2143125"/>
          <p14:tracePt t="278826" x="4814888" y="2114550"/>
          <p14:tracePt t="278842" x="4808538" y="2093913"/>
          <p14:tracePt t="278845" x="4808538" y="2085975"/>
          <p14:tracePt t="278947" x="4808538" y="2079625"/>
          <p14:tracePt t="278963" x="4814888" y="2079625"/>
          <p14:tracePt t="278970" x="4822825" y="2079625"/>
          <p14:tracePt t="278979" x="4837113" y="2071688"/>
          <p14:tracePt t="278993" x="4865688" y="2071688"/>
          <p14:tracePt t="279009" x="4886325" y="2065338"/>
          <p14:tracePt t="279027" x="4922838" y="2065338"/>
          <p14:tracePt t="279043" x="4929188" y="2065338"/>
          <p14:tracePt t="279060" x="4986338" y="2079625"/>
          <p14:tracePt t="279077" x="5022850" y="2085975"/>
          <p14:tracePt t="279094" x="5100638" y="2100263"/>
          <p14:tracePt t="279110" x="5172075" y="2122488"/>
          <p14:tracePt t="279127" x="5180013" y="2136775"/>
          <p14:tracePt t="279144" x="5222875" y="2136775"/>
          <p14:tracePt t="279162" x="5251450" y="2151063"/>
          <p14:tracePt t="279178" x="5257800" y="2157413"/>
          <p14:tracePt t="279194" x="5272088" y="2185988"/>
          <p14:tracePt t="279197" x="5280025" y="2208213"/>
          <p14:tracePt t="279211" x="5286375" y="2243138"/>
          <p14:tracePt t="279227" x="5308600" y="2343150"/>
          <p14:tracePt t="279244" x="5314950" y="2422525"/>
          <p14:tracePt t="279261" x="5329238" y="2471738"/>
          <p14:tracePt t="279278" x="5329238" y="2528888"/>
          <p14:tracePt t="279295" x="5329238" y="2593975"/>
          <p14:tracePt t="279312" x="5272088" y="2714625"/>
          <p14:tracePt t="279328" x="5100638" y="2894013"/>
          <p14:tracePt t="279345" x="4943475" y="3194050"/>
          <p14:tracePt t="279362" x="4822825" y="3465513"/>
          <p14:tracePt t="279378" x="4765675" y="3608388"/>
          <p14:tracePt t="279395" x="4700588" y="3700463"/>
          <p14:tracePt t="279412" x="4665663" y="3779838"/>
          <p14:tracePt t="279429" x="4600575" y="3865563"/>
          <p14:tracePt t="279446" x="4471988" y="4108450"/>
          <p14:tracePt t="279463" x="4351338" y="4351338"/>
          <p14:tracePt t="279479" x="4229100" y="4537075"/>
          <p14:tracePt t="279496" x="4100513" y="4757738"/>
          <p14:tracePt t="279512" x="3986213" y="4957763"/>
          <p14:tracePt t="279529" x="3914775" y="5080000"/>
          <p14:tracePt t="279546" x="3865563" y="5172075"/>
          <p14:tracePt t="279563" x="3843338" y="5208588"/>
          <p14:tracePt t="279579" x="3836988" y="5208588"/>
          <p14:tracePt t="279689" x="3829050" y="5208588"/>
          <p14:tracePt t="279698" x="3822700" y="5229225"/>
          <p14:tracePt t="279704" x="3814763" y="5243513"/>
          <p14:tracePt t="279713" x="3814763" y="5257800"/>
          <p14:tracePt t="279731" x="3814763" y="5294313"/>
          <p14:tracePt t="279747" x="3808413" y="5294313"/>
          <p14:tracePt t="279764" x="3800475" y="5300663"/>
          <p14:tracePt t="279821" x="3800475" y="5286375"/>
          <p14:tracePt t="279829" x="3808413" y="5265738"/>
          <p14:tracePt t="279836" x="3808413" y="5251450"/>
          <p14:tracePt t="279847" x="3808413" y="5237163"/>
          <p14:tracePt t="279865" x="3814763" y="5229225"/>
          <p14:tracePt t="279882" x="3814763" y="5200650"/>
          <p14:tracePt t="279898" x="3814763" y="5186363"/>
          <p14:tracePt t="279914" x="3814763" y="5172075"/>
          <p14:tracePt t="279931" x="3814763" y="5157788"/>
          <p14:tracePt t="279948" x="3822700" y="5151438"/>
          <p14:tracePt t="280024" x="3822700" y="5143500"/>
          <p14:tracePt t="281688" x="3822700" y="5151438"/>
          <p14:tracePt t="281698" x="3822700" y="5157788"/>
          <p14:tracePt t="281707" x="3822700" y="5165725"/>
          <p14:tracePt t="281724" x="3814763" y="5180013"/>
          <p14:tracePt t="281741" x="3808413" y="5186363"/>
          <p14:tracePt t="281845" x="3800475" y="5186363"/>
          <p14:tracePt t="281854" x="3786188" y="5186363"/>
          <p14:tracePt t="281861" x="3779838" y="5186363"/>
          <p14:tracePt t="281875" x="3743325" y="5186363"/>
          <p14:tracePt t="281891" x="3700463" y="5194300"/>
          <p14:tracePt t="281908" x="3636963" y="5200650"/>
          <p14:tracePt t="281925" x="3594100" y="5200650"/>
          <p14:tracePt t="281942" x="3551238" y="5200650"/>
          <p14:tracePt t="281960" x="3508375" y="5200650"/>
          <p14:tracePt t="281976" x="3400425" y="5194300"/>
          <p14:tracePt t="281993" x="3300413" y="5194300"/>
          <p14:tracePt t="282009" x="3236913" y="5194300"/>
          <p14:tracePt t="282025" x="3128963" y="5208588"/>
          <p14:tracePt t="282042" x="3028950" y="5237163"/>
          <p14:tracePt t="282059" x="2936875" y="5251450"/>
          <p14:tracePt t="282076" x="2857500" y="5257800"/>
          <p14:tracePt t="282080" x="2822575" y="5257800"/>
          <p14:tracePt t="282092" x="2779713" y="5257800"/>
          <p14:tracePt t="282110" x="2657475" y="5257800"/>
          <p14:tracePt t="282126" x="2522538" y="5257800"/>
          <p14:tracePt t="282143" x="2422525" y="5243513"/>
          <p14:tracePt t="282159" x="2322513" y="5222875"/>
          <p14:tracePt t="282177" x="2257425" y="5200650"/>
          <p14:tracePt t="282193" x="2200275" y="5200650"/>
          <p14:tracePt t="282196" x="2165350" y="5200650"/>
          <p14:tracePt t="282210" x="2128838" y="5200650"/>
          <p14:tracePt t="282227" x="2108200" y="5208588"/>
          <p14:tracePt t="282244" x="2065338" y="5229225"/>
          <p14:tracePt t="282260" x="2028825" y="5251450"/>
          <p14:tracePt t="282277" x="1965325" y="5300663"/>
          <p14:tracePt t="282294" x="1922463" y="5329238"/>
          <p14:tracePt t="282297" x="1900238" y="5351463"/>
          <p14:tracePt t="282310" x="1871663" y="5380038"/>
          <p14:tracePt t="282328" x="1828800" y="5414963"/>
          <p14:tracePt t="282344" x="1808163" y="5443538"/>
          <p14:tracePt t="282360" x="1793875" y="5465763"/>
          <p14:tracePt t="282379" x="1785938" y="5472113"/>
          <p14:tracePt t="282394" x="1779588" y="5480050"/>
          <p14:tracePt t="282411" x="1765300" y="5486400"/>
          <p14:tracePt t="282428" x="1757363" y="5500688"/>
          <p14:tracePt t="282444" x="1743075" y="5500688"/>
          <p14:tracePt t="282449" x="1728788" y="5500688"/>
          <p14:tracePt t="282462" x="1728788" y="5508625"/>
          <p14:tracePt t="282478" x="1722438" y="5508625"/>
          <p14:tracePt t="282548" x="1714500" y="5508625"/>
          <p14:tracePt t="283128" x="1714500" y="5500688"/>
          <p14:tracePt t="283517" x="1714500" y="5494338"/>
          <p14:tracePt t="283541" x="1714500" y="5486400"/>
          <p14:tracePt t="283556" x="1714500" y="5480050"/>
          <p14:tracePt t="283563" x="1714500" y="5472113"/>
          <p14:tracePt t="283570" x="1714500" y="5465763"/>
          <p14:tracePt t="283588" x="1714500" y="5457825"/>
          <p14:tracePt t="283600" x="1714500" y="5451475"/>
          <p14:tracePt t="283618" x="1714500" y="5437188"/>
          <p14:tracePt t="284063" x="1728788" y="5437188"/>
          <p14:tracePt t="284073" x="1751013" y="5437188"/>
          <p14:tracePt t="284079" x="1765300" y="5437188"/>
          <p14:tracePt t="284087" x="1785938" y="5437188"/>
          <p14:tracePt t="284103" x="1865313" y="5443538"/>
          <p14:tracePt t="284120" x="1922463" y="5451475"/>
          <p14:tracePt t="284137" x="1965325" y="5457825"/>
          <p14:tracePt t="284154" x="2036763" y="5480050"/>
          <p14:tracePt t="284170" x="2093913" y="5486400"/>
          <p14:tracePt t="284187" x="2214563" y="5500688"/>
          <p14:tracePt t="284203" x="2400300" y="5500688"/>
          <p14:tracePt t="284220" x="2493963" y="5500688"/>
          <p14:tracePt t="284237" x="2608263" y="5508625"/>
          <p14:tracePt t="284254" x="2686050" y="5514975"/>
          <p14:tracePt t="284271" x="2736850" y="5522913"/>
          <p14:tracePt t="284288" x="2771775" y="5522913"/>
          <p14:tracePt t="284290" x="2794000" y="5522913"/>
          <p14:tracePt t="284304" x="2836863" y="5522913"/>
          <p14:tracePt t="284321" x="2851150" y="5529263"/>
          <p14:tracePt t="284338" x="2879725" y="5537200"/>
          <p14:tracePt t="284355" x="2900363" y="5543550"/>
          <p14:tracePt t="284371" x="2922588" y="5543550"/>
          <p14:tracePt t="284388" x="2943225" y="5551488"/>
          <p14:tracePt t="284405" x="2951163" y="5551488"/>
          <p14:tracePt t="284422" x="2979738" y="5551488"/>
          <p14:tracePt t="284439" x="3022600" y="5543550"/>
          <p14:tracePt t="284455" x="3114675" y="5508625"/>
          <p14:tracePt t="284471" x="3194050" y="5480050"/>
          <p14:tracePt t="284488" x="3336925" y="5422900"/>
          <p14:tracePt t="284505" x="3522663" y="5337175"/>
          <p14:tracePt t="284522" x="3679825" y="5251450"/>
          <p14:tracePt t="284539" x="3871913" y="5129213"/>
          <p14:tracePt t="284555" x="4008438" y="5086350"/>
          <p14:tracePt t="284572" x="4143375" y="5043488"/>
          <p14:tracePt t="284589" x="4265613" y="4800600"/>
          <p14:tracePt t="284606" x="4465638" y="4443413"/>
          <p14:tracePt t="284623" x="4651375" y="4186238"/>
          <p14:tracePt t="284639" x="4751388" y="4000500"/>
          <p14:tracePt t="284656" x="4822825" y="3865563"/>
          <p14:tracePt t="284673" x="4857750" y="3836988"/>
          <p14:tracePt t="284689" x="4886325" y="3800475"/>
          <p14:tracePt t="284706" x="4922838" y="3765550"/>
          <p14:tracePt t="284723" x="4965700" y="3708400"/>
          <p14:tracePt t="284740" x="5022850" y="3614738"/>
          <p14:tracePt t="284757" x="5072063" y="3536950"/>
          <p14:tracePt t="284759" x="5100638" y="3494088"/>
          <p14:tracePt t="284774" x="5137150" y="3443288"/>
          <p14:tracePt t="284790" x="5165725" y="3414713"/>
          <p14:tracePt t="284807" x="5194300" y="3408363"/>
          <p14:tracePt t="284824" x="5222875" y="3400425"/>
          <p14:tracePt t="284840" x="5272088" y="3400425"/>
          <p14:tracePt t="284857" x="5343525" y="3394075"/>
          <p14:tracePt t="284874" x="5443538" y="3379788"/>
          <p14:tracePt t="284890" x="5537200" y="3371850"/>
          <p14:tracePt t="284909" x="5657850" y="3365500"/>
          <p14:tracePt t="284924" x="5794375" y="3365500"/>
          <p14:tracePt t="284941" x="5957888" y="3365500"/>
          <p14:tracePt t="284957" x="6122988" y="3365500"/>
          <p14:tracePt t="284976" x="6280150" y="3379788"/>
          <p14:tracePt t="284991" x="6400800" y="3386138"/>
          <p14:tracePt t="285008" x="6586538" y="3386138"/>
          <p14:tracePt t="285025" x="6708775" y="3379788"/>
          <p14:tracePt t="285041" x="6794500" y="3365500"/>
          <p14:tracePt t="285059" x="6851650" y="3343275"/>
          <p14:tracePt t="285075" x="6929438" y="3328988"/>
          <p14:tracePt t="285092" x="7051675" y="3308350"/>
          <p14:tracePt t="285108" x="7172325" y="3308350"/>
          <p14:tracePt t="285125" x="7237413" y="3308350"/>
          <p14:tracePt t="285142" x="7280275" y="3300413"/>
          <p14:tracePt t="285158" x="7300913" y="3300413"/>
          <p14:tracePt t="285176" x="7308850" y="3300413"/>
          <p14:tracePt t="285281" x="7308850" y="3308350"/>
          <p14:tracePt t="285289" x="7308850" y="3322638"/>
          <p14:tracePt t="285296" x="7300913" y="3351213"/>
          <p14:tracePt t="285310" x="7300913" y="3365500"/>
          <p14:tracePt t="285328" x="7300913" y="3436938"/>
          <p14:tracePt t="285343" x="7300913" y="3457575"/>
          <p14:tracePt t="285360" x="7265988" y="3500438"/>
          <p14:tracePt t="285377" x="7243763" y="3529013"/>
          <p14:tracePt t="285393" x="7229475" y="3536950"/>
          <p14:tracePt t="285410" x="7223125" y="3543300"/>
          <p14:tracePt t="285427" x="7208838" y="3543300"/>
          <p14:tracePt t="285444" x="7165975" y="3551238"/>
          <p14:tracePt t="285460" x="7151688" y="3557588"/>
          <p14:tracePt t="285477" x="7123113" y="3565525"/>
          <p14:tracePt t="285494" x="7086600" y="3571875"/>
          <p14:tracePt t="285510" x="7072313" y="3571875"/>
          <p14:tracePt t="285528" x="7037388" y="3571875"/>
          <p14:tracePt t="285544" x="7000875" y="3571875"/>
          <p14:tracePt t="285561" x="6958013" y="3557588"/>
          <p14:tracePt t="285578" x="6908800" y="3557588"/>
          <p14:tracePt t="285594" x="6894513" y="3557588"/>
          <p14:tracePt t="285628" x="6880225" y="3543300"/>
          <p14:tracePt t="285661" x="6872288" y="3536950"/>
          <p14:tracePt t="285678" x="6858000" y="3514725"/>
          <p14:tracePt t="285695" x="6837363" y="3486150"/>
          <p14:tracePt t="285712" x="6823075" y="3443288"/>
          <p14:tracePt t="285728" x="6823075" y="3386138"/>
          <p14:tracePt t="285745" x="6815138" y="3322638"/>
          <p14:tracePt t="285763" x="6808788" y="3271838"/>
          <p14:tracePt t="285779" x="6808788" y="3228975"/>
          <p14:tracePt t="285796" x="6808788" y="3165475"/>
          <p14:tracePt t="285812" x="6829425" y="3114675"/>
          <p14:tracePt t="285829" x="6851650" y="3071813"/>
          <p14:tracePt t="285845" x="6880225" y="3051175"/>
          <p14:tracePt t="285862" x="6894513" y="3036888"/>
          <p14:tracePt t="285879" x="6923088" y="3036888"/>
          <p14:tracePt t="285898" x="6958013" y="3028950"/>
          <p14:tracePt t="285913" x="6972300" y="3028950"/>
          <p14:tracePt t="285929" x="6994525" y="3028950"/>
          <p14:tracePt t="285931" x="7008813" y="3028950"/>
          <p14:tracePt t="285946" x="7037388" y="3028950"/>
          <p14:tracePt t="285963" x="7100888" y="3051175"/>
          <p14:tracePt t="285980" x="7151688" y="3065463"/>
          <p14:tracePt t="285996" x="7200900" y="3094038"/>
          <p14:tracePt t="286013" x="7229475" y="3114675"/>
          <p14:tracePt t="286031" x="7251700" y="3128963"/>
          <p14:tracePt t="286047" x="7258050" y="3151188"/>
          <p14:tracePt t="286064" x="7258050" y="3171825"/>
          <p14:tracePt t="286080" x="7258050" y="3200400"/>
          <p14:tracePt t="286097" x="7251700" y="3208338"/>
          <p14:tracePt t="286114" x="7243763" y="3222625"/>
          <p14:tracePt t="286131" x="7223125" y="3228975"/>
          <p14:tracePt t="286148" x="7200900" y="3228975"/>
          <p14:tracePt t="286164" x="7172325" y="3243263"/>
          <p14:tracePt t="286181" x="7137400" y="3251200"/>
          <p14:tracePt t="286197" x="7115175" y="3257550"/>
          <p14:tracePt t="286214" x="7094538" y="3257550"/>
          <p14:tracePt t="286231" x="7086600" y="3257550"/>
          <p14:tracePt t="286248" x="7080250" y="3257550"/>
          <p14:tracePt t="286265" x="7072313" y="3257550"/>
          <p14:tracePt t="286595" x="7086600" y="3257550"/>
          <p14:tracePt t="286602" x="7123113" y="3257550"/>
          <p14:tracePt t="286608" x="7180263" y="3257550"/>
          <p14:tracePt t="286620" x="7229475" y="3257550"/>
          <p14:tracePt t="286633" x="7300913" y="3257550"/>
          <p14:tracePt t="286650" x="7380288" y="3257550"/>
          <p14:tracePt t="286667" x="7466013" y="3257550"/>
          <p14:tracePt t="286683" x="7529513" y="3257550"/>
          <p14:tracePt t="286701" x="7566025" y="3257550"/>
          <p14:tracePt t="286717" x="7608888" y="3257550"/>
          <p14:tracePt t="286735" x="7723188" y="3279775"/>
          <p14:tracePt t="286750" x="7808913" y="3308350"/>
          <p14:tracePt t="286767" x="7872413" y="3314700"/>
          <p14:tracePt t="286784" x="7929563" y="3336925"/>
          <p14:tracePt t="286800" x="7986713" y="3351213"/>
          <p14:tracePt t="286803" x="8008938" y="3351213"/>
          <p14:tracePt t="286817" x="8023225" y="3351213"/>
          <p14:tracePt t="286836" x="8051800" y="3351213"/>
          <p14:tracePt t="286837" x="8066088" y="3351213"/>
          <p14:tracePt t="286851" x="8080375" y="3351213"/>
          <p14:tracePt t="286869" x="8108950" y="3351213"/>
          <p14:tracePt t="286885" x="8129588" y="3357563"/>
          <p14:tracePt t="286901" x="8166100" y="3371850"/>
          <p14:tracePt t="286918" x="8180388" y="3371850"/>
          <p14:tracePt t="286935" x="8186738" y="3371850"/>
          <p14:tracePt t="287064" x="8194675" y="3371850"/>
          <p14:tracePt t="287072" x="8215313" y="3371850"/>
          <p14:tracePt t="287079" x="8237538" y="3386138"/>
          <p14:tracePt t="287088" x="8243888" y="3394075"/>
          <p14:tracePt t="287102" x="8272463" y="3400425"/>
          <p14:tracePt t="287219" x="8272463" y="3408363"/>
          <p14:tracePt t="287227" x="8272463" y="3414713"/>
          <p14:tracePt t="287251" x="8272463" y="3422650"/>
          <p14:tracePt t="287257" x="8266113" y="3429000"/>
          <p14:tracePt t="287269" x="8258175" y="3429000"/>
          <p14:tracePt t="287288" x="8243888" y="3443288"/>
          <p14:tracePt t="287304" x="8208963" y="3443288"/>
          <p14:tracePt t="287321" x="8186738" y="3443288"/>
          <p14:tracePt t="287337" x="8166100" y="3436938"/>
          <p14:tracePt t="287354" x="8143875" y="3429000"/>
          <p14:tracePt t="287370" x="8108950" y="3414713"/>
          <p14:tracePt t="287387" x="8080375" y="3400425"/>
          <p14:tracePt t="287404" x="8066088" y="3386138"/>
          <p14:tracePt t="287421" x="8051800" y="3371850"/>
          <p14:tracePt t="287438" x="8043863" y="3343275"/>
          <p14:tracePt t="287454" x="8043863" y="3314700"/>
          <p14:tracePt t="287470" x="8043863" y="3294063"/>
          <p14:tracePt t="287487" x="8043863" y="3271838"/>
          <p14:tracePt t="287504" x="8043863" y="3257550"/>
          <p14:tracePt t="287521" x="8051800" y="3228975"/>
          <p14:tracePt t="287538" x="8086725" y="3200400"/>
          <p14:tracePt t="287554" x="8123238" y="3179763"/>
          <p14:tracePt t="287572" x="8143875" y="3179763"/>
          <p14:tracePt t="287589" x="8166100" y="3171825"/>
          <p14:tracePt t="287605" x="8186738" y="3171825"/>
          <p14:tracePt t="287622" x="8194675" y="3171825"/>
          <p14:tracePt t="287638" x="8208963" y="3171825"/>
          <p14:tracePt t="287655" x="8223250" y="3171825"/>
          <p14:tracePt t="287672" x="8237538" y="3165475"/>
          <p14:tracePt t="287688" x="8258175" y="3165475"/>
          <p14:tracePt t="287708" x="8286750" y="3179763"/>
          <p14:tracePt t="287722" x="8323263" y="3214688"/>
          <p14:tracePt t="287739" x="8343900" y="3251200"/>
          <p14:tracePt t="287756" x="8372475" y="3279775"/>
          <p14:tracePt t="287773" x="8380413" y="3294063"/>
          <p14:tracePt t="287789" x="8386763" y="3322638"/>
          <p14:tracePt t="287806" x="8386763" y="3336925"/>
          <p14:tracePt t="287822" x="8386763" y="3357563"/>
          <p14:tracePt t="287839" x="8386763" y="3371850"/>
          <p14:tracePt t="287857" x="8386763" y="3386138"/>
          <p14:tracePt t="287873" x="8386763" y="3400425"/>
          <p14:tracePt t="287890" x="8380413" y="3400425"/>
          <p14:tracePt t="287962" x="8372475" y="3400425"/>
          <p14:tracePt t="288094" x="8372475" y="3408363"/>
          <p14:tracePt t="288822" x="8366125" y="3408363"/>
          <p14:tracePt t="288868" x="8358188" y="3414713"/>
          <p14:tracePt t="288883" x="8358188" y="3422650"/>
          <p14:tracePt t="288891" x="8351838" y="3422650"/>
          <p14:tracePt t="288899" x="8351838" y="3429000"/>
          <p14:tracePt t="288914" x="8337550" y="3429000"/>
          <p14:tracePt t="288947" x="8323263" y="3436938"/>
          <p14:tracePt t="288953" x="8323263" y="3443288"/>
          <p14:tracePt t="288962" x="8315325" y="3443288"/>
          <p14:tracePt t="288979" x="8308975" y="3451225"/>
          <p14:tracePt t="288995" x="8294688" y="3451225"/>
          <p14:tracePt t="289012" x="8272463" y="3457575"/>
          <p14:tracePt t="289029" x="8251825" y="3465513"/>
          <p14:tracePt t="289046" x="8223250" y="3471863"/>
          <p14:tracePt t="289062" x="8215313" y="3479800"/>
          <p14:tracePt t="289079" x="8194675" y="3494088"/>
          <p14:tracePt t="289096" x="8180388" y="3494088"/>
          <p14:tracePt t="289114" x="8143875" y="3494088"/>
          <p14:tracePt t="289129" x="8108950" y="3494088"/>
          <p14:tracePt t="289132" x="8080375" y="3494088"/>
          <p14:tracePt t="289146" x="8058150" y="3494088"/>
          <p14:tracePt t="289163" x="8015288" y="3494088"/>
          <p14:tracePt t="289180" x="7986713" y="3500438"/>
          <p14:tracePt t="289197" x="7958138" y="3508375"/>
          <p14:tracePt t="289213" x="7915275" y="3514725"/>
          <p14:tracePt t="289230" x="7886700" y="3529013"/>
          <p14:tracePt t="289248" x="7872413" y="3529013"/>
          <p14:tracePt t="289264" x="7829550" y="3529013"/>
          <p14:tracePt t="289280" x="7794625" y="3529013"/>
          <p14:tracePt t="289297" x="7780338" y="3529013"/>
          <p14:tracePt t="289314" x="7743825" y="3529013"/>
          <p14:tracePt t="289330" x="7729538" y="3529013"/>
          <p14:tracePt t="289347" x="7723188" y="3529013"/>
          <p14:tracePt t="289364" x="7694613" y="3529013"/>
          <p14:tracePt t="289381" x="7672388" y="3529013"/>
          <p14:tracePt t="289383" x="7658100" y="3529013"/>
          <p14:tracePt t="289399" x="7623175" y="3529013"/>
          <p14:tracePt t="289414" x="7594600" y="3529013"/>
          <p14:tracePt t="289431" x="7537450" y="3529013"/>
          <p14:tracePt t="289448" x="7494588" y="3529013"/>
          <p14:tracePt t="289465" x="7466013" y="3529013"/>
          <p14:tracePt t="289481" x="7415213" y="3536950"/>
          <p14:tracePt t="289484" x="7394575" y="3536950"/>
          <p14:tracePt t="289498" x="7343775" y="3536950"/>
          <p14:tracePt t="289515" x="7315200" y="3536950"/>
          <p14:tracePt t="289532" x="7308850" y="3536950"/>
          <p14:tracePt t="289549" x="7258050" y="3543300"/>
          <p14:tracePt t="289565" x="7208838" y="3543300"/>
          <p14:tracePt t="289582" x="7158038" y="3543300"/>
          <p14:tracePt t="289598" x="7115175" y="3586163"/>
          <p14:tracePt t="289616" x="7051675" y="3594100"/>
          <p14:tracePt t="289632" x="7029450" y="3608388"/>
          <p14:tracePt t="289649" x="7015163" y="3608388"/>
          <p14:tracePt t="289667" x="7008813" y="3600450"/>
          <p14:tracePt t="289683" x="6943725" y="3579813"/>
          <p14:tracePt t="289699" x="6865938" y="3543300"/>
          <p14:tracePt t="289716" x="6815138" y="3522663"/>
          <p14:tracePt t="289733" x="6743700" y="3508375"/>
          <p14:tracePt t="289750" x="6608763" y="3479800"/>
          <p14:tracePt t="289766" x="6543675" y="3479800"/>
          <p14:tracePt t="289783" x="6480175" y="3479800"/>
          <p14:tracePt t="289800" x="6408738" y="3465513"/>
          <p14:tracePt t="289816" x="6351588" y="3457575"/>
          <p14:tracePt t="289834" x="6265863" y="3408363"/>
          <p14:tracePt t="289852" x="6165850" y="3365500"/>
          <p14:tracePt t="289869" x="6100763" y="3336925"/>
          <p14:tracePt t="289883" x="6051550" y="3336925"/>
          <p14:tracePt t="289900" x="6037263" y="3322638"/>
          <p14:tracePt t="289917" x="6022975" y="3308350"/>
          <p14:tracePt t="289933" x="6008688" y="3300413"/>
          <p14:tracePt t="289952" x="5972175" y="3251200"/>
          <p14:tracePt t="289968" x="5951538" y="3214688"/>
          <p14:tracePt t="289984" x="5922963" y="3186113"/>
          <p14:tracePt t="290000" x="5894388" y="3114675"/>
          <p14:tracePt t="290017" x="5872163" y="3086100"/>
          <p14:tracePt t="290034" x="5857875" y="3057525"/>
          <p14:tracePt t="290051" x="5851525" y="3043238"/>
          <p14:tracePt t="290068" x="5843588" y="3028950"/>
          <p14:tracePt t="290085" x="5843588" y="3000375"/>
          <p14:tracePt t="290102" x="5837238" y="2994025"/>
          <p14:tracePt t="290180" x="5822950" y="2986088"/>
          <p14:tracePt t="290195" x="5822950" y="2979738"/>
          <p14:tracePt t="290203" x="5815013" y="2971800"/>
          <p14:tracePt t="290220" x="5815013" y="2965450"/>
          <p14:tracePt t="290313" x="5808663" y="2965450"/>
          <p14:tracePt t="290564" x="5808663" y="2971800"/>
          <p14:tracePt t="290572" x="5822950" y="2979738"/>
          <p14:tracePt t="290578" x="5829300" y="2979738"/>
          <p14:tracePt t="290587" x="5843588" y="2979738"/>
          <p14:tracePt t="290604" x="5880100" y="2994025"/>
          <p14:tracePt t="290621" x="5915025" y="2994025"/>
          <p14:tracePt t="290639" x="5929313" y="3000375"/>
          <p14:tracePt t="290654" x="5965825" y="3008313"/>
          <p14:tracePt t="290671" x="6080125" y="3071813"/>
          <p14:tracePt t="290688" x="6180138" y="3094038"/>
          <p14:tracePt t="290704" x="6380163" y="3179763"/>
          <p14:tracePt t="290721" x="6586538" y="3214688"/>
          <p14:tracePt t="290738" x="6751638" y="3257550"/>
          <p14:tracePt t="290755" x="6900863" y="3279775"/>
          <p14:tracePt t="290772" x="7015163" y="3294063"/>
          <p14:tracePt t="290789" x="7029450" y="3294063"/>
          <p14:tracePt t="290829" x="7029450" y="3300413"/>
          <p14:tracePt t="291686" x="7023100" y="3300413"/>
          <p14:tracePt t="291696" x="7008813" y="3300413"/>
          <p14:tracePt t="291703" x="6986588" y="3300413"/>
          <p14:tracePt t="291713" x="6958013" y="3294063"/>
          <p14:tracePt t="291726" x="6872288" y="3279775"/>
          <p14:tracePt t="291743" x="6786563" y="3257550"/>
          <p14:tracePt t="291761" x="6708775" y="3236913"/>
          <p14:tracePt t="291777" x="6586538" y="3208338"/>
          <p14:tracePt t="291794" x="6494463" y="3171825"/>
          <p14:tracePt t="291796" x="6465888" y="3165475"/>
          <p14:tracePt t="291810" x="6429375" y="3157538"/>
          <p14:tracePt t="291827" x="6343650" y="3143250"/>
          <p14:tracePt t="291843" x="6272213" y="3122613"/>
          <p14:tracePt t="291860" x="6194425" y="3108325"/>
          <p14:tracePt t="291877" x="6122988" y="3079750"/>
          <p14:tracePt t="291894" x="6037263" y="3043238"/>
          <p14:tracePt t="291912" x="6000750" y="3036888"/>
          <p14:tracePt t="291928" x="5943600" y="3022600"/>
          <p14:tracePt t="291944" x="5922963" y="3008313"/>
          <p14:tracePt t="291961" x="5908675" y="3000375"/>
          <p14:tracePt t="291978" x="5900738" y="2986088"/>
          <p14:tracePt t="291994" x="5886450" y="2979738"/>
          <p14:tracePt t="292011" x="5880100" y="2979738"/>
          <p14:tracePt t="292028" x="5872163" y="2979738"/>
          <p14:tracePt t="292045" x="5865813" y="2979738"/>
          <p14:tracePt t="292062" x="5837238" y="2971800"/>
          <p14:tracePt t="292078" x="5815013" y="2965450"/>
          <p14:tracePt t="292095" x="5780088" y="2951163"/>
          <p14:tracePt t="292112" x="5765800" y="2943225"/>
          <p14:tracePt t="292128" x="5757863" y="2943225"/>
          <p14:tracePt t="292171" x="5751513" y="2943225"/>
          <p14:tracePt t="292219" x="5751513" y="2936875"/>
          <p14:tracePt t="292235" x="5743575" y="2936875"/>
          <p14:tracePt t="292446" x="5751513" y="2936875"/>
          <p14:tracePt t="292452" x="5780088" y="2936875"/>
          <p14:tracePt t="292463" x="5808663" y="2936875"/>
          <p14:tracePt t="292480" x="5872163" y="2936875"/>
          <p14:tracePt t="292497" x="5951538" y="2936875"/>
          <p14:tracePt t="292514" x="6043613" y="2936875"/>
          <p14:tracePt t="292530" x="6094413" y="2943225"/>
          <p14:tracePt t="292547" x="6194425" y="2957513"/>
          <p14:tracePt t="292564" x="6323013" y="2986088"/>
          <p14:tracePt t="292581" x="6423025" y="2994025"/>
          <p14:tracePt t="292600" x="6565900" y="3008313"/>
          <p14:tracePt t="292615" x="6580188" y="3008313"/>
          <p14:tracePt t="292631" x="6615113" y="3008313"/>
          <p14:tracePt t="292634" x="6623050" y="3008313"/>
          <p14:tracePt t="294126" x="6623050" y="3014663"/>
          <p14:tracePt t="294134" x="6615113" y="3022600"/>
          <p14:tracePt t="294142" x="6608763" y="3022600"/>
          <p14:tracePt t="294155" x="6594475" y="3036888"/>
          <p14:tracePt t="294172" x="6572250" y="3043238"/>
          <p14:tracePt t="294190" x="6557963" y="3051175"/>
          <p14:tracePt t="294206" x="6537325" y="3057525"/>
          <p14:tracePt t="294223" x="6515100" y="3071813"/>
          <p14:tracePt t="294240" x="6486525" y="3079750"/>
          <p14:tracePt t="294256" x="6457950" y="3094038"/>
          <p14:tracePt t="294274" x="6429375" y="3108325"/>
          <p14:tracePt t="294290" x="6408738" y="3114675"/>
          <p14:tracePt t="294306" x="6372225" y="3122613"/>
          <p14:tracePt t="294323" x="6343650" y="3122613"/>
          <p14:tracePt t="294340" x="6315075" y="3122613"/>
          <p14:tracePt t="294357" x="6294438" y="3122613"/>
          <p14:tracePt t="294374" x="6243638" y="3128963"/>
          <p14:tracePt t="294390" x="6208713" y="3151188"/>
          <p14:tracePt t="294407" x="6180138" y="3157538"/>
          <p14:tracePt t="294424" x="6165850" y="3171825"/>
          <p14:tracePt t="294441" x="6157913" y="3179763"/>
          <p14:tracePt t="294457" x="6157913" y="3186113"/>
          <p14:tracePt t="294474" x="6157913" y="3194050"/>
          <p14:tracePt t="294570" x="6151563" y="3194050"/>
          <p14:tracePt t="294576" x="6143625" y="3200400"/>
          <p14:tracePt t="294593" x="6143625" y="3208338"/>
          <p14:tracePt t="294609" x="6137275" y="3208338"/>
          <p14:tracePt t="294733" x="6137275" y="3214688"/>
          <p14:tracePt t="294814" x="6129338" y="3214688"/>
          <p14:tracePt t="294819" x="6129338" y="3228975"/>
          <p14:tracePt t="294836" x="6122988" y="3243263"/>
          <p14:tracePt t="294843" x="6115050" y="3257550"/>
          <p14:tracePt t="294860" x="6108700" y="3279775"/>
          <p14:tracePt t="294876" x="6072188" y="3300413"/>
          <p14:tracePt t="294893" x="6057900" y="3314700"/>
          <p14:tracePt t="294910" x="6051550" y="3322638"/>
          <p14:tracePt t="294975" x="6051550" y="3328988"/>
          <p14:tracePt t="294983" x="6043613" y="3328988"/>
          <p14:tracePt t="294994" x="6037263" y="3328988"/>
          <p14:tracePt t="295010" x="6029325" y="3328988"/>
          <p14:tracePt t="295027" x="6029325" y="3336925"/>
          <p14:tracePt t="295460" x="6029325" y="3343275"/>
          <p14:tracePt t="295478" x="6029325" y="3351213"/>
          <p14:tracePt t="295601" x="6037263" y="3351213"/>
          <p14:tracePt t="295609" x="6043613" y="3351213"/>
          <p14:tracePt t="295617" x="6051550" y="3351213"/>
          <p14:tracePt t="295630" x="6057900" y="3351213"/>
          <p14:tracePt t="295647" x="6072188" y="3351213"/>
          <p14:tracePt t="295663" x="6086475" y="3351213"/>
          <p14:tracePt t="295682" x="6094413" y="3351213"/>
          <p14:tracePt t="295714" x="6100763" y="3351213"/>
          <p14:tracePt t="296117" x="6115050" y="3351213"/>
          <p14:tracePt t="296132" x="6115050" y="3357563"/>
          <p14:tracePt t="296163" x="6122988" y="3357563"/>
          <p14:tracePt t="296180" x="6129338" y="3365500"/>
          <p14:tracePt t="296196" x="6143625" y="3365500"/>
          <p14:tracePt t="296211" x="6151563" y="3371850"/>
          <p14:tracePt t="296217" x="6157913" y="3371850"/>
          <p14:tracePt t="296233" x="6165850" y="3371850"/>
          <p14:tracePt t="296250" x="6165850" y="3379788"/>
          <p14:tracePt t="296267" x="6172200" y="3379788"/>
          <p14:tracePt t="296283" x="6172200" y="3386138"/>
          <p14:tracePt t="296300" x="6186488" y="3400425"/>
          <p14:tracePt t="296317" x="6194425" y="3400425"/>
          <p14:tracePt t="296334" x="6208713" y="3414713"/>
          <p14:tracePt t="296367" x="6223000" y="3422650"/>
          <p14:tracePt t="296384" x="6229350" y="3429000"/>
          <p14:tracePt t="296401" x="6229350" y="3436938"/>
          <p14:tracePt t="296418" x="6243638" y="3457575"/>
          <p14:tracePt t="296435" x="6257925" y="3471863"/>
          <p14:tracePt t="296451" x="6280150" y="3486150"/>
          <p14:tracePt t="296468" x="6286500" y="3494088"/>
          <p14:tracePt t="296485" x="6294438" y="3508375"/>
          <p14:tracePt t="296501" x="6294438" y="3514725"/>
          <p14:tracePt t="296518" x="6300788" y="3529013"/>
          <p14:tracePt t="296535" x="6308725" y="3536950"/>
          <p14:tracePt t="296552" x="6323013" y="3565525"/>
          <p14:tracePt t="296568" x="6343650" y="3600450"/>
          <p14:tracePt t="296585" x="6351588" y="3629025"/>
          <p14:tracePt t="296602" x="6365875" y="3636963"/>
          <p14:tracePt t="296618" x="6380163" y="3657600"/>
          <p14:tracePt t="296635" x="6394450" y="3679825"/>
          <p14:tracePt t="296652" x="6415088" y="3700463"/>
          <p14:tracePt t="296669" x="6443663" y="3729038"/>
          <p14:tracePt t="296686" x="6500813" y="3765550"/>
          <p14:tracePt t="296702" x="6523038" y="3779838"/>
          <p14:tracePt t="296719" x="6551613" y="3786188"/>
          <p14:tracePt t="296736" x="6565900" y="3800475"/>
          <p14:tracePt t="296752" x="6600825" y="3814763"/>
          <p14:tracePt t="296769" x="6637338" y="3836988"/>
          <p14:tracePt t="296786" x="6680200" y="3857625"/>
          <p14:tracePt t="296791" x="6708775" y="3857625"/>
          <p14:tracePt t="296805" x="6780213" y="3879850"/>
          <p14:tracePt t="296819" x="6886575" y="3894138"/>
          <p14:tracePt t="296837" x="7023100" y="3914775"/>
          <p14:tracePt t="296854" x="7108825" y="3929063"/>
          <p14:tracePt t="296870" x="7215188" y="3951288"/>
          <p14:tracePt t="296887" x="7337425" y="3951288"/>
          <p14:tracePt t="296904" x="7466013" y="3922713"/>
          <p14:tracePt t="296920" x="7537450" y="3908425"/>
          <p14:tracePt t="296940" x="7629525" y="3886200"/>
          <p14:tracePt t="296954" x="7729538" y="3865563"/>
          <p14:tracePt t="296971" x="7829550" y="3822700"/>
          <p14:tracePt t="296987" x="7980363" y="3794125"/>
          <p14:tracePt t="297004" x="8072438" y="3771900"/>
          <p14:tracePt t="297021" x="8180388" y="3743325"/>
          <p14:tracePt t="297037" x="8251825" y="3714750"/>
          <p14:tracePt t="297039" x="8266113" y="3708400"/>
          <p14:tracePt t="297054" x="8286750" y="3694113"/>
          <p14:tracePt t="297071" x="8294688" y="3657600"/>
          <p14:tracePt t="297088" x="8301038" y="3657600"/>
          <p14:tracePt t="297105" x="8308975" y="3651250"/>
          <p14:tracePt t="297170" x="8308975" y="3643313"/>
          <p14:tracePt t="297250" x="8308975" y="3622675"/>
          <p14:tracePt t="297259" x="8301038" y="3622675"/>
          <p14:tracePt t="297265" x="8280400" y="3586163"/>
          <p14:tracePt t="297275" x="8258175" y="3579813"/>
          <p14:tracePt t="297289" x="8229600" y="3557588"/>
          <p14:tracePt t="297306" x="8166100" y="3536950"/>
          <p14:tracePt t="297322" x="8058150" y="3514725"/>
          <p14:tracePt t="297339" x="7951788" y="3479800"/>
          <p14:tracePt t="297357" x="7843838" y="3465513"/>
          <p14:tracePt t="297373" x="7694613" y="3429000"/>
          <p14:tracePt t="297389" x="7615238" y="3379788"/>
          <p14:tracePt t="297406" x="7529513" y="3343275"/>
          <p14:tracePt t="297423" x="7508875" y="3336925"/>
          <p14:tracePt t="297439" x="7480300" y="3322638"/>
          <p14:tracePt t="297473" x="7472363" y="3322638"/>
          <p14:tracePt t="297490" x="7466013" y="3314700"/>
          <p14:tracePt t="297507" x="7466013" y="3308350"/>
          <p14:tracePt t="297524" x="7451725" y="3294063"/>
          <p14:tracePt t="297557" x="7443788" y="3294063"/>
          <p14:tracePt t="298007" x="7443788" y="3300413"/>
          <p14:tracePt t="298031" x="7443788" y="3308350"/>
          <p14:tracePt t="298053" x="7443788" y="3314700"/>
          <p14:tracePt t="298311" x="7451725" y="3314700"/>
          <p14:tracePt t="298319" x="7466013" y="3314700"/>
          <p14:tracePt t="298327" x="7472363" y="3314700"/>
          <p14:tracePt t="298344" x="7494588" y="3314700"/>
          <p14:tracePt t="298361" x="7515225" y="3314700"/>
          <p14:tracePt t="298378" x="7551738" y="3322638"/>
          <p14:tracePt t="298395" x="7600950" y="3322638"/>
          <p14:tracePt t="298411" x="7643813" y="3328988"/>
          <p14:tracePt t="298428" x="7715250" y="3343275"/>
          <p14:tracePt t="298445" x="7766050" y="3343275"/>
          <p14:tracePt t="298461" x="7808913" y="3343275"/>
          <p14:tracePt t="298480" x="7866063" y="3357563"/>
          <p14:tracePt t="298495" x="7900988" y="3357563"/>
          <p14:tracePt t="298512" x="7923213" y="3365500"/>
          <p14:tracePt t="298529" x="7943850" y="3365500"/>
          <p14:tracePt t="298545" x="7958138" y="3365500"/>
          <p14:tracePt t="298562" x="7966075" y="3365500"/>
          <p14:tracePt t="298796" x="7958138" y="3365500"/>
          <p14:tracePt t="298804" x="7937500" y="3365500"/>
          <p14:tracePt t="298813" x="7929563" y="3379788"/>
          <p14:tracePt t="298830" x="7908925" y="3414713"/>
          <p14:tracePt t="298847" x="7872413" y="3471863"/>
          <p14:tracePt t="298864" x="7851775" y="3508375"/>
          <p14:tracePt t="298880" x="7808913" y="3551238"/>
          <p14:tracePt t="298899" x="7772400" y="3571875"/>
          <p14:tracePt t="298914" x="7729538" y="3608388"/>
          <p14:tracePt t="298931" x="7700963" y="3622675"/>
          <p14:tracePt t="298948" x="7666038" y="3657600"/>
          <p14:tracePt t="298964" x="7615238" y="3679825"/>
          <p14:tracePt t="298981" x="7551738" y="3694113"/>
          <p14:tracePt t="298998" x="7480300" y="3714750"/>
          <p14:tracePt t="299015" x="7437438" y="3722688"/>
          <p14:tracePt t="299032" x="7415213" y="3729038"/>
          <p14:tracePt t="299048" x="7386638" y="3736975"/>
          <p14:tracePt t="299065" x="7372350" y="3736975"/>
          <p14:tracePt t="299082" x="7351713" y="3736975"/>
          <p14:tracePt t="299098" x="7323138" y="3736975"/>
          <p14:tracePt t="299116" x="7280275" y="3736975"/>
          <p14:tracePt t="299132" x="7258050" y="3743325"/>
          <p14:tracePt t="299149" x="7251700" y="3751263"/>
          <p14:tracePt t="299210" x="7258050" y="3751263"/>
          <p14:tracePt t="299217" x="7280275" y="3743325"/>
          <p14:tracePt t="299225" x="7315200" y="3729038"/>
          <p14:tracePt t="299233" x="7343775" y="3714750"/>
          <p14:tracePt t="299248" x="7423150" y="3671888"/>
          <p14:tracePt t="299266" x="7480300" y="3651250"/>
          <p14:tracePt t="299282" x="7523163" y="3629025"/>
          <p14:tracePt t="299299" x="7572375" y="3629025"/>
          <p14:tracePt t="299303" x="7594600" y="3629025"/>
          <p14:tracePt t="299316" x="7615238" y="3629025"/>
          <p14:tracePt t="299333" x="7623175" y="3629025"/>
          <p14:tracePt t="299460" x="7566025" y="3629025"/>
          <p14:tracePt t="299468" x="7508875" y="3622675"/>
          <p14:tracePt t="299475" x="7451725" y="3614738"/>
          <p14:tracePt t="299483" x="7400925" y="3608388"/>
          <p14:tracePt t="299500" x="7280275" y="3565525"/>
          <p14:tracePt t="299517" x="7094538" y="3529013"/>
          <p14:tracePt t="299534" x="6915150" y="3471863"/>
          <p14:tracePt t="299550" x="6708775" y="3457575"/>
          <p14:tracePt t="299568" x="6472238" y="3422650"/>
          <p14:tracePt t="299584" x="6380163" y="3400425"/>
          <p14:tracePt t="299602" x="6337300" y="3379788"/>
          <p14:tracePt t="299618" x="6329363" y="3379788"/>
          <p14:tracePt t="299634" x="6323013" y="3371850"/>
          <p14:tracePt t="299725" x="6323013" y="3365500"/>
          <p14:tracePt t="299741" x="6329363" y="3365500"/>
          <p14:tracePt t="299749" x="6343650" y="3365500"/>
          <p14:tracePt t="299758" x="6365875" y="3365500"/>
          <p14:tracePt t="299768" x="6394450" y="3365500"/>
          <p14:tracePt t="299785" x="6457950" y="3365500"/>
          <p14:tracePt t="299790" x="6508750" y="3365500"/>
          <p14:tracePt t="299802" x="6629400" y="3386138"/>
          <p14:tracePt t="299819" x="6737350" y="3394075"/>
          <p14:tracePt t="299835" x="6815138" y="3379788"/>
          <p14:tracePt t="299852" x="6858000" y="3357563"/>
          <p14:tracePt t="299869" x="6880225" y="3357563"/>
          <p14:tracePt t="299886" x="6886575" y="3357563"/>
          <p14:tracePt t="299903" x="6900863" y="3351213"/>
          <p14:tracePt t="299920" x="6915150" y="3351213"/>
          <p14:tracePt t="299952" x="6923088" y="3365500"/>
          <p14:tracePt t="299969" x="6923088" y="3371850"/>
          <p14:tracePt t="299986" x="6929438" y="3414713"/>
          <p14:tracePt t="300003" x="6929438" y="3486150"/>
          <p14:tracePt t="300020" x="6923088" y="3557588"/>
          <p14:tracePt t="300037" x="6894513" y="3586163"/>
          <p14:tracePt t="300053" x="6829425" y="3586163"/>
          <p14:tracePt t="300070" x="6743700" y="3586163"/>
          <p14:tracePt t="300087" x="6643688" y="3565525"/>
          <p14:tracePt t="300104" x="6551613" y="3557588"/>
          <p14:tracePt t="300120" x="6429375" y="3536950"/>
          <p14:tracePt t="300137" x="6357938" y="3536950"/>
          <p14:tracePt t="300155" x="6237288" y="3529013"/>
          <p14:tracePt t="300170" x="6208713" y="3522663"/>
          <p14:tracePt t="300188" x="6151563" y="3522663"/>
          <p14:tracePt t="300205" x="6115050" y="3508375"/>
          <p14:tracePt t="300221" x="6094413" y="3500438"/>
          <p14:tracePt t="300238" x="6086475" y="3494088"/>
          <p14:tracePt t="300254" x="6080125" y="3494088"/>
          <p14:tracePt t="300327" x="6080125" y="3479800"/>
          <p14:tracePt t="300336" x="6080125" y="3471863"/>
          <p14:tracePt t="300343" x="6094413" y="3457575"/>
          <p14:tracePt t="300354" x="6100763" y="3443288"/>
          <p14:tracePt t="300372" x="6100763" y="3414713"/>
          <p14:tracePt t="300388" x="6100763" y="3408363"/>
          <p14:tracePt t="300405" x="6108700" y="3408363"/>
          <p14:tracePt t="300422" x="6115050" y="3408363"/>
          <p14:tracePt t="300440" x="6122988" y="3400425"/>
          <p14:tracePt t="300455" x="6129338" y="3394075"/>
          <p14:tracePt t="300472" x="6137275" y="3386138"/>
          <p14:tracePt t="300489" x="6151563" y="3386138"/>
          <p14:tracePt t="300506" x="6172200" y="3379788"/>
          <p14:tracePt t="300522" x="6172200" y="3371850"/>
          <p14:tracePt t="300570" x="6180138" y="3379788"/>
          <p14:tracePt t="300577" x="6194425" y="3386138"/>
          <p14:tracePt t="300589" x="6200775" y="3400425"/>
          <p14:tracePt t="300606" x="6251575" y="3436938"/>
          <p14:tracePt t="300623" x="6286500" y="3451225"/>
          <p14:tracePt t="300640" x="6315075" y="3479800"/>
          <p14:tracePt t="300656" x="6343650" y="3494088"/>
          <p14:tracePt t="300673" x="6357938" y="3500438"/>
          <p14:tracePt t="300690" x="6380163" y="3522663"/>
          <p14:tracePt t="300707" x="6394450" y="3551238"/>
          <p14:tracePt t="300725" x="6429375" y="3571875"/>
          <p14:tracePt t="300740" x="6451600" y="3586163"/>
          <p14:tracePt t="300757" x="6465888" y="3608388"/>
          <p14:tracePt t="300774" x="6472238" y="3614738"/>
          <p14:tracePt t="300790" x="6480175" y="3636963"/>
          <p14:tracePt t="300793" x="6480175" y="3643313"/>
          <p14:tracePt t="300807" x="6480175" y="3651250"/>
          <p14:tracePt t="300824" x="6486525" y="3679825"/>
          <p14:tracePt t="300841" x="6494463" y="3700463"/>
          <p14:tracePt t="300845" x="6494463" y="3708400"/>
          <p14:tracePt t="300857" x="6494463" y="3743325"/>
          <p14:tracePt t="300874" x="6494463" y="3757613"/>
          <p14:tracePt t="300891" x="6500813" y="3771900"/>
          <p14:tracePt t="300908" x="6500813" y="3786188"/>
          <p14:tracePt t="300925" x="6500813" y="3794125"/>
          <p14:tracePt t="300941" x="6500813" y="3808413"/>
          <p14:tracePt t="300958" x="6508750" y="3829050"/>
          <p14:tracePt t="300975" x="6508750" y="3851275"/>
          <p14:tracePt t="300991" x="6508750" y="3857625"/>
          <p14:tracePt t="301008" x="6508750" y="3865563"/>
          <p14:tracePt t="301025" x="6508750" y="3871913"/>
          <p14:tracePt t="301042" x="6508750" y="3879850"/>
          <p14:tracePt t="301225" x="6515100" y="3879850"/>
          <p14:tracePt t="301232" x="6523038" y="3879850"/>
          <p14:tracePt t="301242" x="6529388" y="3879850"/>
          <p14:tracePt t="301260" x="6543675" y="3879850"/>
          <p14:tracePt t="301277" x="6551613" y="3879850"/>
          <p14:tracePt t="301294" x="6557963" y="3879850"/>
          <p14:tracePt t="301537" x="6565900" y="3879850"/>
          <p14:tracePt t="301562" x="6572250" y="3879850"/>
          <p14:tracePt t="301577" x="6580188" y="3879850"/>
          <p14:tracePt t="301602" x="6586538" y="3879850"/>
          <p14:tracePt t="301717" x="6594475" y="3879850"/>
          <p14:tracePt t="301725" x="6600825" y="3879850"/>
          <p14:tracePt t="301741" x="6608763" y="3879850"/>
          <p14:tracePt t="301758" x="6615113" y="3879850"/>
          <p14:tracePt t="301765" x="6623050" y="3879850"/>
          <p14:tracePt t="301779" x="6637338" y="3879850"/>
          <p14:tracePt t="301795" x="6651625" y="3879850"/>
          <p14:tracePt t="301812" x="6665913" y="3879850"/>
          <p14:tracePt t="301829" x="6694488" y="3871913"/>
          <p14:tracePt t="301847" x="6729413" y="3865563"/>
          <p14:tracePt t="301863" x="6757988" y="3865563"/>
          <p14:tracePt t="301880" x="6823075" y="3857625"/>
          <p14:tracePt t="301896" x="6865938" y="3851275"/>
          <p14:tracePt t="301913" x="6908800" y="3851275"/>
          <p14:tracePt t="301930" x="6937375" y="3843338"/>
          <p14:tracePt t="301946" x="6958013" y="3843338"/>
          <p14:tracePt t="301963" x="6986588" y="3836988"/>
          <p14:tracePt t="301980" x="7008813" y="3836988"/>
          <p14:tracePt t="301998" x="7029450" y="3836988"/>
          <p14:tracePt t="302014" x="7094538" y="3829050"/>
          <p14:tracePt t="302030" x="7115175" y="3822700"/>
          <p14:tracePt t="302047" x="7143750" y="3822700"/>
          <p14:tracePt t="302064" x="7180263" y="3814763"/>
          <p14:tracePt t="302080" x="7208838" y="3814763"/>
          <p14:tracePt t="302098" x="7229475" y="3814763"/>
          <p14:tracePt t="302114" x="7265988" y="3814763"/>
          <p14:tracePt t="302132" x="7300913" y="3814763"/>
          <p14:tracePt t="302148" x="7329488" y="3814763"/>
          <p14:tracePt t="302165" x="7358063" y="3808413"/>
          <p14:tracePt t="302181" x="7394575" y="3800475"/>
          <p14:tracePt t="302198" x="7423150" y="3794125"/>
          <p14:tracePt t="302215" x="7451725" y="3794125"/>
          <p14:tracePt t="302231" x="7472363" y="3794125"/>
          <p14:tracePt t="302248" x="7500938" y="3794125"/>
          <p14:tracePt t="302265" x="7523163" y="3794125"/>
          <p14:tracePt t="302282" x="7543800" y="3794125"/>
          <p14:tracePt t="302299" x="7558088" y="3786188"/>
          <p14:tracePt t="302316" x="7572375" y="3786188"/>
          <p14:tracePt t="302332" x="7600950" y="3779838"/>
          <p14:tracePt t="302349" x="7629525" y="3771900"/>
          <p14:tracePt t="302366" x="7643813" y="3765550"/>
          <p14:tracePt t="302383" x="7658100" y="3765550"/>
          <p14:tracePt t="302399" x="7680325" y="3757613"/>
          <p14:tracePt t="302416" x="7694613" y="3757613"/>
          <p14:tracePt t="302432" x="7723188" y="3751263"/>
          <p14:tracePt t="302449" x="7729538" y="3743325"/>
          <p14:tracePt t="302466" x="7758113" y="3736975"/>
          <p14:tracePt t="302483" x="7758113" y="3729038"/>
          <p14:tracePt t="302499" x="7772400" y="3729038"/>
          <p14:tracePt t="302516" x="7780338" y="3729038"/>
          <p14:tracePt t="302550" x="7786688" y="3729038"/>
          <p14:tracePt t="302571" x="7794625" y="3729038"/>
          <p14:tracePt t="302593" x="7800975" y="3729038"/>
          <p14:tracePt t="302606" x="7815263" y="3729038"/>
          <p14:tracePt t="302623" x="7815263" y="3722688"/>
          <p14:tracePt t="302633" x="7823200" y="3722688"/>
          <p14:tracePt t="302650" x="7837488" y="3722688"/>
          <p14:tracePt t="302667" x="7843838" y="3714750"/>
          <p14:tracePt t="302684" x="7866063" y="3708400"/>
          <p14:tracePt t="302701" x="7880350" y="3700463"/>
          <p14:tracePt t="302717" x="7886700" y="3700463"/>
          <p14:tracePt t="302734" x="7894638" y="3700463"/>
          <p14:tracePt t="302751" x="7900988" y="3700463"/>
          <p14:tracePt t="302768" x="7915275" y="3694113"/>
          <p14:tracePt t="302784" x="7923213" y="3694113"/>
          <p14:tracePt t="302801" x="7937500" y="3694113"/>
          <p14:tracePt t="302818" x="7943850" y="3686175"/>
          <p14:tracePt t="302837" x="7951788" y="3686175"/>
          <p14:tracePt t="302868" x="7958138" y="3686175"/>
          <p14:tracePt t="302885" x="7966075" y="3686175"/>
          <p14:tracePt t="305327" x="7966075" y="3679825"/>
          <p14:tracePt t="305334" x="7958138" y="3671888"/>
          <p14:tracePt t="305348" x="7937500" y="3671888"/>
          <p14:tracePt t="305364" x="7908925" y="3651250"/>
          <p14:tracePt t="305381" x="7894638" y="3643313"/>
          <p14:tracePt t="305398" x="7872413" y="3636963"/>
          <p14:tracePt t="305415" x="7858125" y="3629025"/>
          <p14:tracePt t="305431" x="7786688" y="3622675"/>
          <p14:tracePt t="305448" x="7708900" y="3600450"/>
          <p14:tracePt t="305465" x="7608888" y="3579813"/>
          <p14:tracePt t="305482" x="7480300" y="3579813"/>
          <p14:tracePt t="305499" x="7400925" y="3565525"/>
          <p14:tracePt t="305515" x="7337425" y="3551238"/>
          <p14:tracePt t="305532" x="7265988" y="3536950"/>
          <p14:tracePt t="305549" x="7223125" y="3508375"/>
          <p14:tracePt t="305565" x="7172325" y="3494088"/>
          <p14:tracePt t="305582" x="7129463" y="3471863"/>
          <p14:tracePt t="305599" x="7080250" y="3451225"/>
          <p14:tracePt t="305616" x="7058025" y="3451225"/>
          <p14:tracePt t="305633" x="7029450" y="3443288"/>
          <p14:tracePt t="305649" x="7023100" y="3443288"/>
          <p14:tracePt t="306632" x="7023100" y="3451225"/>
          <p14:tracePt t="306640" x="7008813" y="3479800"/>
          <p14:tracePt t="306647" x="6980238" y="3522663"/>
          <p14:tracePt t="306655" x="6958013" y="3557588"/>
          <p14:tracePt t="306671" x="6908800" y="3643313"/>
          <p14:tracePt t="306688" x="6851650" y="3714750"/>
          <p14:tracePt t="306705" x="6815138" y="3757613"/>
          <p14:tracePt t="306721" x="6772275" y="3794125"/>
          <p14:tracePt t="306738" x="6686550" y="3951288"/>
          <p14:tracePt t="306756" x="6486525" y="4243388"/>
          <p14:tracePt t="306772" x="6351588" y="4322763"/>
          <p14:tracePt t="306789" x="6137275" y="4471988"/>
          <p14:tracePt t="306806" x="5957888" y="4579938"/>
          <p14:tracePt t="306822" x="5737225" y="4700588"/>
          <p14:tracePt t="306839" x="5551488" y="4814888"/>
          <p14:tracePt t="306856" x="5372100" y="4865688"/>
          <p14:tracePt t="306872" x="5272088" y="4865688"/>
          <p14:tracePt t="306890" x="5122863" y="4879975"/>
          <p14:tracePt t="306906" x="4979988" y="4886325"/>
          <p14:tracePt t="306923" x="4743450" y="4929188"/>
          <p14:tracePt t="306939" x="4500563" y="5014913"/>
          <p14:tracePt t="306956" x="4243388" y="5100638"/>
          <p14:tracePt t="306972" x="4057650" y="5194300"/>
          <p14:tracePt t="306989" x="3879850" y="5280025"/>
          <p14:tracePt t="307006" x="3808413" y="5314950"/>
          <p14:tracePt t="307023" x="3736975" y="5343525"/>
          <p14:tracePt t="307040" x="3657600" y="5357813"/>
          <p14:tracePt t="307056" x="3600450" y="5357813"/>
          <p14:tracePt t="307074" x="3543300" y="5372100"/>
          <p14:tracePt t="307090" x="3436938" y="5408613"/>
          <p14:tracePt t="307107" x="3328988" y="5443538"/>
          <p14:tracePt t="307123" x="3214688" y="5457825"/>
          <p14:tracePt t="307140" x="3086100" y="5472113"/>
          <p14:tracePt t="307157" x="2971800" y="5480050"/>
          <p14:tracePt t="307177" x="2843213" y="5486400"/>
          <p14:tracePt t="307190" x="2800350" y="5500688"/>
          <p14:tracePt t="307207" x="2728913" y="5514975"/>
          <p14:tracePt t="307224" x="2636838" y="5529263"/>
          <p14:tracePt t="307240" x="2586038" y="5529263"/>
          <p14:tracePt t="307258" x="2500313" y="5529263"/>
          <p14:tracePt t="307274" x="2422525" y="5514975"/>
          <p14:tracePt t="307291" x="2300288" y="5486400"/>
          <p14:tracePt t="307295" x="2279650" y="5480050"/>
          <p14:tracePt t="307307" x="2208213" y="5451475"/>
          <p14:tracePt t="307325" x="2122488" y="5429250"/>
          <p14:tracePt t="307341" x="2071688" y="5422900"/>
          <p14:tracePt t="307358" x="2057400" y="5422900"/>
          <p14:tracePt t="307399" x="2057400" y="5414963"/>
          <p14:tracePt t="307408" x="2051050" y="5414963"/>
          <p14:tracePt t="307426" x="2000250" y="5365750"/>
          <p14:tracePt t="307442" x="1936750" y="5308600"/>
          <p14:tracePt t="307459" x="1900238" y="5286375"/>
          <p14:tracePt t="307475" x="1871663" y="5265738"/>
          <p14:tracePt t="307492" x="1836738" y="5243513"/>
          <p14:tracePt t="307509" x="1800225" y="5200650"/>
          <p14:tracePt t="307526" x="1779588" y="5180013"/>
          <p14:tracePt t="307542" x="1765300" y="5180013"/>
          <p14:tracePt t="307669" x="1757363" y="5194300"/>
          <p14:tracePt t="307676" x="1757363" y="5208588"/>
          <p14:tracePt t="307684" x="1751013" y="5229225"/>
          <p14:tracePt t="307693" x="1743075" y="5251450"/>
          <p14:tracePt t="307710" x="1736725" y="5280025"/>
          <p14:tracePt t="307728" x="1728788" y="5308600"/>
          <p14:tracePt t="307744" x="1728788" y="5314950"/>
          <p14:tracePt t="307760" x="1722438" y="5329238"/>
          <p14:tracePt t="307777" x="1722438" y="5337175"/>
          <p14:tracePt t="307794" x="1714500" y="5357813"/>
          <p14:tracePt t="307810" x="1708150" y="5386388"/>
          <p14:tracePt t="307827" x="1700213" y="5422900"/>
          <p14:tracePt t="307844" x="1700213" y="5443538"/>
          <p14:tracePt t="307860" x="1700213" y="5472113"/>
          <p14:tracePt t="307878" x="1700213" y="5486400"/>
          <p14:tracePt t="307894" x="1700213" y="5514975"/>
          <p14:tracePt t="307911" x="1700213" y="5557838"/>
          <p14:tracePt t="307928" x="1700213" y="5580063"/>
          <p14:tracePt t="307944" x="1700213" y="5614988"/>
          <p14:tracePt t="307961" x="1685925" y="5672138"/>
          <p14:tracePt t="307978" x="1708150" y="5908675"/>
          <p14:tracePt t="307995" x="1714500" y="6080125"/>
          <p14:tracePt t="307998" x="1714500" y="6100763"/>
          <p14:tracePt t="308013" x="1714500" y="6122988"/>
          <p14:tracePt t="308029" x="1714500" y="6143625"/>
          <p14:tracePt t="308045" x="1722438" y="6165850"/>
          <p14:tracePt t="308062" x="1722438" y="6172200"/>
          <p14:tracePt t="308095" x="1722438" y="6180138"/>
          <p14:tracePt t="308582" x="1728788" y="6180138"/>
          <p14:tracePt t="308632" x="1736725" y="6180138"/>
          <p14:tracePt t="308669" x="1743075" y="6180138"/>
          <p14:tracePt t="308825" x="1743075" y="6172200"/>
          <p14:tracePt t="308936" x="1751013" y="6172200"/>
          <p14:tracePt t="308976" x="1751013" y="6165850"/>
          <p14:tracePt t="308998" x="1757363" y="6165850"/>
          <p14:tracePt t="309014" x="1757363" y="6157913"/>
          <p14:tracePt t="309022" x="1765300" y="6151563"/>
          <p14:tracePt t="309038" x="1771650" y="6143625"/>
          <p14:tracePt t="309054" x="1771650" y="6137275"/>
          <p14:tracePt t="309067" x="1779588" y="6137275"/>
          <p14:tracePt t="309090" x="1779588" y="6129338"/>
          <p14:tracePt t="309100" x="1785938" y="6129338"/>
          <p14:tracePt t="309123" x="1785938" y="6122988"/>
          <p14:tracePt t="309134" x="1793875" y="6122988"/>
          <p14:tracePt t="309154" x="1800225" y="6122988"/>
          <p14:tracePt t="309177" x="1808163" y="6122988"/>
          <p14:tracePt t="309194" x="1814513" y="6122988"/>
          <p14:tracePt t="309239" x="1814513" y="6115050"/>
          <p14:tracePt t="309287" x="1822450" y="6108700"/>
          <p14:tracePt t="309311" x="1828800" y="6108700"/>
          <p14:tracePt t="309332" x="1836738" y="6108700"/>
          <p14:tracePt t="309427" x="1836738" y="6100763"/>
          <p14:tracePt t="309444" x="1843088" y="6100763"/>
          <p14:tracePt t="309450" x="1857375" y="6086475"/>
          <p14:tracePt t="309459" x="1865313" y="6072188"/>
          <p14:tracePt t="309469" x="1871663" y="6065838"/>
          <p14:tracePt t="309486" x="1885950" y="6057900"/>
          <p14:tracePt t="309502" x="1893888" y="6057900"/>
          <p14:tracePt t="309520" x="1893888" y="6051550"/>
          <p14:tracePt t="309536" x="1893888" y="6043613"/>
          <p14:tracePt t="309553" x="1900238" y="6037263"/>
          <p14:tracePt t="309569" x="1908175" y="6029325"/>
          <p14:tracePt t="309587" x="1914525" y="6029325"/>
          <p14:tracePt t="309802" x="1922463" y="6029325"/>
          <p14:tracePt t="309817" x="1922463" y="6037263"/>
          <p14:tracePt t="309857" x="1928813" y="6037263"/>
          <p14:tracePt t="309874" x="1936750" y="6037263"/>
          <p14:tracePt t="309897" x="1951038" y="6037263"/>
          <p14:tracePt t="309902" x="1971675" y="6037263"/>
          <p14:tracePt t="309910" x="2000250" y="6022975"/>
          <p14:tracePt t="309921" x="2022475" y="6008688"/>
          <p14:tracePt t="309938" x="2065338" y="5986463"/>
          <p14:tracePt t="309955" x="2085975" y="5972175"/>
          <p14:tracePt t="309973" x="2114550" y="5965825"/>
          <p14:tracePt t="310115" x="2122488" y="5965825"/>
          <p14:tracePt t="310123" x="2122488" y="5957888"/>
          <p14:tracePt t="310138" x="2128838" y="5951538"/>
          <p14:tracePt t="310169" x="2136775" y="5951538"/>
          <p14:tracePt t="310303" x="2136775" y="5937250"/>
          <p14:tracePt t="310308" x="2136775" y="5915025"/>
          <p14:tracePt t="310324" x="2157413" y="5865813"/>
          <p14:tracePt t="310340" x="2171700" y="5829300"/>
          <p14:tracePt t="310357" x="2179638" y="5822950"/>
          <p14:tracePt t="310374" x="2185988" y="5815013"/>
          <p14:tracePt t="310528" x="2185988" y="5837238"/>
          <p14:tracePt t="310538" x="2185988" y="5851525"/>
          <p14:tracePt t="310545" x="2185988" y="5872163"/>
          <p14:tracePt t="310558" x="2185988" y="5894388"/>
          <p14:tracePt t="310575" x="2185988" y="5915025"/>
          <p14:tracePt t="310591" x="2185988" y="5929313"/>
          <p14:tracePt t="310609" x="2185988" y="5937250"/>
          <p14:tracePt t="310625" x="2185988" y="5951538"/>
          <p14:tracePt t="310642" x="2185988" y="5972175"/>
          <p14:tracePt t="310659" x="2185988" y="5980113"/>
          <p14:tracePt t="310676" x="2185988" y="5994400"/>
          <p14:tracePt t="310692" x="2185988" y="6000750"/>
          <p14:tracePt t="310709" x="2185988" y="6008688"/>
          <p14:tracePt t="311366" x="2193925" y="6008688"/>
          <p14:tracePt t="311464" x="2200275" y="6008688"/>
          <p14:tracePt t="311934" x="2193925" y="6008688"/>
          <p14:tracePt t="311967" x="2185988" y="6008688"/>
          <p14:tracePt t="311989" x="2179638" y="6008688"/>
          <p14:tracePt t="312006" x="2171700" y="6008688"/>
          <p14:tracePt t="312013" x="2165350" y="6008688"/>
          <p14:tracePt t="312029" x="2143125" y="6008688"/>
          <p14:tracePt t="312036" x="2128838" y="6008688"/>
          <p14:tracePt t="312049" x="2108200" y="6008688"/>
          <p14:tracePt t="312066" x="2051050" y="6000750"/>
          <p14:tracePt t="312083" x="2014538" y="5994400"/>
          <p14:tracePt t="312100" x="1957388" y="5994400"/>
          <p14:tracePt t="312116" x="1908175" y="5994400"/>
          <p14:tracePt t="312133" x="1885950" y="5994400"/>
          <p14:tracePt t="312341" x="1885950" y="5986463"/>
          <p14:tracePt t="312357" x="1893888" y="5986463"/>
          <p14:tracePt t="312366" x="1914525" y="5986463"/>
          <p14:tracePt t="312370" x="1928813" y="5986463"/>
          <p14:tracePt t="312389" x="1943100" y="5986463"/>
          <p14:tracePt t="312401" x="1965325" y="5986463"/>
          <p14:tracePt t="312420" x="1985963" y="5986463"/>
          <p14:tracePt t="312435" x="2022475" y="5986463"/>
          <p14:tracePt t="312451" x="2051050" y="5986463"/>
          <p14:tracePt t="312468" x="2071688" y="5986463"/>
          <p14:tracePt t="312487" x="2108200" y="5986463"/>
          <p14:tracePt t="312502" x="2136775" y="5994400"/>
          <p14:tracePt t="312518" x="2171700" y="5994400"/>
          <p14:tracePt t="312536" x="2193925" y="5994400"/>
          <p14:tracePt t="312552" x="2208213" y="5994400"/>
          <p14:tracePt t="324339" x="2208213" y="5972175"/>
          <p14:tracePt t="324347" x="2208213" y="5965825"/>
          <p14:tracePt t="324354" x="2208213" y="5951538"/>
          <p14:tracePt t="324363" x="2208213" y="5943600"/>
          <p14:tracePt t="324380" x="2208213" y="5929313"/>
          <p14:tracePt t="324398" x="2222500" y="5894388"/>
          <p14:tracePt t="324414" x="2236788" y="5886450"/>
          <p14:tracePt t="324431" x="2236788" y="5843588"/>
          <p14:tracePt t="324448" x="2243138" y="5780088"/>
          <p14:tracePt t="324464" x="2243138" y="5722938"/>
          <p14:tracePt t="324481" x="2243138" y="5672138"/>
          <p14:tracePt t="324498" x="2243138" y="5651500"/>
          <p14:tracePt t="324515" x="2243138" y="5629275"/>
          <p14:tracePt t="324533" x="2243138" y="5614988"/>
          <p14:tracePt t="324549" x="2236788" y="5600700"/>
          <p14:tracePt t="324565" x="2236788" y="5580063"/>
          <p14:tracePt t="324582" x="2236788" y="5551488"/>
          <p14:tracePt t="324598" x="2236788" y="5514975"/>
          <p14:tracePt t="324615" x="2236788" y="5472113"/>
          <p14:tracePt t="324632" x="2265363" y="5422900"/>
          <p14:tracePt t="324649" x="2322513" y="5322888"/>
          <p14:tracePt t="324665" x="2422525" y="5200650"/>
          <p14:tracePt t="324685" x="2657475" y="5022850"/>
          <p14:tracePt t="324699" x="2822575" y="4965700"/>
          <p14:tracePt t="324716" x="3079750" y="4937125"/>
          <p14:tracePt t="324732" x="3314700" y="4879975"/>
          <p14:tracePt t="324749" x="3479800" y="4829175"/>
          <p14:tracePt t="324766" x="3594100" y="4794250"/>
          <p14:tracePt t="324782" x="3714750" y="4765675"/>
          <p14:tracePt t="324799" x="3822700" y="4657725"/>
          <p14:tracePt t="324817" x="3865563" y="4572000"/>
          <p14:tracePt t="324833" x="3914775" y="4479925"/>
          <p14:tracePt t="324849" x="3965575" y="4394200"/>
          <p14:tracePt t="324866" x="4043363" y="4237038"/>
          <p14:tracePt t="324885" x="4171950" y="3937000"/>
          <p14:tracePt t="324900" x="4243388" y="3771900"/>
          <p14:tracePt t="324917" x="4365625" y="3608388"/>
          <p14:tracePt t="324933" x="4479925" y="3529013"/>
          <p14:tracePt t="324950" x="4572000" y="3422650"/>
          <p14:tracePt t="324967" x="4694238" y="3343275"/>
          <p14:tracePt t="324984" x="4772025" y="3294063"/>
          <p14:tracePt t="325000" x="4814888" y="3243263"/>
          <p14:tracePt t="325017" x="4843463" y="3222625"/>
          <p14:tracePt t="325034" x="4900613" y="3171825"/>
          <p14:tracePt t="325050" x="4943475" y="3143250"/>
          <p14:tracePt t="325068" x="5000625" y="3128963"/>
          <p14:tracePt t="325084" x="5057775" y="3114675"/>
          <p14:tracePt t="325101" x="5114925" y="3100388"/>
          <p14:tracePt t="325118" x="5229225" y="3065463"/>
          <p14:tracePt t="325135" x="5343525" y="3065463"/>
          <p14:tracePt t="325151" x="5465763" y="3065463"/>
          <p14:tracePt t="325168" x="5600700" y="3065463"/>
          <p14:tracePt t="325185" x="5694363" y="3079750"/>
          <p14:tracePt t="325201" x="5757863" y="3079750"/>
          <p14:tracePt t="325218" x="5815013" y="3086100"/>
          <p14:tracePt t="325237" x="5965825" y="3094038"/>
          <p14:tracePt t="325252" x="6051550" y="3128963"/>
          <p14:tracePt t="325269" x="6115050" y="3128963"/>
          <p14:tracePt t="325285" x="6151563" y="3128963"/>
          <p14:tracePt t="325302" x="6172200" y="3128963"/>
          <p14:tracePt t="325462" x="6172200" y="3143250"/>
          <p14:tracePt t="325479" x="6172200" y="3151188"/>
          <p14:tracePt t="325488" x="6165850" y="3165475"/>
          <p14:tracePt t="325511" x="6165850" y="3179763"/>
          <p14:tracePt t="325519" x="6165850" y="3186113"/>
          <p14:tracePt t="325526" x="6157913" y="3194050"/>
          <p14:tracePt t="325536" x="6151563" y="3208338"/>
          <p14:tracePt t="325553" x="6151563" y="3236913"/>
          <p14:tracePt t="325570" x="6143625" y="3251200"/>
          <p14:tracePt t="325573" x="6143625" y="3257550"/>
          <p14:tracePt t="325587" x="6143625" y="3265488"/>
          <p14:tracePt t="325604" x="6143625" y="3271838"/>
          <p14:tracePt t="325620" x="6143625" y="3286125"/>
          <p14:tracePt t="325637" x="6143625" y="3294063"/>
          <p14:tracePt t="325654" x="6143625" y="3308350"/>
          <p14:tracePt t="325671" x="6151563" y="3322638"/>
          <p14:tracePt t="325688" x="6157913" y="3336925"/>
          <p14:tracePt t="325704" x="6172200" y="3351213"/>
          <p14:tracePt t="325721" x="6186488" y="3371850"/>
          <p14:tracePt t="325737" x="6215063" y="3386138"/>
          <p14:tracePt t="325754" x="6237288" y="3408363"/>
          <p14:tracePt t="325771" x="6251575" y="3414713"/>
          <p14:tracePt t="325788" x="6257925" y="3414713"/>
          <p14:tracePt t="325804" x="6265863" y="3422650"/>
          <p14:tracePt t="325840" x="6272213" y="3429000"/>
          <p14:tracePt t="325847" x="6280150" y="3429000"/>
          <p14:tracePt t="325855" x="6280150" y="3436938"/>
          <p14:tracePt t="325871" x="6294438" y="3443288"/>
          <p14:tracePt t="325888" x="6315075" y="3451225"/>
          <p14:tracePt t="325905" x="6315075" y="3457575"/>
          <p14:tracePt t="325922" x="6329363" y="3457575"/>
          <p14:tracePt t="325939" x="6337300" y="3479800"/>
          <p14:tracePt t="325943" x="6337300" y="3486150"/>
          <p14:tracePt t="325955" x="6343650" y="3486150"/>
          <p14:tracePt t="325972" x="6357938" y="3500438"/>
          <p14:tracePt t="325989" x="6357938" y="3508375"/>
          <p14:tracePt t="326027" x="6365875" y="3508375"/>
          <p14:tracePt t="326049" x="6365875" y="3514725"/>
          <p14:tracePt t="326065" x="6365875" y="3529013"/>
          <p14:tracePt t="326081" x="6372225" y="3536950"/>
          <p14:tracePt t="326090" x="6372225" y="3557588"/>
          <p14:tracePt t="326107" x="6372225" y="3586163"/>
          <p14:tracePt t="326123" x="6380163" y="3614738"/>
          <p14:tracePt t="326140" x="6386513" y="3643313"/>
          <p14:tracePt t="326157" x="6394450" y="3651250"/>
          <p14:tracePt t="326173" x="6394450" y="3657600"/>
          <p14:tracePt t="326190" x="6394450" y="3671888"/>
          <p14:tracePt t="326206" x="6408738" y="3686175"/>
          <p14:tracePt t="326223" x="6408738" y="3714750"/>
          <p14:tracePt t="326240" x="6437313" y="3743325"/>
          <p14:tracePt t="326257" x="6443663" y="3757613"/>
          <p14:tracePt t="326274" x="6465888" y="3779838"/>
          <p14:tracePt t="326290" x="6486525" y="3800475"/>
          <p14:tracePt t="326307" x="6486525" y="3808413"/>
          <p14:tracePt t="326324" x="6494463" y="3808413"/>
          <p14:tracePt t="326340" x="6500813" y="3814763"/>
          <p14:tracePt t="326358" x="6500813" y="3822700"/>
          <p14:tracePt t="326375" x="6508750" y="3829050"/>
          <p14:tracePt t="326392" x="6515100" y="3836988"/>
          <p14:tracePt t="326408" x="6529388" y="3843338"/>
          <p14:tracePt t="326425" x="6537325" y="3857625"/>
          <p14:tracePt t="326441" x="6557963" y="3865563"/>
          <p14:tracePt t="326457" x="6572250" y="3871913"/>
          <p14:tracePt t="326475" x="6580188" y="3871913"/>
          <p14:tracePt t="326492" x="6586538" y="3879850"/>
          <p14:tracePt t="326509" x="6608763" y="3879850"/>
          <p14:tracePt t="326525" x="6623050" y="3879850"/>
          <p14:tracePt t="326541" x="6665913" y="3894138"/>
          <p14:tracePt t="326559" x="6680200" y="3900488"/>
          <p14:tracePt t="326575" x="6715125" y="3908425"/>
          <p14:tracePt t="326592" x="6772275" y="3914775"/>
          <p14:tracePt t="326609" x="6794500" y="3922713"/>
          <p14:tracePt t="326626" x="6837363" y="3922713"/>
          <p14:tracePt t="326644" x="6858000" y="3922713"/>
          <p14:tracePt t="326659" x="6872288" y="3922713"/>
          <p14:tracePt t="326676" x="6900863" y="3922713"/>
          <p14:tracePt t="326693" x="6915150" y="3922713"/>
          <p14:tracePt t="326709" x="6937375" y="3922713"/>
          <p14:tracePt t="326726" x="6972300" y="3922713"/>
          <p14:tracePt t="326743" x="7008813" y="3922713"/>
          <p14:tracePt t="326746" x="7037388" y="3922713"/>
          <p14:tracePt t="326760" x="7086600" y="3922713"/>
          <p14:tracePt t="326776" x="7115175" y="3914775"/>
          <p14:tracePt t="326793" x="7180263" y="3900488"/>
          <p14:tracePt t="326810" x="7237413" y="3900488"/>
          <p14:tracePt t="326827" x="7308850" y="3894138"/>
          <p14:tracePt t="326831" x="7351713" y="3886200"/>
          <p14:tracePt t="326843" x="7394575" y="3886200"/>
          <p14:tracePt t="326860" x="7500938" y="3871913"/>
          <p14:tracePt t="326877" x="7566025" y="3865563"/>
          <p14:tracePt t="326893" x="7608888" y="3851275"/>
          <p14:tracePt t="326910" x="7651750" y="3843338"/>
          <p14:tracePt t="326927" x="7708900" y="3836988"/>
          <p14:tracePt t="326944" x="7743825" y="3829050"/>
          <p14:tracePt t="326960" x="7794625" y="3822700"/>
          <p14:tracePt t="326978" x="7843838" y="3814763"/>
          <p14:tracePt t="326994" x="7886700" y="3800475"/>
          <p14:tracePt t="327011" x="7929563" y="3794125"/>
          <p14:tracePt t="327028" x="7943850" y="3786188"/>
          <p14:tracePt t="327044" x="7972425" y="3779838"/>
          <p14:tracePt t="327061" x="8001000" y="3765550"/>
          <p14:tracePt t="327079" x="8008938" y="3765550"/>
          <p14:tracePt t="327094" x="8015288" y="3757613"/>
          <p14:tracePt t="327111" x="8023225" y="3751263"/>
          <p14:tracePt t="327128" x="8023225" y="3743325"/>
          <p14:tracePt t="327145" x="8029575" y="3743325"/>
          <p14:tracePt t="327386" x="8029575" y="3736975"/>
          <p14:tracePt t="327441" x="8023225" y="3736975"/>
          <p14:tracePt t="327447" x="7972425" y="3729038"/>
          <p14:tracePt t="327455" x="7923213" y="3722688"/>
          <p14:tracePt t="327465" x="7880350" y="3708400"/>
          <p14:tracePt t="327480" x="7751763" y="3679825"/>
          <p14:tracePt t="327497" x="7615238" y="3643313"/>
          <p14:tracePt t="327514" x="7523163" y="3622675"/>
          <p14:tracePt t="327530" x="7451725" y="3594100"/>
          <p14:tracePt t="327547" x="7380288" y="3565525"/>
          <p14:tracePt t="327564" x="7251700" y="3500438"/>
          <p14:tracePt t="327580" x="7215188" y="3471863"/>
          <p14:tracePt t="327597" x="7151688" y="3451225"/>
          <p14:tracePt t="327614" x="7094538" y="3414713"/>
          <p14:tracePt t="327631" x="7037388" y="3408363"/>
          <p14:tracePt t="327647" x="7000875" y="3394075"/>
          <p14:tracePt t="327664" x="6980238" y="3394075"/>
          <p14:tracePt t="327681" x="6958013" y="3371850"/>
          <p14:tracePt t="327699" x="6929438" y="3357563"/>
          <p14:tracePt t="327715" x="6900863" y="3336925"/>
          <p14:tracePt t="327731" x="6865938" y="3336925"/>
          <p14:tracePt t="327748" x="6837363" y="3322638"/>
          <p14:tracePt t="327765" x="6772275" y="3300413"/>
          <p14:tracePt t="327782" x="6737350" y="3271838"/>
          <p14:tracePt t="327799" x="6723063" y="3265488"/>
          <p14:tracePt t="327816" x="6708775" y="3257550"/>
          <p14:tracePt t="327848" x="6686550" y="3251200"/>
          <p14:tracePt t="327865" x="6665913" y="3236913"/>
          <p14:tracePt t="327882" x="6615113" y="3228975"/>
          <p14:tracePt t="327899" x="6580188" y="3222625"/>
          <p14:tracePt t="327916" x="6565900" y="3214688"/>
          <p14:tracePt t="328095" x="6565900" y="3222625"/>
          <p14:tracePt t="328112" x="6565900" y="3228975"/>
          <p14:tracePt t="328246" x="6565900" y="3236913"/>
          <p14:tracePt t="328262" x="6565900" y="3243263"/>
          <p14:tracePt t="328266" x="6572250" y="3251200"/>
          <p14:tracePt t="328275" x="6572250" y="3257550"/>
          <p14:tracePt t="328291" x="6580188" y="3257550"/>
          <p14:tracePt t="328300" x="6586538" y="3265488"/>
          <p14:tracePt t="328331" x="6594475" y="3271838"/>
          <p14:tracePt t="328339" x="6594475" y="3279775"/>
          <p14:tracePt t="328361" x="6594475" y="3286125"/>
          <p14:tracePt t="328377" x="6594475" y="3308350"/>
          <p14:tracePt t="328385" x="6594475" y="3314700"/>
          <p14:tracePt t="328401" x="6600825" y="3322638"/>
          <p14:tracePt t="328418" x="6608763" y="3343275"/>
          <p14:tracePt t="328435" x="6608763" y="3357563"/>
          <p14:tracePt t="328452" x="6608763" y="3365500"/>
          <p14:tracePt t="328468" x="6608763" y="3371850"/>
          <p14:tracePt t="328486" x="6608763" y="3386138"/>
          <p14:tracePt t="328502" x="6615113" y="3386138"/>
          <p14:tracePt t="328519" x="6615113" y="3400425"/>
          <p14:tracePt t="328536" x="6615113" y="3429000"/>
          <p14:tracePt t="328552" x="6615113" y="3465513"/>
          <p14:tracePt t="328569" x="6615113" y="3479800"/>
          <p14:tracePt t="328586" x="6615113" y="3486150"/>
          <p14:tracePt t="328603" x="6615113" y="3494088"/>
          <p14:tracePt t="328762" x="6615113" y="3500438"/>
          <p14:tracePt t="328783" x="6608763" y="3508375"/>
          <p14:tracePt t="328807" x="6608763" y="3514725"/>
          <p14:tracePt t="328814" x="6608763" y="3529013"/>
          <p14:tracePt t="328840" x="6608763" y="3536950"/>
          <p14:tracePt t="328854" x="6608763" y="3543300"/>
          <p14:tracePt t="328870" x="6608763" y="3551238"/>
          <p14:tracePt t="328939" x="6608763" y="3557588"/>
          <p14:tracePt t="328995" x="6600825" y="3565525"/>
          <p14:tracePt t="329017" x="6600825" y="3571875"/>
          <p14:tracePt t="329025" x="6600825" y="3579813"/>
          <p14:tracePt t="329049" x="6600825" y="3586163"/>
          <p14:tracePt t="329081" x="6600825" y="3594100"/>
          <p14:tracePt t="329197" x="6594475" y="3594100"/>
          <p14:tracePt t="329246" x="6594475" y="3600450"/>
          <p14:tracePt t="329253" x="6586538" y="3600450"/>
          <p14:tracePt t="329267" x="6580188" y="3600450"/>
          <p14:tracePt t="329283" x="6580188" y="3608388"/>
          <p14:tracePt t="329298" x="6572250" y="3608388"/>
          <p14:tracePt t="329353" x="6565900" y="3614738"/>
          <p14:tracePt t="329368" x="6565900" y="3622675"/>
          <p14:tracePt t="329377" x="6557963" y="3629025"/>
          <p14:tracePt t="329390" x="6551613" y="3643313"/>
          <p14:tracePt t="329407" x="6543675" y="3651250"/>
          <p14:tracePt t="329423" x="6529388" y="3665538"/>
          <p14:tracePt t="329440" x="6523038" y="3686175"/>
          <p14:tracePt t="329457" x="6523038" y="3694113"/>
          <p14:tracePt t="329474" x="6515100" y="3708400"/>
          <p14:tracePt t="329490" x="6508750" y="3714750"/>
          <p14:tracePt t="329508" x="6500813" y="3743325"/>
          <p14:tracePt t="329524" x="6494463" y="3751263"/>
          <p14:tracePt t="329541" x="6486525" y="3757613"/>
          <p14:tracePt t="329557" x="6480175" y="3765550"/>
          <p14:tracePt t="329575" x="6472238" y="3765550"/>
          <p14:tracePt t="329608" x="6472238" y="3771900"/>
          <p14:tracePt t="329705" x="6465888" y="3771900"/>
          <p14:tracePt t="329783" x="6465888" y="3765550"/>
          <p14:tracePt t="329791" x="6451600" y="3736975"/>
          <p14:tracePt t="329799" x="6437313" y="3722688"/>
          <p14:tracePt t="329808" x="6423025" y="3700463"/>
          <p14:tracePt t="329826" x="6394450" y="3636963"/>
          <p14:tracePt t="329830" x="6394450" y="3614738"/>
          <p14:tracePt t="329842" x="6380163" y="3608388"/>
          <p14:tracePt t="329860" x="6357938" y="3579813"/>
          <p14:tracePt t="329876" x="6351588" y="3565525"/>
          <p14:tracePt t="329892" x="6343650" y="3557588"/>
          <p14:tracePt t="330002" x="6343650" y="3551238"/>
          <p14:tracePt t="330143" x="6343650" y="3565525"/>
          <p14:tracePt t="330150" x="6343650" y="3579813"/>
          <p14:tracePt t="330166" x="6351588" y="3594100"/>
          <p14:tracePt t="330177" x="6357938" y="3608388"/>
          <p14:tracePt t="330194" x="6365875" y="3614738"/>
          <p14:tracePt t="330211" x="6400800" y="3643313"/>
          <p14:tracePt t="330228" x="6457950" y="3714750"/>
          <p14:tracePt t="330244" x="6472238" y="3729038"/>
          <p14:tracePt t="330261" x="6494463" y="3743325"/>
          <p14:tracePt t="330278" x="6500813" y="3743325"/>
          <p14:tracePt t="330295" x="6508750" y="3751263"/>
          <p14:tracePt t="330311" x="6515100" y="3757613"/>
          <p14:tracePt t="330328" x="6523038" y="3771900"/>
          <p14:tracePt t="330331" x="6529388" y="3779838"/>
          <p14:tracePt t="330345" x="6551613" y="3794125"/>
          <p14:tracePt t="330362" x="6580188" y="3814763"/>
          <p14:tracePt t="330379" x="6615113" y="3843338"/>
          <p14:tracePt t="330395" x="6643688" y="3851275"/>
          <p14:tracePt t="330412" x="6680200" y="3857625"/>
          <p14:tracePt t="330432" x="6700838" y="3865563"/>
          <p14:tracePt t="330446" x="6757988" y="3865563"/>
          <p14:tracePt t="330462" x="6800850" y="3865563"/>
          <p14:tracePt t="330479" x="6815138" y="3865563"/>
          <p14:tracePt t="330496" x="6865938" y="3857625"/>
          <p14:tracePt t="330512" x="6915150" y="3857625"/>
          <p14:tracePt t="330529" x="6965950" y="3851275"/>
          <p14:tracePt t="330546" x="7058025" y="3836988"/>
          <p14:tracePt t="330563" x="7158038" y="3851275"/>
          <p14:tracePt t="330567" x="7223125" y="3851275"/>
          <p14:tracePt t="330580" x="7366000" y="3851275"/>
          <p14:tracePt t="330596" x="7458075" y="3836988"/>
          <p14:tracePt t="330614" x="7508875" y="3829050"/>
          <p14:tracePt t="330630" x="7558088" y="3829050"/>
          <p14:tracePt t="330647" x="7572375" y="3822700"/>
          <p14:tracePt t="330663" x="7600950" y="3814763"/>
          <p14:tracePt t="330680" x="7615238" y="3814763"/>
          <p14:tracePt t="330697" x="7623175" y="3808413"/>
          <p14:tracePt t="330714" x="7637463" y="3808413"/>
          <p14:tracePt t="330730" x="7651750" y="3794125"/>
          <p14:tracePt t="330747" x="7672388" y="3786188"/>
          <p14:tracePt t="330763" x="7700963" y="3786188"/>
          <p14:tracePt t="330780" x="7751763" y="3786188"/>
          <p14:tracePt t="330798" x="7815263" y="3779838"/>
          <p14:tracePt t="330814" x="7866063" y="3771900"/>
          <p14:tracePt t="330831" x="7894638" y="3771900"/>
          <p14:tracePt t="330850" x="7923213" y="3771900"/>
          <p14:tracePt t="330864" x="7937500" y="3765550"/>
          <p14:tracePt t="331049" x="7929563" y="3757613"/>
          <p14:tracePt t="331058" x="7908925" y="3757613"/>
          <p14:tracePt t="331065" x="7880350" y="3757613"/>
          <p14:tracePt t="331082" x="7837488" y="3751263"/>
          <p14:tracePt t="331099" x="7766050" y="3743325"/>
          <p14:tracePt t="331116" x="7715250" y="3743325"/>
          <p14:tracePt t="331133" x="7700963" y="3743325"/>
          <p14:tracePt t="331134" x="7694613" y="3743325"/>
          <p14:tracePt t="331196" x="7694613" y="3736975"/>
          <p14:tracePt t="331229" x="7708900" y="3729038"/>
          <p14:tracePt t="331246" x="7715250" y="3729038"/>
          <p14:tracePt t="331509" x="7715250" y="3736975"/>
          <p14:tracePt t="331516" x="7715250" y="3757613"/>
          <p14:tracePt t="331524" x="7715250" y="3779838"/>
          <p14:tracePt t="331534" x="7715250" y="3800475"/>
          <p14:tracePt t="331553" x="7715250" y="3829050"/>
          <p14:tracePt t="331568" x="7715250" y="3857625"/>
          <p14:tracePt t="331585" x="7715250" y="3879850"/>
          <p14:tracePt t="331602" x="7708900" y="3929063"/>
          <p14:tracePt t="331618" x="7700963" y="3971925"/>
          <p14:tracePt t="331635" x="7700963" y="4008438"/>
          <p14:tracePt t="331652" x="7700963" y="4043363"/>
          <p14:tracePt t="331669" x="7686675" y="4079875"/>
          <p14:tracePt t="331686" x="7686675" y="4129088"/>
          <p14:tracePt t="331702" x="7686675" y="4165600"/>
          <p14:tracePt t="331719" x="7666038" y="4229100"/>
          <p14:tracePt t="331736" x="7666038" y="4294188"/>
          <p14:tracePt t="331769" x="7666038" y="4300538"/>
          <p14:tracePt t="331786" x="7666038" y="4322763"/>
          <p14:tracePt t="331802" x="7658100" y="4357688"/>
          <p14:tracePt t="331819" x="7658100" y="4400550"/>
          <p14:tracePt t="331824" x="7658100" y="4422775"/>
          <p14:tracePt t="331836" x="7658100" y="4443413"/>
          <p14:tracePt t="331854" x="7651750" y="4508500"/>
          <p14:tracePt t="331869" x="7651750" y="4537075"/>
          <p14:tracePt t="331887" x="7651750" y="4572000"/>
          <p14:tracePt t="331903" x="7651750" y="4594225"/>
          <p14:tracePt t="331920" x="7651750" y="4614863"/>
          <p14:tracePt t="331936" x="7637463" y="4643438"/>
          <p14:tracePt t="331941" x="7629525" y="4657725"/>
          <p14:tracePt t="331953" x="7623175" y="4686300"/>
          <p14:tracePt t="331971" x="7600950" y="4765675"/>
          <p14:tracePt t="331987" x="7551738" y="4865688"/>
          <p14:tracePt t="332004" x="7494588" y="4965700"/>
          <p14:tracePt t="332020" x="7451725" y="5029200"/>
          <p14:tracePt t="332037" x="7429500" y="5057775"/>
          <p14:tracePt t="332054" x="7423150" y="5065713"/>
          <p14:tracePt t="332094" x="7415213" y="5080000"/>
          <p14:tracePt t="332104" x="7408863" y="5100638"/>
          <p14:tracePt t="332121" x="7380288" y="5172075"/>
          <p14:tracePt t="332138" x="7366000" y="5229225"/>
          <p14:tracePt t="332155" x="7337425" y="5300663"/>
          <p14:tracePt t="332171" x="7315200" y="5386388"/>
          <p14:tracePt t="332174" x="7308850" y="5400675"/>
          <p14:tracePt t="332188" x="7294563" y="5422900"/>
          <p14:tracePt t="332205" x="7280275" y="5443538"/>
          <p14:tracePt t="332221" x="7258050" y="5472113"/>
          <p14:tracePt t="332242" x="7237413" y="5508625"/>
          <p14:tracePt t="332255" x="7200900" y="5537200"/>
          <p14:tracePt t="332272" x="7158038" y="5622925"/>
          <p14:tracePt t="332288" x="7137400" y="5694363"/>
          <p14:tracePt t="332290" x="7115175" y="5729288"/>
          <p14:tracePt t="332306" x="7094538" y="5765800"/>
          <p14:tracePt t="332322" x="7080250" y="5786438"/>
          <p14:tracePt t="332345" x="7072313" y="5786438"/>
          <p14:tracePt t="332361" x="7065963" y="5786438"/>
          <p14:tracePt t="332372" x="7065963" y="5794375"/>
          <p14:tracePt t="332549" x="7058025" y="5794375"/>
          <p14:tracePt t="337361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 err="1">
                <a:solidFill>
                  <a:srgbClr val="0000FF"/>
                </a:solidFill>
              </a:rPr>
              <a:t>UnsortedLinkedList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   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lst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= 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UnsortedLinkedList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()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   ….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try: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       if </a:t>
            </a:r>
            <a:r>
              <a:rPr lang="en-US" altLang="ko-KR" sz="2400" kern="0" dirty="0" err="1">
                <a:solidFill>
                  <a:schemeClr val="tx2"/>
                </a:solidFill>
              </a:rPr>
              <a:t>lst.remove</a:t>
            </a:r>
            <a:r>
              <a:rPr lang="en-US" altLang="ko-KR" sz="2400" kern="0" dirty="0">
                <a:solidFill>
                  <a:schemeClr val="tx2"/>
                </a:solidFill>
              </a:rPr>
              <a:t>(</a:t>
            </a:r>
            <a:r>
              <a:rPr lang="en-US" altLang="ko-KR" sz="2400" kern="0" dirty="0" err="1">
                <a:solidFill>
                  <a:schemeClr val="tx2"/>
                </a:solidFill>
              </a:rPr>
              <a:t>elem</a:t>
            </a:r>
            <a:r>
              <a:rPr lang="en-US" altLang="ko-KR" sz="2400" kern="0" dirty="0">
                <a:solidFill>
                  <a:schemeClr val="tx2"/>
                </a:solidFill>
              </a:rPr>
              <a:t>):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    print(</a:t>
            </a:r>
            <a:r>
              <a:rPr lang="en-US" altLang="ko-KR" sz="2400" kern="0" dirty="0" err="1" smtClean="0">
                <a:solidFill>
                  <a:schemeClr val="tx2"/>
                </a:solidFill>
              </a:rPr>
              <a:t>elem</a:t>
            </a:r>
            <a:r>
              <a:rPr lang="en-US" altLang="ko-KR" sz="2400" kern="0" dirty="0">
                <a:solidFill>
                  <a:schemeClr val="tx2"/>
                </a:solidFill>
              </a:rPr>
              <a:t>, " removed")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else</a:t>
            </a:r>
            <a:r>
              <a:rPr lang="en-US" altLang="ko-KR" sz="2400" kern="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print</a:t>
            </a:r>
            <a:r>
              <a:rPr lang="en-US" altLang="ko-KR" sz="2400" kern="0" dirty="0">
                <a:solidFill>
                  <a:schemeClr val="tx2"/>
                </a:solidFill>
              </a:rPr>
              <a:t>("No such element")                    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except </a:t>
            </a:r>
            <a:r>
              <a:rPr lang="en-US" altLang="ko-KR" sz="2400" kern="0" dirty="0">
                <a:solidFill>
                  <a:schemeClr val="tx2"/>
                </a:solidFill>
              </a:rPr>
              <a:t>Exception as e:</a:t>
            </a:r>
          </a:p>
          <a:p>
            <a:pPr marL="0" indent="0">
              <a:buNone/>
              <a:defRPr/>
            </a:pPr>
            <a:r>
              <a:rPr lang="en-US" altLang="ko-KR" sz="2400" kern="0" dirty="0">
                <a:solidFill>
                  <a:schemeClr val="tx2"/>
                </a:solidFill>
              </a:rPr>
              <a:t>             </a:t>
            </a:r>
            <a:r>
              <a:rPr lang="en-US" altLang="ko-KR" sz="2400" kern="0" dirty="0" smtClean="0">
                <a:solidFill>
                  <a:schemeClr val="tx2"/>
                </a:solidFill>
              </a:rPr>
              <a:t>print(e</a:t>
            </a:r>
            <a:r>
              <a:rPr lang="en-US" altLang="ko-KR" sz="2400" kern="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071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67"/>
    </mc:Choice>
    <mc:Fallback xmlns="">
      <p:transition spd="slow" advTm="6546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0981" x="6986588" y="4000500"/>
          <p14:tracePt t="11073" x="6980238" y="4000500"/>
          <p14:tracePt t="11079" x="6943725" y="4000500"/>
          <p14:tracePt t="11087" x="6908800" y="4000500"/>
          <p14:tracePt t="11100" x="6851650" y="4000500"/>
          <p14:tracePt t="11117" x="6672263" y="4000500"/>
          <p14:tracePt t="11134" x="6480175" y="3979863"/>
          <p14:tracePt t="11137" x="6372225" y="3979863"/>
          <p14:tracePt t="11151" x="6194425" y="3951288"/>
          <p14:tracePt t="11168" x="5843588" y="3886200"/>
          <p14:tracePt t="11185" x="5351463" y="3800475"/>
          <p14:tracePt t="11201" x="4865688" y="3708400"/>
          <p14:tracePt t="11218" x="4279900" y="3608388"/>
          <p14:tracePt t="11235" x="3543300" y="3394075"/>
          <p14:tracePt t="11252" x="2936875" y="3208338"/>
          <p14:tracePt t="11268" x="2579688" y="3143250"/>
          <p14:tracePt t="11285" x="2114550" y="3079750"/>
          <p14:tracePt t="11302" x="1771650" y="3008313"/>
          <p14:tracePt t="11319" x="1514475" y="2936875"/>
          <p14:tracePt t="11335" x="1357313" y="2886075"/>
          <p14:tracePt t="11352" x="1250950" y="2851150"/>
          <p14:tracePt t="11369" x="1193800" y="2828925"/>
          <p14:tracePt t="11385" x="1136650" y="2794000"/>
          <p14:tracePt t="11402" x="1100138" y="2765425"/>
          <p14:tracePt t="11419" x="1065213" y="2714625"/>
          <p14:tracePt t="11436" x="1022350" y="2693988"/>
          <p14:tracePt t="11452" x="1000125" y="2665413"/>
          <p14:tracePt t="11469" x="985838" y="2636838"/>
          <p14:tracePt t="11486" x="979488" y="2600325"/>
          <p14:tracePt t="11502" x="971550" y="2579688"/>
          <p14:tracePt t="11519" x="971550" y="2571750"/>
          <p14:tracePt t="11553" x="971550" y="2557463"/>
          <p14:tracePt t="11569" x="993775" y="2557463"/>
          <p14:tracePt t="11587" x="1028700" y="2557463"/>
          <p14:tracePt t="11603" x="1065213" y="2557463"/>
          <p14:tracePt t="11620" x="1108075" y="2557463"/>
          <p14:tracePt t="11636" x="1165225" y="2557463"/>
          <p14:tracePt t="11653" x="1208088" y="2565400"/>
          <p14:tracePt t="11670" x="1243013" y="2565400"/>
          <p14:tracePt t="11687" x="1257300" y="2565400"/>
          <p14:tracePt t="11703" x="1265238" y="2565400"/>
          <p14:tracePt t="11721" x="1265238" y="2557463"/>
          <p14:tracePt t="11744" x="1265238" y="2551113"/>
          <p14:tracePt t="12035" x="1257300" y="2551113"/>
          <p14:tracePt t="12042" x="1243013" y="2543175"/>
          <p14:tracePt t="12051" x="1236663" y="2543175"/>
          <p14:tracePt t="12058" x="1222375" y="2543175"/>
          <p14:tracePt t="12072" x="1193800" y="2543175"/>
          <p14:tracePt t="12089" x="1165225" y="2543175"/>
          <p14:tracePt t="12106" x="1136650" y="2551113"/>
          <p14:tracePt t="12122" x="1108075" y="2565400"/>
          <p14:tracePt t="12141" x="1100138" y="2565400"/>
          <p14:tracePt t="12156" x="1093788" y="2565400"/>
          <p14:tracePt t="12173" x="1085850" y="2565400"/>
          <p14:tracePt t="12191" x="1079500" y="2565400"/>
          <p14:tracePt t="12206" x="1065213" y="2579688"/>
          <p14:tracePt t="12223" x="1057275" y="2600325"/>
          <p14:tracePt t="12239" x="1042988" y="2636838"/>
          <p14:tracePt t="12257" x="1036638" y="2693988"/>
          <p14:tracePt t="12273" x="1036638" y="2728913"/>
          <p14:tracePt t="12276" x="1028700" y="2751138"/>
          <p14:tracePt t="12291" x="1028700" y="2765425"/>
          <p14:tracePt t="12307" x="1028700" y="2771775"/>
          <p14:tracePt t="12323" x="1028700" y="2786063"/>
          <p14:tracePt t="12340" x="1028700" y="2808288"/>
          <p14:tracePt t="12357" x="1028700" y="2851150"/>
          <p14:tracePt t="12374" x="1022350" y="2900363"/>
          <p14:tracePt t="12391" x="1014413" y="2943225"/>
          <p14:tracePt t="12407" x="1008063" y="2986088"/>
          <p14:tracePt t="12424" x="1008063" y="3000375"/>
          <p14:tracePt t="12441" x="1008063" y="3008313"/>
          <p14:tracePt t="12458" x="1008063" y="3022600"/>
          <p14:tracePt t="12475" x="1008063" y="3043238"/>
          <p14:tracePt t="12491" x="1000125" y="3079750"/>
          <p14:tracePt t="12493" x="1000125" y="3100388"/>
          <p14:tracePt t="12508" x="1000125" y="3122613"/>
          <p14:tracePt t="12525" x="985838" y="3251200"/>
          <p14:tracePt t="12541" x="985838" y="3351213"/>
          <p14:tracePt t="12559" x="985838" y="3471863"/>
          <p14:tracePt t="12575" x="985838" y="3522663"/>
          <p14:tracePt t="12591" x="985838" y="3551238"/>
          <p14:tracePt t="12609" x="985838" y="3586163"/>
          <p14:tracePt t="12625" x="985838" y="3600450"/>
          <p14:tracePt t="12642" x="985838" y="3651250"/>
          <p14:tracePt t="12658" x="985838" y="3751263"/>
          <p14:tracePt t="12675" x="985838" y="3829050"/>
          <p14:tracePt t="12692" x="985838" y="3857625"/>
          <p14:tracePt t="12710" x="985838" y="3894138"/>
          <p14:tracePt t="12726" x="985838" y="3914775"/>
          <p14:tracePt t="12742" x="985838" y="3922713"/>
          <p14:tracePt t="12759" x="985838" y="3929063"/>
          <p14:tracePt t="12776" x="985838" y="3957638"/>
          <p14:tracePt t="12792" x="985838" y="3979863"/>
          <p14:tracePt t="12809" x="993775" y="4037013"/>
          <p14:tracePt t="12826" x="993775" y="4071938"/>
          <p14:tracePt t="12845" x="993775" y="4086225"/>
          <p14:tracePt t="12860" x="993775" y="4100513"/>
          <p14:tracePt t="12877" x="1000125" y="4100513"/>
          <p14:tracePt t="12879" x="1008063" y="4108450"/>
          <p14:tracePt t="12893" x="1008063" y="4137025"/>
          <p14:tracePt t="12910" x="1008063" y="4157663"/>
          <p14:tracePt t="12927" x="1022350" y="4200525"/>
          <p14:tracePt t="12943" x="1028700" y="4229100"/>
          <p14:tracePt t="12960" x="1036638" y="4294188"/>
          <p14:tracePt t="12977" x="1071563" y="4365625"/>
          <p14:tracePt t="12980" x="1079500" y="4371975"/>
          <p14:tracePt t="13034" x="1079500" y="4379913"/>
          <p14:tracePt t="13051" x="1079500" y="4386263"/>
          <p14:tracePt t="13072" x="1079500" y="4394200"/>
          <p14:tracePt t="13088" x="1085850" y="4394200"/>
          <p14:tracePt t="17938" x="1108075" y="4408488"/>
          <p14:tracePt t="17948" x="1150938" y="4408488"/>
          <p14:tracePt t="17954" x="1228725" y="4422775"/>
          <p14:tracePt t="17969" x="1393825" y="4457700"/>
          <p14:tracePt t="17987" x="1528763" y="4465638"/>
          <p14:tracePt t="18003" x="1628775" y="4486275"/>
          <p14:tracePt t="18021" x="1671638" y="4500563"/>
          <p14:tracePt t="18037" x="1679575" y="4500563"/>
          <p14:tracePt t="18053" x="1693863" y="4500563"/>
          <p14:tracePt t="18070" x="1722438" y="4471988"/>
          <p14:tracePt t="18087" x="1785938" y="4457700"/>
          <p14:tracePt t="18103" x="1843088" y="4408488"/>
          <p14:tracePt t="18120" x="1943100" y="4357688"/>
          <p14:tracePt t="18137" x="2051050" y="4314825"/>
          <p14:tracePt t="18154" x="2151063" y="4271963"/>
          <p14:tracePt t="18171" x="2257425" y="4229100"/>
          <p14:tracePt t="18187" x="2357438" y="4114800"/>
          <p14:tracePt t="18190" x="2400300" y="4079875"/>
          <p14:tracePt t="18204" x="2493963" y="3957638"/>
          <p14:tracePt t="18221" x="2543175" y="3836988"/>
          <p14:tracePt t="18237" x="2565400" y="3757613"/>
          <p14:tracePt t="18255" x="2586038" y="3679825"/>
          <p14:tracePt t="18271" x="2622550" y="3600450"/>
          <p14:tracePt t="18288" x="2636838" y="3508375"/>
          <p14:tracePt t="18305" x="2643188" y="3408363"/>
          <p14:tracePt t="18322" x="2651125" y="3379788"/>
          <p14:tracePt t="18338" x="2665413" y="3351213"/>
          <p14:tracePt t="18355" x="2679700" y="3294063"/>
          <p14:tracePt t="18372" x="2686050" y="3251200"/>
          <p14:tracePt t="18388" x="2693988" y="3228975"/>
          <p14:tracePt t="18405" x="2700338" y="3222625"/>
          <p14:tracePt t="18462" x="2700338" y="3214688"/>
          <p14:tracePt t="18471" x="2700338" y="3208338"/>
          <p14:tracePt t="18478" x="2700338" y="3200400"/>
          <p14:tracePt t="18489" x="2708275" y="3194050"/>
          <p14:tracePt t="18506" x="2708275" y="3171825"/>
          <p14:tracePt t="18522" x="2708275" y="3165475"/>
          <p14:tracePt t="18539" x="2714625" y="3151188"/>
          <p14:tracePt t="18556" x="2714625" y="3143250"/>
          <p14:tracePt t="18641" x="2714625" y="3136900"/>
          <p14:tracePt t="18688" x="2722563" y="3136900"/>
          <p14:tracePt t="18876" x="2728913" y="3136900"/>
          <p14:tracePt t="21019" x="2728913" y="3143250"/>
          <p14:tracePt t="21024" x="2728913" y="3171825"/>
          <p14:tracePt t="21035" x="2728913" y="3186113"/>
          <p14:tracePt t="21052" x="2728913" y="3200400"/>
          <p14:tracePt t="21314" x="2728913" y="3194050"/>
          <p14:tracePt t="21323" x="2736850" y="3194050"/>
          <p14:tracePt t="21340" x="2743200" y="3194050"/>
          <p14:tracePt t="21346" x="2751138" y="3186113"/>
          <p14:tracePt t="21354" x="2751138" y="3179763"/>
          <p14:tracePt t="21371" x="2765425" y="3165475"/>
          <p14:tracePt t="21388" x="2779713" y="3136900"/>
          <p14:tracePt t="21405" x="2794000" y="3108325"/>
          <p14:tracePt t="21421" x="2800350" y="3079750"/>
          <p14:tracePt t="21438" x="2800350" y="3071813"/>
          <p14:tracePt t="21602" x="2800350" y="3100388"/>
          <p14:tracePt t="21611" x="2800350" y="3151188"/>
          <p14:tracePt t="21618" x="2800350" y="3186113"/>
          <p14:tracePt t="21626" x="2800350" y="3257550"/>
          <p14:tracePt t="21638" x="2800350" y="3294063"/>
          <p14:tracePt t="21656" x="2800350" y="3351213"/>
          <p14:tracePt t="21674" x="2800350" y="3500438"/>
          <p14:tracePt t="21689" x="2808288" y="3536950"/>
          <p14:tracePt t="21706" x="2808288" y="3629025"/>
          <p14:tracePt t="21723" x="2808288" y="3757613"/>
          <p14:tracePt t="21739" x="2814638" y="3871913"/>
          <p14:tracePt t="21756" x="2814638" y="3979863"/>
          <p14:tracePt t="21773" x="2814638" y="4100513"/>
          <p14:tracePt t="21791" x="2814638" y="4171950"/>
          <p14:tracePt t="21806" x="2814638" y="4286250"/>
          <p14:tracePt t="21823" x="2814638" y="4408488"/>
          <p14:tracePt t="21840" x="2808288" y="4537075"/>
          <p14:tracePt t="21857" x="2808288" y="4651375"/>
          <p14:tracePt t="21873" x="2800350" y="4729163"/>
          <p14:tracePt t="21891" x="2808288" y="4872038"/>
          <p14:tracePt t="21908" x="2808288" y="4929188"/>
          <p14:tracePt t="21923" x="2808288" y="4943475"/>
          <p14:tracePt t="22135" x="2814638" y="4943475"/>
          <p14:tracePt t="22150" x="2822575" y="4937125"/>
          <p14:tracePt t="22159" x="2822575" y="4929188"/>
          <p14:tracePt t="22175" x="2822575" y="4922838"/>
          <p14:tracePt t="22182" x="2822575" y="4914900"/>
          <p14:tracePt t="22191" x="2828925" y="4908550"/>
          <p14:tracePt t="22210" x="2843213" y="4894263"/>
          <p14:tracePt t="22225" x="2851150" y="4865688"/>
          <p14:tracePt t="22243" x="2857500" y="4843463"/>
          <p14:tracePt t="22258" x="2865438" y="4843463"/>
          <p14:tracePt t="22330" x="2865438" y="4837113"/>
          <p14:tracePt t="22344" x="2871788" y="4837113"/>
          <p14:tracePt t="22369" x="2879725" y="4837113"/>
          <p14:tracePt t="22401" x="2886075" y="4829175"/>
          <p14:tracePt t="22572" x="2894013" y="4829175"/>
          <p14:tracePt t="22610" x="2894013" y="4822825"/>
          <p14:tracePt t="22618" x="2900363" y="4822825"/>
          <p14:tracePt t="22634" x="2908300" y="4822825"/>
          <p14:tracePt t="22875" x="2914650" y="4822825"/>
          <p14:tracePt t="22937" x="2922588" y="4822825"/>
          <p14:tracePt t="22961" x="2928938" y="4822825"/>
          <p14:tracePt t="22969" x="2936875" y="4822825"/>
          <p14:tracePt t="22979" x="2943225" y="4822825"/>
          <p14:tracePt t="22996" x="2957513" y="4822825"/>
          <p14:tracePt t="23013" x="2994025" y="4814888"/>
          <p14:tracePt t="23029" x="3014663" y="4808538"/>
          <p14:tracePt t="23048" x="3036888" y="4808538"/>
          <p14:tracePt t="23063" x="3057525" y="4808538"/>
          <p14:tracePt t="23079" x="3065463" y="4808538"/>
          <p14:tracePt t="23097" x="3079750" y="4808538"/>
          <p14:tracePt t="23113" x="3086100" y="4808538"/>
          <p14:tracePt t="23130" x="3100388" y="4808538"/>
          <p14:tracePt t="23147" x="3122613" y="4808538"/>
          <p14:tracePt t="23163" x="3157538" y="4808538"/>
          <p14:tracePt t="23165" x="3171825" y="4808538"/>
          <p14:tracePt t="23180" x="3208338" y="4772025"/>
          <p14:tracePt t="23197" x="3228975" y="4765675"/>
          <p14:tracePt t="23213" x="3236913" y="4765675"/>
          <p14:tracePt t="23241" x="3236913" y="4757738"/>
          <p14:tracePt t="23282" x="3243263" y="4757738"/>
          <p14:tracePt t="23290" x="3257550" y="4757738"/>
          <p14:tracePt t="23298" x="3265488" y="4757738"/>
          <p14:tracePt t="23314" x="3286125" y="4757738"/>
          <p14:tracePt t="23332" x="3336925" y="4757738"/>
          <p14:tracePt t="23348" x="3365500" y="4757738"/>
          <p14:tracePt t="23365" x="3371850" y="4757738"/>
          <p14:tracePt t="23381" x="3379788" y="4757738"/>
          <p14:tracePt t="23469" x="3408363" y="4757738"/>
          <p14:tracePt t="23477" x="3436938" y="4765675"/>
          <p14:tracePt t="23485" x="3486150" y="4779963"/>
          <p14:tracePt t="23499" x="3557588" y="4786313"/>
          <p14:tracePt t="23515" x="3629025" y="4794250"/>
          <p14:tracePt t="23533" x="3686175" y="4800600"/>
          <p14:tracePt t="23549" x="3694113" y="4800600"/>
          <p14:tracePt t="23566" x="3700463" y="4808538"/>
          <p14:tracePt t="23599" x="3708400" y="4808538"/>
          <p14:tracePt t="23616" x="3714750" y="4808538"/>
          <p14:tracePt t="23633" x="3736975" y="4808538"/>
          <p14:tracePt t="23666" x="3757613" y="4808538"/>
          <p14:tracePt t="23683" x="3771900" y="4808538"/>
          <p14:tracePt t="23699" x="3779838" y="4808538"/>
          <p14:tracePt t="23716" x="3794125" y="4800600"/>
          <p14:tracePt t="23721" x="3808413" y="4786313"/>
          <p14:tracePt t="23733" x="3829050" y="4772025"/>
          <p14:tracePt t="23750" x="3879850" y="4757738"/>
          <p14:tracePt t="23767" x="3971925" y="4751388"/>
          <p14:tracePt t="23784" x="4014788" y="4743450"/>
          <p14:tracePt t="23800" x="4057650" y="4729163"/>
          <p14:tracePt t="23817" x="4079875" y="4729163"/>
          <p14:tracePt t="23834" x="4086225" y="4722813"/>
          <p14:tracePt t="24080" x="4086225" y="4729163"/>
          <p14:tracePt t="24111" x="4079875" y="4737100"/>
          <p14:tracePt t="24126" x="4079875" y="4743450"/>
          <p14:tracePt t="24214" x="4079875" y="4751388"/>
          <p14:tracePt t="24222" x="4071938" y="4751388"/>
          <p14:tracePt t="24236" x="4065588" y="4751388"/>
          <p14:tracePt t="24243" x="4057650" y="4751388"/>
          <p14:tracePt t="24258" x="4051300" y="4757738"/>
          <p14:tracePt t="24305" x="4043363" y="4757738"/>
          <p14:tracePt t="24322" x="4043363" y="4765675"/>
          <p14:tracePt t="24368" x="4022725" y="4765675"/>
          <p14:tracePt t="24376" x="3994150" y="4765675"/>
          <p14:tracePt t="24386" x="3971925" y="4765675"/>
          <p14:tracePt t="24403" x="3922713" y="4765675"/>
          <p14:tracePt t="24420" x="3908425" y="4772025"/>
          <p14:tracePt t="24437" x="3900488" y="4772025"/>
          <p14:tracePt t="24626" x="3914775" y="4772025"/>
          <p14:tracePt t="24633" x="3922713" y="4772025"/>
          <p14:tracePt t="24642" x="3929063" y="4772025"/>
          <p14:tracePt t="24807" x="3937000" y="4772025"/>
          <p14:tracePt t="24836" x="3943350" y="4772025"/>
          <p14:tracePt t="25085" x="3929063" y="4786313"/>
          <p14:tracePt t="25094" x="3908425" y="4786313"/>
          <p14:tracePt t="25101" x="3886200" y="4822825"/>
          <p14:tracePt t="25110" x="3865563" y="4843463"/>
          <p14:tracePt t="25124" x="3851275" y="4857750"/>
          <p14:tracePt t="25141" x="3757613" y="4937125"/>
          <p14:tracePt t="25158" x="3651250" y="4972050"/>
          <p14:tracePt t="25174" x="3565525" y="5000625"/>
          <p14:tracePt t="25191" x="3508375" y="5029200"/>
          <p14:tracePt t="25207" x="3465513" y="5029200"/>
          <p14:tracePt t="25211" x="3436938" y="5037138"/>
          <p14:tracePt t="25224" x="3414713" y="5037138"/>
          <p14:tracePt t="25241" x="3351213" y="5057775"/>
          <p14:tracePt t="25258" x="3243263" y="5057775"/>
          <p14:tracePt t="25274" x="3200400" y="5057775"/>
          <p14:tracePt t="25292" x="3157538" y="5057775"/>
          <p14:tracePt t="25308" x="3122613" y="5057775"/>
          <p14:tracePt t="25325" x="3108325" y="5065713"/>
          <p14:tracePt t="25342" x="3071813" y="5072063"/>
          <p14:tracePt t="25358" x="3043238" y="5072063"/>
          <p14:tracePt t="25375" x="3008313" y="5072063"/>
          <p14:tracePt t="25392" x="2965450" y="5080000"/>
          <p14:tracePt t="25409" x="2951163" y="5094288"/>
          <p14:tracePt t="25426" x="2936875" y="5094288"/>
          <p14:tracePt t="25443" x="2928938" y="5094288"/>
          <p14:tracePt t="25459" x="2914650" y="5100638"/>
          <p14:tracePt t="25476" x="2908300" y="5100638"/>
          <p14:tracePt t="25493" x="2879725" y="5114925"/>
          <p14:tracePt t="25509" x="2857500" y="5129213"/>
          <p14:tracePt t="25526" x="2851150" y="5129213"/>
          <p14:tracePt t="25542" x="2843213" y="5129213"/>
          <p14:tracePt t="25559" x="2836863" y="5129213"/>
          <p14:tracePt t="25577" x="2828925" y="5129213"/>
          <p14:tracePt t="25593" x="2814638" y="5129213"/>
          <p14:tracePt t="25610" x="2800350" y="5143500"/>
          <p14:tracePt t="25643" x="2786063" y="5151438"/>
          <p14:tracePt t="25660" x="2765425" y="5165725"/>
          <p14:tracePt t="25677" x="2757488" y="5165725"/>
          <p14:tracePt t="26492" x="2757488" y="5172075"/>
          <p14:tracePt t="26501" x="2757488" y="5180013"/>
          <p14:tracePt t="26517" x="2765425" y="5180013"/>
          <p14:tracePt t="35054" x="2765425" y="5186363"/>
          <p14:tracePt t="35062" x="2751138" y="5200650"/>
          <p14:tracePt t="35070" x="2728913" y="5208588"/>
          <p14:tracePt t="35078" x="2714625" y="5214938"/>
          <p14:tracePt t="35093" x="2686050" y="5229225"/>
          <p14:tracePt t="35109" x="2665413" y="5243513"/>
          <p14:tracePt t="35126" x="2657475" y="5243513"/>
          <p14:tracePt t="35381" x="2643188" y="5222875"/>
          <p14:tracePt t="35390" x="2600325" y="5157788"/>
          <p14:tracePt t="35397" x="2579688" y="5086350"/>
          <p14:tracePt t="35411" x="2571750" y="5014913"/>
          <p14:tracePt t="35427" x="2551113" y="4772025"/>
          <p14:tracePt t="35445" x="2528888" y="4657725"/>
          <p14:tracePt t="35461" x="2493963" y="4471988"/>
          <p14:tracePt t="35478" x="2471738" y="4343400"/>
          <p14:tracePt t="35495" x="2436813" y="4237038"/>
          <p14:tracePt t="35511" x="2400300" y="4143375"/>
          <p14:tracePt t="35528" x="2371725" y="4071938"/>
          <p14:tracePt t="35546" x="2357438" y="3994150"/>
          <p14:tracePt t="35561" x="2328863" y="3937000"/>
          <p14:tracePt t="35578" x="2308225" y="3894138"/>
          <p14:tracePt t="35595" x="2293938" y="3814763"/>
          <p14:tracePt t="35612" x="2265363" y="3736975"/>
          <p14:tracePt t="35628" x="2228850" y="3665538"/>
          <p14:tracePt t="35631" x="2222500" y="3651250"/>
          <p14:tracePt t="35646" x="2193925" y="3629025"/>
          <p14:tracePt t="35663" x="2171700" y="3600450"/>
          <p14:tracePt t="35679" x="2165350" y="3586163"/>
          <p14:tracePt t="35696" x="2151063" y="3557588"/>
          <p14:tracePt t="35712" x="2122488" y="3522663"/>
          <p14:tracePt t="35729" x="2085975" y="3479800"/>
          <p14:tracePt t="35747" x="2051050" y="3414713"/>
          <p14:tracePt t="35763" x="2008188" y="3371850"/>
          <p14:tracePt t="35779" x="1965325" y="3314700"/>
          <p14:tracePt t="35796" x="1943100" y="3286125"/>
          <p14:tracePt t="35813" x="1928813" y="3257550"/>
          <p14:tracePt t="35830" x="1914525" y="3236913"/>
          <p14:tracePt t="35846" x="1908175" y="3222625"/>
          <p14:tracePt t="35863" x="1893888" y="3214688"/>
          <p14:tracePt t="35881" x="1885950" y="3194050"/>
          <p14:tracePt t="35897" x="1865313" y="3171825"/>
          <p14:tracePt t="35914" x="1836738" y="3143250"/>
          <p14:tracePt t="35932" x="1785938" y="3094038"/>
          <p14:tracePt t="35948" x="1751013" y="3071813"/>
          <p14:tracePt t="35964" x="1714500" y="3057525"/>
          <p14:tracePt t="35980" x="1679575" y="3043238"/>
          <p14:tracePt t="36014" x="1665288" y="3036888"/>
          <p14:tracePt t="36031" x="1643063" y="3022600"/>
          <p14:tracePt t="36048" x="1628775" y="3008313"/>
          <p14:tracePt t="36064" x="1622425" y="2994025"/>
          <p14:tracePt t="36081" x="1600200" y="2986088"/>
          <p14:tracePt t="36099" x="1579563" y="2965450"/>
          <p14:tracePt t="36115" x="1565275" y="2957513"/>
          <p14:tracePt t="36266" x="1565275" y="2951163"/>
          <p14:tracePt t="36468" x="1565275" y="2943225"/>
          <p14:tracePt t="36501" x="1579563" y="2943225"/>
          <p14:tracePt t="36508" x="1593850" y="2943225"/>
          <p14:tracePt t="36517" x="1608138" y="2943225"/>
          <p14:tracePt t="36535" x="1622425" y="2943225"/>
          <p14:tracePt t="36550" x="1651000" y="2943225"/>
          <p14:tracePt t="36567" x="1671638" y="2936875"/>
          <p14:tracePt t="36584" x="1708150" y="2936875"/>
          <p14:tracePt t="36587" x="1722438" y="2936875"/>
          <p14:tracePt t="36600" x="1757363" y="2936875"/>
          <p14:tracePt t="36617" x="1800225" y="2936875"/>
          <p14:tracePt t="36634" x="1857375" y="2936875"/>
          <p14:tracePt t="36651" x="1893888" y="2936875"/>
          <p14:tracePt t="36668" x="1914525" y="2943225"/>
          <p14:tracePt t="36684" x="1922463" y="2943225"/>
          <p14:tracePt t="36701" x="1928813" y="2943225"/>
          <p14:tracePt t="36795" x="1936750" y="2943225"/>
          <p14:tracePt t="36945" x="1928813" y="2943225"/>
          <p14:tracePt t="36952" x="1914525" y="2943225"/>
          <p14:tracePt t="36960" x="1908175" y="2943225"/>
          <p14:tracePt t="36968" x="1900238" y="2943225"/>
          <p14:tracePt t="36985" x="1865313" y="2943225"/>
          <p14:tracePt t="37019" x="1851025" y="2943225"/>
          <p14:tracePt t="37037" x="1836738" y="2936875"/>
          <p14:tracePt t="37053" x="1800225" y="2928938"/>
          <p14:tracePt t="37070" x="1765300" y="2922588"/>
          <p14:tracePt t="37087" x="1708150" y="2908300"/>
          <p14:tracePt t="37103" x="1651000" y="2871788"/>
          <p14:tracePt t="37120" x="1565275" y="2843213"/>
          <p14:tracePt t="37136" x="1508125" y="2814638"/>
          <p14:tracePt t="37153" x="1450975" y="2794000"/>
          <p14:tracePt t="37170" x="1422400" y="2786063"/>
          <p14:tracePt t="37187" x="1408113" y="2779713"/>
          <p14:tracePt t="37342" x="1408113" y="2786063"/>
          <p14:tracePt t="37350" x="1408113" y="2808288"/>
          <p14:tracePt t="37358" x="1408113" y="2814638"/>
          <p14:tracePt t="37371" x="1408113" y="2822575"/>
          <p14:tracePt t="37389" x="1408113" y="2843213"/>
          <p14:tracePt t="37405" x="1414463" y="2865438"/>
          <p14:tracePt t="37421" x="1422400" y="2886075"/>
          <p14:tracePt t="37438" x="1422400" y="2908300"/>
          <p14:tracePt t="37455" x="1422400" y="2922588"/>
          <p14:tracePt t="37472" x="1428750" y="2943225"/>
          <p14:tracePt t="38015" x="1428750" y="2951163"/>
          <p14:tracePt t="38055" x="1443038" y="2951163"/>
          <p14:tracePt t="38062" x="1457325" y="2951163"/>
          <p14:tracePt t="38074" x="1465263" y="2957513"/>
          <p14:tracePt t="38091" x="1514475" y="2965450"/>
          <p14:tracePt t="38109" x="1528763" y="2971800"/>
          <p14:tracePt t="38125" x="1565275" y="2971800"/>
          <p14:tracePt t="38142" x="1593850" y="2971800"/>
          <p14:tracePt t="38158" x="1608138" y="2971800"/>
          <p14:tracePt t="38196" x="1614488" y="2971800"/>
          <p14:tracePt t="38288" x="1622425" y="2971800"/>
          <p14:tracePt t="38436" x="1628775" y="2971800"/>
          <p14:tracePt t="39335" x="1628775" y="2979738"/>
          <p14:tracePt t="39546" x="1628775" y="2986088"/>
          <p14:tracePt t="39616" x="1628775" y="2994025"/>
          <p14:tracePt t="39632" x="1636713" y="2994025"/>
          <p14:tracePt t="39648" x="1636713" y="3000375"/>
          <p14:tracePt t="39663" x="1643063" y="3000375"/>
          <p14:tracePt t="39670" x="1643063" y="3008313"/>
          <p14:tracePt t="39702" x="1651000" y="3008313"/>
          <p14:tracePt t="39742" x="1657350" y="3008313"/>
          <p14:tracePt t="39749" x="1665288" y="3014663"/>
          <p14:tracePt t="40014" x="1657350" y="3008313"/>
          <p14:tracePt t="40038" x="1657350" y="3000375"/>
          <p14:tracePt t="40140" x="1657350" y="3008313"/>
          <p14:tracePt t="40149" x="1651000" y="3022600"/>
          <p14:tracePt t="40154" x="1651000" y="3036888"/>
          <p14:tracePt t="40170" x="1651000" y="3100388"/>
          <p14:tracePt t="40186" x="1643063" y="3157538"/>
          <p14:tracePt t="40203" x="1643063" y="3208338"/>
          <p14:tracePt t="40219" x="1643063" y="3243263"/>
          <p14:tracePt t="40236" x="1643063" y="3279775"/>
          <p14:tracePt t="40253" x="1643063" y="3300413"/>
          <p14:tracePt t="40269" x="1643063" y="3322638"/>
          <p14:tracePt t="40272" x="1643063" y="3336925"/>
          <p14:tracePt t="40286" x="1643063" y="3343275"/>
          <p14:tracePt t="40304" x="1643063" y="3371850"/>
          <p14:tracePt t="40320" x="1643063" y="3394075"/>
          <p14:tracePt t="40337" x="1643063" y="3414713"/>
          <p14:tracePt t="40354" x="1643063" y="3436938"/>
          <p14:tracePt t="40370" x="1636713" y="3451225"/>
          <p14:tracePt t="40387" x="1636713" y="3479800"/>
          <p14:tracePt t="40404" x="1636713" y="3500438"/>
          <p14:tracePt t="40420" x="1636713" y="3608388"/>
          <p14:tracePt t="40437" x="1636713" y="3665538"/>
          <p14:tracePt t="40455" x="1636713" y="3700463"/>
          <p14:tracePt t="40471" x="1636713" y="3722688"/>
          <p14:tracePt t="40489" x="1636713" y="3743325"/>
          <p14:tracePt t="40504" x="1628775" y="3743325"/>
          <p14:tracePt t="40508" x="1628775" y="3751263"/>
          <p14:tracePt t="40524" x="1628775" y="3757613"/>
          <p14:tracePt t="40541" x="1628775" y="3765550"/>
          <p14:tracePt t="40732" x="1628775" y="3771900"/>
          <p14:tracePt t="40756" x="1628775" y="3786188"/>
          <p14:tracePt t="40764" x="1628775" y="3800475"/>
          <p14:tracePt t="40774" x="1628775" y="3808413"/>
          <p14:tracePt t="40789" x="1628775" y="3829050"/>
          <p14:tracePt t="40806" x="1628775" y="3836988"/>
          <p14:tracePt t="40822" x="1628775" y="3843338"/>
          <p14:tracePt t="40839" x="1628775" y="3851275"/>
          <p14:tracePt t="40856" x="1636713" y="3865563"/>
          <p14:tracePt t="40874" x="1636713" y="3879850"/>
          <p14:tracePt t="40889" x="1636713" y="3886200"/>
          <p14:tracePt t="40907" x="1636713" y="3894138"/>
          <p14:tracePt t="40924" x="1636713" y="3922713"/>
          <p14:tracePt t="40940" x="1643063" y="3965575"/>
          <p14:tracePt t="40957" x="1665288" y="4029075"/>
          <p14:tracePt t="40974" x="1665288" y="4057650"/>
          <p14:tracePt t="40991" x="1671638" y="4086225"/>
          <p14:tracePt t="41008" x="1671638" y="4100513"/>
          <p14:tracePt t="41024" x="1679575" y="4122738"/>
          <p14:tracePt t="41040" x="1679575" y="4137025"/>
          <p14:tracePt t="41057" x="1679575" y="4143375"/>
          <p14:tracePt t="41074" x="1679575" y="4151313"/>
          <p14:tracePt t="41090" x="1685925" y="4157663"/>
          <p14:tracePt t="41091" x="1685925" y="4165600"/>
          <p14:tracePt t="41116" x="1693863" y="4165600"/>
          <p14:tracePt t="41124" x="1693863" y="4171950"/>
          <p14:tracePt t="41148" x="1693863" y="4179888"/>
          <p14:tracePt t="41158" x="1700213" y="4179888"/>
          <p14:tracePt t="41175" x="1700213" y="4186238"/>
          <p14:tracePt t="41191" x="1722438" y="4208463"/>
          <p14:tracePt t="41208" x="1779588" y="4279900"/>
          <p14:tracePt t="41210" x="1793875" y="4294188"/>
          <p14:tracePt t="41225" x="1851025" y="4322763"/>
          <p14:tracePt t="41241" x="1908175" y="4329113"/>
          <p14:tracePt t="41258" x="1965325" y="4337050"/>
          <p14:tracePt t="41275" x="2043113" y="4308475"/>
          <p14:tracePt t="41280" x="2065338" y="4294188"/>
          <p14:tracePt t="41293" x="2085975" y="4279900"/>
          <p14:tracePt t="41308" x="2128838" y="4214813"/>
          <p14:tracePt t="41325" x="2222500" y="4114800"/>
          <p14:tracePt t="41342" x="2300288" y="4065588"/>
          <p14:tracePt t="41359" x="2351088" y="4022725"/>
          <p14:tracePt t="41376" x="2422525" y="3979863"/>
          <p14:tracePt t="41392" x="2479675" y="3900488"/>
          <p14:tracePt t="41409" x="2522538" y="3851275"/>
          <p14:tracePt t="41427" x="2586038" y="3565525"/>
          <p14:tracePt t="41443" x="2636838" y="3314700"/>
          <p14:tracePt t="41459" x="2657475" y="3214688"/>
          <p14:tracePt t="41476" x="2671763" y="3108325"/>
          <p14:tracePt t="41493" x="2679700" y="3014663"/>
          <p14:tracePt t="41509" x="2665413" y="2914650"/>
          <p14:tracePt t="41526" x="2651125" y="2851150"/>
          <p14:tracePt t="41543" x="2628900" y="2751138"/>
          <p14:tracePt t="41560" x="2593975" y="2708275"/>
          <p14:tracePt t="41576" x="2571750" y="2686050"/>
          <p14:tracePt t="41578" x="2565400" y="2679700"/>
          <p14:tracePt t="41593" x="2536825" y="2665413"/>
          <p14:tracePt t="41610" x="2514600" y="2651125"/>
          <p14:tracePt t="41627" x="2493963" y="2636838"/>
          <p14:tracePt t="41643" x="2457450" y="2628900"/>
          <p14:tracePt t="41660" x="2428875" y="2622550"/>
          <p14:tracePt t="41677" x="2393950" y="2614613"/>
          <p14:tracePt t="41694" x="2357438" y="2628900"/>
          <p14:tracePt t="41712" x="2286000" y="2636838"/>
          <p14:tracePt t="41727" x="2228850" y="2665413"/>
          <p14:tracePt t="41744" x="2179638" y="2679700"/>
          <p14:tracePt t="41760" x="2128838" y="2686050"/>
          <p14:tracePt t="41777" x="2085975" y="2686050"/>
          <p14:tracePt t="41780" x="2065338" y="2693988"/>
          <p14:tracePt t="41794" x="2057400" y="2700338"/>
          <p14:tracePt t="41811" x="2014538" y="2736850"/>
          <p14:tracePt t="41828" x="1985963" y="2771775"/>
          <p14:tracePt t="41846" x="1957388" y="2822575"/>
          <p14:tracePt t="41861" x="1936750" y="2836863"/>
          <p14:tracePt t="41878" x="1914525" y="2865438"/>
          <p14:tracePt t="41896" x="1900238" y="2900363"/>
          <p14:tracePt t="41912" x="1900238" y="2914650"/>
          <p14:tracePt t="41929" x="1885950" y="2943225"/>
          <p14:tracePt t="41945" x="1871663" y="2986088"/>
          <p14:tracePt t="41962" x="1865313" y="3014663"/>
          <p14:tracePt t="41978" x="1857375" y="3065463"/>
          <p14:tracePt t="41995" x="1851025" y="3200400"/>
          <p14:tracePt t="42013" x="1851025" y="3322638"/>
          <p14:tracePt t="42029" x="1851025" y="3494088"/>
          <p14:tracePt t="42047" x="1851025" y="3579813"/>
          <p14:tracePt t="42063" x="1865313" y="3651250"/>
          <p14:tracePt t="42079" x="1879600" y="3779838"/>
          <p14:tracePt t="42096" x="1922463" y="3914775"/>
          <p14:tracePt t="42112" x="1928813" y="4051300"/>
          <p14:tracePt t="42131" x="2014538" y="4208463"/>
          <p14:tracePt t="42146" x="2028825" y="4222750"/>
          <p14:tracePt t="42163" x="2065338" y="4271963"/>
          <p14:tracePt t="42180" x="2093913" y="4294188"/>
          <p14:tracePt t="42196" x="2122488" y="4329113"/>
          <p14:tracePt t="42213" x="2143125" y="4343400"/>
          <p14:tracePt t="42230" x="2185988" y="4357688"/>
          <p14:tracePt t="42247" x="2257425" y="4371975"/>
          <p14:tracePt t="42263" x="2328863" y="4386263"/>
          <p14:tracePt t="42280" x="2428875" y="4379913"/>
          <p14:tracePt t="42297" x="2508250" y="4343400"/>
          <p14:tracePt t="42314" x="2593975" y="4337050"/>
          <p14:tracePt t="42330" x="2657475" y="4308475"/>
          <p14:tracePt t="42347" x="2728913" y="4286250"/>
          <p14:tracePt t="42350" x="2765425" y="4251325"/>
          <p14:tracePt t="42364" x="2779713" y="4200525"/>
          <p14:tracePt t="42381" x="2836863" y="4071938"/>
          <p14:tracePt t="42397" x="2879725" y="3929063"/>
          <p14:tracePt t="42415" x="2900363" y="3757613"/>
          <p14:tracePt t="42431" x="2900363" y="3629025"/>
          <p14:tracePt t="42448" x="2900363" y="3514725"/>
          <p14:tracePt t="42464" x="2894013" y="3422650"/>
          <p14:tracePt t="42481" x="2857500" y="3243263"/>
          <p14:tracePt t="42498" x="2808288" y="3143250"/>
          <p14:tracePt t="42515" x="2771775" y="3094038"/>
          <p14:tracePt t="42531" x="2722563" y="3022600"/>
          <p14:tracePt t="42550" x="2679700" y="2979738"/>
          <p14:tracePt t="42565" x="2628900" y="2951163"/>
          <p14:tracePt t="42581" x="2608263" y="2928938"/>
          <p14:tracePt t="42598" x="2579688" y="2922588"/>
          <p14:tracePt t="42601" x="2565400" y="2922588"/>
          <p14:tracePt t="42615" x="2543175" y="2922588"/>
          <p14:tracePt t="42632" x="2508250" y="2922588"/>
          <p14:tracePt t="42648" x="2451100" y="2922588"/>
          <p14:tracePt t="42666" x="2393950" y="2928938"/>
          <p14:tracePt t="42683" x="2322513" y="2943225"/>
          <p14:tracePt t="42699" x="2257425" y="2951163"/>
          <p14:tracePt t="42716" x="2185988" y="2951163"/>
          <p14:tracePt t="42733" x="2065338" y="2986088"/>
          <p14:tracePt t="42749" x="2014538" y="3000375"/>
          <p14:tracePt t="42766" x="1979613" y="3028950"/>
          <p14:tracePt t="42771" x="1965325" y="3051175"/>
          <p14:tracePt t="42782" x="1951038" y="3071813"/>
          <p14:tracePt t="42799" x="1943100" y="3143250"/>
          <p14:tracePt t="42817" x="1922463" y="3257550"/>
          <p14:tracePt t="42833" x="1908175" y="3343275"/>
          <p14:tracePt t="42850" x="1908175" y="3414713"/>
          <p14:tracePt t="42868" x="1908175" y="3579813"/>
          <p14:tracePt t="42884" x="1922463" y="3671888"/>
          <p14:tracePt t="42900" x="1928813" y="3779838"/>
          <p14:tracePt t="42917" x="1951038" y="3879850"/>
          <p14:tracePt t="42934" x="1993900" y="3971925"/>
          <p14:tracePt t="42951" x="2136775" y="4143375"/>
          <p14:tracePt t="42967" x="2236788" y="4229100"/>
          <p14:tracePt t="42984" x="2357438" y="4294188"/>
          <p14:tracePt t="43000" x="2508250" y="4314825"/>
          <p14:tracePt t="43017" x="2657475" y="4343400"/>
          <p14:tracePt t="43034" x="2808288" y="4371975"/>
          <p14:tracePt t="43051" x="3014663" y="4357688"/>
          <p14:tracePt t="43068" x="3114675" y="4337050"/>
          <p14:tracePt t="43085" x="3228975" y="4265613"/>
          <p14:tracePt t="43102" x="3322638" y="4171950"/>
          <p14:tracePt t="43118" x="3371850" y="4094163"/>
          <p14:tracePt t="43135" x="3436938" y="4008438"/>
          <p14:tracePt t="43152" x="3514725" y="3836988"/>
          <p14:tracePt t="43168" x="3551238" y="3679825"/>
          <p14:tracePt t="43185" x="3579813" y="3486150"/>
          <p14:tracePt t="43202" x="3586163" y="3365500"/>
          <p14:tracePt t="43218" x="3600450" y="3228975"/>
          <p14:tracePt t="43235" x="3594100" y="3122613"/>
          <p14:tracePt t="43252" x="3565525" y="3071813"/>
          <p14:tracePt t="43269" x="3536950" y="3043238"/>
          <p14:tracePt t="43273" x="3514725" y="3028950"/>
          <p14:tracePt t="43285" x="3486150" y="3014663"/>
          <p14:tracePt t="43304" x="3408363" y="3000375"/>
          <p14:tracePt t="43319" x="3343275" y="2986088"/>
          <p14:tracePt t="43336" x="3251200" y="2965450"/>
          <p14:tracePt t="43353" x="3151188" y="2936875"/>
          <p14:tracePt t="43369" x="3051175" y="2922588"/>
          <p14:tracePt t="43387" x="2928938" y="2908300"/>
          <p14:tracePt t="43404" x="2751138" y="2908300"/>
          <p14:tracePt t="43419" x="2657475" y="2928938"/>
          <p14:tracePt t="43436" x="2586038" y="2957513"/>
          <p14:tracePt t="43453" x="2551113" y="2986088"/>
          <p14:tracePt t="43469" x="2493963" y="3028950"/>
          <p14:tracePt t="43486" x="2471738" y="3065463"/>
          <p14:tracePt t="43503" x="2436813" y="3114675"/>
          <p14:tracePt t="43520" x="2386013" y="3186113"/>
          <p14:tracePt t="43523" x="2365375" y="3222625"/>
          <p14:tracePt t="43537" x="2351088" y="3279775"/>
          <p14:tracePt t="43554" x="2336800" y="3308350"/>
          <p14:tracePt t="43570" x="2328863" y="3365500"/>
          <p14:tracePt t="43587" x="2328863" y="3394075"/>
          <p14:tracePt t="43603" x="2328863" y="3451225"/>
          <p14:tracePt t="43621" x="2322513" y="3522663"/>
          <p14:tracePt t="43637" x="2328863" y="3636963"/>
          <p14:tracePt t="43654" x="2422525" y="4000500"/>
          <p14:tracePt t="43671" x="2471738" y="4137025"/>
          <p14:tracePt t="43688" x="2500313" y="4222750"/>
          <p14:tracePt t="43704" x="2571750" y="4279900"/>
          <p14:tracePt t="43721" x="2622550" y="4329113"/>
          <p14:tracePt t="43738" x="2686050" y="4365625"/>
          <p14:tracePt t="43740" x="2722563" y="4371975"/>
          <p14:tracePt t="43755" x="2786063" y="4394200"/>
          <p14:tracePt t="43771" x="2851150" y="4400550"/>
          <p14:tracePt t="43788" x="2908300" y="4400550"/>
          <p14:tracePt t="43806" x="2951163" y="4379913"/>
          <p14:tracePt t="43822" x="2979738" y="4322763"/>
          <p14:tracePt t="43838" x="3000375" y="4237038"/>
          <p14:tracePt t="43855" x="3008313" y="4151313"/>
          <p14:tracePt t="43872" x="3008313" y="4057650"/>
          <p14:tracePt t="43889" x="3008313" y="3937000"/>
          <p14:tracePt t="43905" x="3000375" y="3879850"/>
          <p14:tracePt t="43922" x="2971800" y="3814763"/>
          <p14:tracePt t="43939" x="2951163" y="3694113"/>
          <p14:tracePt t="43956" x="2879725" y="3543300"/>
          <p14:tracePt t="43973" x="2786063" y="3336925"/>
          <p14:tracePt t="43989" x="2693988" y="3222625"/>
          <p14:tracePt t="44006" x="2636838" y="3157538"/>
          <p14:tracePt t="44022" x="2600325" y="3136900"/>
          <p14:tracePt t="44039" x="2579688" y="3128963"/>
          <p14:tracePt t="44056" x="2571750" y="3108325"/>
          <p14:tracePt t="44073" x="2571750" y="3086100"/>
          <p14:tracePt t="44092" x="2565400" y="3057525"/>
          <p14:tracePt t="44106" x="2557463" y="3051175"/>
          <p14:tracePt t="44123" x="2557463" y="3036888"/>
          <p14:tracePt t="44140" x="2551113" y="3022600"/>
          <p14:tracePt t="44157" x="2543175" y="3000375"/>
          <p14:tracePt t="44174" x="2522538" y="2965450"/>
          <p14:tracePt t="44190" x="2500313" y="2928938"/>
          <p14:tracePt t="44208" x="2486025" y="2865438"/>
          <p14:tracePt t="44210" x="2465388" y="2865438"/>
          <p14:tracePt t="44240" x="2465388" y="2857500"/>
          <p14:tracePt t="44318" x="2465388" y="2865438"/>
          <p14:tracePt t="44342" x="2465388" y="2871788"/>
          <p14:tracePt t="44350" x="2471738" y="2879725"/>
          <p14:tracePt t="44357" x="2479675" y="2886075"/>
          <p14:tracePt t="44374" x="2486025" y="2894013"/>
          <p14:tracePt t="44392" x="2508250" y="2900363"/>
          <p14:tracePt t="44408" x="2536825" y="2908300"/>
          <p14:tracePt t="44425" x="2593975" y="2908300"/>
          <p14:tracePt t="44441" x="2622550" y="2908300"/>
          <p14:tracePt t="44458" x="2657475" y="2908300"/>
          <p14:tracePt t="44460" x="2671763" y="2914650"/>
          <p14:tracePt t="44475" x="2700338" y="2922588"/>
          <p14:tracePt t="44491" x="2722563" y="2922588"/>
          <p14:tracePt t="44510" x="2736850" y="2922588"/>
          <p14:tracePt t="44526" x="2771775" y="2936875"/>
          <p14:tracePt t="44542" x="2779713" y="2936875"/>
          <p14:tracePt t="44559" x="2794000" y="2936875"/>
          <p14:tracePt t="44576" x="2800350" y="2936875"/>
          <p14:tracePt t="44749" x="2808288" y="2936875"/>
          <p14:tracePt t="44757" x="2814638" y="2951163"/>
          <p14:tracePt t="44763" x="2828925" y="2951163"/>
          <p14:tracePt t="44776" x="2851150" y="2951163"/>
          <p14:tracePt t="44794" x="2900363" y="2965450"/>
          <p14:tracePt t="44810" x="2965450" y="2965450"/>
          <p14:tracePt t="44827" x="3008313" y="2971800"/>
          <p14:tracePt t="44844" x="3022600" y="2971800"/>
          <p14:tracePt t="44860" x="3043238" y="2971800"/>
          <p14:tracePt t="44877" x="3065463" y="2965450"/>
          <p14:tracePt t="44894" x="3114675" y="2965450"/>
          <p14:tracePt t="44911" x="3143250" y="2965450"/>
          <p14:tracePt t="44913" x="3186113" y="2965450"/>
          <p14:tracePt t="44928" x="3286125" y="2965450"/>
          <p14:tracePt t="44944" x="3336925" y="2965450"/>
          <p14:tracePt t="44960" x="3394075" y="2957513"/>
          <p14:tracePt t="44977" x="3451225" y="2957513"/>
          <p14:tracePt t="44995" x="3465513" y="2957513"/>
          <p14:tracePt t="45011" x="3479800" y="2957513"/>
          <p14:tracePt t="45027" x="3486150" y="2957513"/>
          <p14:tracePt t="45044" x="3494088" y="2957513"/>
          <p14:tracePt t="45062" x="3508375" y="2957513"/>
          <p14:tracePt t="45079" x="3514725" y="2957513"/>
          <p14:tracePt t="45096" x="3522663" y="2957513"/>
          <p14:tracePt t="45601" x="3522663" y="2965450"/>
          <p14:tracePt t="45608" x="3529013" y="2971800"/>
          <p14:tracePt t="45618" x="3543300" y="2986088"/>
          <p14:tracePt t="45632" x="3551238" y="3000375"/>
          <p14:tracePt t="45648" x="3557588" y="3014663"/>
          <p14:tracePt t="45665" x="3565525" y="3022600"/>
          <p14:tracePt t="45681" x="3579813" y="3028950"/>
          <p14:tracePt t="45698" x="3579813" y="3036888"/>
          <p14:tracePt t="45715" x="3594100" y="3065463"/>
          <p14:tracePt t="45732" x="3608388" y="3094038"/>
          <p14:tracePt t="45748" x="3614738" y="3151188"/>
          <p14:tracePt t="45768" x="3643313" y="3214688"/>
          <p14:tracePt t="45782" x="3657600" y="3257550"/>
          <p14:tracePt t="45798" x="3665538" y="3271838"/>
          <p14:tracePt t="45815" x="3665538" y="3286125"/>
          <p14:tracePt t="45832" x="3671888" y="3294063"/>
          <p14:tracePt t="45836" x="3671888" y="3308350"/>
          <p14:tracePt t="45849" x="3671888" y="3322638"/>
          <p14:tracePt t="45866" x="3651250" y="3328988"/>
          <p14:tracePt t="45882" x="3608388" y="3336925"/>
          <p14:tracePt t="45899" x="3543300" y="3351213"/>
          <p14:tracePt t="45916" x="3479800" y="3386138"/>
          <p14:tracePt t="45933" x="3414713" y="3408363"/>
          <p14:tracePt t="45949" x="3328988" y="3436938"/>
          <p14:tracePt t="45966" x="3294063" y="3465513"/>
          <p14:tracePt t="45983" x="3286125" y="3465513"/>
          <p14:tracePt t="46155" x="3343275" y="3465513"/>
          <p14:tracePt t="46163" x="3457575" y="3465513"/>
          <p14:tracePt t="46170" x="3579813" y="3465513"/>
          <p14:tracePt t="46184" x="3679825" y="3451225"/>
          <p14:tracePt t="46203" x="3871913" y="3443288"/>
          <p14:tracePt t="46217" x="3929063" y="3443288"/>
          <p14:tracePt t="46453" x="3943350" y="3443288"/>
          <p14:tracePt t="46461" x="3979863" y="3443288"/>
          <p14:tracePt t="46468" x="4022725" y="3443288"/>
          <p14:tracePt t="46485" x="4037013" y="3436938"/>
          <p14:tracePt t="46502" x="4057650" y="3436938"/>
          <p14:tracePt t="46505" x="4065588" y="3436938"/>
          <p14:tracePt t="46536" x="4071938" y="3429000"/>
          <p14:tracePt t="46553" x="4086225" y="3429000"/>
          <p14:tracePt t="46570" x="4094163" y="3429000"/>
          <p14:tracePt t="46586" x="4108450" y="3429000"/>
          <p14:tracePt t="46603" x="4108450" y="3422650"/>
          <p14:tracePt t="47358" x="4114800" y="3422650"/>
          <p14:tracePt t="47412" x="4122738" y="3422650"/>
          <p14:tracePt t="47428" x="4129088" y="3422650"/>
          <p14:tracePt t="47436" x="4137025" y="3422650"/>
          <p14:tracePt t="47450" x="4143375" y="3422650"/>
          <p14:tracePt t="47482" x="4157663" y="3422650"/>
          <p14:tracePt t="47506" x="4157663" y="3414713"/>
          <p14:tracePt t="47531" x="4165600" y="3414713"/>
          <p14:tracePt t="47653" x="4171950" y="3414713"/>
          <p14:tracePt t="48241" x="4151313" y="3414713"/>
          <p14:tracePt t="48248" x="4122738" y="3408363"/>
          <p14:tracePt t="48257" x="4086225" y="3400425"/>
          <p14:tracePt t="48264" x="4037013" y="3394075"/>
          <p14:tracePt t="48278" x="4014788" y="3394075"/>
          <p14:tracePt t="48295" x="3900488" y="3394075"/>
          <p14:tracePt t="48312" x="3822700" y="3394075"/>
          <p14:tracePt t="48329" x="3736975" y="3394075"/>
          <p14:tracePt t="48345" x="3657600" y="3394075"/>
          <p14:tracePt t="48362" x="3594100" y="3394075"/>
          <p14:tracePt t="48365" x="3543300" y="3394075"/>
          <p14:tracePt t="48379" x="3457575" y="3394075"/>
          <p14:tracePt t="48396" x="3371850" y="3394075"/>
          <p14:tracePt t="48412" x="3300413" y="3386138"/>
          <p14:tracePt t="48430" x="3243263" y="3386138"/>
          <p14:tracePt t="48446" x="3228975" y="3386138"/>
          <p14:tracePt t="48463" x="3222625" y="3386138"/>
          <p14:tracePt t="48601" x="3214688" y="3386138"/>
          <p14:tracePt t="48622" x="3208338" y="3386138"/>
          <p14:tracePt t="48631" x="3200400" y="3386138"/>
          <p14:tracePt t="48647" x="3194050" y="3386138"/>
          <p14:tracePt t="48663" x="3194050" y="3394075"/>
          <p14:tracePt t="48773" x="3194050" y="3400425"/>
          <p14:tracePt t="48787" x="3186113" y="3400425"/>
          <p14:tracePt t="48794" x="3179763" y="3408363"/>
          <p14:tracePt t="48801" x="3171825" y="3408363"/>
          <p14:tracePt t="48814" x="3165475" y="3414713"/>
          <p14:tracePt t="48831" x="3165475" y="3422650"/>
          <p14:tracePt t="48848" x="3157538" y="3429000"/>
          <p14:tracePt t="48866" x="3151188" y="3436938"/>
          <p14:tracePt t="49381" x="3143250" y="3436938"/>
          <p14:tracePt t="49420" x="3136900" y="3443288"/>
          <p14:tracePt t="49429" x="3128963" y="3443288"/>
          <p14:tracePt t="49437" x="3114675" y="3443288"/>
          <p14:tracePt t="49451" x="3108325" y="3451225"/>
          <p14:tracePt t="49468" x="3100388" y="3451225"/>
          <p14:tracePt t="49485" x="3094038" y="3451225"/>
          <p14:tracePt t="49819" x="3086100" y="3451225"/>
          <p14:tracePt t="50490" x="3079750" y="3451225"/>
          <p14:tracePt t="50528" x="3071813" y="3451225"/>
          <p14:tracePt t="50600" x="3065463" y="3451225"/>
          <p14:tracePt t="50614" x="3057525" y="3451225"/>
          <p14:tracePt t="50871" x="3051175" y="3451225"/>
          <p14:tracePt t="51491" x="3057525" y="3451225"/>
          <p14:tracePt t="51497" x="3065463" y="3451225"/>
          <p14:tracePt t="51507" x="3079750" y="3451225"/>
          <p14:tracePt t="51512" x="3100388" y="3443288"/>
          <p14:tracePt t="51529" x="3136900" y="3436938"/>
          <p14:tracePt t="51545" x="3171825" y="3436938"/>
          <p14:tracePt t="51562" x="3208338" y="3429000"/>
          <p14:tracePt t="51579" x="3236913" y="3429000"/>
          <p14:tracePt t="51596" x="3279775" y="3429000"/>
          <p14:tracePt t="51614" x="3328988" y="3429000"/>
          <p14:tracePt t="51629" x="3400425" y="3436938"/>
          <p14:tracePt t="51646" x="3494088" y="3451225"/>
          <p14:tracePt t="51664" x="3579813" y="3451225"/>
          <p14:tracePt t="51679" x="3671888" y="3457575"/>
          <p14:tracePt t="51696" x="3751263" y="3457575"/>
          <p14:tracePt t="51714" x="3822700" y="3457575"/>
          <p14:tracePt t="51730" x="3908425" y="3457575"/>
          <p14:tracePt t="51746" x="3986213" y="3451225"/>
          <p14:tracePt t="51763" x="4094163" y="3443288"/>
          <p14:tracePt t="51779" x="4137025" y="3443288"/>
          <p14:tracePt t="51796" x="4171950" y="3436938"/>
          <p14:tracePt t="51813" x="4200525" y="3436938"/>
          <p14:tracePt t="51830" x="4214813" y="3436938"/>
          <p14:tracePt t="52747" x="4200525" y="3436938"/>
          <p14:tracePt t="52754" x="4194175" y="3436938"/>
          <p14:tracePt t="52761" x="4186238" y="3443288"/>
          <p14:tracePt t="52771" x="4171950" y="3443288"/>
          <p14:tracePt t="52785" x="4137025" y="3457575"/>
          <p14:tracePt t="52802" x="4094163" y="3471863"/>
          <p14:tracePt t="52819" x="4051300" y="3471863"/>
          <p14:tracePt t="52835" x="3957638" y="3479800"/>
          <p14:tracePt t="52852" x="3879850" y="3500438"/>
          <p14:tracePt t="52869" x="3771900" y="3529013"/>
          <p14:tracePt t="52885" x="3671888" y="3529013"/>
          <p14:tracePt t="52902" x="3565525" y="3536950"/>
          <p14:tracePt t="52906" x="3514725" y="3551238"/>
          <p14:tracePt t="52919" x="3371850" y="3557588"/>
          <p14:tracePt t="52936" x="3271838" y="3571875"/>
          <p14:tracePt t="52953" x="3194050" y="3594100"/>
          <p14:tracePt t="52969" x="3128963" y="3608388"/>
          <p14:tracePt t="52986" x="3043238" y="3622675"/>
          <p14:tracePt t="53003" x="2957513" y="3622675"/>
          <p14:tracePt t="53019" x="2808288" y="3636963"/>
          <p14:tracePt t="53036" x="2693988" y="3651250"/>
          <p14:tracePt t="53053" x="2614613" y="3657600"/>
          <p14:tracePt t="53071" x="2500313" y="3657600"/>
          <p14:tracePt t="53086" x="2451100" y="3657600"/>
          <p14:tracePt t="53104" x="2400300" y="3665538"/>
          <p14:tracePt t="53120" x="2351088" y="3665538"/>
          <p14:tracePt t="53122" x="2328863" y="3665538"/>
          <p14:tracePt t="53137" x="2271713" y="3665538"/>
          <p14:tracePt t="53154" x="2228850" y="3671888"/>
          <p14:tracePt t="53170" x="2185988" y="3686175"/>
          <p14:tracePt t="53187" x="2136775" y="3694113"/>
          <p14:tracePt t="53205" x="2093913" y="3757613"/>
          <p14:tracePt t="53221" x="2043113" y="3857625"/>
          <p14:tracePt t="53238" x="2028825" y="3865563"/>
          <p14:tracePt t="53240" x="2022475" y="3879850"/>
          <p14:tracePt t="53254" x="2014538" y="3879850"/>
          <p14:tracePt t="53271" x="2000250" y="3886200"/>
          <p14:tracePt t="53287" x="1993900" y="3886200"/>
          <p14:tracePt t="53599" x="2000250" y="3900488"/>
          <p14:tracePt t="53606" x="2014538" y="3900488"/>
          <p14:tracePt t="53614" x="2022475" y="3908425"/>
          <p14:tracePt t="53622" x="2028825" y="3914775"/>
          <p14:tracePt t="53639" x="2051050" y="3937000"/>
          <p14:tracePt t="53656" x="2100263" y="3979863"/>
          <p14:tracePt t="53673" x="2143125" y="4008438"/>
          <p14:tracePt t="53690" x="2214563" y="4029075"/>
          <p14:tracePt t="53707" x="2243138" y="4043363"/>
          <p14:tracePt t="53724" x="2265363" y="4051300"/>
          <p14:tracePt t="53740" x="2271713" y="4051300"/>
          <p14:tracePt t="53757" x="2279650" y="4051300"/>
          <p14:tracePt t="53774" x="2286000" y="4065588"/>
          <p14:tracePt t="53807" x="2308225" y="4079875"/>
          <p14:tracePt t="53810" x="2314575" y="4079875"/>
          <p14:tracePt t="53824" x="2314575" y="4086225"/>
          <p14:tracePt t="53841" x="2343150" y="4100513"/>
          <p14:tracePt t="53858" x="2357438" y="4108450"/>
          <p14:tracePt t="53874" x="2371725" y="4114800"/>
          <p14:tracePt t="53908" x="2379663" y="4122738"/>
          <p14:tracePt t="53925" x="2393950" y="4122738"/>
          <p14:tracePt t="53941" x="2400300" y="4129088"/>
          <p14:tracePt t="53958" x="2414588" y="4137025"/>
          <p14:tracePt t="53975" x="2443163" y="4151313"/>
          <p14:tracePt t="53991" x="2465388" y="4151313"/>
          <p14:tracePt t="54008" x="2486025" y="4151313"/>
          <p14:tracePt t="54025" x="2500313" y="4151313"/>
          <p14:tracePt t="54043" x="2514600" y="4151313"/>
          <p14:tracePt t="54059" x="2522538" y="4151313"/>
          <p14:tracePt t="54075" x="2543175" y="4151313"/>
          <p14:tracePt t="54092" x="2557463" y="4157663"/>
          <p14:tracePt t="54109" x="2586038" y="4157663"/>
          <p14:tracePt t="54126" x="2608263" y="4165600"/>
          <p14:tracePt t="54142" x="2636838" y="4165600"/>
          <p14:tracePt t="54145" x="2651125" y="4165600"/>
          <p14:tracePt t="54159" x="2657475" y="4165600"/>
          <p14:tracePt t="54175" x="2686050" y="4165600"/>
          <p14:tracePt t="54193" x="2693988" y="4165600"/>
          <p14:tracePt t="54209" x="2700338" y="4165600"/>
          <p14:tracePt t="54226" x="2708275" y="4165600"/>
          <p14:tracePt t="54243" x="2714625" y="4165600"/>
          <p14:tracePt t="54280" x="2722563" y="4165600"/>
          <p14:tracePt t="54297" x="2728913" y="4165600"/>
          <p14:tracePt t="54332" x="2736850" y="4165600"/>
          <p14:tracePt t="54357" x="2743200" y="4165600"/>
          <p14:tracePt t="54364" x="2765425" y="4151313"/>
          <p14:tracePt t="54376" x="2771775" y="4143375"/>
          <p14:tracePt t="54394" x="2800350" y="4122738"/>
          <p14:tracePt t="54410" x="2814638" y="4100513"/>
          <p14:tracePt t="54413" x="2822575" y="4094163"/>
          <p14:tracePt t="54427" x="2822575" y="4071938"/>
          <p14:tracePt t="54444" x="2836863" y="4037013"/>
          <p14:tracePt t="54461" x="2857500" y="3994150"/>
          <p14:tracePt t="54478" x="2871788" y="3971925"/>
          <p14:tracePt t="54494" x="2894013" y="3937000"/>
          <p14:tracePt t="54511" x="2922588" y="3879850"/>
          <p14:tracePt t="54527" x="2936875" y="3843338"/>
          <p14:tracePt t="54545" x="2971800" y="3794125"/>
          <p14:tracePt t="54561" x="3000375" y="3722688"/>
          <p14:tracePt t="54577" x="3036888" y="3657600"/>
          <p14:tracePt t="54595" x="3065463" y="3586163"/>
          <p14:tracePt t="54612" x="3094038" y="3551238"/>
          <p14:tracePt t="54613" x="3094038" y="3543300"/>
          <p14:tracePt t="54628" x="3100388" y="3536950"/>
          <p14:tracePt t="54645" x="3108325" y="3529013"/>
          <p14:tracePt t="54662" x="3114675" y="3522663"/>
          <p14:tracePt t="54678" x="3122613" y="3508375"/>
          <p14:tracePt t="54695" x="3128963" y="3471863"/>
          <p14:tracePt t="54712" x="3151188" y="3436938"/>
          <p14:tracePt t="54728" x="3165475" y="3408363"/>
          <p14:tracePt t="54747" x="3165475" y="3371850"/>
          <p14:tracePt t="54762" x="3171825" y="3257550"/>
          <p14:tracePt t="54779" x="3179763" y="3151188"/>
          <p14:tracePt t="54796" x="3186113" y="3079750"/>
          <p14:tracePt t="54813" x="3194050" y="3057525"/>
          <p14:tracePt t="54818" x="3194050" y="3051175"/>
          <p14:tracePt t="54829" x="3194050" y="3043238"/>
          <p14:tracePt t="54846" x="3194050" y="3036888"/>
          <p14:tracePt t="54863" x="3194050" y="3014663"/>
          <p14:tracePt t="54880" x="3194050" y="2994025"/>
          <p14:tracePt t="54896" x="3194050" y="2986088"/>
          <p14:tracePt t="54913" x="3194050" y="2979738"/>
          <p14:tracePt t="54950" x="3194050" y="2971800"/>
          <p14:tracePt t="55138" x="3200400" y="2979738"/>
          <p14:tracePt t="55154" x="3200400" y="2994025"/>
          <p14:tracePt t="55161" x="3200400" y="3014663"/>
          <p14:tracePt t="55167" x="3200400" y="3022600"/>
          <p14:tracePt t="55180" x="3200400" y="3036888"/>
          <p14:tracePt t="55198" x="3200400" y="3057525"/>
          <p14:tracePt t="55215" x="3200400" y="3079750"/>
          <p14:tracePt t="55231" x="3200400" y="3108325"/>
          <p14:tracePt t="55248" x="3200400" y="3143250"/>
          <p14:tracePt t="55265" x="3194050" y="3194050"/>
          <p14:tracePt t="55281" x="3194050" y="3236913"/>
          <p14:tracePt t="55298" x="3179763" y="3271838"/>
          <p14:tracePt t="55302" x="3179763" y="3300413"/>
          <p14:tracePt t="55315" x="3179763" y="3322638"/>
          <p14:tracePt t="55332" x="3165475" y="3379788"/>
          <p14:tracePt t="55348" x="3143250" y="3414713"/>
          <p14:tracePt t="55365" x="3128963" y="3451225"/>
          <p14:tracePt t="55382" x="3122613" y="3471863"/>
          <p14:tracePt t="55399" x="3094038" y="3514725"/>
          <p14:tracePt t="55416" x="3065463" y="3551238"/>
          <p14:tracePt t="55419" x="3065463" y="3565525"/>
          <p14:tracePt t="55432" x="3057525" y="3579813"/>
          <p14:tracePt t="55449" x="3057525" y="3608388"/>
          <p14:tracePt t="55466" x="3051175" y="3622675"/>
          <p14:tracePt t="55483" x="3036888" y="3651250"/>
          <p14:tracePt t="55499" x="3028950" y="3671888"/>
          <p14:tracePt t="55516" x="3008313" y="3708400"/>
          <p14:tracePt t="55533" x="3008313" y="3722688"/>
          <p14:tracePt t="55549" x="2994025" y="3743325"/>
          <p14:tracePt t="55552" x="2994025" y="3751263"/>
          <p14:tracePt t="55566" x="2986088" y="3757613"/>
          <p14:tracePt t="55583" x="2986088" y="3771900"/>
          <p14:tracePt t="55616" x="2986088" y="3779838"/>
          <p14:tracePt t="55660" x="2979738" y="3779838"/>
          <p14:tracePt t="55669" x="2979738" y="3786188"/>
          <p14:tracePt t="55675" x="2979738" y="3794125"/>
          <p14:tracePt t="55684" x="2979738" y="3800475"/>
          <p14:tracePt t="57131" x="2979738" y="3808413"/>
          <p14:tracePt t="57225" x="2971800" y="3808413"/>
          <p14:tracePt t="57606" x="2971800" y="3814763"/>
          <p14:tracePt t="57615" x="2971800" y="3822700"/>
          <p14:tracePt t="57630" x="2979738" y="3822700"/>
          <p14:tracePt t="57638" x="2979738" y="3829050"/>
          <p14:tracePt t="57645" x="2994025" y="3851275"/>
          <p14:tracePt t="57660" x="3014663" y="3894138"/>
          <p14:tracePt t="57677" x="3043238" y="3951288"/>
          <p14:tracePt t="57695" x="3114675" y="4114800"/>
          <p14:tracePt t="57711" x="3179763" y="4300538"/>
          <p14:tracePt t="57728" x="3265488" y="4414838"/>
          <p14:tracePt t="57745" x="3322638" y="4465638"/>
          <p14:tracePt t="57761" x="3336925" y="4479925"/>
          <p14:tracePt t="57996" x="3343275" y="4479925"/>
          <p14:tracePt t="58004" x="3351213" y="4465638"/>
          <p14:tracePt t="58012" x="3365500" y="4457700"/>
          <p14:tracePt t="58029" x="3408363" y="4414838"/>
          <p14:tracePt t="58047" x="3465513" y="4379913"/>
          <p14:tracePt t="58063" x="3551238" y="4351338"/>
          <p14:tracePt t="58079" x="3629025" y="4329113"/>
          <p14:tracePt t="58096" x="3722688" y="4314825"/>
          <p14:tracePt t="58114" x="3851275" y="4300538"/>
          <p14:tracePt t="58130" x="3965575" y="4300538"/>
          <p14:tracePt t="58146" x="4108450" y="4294188"/>
          <p14:tracePt t="58163" x="4251325" y="4294188"/>
          <p14:tracePt t="58180" x="4337050" y="4294188"/>
          <p14:tracePt t="58197" x="4465638" y="4300538"/>
          <p14:tracePt t="58213" x="4551363" y="4300538"/>
          <p14:tracePt t="58216" x="4572000" y="4300538"/>
          <p14:tracePt t="58230" x="4614863" y="4300538"/>
          <p14:tracePt t="58249" x="4643438" y="4300538"/>
          <p14:tracePt t="58264" x="4657725" y="4300538"/>
          <p14:tracePt t="58297" x="4665663" y="4308475"/>
          <p14:tracePt t="58314" x="4686300" y="4308475"/>
          <p14:tracePt t="58331" x="4751388" y="4329113"/>
          <p14:tracePt t="58347" x="4794250" y="4329113"/>
          <p14:tracePt t="58364" x="4829175" y="4329113"/>
          <p14:tracePt t="58381" x="4851400" y="4329113"/>
          <p14:tracePt t="59278" x="4843463" y="4329113"/>
          <p14:tracePt t="59333" x="4837113" y="4329113"/>
          <p14:tracePt t="59349" x="4829175" y="4329113"/>
          <p14:tracePt t="59372" x="4814888" y="4329113"/>
          <p14:tracePt t="59388" x="4808538" y="4329113"/>
          <p14:tracePt t="59411" x="4800600" y="4329113"/>
          <p14:tracePt t="59427" x="4794250" y="4329113"/>
          <p14:tracePt t="59443" x="4786313" y="4329113"/>
          <p14:tracePt t="59458" x="4779963" y="4329113"/>
          <p14:tracePt t="59473" x="4772025" y="4329113"/>
          <p14:tracePt t="59480" x="4765675" y="4329113"/>
          <p14:tracePt t="59536" x="4757738" y="4329113"/>
          <p14:tracePt t="59544" x="4751388" y="4329113"/>
          <p14:tracePt t="59553" x="4743450" y="4322763"/>
          <p14:tracePt t="59570" x="4729163" y="4322763"/>
          <p14:tracePt t="59587" x="4708525" y="4314825"/>
          <p14:tracePt t="59604" x="4686300" y="4308475"/>
          <p14:tracePt t="59621" x="4665663" y="4300538"/>
          <p14:tracePt t="59958" x="4672013" y="4300538"/>
          <p14:tracePt t="59966" x="4672013" y="4294188"/>
          <p14:tracePt t="59972" x="4679950" y="4294188"/>
          <p14:tracePt t="60512" x="4686300" y="4294188"/>
          <p14:tracePt t="60521" x="4722813" y="4294188"/>
          <p14:tracePt t="60528" x="4786313" y="4314825"/>
          <p14:tracePt t="60542" x="4879975" y="4314825"/>
          <p14:tracePt t="60559" x="5143500" y="4351338"/>
          <p14:tracePt t="60575" x="5351463" y="4351338"/>
          <p14:tracePt t="60592" x="5500688" y="4357688"/>
          <p14:tracePt t="60609" x="5629275" y="4365625"/>
          <p14:tracePt t="60627" x="5665788" y="4365625"/>
          <p14:tracePt t="60643" x="5672138" y="4365625"/>
          <p14:tracePt t="65172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6.4 </a:t>
            </a:r>
            <a:r>
              <a:rPr lang="ko-KR" altLang="en-US" dirty="0">
                <a:solidFill>
                  <a:srgbClr val="0000FF"/>
                </a:solidFill>
              </a:rPr>
              <a:t>원형연결리스트의 응용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연결된 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구조</a:t>
            </a: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삽입 연산</a:t>
            </a: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삭제 연산</a:t>
            </a: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전체 노드의 방문</a:t>
            </a:r>
            <a:endParaRPr lang="en-US" altLang="ko-KR" sz="24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4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6"/>
    </mc:Choice>
    <mc:Fallback xmlns="">
      <p:transition spd="slow" advTm="204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0890" x="5729288" y="3900488"/>
          <p14:tracePt t="11077" x="5715000" y="3894138"/>
          <p14:tracePt t="11084" x="5694363" y="3871913"/>
          <p14:tracePt t="11091" x="5657850" y="3843338"/>
          <p14:tracePt t="11107" x="5537200" y="3786188"/>
          <p14:tracePt t="11124" x="5408613" y="3736975"/>
          <p14:tracePt t="11141" x="5280025" y="3700463"/>
          <p14:tracePt t="11157" x="5114925" y="3657600"/>
          <p14:tracePt t="11174" x="4943475" y="3586163"/>
          <p14:tracePt t="11192" x="4743450" y="3529013"/>
          <p14:tracePt t="11209" x="4608513" y="3494088"/>
          <p14:tracePt t="11225" x="4486275" y="3465513"/>
          <p14:tracePt t="11241" x="4379913" y="3414713"/>
          <p14:tracePt t="11258" x="4257675" y="3371850"/>
          <p14:tracePt t="11275" x="4137025" y="3343275"/>
          <p14:tracePt t="11291" x="4071938" y="3314700"/>
          <p14:tracePt t="11308" x="3986213" y="3286125"/>
          <p14:tracePt t="11326" x="3843338" y="3228975"/>
          <p14:tracePt t="11342" x="3786188" y="3194050"/>
          <p14:tracePt t="11359" x="3729038" y="3179763"/>
          <p14:tracePt t="11375" x="3657600" y="3165475"/>
          <p14:tracePt t="11392" x="3594100" y="3151188"/>
          <p14:tracePt t="11409" x="3529013" y="3136900"/>
          <p14:tracePt t="11426" x="3451225" y="3086100"/>
          <p14:tracePt t="11443" x="3379788" y="3065463"/>
          <p14:tracePt t="11459" x="3322638" y="3043238"/>
          <p14:tracePt t="11476" x="3251200" y="2994025"/>
          <p14:tracePt t="11493" x="3222625" y="2971800"/>
          <p14:tracePt t="11510" x="3165475" y="2951163"/>
          <p14:tracePt t="11526" x="3114675" y="2914650"/>
          <p14:tracePt t="11543" x="3065463" y="2879725"/>
          <p14:tracePt t="11545" x="3043238" y="2851150"/>
          <p14:tracePt t="11560" x="2979738" y="2808288"/>
          <p14:tracePt t="11576" x="2943225" y="2786063"/>
          <p14:tracePt t="11594" x="2886075" y="2757488"/>
          <p14:tracePt t="11611" x="2865438" y="2751138"/>
          <p14:tracePt t="11627" x="2836863" y="2722563"/>
          <p14:tracePt t="11644" x="2808288" y="2708275"/>
          <p14:tracePt t="11660" x="2794000" y="2693988"/>
          <p14:tracePt t="11694" x="2794000" y="2686050"/>
          <p14:tracePt t="11711" x="2786063" y="2679700"/>
          <p14:tracePt t="11727" x="2786063" y="2671763"/>
          <p14:tracePt t="11745" x="2786063" y="2657475"/>
          <p14:tracePt t="11761" x="2779713" y="2651125"/>
          <p14:tracePt t="11778" x="2779713" y="2636838"/>
          <p14:tracePt t="11803" x="2779713" y="2622550"/>
          <p14:tracePt t="11811" x="2779713" y="2608263"/>
          <p14:tracePt t="11827" x="2779713" y="2600325"/>
          <p14:tracePt t="11844" x="2779713" y="2571750"/>
          <p14:tracePt t="11861" x="2786063" y="2557463"/>
          <p14:tracePt t="11877" x="2800350" y="2536825"/>
          <p14:tracePt t="11895" x="2814638" y="2528888"/>
          <p14:tracePt t="11911" x="2836863" y="2508250"/>
          <p14:tracePt t="11928" x="2857500" y="2493963"/>
          <p14:tracePt t="11945" x="2879725" y="2479675"/>
          <p14:tracePt t="11962" x="2894013" y="2465388"/>
          <p14:tracePt t="11978" x="2922588" y="2457450"/>
          <p14:tracePt t="11995" x="2943225" y="2451100"/>
          <p14:tracePt t="12012" x="2965450" y="2443163"/>
          <p14:tracePt t="12029" x="2979738" y="2436813"/>
          <p14:tracePt t="12046" x="2986088" y="2436813"/>
          <p14:tracePt t="12115" x="2994025" y="2436813"/>
          <p14:tracePt t="12139" x="3000375" y="2428875"/>
          <p14:tracePt t="12148" x="3014663" y="2422525"/>
          <p14:tracePt t="12152" x="3022600" y="2422525"/>
          <p14:tracePt t="12164" x="3028950" y="2422525"/>
          <p14:tracePt t="12180" x="3036888" y="2408238"/>
          <p14:tracePt t="12196" x="3051175" y="2408238"/>
          <p14:tracePt t="12213" x="3065463" y="2393950"/>
          <p14:tracePt t="12230" x="3086100" y="2379663"/>
          <p14:tracePt t="12234" x="3108325" y="2379663"/>
          <p14:tracePt t="12246" x="3122613" y="2365375"/>
          <p14:tracePt t="12263" x="3151188" y="2336800"/>
          <p14:tracePt t="12280" x="3171825" y="2322513"/>
          <p14:tracePt t="12296" x="3200400" y="2300288"/>
          <p14:tracePt t="12314" x="3228975" y="2300288"/>
          <p14:tracePt t="12331" x="3243263" y="2293938"/>
          <p14:tracePt t="12348" x="3265488" y="2293938"/>
          <p14:tracePt t="12677" x="3265488" y="2300288"/>
          <p14:tracePt t="12692" x="3265488" y="2308225"/>
          <p14:tracePt t="12701" x="3265488" y="2314575"/>
          <p14:tracePt t="12718" x="3265488" y="2322513"/>
          <p14:tracePt t="12732" x="3265488" y="2328863"/>
          <p14:tracePt t="12771" x="3265488" y="2336800"/>
          <p14:tracePt t="12778" x="3265488" y="2343150"/>
          <p14:tracePt t="12795" x="3265488" y="2351088"/>
          <p14:tracePt t="12811" x="3265488" y="2357438"/>
          <p14:tracePt t="12833" x="3265488" y="2371725"/>
          <p14:tracePt t="12849" x="3257550" y="2379663"/>
          <p14:tracePt t="12856" x="3251200" y="2379663"/>
          <p14:tracePt t="12873" x="3243263" y="2386013"/>
          <p14:tracePt t="12883" x="3236913" y="2386013"/>
          <p14:tracePt t="12900" x="3228975" y="2400300"/>
          <p14:tracePt t="12916" x="3222625" y="2400300"/>
          <p14:tracePt t="12919" x="3200400" y="2414588"/>
          <p14:tracePt t="12937" x="3194050" y="2414588"/>
          <p14:tracePt t="12951" x="3186113" y="2428875"/>
          <p14:tracePt t="12967" x="3171825" y="2436813"/>
          <p14:tracePt t="12984" x="3157538" y="2436813"/>
          <p14:tracePt t="13002" x="3151188" y="2451100"/>
          <p14:tracePt t="13017" x="3136900" y="2457450"/>
          <p14:tracePt t="13034" x="3122613" y="2465388"/>
          <p14:tracePt t="13051" x="3122613" y="2471738"/>
          <p14:tracePt t="13068" x="3094038" y="2486025"/>
          <p14:tracePt t="13084" x="3086100" y="2493963"/>
          <p14:tracePt t="13101" x="3079750" y="2514600"/>
          <p14:tracePt t="13118" x="3065463" y="2522538"/>
          <p14:tracePt t="13135" x="3043238" y="2536825"/>
          <p14:tracePt t="13152" x="3028950" y="2536825"/>
          <p14:tracePt t="13168" x="3022600" y="2543175"/>
          <p14:tracePt t="13185" x="3014663" y="2551113"/>
          <p14:tracePt t="13202" x="3008313" y="2551113"/>
          <p14:tracePt t="13218" x="3000375" y="2557463"/>
          <p14:tracePt t="13235" x="2994025" y="2557463"/>
          <p14:tracePt t="13269" x="2986088" y="2565400"/>
          <p14:tracePt t="13803" x="2979738" y="2571750"/>
          <p14:tracePt t="13810" x="2979738" y="2579688"/>
          <p14:tracePt t="13833" x="2971800" y="2586038"/>
          <p14:tracePt t="13842" x="2971800" y="2593975"/>
          <p14:tracePt t="13858" x="2971800" y="2600325"/>
          <p14:tracePt t="13872" x="2965450" y="2665413"/>
          <p14:tracePt t="13889" x="2957513" y="2714625"/>
          <p14:tracePt t="13906" x="2951163" y="2771775"/>
          <p14:tracePt t="13922" x="2928938" y="2865438"/>
          <p14:tracePt t="13939" x="2914650" y="2908300"/>
          <p14:tracePt t="13956" x="2908300" y="2965450"/>
          <p14:tracePt t="13959" x="2908300" y="2986088"/>
          <p14:tracePt t="13972" x="2908300" y="3008313"/>
          <p14:tracePt t="13989" x="2900363" y="3065463"/>
          <p14:tracePt t="14006" x="2900363" y="3143250"/>
          <p14:tracePt t="14023" x="2894013" y="3265488"/>
          <p14:tracePt t="14040" x="2879725" y="3386138"/>
          <p14:tracePt t="14056" x="2857500" y="3486150"/>
          <p14:tracePt t="14073" x="2836863" y="3629025"/>
          <p14:tracePt t="14076" x="2836863" y="3671888"/>
          <p14:tracePt t="14090" x="2836863" y="3722688"/>
          <p14:tracePt t="14107" x="2836863" y="3743325"/>
          <p14:tracePt t="14124" x="2828925" y="3743325"/>
          <p14:tracePt t="14381" x="2828925" y="3736975"/>
          <p14:tracePt t="14389" x="2836863" y="3722688"/>
          <p14:tracePt t="14395" x="2851150" y="3722688"/>
          <p14:tracePt t="14408" x="2865438" y="3722688"/>
          <p14:tracePt t="14425" x="2900363" y="3700463"/>
          <p14:tracePt t="14442" x="2943225" y="3686175"/>
          <p14:tracePt t="14458" x="3000375" y="3651250"/>
          <p14:tracePt t="14475" x="3036888" y="3636963"/>
          <p14:tracePt t="14491" x="3122613" y="3622675"/>
          <p14:tracePt t="14508" x="3200400" y="3571875"/>
          <p14:tracePt t="14525" x="3271838" y="3551238"/>
          <p14:tracePt t="14545" x="3351213" y="3508375"/>
          <p14:tracePt t="14559" x="3379788" y="3494088"/>
          <p14:tracePt t="14575" x="3457575" y="3429000"/>
          <p14:tracePt t="14592" x="3508375" y="3371850"/>
          <p14:tracePt t="14609" x="3565525" y="3300413"/>
          <p14:tracePt t="14626" x="3636963" y="3236913"/>
          <p14:tracePt t="14642" x="3694113" y="3186113"/>
          <p14:tracePt t="14660" x="3751263" y="3151188"/>
          <p14:tracePt t="14663" x="3786188" y="3128963"/>
          <p14:tracePt t="14677" x="3851275" y="3094038"/>
          <p14:tracePt t="14693" x="3894138" y="3079750"/>
          <p14:tracePt t="14710" x="3929063" y="3071813"/>
          <p14:tracePt t="14726" x="3965575" y="3057525"/>
          <p14:tracePt t="14743" x="3986213" y="3057525"/>
          <p14:tracePt t="14760" x="4008438" y="3057525"/>
          <p14:tracePt t="14763" x="4014788" y="3057525"/>
          <p14:tracePt t="14780" x="4029075" y="3057525"/>
          <p14:tracePt t="14795" x="4037013" y="3057525"/>
          <p14:tracePt t="14810" x="4051300" y="3051175"/>
          <p14:tracePt t="14827" x="4051300" y="3043238"/>
          <p14:tracePt t="14844" x="4057650" y="3043238"/>
          <p14:tracePt t="15631" x="4065588" y="3051175"/>
          <p14:tracePt t="15639" x="4065588" y="3057525"/>
          <p14:tracePt t="15647" x="4065588" y="3086100"/>
          <p14:tracePt t="15665" x="4051300" y="3143250"/>
          <p14:tracePt t="15681" x="4051300" y="3194050"/>
          <p14:tracePt t="15698" x="4051300" y="3271838"/>
          <p14:tracePt t="15715" x="4051300" y="3343275"/>
          <p14:tracePt t="15732" x="4051300" y="3357563"/>
          <p14:tracePt t="15749" x="4051300" y="3379788"/>
          <p14:tracePt t="15765" x="4051300" y="3386138"/>
          <p14:tracePt t="15782" x="4051300" y="3400425"/>
          <p14:tracePt t="15801" x="4051300" y="3408363"/>
          <p14:tracePt t="15815" x="4051300" y="3422650"/>
          <p14:tracePt t="15816" x="4051300" y="3429000"/>
          <p14:tracePt t="15832" x="4051300" y="3443288"/>
          <p14:tracePt t="15849" x="4057650" y="3465513"/>
          <p14:tracePt t="15865" x="4065588" y="3479800"/>
          <p14:tracePt t="15882" x="4065588" y="3486150"/>
          <p14:tracePt t="15951" x="4065588" y="3494088"/>
          <p14:tracePt t="15966" x="4071938" y="3494088"/>
          <p14:tracePt t="15975" x="4079875" y="3494088"/>
          <p14:tracePt t="15982" x="4086225" y="3500438"/>
          <p14:tracePt t="15999" x="4114800" y="3508375"/>
          <p14:tracePt t="16016" x="4151313" y="3508375"/>
          <p14:tracePt t="16033" x="4165600" y="3508375"/>
          <p14:tracePt t="16050" x="4186238" y="3508375"/>
          <p14:tracePt t="16067" x="4229100" y="3522663"/>
          <p14:tracePt t="16083" x="4237038" y="3522663"/>
          <p14:tracePt t="16100" x="4243388" y="3522663"/>
          <p14:tracePt t="16117" x="4251325" y="3522663"/>
          <p14:tracePt t="16134" x="4257675" y="3529013"/>
          <p14:tracePt t="16150" x="4257675" y="3536950"/>
          <p14:tracePt t="16168" x="4265613" y="3543300"/>
          <p14:tracePt t="16184" x="4300538" y="3551238"/>
          <p14:tracePt t="16201" x="4337050" y="3565525"/>
          <p14:tracePt t="16217" x="4400550" y="3586163"/>
          <p14:tracePt t="16234" x="4494213" y="3600450"/>
          <p14:tracePt t="16251" x="4572000" y="3629025"/>
          <p14:tracePt t="16268" x="4643438" y="3643313"/>
          <p14:tracePt t="16284" x="4700588" y="3665538"/>
          <p14:tracePt t="16302" x="4800600" y="3700463"/>
          <p14:tracePt t="16318" x="4837113" y="3714750"/>
          <p14:tracePt t="16334" x="4879975" y="3714750"/>
          <p14:tracePt t="16351" x="4922838" y="3729038"/>
          <p14:tracePt t="16369" x="4943475" y="3736975"/>
          <p14:tracePt t="16385" x="4965700" y="3743325"/>
          <p14:tracePt t="16402" x="5008563" y="3757613"/>
          <p14:tracePt t="16418" x="5014913" y="3757613"/>
          <p14:tracePt t="16661" x="5029200" y="3765550"/>
          <p14:tracePt t="16669" x="5043488" y="3771900"/>
          <p14:tracePt t="16677" x="5072063" y="3779838"/>
          <p14:tracePt t="16686" x="5080000" y="3794125"/>
          <p14:tracePt t="16703" x="5129213" y="3808413"/>
          <p14:tracePt t="16720" x="5172075" y="3829050"/>
          <p14:tracePt t="16737" x="5237163" y="3851275"/>
          <p14:tracePt t="16754" x="5300663" y="3865563"/>
          <p14:tracePt t="16770" x="5314950" y="3865563"/>
          <p14:tracePt t="16789" x="5329238" y="3865563"/>
          <p14:tracePt t="16804" x="5337175" y="3865563"/>
          <p14:tracePt t="20172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90554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단순연결리스트로 구현한 </a:t>
            </a:r>
            <a:r>
              <a:rPr lang="ko-KR" altLang="en-US" dirty="0" smtClean="0"/>
              <a:t>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원형연결리스트로 구현한 </a:t>
            </a:r>
            <a:r>
              <a:rPr lang="ko-KR" altLang="en-US" dirty="0" smtClean="0"/>
              <a:t>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tail</a:t>
            </a:r>
            <a:r>
              <a:rPr lang="ko-KR" altLang="en-US" dirty="0"/>
              <a:t>을 사용하는 것이 </a:t>
            </a:r>
            <a:r>
              <a:rPr lang="en-US" altLang="ko-KR" dirty="0"/>
              <a:t>rear </a:t>
            </a:r>
            <a:r>
              <a:rPr lang="ko-KR" altLang="en-US" dirty="0"/>
              <a:t>와 </a:t>
            </a:r>
            <a:r>
              <a:rPr lang="en-US" altLang="ko-KR" dirty="0"/>
              <a:t>front</a:t>
            </a:r>
            <a:r>
              <a:rPr lang="ko-KR" altLang="en-US" dirty="0"/>
              <a:t>에 바로 접근할 수 있다는 점에서 훨씬 효율적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원형연결리스트의 </a:t>
            </a:r>
            <a:r>
              <a:rPr lang="ko-KR" altLang="en-US" dirty="0"/>
              <a:t>응용</a:t>
            </a:r>
            <a:r>
              <a:rPr lang="en-US" altLang="ko-KR" dirty="0"/>
              <a:t>: </a:t>
            </a:r>
            <a:r>
              <a:rPr lang="ko-KR" altLang="en-US" dirty="0"/>
              <a:t>연결된 큐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95" y="1853825"/>
            <a:ext cx="5868980" cy="13145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995" y="3834045"/>
            <a:ext cx="5580620" cy="16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73"/>
    </mc:Choice>
    <mc:Fallback xmlns="">
      <p:transition spd="slow" advTm="17067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332" x="7143750" y="3251200"/>
          <p14:tracePt t="2475" x="7143750" y="3243263"/>
          <p14:tracePt t="2483" x="7129463" y="3236913"/>
          <p14:tracePt t="2492" x="7123113" y="3236913"/>
          <p14:tracePt t="2506" x="7108825" y="3214688"/>
          <p14:tracePt t="2523" x="7051675" y="3186113"/>
          <p14:tracePt t="2540" x="7008813" y="3165475"/>
          <p14:tracePt t="2557" x="6994525" y="3157538"/>
          <p14:tracePt t="2574" x="6929438" y="3143250"/>
          <p14:tracePt t="2590" x="6815138" y="3100388"/>
          <p14:tracePt t="2607" x="6715125" y="3071813"/>
          <p14:tracePt t="2626" x="6615113" y="3043238"/>
          <p14:tracePt t="2640" x="6494463" y="2994025"/>
          <p14:tracePt t="2657" x="6380163" y="2951163"/>
          <p14:tracePt t="2674" x="6265863" y="2922588"/>
          <p14:tracePt t="2691" x="6115050" y="2914650"/>
          <p14:tracePt t="2708" x="5943600" y="2865438"/>
          <p14:tracePt t="2724" x="5851525" y="2836863"/>
          <p14:tracePt t="2741" x="5757863" y="2800350"/>
          <p14:tracePt t="2758" x="5672138" y="2743200"/>
          <p14:tracePt t="2775" x="5537200" y="2693988"/>
          <p14:tracePt t="2791" x="5380038" y="2643188"/>
          <p14:tracePt t="2809" x="5151438" y="2571750"/>
          <p14:tracePt t="2825" x="4951413" y="2500313"/>
          <p14:tracePt t="2842" x="4814888" y="2457450"/>
          <p14:tracePt t="2858" x="4679950" y="2436813"/>
          <p14:tracePt t="2875" x="4551363" y="2393950"/>
          <p14:tracePt t="2892" x="4386263" y="2357438"/>
          <p14:tracePt t="2910" x="4222750" y="2308225"/>
          <p14:tracePt t="2926" x="3971925" y="2279650"/>
          <p14:tracePt t="2943" x="3786188" y="2236788"/>
          <p14:tracePt t="2959" x="3651250" y="2222500"/>
          <p14:tracePt t="2976" x="3451225" y="2208213"/>
          <p14:tracePt t="2992" x="3257550" y="2193925"/>
          <p14:tracePt t="3009" x="3100388" y="2157413"/>
          <p14:tracePt t="3026" x="2979738" y="2157413"/>
          <p14:tracePt t="3044" x="2794000" y="2179638"/>
          <p14:tracePt t="3060" x="2728913" y="2193925"/>
          <p14:tracePt t="3076" x="2643188" y="2200275"/>
          <p14:tracePt t="3093" x="2593975" y="2200275"/>
          <p14:tracePt t="3109" x="2551113" y="2200275"/>
          <p14:tracePt t="3126" x="2508250" y="2214563"/>
          <p14:tracePt t="3143" x="2471738" y="2222500"/>
          <p14:tracePt t="3160" x="2443163" y="2228850"/>
          <p14:tracePt t="3176" x="2393950" y="2236788"/>
          <p14:tracePt t="3194" x="2336800" y="2251075"/>
          <p14:tracePt t="3210" x="2251075" y="2271713"/>
          <p14:tracePt t="3227" x="2171700" y="2286000"/>
          <p14:tracePt t="3244" x="2122488" y="2293938"/>
          <p14:tracePt t="3260" x="2093913" y="2293938"/>
          <p14:tracePt t="3277" x="2079625" y="2293938"/>
          <p14:tracePt t="3280" x="2071688" y="2293938"/>
          <p14:tracePt t="3443" x="2085975" y="2293938"/>
          <p14:tracePt t="3452" x="2100263" y="2293938"/>
          <p14:tracePt t="3461" x="2114550" y="2293938"/>
          <p14:tracePt t="3478" x="2128838" y="2293938"/>
          <p14:tracePt t="3495" x="2157413" y="2279650"/>
          <p14:tracePt t="3512" x="2171700" y="2265363"/>
          <p14:tracePt t="3528" x="2179638" y="2257425"/>
          <p14:tracePt t="3545" x="2185988" y="2251075"/>
          <p14:tracePt t="3562" x="2193925" y="2243138"/>
          <p14:tracePt t="3579" x="2200275" y="2228850"/>
          <p14:tracePt t="3596" x="2214563" y="2222500"/>
          <p14:tracePt t="3613" x="2222500" y="2214563"/>
          <p14:tracePt t="3865" x="2243138" y="2208213"/>
          <p14:tracePt t="3873" x="2271713" y="2208213"/>
          <p14:tracePt t="3881" x="2322513" y="2193925"/>
          <p14:tracePt t="3897" x="2422525" y="2193925"/>
          <p14:tracePt t="3914" x="2543175" y="2193925"/>
          <p14:tracePt t="3930" x="2714625" y="2185988"/>
          <p14:tracePt t="3947" x="2865438" y="2185988"/>
          <p14:tracePt t="3964" x="3079750" y="2185988"/>
          <p14:tracePt t="3968" x="3194050" y="2193925"/>
          <p14:tracePt t="3981" x="3357563" y="2214563"/>
          <p14:tracePt t="3998" x="3579813" y="2236788"/>
          <p14:tracePt t="4015" x="3800475" y="2243138"/>
          <p14:tracePt t="4031" x="4037013" y="2243138"/>
          <p14:tracePt t="4048" x="4257675" y="2286000"/>
          <p14:tracePt t="4065" x="4443413" y="2300288"/>
          <p14:tracePt t="4082" x="4651375" y="2328863"/>
          <p14:tracePt t="4099" x="4729163" y="2328863"/>
          <p14:tracePt t="4116" x="4779963" y="2336800"/>
          <p14:tracePt t="4132" x="4800600" y="2336800"/>
          <p14:tracePt t="4148" x="4837113" y="2336800"/>
          <p14:tracePt t="4169" x="4865688" y="2336800"/>
          <p14:tracePt t="4182" x="4879975" y="2336800"/>
          <p14:tracePt t="4198" x="4914900" y="2336800"/>
          <p14:tracePt t="4201" x="4922838" y="2336800"/>
          <p14:tracePt t="4215" x="4943475" y="2328863"/>
          <p14:tracePt t="4233" x="4994275" y="2322513"/>
          <p14:tracePt t="4249" x="5043488" y="2322513"/>
          <p14:tracePt t="4266" x="5094288" y="2322513"/>
          <p14:tracePt t="4285" x="5157788" y="2322513"/>
          <p14:tracePt t="4300" x="5222875" y="2308225"/>
          <p14:tracePt t="4302" x="5272088" y="2308225"/>
          <p14:tracePt t="4317" x="5351463" y="2300288"/>
          <p14:tracePt t="4333" x="5429250" y="2293938"/>
          <p14:tracePt t="4349" x="5480050" y="2279650"/>
          <p14:tracePt t="4366" x="5543550" y="2271713"/>
          <p14:tracePt t="4383" x="5565775" y="2271713"/>
          <p14:tracePt t="4400" x="5614988" y="2271713"/>
          <p14:tracePt t="4417" x="5657850" y="2271713"/>
          <p14:tracePt t="4434" x="5737225" y="2271713"/>
          <p14:tracePt t="4451" x="5772150" y="2257425"/>
          <p14:tracePt t="4467" x="5800725" y="2257425"/>
          <p14:tracePt t="4483" x="5808663" y="2251075"/>
          <p14:tracePt t="4517" x="5808663" y="2243138"/>
          <p14:tracePt t="4554" x="5815013" y="2243138"/>
          <p14:tracePt t="4562" x="5822950" y="2243138"/>
          <p14:tracePt t="4576" x="5829300" y="2236788"/>
          <p14:tracePt t="4584" x="5837238" y="2236788"/>
          <p14:tracePt t="4601" x="5857875" y="2222500"/>
          <p14:tracePt t="4618" x="5865813" y="2222500"/>
          <p14:tracePt t="4634" x="5886450" y="2214563"/>
          <p14:tracePt t="4651" x="5894388" y="2214563"/>
          <p14:tracePt t="4668" x="5908675" y="2208213"/>
          <p14:tracePt t="4685" x="5915025" y="2208213"/>
          <p14:tracePt t="4701" x="5922963" y="2200275"/>
          <p14:tracePt t="4718" x="5929313" y="2200275"/>
          <p14:tracePt t="5108" x="5929313" y="2193925"/>
          <p14:tracePt t="5911" x="5922963" y="2193925"/>
          <p14:tracePt t="5920" x="5915025" y="2193925"/>
          <p14:tracePt t="5928" x="5908675" y="2193925"/>
          <p14:tracePt t="5941" x="5900738" y="2193925"/>
          <p14:tracePt t="5958" x="5865813" y="2193925"/>
          <p14:tracePt t="5974" x="5837238" y="2200275"/>
          <p14:tracePt t="5992" x="5800725" y="2208213"/>
          <p14:tracePt t="6008" x="5786438" y="2208213"/>
          <p14:tracePt t="6025" x="5780088" y="2214563"/>
          <p14:tracePt t="6041" x="5765800" y="2214563"/>
          <p14:tracePt t="6058" x="5751513" y="2214563"/>
          <p14:tracePt t="6075" x="5737225" y="2214563"/>
          <p14:tracePt t="6092" x="5722938" y="2214563"/>
          <p14:tracePt t="6108" x="5708650" y="2222500"/>
          <p14:tracePt t="6126" x="5700713" y="2222500"/>
          <p14:tracePt t="6143" x="5680075" y="2228850"/>
          <p14:tracePt t="6159" x="5657850" y="2228850"/>
          <p14:tracePt t="6160" x="5643563" y="2228850"/>
          <p14:tracePt t="6176" x="5637213" y="2228850"/>
          <p14:tracePt t="6193" x="5629275" y="2228850"/>
          <p14:tracePt t="6209" x="5622925" y="2228850"/>
          <p14:tracePt t="6226" x="5614988" y="2228850"/>
          <p14:tracePt t="6243" x="5600700" y="2228850"/>
          <p14:tracePt t="6260" x="5594350" y="2228850"/>
          <p14:tracePt t="6276" x="5586413" y="2228850"/>
          <p14:tracePt t="6293" x="5572125" y="2228850"/>
          <p14:tracePt t="6310" x="5565775" y="2228850"/>
          <p14:tracePt t="6326" x="5557838" y="2228850"/>
          <p14:tracePt t="6802" x="5572125" y="2228850"/>
          <p14:tracePt t="6812" x="5580063" y="2228850"/>
          <p14:tracePt t="6826" x="5586413" y="2228850"/>
          <p14:tracePt t="6832" x="5594350" y="2228850"/>
          <p14:tracePt t="6846" x="5608638" y="2222500"/>
          <p14:tracePt t="6863" x="5622925" y="2222500"/>
          <p14:tracePt t="6879" x="5637213" y="2214563"/>
          <p14:tracePt t="6896" x="5643563" y="2208213"/>
          <p14:tracePt t="6958" x="5651500" y="2208213"/>
          <p14:tracePt t="6973" x="5672138" y="2208213"/>
          <p14:tracePt t="6982" x="5694363" y="2208213"/>
          <p14:tracePt t="6988" x="5715000" y="2208213"/>
          <p14:tracePt t="6997" x="5743575" y="2200275"/>
          <p14:tracePt t="7014" x="5786438" y="2200275"/>
          <p14:tracePt t="7030" x="5800725" y="2200275"/>
          <p14:tracePt t="7047" x="5822950" y="2185988"/>
          <p14:tracePt t="7064" x="5843588" y="2185988"/>
          <p14:tracePt t="7080" x="5851525" y="2185988"/>
          <p14:tracePt t="7083" x="5857875" y="2185988"/>
          <p14:tracePt t="7098" x="5880100" y="2185988"/>
          <p14:tracePt t="7115" x="5900738" y="2185988"/>
          <p14:tracePt t="7131" x="5929313" y="2185988"/>
          <p14:tracePt t="7148" x="5957888" y="2185988"/>
          <p14:tracePt t="7164" x="5972175" y="2185988"/>
          <p14:tracePt t="7181" x="5980113" y="2185988"/>
          <p14:tracePt t="7214" x="5986463" y="2179638"/>
          <p14:tracePt t="7231" x="5994400" y="2179638"/>
          <p14:tracePt t="7248" x="6000750" y="2179638"/>
          <p14:tracePt t="7265" x="6008688" y="2179638"/>
          <p14:tracePt t="7436" x="6008688" y="2185988"/>
          <p14:tracePt t="7443" x="6008688" y="2193925"/>
          <p14:tracePt t="7458" x="6008688" y="2200275"/>
          <p14:tracePt t="7489" x="6008688" y="2208213"/>
          <p14:tracePt t="7514" x="6008688" y="2214563"/>
          <p14:tracePt t="7521" x="6008688" y="2222500"/>
          <p14:tracePt t="7532" x="6000750" y="2228850"/>
          <p14:tracePt t="7568" x="6000750" y="2236788"/>
          <p14:tracePt t="7661" x="6000750" y="2243138"/>
          <p14:tracePt t="7894" x="5986463" y="2243138"/>
          <p14:tracePt t="7904" x="5972175" y="2243138"/>
          <p14:tracePt t="7911" x="5943600" y="2243138"/>
          <p14:tracePt t="7921" x="5929313" y="2243138"/>
          <p14:tracePt t="7935" x="5865813" y="2257425"/>
          <p14:tracePt t="7952" x="5808663" y="2271713"/>
          <p14:tracePt t="7968" x="5651500" y="2293938"/>
          <p14:tracePt t="7986" x="5429250" y="2300288"/>
          <p14:tracePt t="8002" x="5243513" y="2314575"/>
          <p14:tracePt t="8019" x="5029200" y="2336800"/>
          <p14:tracePt t="8036" x="4694238" y="2365375"/>
          <p14:tracePt t="8052" x="4522788" y="2386013"/>
          <p14:tracePt t="8069" x="4365625" y="2371725"/>
          <p14:tracePt t="8086" x="4186238" y="2351088"/>
          <p14:tracePt t="8102" x="3965575" y="2322513"/>
          <p14:tracePt t="8119" x="3671888" y="2308225"/>
          <p14:tracePt t="8122" x="3471863" y="2308225"/>
          <p14:tracePt t="8136" x="3143250" y="2308225"/>
          <p14:tracePt t="8155" x="2894013" y="2308225"/>
          <p14:tracePt t="8170" x="2657475" y="2308225"/>
          <p14:tracePt t="8186" x="2514600" y="2300288"/>
          <p14:tracePt t="8203" x="2436813" y="2300288"/>
          <p14:tracePt t="8221" x="2400300" y="2300288"/>
          <p14:tracePt t="8236" x="2351088" y="2293938"/>
          <p14:tracePt t="8253" x="2286000" y="2293938"/>
          <p14:tracePt t="8270" x="2228850" y="2293938"/>
          <p14:tracePt t="8287" x="2193925" y="2293938"/>
          <p14:tracePt t="8304" x="2171700" y="2286000"/>
          <p14:tracePt t="8320" x="2165350" y="2286000"/>
          <p14:tracePt t="8337" x="2157413" y="2286000"/>
          <p14:tracePt t="8355" x="2143125" y="2286000"/>
          <p14:tracePt t="8371" x="2136775" y="2286000"/>
          <p14:tracePt t="8387" x="2128838" y="2286000"/>
          <p14:tracePt t="8466" x="2128838" y="2279650"/>
          <p14:tracePt t="8474" x="2136775" y="2279650"/>
          <p14:tracePt t="8482" x="2143125" y="2279650"/>
          <p14:tracePt t="8489" x="2143125" y="2271713"/>
          <p14:tracePt t="8505" x="2165350" y="2265363"/>
          <p14:tracePt t="8522" x="2193925" y="2265363"/>
          <p14:tracePt t="8538" x="2214563" y="2257425"/>
          <p14:tracePt t="8555" x="2251075" y="2251075"/>
          <p14:tracePt t="8571" x="2279650" y="2243138"/>
          <p14:tracePt t="8588" x="2314575" y="2243138"/>
          <p14:tracePt t="8605" x="2343150" y="2243138"/>
          <p14:tracePt t="8623" x="2365375" y="2236788"/>
          <p14:tracePt t="8655" x="2371725" y="2236788"/>
          <p14:tracePt t="8672" x="2379663" y="2236788"/>
          <p14:tracePt t="8834" x="2393950" y="2236788"/>
          <p14:tracePt t="8843" x="2408238" y="2236788"/>
          <p14:tracePt t="8849" x="2414588" y="2236788"/>
          <p14:tracePt t="8859" x="2451100" y="2222500"/>
          <p14:tracePt t="8873" x="2486025" y="2222500"/>
          <p14:tracePt t="8890" x="2514600" y="2214563"/>
          <p14:tracePt t="8907" x="2565400" y="2208213"/>
          <p14:tracePt t="8924" x="2600325" y="2208213"/>
          <p14:tracePt t="8926" x="2636838" y="2208213"/>
          <p14:tracePt t="8940" x="2671763" y="2208213"/>
          <p14:tracePt t="8957" x="2757488" y="2200275"/>
          <p14:tracePt t="8974" x="2900363" y="2200275"/>
          <p14:tracePt t="8990" x="3051175" y="2200275"/>
          <p14:tracePt t="9007" x="3208338" y="2214563"/>
          <p14:tracePt t="9024" x="3357563" y="2222500"/>
          <p14:tracePt t="9040" x="3522663" y="2236788"/>
          <p14:tracePt t="9057" x="3671888" y="2271713"/>
          <p14:tracePt t="9075" x="3951288" y="2293938"/>
          <p14:tracePt t="9092" x="4079875" y="2308225"/>
          <p14:tracePt t="9107" x="4257675" y="2322513"/>
          <p14:tracePt t="9124" x="4471988" y="2322513"/>
          <p14:tracePt t="9141" x="4600575" y="2328863"/>
          <p14:tracePt t="9158" x="4765675" y="2343150"/>
          <p14:tracePt t="9160" x="4872038" y="2343150"/>
          <p14:tracePt t="9175" x="4951413" y="2351088"/>
          <p14:tracePt t="9193" x="5129213" y="2357438"/>
          <p14:tracePt t="9208" x="5272088" y="2357438"/>
          <p14:tracePt t="9225" x="5357813" y="2357438"/>
          <p14:tracePt t="9242" x="5422900" y="2357438"/>
          <p14:tracePt t="9259" x="5529263" y="2365375"/>
          <p14:tracePt t="9275" x="5600700" y="2371725"/>
          <p14:tracePt t="9292" x="5637213" y="2371725"/>
          <p14:tracePt t="9309" x="5672138" y="2371725"/>
          <p14:tracePt t="9326" x="5686425" y="2371725"/>
          <p14:tracePt t="9342" x="5700713" y="2371725"/>
          <p14:tracePt t="9359" x="5729288" y="2365375"/>
          <p14:tracePt t="9376" x="5765800" y="2365375"/>
          <p14:tracePt t="9393" x="5800725" y="2357438"/>
          <p14:tracePt t="9410" x="5829300" y="2351088"/>
          <p14:tracePt t="9411" x="5843588" y="2343150"/>
          <p14:tracePt t="9435" x="5851525" y="2343150"/>
          <p14:tracePt t="10145" x="5857875" y="2343150"/>
          <p14:tracePt t="10168" x="5865813" y="2343150"/>
          <p14:tracePt t="12014" x="5857875" y="2343150"/>
          <p14:tracePt t="12021" x="5851525" y="2343150"/>
          <p14:tracePt t="12029" x="5837238" y="2343150"/>
          <p14:tracePt t="12039" x="5822950" y="2343150"/>
          <p14:tracePt t="12056" x="5780088" y="2357438"/>
          <p14:tracePt t="12074" x="5722938" y="2371725"/>
          <p14:tracePt t="12090" x="5694363" y="2379663"/>
          <p14:tracePt t="12106" x="5657850" y="2400300"/>
          <p14:tracePt t="12123" x="5622925" y="2408238"/>
          <p14:tracePt t="12129" x="5594350" y="2422525"/>
          <p14:tracePt t="12140" x="5537200" y="2436813"/>
          <p14:tracePt t="12157" x="5408613" y="2465388"/>
          <p14:tracePt t="12174" x="5200650" y="2486025"/>
          <p14:tracePt t="12191" x="4979988" y="2543175"/>
          <p14:tracePt t="12207" x="4729163" y="2614613"/>
          <p14:tracePt t="12224" x="4600575" y="2614613"/>
          <p14:tracePt t="12240" x="4514850" y="2622550"/>
          <p14:tracePt t="12258" x="4408488" y="2636838"/>
          <p14:tracePt t="12274" x="4279900" y="2643188"/>
          <p14:tracePt t="12291" x="4114800" y="2643188"/>
          <p14:tracePt t="12308" x="3708400" y="2657475"/>
          <p14:tracePt t="12324" x="3479800" y="2671763"/>
          <p14:tracePt t="12341" x="3286125" y="2693988"/>
          <p14:tracePt t="12358" x="3151188" y="2757488"/>
          <p14:tracePt t="12376" x="3014663" y="2800350"/>
          <p14:tracePt t="12392" x="2900363" y="2843213"/>
          <p14:tracePt t="12408" x="2736850" y="2871788"/>
          <p14:tracePt t="12412" x="2651125" y="2894013"/>
          <p14:tracePt t="12426" x="2600325" y="2908300"/>
          <p14:tracePt t="12442" x="2451100" y="2951163"/>
          <p14:tracePt t="12459" x="2343150" y="2986088"/>
          <p14:tracePt t="12475" x="2279650" y="3022600"/>
          <p14:tracePt t="12492" x="2265363" y="3028950"/>
          <p14:tracePt t="12612" x="2265363" y="3036888"/>
          <p14:tracePt t="12699" x="2271713" y="3036888"/>
          <p14:tracePt t="12707" x="2286000" y="3036888"/>
          <p14:tracePt t="12715" x="2300288" y="3036888"/>
          <p14:tracePt t="12726" x="2314575" y="3036888"/>
          <p14:tracePt t="12744" x="2336800" y="3028950"/>
          <p14:tracePt t="12760" x="2365375" y="3022600"/>
          <p14:tracePt t="12777" x="2393950" y="3022600"/>
          <p14:tracePt t="12794" x="2400300" y="3014663"/>
          <p14:tracePt t="12928" x="2408238" y="3014663"/>
          <p14:tracePt t="12943" x="2414588" y="3014663"/>
          <p14:tracePt t="12949" x="2422525" y="3014663"/>
          <p14:tracePt t="12961" x="2422525" y="3008313"/>
          <p14:tracePt t="12978" x="2428875" y="3008313"/>
          <p14:tracePt t="12995" x="2428875" y="3000375"/>
          <p14:tracePt t="13052" x="2436813" y="3000375"/>
          <p14:tracePt t="13060" x="2443163" y="3000375"/>
          <p14:tracePt t="13067" x="2471738" y="3000375"/>
          <p14:tracePt t="13078" x="2486025" y="3000375"/>
          <p14:tracePt t="13096" x="2522538" y="3008313"/>
          <p14:tracePt t="13111" x="2608263" y="3022600"/>
          <p14:tracePt t="13114" x="2636838" y="3028950"/>
          <p14:tracePt t="13128" x="2693988" y="3036888"/>
          <p14:tracePt t="13146" x="2779713" y="3036888"/>
          <p14:tracePt t="13163" x="2857500" y="3043238"/>
          <p14:tracePt t="13179" x="2951163" y="3057525"/>
          <p14:tracePt t="13196" x="3022600" y="3071813"/>
          <p14:tracePt t="13212" x="3071813" y="3094038"/>
          <p14:tracePt t="13229" x="3171825" y="3094038"/>
          <p14:tracePt t="13246" x="3294063" y="3100388"/>
          <p14:tracePt t="13264" x="3379788" y="3100388"/>
          <p14:tracePt t="13280" x="3457575" y="3100388"/>
          <p14:tracePt t="13297" x="3529013" y="3100388"/>
          <p14:tracePt t="13313" x="3622675" y="3108325"/>
          <p14:tracePt t="13330" x="3708400" y="3108325"/>
          <p14:tracePt t="13347" x="3765550" y="3108325"/>
          <p14:tracePt t="13363" x="3894138" y="3108325"/>
          <p14:tracePt t="13380" x="3994150" y="3122613"/>
          <p14:tracePt t="13397" x="4079875" y="3122613"/>
          <p14:tracePt t="13414" x="4165600" y="3100388"/>
          <p14:tracePt t="13430" x="4265613" y="3079750"/>
          <p14:tracePt t="13447" x="4394200" y="3051175"/>
          <p14:tracePt t="13464" x="4551363" y="3008313"/>
          <p14:tracePt t="13481" x="4714875" y="2979738"/>
          <p14:tracePt t="13497" x="4800600" y="2957513"/>
          <p14:tracePt t="13514" x="4937125" y="2951163"/>
          <p14:tracePt t="13531" x="5022850" y="2943225"/>
          <p14:tracePt t="13548" x="5100638" y="2943225"/>
          <p14:tracePt t="13565" x="5157788" y="2943225"/>
          <p14:tracePt t="13582" x="5208588" y="2936875"/>
          <p14:tracePt t="13583" x="5243513" y="2936875"/>
          <p14:tracePt t="13598" x="5294313" y="2922588"/>
          <p14:tracePt t="13615" x="5337175" y="2922588"/>
          <p14:tracePt t="13631" x="5372100" y="2900363"/>
          <p14:tracePt t="13648" x="5414963" y="2900363"/>
          <p14:tracePt t="13665" x="5451475" y="2900363"/>
          <p14:tracePt t="13682" x="5494338" y="2900363"/>
          <p14:tracePt t="13699" x="5572125" y="2922588"/>
          <p14:tracePt t="13716" x="5622925" y="2928938"/>
          <p14:tracePt t="13732" x="5657850" y="2936875"/>
          <p14:tracePt t="13748" x="5708650" y="2936875"/>
          <p14:tracePt t="13765" x="5737225" y="2936875"/>
          <p14:tracePt t="13782" x="5786438" y="2936875"/>
          <p14:tracePt t="13799" x="5843588" y="2936875"/>
          <p14:tracePt t="13801" x="5880100" y="2943225"/>
          <p14:tracePt t="13816" x="5937250" y="2943225"/>
          <p14:tracePt t="13832" x="6000750" y="2951163"/>
          <p14:tracePt t="13850" x="6065838" y="2951163"/>
          <p14:tracePt t="13866" x="6108700" y="2957513"/>
          <p14:tracePt t="13883" x="6157913" y="2957513"/>
          <p14:tracePt t="13899" x="6194425" y="2965450"/>
          <p14:tracePt t="13916" x="6229350" y="2971800"/>
          <p14:tracePt t="13933" x="6272213" y="2971800"/>
          <p14:tracePt t="13950" x="6294438" y="2979738"/>
          <p14:tracePt t="13966" x="6315075" y="2979738"/>
          <p14:tracePt t="13984" x="6343650" y="2986088"/>
          <p14:tracePt t="14000" x="6357938" y="2986088"/>
          <p14:tracePt t="14017" x="6380163" y="2994025"/>
          <p14:tracePt t="14034" x="6415088" y="3000375"/>
          <p14:tracePt t="14051" x="6443663" y="3008313"/>
          <p14:tracePt t="14067" x="6465888" y="3014663"/>
          <p14:tracePt t="14084" x="6480175" y="3014663"/>
          <p14:tracePt t="14100" x="6494463" y="3014663"/>
          <p14:tracePt t="14119" x="6508750" y="3014663"/>
          <p14:tracePt t="14122" x="6515100" y="3014663"/>
          <p14:tracePt t="14138" x="6523038" y="3014663"/>
          <p14:tracePt t="14150" x="6537325" y="3014663"/>
          <p14:tracePt t="14168" x="6565900" y="3014663"/>
          <p14:tracePt t="14184" x="6572250" y="3014663"/>
          <p14:tracePt t="14201" x="6586538" y="3014663"/>
          <p14:tracePt t="14218" x="6600825" y="3014663"/>
          <p14:tracePt t="14235" x="6615113" y="3014663"/>
          <p14:tracePt t="14251" x="6623050" y="3014663"/>
          <p14:tracePt t="14268" x="6629400" y="3014663"/>
          <p14:tracePt t="14285" x="6665913" y="3008313"/>
          <p14:tracePt t="14301" x="6672263" y="3008313"/>
          <p14:tracePt t="14318" x="6686550" y="3008313"/>
          <p14:tracePt t="14335" x="6700838" y="3008313"/>
          <p14:tracePt t="14352" x="6715125" y="3000375"/>
          <p14:tracePt t="14368" x="6723063" y="3000375"/>
          <p14:tracePt t="14386" x="6751638" y="3000375"/>
          <p14:tracePt t="14403" x="6772275" y="2986088"/>
          <p14:tracePt t="14419" x="6794500" y="2971800"/>
          <p14:tracePt t="14436" x="6829425" y="2951163"/>
          <p14:tracePt t="14452" x="6843713" y="2943225"/>
          <p14:tracePt t="14469" x="6872288" y="2914650"/>
          <p14:tracePt t="14486" x="6908800" y="2886075"/>
          <p14:tracePt t="14504" x="6915150" y="2886075"/>
          <p14:tracePt t="14506" x="6929438" y="2871788"/>
          <p14:tracePt t="14519" x="6943725" y="2865438"/>
          <p14:tracePt t="14538" x="6951663" y="2851150"/>
          <p14:tracePt t="14553" x="6958013" y="2843213"/>
          <p14:tracePt t="14570" x="6965950" y="2836863"/>
          <p14:tracePt t="14586" x="6965950" y="2828925"/>
          <p14:tracePt t="14603" x="6965950" y="2822575"/>
          <p14:tracePt t="14620" x="6972300" y="2814638"/>
          <p14:tracePt t="14653" x="6972300" y="2808288"/>
          <p14:tracePt t="14669" x="6972300" y="2800350"/>
          <p14:tracePt t="14887" x="6965950" y="2800350"/>
          <p14:tracePt t="14894" x="6958013" y="2800350"/>
          <p14:tracePt t="14919" x="6951663" y="2800350"/>
          <p14:tracePt t="14924" x="6951663" y="2808288"/>
          <p14:tracePt t="14938" x="6943725" y="2808288"/>
          <p14:tracePt t="14955" x="6937375" y="2808288"/>
          <p14:tracePt t="14972" x="6923088" y="2808288"/>
          <p14:tracePt t="14990" x="6908800" y="2814638"/>
          <p14:tracePt t="15006" x="6886575" y="2822575"/>
          <p14:tracePt t="15022" x="6872288" y="2822575"/>
          <p14:tracePt t="15039" x="6837363" y="2822575"/>
          <p14:tracePt t="15056" x="6815138" y="2843213"/>
          <p14:tracePt t="15072" x="6800850" y="2843213"/>
          <p14:tracePt t="15089" x="6794500" y="2851150"/>
          <p14:tracePt t="15106" x="6786563" y="2851150"/>
          <p14:tracePt t="15122" x="6780213" y="2851150"/>
          <p14:tracePt t="15139" x="6772275" y="2851150"/>
          <p14:tracePt t="15156" x="6751638" y="2851150"/>
          <p14:tracePt t="15173" x="6729413" y="2851150"/>
          <p14:tracePt t="15190" x="6700838" y="2865438"/>
          <p14:tracePt t="15206" x="6686550" y="2865438"/>
          <p14:tracePt t="15223" x="6680200" y="2871788"/>
          <p14:tracePt t="15241" x="6672263" y="2871788"/>
          <p14:tracePt t="15395" x="6700838" y="2843213"/>
          <p14:tracePt t="15404" x="6737350" y="2808288"/>
          <p14:tracePt t="15411" x="6751638" y="2794000"/>
          <p14:tracePt t="15424" x="6794500" y="2771775"/>
          <p14:tracePt t="15440" x="6851650" y="2714625"/>
          <p14:tracePt t="15458" x="6872288" y="2708275"/>
          <p14:tracePt t="15613" x="6865938" y="2708275"/>
          <p14:tracePt t="15630" x="6858000" y="2708275"/>
          <p14:tracePt t="15637" x="6858000" y="2714625"/>
          <p14:tracePt t="15645" x="6851650" y="2714625"/>
          <p14:tracePt t="15662" x="6843713" y="2722563"/>
          <p14:tracePt t="15676" x="6837363" y="2736850"/>
          <p14:tracePt t="15693" x="6829425" y="2743200"/>
          <p14:tracePt t="15709" x="6815138" y="2743200"/>
          <p14:tracePt t="15726" x="6808788" y="2757488"/>
          <p14:tracePt t="15742" x="6786563" y="2786063"/>
          <p14:tracePt t="15759" x="6780213" y="2800350"/>
          <p14:tracePt t="15776" x="6772275" y="2808288"/>
          <p14:tracePt t="15794" x="6765925" y="2814638"/>
          <p14:tracePt t="15826" x="6765925" y="2822575"/>
          <p14:tracePt t="15842" x="6765925" y="2828925"/>
          <p14:tracePt t="15860" x="6743700" y="2843213"/>
          <p14:tracePt t="15876" x="6737350" y="2865438"/>
          <p14:tracePt t="15893" x="6729413" y="2879725"/>
          <p14:tracePt t="15895" x="6723063" y="2886075"/>
          <p14:tracePt t="15911" x="6723063" y="2894013"/>
          <p14:tracePt t="15926" x="6715125" y="2894013"/>
          <p14:tracePt t="15944" x="6715125" y="2900363"/>
          <p14:tracePt t="17948" x="6708775" y="2900363"/>
          <p14:tracePt t="17957" x="6694488" y="2900363"/>
          <p14:tracePt t="17965" x="6686550" y="2900363"/>
          <p14:tracePt t="17973" x="6680200" y="2900363"/>
          <p14:tracePt t="17987" x="6665913" y="2900363"/>
          <p14:tracePt t="18004" x="6629400" y="2900363"/>
          <p14:tracePt t="18021" x="6594475" y="2908300"/>
          <p14:tracePt t="18039" x="6486525" y="2914650"/>
          <p14:tracePt t="18055" x="6372225" y="2928938"/>
          <p14:tracePt t="18071" x="6272213" y="2936875"/>
          <p14:tracePt t="18088" x="6115050" y="2965450"/>
          <p14:tracePt t="18105" x="6008688" y="2971800"/>
          <p14:tracePt t="18121" x="5929313" y="2979738"/>
          <p14:tracePt t="18138" x="5857875" y="2994025"/>
          <p14:tracePt t="18155" x="5786438" y="3000375"/>
          <p14:tracePt t="18175" x="5694363" y="3008313"/>
          <p14:tracePt t="18176" x="5643563" y="3014663"/>
          <p14:tracePt t="18188" x="5586413" y="3022600"/>
          <p14:tracePt t="18206" x="5372100" y="3057525"/>
          <p14:tracePt t="18222" x="5243513" y="3071813"/>
          <p14:tracePt t="18239" x="5072063" y="3086100"/>
          <p14:tracePt t="18256" x="4957763" y="3108325"/>
          <p14:tracePt t="18273" x="4822825" y="3122613"/>
          <p14:tracePt t="18289" x="4722813" y="3136900"/>
          <p14:tracePt t="18306" x="4608513" y="3136900"/>
          <p14:tracePt t="18323" x="4471988" y="3143250"/>
          <p14:tracePt t="18339" x="4300538" y="3151188"/>
          <p14:tracePt t="18356" x="4129088" y="3151188"/>
          <p14:tracePt t="18373" x="4014788" y="3151188"/>
          <p14:tracePt t="18389" x="3851275" y="3151188"/>
          <p14:tracePt t="18406" x="3700463" y="3136900"/>
          <p14:tracePt t="18423" x="3565525" y="3122613"/>
          <p14:tracePt t="18440" x="3357563" y="3065463"/>
          <p14:tracePt t="18457" x="3257550" y="3043238"/>
          <p14:tracePt t="18474" x="3151188" y="3036888"/>
          <p14:tracePt t="18490" x="3057525" y="3008313"/>
          <p14:tracePt t="18507" x="2979738" y="2971800"/>
          <p14:tracePt t="18524" x="2922588" y="2943225"/>
          <p14:tracePt t="18541" x="2886075" y="2914650"/>
          <p14:tracePt t="18557" x="2851150" y="2886075"/>
          <p14:tracePt t="18575" x="2800350" y="2836863"/>
          <p14:tracePt t="18591" x="2779713" y="2808288"/>
          <p14:tracePt t="18608" x="2751138" y="2751138"/>
          <p14:tracePt t="18624" x="2743200" y="2708275"/>
          <p14:tracePt t="18641" x="2728913" y="2686050"/>
          <p14:tracePt t="18658" x="2708275" y="2636838"/>
          <p14:tracePt t="18675" x="2671763" y="2608263"/>
          <p14:tracePt t="18691" x="2643188" y="2586038"/>
          <p14:tracePt t="18708" x="2628900" y="2571750"/>
          <p14:tracePt t="18725" x="2622550" y="2557463"/>
          <p14:tracePt t="18742" x="2614613" y="2528888"/>
          <p14:tracePt t="18758" x="2600325" y="2493963"/>
          <p14:tracePt t="18775" x="2600325" y="2465388"/>
          <p14:tracePt t="18792" x="2586038" y="2451100"/>
          <p14:tracePt t="18796" x="2579688" y="2436813"/>
          <p14:tracePt t="18808" x="2571750" y="2400300"/>
          <p14:tracePt t="18825" x="2557463" y="2365375"/>
          <p14:tracePt t="18842" x="2551113" y="2343150"/>
          <p14:tracePt t="18877" x="2543175" y="2336800"/>
          <p14:tracePt t="18982" x="2528888" y="2343150"/>
          <p14:tracePt t="18988" x="2514600" y="2351088"/>
          <p14:tracePt t="18994" x="2500313" y="2386013"/>
          <p14:tracePt t="19010" x="2479675" y="2436813"/>
          <p14:tracePt t="19026" x="2465388" y="2493963"/>
          <p14:tracePt t="19043" x="2457450" y="2536825"/>
          <p14:tracePt t="19059" x="2457450" y="2565400"/>
          <p14:tracePt t="19077" x="2457450" y="2608263"/>
          <p14:tracePt t="19093" x="2457450" y="2651125"/>
          <p14:tracePt t="19110" x="2457450" y="2708275"/>
          <p14:tracePt t="19127" x="2457450" y="2743200"/>
          <p14:tracePt t="19143" x="2457450" y="2779713"/>
          <p14:tracePt t="19160" x="2457450" y="2814638"/>
          <p14:tracePt t="19177" x="2457450" y="2843213"/>
          <p14:tracePt t="19193" x="2457450" y="2851150"/>
          <p14:tracePt t="19211" x="2457450" y="2879725"/>
          <p14:tracePt t="19227" x="2457450" y="2900363"/>
          <p14:tracePt t="19244" x="2451100" y="2957513"/>
          <p14:tracePt t="19260" x="2451100" y="2994025"/>
          <p14:tracePt t="19277" x="2451100" y="3028950"/>
          <p14:tracePt t="19296" x="2451100" y="3043238"/>
          <p14:tracePt t="19449" x="2451100" y="3036888"/>
          <p14:tracePt t="19457" x="2451100" y="3028950"/>
          <p14:tracePt t="19465" x="2451100" y="3022600"/>
          <p14:tracePt t="19479" x="2451100" y="3014663"/>
          <p14:tracePt t="21323" x="2451100" y="3008313"/>
          <p14:tracePt t="21331" x="2451100" y="3000375"/>
          <p14:tracePt t="21355" x="2457450" y="3000375"/>
          <p14:tracePt t="21363" x="2457450" y="2986088"/>
          <p14:tracePt t="21387" x="2457450" y="2979738"/>
          <p14:tracePt t="21394" x="2465388" y="2979738"/>
          <p14:tracePt t="21416" x="2465388" y="2971800"/>
          <p14:tracePt t="21425" x="2471738" y="2971800"/>
          <p14:tracePt t="21442" x="2471738" y="2965450"/>
          <p14:tracePt t="21471" x="2471738" y="2957513"/>
          <p14:tracePt t="21481" x="2479675" y="2957513"/>
          <p14:tracePt t="21489" x="2486025" y="2957513"/>
          <p14:tracePt t="21506" x="2493963" y="2951163"/>
          <p14:tracePt t="21523" x="2508250" y="2951163"/>
          <p14:tracePt t="21540" x="2514600" y="2951163"/>
          <p14:tracePt t="21556" x="2528888" y="2936875"/>
          <p14:tracePt t="21573" x="2571750" y="2922588"/>
          <p14:tracePt t="21589" x="2608263" y="2922588"/>
          <p14:tracePt t="21606" x="2679700" y="2894013"/>
          <p14:tracePt t="21623" x="2779713" y="2886075"/>
          <p14:tracePt t="21640" x="2900363" y="2879725"/>
          <p14:tracePt t="21656" x="3028950" y="2871788"/>
          <p14:tracePt t="21676" x="3236913" y="2871788"/>
          <p14:tracePt t="21690" x="3371850" y="2886075"/>
          <p14:tracePt t="21707" x="3500438" y="2908300"/>
          <p14:tracePt t="21723" x="3622675" y="2914650"/>
          <p14:tracePt t="21740" x="3800475" y="2914650"/>
          <p14:tracePt t="21757" x="3951288" y="2914650"/>
          <p14:tracePt t="21774" x="4122738" y="2879725"/>
          <p14:tracePt t="21790" x="4279900" y="2808288"/>
          <p14:tracePt t="21808" x="4522788" y="2757488"/>
          <p14:tracePt t="21824" x="4629150" y="2751138"/>
          <p14:tracePt t="21841" x="4757738" y="2743200"/>
          <p14:tracePt t="21857" x="4922838" y="2743200"/>
          <p14:tracePt t="21875" x="5108575" y="2722563"/>
          <p14:tracePt t="21892" x="5380038" y="2700338"/>
          <p14:tracePt t="21908" x="5600700" y="2700338"/>
          <p14:tracePt t="21925" x="5765800" y="2693988"/>
          <p14:tracePt t="21942" x="5908675" y="2693988"/>
          <p14:tracePt t="21959" x="6008688" y="2693988"/>
          <p14:tracePt t="21975" x="6080125" y="2686050"/>
          <p14:tracePt t="21992" x="6165850" y="2686050"/>
          <p14:tracePt t="22009" x="6223000" y="2686050"/>
          <p14:tracePt t="22026" x="6294438" y="2679700"/>
          <p14:tracePt t="22042" x="6300788" y="2671763"/>
          <p14:tracePt t="22059" x="6300788" y="2665413"/>
          <p14:tracePt t="22076" x="6300788" y="2651125"/>
          <p14:tracePt t="22109" x="6300788" y="2643188"/>
          <p14:tracePt t="22208" x="6300788" y="2636838"/>
          <p14:tracePt t="22244" x="6286500" y="2636838"/>
          <p14:tracePt t="22253" x="6257925" y="2636838"/>
          <p14:tracePt t="22263" x="6215063" y="2643188"/>
          <p14:tracePt t="22276" x="6115050" y="2643188"/>
          <p14:tracePt t="22293" x="6043613" y="2643188"/>
          <p14:tracePt t="22310" x="5980113" y="2643188"/>
          <p14:tracePt t="22327" x="5937250" y="2622550"/>
          <p14:tracePt t="22344" x="5929313" y="2614613"/>
          <p14:tracePt t="22440" x="5922963" y="2614613"/>
          <p14:tracePt t="22457" x="5894388" y="2614613"/>
          <p14:tracePt t="22466" x="5829300" y="2614613"/>
          <p14:tracePt t="22473" x="5772150" y="2614613"/>
          <p14:tracePt t="22480" x="5715000" y="2614613"/>
          <p14:tracePt t="22495" x="5543550" y="2622550"/>
          <p14:tracePt t="22511" x="5329238" y="2628900"/>
          <p14:tracePt t="22528" x="5165725" y="2643188"/>
          <p14:tracePt t="22545" x="5014913" y="2643188"/>
          <p14:tracePt t="22562" x="4837113" y="2643188"/>
          <p14:tracePt t="22578" x="4657725" y="2628900"/>
          <p14:tracePt t="22581" x="4551363" y="2622550"/>
          <p14:tracePt t="22595" x="4486275" y="2622550"/>
          <p14:tracePt t="22612" x="4251325" y="2636838"/>
          <p14:tracePt t="22628" x="4094163" y="2657475"/>
          <p14:tracePt t="22645" x="3929063" y="2665413"/>
          <p14:tracePt t="22662" x="3771900" y="2679700"/>
          <p14:tracePt t="22679" x="3594100" y="2757488"/>
          <p14:tracePt t="22696" x="3429000" y="2779713"/>
          <p14:tracePt t="22712" x="3265488" y="2794000"/>
          <p14:tracePt t="22715" x="3186113" y="2794000"/>
          <p14:tracePt t="22729" x="3057525" y="2800350"/>
          <p14:tracePt t="22746" x="2922588" y="2808288"/>
          <p14:tracePt t="22762" x="2794000" y="2814638"/>
          <p14:tracePt t="22779" x="2700338" y="2814638"/>
          <p14:tracePt t="22797" x="2593975" y="2814638"/>
          <p14:tracePt t="22813" x="2543175" y="2814638"/>
          <p14:tracePt t="22830" x="2457450" y="2814638"/>
          <p14:tracePt t="22846" x="2422525" y="2814638"/>
          <p14:tracePt t="22863" x="2408238" y="2814638"/>
          <p14:tracePt t="22880" x="2400300" y="2814638"/>
          <p14:tracePt t="22896" x="2393950" y="2814638"/>
          <p14:tracePt t="22913" x="2379663" y="2814638"/>
          <p14:tracePt t="22930" x="2371725" y="2814638"/>
          <p14:tracePt t="22947" x="2365375" y="2814638"/>
          <p14:tracePt t="22963" x="2357438" y="2814638"/>
          <p14:tracePt t="23035" x="2351088" y="2814638"/>
          <p14:tracePt t="23216" x="2365375" y="2814638"/>
          <p14:tracePt t="23222" x="2379663" y="2814638"/>
          <p14:tracePt t="23232" x="2393950" y="2814638"/>
          <p14:tracePt t="23248" x="2451100" y="2814638"/>
          <p14:tracePt t="23265" x="2471738" y="2814638"/>
          <p14:tracePt t="23282" x="2486025" y="2814638"/>
          <p14:tracePt t="23298" x="2493963" y="2814638"/>
          <p14:tracePt t="23606" x="2486025" y="2814638"/>
          <p14:tracePt t="23622" x="2479675" y="2814638"/>
          <p14:tracePt t="23629" x="2471738" y="2814638"/>
          <p14:tracePt t="23635" x="2465388" y="2814638"/>
          <p14:tracePt t="23650" x="2457450" y="2822575"/>
          <p14:tracePt t="23667" x="2443163" y="2822575"/>
          <p14:tracePt t="23684" x="2436813" y="2822575"/>
          <p14:tracePt t="23794" x="2443163" y="2828925"/>
          <p14:tracePt t="23800" x="2486025" y="2836863"/>
          <p14:tracePt t="23807" x="2528888" y="2843213"/>
          <p14:tracePt t="23818" x="2600325" y="2843213"/>
          <p14:tracePt t="23834" x="2800350" y="2871788"/>
          <p14:tracePt t="23851" x="3014663" y="2886075"/>
          <p14:tracePt t="23868" x="3208338" y="2894013"/>
          <p14:tracePt t="23885" x="3508375" y="2865438"/>
          <p14:tracePt t="23902" x="3714750" y="2879725"/>
          <p14:tracePt t="23918" x="3871913" y="2879725"/>
          <p14:tracePt t="23936" x="4051300" y="2871788"/>
          <p14:tracePt t="23952" x="4214813" y="2871788"/>
          <p14:tracePt t="23968" x="4322763" y="2865438"/>
          <p14:tracePt t="23986" x="4551363" y="2828925"/>
          <p14:tracePt t="24002" x="4700588" y="2765425"/>
          <p14:tracePt t="24019" x="4829175" y="2743200"/>
          <p14:tracePt t="24035" x="4943475" y="2728913"/>
          <p14:tracePt t="24052" x="5043488" y="2700338"/>
          <p14:tracePt t="24070" x="5172075" y="2665413"/>
          <p14:tracePt t="24086" x="5257800" y="2636838"/>
          <p14:tracePt t="24103" x="5372100" y="2614613"/>
          <p14:tracePt t="24120" x="5437188" y="2600325"/>
          <p14:tracePt t="24122" x="5457825" y="2600325"/>
          <p14:tracePt t="24136" x="5508625" y="2579688"/>
          <p14:tracePt t="24153" x="5514975" y="2571750"/>
          <p14:tracePt t="24170" x="5537200" y="2565400"/>
          <p14:tracePt t="24187" x="5557838" y="2551113"/>
          <p14:tracePt t="24204" x="5586413" y="2551113"/>
          <p14:tracePt t="24206" x="5586413" y="2543175"/>
          <p14:tracePt t="24220" x="5637213" y="2528888"/>
          <p14:tracePt t="24237" x="5715000" y="2508250"/>
          <p14:tracePt t="24254" x="5757863" y="2500313"/>
          <p14:tracePt t="24271" x="5808663" y="2493963"/>
          <p14:tracePt t="24287" x="5829300" y="2471738"/>
          <p14:tracePt t="24304" x="5843588" y="2471738"/>
          <p14:tracePt t="24321" x="5880100" y="2465388"/>
          <p14:tracePt t="24337" x="5894388" y="2457450"/>
          <p14:tracePt t="24354" x="5915025" y="2451100"/>
          <p14:tracePt t="24379" x="5922963" y="2451100"/>
          <p14:tracePt t="24393" x="5929313" y="2451100"/>
          <p14:tracePt t="24426" x="5937250" y="2451100"/>
          <p14:tracePt t="24442" x="5943600" y="2451100"/>
          <p14:tracePt t="24449" x="5951538" y="2436813"/>
          <p14:tracePt t="24457" x="5957888" y="2436813"/>
          <p14:tracePt t="24479" x="5957888" y="2428875"/>
          <p14:tracePt t="24489" x="5965825" y="2428875"/>
          <p14:tracePt t="24505" x="5965825" y="2422525"/>
          <p14:tracePt t="24522" x="5965825" y="2414588"/>
          <p14:tracePt t="24925" x="5957888" y="2422525"/>
          <p14:tracePt t="24947" x="5957888" y="2428875"/>
          <p14:tracePt t="24963" x="5957888" y="2436813"/>
          <p14:tracePt t="24978" x="5957888" y="2443163"/>
          <p14:tracePt t="24986" x="5957888" y="2451100"/>
          <p14:tracePt t="24995" x="5957888" y="2457450"/>
          <p14:tracePt t="25007" x="5951538" y="2465388"/>
          <p14:tracePt t="25024" x="5943600" y="2479675"/>
          <p14:tracePt t="25043" x="5943600" y="2486025"/>
          <p14:tracePt t="25058" x="5943600" y="2493963"/>
          <p14:tracePt t="25074" x="5943600" y="2500313"/>
          <p14:tracePt t="25091" x="5943600" y="2508250"/>
          <p14:tracePt t="25125" x="5943600" y="2514600"/>
          <p14:tracePt t="25141" x="5943600" y="2522538"/>
          <p14:tracePt t="25963" x="5943600" y="2508250"/>
          <p14:tracePt t="25971" x="5951538" y="2493963"/>
          <p14:tracePt t="25979" x="5965825" y="2457450"/>
          <p14:tracePt t="25996" x="5972175" y="2400300"/>
          <p14:tracePt t="26013" x="5980113" y="2336800"/>
          <p14:tracePt t="26030" x="5980113" y="2322513"/>
          <p14:tracePt t="26047" x="5986463" y="2308225"/>
          <p14:tracePt t="26183" x="5986463" y="2314575"/>
          <p14:tracePt t="26191" x="5986463" y="2328863"/>
          <p14:tracePt t="26197" x="5986463" y="2336800"/>
          <p14:tracePt t="26214" x="5986463" y="2365375"/>
          <p14:tracePt t="26230" x="5986463" y="2386013"/>
          <p14:tracePt t="26247" x="5980113" y="2408238"/>
          <p14:tracePt t="26264" x="5980113" y="2428875"/>
          <p14:tracePt t="26281" x="5980113" y="2436813"/>
          <p14:tracePt t="26297" x="5980113" y="2451100"/>
          <p14:tracePt t="26315" x="5980113" y="2457450"/>
          <p14:tracePt t="26332" x="5980113" y="2465388"/>
          <p14:tracePt t="26348" x="5980113" y="2479675"/>
          <p14:tracePt t="26365" x="5980113" y="2486025"/>
          <p14:tracePt t="26381" x="5980113" y="2500313"/>
          <p14:tracePt t="26398" x="5980113" y="2508250"/>
          <p14:tracePt t="26415" x="5972175" y="2522538"/>
          <p14:tracePt t="26449" x="5972175" y="2536825"/>
          <p14:tracePt t="26466" x="5972175" y="2543175"/>
          <p14:tracePt t="26520" x="5972175" y="2551113"/>
          <p14:tracePt t="26544" x="5972175" y="2565400"/>
          <p14:tracePt t="26557" x="5972175" y="2571750"/>
          <p14:tracePt t="26573" x="5972175" y="2579688"/>
          <p14:tracePt t="26589" x="5972175" y="2586038"/>
          <p14:tracePt t="26597" x="5972175" y="2593975"/>
          <p14:tracePt t="26615" x="5972175" y="2600325"/>
          <p14:tracePt t="26636" x="5972175" y="2608263"/>
          <p14:tracePt t="26705" x="5972175" y="2614613"/>
          <p14:tracePt t="26721" x="5972175" y="2622550"/>
          <p14:tracePt t="28956" x="5943600" y="2622550"/>
          <p14:tracePt t="28963" x="5900738" y="2628900"/>
          <p14:tracePt t="28971" x="5837238" y="2628900"/>
          <p14:tracePt t="28986" x="5757863" y="2636838"/>
          <p14:tracePt t="29003" x="5708650" y="2636838"/>
          <p14:tracePt t="29019" x="5622925" y="2643188"/>
          <p14:tracePt t="29036" x="5500688" y="2665413"/>
          <p14:tracePt t="29053" x="5357813" y="2665413"/>
          <p14:tracePt t="29070" x="5243513" y="2665413"/>
          <p14:tracePt t="29086" x="5129213" y="2686050"/>
          <p14:tracePt t="29103" x="4814888" y="2700338"/>
          <p14:tracePt t="29120" x="4600575" y="2700338"/>
          <p14:tracePt t="29137" x="4400550" y="2686050"/>
          <p14:tracePt t="29154" x="4208463" y="2679700"/>
          <p14:tracePt t="29170" x="4008438" y="2651125"/>
          <p14:tracePt t="29188" x="3814763" y="2622550"/>
          <p14:tracePt t="29204" x="3565525" y="2593975"/>
          <p14:tracePt t="29221" x="3422650" y="2579688"/>
          <p14:tracePt t="29237" x="3257550" y="2571750"/>
          <p14:tracePt t="29255" x="3114675" y="2571750"/>
          <p14:tracePt t="29271" x="2957513" y="2571750"/>
          <p14:tracePt t="29288" x="2757488" y="2571750"/>
          <p14:tracePt t="29305" x="2636838" y="2571750"/>
          <p14:tracePt t="29322" x="2486025" y="2586038"/>
          <p14:tracePt t="29338" x="2371725" y="2593975"/>
          <p14:tracePt t="29355" x="2279650" y="2600325"/>
          <p14:tracePt t="29372" x="2208213" y="2608263"/>
          <p14:tracePt t="29388" x="2193925" y="2614613"/>
          <p14:tracePt t="29406" x="2171700" y="2622550"/>
          <p14:tracePt t="29422" x="2157413" y="2622550"/>
          <p14:tracePt t="29439" x="2143125" y="2628900"/>
          <p14:tracePt t="29549" x="2143125" y="2636838"/>
          <p14:tracePt t="29573" x="2143125" y="2643188"/>
          <p14:tracePt t="29580" x="2143125" y="2651125"/>
          <p14:tracePt t="29591" x="2143125" y="2657475"/>
          <p14:tracePt t="29608" x="2143125" y="2665413"/>
          <p14:tracePt t="29624" x="2143125" y="2671763"/>
          <p14:tracePt t="29641" x="2143125" y="2679700"/>
          <p14:tracePt t="29729" x="2151063" y="2686050"/>
          <p14:tracePt t="29737" x="2151063" y="2693988"/>
          <p14:tracePt t="29755" x="2157413" y="2693988"/>
          <p14:tracePt t="29762" x="2157413" y="2700338"/>
          <p14:tracePt t="29775" x="2165350" y="2708275"/>
          <p14:tracePt t="29792" x="2179638" y="2714625"/>
          <p14:tracePt t="29808" x="2193925" y="2722563"/>
          <p14:tracePt t="29825" x="2200275" y="2728913"/>
          <p14:tracePt t="29842" x="2228850" y="2743200"/>
          <p14:tracePt t="29861" x="2314575" y="2828925"/>
          <p14:tracePt t="29877" x="2371725" y="2857500"/>
          <p14:tracePt t="29893" x="2422525" y="2871788"/>
          <p14:tracePt t="29910" x="2479675" y="2894013"/>
          <p14:tracePt t="29927" x="2514600" y="2908300"/>
          <p14:tracePt t="29943" x="2543175" y="2914650"/>
          <p14:tracePt t="29960" x="2551113" y="2922588"/>
          <p14:tracePt t="29977" x="2557463" y="2922588"/>
          <p14:tracePt t="30268" x="2557463" y="2908300"/>
          <p14:tracePt t="30275" x="2557463" y="2894013"/>
          <p14:tracePt t="30283" x="2551113" y="2886075"/>
          <p14:tracePt t="30296" x="2551113" y="2871788"/>
          <p14:tracePt t="30313" x="2543175" y="2851150"/>
          <p14:tracePt t="30330" x="2528888" y="2814638"/>
          <p14:tracePt t="30347" x="2528888" y="2794000"/>
          <p14:tracePt t="30363" x="2522538" y="2757488"/>
          <p14:tracePt t="30380" x="2514600" y="2714625"/>
          <p14:tracePt t="30397" x="2514600" y="2679700"/>
          <p14:tracePt t="30627" x="2514600" y="2686050"/>
          <p14:tracePt t="30635" x="2514600" y="2700338"/>
          <p14:tracePt t="30642" x="2514600" y="2722563"/>
          <p14:tracePt t="30653" x="2514600" y="2736850"/>
          <p14:tracePt t="30666" x="2514600" y="2751138"/>
          <p14:tracePt t="30683" x="2508250" y="2757488"/>
          <p14:tracePt t="30699" x="2508250" y="2765425"/>
          <p14:tracePt t="30716" x="2508250" y="2779713"/>
          <p14:tracePt t="30733" x="2500313" y="2800350"/>
          <p14:tracePt t="30749" x="2493963" y="2808288"/>
          <p14:tracePt t="30768" x="2486025" y="2814638"/>
          <p14:tracePt t="30783" x="2479675" y="2822575"/>
          <p14:tracePt t="30800" x="2471738" y="2828925"/>
          <p14:tracePt t="30818" x="2457450" y="2843213"/>
          <p14:tracePt t="30834" x="2451100" y="2851150"/>
          <p14:tracePt t="31003" x="2451100" y="2843213"/>
          <p14:tracePt t="31011" x="2451100" y="2828925"/>
          <p14:tracePt t="31018" x="2436813" y="2808288"/>
          <p14:tracePt t="31035" x="2414588" y="2736850"/>
          <p14:tracePt t="31052" x="2408238" y="2693988"/>
          <p14:tracePt t="31069" x="2393950" y="2586038"/>
          <p14:tracePt t="31086" x="2393950" y="2551113"/>
          <p14:tracePt t="31103" x="2386013" y="2451100"/>
          <p14:tracePt t="31120" x="2379663" y="2400300"/>
          <p14:tracePt t="31136" x="2371725" y="2357438"/>
          <p14:tracePt t="31153" x="2371725" y="2328863"/>
          <p14:tracePt t="31170" x="2371725" y="2308225"/>
          <p14:tracePt t="31186" x="2371725" y="2279650"/>
          <p14:tracePt t="31203" x="2371725" y="2265363"/>
          <p14:tracePt t="31207" x="2371725" y="2251075"/>
          <p14:tracePt t="31229" x="2371725" y="2243138"/>
          <p14:tracePt t="31315" x="2371725" y="2251075"/>
          <p14:tracePt t="31323" x="2379663" y="2251075"/>
          <p14:tracePt t="31331" x="2379663" y="2265363"/>
          <p14:tracePt t="31338" x="2379663" y="2279650"/>
          <p14:tracePt t="31355" x="2379663" y="2314575"/>
          <p14:tracePt t="31372" x="2379663" y="2336800"/>
          <p14:tracePt t="31388" x="2379663" y="2371725"/>
          <p14:tracePt t="31405" x="2379663" y="2408238"/>
          <p14:tracePt t="31422" x="2379663" y="2428875"/>
          <p14:tracePt t="31426" x="2386013" y="2443163"/>
          <p14:tracePt t="31439" x="2386013" y="2479675"/>
          <p14:tracePt t="31456" x="2379663" y="2528888"/>
          <p14:tracePt t="31472" x="2371725" y="2579688"/>
          <p14:tracePt t="31489" x="2371725" y="2665413"/>
          <p14:tracePt t="31506" x="2365375" y="2743200"/>
          <p14:tracePt t="31523" x="2365375" y="2814638"/>
          <p14:tracePt t="31539" x="2365375" y="2843213"/>
          <p14:tracePt t="31540" x="2365375" y="2857500"/>
          <p14:tracePt t="31556" x="2365375" y="2865438"/>
          <p14:tracePt t="31978" x="2365375" y="2871788"/>
          <p14:tracePt t="31987" x="2371725" y="2879725"/>
          <p14:tracePt t="32000" x="2371725" y="2886075"/>
          <p14:tracePt t="32010" x="2379663" y="2886075"/>
          <p14:tracePt t="32026" x="2393950" y="2886075"/>
          <p14:tracePt t="32043" x="2400300" y="2894013"/>
          <p14:tracePt t="32061" x="2408238" y="2894013"/>
          <p14:tracePt t="32077" x="2422525" y="2894013"/>
          <p14:tracePt t="32094" x="2443163" y="2900363"/>
          <p14:tracePt t="32110" x="2465388" y="2908300"/>
          <p14:tracePt t="32127" x="2493963" y="2922588"/>
          <p14:tracePt t="32720" x="2486025" y="2922588"/>
          <p14:tracePt t="32729" x="2471738" y="2914650"/>
          <p14:tracePt t="32736" x="2465388" y="2900363"/>
          <p14:tracePt t="32750" x="2436813" y="2879725"/>
          <p14:tracePt t="32766" x="2408238" y="2865438"/>
          <p14:tracePt t="32783" x="2365375" y="2828925"/>
          <p14:tracePt t="32800" x="2271713" y="2800350"/>
          <p14:tracePt t="32816" x="2193925" y="2779713"/>
          <p14:tracePt t="32833" x="2122488" y="2771775"/>
          <p14:tracePt t="32850" x="2093913" y="2757488"/>
          <p14:tracePt t="32853" x="2079625" y="2751138"/>
          <p14:tracePt t="32868" x="2057400" y="2751138"/>
          <p14:tracePt t="32884" x="2014538" y="2751138"/>
          <p14:tracePt t="32900" x="1985963" y="2751138"/>
          <p14:tracePt t="32917" x="1971675" y="2751138"/>
          <p14:tracePt t="32934" x="1965325" y="2743200"/>
          <p14:tracePt t="32950" x="1943100" y="2743200"/>
          <p14:tracePt t="33470" x="1965325" y="2714625"/>
          <p14:tracePt t="33479" x="2000250" y="2671763"/>
          <p14:tracePt t="33488" x="2028825" y="2657475"/>
          <p14:tracePt t="33505" x="2108200" y="2528888"/>
          <p14:tracePt t="33522" x="2165350" y="2443163"/>
          <p14:tracePt t="33539" x="2200275" y="2386013"/>
          <p14:tracePt t="33557" x="2228850" y="2351088"/>
          <p14:tracePt t="33572" x="2251075" y="2328863"/>
          <p14:tracePt t="33589" x="2265363" y="2314575"/>
          <p14:tracePt t="33606" x="2271713" y="2308225"/>
          <p14:tracePt t="33623" x="2279650" y="2300288"/>
          <p14:tracePt t="33640" x="2300288" y="2300288"/>
          <p14:tracePt t="33656" x="2314575" y="2293938"/>
          <p14:tracePt t="33673" x="2328863" y="2286000"/>
          <p14:tracePt t="33692" x="2336800" y="2279650"/>
          <p14:tracePt t="33791" x="2357438" y="2279650"/>
          <p14:tracePt t="33799" x="2371725" y="2271713"/>
          <p14:tracePt t="33807" x="2393950" y="2257425"/>
          <p14:tracePt t="33824" x="2451100" y="2222500"/>
          <p14:tracePt t="33841" x="2479675" y="2214563"/>
          <p14:tracePt t="33858" x="2522538" y="2193925"/>
          <p14:tracePt t="33875" x="2528888" y="2185988"/>
          <p14:tracePt t="33891" x="2543175" y="2185988"/>
          <p14:tracePt t="33893" x="2543175" y="2179638"/>
          <p14:tracePt t="34002" x="2565400" y="2193925"/>
          <p14:tracePt t="34009" x="2586038" y="2200275"/>
          <p14:tracePt t="34017" x="2608263" y="2214563"/>
          <p14:tracePt t="34026" x="2636838" y="2228850"/>
          <p14:tracePt t="34043" x="2708275" y="2265363"/>
          <p14:tracePt t="34059" x="2757488" y="2300288"/>
          <p14:tracePt t="34076" x="2822575" y="2351088"/>
          <p14:tracePt t="34093" x="2871788" y="2408238"/>
          <p14:tracePt t="34111" x="2965450" y="2471738"/>
          <p14:tracePt t="34127" x="3022600" y="2543175"/>
          <p14:tracePt t="34144" x="3071813" y="2579688"/>
          <p14:tracePt t="34160" x="3128963" y="2643188"/>
          <p14:tracePt t="34177" x="3186113" y="2693988"/>
          <p14:tracePt t="34194" x="3286125" y="2751138"/>
          <p14:tracePt t="34211" x="3357563" y="2786063"/>
          <p14:tracePt t="34228" x="3436938" y="2828925"/>
          <p14:tracePt t="34245" x="3494088" y="2865438"/>
          <p14:tracePt t="34261" x="3529013" y="2886075"/>
          <p14:tracePt t="34278" x="3579813" y="2914650"/>
          <p14:tracePt t="34295" x="3614738" y="2928938"/>
          <p14:tracePt t="34311" x="3657600" y="2951163"/>
          <p14:tracePt t="34315" x="3665538" y="2951163"/>
          <p14:tracePt t="34345" x="3671888" y="2951163"/>
          <p14:tracePt t="34385" x="3679825" y="2951163"/>
          <p14:tracePt t="34401" x="3679825" y="2957513"/>
          <p14:tracePt t="34410" x="3686175" y="2957513"/>
          <p14:tracePt t="36041" x="3679825" y="2957513"/>
          <p14:tracePt t="36197" x="3679825" y="2951163"/>
          <p14:tracePt t="36227" x="3671888" y="2951163"/>
          <p14:tracePt t="36392" x="3671888" y="2943225"/>
          <p14:tracePt t="36415" x="3665538" y="2943225"/>
          <p14:tracePt t="37415" x="3665538" y="2971800"/>
          <p14:tracePt t="37424" x="3665538" y="2986088"/>
          <p14:tracePt t="37431" x="3665538" y="3008313"/>
          <p14:tracePt t="37441" x="3665538" y="3022600"/>
          <p14:tracePt t="37454" x="3679825" y="3057525"/>
          <p14:tracePt t="37470" x="3694113" y="3086100"/>
          <p14:tracePt t="37487" x="3700463" y="3128963"/>
          <p14:tracePt t="37504" x="3714750" y="3157538"/>
          <p14:tracePt t="37522" x="3722688" y="3186113"/>
          <p14:tracePt t="37537" x="3729038" y="3194050"/>
          <p14:tracePt t="37554" x="3743325" y="3214688"/>
          <p14:tracePt t="37571" x="3757613" y="3236913"/>
          <p14:tracePt t="37588" x="3765550" y="3257550"/>
          <p14:tracePt t="37605" x="3779838" y="3279775"/>
          <p14:tracePt t="37621" x="3800475" y="3300413"/>
          <p14:tracePt t="37638" x="3808413" y="3308350"/>
          <p14:tracePt t="37657" x="3814763" y="3314700"/>
          <p14:tracePt t="37713" x="3814763" y="3322638"/>
          <p14:tracePt t="37721" x="3822700" y="3328988"/>
          <p14:tracePt t="37735" x="3822700" y="3336925"/>
          <p14:tracePt t="37751" x="3822700" y="3351213"/>
          <p14:tracePt t="37759" x="3829050" y="3357563"/>
          <p14:tracePt t="37773" x="3843338" y="3371850"/>
          <p14:tracePt t="37792" x="3879850" y="3443288"/>
          <p14:tracePt t="37806" x="3894138" y="3471863"/>
          <p14:tracePt t="37823" x="3914775" y="3508375"/>
          <p14:tracePt t="37840" x="3922713" y="3536950"/>
          <p14:tracePt t="37856" x="3929063" y="3565525"/>
          <p14:tracePt t="37874" x="3943350" y="3608388"/>
          <p14:tracePt t="37890" x="3951288" y="3665538"/>
          <p14:tracePt t="37907" x="3971925" y="3694113"/>
          <p14:tracePt t="37924" x="3986213" y="3708400"/>
          <p14:tracePt t="37941" x="3994150" y="3722688"/>
          <p14:tracePt t="37957" x="3994150" y="3729038"/>
          <p14:tracePt t="38000" x="3994150" y="3736975"/>
          <p14:tracePt t="38009" x="3994150" y="3743325"/>
          <p14:tracePt t="38025" x="3994150" y="3765550"/>
          <p14:tracePt t="38042" x="3994150" y="3786188"/>
          <p14:tracePt t="38058" x="4000500" y="3800475"/>
          <p14:tracePt t="38076" x="4000500" y="3808413"/>
          <p14:tracePt t="38092" x="4000500" y="3814763"/>
          <p14:tracePt t="38846" x="4008438" y="3814763"/>
          <p14:tracePt t="41539" x="4008438" y="3822700"/>
          <p14:tracePt t="41547" x="4008438" y="3836988"/>
          <p14:tracePt t="41556" x="4014788" y="3843338"/>
          <p14:tracePt t="41570" x="4022725" y="3857625"/>
          <p14:tracePt t="41587" x="4029075" y="3865563"/>
          <p14:tracePt t="41604" x="4057650" y="3879850"/>
          <p14:tracePt t="41621" x="4065588" y="3879850"/>
          <p14:tracePt t="41637" x="4086225" y="3886200"/>
          <p14:tracePt t="41654" x="4094163" y="3886200"/>
          <p14:tracePt t="41670" x="4100513" y="3886200"/>
          <p14:tracePt t="41688" x="4114800" y="3894138"/>
          <p14:tracePt t="41704" x="4129088" y="3900488"/>
          <p14:tracePt t="41721" x="4157663" y="3914775"/>
          <p14:tracePt t="41738" x="4179888" y="3922713"/>
          <p14:tracePt t="41756" x="4214813" y="3943350"/>
          <p14:tracePt t="41772" x="4265613" y="3957638"/>
          <p14:tracePt t="41776" x="4271963" y="3957638"/>
          <p14:tracePt t="41788" x="4279900" y="3957638"/>
          <p14:tracePt t="41805" x="4308475" y="3971925"/>
          <p14:tracePt t="41822" x="4322763" y="3971925"/>
          <p14:tracePt t="41838" x="4337050" y="3971925"/>
          <p14:tracePt t="41855" x="4357688" y="3971925"/>
          <p14:tracePt t="41872" x="4371975" y="3986213"/>
          <p14:tracePt t="41890" x="4400550" y="3994150"/>
          <p14:tracePt t="41891" x="4408488" y="4000500"/>
          <p14:tracePt t="41906" x="4443413" y="4008438"/>
          <p14:tracePt t="41922" x="4494213" y="4014788"/>
          <p14:tracePt t="41940" x="4529138" y="4022725"/>
          <p14:tracePt t="41956" x="4565650" y="4051300"/>
          <p14:tracePt t="41973" x="4594225" y="4057650"/>
          <p14:tracePt t="41990" x="4622800" y="4071938"/>
          <p14:tracePt t="42007" x="4651375" y="4086225"/>
          <p14:tracePt t="42023" x="4686300" y="4100513"/>
          <p14:tracePt t="42025" x="4694238" y="4100513"/>
          <p14:tracePt t="42040" x="4729163" y="4114800"/>
          <p14:tracePt t="42057" x="4765675" y="4129088"/>
          <p14:tracePt t="42074" x="4779963" y="4143375"/>
          <p14:tracePt t="42090" x="4822825" y="4165600"/>
          <p14:tracePt t="42107" x="4851400" y="4179888"/>
          <p14:tracePt t="42124" x="4929188" y="4214813"/>
          <p14:tracePt t="42141" x="4965700" y="4243388"/>
          <p14:tracePt t="42157" x="5008563" y="4257675"/>
          <p14:tracePt t="42175" x="5051425" y="4322763"/>
          <p14:tracePt t="42192" x="5100638" y="4394200"/>
          <p14:tracePt t="42208" x="5137150" y="4443413"/>
          <p14:tracePt t="42226" x="5157788" y="4479925"/>
          <p14:tracePt t="42242" x="5229225" y="4557713"/>
          <p14:tracePt t="42259" x="5280025" y="4614863"/>
          <p14:tracePt t="42275" x="5337175" y="4651375"/>
          <p14:tracePt t="42292" x="5408613" y="4694238"/>
          <p14:tracePt t="42309" x="5465763" y="4722813"/>
          <p14:tracePt t="42326" x="5508625" y="4743450"/>
          <p14:tracePt t="42343" x="5543550" y="4772025"/>
          <p14:tracePt t="42360" x="5572125" y="4786313"/>
          <p14:tracePt t="42376" x="5580063" y="4800600"/>
          <p14:tracePt t="42393" x="5586413" y="4814888"/>
          <p14:tracePt t="42410" x="5600700" y="4837113"/>
          <p14:tracePt t="42426" x="5614988" y="4851400"/>
          <p14:tracePt t="42444" x="5637213" y="4857750"/>
          <p14:tracePt t="42460" x="5694363" y="4879975"/>
          <p14:tracePt t="42477" x="5751513" y="4908550"/>
          <p14:tracePt t="42494" x="5829300" y="4914900"/>
          <p14:tracePt t="42510" x="5880100" y="4943475"/>
          <p14:tracePt t="42527" x="5943600" y="4951413"/>
          <p14:tracePt t="42544" x="5986463" y="4951413"/>
          <p14:tracePt t="42561" x="6008688" y="4951413"/>
          <p14:tracePt t="42564" x="6015038" y="4951413"/>
          <p14:tracePt t="42580" x="6029325" y="4951413"/>
          <p14:tracePt t="42595" x="6057900" y="4951413"/>
          <p14:tracePt t="42611" x="6072188" y="4951413"/>
          <p14:tracePt t="42628" x="6100763" y="4951413"/>
          <p14:tracePt t="42645" x="6129338" y="4943475"/>
          <p14:tracePt t="42662" x="6143625" y="4943475"/>
          <p14:tracePt t="42678" x="6157913" y="4943475"/>
          <p14:tracePt t="42760" x="6165850" y="4937125"/>
          <p14:tracePt t="42775" x="6172200" y="4937125"/>
          <p14:tracePt t="42782" x="6180138" y="4937125"/>
          <p14:tracePt t="42796" x="6194425" y="4922838"/>
          <p14:tracePt t="42813" x="6200775" y="4914900"/>
          <p14:tracePt t="42830" x="6208713" y="4914900"/>
          <p14:tracePt t="42899" x="6215063" y="4914900"/>
          <p14:tracePt t="42923" x="6215063" y="4908550"/>
          <p14:tracePt t="42945" x="6215063" y="4900613"/>
          <p14:tracePt t="42968" x="6223000" y="4900613"/>
          <p14:tracePt t="42977" x="6223000" y="4894263"/>
          <p14:tracePt t="43009" x="6229350" y="4886325"/>
          <p14:tracePt t="43080" x="6237288" y="4886325"/>
          <p14:tracePt t="43087" x="6243638" y="4879975"/>
          <p14:tracePt t="43098" x="6251575" y="4879975"/>
          <p14:tracePt t="43116" x="6265863" y="4872038"/>
          <p14:tracePt t="43133" x="6286500" y="4872038"/>
          <p14:tracePt t="43149" x="6294438" y="4872038"/>
          <p14:tracePt t="43183" x="6300788" y="4872038"/>
          <p14:tracePt t="43199" x="6308725" y="4872038"/>
          <p14:tracePt t="43243" x="6315075" y="4872038"/>
          <p14:tracePt t="43268" x="6323013" y="4872038"/>
          <p14:tracePt t="43274" x="6329363" y="4872038"/>
          <p14:tracePt t="43283" x="6337300" y="4872038"/>
          <p14:tracePt t="43301" x="6351588" y="4872038"/>
          <p14:tracePt t="43317" x="6380163" y="4872038"/>
          <p14:tracePt t="43334" x="6386513" y="4872038"/>
          <p14:tracePt t="43367" x="6415088" y="4879975"/>
          <p14:tracePt t="43384" x="6429375" y="4894263"/>
          <p14:tracePt t="43402" x="6443663" y="4894263"/>
          <p14:tracePt t="43418" x="6451600" y="4894263"/>
          <p14:tracePt t="43451" x="6451600" y="4900613"/>
          <p14:tracePt t="43468" x="6472238" y="4900613"/>
          <p14:tracePt t="43485" x="6486525" y="4908550"/>
          <p14:tracePt t="43502" x="6508750" y="4914900"/>
          <p14:tracePt t="43518" x="6515100" y="4922838"/>
          <p14:tracePt t="43537" x="6529388" y="4929188"/>
          <p14:tracePt t="43552" x="6529388" y="4937125"/>
          <p14:tracePt t="43569" x="6537325" y="4937125"/>
          <p14:tracePt t="43586" x="6551613" y="4943475"/>
          <p14:tracePt t="43603" x="6572250" y="4957763"/>
          <p14:tracePt t="43619" x="6594475" y="4972050"/>
          <p14:tracePt t="43636" x="6608763" y="4986338"/>
          <p14:tracePt t="43653" x="6643688" y="4994275"/>
          <p14:tracePt t="43671" x="6657975" y="5008563"/>
          <p14:tracePt t="43687" x="6665913" y="5008563"/>
          <p14:tracePt t="43703" x="6665913" y="5014913"/>
          <p14:tracePt t="43798" x="6665913" y="5029200"/>
          <p14:tracePt t="43806" x="6665913" y="5037138"/>
          <p14:tracePt t="43821" x="6672263" y="5057775"/>
          <p14:tracePt t="43829" x="6672263" y="5065713"/>
          <p14:tracePt t="43838" x="6680200" y="5080000"/>
          <p14:tracePt t="43855" x="6680200" y="5094288"/>
          <p14:tracePt t="43871" x="6680200" y="5108575"/>
          <p14:tracePt t="43888" x="6680200" y="5114925"/>
          <p14:tracePt t="43905" x="6680200" y="5122863"/>
          <p14:tracePt t="43922" x="6680200" y="5137150"/>
          <p14:tracePt t="43939" x="6680200" y="5165725"/>
          <p14:tracePt t="43956" x="6680200" y="5180013"/>
          <p14:tracePt t="43972" x="6680200" y="5200650"/>
          <p14:tracePt t="43989" x="6680200" y="5214938"/>
          <p14:tracePt t="44006" x="6665913" y="5229225"/>
          <p14:tracePt t="44022" x="6637338" y="5257800"/>
          <p14:tracePt t="44039" x="6629400" y="5272088"/>
          <p14:tracePt t="44056" x="6608763" y="5286375"/>
          <p14:tracePt t="44073" x="6600825" y="5300663"/>
          <p14:tracePt t="44090" x="6594475" y="5300663"/>
          <p14:tracePt t="44107" x="6580188" y="5308600"/>
          <p14:tracePt t="44124" x="6557963" y="5308600"/>
          <p14:tracePt t="44140" x="6529388" y="5314950"/>
          <p14:tracePt t="44157" x="6508750" y="5322888"/>
          <p14:tracePt t="44174" x="6465888" y="5329238"/>
          <p14:tracePt t="44191" x="6415088" y="5380038"/>
          <p14:tracePt t="44208" x="6372225" y="5443538"/>
          <p14:tracePt t="44225" x="6308725" y="5500688"/>
          <p14:tracePt t="44241" x="6229350" y="5537200"/>
          <p14:tracePt t="44243" x="6186488" y="5537200"/>
          <p14:tracePt t="44258" x="6143625" y="5537200"/>
          <p14:tracePt t="44275" x="6115050" y="5537200"/>
          <p14:tracePt t="44291" x="6086475" y="5543550"/>
          <p14:tracePt t="44308" x="6051550" y="5543550"/>
          <p14:tracePt t="44325" x="6015038" y="5543550"/>
          <p14:tracePt t="44342" x="5965825" y="5543550"/>
          <p14:tracePt t="44359" x="5851525" y="5543550"/>
          <p14:tracePt t="44376" x="5757863" y="5543550"/>
          <p14:tracePt t="44392" x="5700713" y="5543550"/>
          <p14:tracePt t="44409" x="5637213" y="5543550"/>
          <p14:tracePt t="44426" x="5580063" y="5543550"/>
          <p14:tracePt t="44443" x="5543550" y="5543550"/>
          <p14:tracePt t="44460" x="5457825" y="5522913"/>
          <p14:tracePt t="44477" x="5372100" y="5494338"/>
          <p14:tracePt t="44494" x="5280025" y="5480050"/>
          <p14:tracePt t="44510" x="5194300" y="5465763"/>
          <p14:tracePt t="44526" x="5122863" y="5451475"/>
          <p14:tracePt t="44543" x="4994275" y="5429250"/>
          <p14:tracePt t="44560" x="4929188" y="5422900"/>
          <p14:tracePt t="44562" x="4879975" y="5422900"/>
          <p14:tracePt t="44577" x="4829175" y="5422900"/>
          <p14:tracePt t="44594" x="4700588" y="5408613"/>
          <p14:tracePt t="44610" x="4622800" y="5408613"/>
          <p14:tracePt t="44627" x="4537075" y="5494338"/>
          <p14:tracePt t="44645" x="4457700" y="5543550"/>
          <p14:tracePt t="44661" x="4371975" y="5551488"/>
          <p14:tracePt t="44678" x="4322763" y="5551488"/>
          <p14:tracePt t="44695" x="4243388" y="5551488"/>
          <p14:tracePt t="44712" x="4186238" y="5551488"/>
          <p14:tracePt t="44728" x="4114800" y="5551488"/>
          <p14:tracePt t="44745" x="4051300" y="5551488"/>
          <p14:tracePt t="44763" x="3951288" y="5537200"/>
          <p14:tracePt t="44768" x="3900488" y="5522913"/>
          <p14:tracePt t="44779" x="3843338" y="5522913"/>
          <p14:tracePt t="44796" x="3714750" y="5514975"/>
          <p14:tracePt t="44813" x="3629025" y="5529263"/>
          <p14:tracePt t="44829" x="3565525" y="5529263"/>
          <p14:tracePt t="44846" x="3486150" y="5543550"/>
          <p14:tracePt t="44863" x="3422650" y="5537200"/>
          <p14:tracePt t="44879" x="3336925" y="5522913"/>
          <p14:tracePt t="44896" x="3236913" y="5508625"/>
          <p14:tracePt t="44898" x="3208338" y="5494338"/>
          <p14:tracePt t="44914" x="3086100" y="5465763"/>
          <p14:tracePt t="44930" x="2986088" y="5451475"/>
          <p14:tracePt t="44947" x="2894013" y="5443538"/>
          <p14:tracePt t="44963" x="2800350" y="5437188"/>
          <p14:tracePt t="44980" x="2693988" y="5408613"/>
          <p14:tracePt t="44997" x="2579688" y="5386388"/>
          <p14:tracePt t="45014" x="2414588" y="5351463"/>
          <p14:tracePt t="45031" x="2343150" y="5329238"/>
          <p14:tracePt t="45048" x="2265363" y="5308600"/>
          <p14:tracePt t="45064" x="2165350" y="5286375"/>
          <p14:tracePt t="45081" x="2093913" y="5265738"/>
          <p14:tracePt t="45098" x="2000250" y="5237163"/>
          <p14:tracePt t="45114" x="1943100" y="5222875"/>
          <p14:tracePt t="45132" x="1865313" y="5200650"/>
          <p14:tracePt t="45148" x="1843088" y="5194300"/>
          <p14:tracePt t="45165" x="1836738" y="5194300"/>
          <p14:tracePt t="45182" x="1828800" y="5186363"/>
          <p14:tracePt t="45199" x="1828800" y="5180013"/>
          <p14:tracePt t="45215" x="1828800" y="5172075"/>
          <p14:tracePt t="45232" x="1828800" y="5165725"/>
          <p14:tracePt t="45249" x="1828800" y="5143500"/>
          <p14:tracePt t="45266" x="1828800" y="5108575"/>
          <p14:tracePt t="45282" x="1828800" y="5100638"/>
          <p14:tracePt t="45299" x="1828800" y="5072063"/>
          <p14:tracePt t="45317" x="1843088" y="5057775"/>
          <p14:tracePt t="45333" x="1857375" y="5051425"/>
          <p14:tracePt t="45350" x="1879600" y="5037138"/>
          <p14:tracePt t="45367" x="1908175" y="5029200"/>
          <p14:tracePt t="45384" x="1928813" y="5022850"/>
          <p14:tracePt t="45400" x="1936750" y="5014913"/>
          <p14:tracePt t="45434" x="1951038" y="5008563"/>
          <p14:tracePt t="45452" x="1965325" y="5000625"/>
          <p14:tracePt t="45467" x="1965325" y="4994275"/>
          <p14:tracePt t="45484" x="1985963" y="4986338"/>
          <p14:tracePt t="45501" x="2000250" y="4979988"/>
          <p14:tracePt t="45518" x="2014538" y="4972050"/>
          <p14:tracePt t="45535" x="2043113" y="4972050"/>
          <p14:tracePt t="45552" x="2057400" y="4972050"/>
          <p14:tracePt t="45568" x="2079625" y="4972050"/>
          <p14:tracePt t="45589" x="2085975" y="4972050"/>
          <p14:tracePt t="45602" x="2093913" y="4972050"/>
          <p14:tracePt t="45665" x="2100263" y="4972050"/>
          <p14:tracePt t="49938" x="2108200" y="4972050"/>
          <p14:tracePt t="49991" x="2143125" y="4972050"/>
          <p14:tracePt t="49999" x="2151063" y="4972050"/>
          <p14:tracePt t="50007" x="2193925" y="4965700"/>
          <p14:tracePt t="50021" x="2228850" y="4965700"/>
          <p14:tracePt t="50038" x="2328863" y="4900613"/>
          <p14:tracePt t="50054" x="2386013" y="4900613"/>
          <p14:tracePt t="50071" x="2428875" y="4857750"/>
          <p14:tracePt t="50087" x="2471738" y="4765675"/>
          <p14:tracePt t="50105" x="2508250" y="4743450"/>
          <p14:tracePt t="50121" x="2514600" y="4737100"/>
          <p14:tracePt t="50138" x="2522538" y="4737100"/>
          <p14:tracePt t="50155" x="2528888" y="4729163"/>
          <p14:tracePt t="50179" x="2536825" y="4729163"/>
          <p14:tracePt t="50211" x="2543175" y="4729163"/>
          <p14:tracePt t="50219" x="2551113" y="4729163"/>
          <p14:tracePt t="50257" x="2557463" y="4729163"/>
          <p14:tracePt t="50267" x="2557463" y="4737100"/>
          <p14:tracePt t="50273" x="2565400" y="4737100"/>
          <p14:tracePt t="50290" x="2571750" y="4737100"/>
          <p14:tracePt t="50375" x="2579688" y="4737100"/>
          <p14:tracePt t="50532" x="2586038" y="4737100"/>
          <p14:tracePt t="50539" x="2593975" y="4737100"/>
          <p14:tracePt t="50547" x="2600325" y="4737100"/>
          <p14:tracePt t="50558" x="2608263" y="4737100"/>
          <p14:tracePt t="50575" x="2636838" y="4737100"/>
          <p14:tracePt t="50592" x="2665413" y="4737100"/>
          <p14:tracePt t="50608" x="2679700" y="4737100"/>
          <p14:tracePt t="50625" x="2708275" y="4743450"/>
          <p14:tracePt t="50642" x="2722563" y="4751388"/>
          <p14:tracePt t="50659" x="2736850" y="4751388"/>
          <p14:tracePt t="50676" x="2743200" y="4757738"/>
          <p14:tracePt t="50693" x="2751138" y="4757738"/>
          <p14:tracePt t="50712" x="2765425" y="4757738"/>
          <p14:tracePt t="50726" x="2765425" y="4772025"/>
          <p14:tracePt t="50744" x="2771775" y="4779963"/>
          <p14:tracePt t="50760" x="2786063" y="4794250"/>
          <p14:tracePt t="50777" x="2800350" y="4808538"/>
          <p14:tracePt t="50794" x="2808288" y="4808538"/>
          <p14:tracePt t="50811" x="2808288" y="4814888"/>
          <p14:tracePt t="50827" x="2808288" y="4822825"/>
          <p14:tracePt t="50844" x="2808288" y="4837113"/>
          <p14:tracePt t="50861" x="2808288" y="4851400"/>
          <p14:tracePt t="50877" x="2808288" y="4865688"/>
          <p14:tracePt t="50894" x="2808288" y="4879975"/>
          <p14:tracePt t="50911" x="2794000" y="4886325"/>
          <p14:tracePt t="50914" x="2786063" y="4886325"/>
          <p14:tracePt t="50928" x="2771775" y="4894263"/>
          <p14:tracePt t="50945" x="2751138" y="4900613"/>
          <p14:tracePt t="50962" x="2736850" y="4900613"/>
          <p14:tracePt t="50978" x="2693988" y="4900613"/>
          <p14:tracePt t="50995" x="2679700" y="4900613"/>
          <p14:tracePt t="51012" x="2665413" y="4900613"/>
          <p14:tracePt t="51016" x="2657475" y="4900613"/>
          <p14:tracePt t="51028" x="2643188" y="4914900"/>
          <p14:tracePt t="51046" x="2614613" y="4922838"/>
          <p14:tracePt t="51063" x="2600325" y="4922838"/>
          <p14:tracePt t="51079" x="2579688" y="4922838"/>
          <p14:tracePt t="51096" x="2557463" y="4922838"/>
          <p14:tracePt t="51113" x="2528888" y="4914900"/>
          <p14:tracePt t="51129" x="2486025" y="4908550"/>
          <p14:tracePt t="51146" x="2457450" y="4908550"/>
          <p14:tracePt t="51163" x="2414588" y="4908550"/>
          <p14:tracePt t="51180" x="2400300" y="4900613"/>
          <p14:tracePt t="51198" x="2386013" y="4900613"/>
          <p14:tracePt t="51214" x="2379663" y="4900613"/>
          <p14:tracePt t="51230" x="2365375" y="4900613"/>
          <p14:tracePt t="51247" x="2357438" y="4900613"/>
          <p14:tracePt t="51569" x="2365375" y="4894263"/>
          <p14:tracePt t="51577" x="2379663" y="4886325"/>
          <p14:tracePt t="51585" x="2400300" y="4886325"/>
          <p14:tracePt t="51602" x="2414588" y="4879975"/>
          <p14:tracePt t="51617" x="2443163" y="4879975"/>
          <p14:tracePt t="51634" x="2457450" y="4872038"/>
          <p14:tracePt t="51695" x="2465388" y="4872038"/>
          <p14:tracePt t="51741" x="2471738" y="4872038"/>
          <p14:tracePt t="51922" x="2479675" y="4872038"/>
          <p14:tracePt t="51945" x="2486025" y="4872038"/>
          <p14:tracePt t="51953" x="2493963" y="4872038"/>
          <p14:tracePt t="51960" x="2500313" y="4872038"/>
          <p14:tracePt t="51969" x="2508250" y="4872038"/>
          <p14:tracePt t="51987" x="2522538" y="4872038"/>
          <p14:tracePt t="52004" x="2543175" y="4872038"/>
          <p14:tracePt t="52020" x="2565400" y="4872038"/>
          <p14:tracePt t="52037" x="2608263" y="4879975"/>
          <p14:tracePt t="52054" x="2671763" y="4886325"/>
          <p14:tracePt t="52070" x="2722563" y="4894263"/>
          <p14:tracePt t="52087" x="2757488" y="4894263"/>
          <p14:tracePt t="52104" x="2814638" y="4894263"/>
          <p14:tracePt t="52121" x="2843213" y="4894263"/>
          <p14:tracePt t="52137" x="2879725" y="4894263"/>
          <p14:tracePt t="52156" x="2936875" y="4894263"/>
          <p14:tracePt t="52171" x="2979738" y="4894263"/>
          <p14:tracePt t="52188" x="3008313" y="4908550"/>
          <p14:tracePt t="52205" x="3051175" y="4908550"/>
          <p14:tracePt t="52222" x="3094038" y="4908550"/>
          <p14:tracePt t="52238" x="3143250" y="4908550"/>
          <p14:tracePt t="52256" x="3194050" y="4914900"/>
          <p14:tracePt t="52272" x="3294063" y="4914900"/>
          <p14:tracePt t="52289" x="3365500" y="4922838"/>
          <p14:tracePt t="52306" x="3408363" y="4922838"/>
          <p14:tracePt t="52323" x="3457575" y="4922838"/>
          <p14:tracePt t="52339" x="3494088" y="4922838"/>
          <p14:tracePt t="52356" x="3543300" y="4937125"/>
          <p14:tracePt t="52373" x="3614738" y="4951413"/>
          <p14:tracePt t="52390" x="3694113" y="4957763"/>
          <p14:tracePt t="52392" x="3743325" y="4957763"/>
          <p14:tracePt t="52406" x="3822700" y="4957763"/>
          <p14:tracePt t="52424" x="3908425" y="4914900"/>
          <p14:tracePt t="52440" x="3971925" y="4879975"/>
          <p14:tracePt t="52457" x="4043363" y="4865688"/>
          <p14:tracePt t="52474" x="4143375" y="4872038"/>
          <p14:tracePt t="52490" x="4208463" y="4872038"/>
          <p14:tracePt t="52507" x="4308475" y="4872038"/>
          <p14:tracePt t="52524" x="4357688" y="4872038"/>
          <p14:tracePt t="52541" x="4451350" y="4865688"/>
          <p14:tracePt t="52557" x="4508500" y="4865688"/>
          <p14:tracePt t="52575" x="4529138" y="4865688"/>
          <p14:tracePt t="52591" x="4551363" y="4865688"/>
          <p14:tracePt t="52608" x="4608513" y="4872038"/>
          <p14:tracePt t="52625" x="4657725" y="4886325"/>
          <p14:tracePt t="52641" x="4700588" y="4894263"/>
          <p14:tracePt t="52658" x="4757738" y="4894263"/>
          <p14:tracePt t="52675" x="4800600" y="4894263"/>
          <p14:tracePt t="52692" x="4843463" y="4894263"/>
          <p14:tracePt t="52695" x="4857750" y="4894263"/>
          <p14:tracePt t="52709" x="4886325" y="4894263"/>
          <p14:tracePt t="52726" x="4957763" y="4908550"/>
          <p14:tracePt t="52742" x="5008563" y="4914900"/>
          <p14:tracePt t="52759" x="5043488" y="4914900"/>
          <p14:tracePt t="52776" x="5086350" y="4914900"/>
          <p14:tracePt t="52780" x="5129213" y="4900613"/>
          <p14:tracePt t="52793" x="5180013" y="4886325"/>
          <p14:tracePt t="52810" x="5257800" y="4879975"/>
          <p14:tracePt t="52826" x="5280025" y="4879975"/>
          <p14:tracePt t="52844" x="5308600" y="4879975"/>
          <p14:tracePt t="52860" x="5337175" y="4879975"/>
          <p14:tracePt t="52877" x="5351463" y="4879975"/>
          <p14:tracePt t="52893" x="5386388" y="4879975"/>
          <p14:tracePt t="52911" x="5414963" y="4879975"/>
          <p14:tracePt t="52928" x="5457825" y="4894263"/>
          <p14:tracePt t="52944" x="5500688" y="4894263"/>
          <p14:tracePt t="52961" x="5572125" y="4894263"/>
          <p14:tracePt t="52979" x="5608638" y="4900613"/>
          <p14:tracePt t="52995" x="5637213" y="4900613"/>
          <p14:tracePt t="53012" x="5651500" y="4900613"/>
          <p14:tracePt t="53028" x="5672138" y="4900613"/>
          <p14:tracePt t="53045" x="5694363" y="4900613"/>
          <p14:tracePt t="53062" x="5737225" y="4914900"/>
          <p14:tracePt t="53078" x="5765800" y="4914900"/>
          <p14:tracePt t="53095" x="5786438" y="4922838"/>
          <p14:tracePt t="53112" x="5800725" y="4929188"/>
          <p14:tracePt t="53129" x="5815013" y="4929188"/>
          <p14:tracePt t="53146" x="5829300" y="4929188"/>
          <p14:tracePt t="53406" x="5837238" y="4929188"/>
          <p14:tracePt t="53413" x="5857875" y="4929188"/>
          <p14:tracePt t="53422" x="5865813" y="4929188"/>
          <p14:tracePt t="53431" x="5880100" y="4929188"/>
          <p14:tracePt t="53448" x="5900738" y="4922838"/>
          <p14:tracePt t="53465" x="5915025" y="4922838"/>
          <p14:tracePt t="53499" x="5922963" y="4922838"/>
          <p14:tracePt t="53555" x="5922963" y="4914900"/>
          <p14:tracePt t="53569" x="5929313" y="4914900"/>
          <p14:tracePt t="53585" x="5929313" y="4908550"/>
          <p14:tracePt t="53594" x="5929313" y="4900613"/>
          <p14:tracePt t="53602" x="5937250" y="4900613"/>
          <p14:tracePt t="53616" x="5937250" y="4894263"/>
          <p14:tracePt t="53734" x="5937250" y="4886325"/>
          <p14:tracePt t="53741" x="5937250" y="4879975"/>
          <p14:tracePt t="53757" x="5937250" y="4872038"/>
          <p14:tracePt t="53781" x="5937250" y="4865688"/>
          <p14:tracePt t="53828" x="5937250" y="4857750"/>
          <p14:tracePt t="53850" x="5943600" y="4843463"/>
          <p14:tracePt t="53859" x="5943600" y="4837113"/>
          <p14:tracePt t="53868" x="5943600" y="4822825"/>
          <p14:tracePt t="53885" x="5943600" y="4751388"/>
          <p14:tracePt t="53902" x="5943600" y="4600575"/>
          <p14:tracePt t="53919" x="5943600" y="4514850"/>
          <p14:tracePt t="53922" x="5937250" y="4494213"/>
          <p14:tracePt t="53937" x="5929313" y="4471988"/>
          <p14:tracePt t="53952" x="5929313" y="4443413"/>
          <p14:tracePt t="53969" x="5929313" y="4437063"/>
          <p14:tracePt t="53986" x="5929313" y="4422775"/>
          <p14:tracePt t="54003" x="5929313" y="4414838"/>
          <p14:tracePt t="54019" x="5929313" y="4408488"/>
          <p14:tracePt t="54036" x="5922963" y="4394200"/>
          <p14:tracePt t="54054" x="5922963" y="4371975"/>
          <p14:tracePt t="54070" x="5929313" y="4351338"/>
          <p14:tracePt t="54087" x="5929313" y="4322763"/>
          <p14:tracePt t="54103" x="5929313" y="4257675"/>
          <p14:tracePt t="54120" x="5929313" y="4171950"/>
          <p14:tracePt t="54137" x="5929313" y="4137025"/>
          <p14:tracePt t="54154" x="5943600" y="4129088"/>
          <p14:tracePt t="54179" x="5943600" y="4122738"/>
          <p14:tracePt t="54367" x="5943600" y="4129088"/>
          <p14:tracePt t="54375" x="5943600" y="4151313"/>
          <p14:tracePt t="54383" x="5943600" y="4165600"/>
          <p14:tracePt t="54389" x="5943600" y="4179888"/>
          <p14:tracePt t="54406" x="5929313" y="4214813"/>
          <p14:tracePt t="54422" x="5922963" y="4237038"/>
          <p14:tracePt t="54439" x="5915025" y="4251325"/>
          <p14:tracePt t="54456" x="5908675" y="4271963"/>
          <p14:tracePt t="54473" x="5900738" y="4300538"/>
          <p14:tracePt t="54477" x="5900738" y="4308475"/>
          <p14:tracePt t="54490" x="5900738" y="4343400"/>
          <p14:tracePt t="54507" x="5894388" y="4394200"/>
          <p14:tracePt t="54523" x="5894388" y="4443413"/>
          <p14:tracePt t="54540" x="5894388" y="4486275"/>
          <p14:tracePt t="54557" x="5894388" y="4537075"/>
          <p14:tracePt t="54574" x="5886450" y="4557713"/>
          <p14:tracePt t="54590" x="5886450" y="4572000"/>
          <p14:tracePt t="54607" x="5880100" y="4579938"/>
          <p14:tracePt t="54627" x="5880100" y="4586288"/>
          <p14:tracePt t="54641" x="5872163" y="4600575"/>
          <p14:tracePt t="54658" x="5872163" y="4608513"/>
          <p14:tracePt t="54675" x="5872163" y="4614863"/>
          <p14:tracePt t="54691" x="5872163" y="4622800"/>
          <p14:tracePt t="54708" x="5865813" y="4637088"/>
          <p14:tracePt t="54742" x="5865813" y="4643438"/>
          <p14:tracePt t="54837" x="5865813" y="4651375"/>
          <p14:tracePt t="54845" x="5865813" y="4657725"/>
          <p14:tracePt t="54867" x="5865813" y="4665663"/>
          <p14:tracePt t="54937" x="5865813" y="4672013"/>
          <p14:tracePt t="54954" x="5865813" y="4679950"/>
          <p14:tracePt t="54961" x="5865813" y="4686300"/>
          <p14:tracePt t="54974" x="5865813" y="4694238"/>
          <p14:tracePt t="54983" x="5865813" y="4700588"/>
          <p14:tracePt t="54994" x="5865813" y="4708525"/>
          <p14:tracePt t="55467" x="5865813" y="4714875"/>
          <p14:tracePt t="55492" x="5872163" y="4714875"/>
          <p14:tracePt t="55501" x="5886450" y="4714875"/>
          <p14:tracePt t="55506" x="5894388" y="4722813"/>
          <p14:tracePt t="55531" x="5900738" y="4722813"/>
          <p14:tracePt t="55921" x="5900738" y="4729163"/>
          <p14:tracePt t="55929" x="5880100" y="4737100"/>
          <p14:tracePt t="55939" x="5851525" y="4743450"/>
          <p14:tracePt t="55951" x="5800725" y="4757738"/>
          <p14:tracePt t="55968" x="5651500" y="4794250"/>
          <p14:tracePt t="55985" x="5565775" y="4808538"/>
          <p14:tracePt t="56002" x="5414963" y="4837113"/>
          <p14:tracePt t="56018" x="5086350" y="4872038"/>
          <p14:tracePt t="56036" x="4637088" y="4929188"/>
          <p14:tracePt t="56053" x="3871913" y="5008563"/>
          <p14:tracePt t="56069" x="3536950" y="5008563"/>
          <p14:tracePt t="56086" x="3194050" y="4972050"/>
          <p14:tracePt t="56103" x="2957513" y="4951413"/>
          <p14:tracePt t="56120" x="2743200" y="4914900"/>
          <p14:tracePt t="56137" x="2508250" y="4865688"/>
          <p14:tracePt t="56153" x="2422525" y="4851400"/>
          <p14:tracePt t="56154" x="2408238" y="4843463"/>
          <p14:tracePt t="56170" x="2400300" y="4843463"/>
          <p14:tracePt t="56187" x="2400300" y="4837113"/>
          <p14:tracePt t="56242" x="2393950" y="4837113"/>
          <p14:tracePt t="56249" x="2379663" y="4829175"/>
          <p14:tracePt t="56257" x="2365375" y="4822825"/>
          <p14:tracePt t="56271" x="2351088" y="4814888"/>
          <p14:tracePt t="56288" x="2308225" y="4814888"/>
          <p14:tracePt t="56305" x="2300288" y="4808538"/>
          <p14:tracePt t="56376" x="2300288" y="4800600"/>
          <p14:tracePt t="56381" x="2300288" y="4786313"/>
          <p14:tracePt t="56392" x="2308225" y="4786313"/>
          <p14:tracePt t="56407" x="2314575" y="4779963"/>
          <p14:tracePt t="56422" x="2322513" y="4772025"/>
          <p14:tracePt t="56439" x="2336800" y="4765675"/>
          <p14:tracePt t="56456" x="2351088" y="4757738"/>
          <p14:tracePt t="56473" x="2379663" y="4757738"/>
          <p14:tracePt t="56506" x="2386013" y="4757738"/>
          <p14:tracePt t="56630" x="2386013" y="4751388"/>
          <p14:tracePt t="56671" x="2386013" y="4743450"/>
          <p14:tracePt t="56688" x="2386013" y="4737100"/>
          <p14:tracePt t="56704" x="2386013" y="4722813"/>
          <p14:tracePt t="56711" x="2393950" y="4714875"/>
          <p14:tracePt t="56724" x="2393950" y="4700588"/>
          <p14:tracePt t="56741" x="2393950" y="4672013"/>
          <p14:tracePt t="56758" x="2400300" y="4629150"/>
          <p14:tracePt t="56774" x="2400300" y="4608513"/>
          <p14:tracePt t="56796" x="2400300" y="4600575"/>
          <p14:tracePt t="56835" x="2400300" y="4594225"/>
          <p14:tracePt t="56859" x="2400300" y="4579938"/>
          <p14:tracePt t="56876" x="2400300" y="4572000"/>
          <p14:tracePt t="56881" x="2400300" y="4557713"/>
          <p14:tracePt t="56897" x="2400300" y="4537075"/>
          <p14:tracePt t="56909" x="2393950" y="4537075"/>
          <p14:tracePt t="56926" x="2386013" y="4486275"/>
          <p14:tracePt t="56942" x="2379663" y="4408488"/>
          <p14:tracePt t="56946" x="2365375" y="4371975"/>
          <p14:tracePt t="56960" x="2357438" y="4371975"/>
          <p14:tracePt t="56976" x="2357438" y="4365625"/>
          <p14:tracePt t="57014" x="2357438" y="4357688"/>
          <p14:tracePt t="57026" x="2351088" y="4357688"/>
          <p14:tracePt t="57044" x="2351088" y="4337050"/>
          <p14:tracePt t="57233" x="2351088" y="4329113"/>
          <p14:tracePt t="57390" x="2351088" y="4343400"/>
          <p14:tracePt t="57397" x="2351088" y="4351338"/>
          <p14:tracePt t="57406" x="2351088" y="4357688"/>
          <p14:tracePt t="57413" x="2351088" y="4379913"/>
          <p14:tracePt t="57430" x="2357438" y="4400550"/>
          <p14:tracePt t="57446" x="2357438" y="4422775"/>
          <p14:tracePt t="57463" x="2365375" y="4457700"/>
          <p14:tracePt t="57480" x="2371725" y="4471988"/>
          <p14:tracePt t="57484" x="2379663" y="4471988"/>
          <p14:tracePt t="57499" x="2379663" y="4494213"/>
          <p14:tracePt t="57514" x="2379663" y="4500563"/>
          <p14:tracePt t="57531" x="2386013" y="4522788"/>
          <p14:tracePt t="57548" x="2393950" y="4543425"/>
          <p14:tracePt t="57564" x="2393950" y="4572000"/>
          <p14:tracePt t="57581" x="2393950" y="4586288"/>
          <p14:tracePt t="57598" x="2393950" y="4622800"/>
          <p14:tracePt t="57600" x="2400300" y="4629150"/>
          <p14:tracePt t="57615" x="2400300" y="4637088"/>
          <p14:tracePt t="57633" x="2408238" y="4643438"/>
          <p14:tracePt t="57679" x="2408238" y="4651375"/>
          <p14:tracePt t="57704" x="2408238" y="4665663"/>
          <p14:tracePt t="57708" x="2408238" y="4679950"/>
          <p14:tracePt t="57725" x="2408238" y="4686300"/>
          <p14:tracePt t="57736" x="2408238" y="4694238"/>
          <p14:tracePt t="57749" x="2408238" y="4700588"/>
          <p14:tracePt t="57768" x="2408238" y="4708525"/>
          <p14:tracePt t="57783" x="2408238" y="4714875"/>
          <p14:tracePt t="57812" x="2408238" y="4722813"/>
          <p14:tracePt t="57827" x="2408238" y="4729163"/>
          <p14:tracePt t="57851" x="2408238" y="4737100"/>
          <p14:tracePt t="58023" x="2408238" y="4729163"/>
          <p14:tracePt t="58029" x="2408238" y="4722813"/>
          <p14:tracePt t="58039" x="2408238" y="4708525"/>
          <p14:tracePt t="58052" x="2408238" y="4694238"/>
          <p14:tracePt t="58069" x="2393950" y="4651375"/>
          <p14:tracePt t="58085" x="2365375" y="4608513"/>
          <p14:tracePt t="58102" x="2357438" y="4594225"/>
          <p14:tracePt t="58119" x="2357438" y="4579938"/>
          <p14:tracePt t="58152" x="2351088" y="4572000"/>
          <p14:tracePt t="58327" x="2343150" y="4565650"/>
          <p14:tracePt t="58344" x="2343150" y="4557713"/>
          <p14:tracePt t="58367" x="2343150" y="4551363"/>
          <p14:tracePt t="58405" x="2343150" y="4543425"/>
          <p14:tracePt t="58522" x="2351088" y="4551363"/>
          <p14:tracePt t="58529" x="2357438" y="4565650"/>
          <p14:tracePt t="58538" x="2371725" y="4586288"/>
          <p14:tracePt t="58555" x="2379663" y="4600575"/>
          <p14:tracePt t="58572" x="2400300" y="4614863"/>
          <p14:tracePt t="58757" x="2400300" y="4608513"/>
          <p14:tracePt t="58767" x="2400300" y="4579938"/>
          <p14:tracePt t="58774" x="2408238" y="4557713"/>
          <p14:tracePt t="58791" x="2408238" y="4529138"/>
          <p14:tracePt t="58807" x="2408238" y="4508500"/>
          <p14:tracePt t="58825" x="2408238" y="4471988"/>
          <p14:tracePt t="58828" x="2408238" y="4465638"/>
          <p14:tracePt t="58841" x="2408238" y="4451350"/>
          <p14:tracePt t="58858" x="2400300" y="4437063"/>
          <p14:tracePt t="58875" x="2393950" y="4429125"/>
          <p14:tracePt t="58892" x="2393950" y="4414838"/>
          <p14:tracePt t="58909" x="2393950" y="4408488"/>
          <p14:tracePt t="58925" x="2386013" y="4408488"/>
          <p14:tracePt t="58942" x="2386013" y="4394200"/>
          <p14:tracePt t="58959" x="2379663" y="4386263"/>
          <p14:tracePt t="59202" x="2379663" y="4394200"/>
          <p14:tracePt t="59218" x="2371725" y="4422775"/>
          <p14:tracePt t="59224" x="2371725" y="4437063"/>
          <p14:tracePt t="59233" x="2371725" y="4457700"/>
          <p14:tracePt t="59245" x="2365375" y="4465638"/>
          <p14:tracePt t="59262" x="2365375" y="4500563"/>
          <p14:tracePt t="59265" x="2365375" y="4508500"/>
          <p14:tracePt t="59280" x="2365375" y="4514850"/>
          <p14:tracePt t="59296" x="2365375" y="4522788"/>
          <p14:tracePt t="59312" x="2357438" y="4522788"/>
          <p14:tracePt t="59343" x="2357438" y="4529138"/>
          <p14:tracePt t="59366" x="2357438" y="4537075"/>
          <p14:tracePt t="59373" x="2357438" y="4551363"/>
          <p14:tracePt t="59381" x="2357438" y="4557713"/>
          <p14:tracePt t="59396" x="2357438" y="4579938"/>
          <p14:tracePt t="59413" x="2357438" y="4586288"/>
          <p14:tracePt t="59446" x="2357438" y="4594225"/>
          <p14:tracePt t="59960" x="2365375" y="4586288"/>
          <p14:tracePt t="59967" x="2365375" y="4579938"/>
          <p14:tracePt t="59983" x="2371725" y="4572000"/>
          <p14:tracePt t="60054" x="2371725" y="4565650"/>
          <p14:tracePt t="60078" x="2371725" y="4557713"/>
          <p14:tracePt t="60085" x="2371725" y="4551363"/>
          <p14:tracePt t="60093" x="2365375" y="4551363"/>
          <p14:tracePt t="60101" x="2365375" y="4537075"/>
          <p14:tracePt t="60118" x="2357438" y="4508500"/>
          <p14:tracePt t="60135" x="2343150" y="4486275"/>
          <p14:tracePt t="60152" x="2343150" y="4479925"/>
          <p14:tracePt t="60168" x="2336800" y="4471988"/>
          <p14:tracePt t="60225" x="2336800" y="4465638"/>
          <p14:tracePt t="60326" x="2336800" y="4457700"/>
          <p14:tracePt t="60351" x="2336800" y="4451350"/>
          <p14:tracePt t="60359" x="2336800" y="4443413"/>
          <p14:tracePt t="60371" x="2336800" y="4437063"/>
          <p14:tracePt t="60387" x="2328863" y="4422775"/>
          <p14:tracePt t="60405" x="2328863" y="4400550"/>
          <p14:tracePt t="60437" x="2328863" y="4394200"/>
          <p14:tracePt t="60491" x="2328863" y="4386263"/>
          <p14:tracePt t="60507" x="2328863" y="4371975"/>
          <p14:tracePt t="60516" x="2328863" y="4365625"/>
          <p14:tracePt t="60524" x="2322513" y="4357688"/>
          <p14:tracePt t="61061" x="2314575" y="4357688"/>
          <p14:tracePt t="61077" x="2314575" y="4351338"/>
          <p14:tracePt t="61095" x="2314575" y="4343400"/>
          <p14:tracePt t="61116" x="2314575" y="4329113"/>
          <p14:tracePt t="61124" x="2308225" y="4322763"/>
          <p14:tracePt t="61130" x="2300288" y="4308475"/>
          <p14:tracePt t="61143" x="2300288" y="4300538"/>
          <p14:tracePt t="61160" x="2286000" y="4265613"/>
          <p14:tracePt t="61176" x="2279650" y="4229100"/>
          <p14:tracePt t="61194" x="2265363" y="4222750"/>
          <p14:tracePt t="61210" x="2257425" y="4208463"/>
          <p14:tracePt t="61227" x="2251075" y="4200525"/>
          <p14:tracePt t="61342" x="2243138" y="4200525"/>
          <p14:tracePt t="61348" x="2243138" y="4194175"/>
          <p14:tracePt t="61608" x="2243138" y="4200525"/>
          <p14:tracePt t="61639" x="2243138" y="4208463"/>
          <p14:tracePt t="61656" x="2243138" y="4214813"/>
          <p14:tracePt t="61671" x="2251075" y="4222750"/>
          <p14:tracePt t="61676" x="2251075" y="4229100"/>
          <p14:tracePt t="61692" x="2251075" y="4237038"/>
          <p14:tracePt t="61701" x="2251075" y="4243388"/>
          <p14:tracePt t="61715" x="2251075" y="4251325"/>
          <p14:tracePt t="61733" x="2257425" y="4279900"/>
          <p14:tracePt t="61748" x="2257425" y="4314825"/>
          <p14:tracePt t="61765" x="2257425" y="4365625"/>
          <p14:tracePt t="61782" x="2265363" y="4386263"/>
          <p14:tracePt t="61798" x="2265363" y="4400550"/>
          <p14:tracePt t="61815" x="2271713" y="4408488"/>
          <p14:tracePt t="61849" x="2271713" y="4414838"/>
          <p14:tracePt t="61866" x="2271713" y="4437063"/>
          <p14:tracePt t="61883" x="2271713" y="4457700"/>
          <p14:tracePt t="61899" x="2286000" y="4486275"/>
          <p14:tracePt t="61916" x="2293938" y="4500563"/>
          <p14:tracePt t="61933" x="2293938" y="4508500"/>
          <p14:tracePt t="61950" x="2293938" y="4522788"/>
          <p14:tracePt t="61966" x="2293938" y="4529138"/>
          <p14:tracePt t="61983" x="2293938" y="4557713"/>
          <p14:tracePt t="62000" x="2293938" y="4579938"/>
          <p14:tracePt t="62019" x="2300288" y="4614863"/>
          <p14:tracePt t="62033" x="2308225" y="4629150"/>
          <p14:tracePt t="62050" x="2308225" y="4637088"/>
          <p14:tracePt t="62115" x="2308225" y="4643438"/>
          <p14:tracePt t="62130" x="2308225" y="4651375"/>
          <p14:tracePt t="62138" x="2308225" y="4657725"/>
          <p14:tracePt t="62155" x="2308225" y="4672013"/>
          <p14:tracePt t="62171" x="2308225" y="4679950"/>
          <p14:tracePt t="62201" x="2308225" y="4686300"/>
          <p14:tracePt t="62217" x="2308225" y="4694238"/>
          <p14:tracePt t="62225" x="2308225" y="4700588"/>
          <p14:tracePt t="62396" x="2314575" y="4700588"/>
          <p14:tracePt t="62407" x="2314575" y="4694238"/>
          <p14:tracePt t="62422" x="2314575" y="4686300"/>
          <p14:tracePt t="62428" x="2314575" y="4679950"/>
          <p14:tracePt t="62437" x="2314575" y="4672013"/>
          <p14:tracePt t="62454" x="2314575" y="4643438"/>
          <p14:tracePt t="62470" x="2314575" y="4586288"/>
          <p14:tracePt t="62487" x="2308225" y="4522788"/>
          <p14:tracePt t="62504" x="2308225" y="4422775"/>
          <p14:tracePt t="62521" x="2308225" y="4379913"/>
          <p14:tracePt t="62538" x="2300288" y="4365625"/>
          <p14:tracePt t="62555" x="2300288" y="4351338"/>
          <p14:tracePt t="62571" x="2300288" y="4343400"/>
          <p14:tracePt t="62588" x="2300288" y="4337050"/>
          <p14:tracePt t="62725" x="2300288" y="4343400"/>
          <p14:tracePt t="62733" x="2293938" y="4357688"/>
          <p14:tracePt t="62741" x="2293938" y="4365625"/>
          <p14:tracePt t="62756" x="2293938" y="4394200"/>
          <p14:tracePt t="62773" x="2293938" y="4429125"/>
          <p14:tracePt t="62789" x="2293938" y="4465638"/>
          <p14:tracePt t="62807" x="2293938" y="4486275"/>
          <p14:tracePt t="62823" x="2293938" y="4529138"/>
          <p14:tracePt t="62843" x="2300288" y="4572000"/>
          <p14:tracePt t="62857" x="2300288" y="4586288"/>
          <p14:tracePt t="62873" x="2300288" y="4608513"/>
          <p14:tracePt t="62890" x="2300288" y="4622800"/>
          <p14:tracePt t="62907" x="2308225" y="4622800"/>
          <p14:tracePt t="62924" x="2308225" y="4637088"/>
          <p14:tracePt t="62941" x="2308225" y="4643438"/>
          <p14:tracePt t="62957" x="2308225" y="4651375"/>
          <p14:tracePt t="62979" x="2308225" y="4657725"/>
          <p14:tracePt t="62991" x="2308225" y="4665663"/>
          <p14:tracePt t="63008" x="2308225" y="4672013"/>
          <p14:tracePt t="63025" x="2314575" y="4672013"/>
          <p14:tracePt t="63648" x="2314575" y="4679950"/>
          <p14:tracePt t="64366" x="2336800" y="4679950"/>
          <p14:tracePt t="64373" x="2386013" y="4694238"/>
          <p14:tracePt t="64385" x="2471738" y="4694238"/>
          <p14:tracePt t="64402" x="2714625" y="4708525"/>
          <p14:tracePt t="64419" x="2971800" y="4743450"/>
          <p14:tracePt t="64436" x="3128963" y="4765675"/>
          <p14:tracePt t="64453" x="3243263" y="4779963"/>
          <p14:tracePt t="64470" x="3300413" y="4779963"/>
          <p14:tracePt t="64487" x="3308350" y="4779963"/>
          <p14:tracePt t="64503" x="3314700" y="4779963"/>
          <p14:tracePt t="64520" x="3343275" y="4779963"/>
          <p14:tracePt t="64537" x="3408363" y="4779963"/>
          <p14:tracePt t="64554" x="3486150" y="4779963"/>
          <p14:tracePt t="64570" x="3600450" y="4779963"/>
          <p14:tracePt t="64587" x="3714750" y="4779963"/>
          <p14:tracePt t="64604" x="3857625" y="4772025"/>
          <p14:tracePt t="64621" x="3965575" y="4765675"/>
          <p14:tracePt t="64623" x="4022725" y="4765675"/>
          <p14:tracePt t="64638" x="4165600" y="4765675"/>
          <p14:tracePt t="64657" x="4386263" y="4757738"/>
          <p14:tracePt t="64672" x="4557713" y="4751388"/>
          <p14:tracePt t="64688" x="4794250" y="4714875"/>
          <p14:tracePt t="64705" x="4972050" y="4679950"/>
          <p14:tracePt t="64722" x="5180013" y="4679950"/>
          <p14:tracePt t="64738" x="5386388" y="4665663"/>
          <p14:tracePt t="64755" x="5486400" y="4657725"/>
          <p14:tracePt t="64772" x="5537200" y="4657725"/>
          <p14:tracePt t="64789" x="5600700" y="4665663"/>
          <p14:tracePt t="64806" x="5694363" y="4672013"/>
          <p14:tracePt t="64823" x="5722938" y="4672013"/>
          <p14:tracePt t="64839" x="5751513" y="4672013"/>
          <p14:tracePt t="64856" x="5800725" y="4665663"/>
          <p14:tracePt t="64873" x="5822950" y="4665663"/>
          <p14:tracePt t="64892" x="5837238" y="4657725"/>
          <p14:tracePt t="64907" x="5843588" y="4657725"/>
          <p14:tracePt t="64923" x="5865813" y="4657725"/>
          <p14:tracePt t="64940" x="5872163" y="4665663"/>
          <p14:tracePt t="64957" x="5915025" y="4672013"/>
          <p14:tracePt t="64974" x="5972175" y="4679950"/>
          <p14:tracePt t="64990" x="6008688" y="4694238"/>
          <p14:tracePt t="65009" x="6015038" y="4694238"/>
          <p14:tracePt t="65024" x="6015038" y="4700588"/>
          <p14:tracePt t="65041" x="6015038" y="4722813"/>
          <p14:tracePt t="65058" x="6015038" y="4751388"/>
          <p14:tracePt t="65075" x="6029325" y="4808538"/>
          <p14:tracePt t="65091" x="6057900" y="4837113"/>
          <p14:tracePt t="65108" x="6100763" y="4851400"/>
          <p14:tracePt t="65125" x="6143625" y="4851400"/>
          <p14:tracePt t="65142" x="6157913" y="4851400"/>
          <p14:tracePt t="65160" x="6180138" y="4851400"/>
          <p14:tracePt t="65176" x="6194425" y="4851400"/>
          <p14:tracePt t="65193" x="6208713" y="4851400"/>
          <p14:tracePt t="65209" x="6223000" y="4851400"/>
          <p14:tracePt t="65225" x="6257925" y="4857750"/>
          <p14:tracePt t="65243" x="6329363" y="4879975"/>
          <p14:tracePt t="65259" x="6415088" y="4894263"/>
          <p14:tracePt t="65276" x="6508750" y="4922838"/>
          <p14:tracePt t="65281" x="6557963" y="4937125"/>
          <p14:tracePt t="65293" x="6572250" y="4937125"/>
          <p14:tracePt t="65310" x="6608763" y="4951413"/>
          <p14:tracePt t="65367" x="6608763" y="4965700"/>
          <p14:tracePt t="65373" x="6608763" y="4972050"/>
          <p14:tracePt t="65380" x="6608763" y="4994275"/>
          <p14:tracePt t="65393" x="6608763" y="5014913"/>
          <p14:tracePt t="65410" x="6623050" y="5080000"/>
          <p14:tracePt t="65427" x="6623050" y="5108575"/>
          <p14:tracePt t="65444" x="6629400" y="5122863"/>
          <p14:tracePt t="65461" x="6637338" y="5143500"/>
          <p14:tracePt t="65478" x="6637338" y="5157788"/>
          <p14:tracePt t="65495" x="6629400" y="5172075"/>
          <p14:tracePt t="65511" x="6580188" y="5208588"/>
          <p14:tracePt t="65515" x="6537325" y="5222875"/>
          <p14:tracePt t="65528" x="6437313" y="5265738"/>
          <p14:tracePt t="65545" x="6365875" y="5272088"/>
          <p14:tracePt t="65562" x="6294438" y="5286375"/>
          <p14:tracePt t="65579" x="6208713" y="5300663"/>
          <p14:tracePt t="65596" x="6137275" y="5322888"/>
          <p14:tracePt t="65613" x="6057900" y="5351463"/>
          <p14:tracePt t="65630" x="5837238" y="5386388"/>
          <p14:tracePt t="65646" x="5665788" y="5386388"/>
          <p14:tracePt t="65663" x="5508625" y="5414963"/>
          <p14:tracePt t="65679" x="5343525" y="5437188"/>
          <p14:tracePt t="65697" x="5222875" y="5443538"/>
          <p14:tracePt t="65714" x="5080000" y="5443538"/>
          <p14:tracePt t="65731" x="4886325" y="5422900"/>
          <p14:tracePt t="65747" x="4837113" y="5422900"/>
          <p14:tracePt t="65763" x="4643438" y="5408613"/>
          <p14:tracePt t="65780" x="4529138" y="5408613"/>
          <p14:tracePt t="65797" x="4365625" y="5408613"/>
          <p14:tracePt t="65814" x="4214813" y="5394325"/>
          <p14:tracePt t="65832" x="4037013" y="5394325"/>
          <p14:tracePt t="65847" x="3851275" y="5394325"/>
          <p14:tracePt t="65865" x="3608388" y="5394325"/>
          <p14:tracePt t="65881" x="3479800" y="5443538"/>
          <p14:tracePt t="65898" x="3314700" y="5522913"/>
          <p14:tracePt t="65915" x="3208338" y="5537200"/>
          <p14:tracePt t="65932" x="3114675" y="5543550"/>
          <p14:tracePt t="65948" x="3014663" y="5551488"/>
          <p14:tracePt t="65965" x="2922588" y="5543550"/>
          <p14:tracePt t="65982" x="2771775" y="5543550"/>
          <p14:tracePt t="65999" x="2671763" y="5543550"/>
          <p14:tracePt t="66016" x="2600325" y="5529263"/>
          <p14:tracePt t="66032" x="2514600" y="5508625"/>
          <p14:tracePt t="66049" x="2465388" y="5494338"/>
          <p14:tracePt t="66066" x="2393950" y="5457825"/>
          <p14:tracePt t="66083" x="2351088" y="5451475"/>
          <p14:tracePt t="66099" x="2293938" y="5414963"/>
          <p14:tracePt t="66117" x="2265363" y="5386388"/>
          <p14:tracePt t="66133" x="2222500" y="5343525"/>
          <p14:tracePt t="66150" x="2200275" y="5300663"/>
          <p14:tracePt t="66167" x="2171700" y="5257800"/>
          <p14:tracePt t="66184" x="2151063" y="5214938"/>
          <p14:tracePt t="66200" x="2128838" y="5186363"/>
          <p14:tracePt t="66217" x="2114550" y="5165725"/>
          <p14:tracePt t="66234" x="2114550" y="5129213"/>
          <p14:tracePt t="66250" x="2114550" y="5094288"/>
          <p14:tracePt t="66268" x="2100263" y="5014913"/>
          <p14:tracePt t="66285" x="2093913" y="4972050"/>
          <p14:tracePt t="66287" x="2085975" y="4943475"/>
          <p14:tracePt t="66301" x="2079625" y="4922838"/>
          <p14:tracePt t="66318" x="2079625" y="4900613"/>
          <p14:tracePt t="66335" x="2079625" y="4894263"/>
          <p14:tracePt t="66583" x="2085975" y="4908550"/>
          <p14:tracePt t="66592" x="2093913" y="4914900"/>
          <p14:tracePt t="66599" x="2093913" y="4922838"/>
          <p14:tracePt t="66608" x="2093913" y="4929188"/>
          <p14:tracePt t="66631" x="2093913" y="4937125"/>
          <p14:tracePt t="66645" x="2093913" y="4943475"/>
          <p14:tracePt t="66780" x="2100263" y="4943475"/>
          <p14:tracePt t="68124" x="2108200" y="4943475"/>
          <p14:tracePt t="68131" x="2114550" y="4943475"/>
          <p14:tracePt t="68139" x="2122488" y="4943475"/>
          <p14:tracePt t="68149" x="2143125" y="4937125"/>
          <p14:tracePt t="68166" x="2185988" y="4908550"/>
          <p14:tracePt t="68184" x="2236788" y="4865688"/>
          <p14:tracePt t="68199" x="2265363" y="4851400"/>
          <p14:tracePt t="68217" x="2314575" y="4808538"/>
          <p14:tracePt t="68233" x="2343150" y="4765675"/>
          <p14:tracePt t="68250" x="2365375" y="4737100"/>
          <p14:tracePt t="68267" x="2386013" y="4714875"/>
          <p14:tracePt t="68284" x="2408238" y="4686300"/>
          <p14:tracePt t="68288" x="2414588" y="4679950"/>
          <p14:tracePt t="68300" x="2422525" y="4665663"/>
          <p14:tracePt t="68319" x="2428875" y="4529138"/>
          <p14:tracePt t="68334" x="2428875" y="4500563"/>
          <p14:tracePt t="68350" x="2436813" y="4494213"/>
          <p14:tracePt t="68367" x="2443163" y="4486275"/>
          <p14:tracePt t="68384" x="2443163" y="4471988"/>
          <p14:tracePt t="68401" x="2443163" y="4465638"/>
          <p14:tracePt t="68418" x="2443163" y="4457700"/>
          <p14:tracePt t="68467" x="2443163" y="4451350"/>
          <p14:tracePt t="68481" x="2443163" y="4443413"/>
          <p14:tracePt t="68488" x="2436813" y="4443413"/>
          <p14:tracePt t="68502" x="2428875" y="4429125"/>
          <p14:tracePt t="68519" x="2400300" y="4414838"/>
          <p14:tracePt t="68536" x="2386013" y="4400550"/>
          <p14:tracePt t="68738" x="2386013" y="4408488"/>
          <p14:tracePt t="68748" x="2379663" y="4422775"/>
          <p14:tracePt t="68756" x="2379663" y="4429125"/>
          <p14:tracePt t="68770" x="2379663" y="4451350"/>
          <p14:tracePt t="68788" x="2379663" y="4479925"/>
          <p14:tracePt t="68805" x="2371725" y="4500563"/>
          <p14:tracePt t="68822" x="2371725" y="4529138"/>
          <p14:tracePt t="68838" x="2371725" y="4557713"/>
          <p14:tracePt t="68855" x="2371725" y="4594225"/>
          <p14:tracePt t="68872" x="2371725" y="4614863"/>
          <p14:tracePt t="68888" x="2371725" y="4622800"/>
          <p14:tracePt t="68922" x="2371725" y="4643438"/>
          <p14:tracePt t="68956" x="2371725" y="4657725"/>
          <p14:tracePt t="68972" x="2371725" y="4686300"/>
          <p14:tracePt t="68989" x="2371725" y="4700588"/>
          <p14:tracePt t="69006" x="2371725" y="4708525"/>
          <p14:tracePt t="69023" x="2371725" y="4714875"/>
          <p14:tracePt t="69040" x="2371725" y="4722813"/>
          <p14:tracePt t="69325" x="2371725" y="4700588"/>
          <p14:tracePt t="69333" x="2365375" y="4686300"/>
          <p14:tracePt t="69341" x="2365375" y="4665663"/>
          <p14:tracePt t="69359" x="2357438" y="4629150"/>
          <p14:tracePt t="69375" x="2357438" y="4600575"/>
          <p14:tracePt t="69392" x="2357438" y="4565650"/>
          <p14:tracePt t="69410" x="2357438" y="4529138"/>
          <p14:tracePt t="69426" x="2357438" y="4514850"/>
          <p14:tracePt t="69443" x="2343150" y="4494213"/>
          <p14:tracePt t="69460" x="2343150" y="4479925"/>
          <p14:tracePt t="69476" x="2343150" y="4443413"/>
          <p14:tracePt t="69493" x="2343150" y="4429125"/>
          <p14:tracePt t="69510" x="2343150" y="4408488"/>
          <p14:tracePt t="69527" x="2343150" y="4394200"/>
          <p14:tracePt t="69545" x="2343150" y="4386263"/>
          <p14:tracePt t="69686" x="2343150" y="4394200"/>
          <p14:tracePt t="69693" x="2343150" y="4400550"/>
          <p14:tracePt t="69701" x="2343150" y="4422775"/>
          <p14:tracePt t="69711" x="2351088" y="4429125"/>
          <p14:tracePt t="69729" x="2351088" y="4451350"/>
          <p14:tracePt t="69746" x="2365375" y="4486275"/>
          <p14:tracePt t="69762" x="2365375" y="4508500"/>
          <p14:tracePt t="69779" x="2365375" y="4522788"/>
          <p14:tracePt t="69796" x="2365375" y="4543425"/>
          <p14:tracePt t="69813" x="2365375" y="4572000"/>
          <p14:tracePt t="69830" x="2371725" y="4600575"/>
          <p14:tracePt t="69846" x="2371725" y="4622800"/>
          <p14:tracePt t="69863" x="2371725" y="4643438"/>
          <p14:tracePt t="69880" x="2379663" y="4665663"/>
          <p14:tracePt t="69897" x="2379663" y="4679950"/>
          <p14:tracePt t="69914" x="2379663" y="4694238"/>
          <p14:tracePt t="69930" x="2379663" y="4708525"/>
          <p14:tracePt t="69947" x="2386013" y="4722813"/>
          <p14:tracePt t="69964" x="2386013" y="4729163"/>
          <p14:tracePt t="69981" x="2386013" y="4743450"/>
          <p14:tracePt t="69998" x="2386013" y="4757738"/>
          <p14:tracePt t="70309" x="2386013" y="4714875"/>
          <p14:tracePt t="70317" x="2379663" y="4657725"/>
          <p14:tracePt t="70325" x="2379663" y="4600575"/>
          <p14:tracePt t="70333" x="2379663" y="4551363"/>
          <p14:tracePt t="70350" x="2379663" y="4471988"/>
          <p14:tracePt t="70369" x="2379663" y="4437063"/>
          <p14:tracePt t="70384" x="2371725" y="4422775"/>
          <p14:tracePt t="70401" x="2371725" y="4414838"/>
          <p14:tracePt t="70724" x="2371725" y="4422775"/>
          <p14:tracePt t="70756" x="2371725" y="4429125"/>
          <p14:tracePt t="70764" x="2371725" y="4437063"/>
          <p14:tracePt t="70772" x="2371725" y="4443413"/>
          <p14:tracePt t="70787" x="2371725" y="4457700"/>
          <p14:tracePt t="70804" x="2371725" y="4471988"/>
          <p14:tracePt t="70820" x="2371725" y="4500563"/>
          <p14:tracePt t="70837" x="2371725" y="4514850"/>
          <p14:tracePt t="70854" x="2371725" y="4543425"/>
          <p14:tracePt t="70871" x="2371725" y="4557713"/>
          <p14:tracePt t="70874" x="2371725" y="4565650"/>
          <p14:tracePt t="70894" x="2371725" y="4572000"/>
          <p14:tracePt t="70904" x="2371725" y="4579938"/>
          <p14:tracePt t="70922" x="2371725" y="4586288"/>
          <p14:tracePt t="70938" x="2371725" y="4594225"/>
          <p14:tracePt t="70955" x="2379663" y="4614863"/>
          <p14:tracePt t="70972" x="2386013" y="4637088"/>
          <p14:tracePt t="70989" x="2386013" y="4643438"/>
          <p14:tracePt t="71005" x="2386013" y="4651375"/>
          <p14:tracePt t="71022" x="2386013" y="4665663"/>
          <p14:tracePt t="71039" x="2386013" y="4672013"/>
          <p14:tracePt t="71056" x="2386013" y="4679950"/>
          <p14:tracePt t="71138" x="2386013" y="4686300"/>
          <p14:tracePt t="71428" x="2414588" y="4686300"/>
          <p14:tracePt t="71435" x="2508250" y="4686300"/>
          <p14:tracePt t="71444" x="2579688" y="4686300"/>
          <p14:tracePt t="71459" x="2814638" y="4694238"/>
          <p14:tracePt t="71476" x="3043238" y="4700588"/>
          <p14:tracePt t="71493" x="3365500" y="4708525"/>
          <p14:tracePt t="71509" x="3671888" y="4743450"/>
          <p14:tracePt t="71526" x="3814763" y="4743450"/>
          <p14:tracePt t="71543" x="4043363" y="4743450"/>
          <p14:tracePt t="71559" x="4086225" y="4743450"/>
          <p14:tracePt t="71577" x="4108450" y="4743450"/>
          <p14:tracePt t="71596" x="4122738" y="4743450"/>
          <p14:tracePt t="71610" x="4143375" y="4743450"/>
          <p14:tracePt t="71627" x="4179888" y="4743450"/>
          <p14:tracePt t="71644" x="4265613" y="4743450"/>
          <p14:tracePt t="71660" x="4300538" y="4743450"/>
          <p14:tracePt t="71677" x="4365625" y="4743450"/>
          <p14:tracePt t="71694" x="4465638" y="4737100"/>
          <p14:tracePt t="71712" x="4557713" y="4737100"/>
          <p14:tracePt t="71727" x="4665663" y="4743450"/>
          <p14:tracePt t="71745" x="4765675" y="4751388"/>
          <p14:tracePt t="71762" x="4879975" y="4751388"/>
          <p14:tracePt t="71779" x="4951413" y="4751388"/>
          <p14:tracePt t="71796" x="5008563" y="4751388"/>
          <p14:tracePt t="71812" x="5086350" y="4751388"/>
          <p14:tracePt t="71829" x="5172075" y="4751388"/>
          <p14:tracePt t="71846" x="5265738" y="4722813"/>
          <p14:tracePt t="71864" x="5400675" y="4551363"/>
          <p14:tracePt t="71879" x="5572125" y="4408488"/>
          <p14:tracePt t="71896" x="5694363" y="4379913"/>
          <p14:tracePt t="71913" x="5772150" y="4371975"/>
          <p14:tracePt t="71930" x="5808663" y="4371975"/>
          <p14:tracePt t="71947" x="5822950" y="4371975"/>
          <p14:tracePt t="72020" x="5829300" y="4371975"/>
          <p14:tracePt t="72028" x="5843588" y="4371975"/>
          <p14:tracePt t="72036" x="5857875" y="4365625"/>
          <p14:tracePt t="72047" x="5886450" y="4365625"/>
          <p14:tracePt t="72064" x="5915025" y="4357688"/>
          <p14:tracePt t="72081" x="5943600" y="4357688"/>
          <p14:tracePt t="72097" x="5951538" y="4357688"/>
          <p14:tracePt t="72114" x="5957888" y="4351338"/>
          <p14:tracePt t="72270" x="5957888" y="4337050"/>
          <p14:tracePt t="72280" x="5957888" y="4329113"/>
          <p14:tracePt t="72285" x="5965825" y="4322763"/>
          <p14:tracePt t="72299" x="5965825" y="4314825"/>
          <p14:tracePt t="72316" x="5965825" y="4308475"/>
          <p14:tracePt t="72379" x="5965825" y="4300538"/>
          <p14:tracePt t="72418" x="5965825" y="4294188"/>
          <p14:tracePt t="72507" x="5965825" y="4308475"/>
          <p14:tracePt t="72514" x="5965825" y="4329113"/>
          <p14:tracePt t="72521" x="5957888" y="4343400"/>
          <p14:tracePt t="72534" x="5957888" y="4357688"/>
          <p14:tracePt t="72551" x="5951538" y="4400550"/>
          <p14:tracePt t="72568" x="5943600" y="4422775"/>
          <p14:tracePt t="72585" x="5937250" y="4457700"/>
          <p14:tracePt t="72602" x="5937250" y="4486275"/>
          <p14:tracePt t="72618" x="5937250" y="4529138"/>
          <p14:tracePt t="72636" x="5929313" y="4572000"/>
          <p14:tracePt t="72652" x="5929313" y="4600575"/>
          <p14:tracePt t="72668" x="5929313" y="4622800"/>
          <p14:tracePt t="72686" x="5929313" y="4643438"/>
          <p14:tracePt t="72703" x="5929313" y="4657725"/>
          <p14:tracePt t="73059" x="5929313" y="4665663"/>
          <p14:tracePt t="73067" x="5929313" y="4672013"/>
          <p14:tracePt t="73091" x="5929313" y="4679950"/>
          <p14:tracePt t="73281" x="5922963" y="4679950"/>
          <p14:tracePt t="73310" x="5922963" y="4672013"/>
          <p14:tracePt t="73794" x="5922963" y="4665663"/>
          <p14:tracePt t="73810" x="5922963" y="4657725"/>
          <p14:tracePt t="73817" x="5922963" y="4651375"/>
          <p14:tracePt t="73828" x="5915025" y="4637088"/>
          <p14:tracePt t="73855" x="5915025" y="4629150"/>
          <p14:tracePt t="73871" x="5915025" y="4622800"/>
          <p14:tracePt t="73888" x="5915025" y="4608513"/>
          <p14:tracePt t="73895" x="5915025" y="4600575"/>
          <p14:tracePt t="73912" x="5915025" y="4586288"/>
          <p14:tracePt t="73930" x="5908675" y="4572000"/>
          <p14:tracePt t="73946" x="5908675" y="4551363"/>
          <p14:tracePt t="73962" x="5908675" y="4543425"/>
          <p14:tracePt t="74016" x="5908675" y="4537075"/>
          <p14:tracePt t="74394" x="5894388" y="4537075"/>
          <p14:tracePt t="74403" x="5872163" y="4537075"/>
          <p14:tracePt t="74411" x="5857875" y="4537075"/>
          <p14:tracePt t="74419" x="5837238" y="4537075"/>
          <p14:tracePt t="74433" x="5808663" y="4537075"/>
          <p14:tracePt t="74449" x="5743575" y="4529138"/>
          <p14:tracePt t="74466" x="5700713" y="4529138"/>
          <p14:tracePt t="74484" x="5629275" y="4522788"/>
          <p14:tracePt t="74500" x="5586413" y="4522788"/>
          <p14:tracePt t="74517" x="5529263" y="4522788"/>
          <p14:tracePt t="74534" x="5414963" y="4522788"/>
          <p14:tracePt t="74550" x="5314950" y="4529138"/>
          <p14:tracePt t="74567" x="5208588" y="4537075"/>
          <p14:tracePt t="74584" x="5122863" y="4543425"/>
          <p14:tracePt t="74601" x="5008563" y="4543425"/>
          <p14:tracePt t="74617" x="4872038" y="4543425"/>
          <p14:tracePt t="74635" x="4814888" y="4537075"/>
          <p14:tracePt t="74651" x="4714875" y="4522788"/>
          <p14:tracePt t="74655" x="4657725" y="4522788"/>
          <p14:tracePt t="74668" x="4508500" y="4500563"/>
          <p14:tracePt t="74685" x="4414838" y="4486275"/>
          <p14:tracePt t="74702" x="4308475" y="4486275"/>
          <p14:tracePt t="74718" x="4171950" y="4486275"/>
          <p14:tracePt t="74735" x="4065588" y="4486275"/>
          <p14:tracePt t="74752" x="3943350" y="4500563"/>
          <p14:tracePt t="74770" x="3765550" y="4514850"/>
          <p14:tracePt t="74786" x="3629025" y="4522788"/>
          <p14:tracePt t="74803" x="3522663" y="4514850"/>
          <p14:tracePt t="74819" x="3408363" y="4514850"/>
          <p14:tracePt t="74836" x="3336925" y="4522788"/>
          <p14:tracePt t="74853" x="3286125" y="4529138"/>
          <p14:tracePt t="74870" x="3179763" y="4543425"/>
          <p14:tracePt t="74886" x="3108325" y="4543425"/>
          <p14:tracePt t="74903" x="3051175" y="4543425"/>
          <p14:tracePt t="74920" x="3014663" y="4543425"/>
          <p14:tracePt t="74937" x="2971800" y="4543425"/>
          <p14:tracePt t="74954" x="2928938" y="4551363"/>
          <p14:tracePt t="74970" x="2871788" y="4551363"/>
          <p14:tracePt t="74973" x="2843213" y="4551363"/>
          <p14:tracePt t="74987" x="2828925" y="4551363"/>
          <p14:tracePt t="75004" x="2779713" y="4551363"/>
          <p14:tracePt t="75021" x="2736850" y="4543425"/>
          <p14:tracePt t="75039" x="2651125" y="4537075"/>
          <p14:tracePt t="75055" x="2586038" y="4514850"/>
          <p14:tracePt t="75071" x="2536825" y="4514850"/>
          <p14:tracePt t="75088" x="2486025" y="4500563"/>
          <p14:tracePt t="75105" x="2451100" y="4494213"/>
          <p14:tracePt t="75122" x="2408238" y="4494213"/>
          <p14:tracePt t="75138" x="2393950" y="4494213"/>
          <p14:tracePt t="75155" x="2357438" y="4494213"/>
          <p14:tracePt t="75173" x="2351088" y="4494213"/>
          <p14:tracePt t="75189" x="2336800" y="4486275"/>
          <p14:tracePt t="75206" x="2328863" y="4479925"/>
          <p14:tracePt t="75271" x="2328863" y="4471988"/>
          <p14:tracePt t="75278" x="2322513" y="4471988"/>
          <p14:tracePt t="75289" x="2322513" y="4457700"/>
          <p14:tracePt t="75307" x="2322513" y="4451350"/>
          <p14:tracePt t="75324" x="2314575" y="4451350"/>
          <p14:tracePt t="75371" x="2314575" y="4443413"/>
          <p14:tracePt t="75420" x="2314575" y="4437063"/>
          <p14:tracePt t="75427" x="2314575" y="4429125"/>
          <p14:tracePt t="75450" x="2314575" y="4414838"/>
          <p14:tracePt t="75456" x="2314575" y="4400550"/>
          <p14:tracePt t="75473" x="2314575" y="4394200"/>
          <p14:tracePt t="75504" x="2314575" y="4386263"/>
          <p14:tracePt t="75755" x="2322513" y="4386263"/>
          <p14:tracePt t="75764" x="2322513" y="4394200"/>
          <p14:tracePt t="75768" x="2322513" y="4400550"/>
          <p14:tracePt t="75777" x="2322513" y="4408488"/>
          <p14:tracePt t="75794" x="2322513" y="4422775"/>
          <p14:tracePt t="75810" x="2322513" y="4437063"/>
          <p14:tracePt t="75827" x="2322513" y="4451350"/>
          <p14:tracePt t="75844" x="2328863" y="4451350"/>
          <p14:tracePt t="75878" x="2328863" y="4465638"/>
          <p14:tracePt t="75895" x="2328863" y="4471988"/>
          <p14:tracePt t="75912" x="2328863" y="4479925"/>
          <p14:tracePt t="75928" x="2328863" y="4486275"/>
          <p14:tracePt t="75945" x="2328863" y="4500563"/>
          <p14:tracePt t="75962" x="2336800" y="4508500"/>
          <p14:tracePt t="75978" x="2336800" y="4522788"/>
          <p14:tracePt t="75996" x="2336800" y="4565650"/>
          <p14:tracePt t="76012" x="2336800" y="4586288"/>
          <p14:tracePt t="76029" x="2336800" y="4594225"/>
          <p14:tracePt t="76046" x="2343150" y="4614863"/>
          <p14:tracePt t="76062" x="2343150" y="4629150"/>
          <p14:tracePt t="76079" x="2343150" y="4643438"/>
          <p14:tracePt t="76082" x="2343150" y="4657725"/>
          <p14:tracePt t="76096" x="2351088" y="4657725"/>
          <p14:tracePt t="76113" x="2351088" y="4686300"/>
          <p14:tracePt t="76131" x="2351088" y="4700588"/>
          <p14:tracePt t="76285" x="2386013" y="4700588"/>
          <p14:tracePt t="76295" x="2479675" y="4694238"/>
          <p14:tracePt t="76301" x="2643188" y="4672013"/>
          <p14:tracePt t="76314" x="2757488" y="4651375"/>
          <p14:tracePt t="76331" x="3236913" y="4600575"/>
          <p14:tracePt t="76348" x="4071938" y="4508500"/>
          <p14:tracePt t="76367" x="4586288" y="4471988"/>
          <p14:tracePt t="76382" x="4965700" y="4451350"/>
          <p14:tracePt t="76399" x="5165725" y="4437063"/>
          <p14:tracePt t="76416" x="5365750" y="4422775"/>
          <p14:tracePt t="76432" x="5537200" y="4394200"/>
          <p14:tracePt t="76449" x="5680075" y="4386263"/>
          <p14:tracePt t="76466" x="5765800" y="4371975"/>
          <p14:tracePt t="76482" x="5822950" y="4371975"/>
          <p14:tracePt t="76499" x="5843588" y="4365625"/>
          <p14:tracePt t="76516" x="5857875" y="4357688"/>
          <p14:tracePt t="76534" x="5886450" y="4351338"/>
          <p14:tracePt t="76535" x="5908675" y="4351338"/>
          <p14:tracePt t="76550" x="5965825" y="4351338"/>
          <p14:tracePt t="76567" x="6080125" y="4351338"/>
          <p14:tracePt t="76583" x="6251575" y="4322763"/>
          <p14:tracePt t="76600" x="6437313" y="4308475"/>
          <p14:tracePt t="76617" x="6537325" y="4279900"/>
          <p14:tracePt t="76634" x="6586538" y="4265613"/>
          <p14:tracePt t="76650" x="6594475" y="4265613"/>
          <p14:tracePt t="76675" x="6594475" y="4257675"/>
          <p14:tracePt t="76707" x="6586538" y="4257675"/>
          <p14:tracePt t="76716" x="6572250" y="4257675"/>
          <p14:tracePt t="76731" x="6557963" y="4257675"/>
          <p14:tracePt t="76738" x="6543675" y="4257675"/>
          <p14:tracePt t="76751" x="6523038" y="4257675"/>
          <p14:tracePt t="76768" x="6451600" y="4257675"/>
          <p14:tracePt t="76785" x="6408738" y="4257675"/>
          <p14:tracePt t="76802" x="6337300" y="4271963"/>
          <p14:tracePt t="76819" x="6257925" y="4294188"/>
          <p14:tracePt t="76836" x="6208713" y="4300538"/>
          <p14:tracePt t="76852" x="6186488" y="4308475"/>
          <p14:tracePt t="76885" x="6186488" y="4314825"/>
          <p14:tracePt t="76906" x="6180138" y="4314825"/>
          <p14:tracePt t="76922" x="6172200" y="4322763"/>
          <p14:tracePt t="76941" x="6165850" y="4329113"/>
          <p14:tracePt t="76966" x="6165850" y="4337050"/>
          <p14:tracePt t="76972" x="6157913" y="4337050"/>
          <p14:tracePt t="76989" x="6143625" y="4337050"/>
          <p14:tracePt t="77012" x="6137275" y="4343400"/>
          <p14:tracePt t="77098" x="6129338" y="4343400"/>
          <p14:tracePt t="77449" x="6122988" y="4343400"/>
          <p14:tracePt t="77457" x="6115050" y="4343400"/>
          <p14:tracePt t="77465" x="6094413" y="4343400"/>
          <p14:tracePt t="77474" x="6080125" y="4343400"/>
          <p14:tracePt t="77491" x="6037263" y="4329113"/>
          <p14:tracePt t="77508" x="5986463" y="4329113"/>
          <p14:tracePt t="77525" x="5972175" y="4322763"/>
          <p14:tracePt t="77541" x="5951538" y="4308475"/>
          <p14:tracePt t="77558" x="5937250" y="4308475"/>
          <p14:tracePt t="77638" x="5937250" y="4300538"/>
          <p14:tracePt t="77677" x="5937250" y="4286250"/>
          <p14:tracePt t="77690" x="5937250" y="4279900"/>
          <p14:tracePt t="77699" x="5937250" y="4271963"/>
          <p14:tracePt t="77709" x="5937250" y="4265613"/>
          <p14:tracePt t="77726" x="5937250" y="4243388"/>
          <p14:tracePt t="77743" x="5937250" y="4222750"/>
          <p14:tracePt t="77760" x="5937250" y="4214813"/>
          <p14:tracePt t="77777" x="5937250" y="4208463"/>
          <p14:tracePt t="77826" x="5937250" y="4200525"/>
          <p14:tracePt t="77839" x="5937250" y="4194175"/>
          <p14:tracePt t="77856" x="5937250" y="4186238"/>
          <p14:tracePt t="77981" x="5943600" y="4186238"/>
          <p14:tracePt t="78355" x="5943600" y="4194175"/>
          <p14:tracePt t="78362" x="5943600" y="4200525"/>
          <p14:tracePt t="78371" x="5943600" y="4208463"/>
          <p14:tracePt t="78381" x="5943600" y="4222750"/>
          <p14:tracePt t="78398" x="5943600" y="4237038"/>
          <p14:tracePt t="78415" x="5943600" y="4251325"/>
          <p14:tracePt t="78431" x="5943600" y="4257675"/>
          <p14:tracePt t="78449" x="5943600" y="4279900"/>
          <p14:tracePt t="78466" x="5943600" y="4286250"/>
          <p14:tracePt t="78482" x="5943600" y="4300538"/>
          <p14:tracePt t="78499" x="5943600" y="4314825"/>
          <p14:tracePt t="78516" x="5943600" y="4329113"/>
          <p14:tracePt t="78532" x="5943600" y="4351338"/>
          <p14:tracePt t="78549" x="5943600" y="4386263"/>
          <p14:tracePt t="78551" x="5943600" y="4394200"/>
          <p14:tracePt t="78566" x="5943600" y="4429125"/>
          <p14:tracePt t="78583" x="5943600" y="4457700"/>
          <p14:tracePt t="78599" x="5937250" y="4500563"/>
          <p14:tracePt t="78616" x="5937250" y="4537075"/>
          <p14:tracePt t="78633" x="5929313" y="4572000"/>
          <p14:tracePt t="78650" x="5929313" y="4600575"/>
          <p14:tracePt t="78666" x="5929313" y="4657725"/>
          <p14:tracePt t="78684" x="5929313" y="4686300"/>
          <p14:tracePt t="78700" x="5929313" y="4708525"/>
          <p14:tracePt t="78717" x="5929313" y="4729163"/>
          <p14:tracePt t="78734" x="5929313" y="4737100"/>
          <p14:tracePt t="78751" x="5929313" y="4751388"/>
          <p14:tracePt t="78768" x="5922963" y="4772025"/>
          <p14:tracePt t="78784" x="5922963" y="4800600"/>
          <p14:tracePt t="78801" x="5922963" y="4829175"/>
          <p14:tracePt t="78817" x="5922963" y="4843463"/>
          <p14:tracePt t="78989" x="5922963" y="4837113"/>
          <p14:tracePt t="79005" x="5922963" y="4829175"/>
          <p14:tracePt t="79012" x="5929313" y="4829175"/>
          <p14:tracePt t="79020" x="5929313" y="4822825"/>
          <p14:tracePt t="79036" x="5929313" y="4814888"/>
          <p14:tracePt t="79059" x="5929313" y="4808538"/>
          <p14:tracePt t="79199" x="5937250" y="4808538"/>
          <p14:tracePt t="79498" x="5951538" y="4808538"/>
          <p14:tracePt t="79502" x="5980113" y="4800600"/>
          <p14:tracePt t="79511" x="6015038" y="4794250"/>
          <p14:tracePt t="79523" x="6057900" y="4794250"/>
          <p14:tracePt t="79540" x="6137275" y="4779963"/>
          <p14:tracePt t="79558" x="6300788" y="4757738"/>
          <p14:tracePt t="79574" x="6365875" y="4737100"/>
          <p14:tracePt t="79591" x="6400800" y="4722813"/>
          <p14:tracePt t="79607" x="6423025" y="4722813"/>
          <p14:tracePt t="79625" x="6443663" y="4714875"/>
          <p14:tracePt t="79641" x="6465888" y="4714875"/>
          <p14:tracePt t="79658" x="6472238" y="4708525"/>
          <p14:tracePt t="79660" x="6486525" y="4694238"/>
          <p14:tracePt t="79675" x="6537325" y="4679950"/>
          <p14:tracePt t="79692" x="6580188" y="4672013"/>
          <p14:tracePt t="79709" x="6608763" y="4665663"/>
          <p14:tracePt t="79725" x="6637338" y="4665663"/>
          <p14:tracePt t="79742" x="6643688" y="4665663"/>
          <p14:tracePt t="79759" x="6651625" y="4657725"/>
          <p14:tracePt t="79776" x="6672263" y="4657725"/>
          <p14:tracePt t="79792" x="6686550" y="4657725"/>
          <p14:tracePt t="79810" x="6729413" y="4657725"/>
          <p14:tracePt t="79826" x="6751638" y="4657725"/>
          <p14:tracePt t="79843" x="6765925" y="4657725"/>
          <p14:tracePt t="79981" x="6772275" y="4657725"/>
          <p14:tracePt t="79998" x="6780213" y="4657725"/>
          <p14:tracePt t="80011" x="6786563" y="4657725"/>
          <p14:tracePt t="80027" x="6794500" y="4657725"/>
          <p14:tracePt t="80044" x="6800850" y="4657725"/>
          <p14:tracePt t="80050" x="6808788" y="4657725"/>
          <p14:tracePt t="80081" x="6815138" y="4657725"/>
          <p14:tracePt t="80262" x="6815138" y="4665663"/>
          <p14:tracePt t="80269" x="6808788" y="4672013"/>
          <p14:tracePt t="80279" x="6800850" y="4672013"/>
          <p14:tracePt t="80296" x="6794500" y="4672013"/>
          <p14:tracePt t="80313" x="6765925" y="4686300"/>
          <p14:tracePt t="80330" x="6743700" y="4686300"/>
          <p14:tracePt t="80333" x="6737350" y="4686300"/>
          <p14:tracePt t="80347" x="6723063" y="4700588"/>
          <p14:tracePt t="80364" x="6700838" y="4708525"/>
          <p14:tracePt t="80381" x="6700838" y="4722813"/>
          <p14:tracePt t="80398" x="6686550" y="4737100"/>
          <p14:tracePt t="80414" x="6680200" y="4751388"/>
          <p14:tracePt t="80431" x="6665913" y="4757738"/>
          <p14:tracePt t="80448" x="6651625" y="4765675"/>
          <p14:tracePt t="80465" x="6643688" y="4765675"/>
          <p14:tracePt t="80481" x="6637338" y="4772025"/>
          <p14:tracePt t="80499" x="6615113" y="4772025"/>
          <p14:tracePt t="80515" x="6600825" y="4779963"/>
          <p14:tracePt t="80531" x="6586538" y="4779963"/>
          <p14:tracePt t="80549" x="6580188" y="4786313"/>
          <p14:tracePt t="80565" x="6565900" y="4794250"/>
          <p14:tracePt t="80582" x="6543675" y="4800600"/>
          <p14:tracePt t="80599" x="6523038" y="4814888"/>
          <p14:tracePt t="80616" x="6508750" y="4822825"/>
          <p14:tracePt t="80633" x="6500813" y="4829175"/>
          <p14:tracePt t="80650" x="6494463" y="4829175"/>
          <p14:tracePt t="80666" x="6480175" y="4829175"/>
          <p14:tracePt t="80683" x="6472238" y="4837113"/>
          <p14:tracePt t="80699" x="6465888" y="4837113"/>
          <p14:tracePt t="80717" x="6457950" y="4837113"/>
          <p14:tracePt t="80733" x="6457950" y="4843463"/>
          <p14:tracePt t="81863" x="6451600" y="4843463"/>
          <p14:tracePt t="81871" x="6429375" y="4843463"/>
          <p14:tracePt t="81879" x="6400800" y="4843463"/>
          <p14:tracePt t="81893" x="6394450" y="4843463"/>
          <p14:tracePt t="81909" x="6329363" y="4829175"/>
          <p14:tracePt t="81926" x="6300788" y="4814888"/>
          <p14:tracePt t="81943" x="6257925" y="4808538"/>
          <p14:tracePt t="81960" x="6200775" y="4765675"/>
          <p14:tracePt t="81976" x="6137275" y="4729163"/>
          <p14:tracePt t="81993" x="6057900" y="4694238"/>
          <p14:tracePt t="82011" x="6015038" y="4657725"/>
          <p14:tracePt t="82028" x="5994400" y="4651375"/>
          <p14:tracePt t="82045" x="5965825" y="4600575"/>
          <p14:tracePt t="82060" x="5943600" y="4579938"/>
          <p14:tracePt t="82077" x="5922963" y="4537075"/>
          <p14:tracePt t="82094" x="5900738" y="4500563"/>
          <p14:tracePt t="82111" x="5880100" y="4465638"/>
          <p14:tracePt t="82114" x="5880100" y="4451350"/>
          <p14:tracePt t="82127" x="5872163" y="4451350"/>
          <p14:tracePt t="82145" x="5865813" y="4443413"/>
          <p14:tracePt t="82161" x="5865813" y="4437063"/>
          <p14:tracePt t="82178" x="5857875" y="4437063"/>
          <p14:tracePt t="82285" x="5857875" y="4429125"/>
          <p14:tracePt t="82315" x="5857875" y="4422775"/>
          <p14:tracePt t="82581" x="5865813" y="4429125"/>
          <p14:tracePt t="82590" x="5865813" y="4437063"/>
          <p14:tracePt t="82605" x="5865813" y="4443413"/>
          <p14:tracePt t="82644" x="5865813" y="4451350"/>
          <p14:tracePt t="82658" x="5865813" y="4457700"/>
          <p14:tracePt t="82668" x="5865813" y="4465638"/>
          <p14:tracePt t="82675" x="5865813" y="4471988"/>
          <p14:tracePt t="82686" x="5872163" y="4479925"/>
          <p14:tracePt t="82699" x="5872163" y="4486275"/>
          <p14:tracePt t="82716" x="5880100" y="4494213"/>
          <p14:tracePt t="82750" x="5880100" y="4500563"/>
          <p14:tracePt t="82809" x="5880100" y="4508500"/>
          <p14:tracePt t="82863" x="5880100" y="4514850"/>
          <p14:tracePt t="82879" x="5886450" y="4514850"/>
          <p14:tracePt t="83003" x="5886450" y="4522788"/>
          <p14:tracePt t="83167" x="5886450" y="4529138"/>
          <p14:tracePt t="83208" x="5894388" y="4529138"/>
          <p14:tracePt t="83434" x="5894388" y="4537075"/>
          <p14:tracePt t="83441" x="5894388" y="4543425"/>
          <p14:tracePt t="83466" x="5894388" y="4551363"/>
          <p14:tracePt t="83478" x="5894388" y="4557713"/>
          <p14:tracePt t="83487" x="5894388" y="4565650"/>
          <p14:tracePt t="83495" x="5900738" y="4565650"/>
          <p14:tracePt t="83506" x="5900738" y="4572000"/>
          <p14:tracePt t="83522" x="5908675" y="4579938"/>
          <p14:tracePt t="83539" x="5908675" y="4594225"/>
          <p14:tracePt t="83572" x="5908675" y="4608513"/>
          <p14:tracePt t="83589" x="5915025" y="4614863"/>
          <p14:tracePt t="83606" x="5922963" y="4651375"/>
          <p14:tracePt t="83623" x="5922963" y="4672013"/>
          <p14:tracePt t="83640" x="5922963" y="4694238"/>
          <p14:tracePt t="83658" x="5922963" y="4737100"/>
          <p14:tracePt t="83674" x="5937250" y="4743450"/>
          <p14:tracePt t="83707" x="5943600" y="4757738"/>
          <p14:tracePt t="83724" x="5943600" y="4765675"/>
          <p14:tracePt t="83757" x="5951538" y="4765675"/>
          <p14:tracePt t="83808" x="5951538" y="4772025"/>
          <p14:tracePt t="83855" x="5957888" y="4772025"/>
          <p14:tracePt t="83863" x="5965825" y="4779963"/>
          <p14:tracePt t="83871" x="5972175" y="4786313"/>
          <p14:tracePt t="83879" x="5980113" y="4794250"/>
          <p14:tracePt t="83892" x="5986463" y="4794250"/>
          <p14:tracePt t="84425" x="5994400" y="4794250"/>
          <p14:tracePt t="84434" x="6000750" y="4800600"/>
          <p14:tracePt t="84441" x="6008688" y="4800600"/>
          <p14:tracePt t="84451" x="6015038" y="4808538"/>
          <p14:tracePt t="84463" x="6029325" y="4808538"/>
          <p14:tracePt t="84480" x="6043613" y="4822825"/>
          <p14:tracePt t="84497" x="6065838" y="4822825"/>
          <p14:tracePt t="84514" x="6080125" y="4829175"/>
          <p14:tracePt t="84573" x="6086475" y="4829175"/>
          <p14:tracePt t="84589" x="6086475" y="4837113"/>
          <p14:tracePt t="84597" x="6094413" y="4843463"/>
          <p14:tracePt t="84605" x="6122988" y="4851400"/>
          <p14:tracePt t="84614" x="6137275" y="4857750"/>
          <p14:tracePt t="84631" x="6208713" y="4872038"/>
          <p14:tracePt t="84648" x="6280150" y="4879975"/>
          <p14:tracePt t="84665" x="6323013" y="4879975"/>
          <p14:tracePt t="84682" x="6365875" y="4879975"/>
          <p14:tracePt t="84768" x="6372225" y="4879975"/>
          <p14:tracePt t="84809" x="6386513" y="4879975"/>
          <p14:tracePt t="84823" x="6394450" y="4879975"/>
          <p14:tracePt t="84831" x="6408738" y="4879975"/>
          <p14:tracePt t="84840" x="6415088" y="4879975"/>
          <p14:tracePt t="84849" x="6429375" y="4879975"/>
          <p14:tracePt t="84866" x="6437313" y="4886325"/>
          <p14:tracePt t="84884" x="6472238" y="4894263"/>
          <p14:tracePt t="84900" x="6480175" y="4908550"/>
          <p14:tracePt t="84917" x="6486525" y="4908550"/>
          <p14:tracePt t="84950" x="6486525" y="4914900"/>
          <p14:tracePt t="84973" x="6494463" y="4914900"/>
          <p14:tracePt t="84984" x="6500813" y="4929188"/>
          <p14:tracePt t="85000" x="6500813" y="4943475"/>
          <p14:tracePt t="85018" x="6515100" y="4957763"/>
          <p14:tracePt t="85035" x="6515100" y="4972050"/>
          <p14:tracePt t="85051" x="6523038" y="4986338"/>
          <p14:tracePt t="85068" x="6523038" y="5000625"/>
          <p14:tracePt t="85085" x="6523038" y="5008563"/>
          <p14:tracePt t="85101" x="6515100" y="5029200"/>
          <p14:tracePt t="85118" x="6500813" y="5051425"/>
          <p14:tracePt t="85135" x="6486525" y="5072063"/>
          <p14:tracePt t="85152" x="6451600" y="5086350"/>
          <p14:tracePt t="85169" x="6408738" y="5094288"/>
          <p14:tracePt t="85186" x="6343650" y="5108575"/>
          <p14:tracePt t="85202" x="6265863" y="5108575"/>
          <p14:tracePt t="85219" x="6157913" y="5129213"/>
          <p14:tracePt t="85236" x="5972175" y="5129213"/>
          <p14:tracePt t="85253" x="5865813" y="5180013"/>
          <p14:tracePt t="85269" x="5800725" y="5265738"/>
          <p14:tracePt t="85287" x="5708650" y="5314950"/>
          <p14:tracePt t="85303" x="5608638" y="5322888"/>
          <p14:tracePt t="85307" x="5537200" y="5322888"/>
          <p14:tracePt t="85320" x="5480050" y="5322888"/>
          <p14:tracePt t="85337" x="5394325" y="5308600"/>
          <p14:tracePt t="85354" x="5222875" y="5308600"/>
          <p14:tracePt t="85370" x="5143500" y="5294313"/>
          <p14:tracePt t="85387" x="5065713" y="5294313"/>
          <p14:tracePt t="85404" x="5000625" y="5286375"/>
          <p14:tracePt t="85422" x="4894263" y="5286375"/>
          <p14:tracePt t="85437" x="4765675" y="5286375"/>
          <p14:tracePt t="85454" x="4694238" y="5300663"/>
          <p14:tracePt t="85471" x="4594225" y="5343525"/>
          <p14:tracePt t="85488" x="4351338" y="5386388"/>
          <p14:tracePt t="85505" x="4179888" y="5386388"/>
          <p14:tracePt t="85522" x="4029075" y="5351463"/>
          <p14:tracePt t="85538" x="3871913" y="5351463"/>
          <p14:tracePt t="85555" x="3786188" y="5351463"/>
          <p14:tracePt t="85572" x="3614738" y="5351463"/>
          <p14:tracePt t="85588" x="3479800" y="5343525"/>
          <p14:tracePt t="85606" x="3308350" y="5343525"/>
          <p14:tracePt t="85622" x="3186113" y="5343525"/>
          <p14:tracePt t="85639" x="3086100" y="5343525"/>
          <p14:tracePt t="85642" x="3014663" y="5343525"/>
          <p14:tracePt t="85656" x="2965450" y="5337175"/>
          <p14:tracePt t="85673" x="2871788" y="5329238"/>
          <p14:tracePt t="85676" x="2851150" y="5329238"/>
          <p14:tracePt t="85690" x="2814638" y="5329238"/>
          <p14:tracePt t="85707" x="2757488" y="5329238"/>
          <p14:tracePt t="85724" x="2708275" y="5322888"/>
          <p14:tracePt t="85740" x="2643188" y="5322888"/>
          <p14:tracePt t="85757" x="2565400" y="5314950"/>
          <p14:tracePt t="85773" x="2493963" y="5294313"/>
          <p14:tracePt t="85790" x="2328863" y="5265738"/>
          <p14:tracePt t="85807" x="2236788" y="5229225"/>
          <p14:tracePt t="85824" x="2171700" y="5222875"/>
          <p14:tracePt t="85841" x="2100263" y="5186363"/>
          <p14:tracePt t="85858" x="2051050" y="5172075"/>
          <p14:tracePt t="85875" x="2028825" y="5157788"/>
          <p14:tracePt t="85892" x="2014538" y="5157788"/>
          <p14:tracePt t="85908" x="2008188" y="5151438"/>
          <p14:tracePt t="85925" x="2000250" y="5129213"/>
          <p14:tracePt t="85942" x="2000250" y="5094288"/>
          <p14:tracePt t="85959" x="1971675" y="5043488"/>
          <p14:tracePt t="85976" x="1943100" y="5000625"/>
          <p14:tracePt t="85992" x="1922463" y="4957763"/>
          <p14:tracePt t="86009" x="1922463" y="4943475"/>
          <p14:tracePt t="86026" x="1908175" y="4929188"/>
          <p14:tracePt t="86042" x="1908175" y="4922838"/>
          <p14:tracePt t="86059" x="1928813" y="4914900"/>
          <p14:tracePt t="86076" x="1951038" y="4908550"/>
          <p14:tracePt t="86093" x="1979613" y="4908550"/>
          <p14:tracePt t="86110" x="2014538" y="4900613"/>
          <p14:tracePt t="86126" x="2043113" y="4894263"/>
          <p14:tracePt t="86143" x="2085975" y="4894263"/>
          <p14:tracePt t="86160" x="2136775" y="4894263"/>
          <p14:tracePt t="86177" x="2179638" y="4886325"/>
          <p14:tracePt t="86194" x="2222500" y="4886325"/>
          <p14:tracePt t="86210" x="2243138" y="4886325"/>
          <p14:tracePt t="86227" x="2265363" y="4886325"/>
          <p14:tracePt t="86244" x="2286000" y="4894263"/>
          <p14:tracePt t="86261" x="2328863" y="4908550"/>
          <p14:tracePt t="86277" x="2386013" y="4929188"/>
          <p14:tracePt t="86294" x="2422525" y="4943475"/>
          <p14:tracePt t="86299" x="2443163" y="4943475"/>
          <p14:tracePt t="86311" x="2457450" y="4943475"/>
          <p14:tracePt t="87917" x="2465388" y="4943475"/>
          <p14:tracePt t="87925" x="2465388" y="4951413"/>
          <p14:tracePt t="87932" x="2479675" y="4951413"/>
          <p14:tracePt t="87941" x="2486025" y="4951413"/>
          <p14:tracePt t="87958" x="2500313" y="4951413"/>
          <p14:tracePt t="87974" x="2514600" y="4957763"/>
          <p14:tracePt t="88008" x="2522538" y="4957763"/>
          <p14:tracePt t="88074" x="2528888" y="4965700"/>
          <p14:tracePt t="88097" x="2536825" y="4965700"/>
          <p14:tracePt t="88114" x="2536825" y="4972050"/>
          <p14:tracePt t="88122" x="2543175" y="4979988"/>
          <p14:tracePt t="88134" x="2551113" y="4986338"/>
          <p14:tracePt t="88145" x="2557463" y="4986338"/>
          <p14:tracePt t="88160" x="2557463" y="4994275"/>
          <p14:tracePt t="88197" x="2557463" y="5000625"/>
          <p14:tracePt t="88222" x="2557463" y="5008563"/>
          <p14:tracePt t="88254" x="2557463" y="5014913"/>
          <p14:tracePt t="88307" x="2551113" y="5014913"/>
          <p14:tracePt t="88314" x="2543175" y="5022850"/>
          <p14:tracePt t="88323" x="2528888" y="5029200"/>
          <p14:tracePt t="88331" x="2514600" y="5037138"/>
          <p14:tracePt t="88344" x="2508250" y="5043488"/>
          <p14:tracePt t="88361" x="2500313" y="5043488"/>
          <p14:tracePt t="88378" x="2486025" y="5051425"/>
          <p14:tracePt t="88395" x="2479675" y="5051425"/>
          <p14:tracePt t="88411" x="2471738" y="5051425"/>
          <p14:tracePt t="88428" x="2457450" y="5051425"/>
          <p14:tracePt t="88446" x="2436813" y="5057775"/>
          <p14:tracePt t="88462" x="2422525" y="5057775"/>
          <p14:tracePt t="88479" x="2408238" y="5057775"/>
          <p14:tracePt t="88496" x="2400300" y="5057775"/>
          <p14:tracePt t="88513" x="2379663" y="5051425"/>
          <p14:tracePt t="88529" x="2371725" y="5037138"/>
          <p14:tracePt t="88546" x="2365375" y="5037138"/>
          <p14:tracePt t="88563" x="2351088" y="5022850"/>
          <p14:tracePt t="88566" x="2351088" y="5014913"/>
          <p14:tracePt t="88580" x="2351088" y="5008563"/>
          <p14:tracePt t="88598" x="2343150" y="4986338"/>
          <p14:tracePt t="88613" x="2328863" y="4979988"/>
          <p14:tracePt t="88630" x="2328863" y="4972050"/>
          <p14:tracePt t="88647" x="2328863" y="4965700"/>
          <p14:tracePt t="88664" x="2328863" y="4951413"/>
          <p14:tracePt t="88681" x="2328863" y="4937125"/>
          <p14:tracePt t="88697" x="2322513" y="4886325"/>
          <p14:tracePt t="88714" x="2322513" y="4851400"/>
          <p14:tracePt t="88732" x="2322513" y="4829175"/>
          <p14:tracePt t="88748" x="2322513" y="4814888"/>
          <p14:tracePt t="88765" x="2322513" y="4808538"/>
          <p14:tracePt t="88781" x="2322513" y="4794250"/>
          <p14:tracePt t="88798" x="2328863" y="4779963"/>
          <p14:tracePt t="88818" x="2328863" y="4765675"/>
          <p14:tracePt t="88835" x="2336800" y="4765675"/>
          <p14:tracePt t="88848" x="2351088" y="4757738"/>
          <p14:tracePt t="88868" x="2365375" y="4757738"/>
          <p14:tracePt t="88882" x="2365375" y="4751388"/>
          <p14:tracePt t="88898" x="2371725" y="4751388"/>
          <p14:tracePt t="88916" x="2414588" y="4751388"/>
          <p14:tracePt t="88932" x="2428875" y="4751388"/>
          <p14:tracePt t="88949" x="2436813" y="4751388"/>
          <p14:tracePt t="88983" x="2443163" y="4751388"/>
          <p14:tracePt t="89000" x="2457450" y="4751388"/>
          <p14:tracePt t="89017" x="2465388" y="4751388"/>
          <p14:tracePt t="89033" x="2479675" y="4751388"/>
          <p14:tracePt t="89050" x="2508250" y="4751388"/>
          <p14:tracePt t="89066" x="2514600" y="4751388"/>
          <p14:tracePt t="89083" x="2536825" y="4751388"/>
          <p14:tracePt t="89100" x="2536825" y="4757738"/>
          <p14:tracePt t="89117" x="2543175" y="4757738"/>
          <p14:tracePt t="89135" x="2551113" y="4765675"/>
          <p14:tracePt t="89151" x="2551113" y="4779963"/>
          <p14:tracePt t="89168" x="2557463" y="4794250"/>
          <p14:tracePt t="89185" x="2565400" y="4800600"/>
          <p14:tracePt t="89201" x="2565400" y="4814888"/>
          <p14:tracePt t="89218" x="2565400" y="4829175"/>
          <p14:tracePt t="89234" x="2571750" y="4851400"/>
          <p14:tracePt t="89252" x="2571750" y="4865688"/>
          <p14:tracePt t="89268" x="2571750" y="4879975"/>
          <p14:tracePt t="89286" x="2571750" y="4894263"/>
          <p14:tracePt t="89302" x="2571750" y="4900613"/>
          <p14:tracePt t="89318" x="2571750" y="4908550"/>
          <p14:tracePt t="89339" x="2571750" y="4914900"/>
          <p14:tracePt t="89357" x="2571750" y="4922838"/>
          <p14:tracePt t="89376" x="2571750" y="4937125"/>
          <p14:tracePt t="89392" x="2565400" y="4937125"/>
          <p14:tracePt t="89409" x="2557463" y="4937125"/>
          <p14:tracePt t="89421" x="2557463" y="4943475"/>
          <p14:tracePt t="89437" x="2543175" y="4943475"/>
          <p14:tracePt t="89453" x="2528888" y="4951413"/>
          <p14:tracePt t="89470" x="2514600" y="4957763"/>
          <p14:tracePt t="89486" x="2508250" y="4957763"/>
          <p14:tracePt t="91557" x="2500313" y="4965700"/>
          <p14:tracePt t="91729" x="2493963" y="4965700"/>
          <p14:tracePt t="92220" x="2486025" y="4965700"/>
          <p14:tracePt t="92229" x="2486025" y="4957763"/>
          <p14:tracePt t="92237" x="2486025" y="4951413"/>
          <p14:tracePt t="92245" x="2486025" y="4943475"/>
          <p14:tracePt t="92267" x="2486025" y="4937125"/>
          <p14:tracePt t="92276" x="2486025" y="4929188"/>
          <p14:tracePt t="92294" x="2486025" y="4922838"/>
          <p14:tracePt t="92310" x="2493963" y="4922838"/>
          <p14:tracePt t="92326" x="2500313" y="4908550"/>
          <p14:tracePt t="92343" x="2500313" y="4894263"/>
          <p14:tracePt t="92360" x="2579688" y="4851400"/>
          <p14:tracePt t="92377" x="2622550" y="4814888"/>
          <p14:tracePt t="92393" x="2700338" y="4786313"/>
          <p14:tracePt t="92410" x="2765425" y="4765675"/>
          <p14:tracePt t="92428" x="2851150" y="4743450"/>
          <p14:tracePt t="92444" x="2979738" y="4708525"/>
          <p14:tracePt t="92460" x="3100388" y="4637088"/>
          <p14:tracePt t="92478" x="3351213" y="4529138"/>
          <p14:tracePt t="92494" x="3500438" y="4486275"/>
          <p14:tracePt t="92511" x="3629025" y="4443413"/>
          <p14:tracePt t="92527" x="3729038" y="4400550"/>
          <p14:tracePt t="92545" x="3836988" y="4365625"/>
          <p14:tracePt t="92561" x="3914775" y="4337050"/>
          <p14:tracePt t="92578" x="3979863" y="4329113"/>
          <p14:tracePt t="92595" x="4137025" y="4300538"/>
          <p14:tracePt t="92612" x="4229100" y="4294188"/>
          <p14:tracePt t="92628" x="4357688" y="4271963"/>
          <p14:tracePt t="92646" x="4451350" y="4271963"/>
          <p14:tracePt t="92662" x="4551363" y="4257675"/>
          <p14:tracePt t="92679" x="4657725" y="4229100"/>
          <p14:tracePt t="92697" x="4800600" y="4237038"/>
          <p14:tracePt t="92713" x="4908550" y="4257675"/>
          <p14:tracePt t="92729" x="5037138" y="4271963"/>
          <p14:tracePt t="92746" x="5151438" y="4279900"/>
          <p14:tracePt t="92763" x="5300663" y="4279900"/>
          <p14:tracePt t="92779" x="5380038" y="4279900"/>
          <p14:tracePt t="92783" x="5408613" y="4279900"/>
          <p14:tracePt t="92796" x="5422900" y="4279900"/>
          <p14:tracePt t="92799" x="5443538" y="4279900"/>
          <p14:tracePt t="92813" x="5465763" y="4279900"/>
          <p14:tracePt t="92830" x="5543550" y="4286250"/>
          <p14:tracePt t="92847" x="5608638" y="4286250"/>
          <p14:tracePt t="92864" x="5686425" y="4286250"/>
          <p14:tracePt t="92880" x="5729288" y="4271963"/>
          <p14:tracePt t="92897" x="5757863" y="4265613"/>
          <p14:tracePt t="92914" x="5794375" y="4257675"/>
          <p14:tracePt t="92931" x="5851525" y="4257675"/>
          <p14:tracePt t="92948" x="5886450" y="4257675"/>
          <p14:tracePt t="92965" x="5908675" y="4257675"/>
          <p14:tracePt t="92981" x="5937250" y="4257675"/>
          <p14:tracePt t="92998" x="5951538" y="4257675"/>
          <p14:tracePt t="93015" x="5965825" y="4257675"/>
          <p14:tracePt t="93032" x="6000750" y="4251325"/>
          <p14:tracePt t="93049" x="6008688" y="4243388"/>
          <p14:tracePt t="93065" x="6015038" y="4237038"/>
          <p14:tracePt t="93082" x="6022975" y="4229100"/>
          <p14:tracePt t="93252" x="6022975" y="4243388"/>
          <p14:tracePt t="93261" x="6022975" y="4251325"/>
          <p14:tracePt t="93269" x="6022975" y="4265613"/>
          <p14:tracePt t="93283" x="6015038" y="4279900"/>
          <p14:tracePt t="93300" x="6015038" y="4294188"/>
          <p14:tracePt t="93317" x="6015038" y="4308475"/>
          <p14:tracePt t="93334" x="6008688" y="4322763"/>
          <p14:tracePt t="93351" x="6000750" y="4337050"/>
          <p14:tracePt t="93368" x="5994400" y="4371975"/>
          <p14:tracePt t="93385" x="5980113" y="4414838"/>
          <p14:tracePt t="93403" x="5965825" y="4451350"/>
          <p14:tracePt t="93419" x="5957888" y="4479925"/>
          <p14:tracePt t="93435" x="5951538" y="4494213"/>
          <p14:tracePt t="93452" x="5951538" y="4500563"/>
          <p14:tracePt t="93469" x="5951538" y="4514850"/>
          <p14:tracePt t="93486" x="5951538" y="4522788"/>
          <p14:tracePt t="93502" x="5951538" y="4543425"/>
          <p14:tracePt t="93519" x="5943600" y="4557713"/>
          <p14:tracePt t="93536" x="5943600" y="4579938"/>
          <p14:tracePt t="93555" x="5937250" y="4594225"/>
          <p14:tracePt t="93569" x="5937250" y="4600575"/>
          <p14:tracePt t="93587" x="5929313" y="4608513"/>
          <p14:tracePt t="93603" x="5929313" y="4614863"/>
          <p14:tracePt t="93620" x="5929313" y="4629150"/>
          <p14:tracePt t="93636" x="5922963" y="4629150"/>
          <p14:tracePt t="94799" x="5922963" y="4622800"/>
          <p14:tracePt t="95018" x="5929313" y="4629150"/>
          <p14:tracePt t="95025" x="5937250" y="4637088"/>
          <p14:tracePt t="95035" x="5937250" y="4643438"/>
          <p14:tracePt t="95048" x="5965825" y="4657725"/>
          <p14:tracePt t="95065" x="5994400" y="4686300"/>
          <p14:tracePt t="95082" x="6000750" y="4694238"/>
          <p14:tracePt t="95098" x="6008688" y="4694238"/>
          <p14:tracePt t="95115" x="6015038" y="4694238"/>
          <p14:tracePt t="95132" x="6015038" y="4700588"/>
          <p14:tracePt t="95148" x="6022975" y="4708525"/>
          <p14:tracePt t="95166" x="6051550" y="4743450"/>
          <p14:tracePt t="95182" x="6086475" y="4757738"/>
          <p14:tracePt t="95202" x="6122988" y="4779963"/>
          <p14:tracePt t="95216" x="6143625" y="4779963"/>
          <p14:tracePt t="95233" x="6157913" y="4786313"/>
          <p14:tracePt t="95250" x="6172200" y="4786313"/>
          <p14:tracePt t="95291" x="6172200" y="4794250"/>
          <p14:tracePt t="95316" x="6180138" y="4794250"/>
          <p14:tracePt t="95323" x="6186488" y="4808538"/>
          <p14:tracePt t="95333" x="6208713" y="4808538"/>
          <p14:tracePt t="95350" x="6265863" y="4829175"/>
          <p14:tracePt t="95368" x="6286500" y="4843463"/>
          <p14:tracePt t="95385" x="6300788" y="4857750"/>
          <p14:tracePt t="95644" x="6308725" y="4857750"/>
          <p14:tracePt t="95651" x="6323013" y="4857750"/>
          <p14:tracePt t="95657" x="6329363" y="4857750"/>
          <p14:tracePt t="95669" x="6337300" y="4857750"/>
          <p14:tracePt t="95686" x="6351588" y="4857750"/>
          <p14:tracePt t="95703" x="6380163" y="4857750"/>
          <p14:tracePt t="95705" x="6386513" y="4857750"/>
          <p14:tracePt t="95720" x="6400800" y="4857750"/>
          <p14:tracePt t="95737" x="6429375" y="4857750"/>
          <p14:tracePt t="95754" x="6443663" y="4865688"/>
          <p14:tracePt t="95770" x="6451600" y="4865688"/>
          <p14:tracePt t="95837" x="6451600" y="4879975"/>
          <p14:tracePt t="95844" x="6451600" y="4894263"/>
          <p14:tracePt t="95854" x="6451600" y="4900613"/>
          <p14:tracePt t="95871" x="6451600" y="4914900"/>
          <p14:tracePt t="95889" x="6451600" y="4937125"/>
          <p14:tracePt t="95905" x="6451600" y="4951413"/>
          <p14:tracePt t="95922" x="6451600" y="4972050"/>
          <p14:tracePt t="95938" x="6451600" y="4986338"/>
          <p14:tracePt t="95956" x="6443663" y="4994275"/>
          <p14:tracePt t="95972" x="6437313" y="5000625"/>
          <p14:tracePt t="95989" x="6429375" y="5014913"/>
          <p14:tracePt t="96006" x="6408738" y="5014913"/>
          <p14:tracePt t="96023" x="6400800" y="5029200"/>
          <p14:tracePt t="96040" x="6394450" y="5037138"/>
          <p14:tracePt t="96056" x="6386513" y="5051425"/>
          <p14:tracePt t="96073" x="6380163" y="5051425"/>
          <p14:tracePt t="96089" x="6372225" y="5051425"/>
          <p14:tracePt t="96106" x="6357938" y="5065713"/>
          <p14:tracePt t="96123" x="6343650" y="5080000"/>
          <p14:tracePt t="96140" x="6337300" y="5094288"/>
          <p14:tracePt t="96143" x="6337300" y="5100638"/>
          <p14:tracePt t="96156" x="6329363" y="5100638"/>
          <p14:tracePt t="96174" x="6329363" y="5108575"/>
          <p14:tracePt t="96237" x="6329363" y="5114925"/>
          <p14:tracePt t="96251" x="6323013" y="5122863"/>
          <p14:tracePt t="96275" x="6315075" y="5129213"/>
          <p14:tracePt t="96283" x="6315075" y="5143500"/>
          <p14:tracePt t="96291" x="6300788" y="5143500"/>
          <p14:tracePt t="96309" x="6294438" y="5157788"/>
          <p14:tracePt t="96325" x="6286500" y="5157788"/>
          <p14:tracePt t="96342" x="6280150" y="5165725"/>
          <p14:tracePt t="96375" x="6272213" y="5172075"/>
          <p14:tracePt t="96392" x="6257925" y="5172075"/>
          <p14:tracePt t="96408" x="6237288" y="5172075"/>
          <p14:tracePt t="96426" x="6200775" y="5180013"/>
          <p14:tracePt t="96443" x="6157913" y="5186363"/>
          <p14:tracePt t="96459" x="6108700" y="5222875"/>
          <p14:tracePt t="96476" x="6029325" y="5265738"/>
          <p14:tracePt t="96493" x="5943600" y="5300663"/>
          <p14:tracePt t="96509" x="5900738" y="5308600"/>
          <p14:tracePt t="96526" x="5872163" y="5314950"/>
          <p14:tracePt t="96544" x="5851525" y="5322888"/>
          <p14:tracePt t="96560" x="5800725" y="5322888"/>
          <p14:tracePt t="96577" x="5765800" y="5329238"/>
          <p14:tracePt t="96594" x="5715000" y="5329238"/>
          <p14:tracePt t="96610" x="5665788" y="5329238"/>
          <p14:tracePt t="96627" x="5600700" y="5329238"/>
          <p14:tracePt t="96644" x="5551488" y="5314950"/>
          <p14:tracePt t="96661" x="5480050" y="5314950"/>
          <p14:tracePt t="96677" x="5408613" y="5314950"/>
          <p14:tracePt t="96694" x="5357813" y="5314950"/>
          <p14:tracePt t="96711" x="5286375" y="5322888"/>
          <p14:tracePt t="96713" x="5265738" y="5322888"/>
          <p14:tracePt t="96728" x="5229225" y="5322888"/>
          <p14:tracePt t="96745" x="5208588" y="5314950"/>
          <p14:tracePt t="96762" x="5151438" y="5300663"/>
          <p14:tracePt t="96778" x="5086350" y="5300663"/>
          <p14:tracePt t="96795" x="5000625" y="5300663"/>
          <p14:tracePt t="96800" x="4943475" y="5300663"/>
          <p14:tracePt t="96812" x="4914900" y="5300663"/>
          <p14:tracePt t="96829" x="4765675" y="5308600"/>
          <p14:tracePt t="96846" x="4708525" y="5329238"/>
          <p14:tracePt t="96863" x="4657725" y="5329238"/>
          <p14:tracePt t="96879" x="4594225" y="5329238"/>
          <p14:tracePt t="96896" x="4543425" y="5322888"/>
          <p14:tracePt t="96913" x="4471988" y="5322888"/>
          <p14:tracePt t="96930" x="4371975" y="5322888"/>
          <p14:tracePt t="96946" x="4257675" y="5337175"/>
          <p14:tracePt t="96963" x="4137025" y="5372100"/>
          <p14:tracePt t="96980" x="4057650" y="5386388"/>
          <p14:tracePt t="96997" x="3979863" y="5386388"/>
          <p14:tracePt t="97014" x="3865563" y="5394325"/>
          <p14:tracePt t="97030" x="3786188" y="5400675"/>
          <p14:tracePt t="97048" x="3651250" y="5394325"/>
          <p14:tracePt t="97064" x="3551238" y="5386388"/>
          <p14:tracePt t="97081" x="3457575" y="5386388"/>
          <p14:tracePt t="97097" x="3414713" y="5380038"/>
          <p14:tracePt t="97115" x="3328988" y="5365750"/>
          <p14:tracePt t="97131" x="3257550" y="5365750"/>
          <p14:tracePt t="97148" x="3128963" y="5337175"/>
          <p14:tracePt t="97165" x="3057525" y="5337175"/>
          <p14:tracePt t="97181" x="3008313" y="5337175"/>
          <p14:tracePt t="97198" x="2936875" y="5343525"/>
          <p14:tracePt t="97216" x="2828925" y="5343525"/>
          <p14:tracePt t="97232" x="2743200" y="5343525"/>
          <p14:tracePt t="97249" x="2693988" y="5343525"/>
          <p14:tracePt t="97269" x="2622550" y="5343525"/>
          <p14:tracePt t="97282" x="2571750" y="5337175"/>
          <p14:tracePt t="97299" x="2514600" y="5329238"/>
          <p14:tracePt t="97316" x="2471738" y="5314950"/>
          <p14:tracePt t="97333" x="2408238" y="5300663"/>
          <p14:tracePt t="97349" x="2357438" y="5300663"/>
          <p14:tracePt t="97366" x="2271713" y="5286375"/>
          <p14:tracePt t="97384" x="2228850" y="5272088"/>
          <p14:tracePt t="97401" x="2214563" y="5272088"/>
          <p14:tracePt t="97417" x="2208213" y="5265738"/>
          <p14:tracePt t="97493" x="2208213" y="5257800"/>
          <p14:tracePt t="97508" x="2208213" y="5251450"/>
          <p14:tracePt t="97517" x="2208213" y="5237163"/>
          <p14:tracePt t="97524" x="2200275" y="5229225"/>
          <p14:tracePt t="97534" x="2193925" y="5229225"/>
          <p14:tracePt t="97551" x="2193925" y="5214938"/>
          <p14:tracePt t="97568" x="2193925" y="5208588"/>
          <p14:tracePt t="97585" x="2185988" y="5200650"/>
          <p14:tracePt t="97665" x="2179638" y="5194300"/>
          <p14:tracePt t="97673" x="2179638" y="5186363"/>
          <p14:tracePt t="97689" x="2179638" y="5172075"/>
          <p14:tracePt t="97702" x="2179638" y="5165725"/>
          <p14:tracePt t="97720" x="2179638" y="5151438"/>
          <p14:tracePt t="97736" x="2179638" y="5137150"/>
          <p14:tracePt t="97769" x="2193925" y="5129213"/>
          <p14:tracePt t="97786" x="2193925" y="5122863"/>
          <p14:tracePt t="97803" x="2200275" y="5108575"/>
          <p14:tracePt t="97820" x="2208213" y="5100638"/>
          <p14:tracePt t="97837" x="2214563" y="5094288"/>
          <p14:tracePt t="97854" x="2222500" y="5086350"/>
          <p14:tracePt t="97870" x="2236788" y="5086350"/>
          <p14:tracePt t="97887" x="2236788" y="5080000"/>
          <p14:tracePt t="97904" x="2236788" y="5072063"/>
          <p14:tracePt t="97921" x="2243138" y="5072063"/>
          <p14:tracePt t="98009" x="2243138" y="5065713"/>
          <p14:tracePt t="98024" x="2251075" y="5065713"/>
          <p14:tracePt t="98049" x="2257425" y="5065713"/>
          <p14:tracePt t="98517" x="2265363" y="5065713"/>
          <p14:tracePt t="100377" x="2271713" y="5057775"/>
          <p14:tracePt t="100393" x="2279650" y="5051425"/>
          <p14:tracePt t="100409" x="2286000" y="5051425"/>
          <p14:tracePt t="100440" x="2293938" y="5043488"/>
          <p14:tracePt t="100464" x="2300288" y="5037138"/>
          <p14:tracePt t="100674" x="2314575" y="5037138"/>
          <p14:tracePt t="100681" x="2357438" y="5037138"/>
          <p14:tracePt t="100693" x="2379663" y="5051425"/>
          <p14:tracePt t="100710" x="2486025" y="5065713"/>
          <p14:tracePt t="100727" x="2557463" y="5072063"/>
          <p14:tracePt t="100743" x="2614613" y="5086350"/>
          <p14:tracePt t="100760" x="2643188" y="5094288"/>
          <p14:tracePt t="100777" x="2651125" y="5094288"/>
          <p14:tracePt t="100923" x="2657475" y="5094288"/>
          <p14:tracePt t="100948" x="2665413" y="5094288"/>
          <p14:tracePt t="100969" x="2671763" y="5094288"/>
          <p14:tracePt t="100985" x="2679700" y="5094288"/>
          <p14:tracePt t="101001" x="2686050" y="5094288"/>
          <p14:tracePt t="101033" x="2693988" y="5094288"/>
          <p14:tracePt t="101041" x="2700338" y="5094288"/>
          <p14:tracePt t="101048" x="2708275" y="5094288"/>
          <p14:tracePt t="101063" x="2714625" y="5094288"/>
          <p14:tracePt t="101133" x="2722563" y="5094288"/>
          <p14:tracePt t="101307" x="2722563" y="5108575"/>
          <p14:tracePt t="101313" x="2728913" y="5114925"/>
          <p14:tracePt t="101321" x="2751138" y="5137150"/>
          <p14:tracePt t="101331" x="2757488" y="5143500"/>
          <p14:tracePt t="101348" x="2786063" y="5151438"/>
          <p14:tracePt t="101366" x="2851150" y="5165725"/>
          <p14:tracePt t="101382" x="2908300" y="5180013"/>
          <p14:tracePt t="101398" x="2957513" y="5194300"/>
          <p14:tracePt t="101416" x="2986088" y="5200650"/>
          <p14:tracePt t="101432" x="3014663" y="5200650"/>
          <p14:tracePt t="101449" x="3036888" y="5200650"/>
          <p14:tracePt t="101466" x="3057525" y="5200650"/>
          <p14:tracePt t="101483" x="3079750" y="5200650"/>
          <p14:tracePt t="101486" x="3086100" y="5200650"/>
          <p14:tracePt t="101504" x="3094038" y="5200650"/>
          <p14:tracePt t="101516" x="3108325" y="5186363"/>
          <p14:tracePt t="101533" x="3114675" y="5186363"/>
          <p14:tracePt t="101550" x="3136900" y="5172075"/>
          <p14:tracePt t="101567" x="3151188" y="5165725"/>
          <p14:tracePt t="101584" x="3186113" y="5157788"/>
          <p14:tracePt t="101601" x="3208338" y="5143500"/>
          <p14:tracePt t="101617" x="3236913" y="5143500"/>
          <p14:tracePt t="101634" x="3286125" y="5122863"/>
          <p14:tracePt t="101651" x="3314700" y="5100638"/>
          <p14:tracePt t="101667" x="3351213" y="5094288"/>
          <p14:tracePt t="101684" x="3371850" y="5094288"/>
          <p14:tracePt t="101701" x="3400425" y="5086350"/>
          <p14:tracePt t="101718" x="3443288" y="5080000"/>
          <p14:tracePt t="101720" x="3471863" y="5080000"/>
          <p14:tracePt t="101735" x="3543300" y="5037138"/>
          <p14:tracePt t="101752" x="3636963" y="4994275"/>
          <p14:tracePt t="101770" x="3686175" y="4957763"/>
          <p14:tracePt t="101786" x="3736975" y="4937125"/>
          <p14:tracePt t="101802" x="3786188" y="4929188"/>
          <p14:tracePt t="101819" x="3836988" y="4929188"/>
          <p14:tracePt t="101836" x="3886200" y="4929188"/>
          <p14:tracePt t="101853" x="3929063" y="4929188"/>
          <p14:tracePt t="101870" x="3957638" y="4929188"/>
          <p14:tracePt t="101886" x="3979863" y="4929188"/>
          <p14:tracePt t="101903" x="3994150" y="4929188"/>
          <p14:tracePt t="101920" x="4037013" y="4914900"/>
          <p14:tracePt t="101937" x="4071938" y="4914900"/>
          <p14:tracePt t="101953" x="4100513" y="4914900"/>
          <p14:tracePt t="101970" x="4171950" y="4922838"/>
          <p14:tracePt t="101987" x="4229100" y="4937125"/>
          <p14:tracePt t="102004" x="4265613" y="4951413"/>
          <p14:tracePt t="102020" x="4286250" y="4957763"/>
          <p14:tracePt t="102038" x="4308475" y="4957763"/>
          <p14:tracePt t="102055" x="4314825" y="4965700"/>
          <p14:tracePt t="102071" x="4314825" y="4979988"/>
          <p14:tracePt t="102087" x="4314825" y="5014913"/>
          <p14:tracePt t="102104" x="4329113" y="5080000"/>
          <p14:tracePt t="102121" x="4329113" y="5157788"/>
          <p14:tracePt t="102138" x="4337050" y="5208588"/>
          <p14:tracePt t="102155" x="4343400" y="5237163"/>
          <p14:tracePt t="102171" x="4343400" y="5251450"/>
          <p14:tracePt t="102174" x="4343400" y="5257800"/>
          <p14:tracePt t="102189" x="4343400" y="5272088"/>
          <p14:tracePt t="102206" x="4343400" y="5280025"/>
          <p14:tracePt t="102222" x="4343400" y="5294313"/>
          <p14:tracePt t="102255" x="4337050" y="5300663"/>
          <p14:tracePt t="102272" x="4337050" y="5314950"/>
          <p14:tracePt t="102289" x="4337050" y="5343525"/>
          <p14:tracePt t="102306" x="4337050" y="5365750"/>
          <p14:tracePt t="102555" x="4329113" y="5365750"/>
          <p14:tracePt t="102571" x="4322763" y="5365750"/>
          <p14:tracePt t="102578" x="4294188" y="5365750"/>
          <p14:tracePt t="102591" x="4279900" y="5365750"/>
          <p14:tracePt t="102608" x="4251325" y="5365750"/>
          <p14:tracePt t="113089" x="4243388" y="5365750"/>
          <p14:tracePt t="113096" x="4222750" y="5351463"/>
          <p14:tracePt t="113109" x="4208463" y="5343525"/>
          <p14:tracePt t="113127" x="4151313" y="5329238"/>
          <p14:tracePt t="113143" x="4114800" y="5314950"/>
          <p14:tracePt t="113160" x="4008438" y="5300663"/>
          <p14:tracePt t="113176" x="3929063" y="5280025"/>
          <p14:tracePt t="113193" x="3829050" y="5265738"/>
          <p14:tracePt t="113210" x="3694113" y="5243513"/>
          <p14:tracePt t="113227" x="3629025" y="5214938"/>
          <p14:tracePt t="113244" x="3536950" y="5200650"/>
          <p14:tracePt t="113260" x="3500438" y="5200650"/>
          <p14:tracePt t="113278" x="3436938" y="5180013"/>
          <p14:tracePt t="113294" x="3386138" y="5172075"/>
          <p14:tracePt t="113299" x="3351213" y="5157788"/>
          <p14:tracePt t="113311" x="3322638" y="5157788"/>
          <p14:tracePt t="113327" x="3279775" y="5143500"/>
          <p14:tracePt t="113345" x="3200400" y="5122863"/>
          <p14:tracePt t="113348" x="3157538" y="5114925"/>
          <p14:tracePt t="113361" x="3100388" y="5108575"/>
          <p14:tracePt t="113378" x="2965450" y="5094288"/>
          <p14:tracePt t="113395" x="2900363" y="5080000"/>
          <p14:tracePt t="113412" x="2836863" y="5057775"/>
          <p14:tracePt t="113429" x="2800350" y="5043488"/>
          <p14:tracePt t="113446" x="2771775" y="5043488"/>
          <p14:tracePt t="113462" x="2757488" y="5029200"/>
          <p14:tracePt t="113479" x="2751138" y="5022850"/>
          <p14:tracePt t="113495" x="2736850" y="5008563"/>
          <p14:tracePt t="113512" x="2722563" y="5008563"/>
          <p14:tracePt t="113530" x="2679700" y="4994275"/>
          <p14:tracePt t="113547" x="2643188" y="4994275"/>
          <p14:tracePt t="113563" x="2622550" y="4986338"/>
          <p14:tracePt t="113579" x="2614613" y="4986338"/>
          <p14:tracePt t="113596" x="2608263" y="4979988"/>
          <p14:tracePt t="113683" x="2608263" y="4972050"/>
          <p14:tracePt t="113689" x="2600325" y="4965700"/>
          <p14:tracePt t="113697" x="2586038" y="4957763"/>
          <p14:tracePt t="113714" x="2557463" y="4951413"/>
          <p14:tracePt t="113731" x="2543175" y="4943475"/>
          <p14:tracePt t="113869" x="2536825" y="4943475"/>
          <p14:tracePt t="113885" x="2528888" y="4943475"/>
          <p14:tracePt t="113893" x="2522538" y="4943475"/>
          <p14:tracePt t="114269" x="2522538" y="4937125"/>
          <p14:tracePt t="114283" x="2528888" y="4937125"/>
          <p14:tracePt t="114291" x="2528888" y="4929188"/>
          <p14:tracePt t="114565" x="2522538" y="4929188"/>
          <p14:tracePt t="114610" x="2514600" y="4929188"/>
          <p14:tracePt t="114712" x="2508250" y="4929188"/>
          <p14:tracePt t="114885" x="2500313" y="4929188"/>
          <p14:tracePt t="115025" x="2508250" y="4929188"/>
          <p14:tracePt t="115033" x="2522538" y="4929188"/>
          <p14:tracePt t="115041" x="2543175" y="4929188"/>
          <p14:tracePt t="115058" x="2608263" y="4929188"/>
          <p14:tracePt t="115075" x="2679700" y="4929188"/>
          <p14:tracePt t="115092" x="2743200" y="4929188"/>
          <p14:tracePt t="115108" x="2808288" y="4929188"/>
          <p14:tracePt t="115126" x="2908300" y="4951413"/>
          <p14:tracePt t="115142" x="2971800" y="4951413"/>
          <p14:tracePt t="115159" x="3000375" y="4951413"/>
          <p14:tracePt t="115176" x="3057525" y="4951413"/>
          <p14:tracePt t="115193" x="3128963" y="4951413"/>
          <p14:tracePt t="115210" x="3200400" y="4951413"/>
          <p14:tracePt t="115226" x="3251200" y="4943475"/>
          <p14:tracePt t="115243" x="3294063" y="4943475"/>
          <p14:tracePt t="115260" x="3328988" y="4943475"/>
          <p14:tracePt t="115276" x="3365500" y="4943475"/>
          <p14:tracePt t="115293" x="3400425" y="4943475"/>
          <p14:tracePt t="115299" x="3414713" y="4943475"/>
          <p14:tracePt t="115310" x="3429000" y="4943475"/>
          <p14:tracePt t="115327" x="3471863" y="4943475"/>
          <p14:tracePt t="115344" x="3500438" y="4943475"/>
          <p14:tracePt t="115360" x="3565525" y="4943475"/>
          <p14:tracePt t="115377" x="3622675" y="4943475"/>
          <p14:tracePt t="115394" x="3679825" y="4943475"/>
          <p14:tracePt t="115411" x="3743325" y="4943475"/>
          <p14:tracePt t="115428" x="3794125" y="4943475"/>
          <p14:tracePt t="115444" x="3851275" y="4943475"/>
          <p14:tracePt t="115462" x="3986213" y="4886325"/>
          <p14:tracePt t="115478" x="4065588" y="4872038"/>
          <p14:tracePt t="115495" x="4137025" y="4857750"/>
          <p14:tracePt t="115512" x="4165600" y="4857750"/>
          <p14:tracePt t="115528" x="4229100" y="4851400"/>
          <p14:tracePt t="115546" x="4279900" y="4851400"/>
          <p14:tracePt t="115562" x="4314825" y="4851400"/>
          <p14:tracePt t="115579" x="4365625" y="4851400"/>
          <p14:tracePt t="115582" x="4386263" y="4851400"/>
          <p14:tracePt t="115598" x="4451350" y="4851400"/>
          <p14:tracePt t="115613" x="4486275" y="4851400"/>
          <p14:tracePt t="115629" x="4529138" y="4851400"/>
          <p14:tracePt t="115646" x="4565650" y="4851400"/>
          <p14:tracePt t="115663" x="4608513" y="4851400"/>
          <p14:tracePt t="115680" x="4651375" y="4851400"/>
          <p14:tracePt t="115696" x="4714875" y="4851400"/>
          <p14:tracePt t="115714" x="4757738" y="4857750"/>
          <p14:tracePt t="115732" x="4829175" y="4857750"/>
          <p14:tracePt t="115747" x="4908550" y="4872038"/>
          <p14:tracePt t="115764" x="4979988" y="4872038"/>
          <p14:tracePt t="115781" x="5037138" y="4865688"/>
          <p14:tracePt t="115797" x="5094288" y="4865688"/>
          <p14:tracePt t="115801" x="5137150" y="4865688"/>
          <p14:tracePt t="115814" x="5200650" y="4872038"/>
          <p14:tracePt t="115831" x="5229225" y="4879975"/>
          <p14:tracePt t="115848" x="5280025" y="4879975"/>
          <p14:tracePt t="115866" x="5314950" y="4894263"/>
          <p14:tracePt t="115881" x="5351463" y="4894263"/>
          <p14:tracePt t="115898" x="5372100" y="4900613"/>
          <p14:tracePt t="115915" x="5386388" y="4900613"/>
          <p14:tracePt t="115932" x="5429250" y="4908550"/>
          <p14:tracePt t="115948" x="5457825" y="4908550"/>
          <p14:tracePt t="115966" x="5480050" y="4908550"/>
          <p14:tracePt t="115982" x="5514975" y="4908550"/>
          <p14:tracePt t="115999" x="5557838" y="4914900"/>
          <p14:tracePt t="116016" x="5572125" y="4914900"/>
          <p14:tracePt t="116032" x="5622925" y="4929188"/>
          <p14:tracePt t="116049" x="5651500" y="4943475"/>
          <p14:tracePt t="116066" x="5686425" y="4951413"/>
          <p14:tracePt t="116083" x="5708650" y="4951413"/>
          <p14:tracePt t="116100" x="5737225" y="4957763"/>
          <p14:tracePt t="116117" x="5751513" y="4957763"/>
          <p14:tracePt t="116134" x="5794375" y="4957763"/>
          <p14:tracePt t="116151" x="5800725" y="4957763"/>
          <p14:tracePt t="116167" x="5815013" y="4965700"/>
          <p14:tracePt t="116184" x="5829300" y="4965700"/>
          <p14:tracePt t="116201" x="5837238" y="4965700"/>
          <p14:tracePt t="116217" x="5843588" y="4965700"/>
          <p14:tracePt t="116234" x="5857875" y="4965700"/>
          <p14:tracePt t="116251" x="5872163" y="4965700"/>
          <p14:tracePt t="116268" x="5900738" y="4965700"/>
          <p14:tracePt t="116285" x="5922963" y="4965700"/>
          <p14:tracePt t="116302" x="5957888" y="4965700"/>
          <p14:tracePt t="116318" x="5980113" y="4965700"/>
          <p14:tracePt t="116335" x="6000750" y="4965700"/>
          <p14:tracePt t="116352" x="6029325" y="4965700"/>
          <p14:tracePt t="120954" x="6022975" y="4965700"/>
          <p14:tracePt t="120986" x="6015038" y="4965700"/>
          <p14:tracePt t="120992" x="6008688" y="4965700"/>
          <p14:tracePt t="121033" x="6000750" y="4965700"/>
          <p14:tracePt t="121057" x="5994400" y="4965700"/>
          <p14:tracePt t="121079" x="5986463" y="4965700"/>
          <p14:tracePt t="121087" x="5980113" y="4965700"/>
          <p14:tracePt t="121113" x="5972175" y="4965700"/>
          <p14:tracePt t="121151" x="5965825" y="4965700"/>
          <p14:tracePt t="121165" x="5957888" y="4965700"/>
          <p14:tracePt t="121172" x="5951538" y="4965700"/>
          <p14:tracePt t="121181" x="5937250" y="4965700"/>
          <p14:tracePt t="121190" x="5929313" y="4965700"/>
          <p14:tracePt t="121208" x="5915025" y="4965700"/>
          <p14:tracePt t="121224" x="5900738" y="4965700"/>
          <p14:tracePt t="121241" x="5872163" y="4965700"/>
          <p14:tracePt t="121258" x="5808663" y="4965700"/>
          <p14:tracePt t="121275" x="5757863" y="4972050"/>
          <p14:tracePt t="121291" x="5729288" y="4979988"/>
          <p14:tracePt t="121308" x="5694363" y="4986338"/>
          <p14:tracePt t="121325" x="5657850" y="4986338"/>
          <p14:tracePt t="121342" x="5608638" y="4986338"/>
          <p14:tracePt t="121358" x="5565775" y="4986338"/>
          <p14:tracePt t="121376" x="5508625" y="4986338"/>
          <p14:tracePt t="121392" x="5465763" y="4986338"/>
          <p14:tracePt t="121409" x="5437188" y="4986338"/>
          <p14:tracePt t="121426" x="5380038" y="4986338"/>
          <p14:tracePt t="121442" x="5329238" y="4986338"/>
          <p14:tracePt t="121459" x="5286375" y="4986338"/>
          <p14:tracePt t="121476" x="5251450" y="4986338"/>
          <p14:tracePt t="121493" x="5200650" y="4986338"/>
          <p14:tracePt t="121509" x="5122863" y="4986338"/>
          <p14:tracePt t="121526" x="5080000" y="4979988"/>
          <p14:tracePt t="121543" x="5029200" y="4979988"/>
          <p14:tracePt t="121560" x="4957763" y="4965700"/>
          <p14:tracePt t="121577" x="4908550" y="4965700"/>
          <p14:tracePt t="121594" x="4865688" y="4965700"/>
          <p14:tracePt t="121612" x="4857750" y="4965700"/>
          <p14:tracePt t="121629" x="4851400" y="4965700"/>
          <p14:tracePt t="121644" x="4843463" y="4965700"/>
          <p14:tracePt t="121662" x="4837113" y="4965700"/>
          <p14:tracePt t="121678" x="4822825" y="4965700"/>
          <p14:tracePt t="121694" x="4808538" y="4957763"/>
          <p14:tracePt t="121711" x="4794250" y="4957763"/>
          <p14:tracePt t="121728" x="4757738" y="4951413"/>
          <p14:tracePt t="121745" x="4751388" y="4951413"/>
          <p14:tracePt t="121762" x="4737100" y="4951413"/>
          <p14:tracePt t="121778" x="4722813" y="4951413"/>
          <p14:tracePt t="121795" x="4714875" y="4951413"/>
          <p14:tracePt t="122111" x="4722813" y="4951413"/>
          <p14:tracePt t="122118" x="4737100" y="4951413"/>
          <p14:tracePt t="122134" x="4743450" y="4951413"/>
          <p14:tracePt t="122150" x="4751388" y="4951413"/>
          <p14:tracePt t="122164" x="4757738" y="4943475"/>
          <p14:tracePt t="122173" x="4765675" y="4943475"/>
          <p14:tracePt t="122182" x="4772025" y="4943475"/>
          <p14:tracePt t="122199" x="4786313" y="4943475"/>
          <p14:tracePt t="122232" x="4794250" y="4943475"/>
          <p14:tracePt t="122249" x="4808538" y="4943475"/>
          <p14:tracePt t="122266" x="4822825" y="4937125"/>
          <p14:tracePt t="122282" x="4829175" y="4937125"/>
          <p14:tracePt t="122300" x="4837113" y="4929188"/>
          <p14:tracePt t="122316" x="4843463" y="4929188"/>
          <p14:tracePt t="122333" x="4851400" y="4929188"/>
          <p14:tracePt t="122350" x="4857750" y="4929188"/>
          <p14:tracePt t="122367" x="4879975" y="4929188"/>
          <p14:tracePt t="122384" x="4886325" y="4929188"/>
          <p14:tracePt t="122417" x="4894263" y="4929188"/>
          <p14:tracePt t="122463" x="4900613" y="4929188"/>
          <p14:tracePt t="122494" x="4908550" y="4929188"/>
          <p14:tracePt t="122878" x="4914900" y="4929188"/>
          <p14:tracePt t="122931" x="4922838" y="4929188"/>
          <p14:tracePt t="122940" x="4929188" y="4922838"/>
          <p14:tracePt t="122947" x="4937125" y="4922838"/>
          <p14:tracePt t="122969" x="4943475" y="4922838"/>
          <p14:tracePt t="122978" x="4951413" y="4922838"/>
          <p14:tracePt t="122989" x="4957763" y="4922838"/>
          <p14:tracePt t="123009" x="4965700" y="4922838"/>
          <p14:tracePt t="123041" x="4972050" y="4922838"/>
          <p14:tracePt t="123063" x="4979988" y="4922838"/>
          <p14:tracePt t="123071" x="4986338" y="4922838"/>
          <p14:tracePt t="123087" x="5000625" y="4922838"/>
          <p14:tracePt t="123094" x="5008563" y="4922838"/>
          <p14:tracePt t="123107" x="5014913" y="4914900"/>
          <p14:tracePt t="123123" x="5022850" y="4914900"/>
          <p14:tracePt t="123139" x="5037138" y="4914900"/>
          <p14:tracePt t="123156" x="5057775" y="4914900"/>
          <p14:tracePt t="123173" x="5072063" y="4914900"/>
          <p14:tracePt t="123190" x="5094288" y="4914900"/>
          <p14:tracePt t="123206" x="5100638" y="4914900"/>
          <p14:tracePt t="123223" x="5122863" y="4914900"/>
          <p14:tracePt t="123241" x="5129213" y="4914900"/>
          <p14:tracePt t="123258" x="5151438" y="4914900"/>
          <p14:tracePt t="123274" x="5165725" y="4914900"/>
          <p14:tracePt t="123291" x="5186363" y="4908550"/>
          <p14:tracePt t="123307" x="5200650" y="4908550"/>
          <p14:tracePt t="123324" x="5222875" y="4908550"/>
          <p14:tracePt t="123341" x="5251450" y="4900613"/>
          <p14:tracePt t="123358" x="5265738" y="4900613"/>
          <p14:tracePt t="123375" x="5280025" y="4900613"/>
          <p14:tracePt t="123377" x="5286375" y="4900613"/>
          <p14:tracePt t="123392" x="5300663" y="4900613"/>
          <p14:tracePt t="123408" x="5322888" y="4900613"/>
          <p14:tracePt t="123425" x="5343525" y="4900613"/>
          <p14:tracePt t="123442" x="5365750" y="4886325"/>
          <p14:tracePt t="123459" x="5400675" y="4886325"/>
          <p14:tracePt t="123476" x="5422900" y="4879975"/>
          <p14:tracePt t="123492" x="5443538" y="4879975"/>
          <p14:tracePt t="123509" x="5457825" y="4879975"/>
          <p14:tracePt t="123526" x="5465763" y="4879975"/>
          <p14:tracePt t="123560" x="5480050" y="4879975"/>
          <p14:tracePt t="123577" x="5494338" y="4879975"/>
          <p14:tracePt t="123593" x="5514975" y="4872038"/>
          <p14:tracePt t="123597" x="5529263" y="4872038"/>
          <p14:tracePt t="123610" x="5537200" y="4872038"/>
          <p14:tracePt t="123627" x="5565775" y="4865688"/>
          <p14:tracePt t="123643" x="5594350" y="4865688"/>
          <p14:tracePt t="123661" x="5622925" y="4865688"/>
          <p14:tracePt t="123678" x="5643563" y="4865688"/>
          <p14:tracePt t="123694" x="5651500" y="4865688"/>
          <p14:tracePt t="123710" x="5672138" y="4865688"/>
          <p14:tracePt t="123727" x="5694363" y="4865688"/>
          <p14:tracePt t="123744" x="5708650" y="4865688"/>
          <p14:tracePt t="123761" x="5729288" y="4865688"/>
          <p14:tracePt t="123778" x="5757863" y="4865688"/>
          <p14:tracePt t="123799" x="5800725" y="4865688"/>
          <p14:tracePt t="123812" x="5808663" y="4879975"/>
          <p14:tracePt t="123828" x="5857875" y="4886325"/>
          <p14:tracePt t="123845" x="5872163" y="4900613"/>
          <p14:tracePt t="123862" x="5900738" y="4914900"/>
          <p14:tracePt t="123879" x="5937250" y="4929188"/>
          <p14:tracePt t="123895" x="5986463" y="4943475"/>
          <p14:tracePt t="123912" x="6029325" y="4965700"/>
          <p14:tracePt t="123929" x="6057900" y="4972050"/>
          <p14:tracePt t="123931" x="6065838" y="4986338"/>
          <p14:tracePt t="123946" x="6086475" y="4994275"/>
          <p14:tracePt t="123963" x="6094413" y="5008563"/>
          <p14:tracePt t="123979" x="6100763" y="5014913"/>
          <p14:tracePt t="123996" x="6115050" y="5029200"/>
          <p14:tracePt t="124013" x="6122988" y="5051425"/>
          <p14:tracePt t="124030" x="6151563" y="5094288"/>
          <p14:tracePt t="124033" x="6157913" y="5100638"/>
          <p14:tracePt t="124047" x="6165850" y="5100638"/>
          <p14:tracePt t="124065" x="6165850" y="5143500"/>
          <p14:tracePt t="124080" x="6165850" y="5165725"/>
          <p14:tracePt t="124097" x="6165850" y="5200650"/>
          <p14:tracePt t="124114" x="6165850" y="5229225"/>
          <p14:tracePt t="124131" x="6157913" y="5257800"/>
          <p14:tracePt t="124148" x="6143625" y="5272088"/>
          <p14:tracePt t="124165" x="6129338" y="5286375"/>
          <p14:tracePt t="124181" x="6115050" y="5300663"/>
          <p14:tracePt t="124200" x="6080125" y="5322888"/>
          <p14:tracePt t="124215" x="6057900" y="5343525"/>
          <p14:tracePt t="124232" x="6029325" y="5351463"/>
          <p14:tracePt t="124248" x="5994400" y="5365750"/>
          <p14:tracePt t="124251" x="5986463" y="5365750"/>
          <p14:tracePt t="124265" x="5965825" y="5372100"/>
          <p14:tracePt t="124282" x="5908675" y="5380038"/>
          <p14:tracePt t="124298" x="5857875" y="5386388"/>
          <p14:tracePt t="124316" x="5808663" y="5408613"/>
          <p14:tracePt t="124333" x="5780088" y="5414963"/>
          <p14:tracePt t="124349" x="5686425" y="5429250"/>
          <p14:tracePt t="124366" x="5622925" y="5457825"/>
          <p14:tracePt t="124383" x="5580063" y="5472113"/>
          <p14:tracePt t="124399" x="5465763" y="5494338"/>
          <p14:tracePt t="124416" x="5422900" y="5500688"/>
          <p14:tracePt t="124433" x="5400675" y="5500688"/>
          <p14:tracePt t="124450" x="5337175" y="5500688"/>
          <p14:tracePt t="124467" x="5286375" y="5500688"/>
          <p14:tracePt t="124484" x="5208588" y="5500688"/>
          <p14:tracePt t="124501" x="5165725" y="5508625"/>
          <p14:tracePt t="124517" x="5129213" y="5508625"/>
          <p14:tracePt t="124534" x="5108575" y="5508625"/>
          <p14:tracePt t="124551" x="5080000" y="5508625"/>
          <p14:tracePt t="124567" x="5029200" y="5508625"/>
          <p14:tracePt t="124585" x="4979988" y="5508625"/>
          <p14:tracePt t="124602" x="4894263" y="5508625"/>
          <p14:tracePt t="124604" x="4851400" y="5514975"/>
          <p14:tracePt t="124618" x="4779963" y="5529263"/>
          <p14:tracePt t="124636" x="4686300" y="5529263"/>
          <p14:tracePt t="124652" x="4600575" y="5537200"/>
          <p14:tracePt t="124668" x="4529138" y="5537200"/>
          <p14:tracePt t="124685" x="4508500" y="5537200"/>
          <p14:tracePt t="124702" x="4443413" y="5537200"/>
          <p14:tracePt t="124719" x="4365625" y="5537200"/>
          <p14:tracePt t="124721" x="4337050" y="5537200"/>
          <p14:tracePt t="124735" x="4265613" y="5537200"/>
          <p14:tracePt t="124753" x="4222750" y="5543550"/>
          <p14:tracePt t="124770" x="4151313" y="5543550"/>
          <p14:tracePt t="124786" x="4094163" y="5543550"/>
          <p14:tracePt t="124803" x="4008438" y="5529263"/>
          <p14:tracePt t="124806" x="3971925" y="5522913"/>
          <p14:tracePt t="124820" x="3943350" y="5514975"/>
          <p14:tracePt t="124837" x="3894138" y="5514975"/>
          <p14:tracePt t="124853" x="3836988" y="5514975"/>
          <p14:tracePt t="124870" x="3794125" y="5514975"/>
          <p14:tracePt t="124888" x="3722688" y="5508625"/>
          <p14:tracePt t="124904" x="3651250" y="5500688"/>
          <p14:tracePt t="124921" x="3600450" y="5486400"/>
          <p14:tracePt t="124938" x="3494088" y="5472113"/>
          <p14:tracePt t="124955" x="3443288" y="5457825"/>
          <p14:tracePt t="124971" x="3408363" y="5451475"/>
          <p14:tracePt t="124988" x="3365500" y="5443538"/>
          <p14:tracePt t="125004" x="3300413" y="5443538"/>
          <p14:tracePt t="125022" x="3251200" y="5429250"/>
          <p14:tracePt t="125038" x="3200400" y="5414963"/>
          <p14:tracePt t="125055" x="3143250" y="5408613"/>
          <p14:tracePt t="125072" x="3057525" y="5386388"/>
          <p14:tracePt t="125088" x="2957513" y="5372100"/>
          <p14:tracePt t="125105" x="2851150" y="5365750"/>
          <p14:tracePt t="125122" x="2765425" y="5343525"/>
          <p14:tracePt t="125139" x="2679700" y="5337175"/>
          <p14:tracePt t="125156" x="2622550" y="5314950"/>
          <p14:tracePt t="125158" x="2571750" y="5314950"/>
          <p14:tracePt t="125173" x="2536825" y="5308600"/>
          <p14:tracePt t="125189" x="2486025" y="5300663"/>
          <p14:tracePt t="125206" x="2443163" y="5286375"/>
          <p14:tracePt t="125223" x="2414588" y="5265738"/>
          <p14:tracePt t="125239" x="2371725" y="5243513"/>
          <p14:tracePt t="125256" x="2343150" y="5214938"/>
          <p14:tracePt t="125273" x="2300288" y="5200650"/>
          <p14:tracePt t="125290" x="2236788" y="5165725"/>
          <p14:tracePt t="125307" x="2214563" y="5151438"/>
          <p14:tracePt t="125324" x="2179638" y="5129213"/>
          <p14:tracePt t="125341" x="2165350" y="5114925"/>
          <p14:tracePt t="125357" x="2151063" y="5100638"/>
          <p14:tracePt t="125360" x="2143125" y="5086350"/>
          <p14:tracePt t="125374" x="2136775" y="5051425"/>
          <p14:tracePt t="125390" x="2128838" y="5043488"/>
          <p14:tracePt t="125407" x="2128838" y="5022850"/>
          <p14:tracePt t="125424" x="2128838" y="5014913"/>
          <p14:tracePt t="125442" x="2128838" y="4994275"/>
          <p14:tracePt t="125458" x="2128838" y="4986338"/>
          <p14:tracePt t="125475" x="2128838" y="4972050"/>
          <p14:tracePt t="125492" x="2128838" y="4965700"/>
          <p14:tracePt t="125509" x="2136775" y="4957763"/>
          <p14:tracePt t="125525" x="2136775" y="4951413"/>
          <p14:tracePt t="125542" x="2143125" y="4943475"/>
          <p14:tracePt t="125559" x="2157413" y="4937125"/>
          <p14:tracePt t="125576" x="2179638" y="4929188"/>
          <p14:tracePt t="125578" x="2185988" y="4929188"/>
          <p14:tracePt t="125592" x="2193925" y="4922838"/>
          <p14:tracePt t="125610" x="2214563" y="4914900"/>
          <p14:tracePt t="125626" x="2222500" y="4908550"/>
          <p14:tracePt t="125643" x="2228850" y="4900613"/>
          <p14:tracePt t="125660" x="2243138" y="4894263"/>
          <p14:tracePt t="125676" x="2265363" y="4886325"/>
          <p14:tracePt t="125693" x="2286000" y="4886325"/>
          <p14:tracePt t="125711" x="2308225" y="4879975"/>
          <p14:tracePt t="125727" x="2343150" y="4872038"/>
          <p14:tracePt t="125744" x="2351088" y="4865688"/>
          <p14:tracePt t="125760" x="2379663" y="4865688"/>
          <p14:tracePt t="125777" x="2400300" y="4857750"/>
          <p14:tracePt t="125794" x="2428875" y="4857750"/>
          <p14:tracePt t="125799" x="2443163" y="4857750"/>
          <p14:tracePt t="125811" x="2451100" y="4857750"/>
          <p14:tracePt t="125828" x="2479675" y="4851400"/>
          <p14:tracePt t="125845" x="2528888" y="4851400"/>
          <p14:tracePt t="125861" x="2543175" y="4851400"/>
          <p14:tracePt t="125878" x="2586038" y="4851400"/>
          <p14:tracePt t="125895" x="2600325" y="4851400"/>
          <p14:tracePt t="125911" x="2628900" y="4851400"/>
          <p14:tracePt t="125928" x="2643188" y="4851400"/>
          <p14:tracePt t="125945" x="2679700" y="4857750"/>
          <p14:tracePt t="125962" x="2722563" y="4857750"/>
          <p14:tracePt t="125980" x="2771775" y="4857750"/>
          <p14:tracePt t="125996" x="2808288" y="4851400"/>
          <p14:tracePt t="126013" x="2843213" y="4851400"/>
          <p14:tracePt t="126029" x="2886075" y="4851400"/>
          <p14:tracePt t="126046" x="2914650" y="4851400"/>
          <p14:tracePt t="126063" x="2936875" y="4851400"/>
          <p14:tracePt t="126080" x="2943225" y="4851400"/>
          <p14:tracePt t="126096" x="2957513" y="4851400"/>
          <p14:tracePt t="126113" x="2971800" y="4851400"/>
          <p14:tracePt t="126131" x="2994025" y="4851400"/>
          <p14:tracePt t="126147" x="3008313" y="4857750"/>
          <p14:tracePt t="126164" x="3057525" y="4857750"/>
          <p14:tracePt t="126181" x="3086100" y="4857750"/>
          <p14:tracePt t="126197" x="3114675" y="4857750"/>
          <p14:tracePt t="126214" x="3143250" y="4857750"/>
          <p14:tracePt t="126231" x="3171825" y="4865688"/>
          <p14:tracePt t="126248" x="3186113" y="4865688"/>
          <p14:tracePt t="126265" x="3222625" y="4865688"/>
          <p14:tracePt t="126282" x="3279775" y="4865688"/>
          <p14:tracePt t="126298" x="3314700" y="4865688"/>
          <p14:tracePt t="126315" x="3343275" y="4865688"/>
          <p14:tracePt t="126332" x="3357563" y="4865688"/>
          <p14:tracePt t="126349" x="3386138" y="4865688"/>
          <p14:tracePt t="126366" x="3400425" y="4872038"/>
          <p14:tracePt t="126382" x="3422650" y="4872038"/>
          <p14:tracePt t="126400" x="3429000" y="4872038"/>
          <p14:tracePt t="126416" x="3436938" y="4872038"/>
          <p14:tracePt t="126432" x="3465513" y="4872038"/>
          <p14:tracePt t="126449" x="3479800" y="4879975"/>
          <p14:tracePt t="126466" x="3486150" y="4879975"/>
          <p14:tracePt t="126483" x="3494088" y="4879975"/>
          <p14:tracePt t="126500" x="3508375" y="4879975"/>
          <p14:tracePt t="126517" x="3529013" y="4879975"/>
          <p14:tracePt t="126550" x="3536950" y="4879975"/>
          <p14:tracePt t="126619" x="3543300" y="4879975"/>
          <p14:tracePt t="126637" x="3551238" y="4879975"/>
          <p14:tracePt t="126649" x="3557588" y="4879975"/>
          <p14:tracePt t="126658" x="3565525" y="4879975"/>
          <p14:tracePt t="126689" x="3571875" y="4879975"/>
          <p14:tracePt t="126705" x="3579813" y="4879975"/>
          <p14:tracePt t="126728" x="3586163" y="4879975"/>
          <p14:tracePt t="126735" x="3594100" y="4879975"/>
          <p14:tracePt t="126752" x="3600450" y="4879975"/>
          <p14:tracePt t="126759" x="3608388" y="4879975"/>
          <p14:tracePt t="126775" x="3614738" y="4879975"/>
          <p14:tracePt t="126785" x="3622675" y="4879975"/>
          <p14:tracePt t="126802" x="3629025" y="4879975"/>
          <p14:tracePt t="126838" x="3636963" y="4879975"/>
          <p14:tracePt t="126863" x="3643313" y="4879975"/>
          <p14:tracePt t="126899" x="3651250" y="4879975"/>
          <p14:tracePt t="126924" x="3657600" y="4879975"/>
          <p14:tracePt t="126961" x="3657600" y="4872038"/>
          <p14:tracePt t="126985" x="3665538" y="4872038"/>
          <p14:tracePt t="127205" x="3671888" y="4872038"/>
          <p14:tracePt t="127211" x="3679825" y="4872038"/>
          <p14:tracePt t="127242" x="3686175" y="4872038"/>
          <p14:tracePt t="127259" x="3694113" y="4872038"/>
          <p14:tracePt t="127275" x="3700463" y="4872038"/>
          <p14:tracePt t="127328" x="3708400" y="4872038"/>
          <p14:tracePt t="127367" x="3714750" y="4872038"/>
          <p14:tracePt t="129018" x="3722688" y="4872038"/>
          <p14:tracePt t="129023" x="3743325" y="4872038"/>
          <p14:tracePt t="129036" x="3771900" y="4872038"/>
          <p14:tracePt t="129054" x="3843338" y="4872038"/>
          <p14:tracePt t="129070" x="3922713" y="4879975"/>
          <p14:tracePt t="129087" x="4022725" y="4894263"/>
          <p14:tracePt t="129104" x="4108450" y="4894263"/>
          <p14:tracePt t="129121" x="4186238" y="4900613"/>
          <p14:tracePt t="129137" x="4251325" y="4914900"/>
          <p14:tracePt t="129155" x="4300538" y="4922838"/>
          <p14:tracePt t="129171" x="4379913" y="4922838"/>
          <p14:tracePt t="129188" x="4414838" y="4929188"/>
          <p14:tracePt t="129205" x="4429125" y="4929188"/>
          <p14:tracePt t="129238" x="4437063" y="4929188"/>
          <p14:tracePt t="129258" x="4451350" y="4929188"/>
          <p14:tracePt t="129282" x="4457700" y="4929188"/>
          <p14:tracePt t="129289" x="4465638" y="4929188"/>
          <p14:tracePt t="129305" x="4508500" y="4937125"/>
          <p14:tracePt t="129322" x="4572000" y="4951413"/>
          <p14:tracePt t="129339" x="4637088" y="4957763"/>
          <p14:tracePt t="129356" x="4743450" y="4957763"/>
          <p14:tracePt t="129373" x="4822825" y="4972050"/>
          <p14:tracePt t="129390" x="4886325" y="4979988"/>
          <p14:tracePt t="129407" x="4900613" y="4979988"/>
          <p14:tracePt t="129556" x="4894263" y="4979988"/>
          <p14:tracePt t="129563" x="4886325" y="4979988"/>
          <p14:tracePt t="129574" x="4872038" y="4986338"/>
          <p14:tracePt t="129591" x="4837113" y="4994275"/>
          <p14:tracePt t="129608" x="4800600" y="5008563"/>
          <p14:tracePt t="129625" x="4737100" y="5037138"/>
          <p14:tracePt t="129641" x="4672013" y="5037138"/>
          <p14:tracePt t="129658" x="4551363" y="5065713"/>
          <p14:tracePt t="129677" x="4429125" y="5094288"/>
          <p14:tracePt t="129692" x="4265613" y="5137150"/>
          <p14:tracePt t="129709" x="4165600" y="5151438"/>
          <p14:tracePt t="129725" x="4079875" y="5165725"/>
          <p14:tracePt t="129742" x="4022725" y="5180013"/>
          <p14:tracePt t="129759" x="3986213" y="5180013"/>
          <p14:tracePt t="129776" x="3957638" y="5180013"/>
          <p14:tracePt t="129793" x="3922713" y="5186363"/>
          <p14:tracePt t="129798" x="3908425" y="5186363"/>
          <p14:tracePt t="129809" x="3886200" y="5186363"/>
          <p14:tracePt t="129827" x="3843338" y="5194300"/>
          <p14:tracePt t="129844" x="3779838" y="5214938"/>
          <p14:tracePt t="129860" x="3714750" y="5280025"/>
          <p14:tracePt t="129877" x="3636963" y="5343525"/>
          <p14:tracePt t="129893" x="3579813" y="5365750"/>
          <p14:tracePt t="129910" x="3557588" y="5380038"/>
          <p14:tracePt t="129927" x="3522663" y="5394325"/>
          <p14:tracePt t="129944" x="3465513" y="5400675"/>
          <p14:tracePt t="129961" x="3408363" y="5400675"/>
          <p14:tracePt t="129978" x="3371850" y="5400675"/>
          <p14:tracePt t="129995" x="3336925" y="5394325"/>
          <p14:tracePt t="130011" x="3271838" y="5386388"/>
          <p14:tracePt t="130028" x="3228975" y="5372100"/>
          <p14:tracePt t="130045" x="3179763" y="5351463"/>
          <p14:tracePt t="130048" x="3157538" y="5337175"/>
          <p14:tracePt t="130064" x="3122613" y="5329238"/>
          <p14:tracePt t="130078" x="3100388" y="5329238"/>
          <p14:tracePt t="130098" x="3094038" y="5329238"/>
          <p14:tracePt t="130112" x="3086100" y="5322888"/>
          <p14:tracePt t="130129" x="3079750" y="5322888"/>
          <p14:tracePt t="130146" x="3071813" y="5308600"/>
          <p14:tracePt t="130163" x="3065463" y="5300663"/>
          <p14:tracePt t="130179" x="3057525" y="5300663"/>
          <p14:tracePt t="130196" x="3057525" y="5294313"/>
          <p14:tracePt t="130307" x="3057525" y="5280025"/>
          <p14:tracePt t="130313" x="3071813" y="5272088"/>
          <p14:tracePt t="130321" x="3108325" y="5243513"/>
          <p14:tracePt t="130330" x="3122613" y="5243513"/>
          <p14:tracePt t="130347" x="3179763" y="5214938"/>
          <p14:tracePt t="130365" x="3257550" y="5200650"/>
          <p14:tracePt t="130381" x="3394075" y="5157788"/>
          <p14:tracePt t="130398" x="3651250" y="5114925"/>
          <p14:tracePt t="130415" x="3857625" y="5129213"/>
          <p14:tracePt t="130432" x="4022725" y="5129213"/>
          <p14:tracePt t="130448" x="4165600" y="5122863"/>
          <p14:tracePt t="130465" x="4257675" y="5080000"/>
          <p14:tracePt t="130481" x="4314825" y="5051425"/>
          <p14:tracePt t="130498" x="4322763" y="5051425"/>
          <p14:tracePt t="130571" x="4329113" y="5051425"/>
          <p14:tracePt t="130579" x="4337050" y="5043488"/>
          <p14:tracePt t="130587" x="4351338" y="5037138"/>
          <p14:tracePt t="130599" x="4386263" y="5037138"/>
          <p14:tracePt t="130616" x="4429125" y="5037138"/>
          <p14:tracePt t="130633" x="4479925" y="5029200"/>
          <p14:tracePt t="130650" x="4494213" y="5022850"/>
          <p14:tracePt t="130667" x="4508500" y="5022850"/>
          <p14:tracePt t="130700" x="4514850" y="5022850"/>
          <p14:tracePt t="130717" x="4514850" y="5014913"/>
          <p14:tracePt t="130734" x="4537075" y="5014913"/>
          <p14:tracePt t="130751" x="4586288" y="5008563"/>
          <p14:tracePt t="130767" x="4629150" y="4994275"/>
          <p14:tracePt t="130785" x="4679950" y="4994275"/>
          <p14:tracePt t="130801" x="4700588" y="4972050"/>
          <p14:tracePt t="130804" x="4708525" y="4951413"/>
          <p14:tracePt t="130818" x="4708525" y="4943475"/>
          <p14:tracePt t="130875" x="4714875" y="4943475"/>
          <p14:tracePt t="130890" x="4751388" y="4943475"/>
          <p14:tracePt t="130899" x="4757738" y="4943475"/>
          <p14:tracePt t="130907" x="4779963" y="4943475"/>
          <p14:tracePt t="130919" x="4786313" y="4943475"/>
          <p14:tracePt t="130935" x="4808538" y="4937125"/>
          <p14:tracePt t="130952" x="4843463" y="4937125"/>
          <p14:tracePt t="131079" x="4851400" y="4937125"/>
          <p14:tracePt t="131100" x="4857750" y="4937125"/>
          <p14:tracePt t="131190" x="4865688" y="4937125"/>
          <p14:tracePt t="131235" x="4879975" y="4937125"/>
          <p14:tracePt t="131243" x="4900613" y="4937125"/>
          <p14:tracePt t="131255" x="4937125" y="4937125"/>
          <p14:tracePt t="131271" x="4979988" y="4937125"/>
          <p14:tracePt t="131288" x="4986338" y="4937125"/>
          <p14:tracePt t="131305" x="5000625" y="4937125"/>
          <p14:tracePt t="131322" x="5014913" y="4937125"/>
          <p14:tracePt t="131338" x="5043488" y="4937125"/>
          <p14:tracePt t="131355" x="5108575" y="4929188"/>
          <p14:tracePt t="131372" x="5151438" y="4914900"/>
          <p14:tracePt t="131389" x="5194300" y="4914900"/>
          <p14:tracePt t="131391" x="5214938" y="4914900"/>
          <p14:tracePt t="131406" x="5265738" y="4914900"/>
          <p14:tracePt t="131422" x="5300663" y="4914900"/>
          <p14:tracePt t="131439" x="5365750" y="4908550"/>
          <p14:tracePt t="131456" x="5380038" y="4908550"/>
          <p14:tracePt t="131473" x="5414963" y="4908550"/>
          <p14:tracePt t="131490" x="5451475" y="4908550"/>
          <p14:tracePt t="131507" x="5494338" y="4908550"/>
          <p14:tracePt t="131523" x="5551488" y="4908550"/>
          <p14:tracePt t="131540" x="5614988" y="4908550"/>
          <p14:tracePt t="131557" x="5643563" y="4908550"/>
          <p14:tracePt t="131574" x="5680075" y="4908550"/>
          <p14:tracePt t="131591" x="5715000" y="4908550"/>
          <p14:tracePt t="131608" x="5780088" y="4908550"/>
          <p14:tracePt t="131624" x="5829300" y="4908550"/>
          <p14:tracePt t="131641" x="5886450" y="4908550"/>
          <p14:tracePt t="131658" x="5937250" y="4908550"/>
          <p14:tracePt t="131675" x="5972175" y="4908550"/>
          <p14:tracePt t="131691" x="6022975" y="4908550"/>
          <p14:tracePt t="131708" x="6051550" y="4914900"/>
          <p14:tracePt t="131710" x="6072188" y="4914900"/>
          <p14:tracePt t="131725" x="6080125" y="4922838"/>
          <p14:tracePt t="131742" x="6137275" y="4937125"/>
          <p14:tracePt t="131758" x="6180138" y="4951413"/>
          <p14:tracePt t="131776" x="6243638" y="4986338"/>
          <p14:tracePt t="131792" x="6280150" y="5000625"/>
          <p14:tracePt t="131809" x="6337300" y="5037138"/>
          <p14:tracePt t="131826" x="6357938" y="5051425"/>
          <p14:tracePt t="131842" x="6386513" y="5065713"/>
          <p14:tracePt t="131846" x="6386513" y="5072063"/>
          <p14:tracePt t="131859" x="6400800" y="5086350"/>
          <p14:tracePt t="131876" x="6415088" y="5100638"/>
          <p14:tracePt t="131893" x="6437313" y="5122863"/>
          <p14:tracePt t="131910" x="6451600" y="5137150"/>
          <p14:tracePt t="131927" x="6465888" y="5157788"/>
          <p14:tracePt t="131944" x="6480175" y="5200650"/>
          <p14:tracePt t="131960" x="6480175" y="5229225"/>
          <p14:tracePt t="131977" x="6480175" y="5243513"/>
          <p14:tracePt t="131994" x="6480175" y="5257800"/>
          <p14:tracePt t="132011" x="6465888" y="5300663"/>
          <p14:tracePt t="132028" x="6437313" y="5308600"/>
          <p14:tracePt t="132044" x="6423025" y="5322888"/>
          <p14:tracePt t="132047" x="6423025" y="5329238"/>
          <p14:tracePt t="132064" x="6423025" y="5337175"/>
          <p14:tracePt t="132077" x="6408738" y="5343525"/>
          <p14:tracePt t="132094" x="6380163" y="5372100"/>
          <p14:tracePt t="132111" x="6337300" y="5414963"/>
          <p14:tracePt t="132128" x="6300788" y="5443538"/>
          <p14:tracePt t="132145" x="6257925" y="5472113"/>
          <p14:tracePt t="132162" x="6237288" y="5480050"/>
          <p14:tracePt t="132178" x="6200775" y="5486400"/>
          <p14:tracePt t="132195" x="6129338" y="5494338"/>
          <p14:tracePt t="132212" x="6072188" y="5494338"/>
          <p14:tracePt t="132229" x="6015038" y="5494338"/>
          <p14:tracePt t="132246" x="5986463" y="5508625"/>
          <p14:tracePt t="132263" x="5908675" y="5522913"/>
          <p14:tracePt t="132281" x="5843588" y="5522913"/>
          <p14:tracePt t="132297" x="5794375" y="5529263"/>
          <p14:tracePt t="132313" x="5737225" y="5537200"/>
          <p14:tracePt t="132330" x="5686425" y="5537200"/>
          <p14:tracePt t="132346" x="5629275" y="5543550"/>
          <p14:tracePt t="132364" x="5594350" y="5551488"/>
          <p14:tracePt t="132380" x="5551488" y="5557838"/>
          <p14:tracePt t="132397" x="5522913" y="5572125"/>
          <p14:tracePt t="132400" x="5480050" y="5572125"/>
          <p14:tracePt t="132414" x="5443538" y="5580063"/>
          <p14:tracePt t="132432" x="5408613" y="5586413"/>
          <p14:tracePt t="132448" x="5380038" y="5594350"/>
          <p14:tracePt t="132464" x="5329238" y="5594350"/>
          <p14:tracePt t="132481" x="5294313" y="5594350"/>
          <p14:tracePt t="132498" x="5280025" y="5594350"/>
          <p14:tracePt t="132514" x="5237163" y="5594350"/>
          <p14:tracePt t="132531" x="5194300" y="5594350"/>
          <p14:tracePt t="132549" x="5151438" y="5594350"/>
          <p14:tracePt t="132565" x="5122863" y="5594350"/>
          <p14:tracePt t="132582" x="5072063" y="5586413"/>
          <p14:tracePt t="132598" x="5037138" y="5586413"/>
          <p14:tracePt t="132616" x="4979988" y="5580063"/>
          <p14:tracePt t="132632" x="4937125" y="5565775"/>
          <p14:tracePt t="132649" x="4843463" y="5551488"/>
          <p14:tracePt t="132666" x="4808538" y="5543550"/>
          <p14:tracePt t="132682" x="4765675" y="5537200"/>
          <p14:tracePt t="132700" x="4722813" y="5537200"/>
          <p14:tracePt t="132716" x="4708525" y="5537200"/>
          <p14:tracePt t="132733" x="4651375" y="5537200"/>
          <p14:tracePt t="132737" x="4614863" y="5537200"/>
          <p14:tracePt t="132750" x="4579938" y="5537200"/>
          <p14:tracePt t="132766" x="4514850" y="5537200"/>
          <p14:tracePt t="132783" x="4457700" y="5529263"/>
          <p14:tracePt t="132800" x="4422775" y="5529263"/>
          <p14:tracePt t="132817" x="4351338" y="5522913"/>
          <p14:tracePt t="132834" x="4300538" y="5522913"/>
          <p14:tracePt t="132850" x="4251325" y="5537200"/>
          <p14:tracePt t="132867" x="4165600" y="5637213"/>
          <p14:tracePt t="132884" x="4108450" y="5657850"/>
          <p14:tracePt t="132901" x="4051300" y="5672138"/>
          <p14:tracePt t="132918" x="3994150" y="5680075"/>
          <p14:tracePt t="132935" x="3951288" y="5680075"/>
          <p14:tracePt t="132939" x="3943350" y="5680075"/>
          <p14:tracePt t="132952" x="3894138" y="5680075"/>
          <p14:tracePt t="132969" x="3865563" y="5680075"/>
          <p14:tracePt t="132986" x="3822700" y="5680075"/>
          <p14:tracePt t="133002" x="3757613" y="5680075"/>
          <p14:tracePt t="133019" x="3694113" y="5680075"/>
          <p14:tracePt t="133035" x="3636963" y="5680075"/>
          <p14:tracePt t="133052" x="3565525" y="5672138"/>
          <p14:tracePt t="133069" x="3479800" y="5672138"/>
          <p14:tracePt t="133086" x="3371850" y="5680075"/>
          <p14:tracePt t="133103" x="3279775" y="5680075"/>
          <p14:tracePt t="133120" x="3194050" y="5672138"/>
          <p14:tracePt t="133136" x="3122613" y="5665788"/>
          <p14:tracePt t="133153" x="3043238" y="5657850"/>
          <p14:tracePt t="133170" x="3008313" y="5657850"/>
          <p14:tracePt t="133173" x="2994025" y="5657850"/>
          <p14:tracePt t="133186" x="2928938" y="5657850"/>
          <p14:tracePt t="133203" x="2857500" y="5643563"/>
          <p14:tracePt t="133220" x="2779713" y="5643563"/>
          <p14:tracePt t="133237" x="2722563" y="5622925"/>
          <p14:tracePt t="133254" x="2651125" y="5608638"/>
          <p14:tracePt t="133271" x="2579688" y="5608638"/>
          <p14:tracePt t="133287" x="2493963" y="5608638"/>
          <p14:tracePt t="133288" x="2486025" y="5608638"/>
          <p14:tracePt t="133304" x="2443163" y="5608638"/>
          <p14:tracePt t="133321" x="2386013" y="5608638"/>
          <p14:tracePt t="133338" x="2343150" y="5600700"/>
          <p14:tracePt t="133356" x="2300288" y="5586413"/>
          <p14:tracePt t="133371" x="2251075" y="5572125"/>
          <p14:tracePt t="133388" x="2214563" y="5572125"/>
          <p14:tracePt t="133405" x="2185988" y="5572125"/>
          <p14:tracePt t="133422" x="2151063" y="5572125"/>
          <p14:tracePt t="133438" x="2128838" y="5572125"/>
          <p14:tracePt t="133455" x="2108200" y="5572125"/>
          <p14:tracePt t="133472" x="2093913" y="5565775"/>
          <p14:tracePt t="133489" x="2065338" y="5557838"/>
          <p14:tracePt t="133492" x="2057400" y="5551488"/>
          <p14:tracePt t="133505" x="2043113" y="5551488"/>
          <p14:tracePt t="133523" x="2014538" y="5537200"/>
          <p14:tracePt t="133539" x="1993900" y="5529263"/>
          <p14:tracePt t="133557" x="1985963" y="5522913"/>
          <p14:tracePt t="133573" x="1971675" y="5522913"/>
          <p14:tracePt t="133590" x="1971675" y="5514975"/>
          <p14:tracePt t="133607" x="1965325" y="5508625"/>
          <p14:tracePt t="133624" x="1957388" y="5500688"/>
          <p14:tracePt t="133640" x="1951038" y="5486400"/>
          <p14:tracePt t="133658" x="1951038" y="5480050"/>
          <p14:tracePt t="133674" x="1943100" y="5457825"/>
          <p14:tracePt t="133690" x="1943100" y="5451475"/>
          <p14:tracePt t="133708" x="1943100" y="5429250"/>
          <p14:tracePt t="133725" x="1943100" y="5414963"/>
          <p14:tracePt t="133741" x="1943100" y="5408613"/>
          <p14:tracePt t="133758" x="1943100" y="5372100"/>
          <p14:tracePt t="133775" x="1943100" y="5365750"/>
          <p14:tracePt t="133792" x="1936750" y="5357813"/>
          <p14:tracePt t="133808" x="1936750" y="5351463"/>
          <p14:tracePt t="133825" x="1936750" y="5343525"/>
          <p14:tracePt t="133877" x="1936750" y="5337175"/>
          <p14:tracePt t="133929" x="1936750" y="5329238"/>
          <p14:tracePt t="134032" x="1936750" y="5322888"/>
          <p14:tracePt t="134039" x="1936750" y="5314950"/>
          <p14:tracePt t="134046" x="1936750" y="5300663"/>
          <p14:tracePt t="134071" x="1936750" y="5294313"/>
          <p14:tracePt t="134080" x="1936750" y="5286375"/>
          <p14:tracePt t="134093" x="1943100" y="5286375"/>
          <p14:tracePt t="134111" x="1943100" y="5280025"/>
          <p14:tracePt t="134127" x="1951038" y="5280025"/>
          <p14:tracePt t="134148" x="1957388" y="5280025"/>
          <p14:tracePt t="134181" x="1957388" y="5272088"/>
          <p14:tracePt t="134195" x="1957388" y="5265738"/>
          <p14:tracePt t="134204" x="1965325" y="5265738"/>
          <p14:tracePt t="134236" x="1971675" y="5257800"/>
          <p14:tracePt t="134751" x="1971675" y="5251450"/>
          <p14:tracePt t="134757" x="1971675" y="5243513"/>
          <p14:tracePt t="134766" x="1979613" y="5237163"/>
          <p14:tracePt t="134783" x="1985963" y="5214938"/>
          <p14:tracePt t="134800" x="1985963" y="5208588"/>
          <p14:tracePt t="134816" x="1993900" y="5208588"/>
          <p14:tracePt t="134833" x="1993900" y="5194300"/>
          <p14:tracePt t="134946" x="1993900" y="5186363"/>
          <p14:tracePt t="135117" x="2000250" y="5186363"/>
          <p14:tracePt t="135133" x="2000250" y="5180013"/>
          <p14:tracePt t="135140" x="2008188" y="5172075"/>
          <p14:tracePt t="135152" x="2014538" y="5165725"/>
          <p14:tracePt t="135170" x="2022475" y="5165725"/>
          <p14:tracePt t="135237" x="2028825" y="5165725"/>
          <p14:tracePt t="135250" x="2036763" y="5165725"/>
          <p14:tracePt t="135266" x="2043113" y="5165725"/>
          <p14:tracePt t="135273" x="2051050" y="5165725"/>
          <p14:tracePt t="148581" x="2051050" y="5157788"/>
          <p14:tracePt t="148596" x="2057400" y="5157788"/>
          <p14:tracePt t="148628" x="2065338" y="5157788"/>
          <p14:tracePt t="148636" x="2093913" y="5157788"/>
          <p14:tracePt t="148643" x="2114550" y="5157788"/>
          <p14:tracePt t="148660" x="2165350" y="5157788"/>
          <p14:tracePt t="148677" x="2208213" y="5157788"/>
          <p14:tracePt t="148694" x="2265363" y="5157788"/>
          <p14:tracePt t="148711" x="2308225" y="5151438"/>
          <p14:tracePt t="148713" x="2322513" y="5151438"/>
          <p14:tracePt t="148728" x="2365375" y="5151438"/>
          <p14:tracePt t="148745" x="2393950" y="5151438"/>
          <p14:tracePt t="148761" x="2436813" y="5151438"/>
          <p14:tracePt t="148778" x="2493963" y="5151438"/>
          <p14:tracePt t="148795" x="2565400" y="5143500"/>
          <p14:tracePt t="148811" x="2622550" y="5129213"/>
          <p14:tracePt t="148815" x="2665413" y="5129213"/>
          <p14:tracePt t="148828" x="2686050" y="5129213"/>
          <p14:tracePt t="148847" x="2771775" y="5129213"/>
          <p14:tracePt t="148862" x="2800350" y="5129213"/>
          <p14:tracePt t="148879" x="2828925" y="5129213"/>
          <p14:tracePt t="148896" x="2843213" y="5129213"/>
          <p14:tracePt t="148912" x="2857500" y="5129213"/>
          <p14:tracePt t="148929" x="2879725" y="5129213"/>
          <p14:tracePt t="148947" x="2894013" y="5129213"/>
          <p14:tracePt t="148963" x="2908300" y="5129213"/>
          <p14:tracePt t="148981" x="2922588" y="5129213"/>
          <p14:tracePt t="148996" x="2928938" y="5129213"/>
          <p14:tracePt t="149014" x="2943225" y="5129213"/>
          <p14:tracePt t="149047" x="2951163" y="5129213"/>
          <p14:tracePt t="149135" x="2951163" y="5122863"/>
          <p14:tracePt t="149151" x="2965450" y="5114925"/>
          <p14:tracePt t="149159" x="2965450" y="5108575"/>
          <p14:tracePt t="149167" x="2971800" y="5108575"/>
          <p14:tracePt t="149181" x="2979738" y="5094288"/>
          <p14:tracePt t="149198" x="3000375" y="5086350"/>
          <p14:tracePt t="149215" x="3028950" y="5080000"/>
          <p14:tracePt t="149232" x="3043238" y="5065713"/>
          <p14:tracePt t="149250" x="3057525" y="5057775"/>
          <p14:tracePt t="149627" x="3071813" y="5051425"/>
          <p14:tracePt t="149635" x="3086100" y="5043488"/>
          <p14:tracePt t="149642" x="3108325" y="5037138"/>
          <p14:tracePt t="149652" x="3122613" y="5022850"/>
          <p14:tracePt t="149670" x="3151188" y="5014913"/>
          <p14:tracePt t="149686" x="3179763" y="4994275"/>
          <p14:tracePt t="149702" x="3194050" y="4979988"/>
          <p14:tracePt t="149719" x="3228975" y="4957763"/>
          <p14:tracePt t="149736" x="3251200" y="4922838"/>
          <p14:tracePt t="149753" x="3265488" y="4914900"/>
          <p14:tracePt t="149769" x="3271838" y="4908550"/>
          <p14:tracePt t="149846" x="3279775" y="4908550"/>
          <p14:tracePt t="149863" x="3286125" y="4900613"/>
          <p14:tracePt t="149869" x="3300413" y="4900613"/>
          <p14:tracePt t="149877" x="3300413" y="4894263"/>
          <p14:tracePt t="149887" x="3300413" y="4886325"/>
          <p14:tracePt t="149904" x="3314700" y="4886325"/>
          <p14:tracePt t="149920" x="3322638" y="4886325"/>
          <p14:tracePt t="150018" x="3328988" y="4879975"/>
          <p14:tracePt t="150033" x="3328988" y="4872038"/>
          <p14:tracePt t="150041" x="3336925" y="4865688"/>
          <p14:tracePt t="150049" x="3343275" y="4851400"/>
          <p14:tracePt t="150059" x="3343275" y="4837113"/>
          <p14:tracePt t="150072" x="3357563" y="4822825"/>
          <p14:tracePt t="150089" x="3371850" y="4800600"/>
          <p14:tracePt t="150106" x="3386138" y="4786313"/>
          <p14:tracePt t="150123" x="3394075" y="4772025"/>
          <p14:tracePt t="150139" x="3414713" y="4757738"/>
          <p14:tracePt t="150156" x="3429000" y="4743450"/>
          <p14:tracePt t="150173" x="3443288" y="4714875"/>
          <p14:tracePt t="150176" x="3451225" y="4700588"/>
          <p14:tracePt t="150190" x="3457575" y="4672013"/>
          <p14:tracePt t="150206" x="3479800" y="4651375"/>
          <p14:tracePt t="150224" x="3500438" y="4622800"/>
          <p14:tracePt t="150240" x="3514725" y="4608513"/>
          <p14:tracePt t="150257" x="3529013" y="4594225"/>
          <p14:tracePt t="150273" x="3543300" y="4586288"/>
          <p14:tracePt t="150290" x="3551238" y="4572000"/>
          <p14:tracePt t="150307" x="3551238" y="4565650"/>
          <p14:tracePt t="150345" x="3557588" y="4557713"/>
          <p14:tracePt t="150369" x="3565525" y="4551363"/>
          <p14:tracePt t="150418" x="3565525" y="4543425"/>
          <p14:tracePt t="150524" x="3571875" y="4543425"/>
          <p14:tracePt t="150533" x="3571875" y="4537075"/>
          <p14:tracePt t="150573" x="3579813" y="4537075"/>
          <p14:tracePt t="150612" x="3579813" y="4529138"/>
          <p14:tracePt t="150910" x="3579813" y="4537075"/>
          <p14:tracePt t="150917" x="3571875" y="4537075"/>
          <p14:tracePt t="150929" x="3565525" y="4543425"/>
          <p14:tracePt t="150946" x="3557588" y="4572000"/>
          <p14:tracePt t="150962" x="3551238" y="4586288"/>
          <p14:tracePt t="150979" x="3543300" y="4600575"/>
          <p14:tracePt t="150996" x="3536950" y="4614863"/>
          <p14:tracePt t="151013" x="3536950" y="4629150"/>
          <p14:tracePt t="151030" x="3536950" y="4643438"/>
          <p14:tracePt t="151046" x="3536950" y="4651375"/>
          <p14:tracePt t="151064" x="3536950" y="4665663"/>
          <p14:tracePt t="151082" x="3529013" y="4672013"/>
          <p14:tracePt t="151103" x="3529013" y="4679950"/>
          <p14:tracePt t="151127" x="3529013" y="4686300"/>
          <p14:tracePt t="151135" x="3529013" y="4694238"/>
          <p14:tracePt t="151147" x="3536950" y="4694238"/>
          <p14:tracePt t="151164" x="3557588" y="4694238"/>
          <p14:tracePt t="151181" x="3594100" y="4708525"/>
          <p14:tracePt t="151197" x="3671888" y="4729163"/>
          <p14:tracePt t="151214" x="3722688" y="4737100"/>
          <p14:tracePt t="151231" x="3794125" y="4757738"/>
          <p14:tracePt t="151248" x="3908425" y="4808538"/>
          <p14:tracePt t="151267" x="4179888" y="4886325"/>
          <p14:tracePt t="151281" x="4265613" y="4908550"/>
          <p14:tracePt t="151299" x="4508500" y="4951413"/>
          <p14:tracePt t="151315" x="4686300" y="4965700"/>
          <p14:tracePt t="151332" x="4843463" y="4986338"/>
          <p14:tracePt t="151349" x="4965700" y="4979988"/>
          <p14:tracePt t="151365" x="5094288" y="5000625"/>
          <p14:tracePt t="151382" x="5180013" y="5014913"/>
          <p14:tracePt t="151399" x="5257800" y="5037138"/>
          <p14:tracePt t="151416" x="5365750" y="5065713"/>
          <p14:tracePt t="151433" x="5386388" y="5065713"/>
          <p14:tracePt t="151451" x="5408613" y="5065713"/>
          <p14:tracePt t="151466" x="5422900" y="5072063"/>
          <p14:tracePt t="151483" x="5457825" y="5072063"/>
          <p14:tracePt t="151500" x="5537200" y="5072063"/>
          <p14:tracePt t="151517" x="5622925" y="5065713"/>
          <p14:tracePt t="151534" x="5694363" y="5065713"/>
          <p14:tracePt t="151550" x="5743575" y="5065713"/>
          <p14:tracePt t="151568" x="5837238" y="5065713"/>
          <p14:tracePt t="151586" x="5908675" y="5065713"/>
          <p14:tracePt t="151601" x="5986463" y="5065713"/>
          <p14:tracePt t="151618" x="6129338" y="5051425"/>
          <p14:tracePt t="151634" x="6237288" y="5037138"/>
          <p14:tracePt t="151651" x="6300788" y="5022850"/>
          <p14:tracePt t="151668" x="6337300" y="5000625"/>
          <p14:tracePt t="151685" x="6343650" y="4986338"/>
          <p14:tracePt t="151701" x="6351588" y="4986338"/>
          <p14:tracePt t="151790" x="6357938" y="4986338"/>
          <p14:tracePt t="151799" x="6365875" y="4986338"/>
          <p14:tracePt t="151808" x="6372225" y="4979988"/>
          <p14:tracePt t="151824" x="6386513" y="4979988"/>
          <p14:tracePt t="151840" x="6394450" y="4972050"/>
          <p14:tracePt t="151854" x="6400800" y="4972050"/>
          <p14:tracePt t="151870" x="6408738" y="4972050"/>
          <p14:tracePt t="151887" x="6423025" y="4972050"/>
          <p14:tracePt t="151903" x="6429375" y="4965700"/>
          <p14:tracePt t="151924" x="6437313" y="4965700"/>
          <p14:tracePt t="151937" x="6443663" y="4965700"/>
          <p14:tracePt t="151954" x="6451600" y="4965700"/>
          <p14:tracePt t="152197" x="6457950" y="4965700"/>
          <p14:tracePt t="152213" x="6472238" y="4965700"/>
          <p14:tracePt t="152221" x="6480175" y="4972050"/>
          <p14:tracePt t="152237" x="6486525" y="4979988"/>
          <p14:tracePt t="152244" x="6494463" y="4994275"/>
          <p14:tracePt t="152256" x="6508750" y="5000625"/>
          <p14:tracePt t="152274" x="6523038" y="5022850"/>
          <p14:tracePt t="152290" x="6523038" y="5065713"/>
          <p14:tracePt t="152306" x="6537325" y="5086350"/>
          <p14:tracePt t="152323" x="6537325" y="5100638"/>
          <p14:tracePt t="152340" x="6537325" y="5108575"/>
          <p14:tracePt t="152603" x="6537325" y="5114925"/>
          <p14:tracePt t="152743" x="6529388" y="5114925"/>
          <p14:tracePt t="152753" x="6523038" y="5114925"/>
          <p14:tracePt t="152775" x="6515100" y="5114925"/>
          <p14:tracePt t="152791" x="6508750" y="5114925"/>
          <p14:tracePt t="152807" x="6494463" y="5114925"/>
          <p14:tracePt t="152830" x="6480175" y="5114925"/>
          <p14:tracePt t="152837" x="6465888" y="5114925"/>
          <p14:tracePt t="152853" x="6451600" y="5114925"/>
          <p14:tracePt t="152862" x="6437313" y="5114925"/>
          <p14:tracePt t="152877" x="6400800" y="5108575"/>
          <p14:tracePt t="152894" x="6380163" y="5100638"/>
          <p14:tracePt t="152911" x="6365875" y="5100638"/>
          <p14:tracePt t="152928" x="6343650" y="5100638"/>
          <p14:tracePt t="152945" x="6323013" y="5094288"/>
          <p14:tracePt t="152949" x="6315075" y="5094288"/>
          <p14:tracePt t="152962" x="6294438" y="5086350"/>
          <p14:tracePt t="152979" x="6265863" y="5072063"/>
          <p14:tracePt t="152995" x="6251575" y="5072063"/>
          <p14:tracePt t="153012" x="6223000" y="5072063"/>
          <p14:tracePt t="153045" x="6194425" y="5065713"/>
          <p14:tracePt t="153062" x="6180138" y="5065713"/>
          <p14:tracePt t="153066" x="6165850" y="5065713"/>
          <p14:tracePt t="153079" x="6151563" y="5065713"/>
          <p14:tracePt t="153096" x="6115050" y="5057775"/>
          <p14:tracePt t="153113" x="6094413" y="5057775"/>
          <p14:tracePt t="153130" x="6086475" y="5051425"/>
          <p14:tracePt t="153163" x="6086475" y="5043488"/>
          <p14:tracePt t="153180" x="6072188" y="5037138"/>
          <p14:tracePt t="153197" x="6057900" y="5029200"/>
          <p14:tracePt t="153214" x="6043613" y="5022850"/>
          <p14:tracePt t="153231" x="6022975" y="5014913"/>
          <p14:tracePt t="153247" x="6000750" y="5014913"/>
          <p14:tracePt t="153264" x="5986463" y="5014913"/>
          <p14:tracePt t="153281" x="5972175" y="5008563"/>
          <p14:tracePt t="153298" x="5965825" y="5008563"/>
          <p14:tracePt t="153318" x="5965825" y="5000625"/>
          <p14:tracePt t="153337" x="5957888" y="5000625"/>
          <p14:tracePt t="153361" x="5951538" y="5000625"/>
          <p14:tracePt t="153368" x="5943600" y="4994275"/>
          <p14:tracePt t="153385" x="5937250" y="4994275"/>
          <p14:tracePt t="153409" x="5929313" y="4994275"/>
          <p14:tracePt t="153424" x="5922963" y="4994275"/>
          <p14:tracePt t="153440" x="5915025" y="4994275"/>
          <p14:tracePt t="153495" x="5908675" y="4994275"/>
          <p14:tracePt t="153815" x="5908675" y="4986338"/>
          <p14:tracePt t="153823" x="5908675" y="4979988"/>
          <p14:tracePt t="153829" x="5908675" y="4965700"/>
          <p14:tracePt t="153837" x="5908675" y="4957763"/>
          <p14:tracePt t="153852" x="5908675" y="4929188"/>
          <p14:tracePt t="153869" x="5908675" y="4894263"/>
          <p14:tracePt t="153886" x="5908675" y="4837113"/>
          <p14:tracePt t="153903" x="5908675" y="4786313"/>
          <p14:tracePt t="153920" x="5908675" y="4729163"/>
          <p14:tracePt t="153936" x="5908675" y="4672013"/>
          <p14:tracePt t="153954" x="5908675" y="4614863"/>
          <p14:tracePt t="153970" x="5922963" y="4551363"/>
          <p14:tracePt t="153987" x="5922963" y="4508500"/>
          <p14:tracePt t="154004" x="5922963" y="4479925"/>
          <p14:tracePt t="154020" x="5922963" y="4451350"/>
          <p14:tracePt t="154037" x="5922963" y="4429125"/>
          <p14:tracePt t="154055" x="5922963" y="4394200"/>
          <p14:tracePt t="154070" x="5922963" y="4322763"/>
          <p14:tracePt t="154088" x="5922963" y="4294188"/>
          <p14:tracePt t="154104" x="5929313" y="4271963"/>
          <p14:tracePt t="154121" x="5937250" y="4229100"/>
          <p14:tracePt t="154137" x="5937250" y="4208463"/>
          <p14:tracePt t="154155" x="5937250" y="4186238"/>
          <p14:tracePt t="154171" x="5937250" y="4179888"/>
          <p14:tracePt t="154188" x="5937250" y="4171950"/>
          <p14:tracePt t="154207" x="5937250" y="4165600"/>
          <p14:tracePt t="154237" x="5937250" y="4157663"/>
          <p14:tracePt t="154410" x="5937250" y="4171950"/>
          <p14:tracePt t="154414" x="5937250" y="4186238"/>
          <p14:tracePt t="154425" x="5937250" y="4200525"/>
          <p14:tracePt t="154440" x="5937250" y="4229100"/>
          <p14:tracePt t="154459" x="5937250" y="4257675"/>
          <p14:tracePt t="154474" x="5937250" y="4279900"/>
          <p14:tracePt t="154491" x="5929313" y="4300538"/>
          <p14:tracePt t="154508" x="5922963" y="4329113"/>
          <p14:tracePt t="154524" x="5922963" y="4351338"/>
          <p14:tracePt t="154541" x="5922963" y="4371975"/>
          <p14:tracePt t="154557" x="5922963" y="4394200"/>
          <p14:tracePt t="154575" x="5922963" y="4429125"/>
          <p14:tracePt t="154592" x="5922963" y="4451350"/>
          <p14:tracePt t="154608" x="5922963" y="4457700"/>
          <p14:tracePt t="154625" x="5922963" y="4479925"/>
          <p14:tracePt t="154642" x="5922963" y="4500563"/>
          <p14:tracePt t="154658" x="5915025" y="4522788"/>
          <p14:tracePt t="154676" x="5915025" y="4557713"/>
          <p14:tracePt t="154692" x="5915025" y="4579938"/>
          <p14:tracePt t="154709" x="5915025" y="4600575"/>
          <p14:tracePt t="154727" x="5915025" y="4614863"/>
          <p14:tracePt t="154743" x="5915025" y="4643438"/>
          <p14:tracePt t="154759" x="5915025" y="4657725"/>
          <p14:tracePt t="154776" x="5915025" y="4665663"/>
          <p14:tracePt t="154793" x="5915025" y="4679950"/>
          <p14:tracePt t="154810" x="5922963" y="4694238"/>
          <p14:tracePt t="154827" x="5922963" y="4708525"/>
          <p14:tracePt t="154843" x="5922963" y="4722813"/>
          <p14:tracePt t="154860" x="5929313" y="4729163"/>
          <p14:tracePt t="154878" x="5937250" y="4737100"/>
          <p14:tracePt t="154908" x="5937250" y="4743450"/>
          <p14:tracePt t="155377" x="5943600" y="4743450"/>
          <p14:tracePt t="156628" x="5943600" y="4737100"/>
          <p14:tracePt t="156635" x="5951538" y="4714875"/>
          <p14:tracePt t="156641" x="5951538" y="4686300"/>
          <p14:tracePt t="156658" x="5957888" y="4614863"/>
          <p14:tracePt t="156675" x="5986463" y="4537075"/>
          <p14:tracePt t="156692" x="5994400" y="4451350"/>
          <p14:tracePt t="156708" x="6000750" y="4371975"/>
          <p14:tracePt t="156725" x="6008688" y="4337050"/>
          <p14:tracePt t="156742" x="6008688" y="4279900"/>
          <p14:tracePt t="156758" x="6015038" y="4257675"/>
          <p14:tracePt t="156776" x="6022975" y="4243388"/>
          <p14:tracePt t="156792" x="6029325" y="4214813"/>
          <p14:tracePt t="156809" x="6043613" y="4171950"/>
          <p14:tracePt t="156826" x="6051550" y="4151313"/>
          <p14:tracePt t="156843" x="6057900" y="4129088"/>
          <p14:tracePt t="156846" x="6057900" y="4122738"/>
          <p14:tracePt t="156862" x="6065838" y="4122738"/>
          <p14:tracePt t="156876" x="6065838" y="4114800"/>
          <p14:tracePt t="156987" x="6065838" y="4137025"/>
          <p14:tracePt t="156992" x="6065838" y="4143375"/>
          <p14:tracePt t="157001" x="6065838" y="4151313"/>
          <p14:tracePt t="157010" x="6065838" y="4157663"/>
          <p14:tracePt t="157028" x="6065838" y="4171950"/>
          <p14:tracePt t="157044" x="6065838" y="4194175"/>
          <p14:tracePt t="157062" x="6065838" y="4214813"/>
          <p14:tracePt t="157078" x="6065838" y="4222750"/>
          <p14:tracePt t="157095" x="6065838" y="4243388"/>
          <p14:tracePt t="157111" x="6065838" y="4257675"/>
          <p14:tracePt t="157128" x="6065838" y="4271963"/>
          <p14:tracePt t="157145" x="6065838" y="4279900"/>
          <p14:tracePt t="157162" x="6065838" y="4300538"/>
          <p14:tracePt t="157178" x="6065838" y="4308475"/>
          <p14:tracePt t="157195" x="6065838" y="4322763"/>
          <p14:tracePt t="157212" x="6065838" y="4337050"/>
          <p14:tracePt t="157229" x="6065838" y="4343400"/>
          <p14:tracePt t="157246" x="6065838" y="4357688"/>
          <p14:tracePt t="157263" x="6065838" y="4365625"/>
          <p14:tracePt t="157279" x="6065838" y="4386263"/>
          <p14:tracePt t="157296" x="6065838" y="4400550"/>
          <p14:tracePt t="157301" x="6065838" y="4414838"/>
          <p14:tracePt t="157313" x="6065838" y="4429125"/>
          <p14:tracePt t="157330" x="6065838" y="4457700"/>
          <p14:tracePt t="157347" x="6065838" y="4465638"/>
          <p14:tracePt t="157364" x="6065838" y="4479925"/>
          <p14:tracePt t="157380" x="6065838" y="4508500"/>
          <p14:tracePt t="157397" x="6065838" y="4522788"/>
          <p14:tracePt t="157415" x="6072188" y="4551363"/>
          <p14:tracePt t="157431" x="6080125" y="4572000"/>
          <p14:tracePt t="157447" x="6080125" y="4579938"/>
          <p14:tracePt t="157467" x="6080125" y="4594225"/>
          <p14:tracePt t="157481" x="6080125" y="4600575"/>
          <p14:tracePt t="157498" x="6080125" y="4622800"/>
          <p14:tracePt t="157515" x="6080125" y="4643438"/>
          <p14:tracePt t="157532" x="6080125" y="4651375"/>
          <p14:tracePt t="157737" x="6080125" y="4657725"/>
          <p14:tracePt t="157753" x="6080125" y="4665663"/>
          <p14:tracePt t="157767" x="6080125" y="4672013"/>
          <p14:tracePt t="157783" x="6080125" y="4679950"/>
          <p14:tracePt t="157798" x="6080125" y="4686300"/>
          <p14:tracePt t="157829" x="6080125" y="4694238"/>
          <p14:tracePt t="157837" x="6080125" y="4700588"/>
          <p14:tracePt t="157861" x="6080125" y="4708525"/>
          <p14:tracePt t="157887" x="6080125" y="4714875"/>
          <p14:tracePt t="157899" x="6072188" y="4714875"/>
          <p14:tracePt t="157976" x="6072188" y="4722813"/>
          <p14:tracePt t="158054" x="6072188" y="4729163"/>
          <p14:tracePt t="158501" x="6072188" y="4737100"/>
          <p14:tracePt t="158525" x="6072188" y="4743450"/>
          <p14:tracePt t="158554" x="6072188" y="4751388"/>
          <p14:tracePt t="158563" x="6072188" y="4757738"/>
          <p14:tracePt t="158596" x="6072188" y="4765675"/>
          <p14:tracePt t="158603" x="6072188" y="4772025"/>
          <p14:tracePt t="158649" x="6072188" y="4779963"/>
          <p14:tracePt t="158682" x="6072188" y="4786313"/>
          <p14:tracePt t="158697" x="6065838" y="4800600"/>
          <p14:tracePt t="158706" x="6065838" y="4814888"/>
          <p14:tracePt t="158713" x="6065838" y="4829175"/>
          <p14:tracePt t="158724" x="6057900" y="4843463"/>
          <p14:tracePt t="158742" x="6057900" y="4865688"/>
          <p14:tracePt t="158758" x="6051550" y="4879975"/>
          <p14:tracePt t="158775" x="6051550" y="4886325"/>
          <p14:tracePt t="158837" x="6043613" y="4886325"/>
          <p14:tracePt t="158845" x="6043613" y="4894263"/>
          <p14:tracePt t="158861" x="6043613" y="4900613"/>
          <p14:tracePt t="158884" x="6043613" y="4908550"/>
          <p14:tracePt t="158890" x="6043613" y="4914900"/>
          <p14:tracePt t="159025" x="6037263" y="4914900"/>
          <p14:tracePt t="159071" x="6037263" y="4922838"/>
          <p14:tracePt t="159112" x="6037263" y="4929188"/>
          <p14:tracePt t="159158" x="6037263" y="4937125"/>
          <p14:tracePt t="159189" x="6029325" y="4943475"/>
          <p14:tracePt t="159284" x="6029325" y="4951413"/>
          <p14:tracePt t="162391" x="6029325" y="4943475"/>
          <p14:tracePt t="162399" x="6057900" y="4943475"/>
          <p14:tracePt t="162407" x="6080125" y="4943475"/>
          <p14:tracePt t="162421" x="6094413" y="4943475"/>
          <p14:tracePt t="162438" x="6137275" y="4937125"/>
          <p14:tracePt t="162454" x="6172200" y="4937125"/>
          <p14:tracePt t="162471" x="6223000" y="4943475"/>
          <p14:tracePt t="162488" x="6286500" y="4943475"/>
          <p14:tracePt t="162505" x="6329363" y="4957763"/>
          <p14:tracePt t="162523" x="6372225" y="4957763"/>
          <p14:tracePt t="162538" x="6394450" y="4965700"/>
          <p14:tracePt t="162572" x="6400800" y="4965700"/>
          <p14:tracePt t="162589" x="6400800" y="4972050"/>
          <p14:tracePt t="162606" x="6408738" y="4986338"/>
          <p14:tracePt t="162622" x="6423025" y="5037138"/>
          <p14:tracePt t="162639" x="6437313" y="5065713"/>
          <p14:tracePt t="162641" x="6443663" y="5086350"/>
          <p14:tracePt t="162657" x="6451600" y="5129213"/>
          <p14:tracePt t="162674" x="6457950" y="5143500"/>
          <p14:tracePt t="162689" x="6457950" y="5172075"/>
          <p14:tracePt t="162706" x="6457950" y="5200650"/>
          <p14:tracePt t="162723" x="6457950" y="5229225"/>
          <p14:tracePt t="162740" x="6457950" y="5243513"/>
          <p14:tracePt t="162757" x="6457950" y="5265738"/>
          <p14:tracePt t="162774" x="6408738" y="5308600"/>
          <p14:tracePt t="162790" x="6329363" y="5400675"/>
          <p14:tracePt t="162808" x="6243638" y="5472113"/>
          <p14:tracePt t="162824" x="6143625" y="5529263"/>
          <p14:tracePt t="162840" x="6065838" y="5557838"/>
          <p14:tracePt t="162844" x="6022975" y="5557838"/>
          <p14:tracePt t="162857" x="5957888" y="5565775"/>
          <p14:tracePt t="162874" x="5843588" y="5580063"/>
          <p14:tracePt t="162891" x="5737225" y="5580063"/>
          <p14:tracePt t="162908" x="5600700" y="5586413"/>
          <p14:tracePt t="162925" x="5422900" y="5594350"/>
          <p14:tracePt t="162942" x="5194300" y="5608638"/>
          <p14:tracePt t="162959" x="5008563" y="5608638"/>
          <p14:tracePt t="162975" x="4822825" y="5608638"/>
          <p14:tracePt t="162992" x="4608513" y="5657850"/>
          <p14:tracePt t="163009" x="4422775" y="5686425"/>
          <p14:tracePt t="163026" x="4286250" y="5694363"/>
          <p14:tracePt t="163042" x="4129088" y="5672138"/>
          <p14:tracePt t="163060" x="3986213" y="5643563"/>
          <p14:tracePt t="163077" x="3857625" y="5629275"/>
          <p14:tracePt t="163093" x="3714750" y="5629275"/>
          <p14:tracePt t="163094" x="3643313" y="5629275"/>
          <p14:tracePt t="163109" x="3494088" y="5594350"/>
          <p14:tracePt t="163126" x="3343275" y="5586413"/>
          <p14:tracePt t="163143" x="3236913" y="5572125"/>
          <p14:tracePt t="163160" x="3086100" y="5537200"/>
          <p14:tracePt t="163177" x="2979738" y="5514975"/>
          <p14:tracePt t="163194" x="2865438" y="5500688"/>
          <p14:tracePt t="163212" x="2657475" y="5437188"/>
          <p14:tracePt t="163227" x="2593975" y="5414963"/>
          <p14:tracePt t="163244" x="2543175" y="5394325"/>
          <p14:tracePt t="163261" x="2471738" y="5372100"/>
          <p14:tracePt t="163278" x="2414588" y="5343525"/>
          <p14:tracePt t="163295" x="2379663" y="5322888"/>
          <p14:tracePt t="163311" x="2336800" y="5300663"/>
          <p14:tracePt t="163313" x="2328863" y="5294313"/>
          <p14:tracePt t="163328" x="2322513" y="5286375"/>
          <p14:tracePt t="163346" x="2314575" y="5286375"/>
          <p14:tracePt t="163362" x="2314575" y="5280025"/>
          <p14:tracePt t="163379" x="2308225" y="5251450"/>
          <p14:tracePt t="163396" x="2300288" y="5222875"/>
          <p14:tracePt t="163412" x="2271713" y="5180013"/>
          <p14:tracePt t="163429" x="2251075" y="5143500"/>
          <p14:tracePt t="163446" x="2214563" y="5122863"/>
          <p14:tracePt t="163463" x="2208213" y="5100638"/>
          <p14:tracePt t="163480" x="2193925" y="5094288"/>
          <p14:tracePt t="163496" x="2193925" y="5086350"/>
          <p14:tracePt t="163513" x="2185988" y="5080000"/>
          <p14:tracePt t="163530" x="2185988" y="5057775"/>
          <p14:tracePt t="163546" x="2185988" y="5043488"/>
          <p14:tracePt t="163563" x="2179638" y="5043488"/>
          <p14:tracePt t="163580" x="2171700" y="5043488"/>
          <p14:tracePt t="163597" x="2171700" y="5037138"/>
          <p14:tracePt t="163614" x="2171700" y="5029200"/>
          <p14:tracePt t="163631" x="2171700" y="5022850"/>
          <p14:tracePt t="163689" x="2171700" y="5014913"/>
          <p14:tracePt t="163727" x="2171700" y="5008563"/>
          <p14:tracePt t="163767" x="2171700" y="5000625"/>
          <p14:tracePt t="164260" x="2171700" y="4994275"/>
          <p14:tracePt t="164321" x="2171700" y="4986338"/>
          <p14:tracePt t="165165" x="2193925" y="4986338"/>
          <p14:tracePt t="165173" x="2279650" y="4986338"/>
          <p14:tracePt t="165181" x="2386013" y="5008563"/>
          <p14:tracePt t="165193" x="2479675" y="5022850"/>
          <p14:tracePt t="165210" x="2786063" y="5022850"/>
          <p14:tracePt t="165227" x="2943225" y="5022850"/>
          <p14:tracePt t="165243" x="3079750" y="5014913"/>
          <p14:tracePt t="165261" x="3186113" y="5000625"/>
          <p14:tracePt t="165277" x="3322638" y="4972050"/>
          <p14:tracePt t="165294" x="3422650" y="4957763"/>
          <p14:tracePt t="165311" x="3486150" y="4951413"/>
          <p14:tracePt t="165313" x="3529013" y="4951413"/>
          <p14:tracePt t="165327" x="3551238" y="4943475"/>
          <p14:tracePt t="165344" x="3643313" y="4894263"/>
          <p14:tracePt t="165361" x="3694113" y="4872038"/>
          <p14:tracePt t="165377" x="3751263" y="4843463"/>
          <p14:tracePt t="165395" x="3808413" y="4814888"/>
          <p14:tracePt t="165412" x="3851275" y="4772025"/>
          <p14:tracePt t="165428" x="3929063" y="4737100"/>
          <p14:tracePt t="165445" x="4022725" y="4722813"/>
          <p14:tracePt t="165462" x="4114800" y="4629150"/>
          <p14:tracePt t="165478" x="4229100" y="4522788"/>
          <p14:tracePt t="165495" x="4294188" y="4429125"/>
          <p14:tracePt t="165512" x="4408488" y="4343400"/>
          <p14:tracePt t="165529" x="4494213" y="4300538"/>
          <p14:tracePt t="165546" x="4614863" y="4251325"/>
          <p14:tracePt t="165563" x="4665663" y="4237038"/>
          <p14:tracePt t="165580" x="4765675" y="4200525"/>
          <p14:tracePt t="165596" x="4894263" y="4137025"/>
          <p14:tracePt t="165613" x="4994275" y="4122738"/>
          <p14:tracePt t="165630" x="5072063" y="4122738"/>
          <p14:tracePt t="165646" x="5151438" y="4114800"/>
          <p14:tracePt t="165650" x="5200650" y="4114800"/>
          <p14:tracePt t="165664" x="5280025" y="4114800"/>
          <p14:tracePt t="165680" x="5337175" y="4114800"/>
          <p14:tracePt t="165697" x="5408613" y="4114800"/>
          <p14:tracePt t="165713" x="5494338" y="4137025"/>
          <p14:tracePt t="165730" x="5543550" y="4151313"/>
          <p14:tracePt t="165747" x="5643563" y="4171950"/>
          <p14:tracePt t="165764" x="5700713" y="4171950"/>
          <p14:tracePt t="165781" x="5808663" y="4171950"/>
          <p14:tracePt t="165797" x="5851525" y="4171950"/>
          <p14:tracePt t="165815" x="5865813" y="4165600"/>
          <p14:tracePt t="165906" x="5872163" y="4165600"/>
          <p14:tracePt t="165923" x="5872163" y="4171950"/>
          <p14:tracePt t="165945" x="5880100" y="4179888"/>
          <p14:tracePt t="165953" x="5886450" y="4186238"/>
          <p14:tracePt t="165961" x="5900738" y="4186238"/>
          <p14:tracePt t="165969" x="5908675" y="4186238"/>
          <p14:tracePt t="165985" x="5908675" y="4194175"/>
          <p14:tracePt t="166000" x="5915025" y="4194175"/>
          <p14:tracePt t="166203" x="5922963" y="4194175"/>
          <p14:tracePt t="166353" x="5929313" y="4194175"/>
          <p14:tracePt t="166359" x="5929313" y="4186238"/>
          <p14:tracePt t="166539" x="5929313" y="4179888"/>
          <p14:tracePt t="166608" x="5937250" y="4171950"/>
          <p14:tracePt t="166625" x="5951538" y="4171950"/>
          <p14:tracePt t="166640" x="5957888" y="4171950"/>
          <p14:tracePt t="166649" x="5957888" y="4165600"/>
          <p14:tracePt t="166658" x="5972175" y="4165600"/>
          <p14:tracePt t="166674" x="5972175" y="4157663"/>
          <p14:tracePt t="166688" x="5980113" y="4157663"/>
          <p14:tracePt t="166705" x="5986463" y="4157663"/>
          <p14:tracePt t="166722" x="5986463" y="4151313"/>
          <p14:tracePt t="167600" x="6008688" y="4151313"/>
          <p14:tracePt t="167609" x="6037263" y="4165600"/>
          <p14:tracePt t="167616" x="6057900" y="4165600"/>
          <p14:tracePt t="167629" x="6086475" y="4165600"/>
          <p14:tracePt t="167646" x="6215063" y="4171950"/>
          <p14:tracePt t="167663" x="6329363" y="4171950"/>
          <p14:tracePt t="167679" x="6523038" y="4151313"/>
          <p14:tracePt t="167697" x="6672263" y="4114800"/>
          <p14:tracePt t="167714" x="6780213" y="4100513"/>
          <p14:tracePt t="167730" x="6858000" y="4094163"/>
          <p14:tracePt t="167747" x="6929438" y="4065588"/>
          <p14:tracePt t="167764" x="7023100" y="4043363"/>
          <p14:tracePt t="167780" x="7072313" y="4037013"/>
          <p14:tracePt t="167797" x="7129463" y="4029075"/>
          <p14:tracePt t="167814" x="7180263" y="4014788"/>
          <p14:tracePt t="167831" x="7251700" y="4008438"/>
          <p14:tracePt t="167847" x="7286625" y="4000500"/>
          <p14:tracePt t="167866" x="7351713" y="3986213"/>
          <p14:tracePt t="167868" x="7358063" y="3979863"/>
          <p14:tracePt t="167881" x="7380288" y="3971925"/>
          <p14:tracePt t="167898" x="7466013" y="3971925"/>
          <p14:tracePt t="167915" x="7543800" y="3971925"/>
          <p14:tracePt t="167931" x="7551738" y="3971925"/>
          <p14:tracePt t="167948" x="7580313" y="3965575"/>
          <p14:tracePt t="167965" x="7600950" y="3965575"/>
          <p14:tracePt t="167982" x="7608888" y="3957638"/>
          <p14:tracePt t="170402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mtClean="0"/>
              <a:t>연결된 큐 클래스</a:t>
            </a:r>
            <a:endParaRPr lang="ko-KR" altLang="en-US" sz="3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498075"/>
            <a:ext cx="8235915" cy="2906794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6615" y="4599130"/>
            <a:ext cx="62674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2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993"/>
    </mc:Choice>
    <mc:Fallback xmlns="">
      <p:transition spd="slow" advTm="4999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989" x="6465888" y="2836863"/>
          <p14:tracePt t="3049" x="6451600" y="2836863"/>
          <p14:tracePt t="3060" x="6415088" y="2836863"/>
          <p14:tracePt t="3067" x="6372225" y="2836863"/>
          <p14:tracePt t="3084" x="6194425" y="2794000"/>
          <p14:tracePt t="3101" x="5943600" y="2751138"/>
          <p14:tracePt t="3119" x="5629275" y="2722563"/>
          <p14:tracePt t="3135" x="5337175" y="2679700"/>
          <p14:tracePt t="3152" x="5051425" y="2622550"/>
          <p14:tracePt t="3169" x="4679950" y="2508250"/>
          <p14:tracePt t="3188" x="4351338" y="2422525"/>
          <p14:tracePt t="3189" x="4257675" y="2408238"/>
          <p14:tracePt t="3202" x="4151313" y="2393950"/>
          <p14:tracePt t="3219" x="3943350" y="2328863"/>
          <p14:tracePt t="3235" x="3694113" y="2279650"/>
          <p14:tracePt t="3253" x="3608388" y="2236788"/>
          <p14:tracePt t="3270" x="3457575" y="2208213"/>
          <p14:tracePt t="3287" x="3365500" y="2179638"/>
          <p14:tracePt t="3303" x="3236913" y="2157413"/>
          <p14:tracePt t="3321" x="3071813" y="2114550"/>
          <p14:tracePt t="3337" x="2851150" y="2065338"/>
          <p14:tracePt t="3354" x="2686050" y="2028825"/>
          <p14:tracePt t="3371" x="2571750" y="2022475"/>
          <p14:tracePt t="3388" x="2451100" y="1979613"/>
          <p14:tracePt t="3405" x="2357438" y="1965325"/>
          <p14:tracePt t="3421" x="2251075" y="1928813"/>
          <p14:tracePt t="3438" x="2093913" y="1885950"/>
          <p14:tracePt t="3455" x="1965325" y="1871663"/>
          <p14:tracePt t="3472" x="1871663" y="1857375"/>
          <p14:tracePt t="3489" x="1765300" y="1836738"/>
          <p14:tracePt t="3507" x="1700213" y="1814513"/>
          <p14:tracePt t="3523" x="1651000" y="1800225"/>
          <p14:tracePt t="3539" x="1614488" y="1793875"/>
          <p14:tracePt t="3542" x="1600200" y="1785938"/>
          <p14:tracePt t="3560" x="1593850" y="1785938"/>
          <p14:tracePt t="3729" x="1600200" y="1785938"/>
          <p14:tracePt t="3738" x="1628775" y="1785938"/>
          <p14:tracePt t="3745" x="1651000" y="1785938"/>
          <p14:tracePt t="3758" x="1693863" y="1793875"/>
          <p14:tracePt t="3776" x="1743075" y="1808163"/>
          <p14:tracePt t="3792" x="1814513" y="1814513"/>
          <p14:tracePt t="3809" x="1871663" y="1822450"/>
          <p14:tracePt t="3825" x="1908175" y="1828800"/>
          <p14:tracePt t="3842" x="1928813" y="1836738"/>
          <p14:tracePt t="3859" x="1965325" y="1836738"/>
          <p14:tracePt t="3877" x="2000250" y="1836738"/>
          <p14:tracePt t="3893" x="2028825" y="1836738"/>
          <p14:tracePt t="3910" x="2043113" y="1836738"/>
          <p14:tracePt t="3927" x="2051050" y="1836738"/>
          <p14:tracePt t="4001" x="2057400" y="1836738"/>
          <p14:tracePt t="4017" x="2065338" y="1836738"/>
          <p14:tracePt t="4033" x="2071688" y="1836738"/>
          <p14:tracePt t="4041" x="2085975" y="1836738"/>
          <p14:tracePt t="4048" x="2100263" y="1836738"/>
          <p14:tracePt t="4061" x="2114550" y="1836738"/>
          <p14:tracePt t="4079" x="2200275" y="1843088"/>
          <p14:tracePt t="4095" x="2222500" y="1843088"/>
          <p14:tracePt t="4112" x="2251075" y="1843088"/>
          <p14:tracePt t="4129" x="2265363" y="1843088"/>
          <p14:tracePt t="4236" x="2271713" y="1843088"/>
          <p14:tracePt t="4243" x="2279650" y="1843088"/>
          <p14:tracePt t="4260" x="2293938" y="1843088"/>
          <p14:tracePt t="4276" x="2300288" y="1843088"/>
          <p14:tracePt t="4283" x="2314575" y="1843088"/>
          <p14:tracePt t="4297" x="2328863" y="1843088"/>
          <p14:tracePt t="4315" x="2357438" y="1843088"/>
          <p14:tracePt t="4331" x="2371725" y="1843088"/>
          <p14:tracePt t="4348" x="2379663" y="1843088"/>
          <p14:tracePt t="4365" x="2393950" y="1851025"/>
          <p14:tracePt t="4398" x="2400300" y="1851025"/>
          <p14:tracePt t="4479" x="2400300" y="1857375"/>
          <p14:tracePt t="4484" x="2400300" y="1865313"/>
          <p14:tracePt t="4502" x="2400300" y="1871663"/>
          <p14:tracePt t="4511" x="2400300" y="1879600"/>
          <p14:tracePt t="4518" x="2393950" y="1885950"/>
          <p14:tracePt t="4533" x="2386013" y="1893888"/>
          <p14:tracePt t="4550" x="2386013" y="1900238"/>
          <p14:tracePt t="4567" x="2386013" y="1908175"/>
          <p14:tracePt t="4584" x="2379663" y="1914525"/>
          <p14:tracePt t="4603" x="2371725" y="1922463"/>
          <p14:tracePt t="4622" x="2371725" y="1928813"/>
          <p14:tracePt t="4651" x="2371725" y="1936750"/>
          <p14:tracePt t="4698" x="2365375" y="1936750"/>
          <p14:tracePt t="5071" x="2357438" y="1943100"/>
          <p14:tracePt t="5197" x="2357438" y="1951038"/>
          <p14:tracePt t="5214" x="2351088" y="1951038"/>
          <p14:tracePt t="5251" x="2343150" y="1957388"/>
          <p14:tracePt t="5260" x="2343150" y="1965325"/>
          <p14:tracePt t="5276" x="2336800" y="1979613"/>
          <p14:tracePt t="5283" x="2322513" y="1985963"/>
          <p14:tracePt t="5292" x="2308225" y="1993900"/>
          <p14:tracePt t="5309" x="2293938" y="2028825"/>
          <p14:tracePt t="5325" x="2286000" y="2051050"/>
          <p14:tracePt t="5342" x="2279650" y="2057400"/>
          <p14:tracePt t="5344" x="2271713" y="2057400"/>
          <p14:tracePt t="5359" x="2271713" y="2065338"/>
          <p14:tracePt t="5377" x="2257425" y="2071688"/>
          <p14:tracePt t="5393" x="2251075" y="2079625"/>
          <p14:tracePt t="5410" x="2243138" y="2079625"/>
          <p14:tracePt t="5426" x="2228850" y="2085975"/>
          <p14:tracePt t="5443" x="2200275" y="2108200"/>
          <p14:tracePt t="5460" x="2185988" y="2122488"/>
          <p14:tracePt t="5477" x="2171700" y="2136775"/>
          <p14:tracePt t="5493" x="2151063" y="2136775"/>
          <p14:tracePt t="5511" x="2136775" y="2143125"/>
          <p14:tracePt t="5528" x="2128838" y="2143125"/>
          <p14:tracePt t="5544" x="2122488" y="2143125"/>
          <p14:tracePt t="5561" x="2100263" y="2151063"/>
          <p14:tracePt t="5578" x="2079625" y="2157413"/>
          <p14:tracePt t="5594" x="2065338" y="2165350"/>
          <p14:tracePt t="5611" x="2022475" y="2171700"/>
          <p14:tracePt t="5629" x="1971675" y="2171700"/>
          <p14:tracePt t="5646" x="1936750" y="2171700"/>
          <p14:tracePt t="5663" x="1914525" y="2171700"/>
          <p14:tracePt t="5679" x="1893888" y="2171700"/>
          <p14:tracePt t="5696" x="1865313" y="2171700"/>
          <p14:tracePt t="5712" x="1851025" y="2171700"/>
          <p14:tracePt t="5729" x="1822450" y="2179638"/>
          <p14:tracePt t="5746" x="1771650" y="2179638"/>
          <p14:tracePt t="5763" x="1751013" y="2179638"/>
          <p14:tracePt t="5780" x="1722438" y="2185988"/>
          <p14:tracePt t="5797" x="1685925" y="2185988"/>
          <p14:tracePt t="5814" x="1665288" y="2185988"/>
          <p14:tracePt t="5830" x="1651000" y="2193925"/>
          <p14:tracePt t="5847" x="1643063" y="2193925"/>
          <p14:tracePt t="5864" x="1628775" y="2193925"/>
          <p14:tracePt t="5918" x="1622425" y="2193925"/>
          <p14:tracePt t="6549" x="1622425" y="2200275"/>
          <p14:tracePt t="6571" x="1628775" y="2208213"/>
          <p14:tracePt t="6579" x="1636713" y="2214563"/>
          <p14:tracePt t="6589" x="1636713" y="2222500"/>
          <p14:tracePt t="6606" x="1643063" y="2228850"/>
          <p14:tracePt t="6622" x="1643063" y="2236788"/>
          <p14:tracePt t="6639" x="1643063" y="2243138"/>
          <p14:tracePt t="6673" x="1643063" y="2251075"/>
          <p14:tracePt t="6689" x="1643063" y="2257425"/>
          <p14:tracePt t="6697" x="1643063" y="2265363"/>
          <p14:tracePt t="6707" x="1643063" y="2271713"/>
          <p14:tracePt t="6724" x="1643063" y="2286000"/>
          <p14:tracePt t="6740" x="1643063" y="2293938"/>
          <p14:tracePt t="6757" x="1643063" y="2314575"/>
          <p14:tracePt t="6774" x="1643063" y="2322513"/>
          <p14:tracePt t="6877" x="1643063" y="2328863"/>
          <p14:tracePt t="6894" x="1651000" y="2328863"/>
          <p14:tracePt t="6900" x="1651000" y="2336800"/>
          <p14:tracePt t="6978" x="1657350" y="2336800"/>
          <p14:tracePt t="7025" x="1657350" y="2343150"/>
          <p14:tracePt t="7072" x="1657350" y="2351088"/>
          <p14:tracePt t="7079" x="1657350" y="2357438"/>
          <p14:tracePt t="7103" x="1657350" y="2365375"/>
          <p14:tracePt t="7111" x="1665288" y="2365375"/>
          <p14:tracePt t="7130" x="1671638" y="2371725"/>
          <p14:tracePt t="7166" x="1671638" y="2379663"/>
          <p14:tracePt t="7182" x="1671638" y="2386013"/>
          <p14:tracePt t="7214" x="1671638" y="2393950"/>
          <p14:tracePt t="7227" x="1679575" y="2393950"/>
          <p14:tracePt t="7244" x="1679575" y="2400300"/>
          <p14:tracePt t="7260" x="1679575" y="2408238"/>
          <p14:tracePt t="7267" x="1679575" y="2414588"/>
          <p14:tracePt t="7283" x="1679575" y="2422525"/>
          <p14:tracePt t="7306" x="1679575" y="2428875"/>
          <p14:tracePt t="7447" x="1679575" y="2436813"/>
          <p14:tracePt t="7563" x="1679575" y="2443163"/>
          <p14:tracePt t="8010" x="1679575" y="2451100"/>
          <p14:tracePt t="8063" x="1671638" y="2451100"/>
          <p14:tracePt t="8103" x="1665288" y="2457450"/>
          <p14:tracePt t="8132" x="1657350" y="2457450"/>
          <p14:tracePt t="8166" x="1651000" y="2457450"/>
          <p14:tracePt t="8190" x="1651000" y="2465388"/>
          <p14:tracePt t="8197" x="1643063" y="2465388"/>
          <p14:tracePt t="8213" x="1636713" y="2465388"/>
          <p14:tracePt t="8228" x="1636713" y="2471738"/>
          <p14:tracePt t="8260" x="1628775" y="2471738"/>
          <p14:tracePt t="8292" x="1622425" y="2471738"/>
          <p14:tracePt t="8299" x="1614488" y="2471738"/>
          <p14:tracePt t="8307" x="1608138" y="2471738"/>
          <p14:tracePt t="8325" x="1579563" y="2471738"/>
          <p14:tracePt t="8341" x="1565275" y="2471738"/>
          <p14:tracePt t="8358" x="1550988" y="2471738"/>
          <p14:tracePt t="8375" x="1543050" y="2479675"/>
          <p14:tracePt t="8391" x="1528763" y="2479675"/>
          <p14:tracePt t="8408" x="1522413" y="2479675"/>
          <p14:tracePt t="8442" x="1514475" y="2479675"/>
          <p14:tracePt t="8459" x="1500188" y="2479675"/>
          <p14:tracePt t="8492" x="1493838" y="2479675"/>
          <p14:tracePt t="8525" x="1485900" y="2479675"/>
          <p14:tracePt t="8542" x="1471613" y="2479675"/>
          <p14:tracePt t="8555" x="1465263" y="2479675"/>
          <p14:tracePt t="8564" x="1450975" y="2479675"/>
          <p14:tracePt t="8581" x="1443038" y="2479675"/>
          <p14:tracePt t="8598" x="1436688" y="2479675"/>
          <p14:tracePt t="8612" x="1428750" y="2479675"/>
          <p14:tracePt t="8727" x="1422400" y="2479675"/>
          <p14:tracePt t="8870" x="1428750" y="2479675"/>
          <p14:tracePt t="8883" x="1436688" y="2479675"/>
          <p14:tracePt t="8891" x="1436688" y="2471738"/>
          <p14:tracePt t="8900" x="1443038" y="2471738"/>
          <p14:tracePt t="8913" x="1450975" y="2471738"/>
          <p14:tracePt t="8930" x="1465263" y="2471738"/>
          <p14:tracePt t="8947" x="1493838" y="2471738"/>
          <p14:tracePt t="8964" x="1514475" y="2471738"/>
          <p14:tracePt t="8981" x="1543050" y="2471738"/>
          <p14:tracePt t="9014" x="1550988" y="2471738"/>
          <p14:tracePt t="9032" x="1565275" y="2471738"/>
          <p14:tracePt t="9049" x="1571625" y="2471738"/>
          <p14:tracePt t="9065" x="1579563" y="2471738"/>
          <p14:tracePt t="9082" x="1600200" y="2471738"/>
          <p14:tracePt t="9099" x="1628775" y="2471738"/>
          <p14:tracePt t="9116" x="1643063" y="2471738"/>
          <p14:tracePt t="9133" x="1651000" y="2471738"/>
          <p14:tracePt t="9150" x="1665288" y="2471738"/>
          <p14:tracePt t="9167" x="1671638" y="2471738"/>
          <p14:tracePt t="9183" x="1679575" y="2471738"/>
          <p14:tracePt t="9201" x="1700213" y="2471738"/>
          <p14:tracePt t="9217" x="1708150" y="2471738"/>
          <p14:tracePt t="9234" x="1736725" y="2479675"/>
          <p14:tracePt t="9251" x="1743075" y="2479675"/>
          <p14:tracePt t="9269" x="1751013" y="2479675"/>
          <p14:tracePt t="9284" x="1757363" y="2479675"/>
          <p14:tracePt t="9301" x="1765300" y="2479675"/>
          <p14:tracePt t="9318" x="1771650" y="2479675"/>
          <p14:tracePt t="9335" x="1779588" y="2479675"/>
          <p14:tracePt t="9718" x="1793875" y="2479675"/>
          <p14:tracePt t="9726" x="1828800" y="2479675"/>
          <p14:tracePt t="9734" x="1851025" y="2479675"/>
          <p14:tracePt t="9743" x="1885950" y="2479675"/>
          <p14:tracePt t="9757" x="1936750" y="2486025"/>
          <p14:tracePt t="9774" x="2036763" y="2486025"/>
          <p14:tracePt t="9790" x="2093913" y="2500313"/>
          <p14:tracePt t="9807" x="2128838" y="2500313"/>
          <p14:tracePt t="9823" x="2143125" y="2500313"/>
          <p14:tracePt t="9840" x="2171700" y="2500313"/>
          <p14:tracePt t="9857" x="2179638" y="2500313"/>
          <p14:tracePt t="9874" x="2200275" y="2500313"/>
          <p14:tracePt t="9891" x="2243138" y="2486025"/>
          <p14:tracePt t="9908" x="2265363" y="2486025"/>
          <p14:tracePt t="9926" x="2271713" y="2486025"/>
          <p14:tracePt t="9942" x="2279650" y="2486025"/>
          <p14:tracePt t="11861" x="2279650" y="2479675"/>
          <p14:tracePt t="12510" x="2279650" y="2486025"/>
          <p14:tracePt t="12523" x="2271713" y="2493963"/>
          <p14:tracePt t="12531" x="2271713" y="2500313"/>
          <p14:tracePt t="12563" x="2265363" y="2514600"/>
          <p14:tracePt t="12574" x="2251075" y="2528888"/>
          <p14:tracePt t="12579" x="2243138" y="2528888"/>
          <p14:tracePt t="12588" x="2228850" y="2536825"/>
          <p14:tracePt t="12604" x="2200275" y="2551113"/>
          <p14:tracePt t="12620" x="2157413" y="2571750"/>
          <p14:tracePt t="12637" x="2128838" y="2579688"/>
          <p14:tracePt t="12654" x="2085975" y="2622550"/>
          <p14:tracePt t="12671" x="2051050" y="2686050"/>
          <p14:tracePt t="12688" x="2036763" y="2708275"/>
          <p14:tracePt t="12704" x="2028825" y="2714625"/>
          <p14:tracePt t="12722" x="2028825" y="2728913"/>
          <p14:tracePt t="12739" x="2022475" y="2736850"/>
          <p14:tracePt t="12755" x="2014538" y="2736850"/>
          <p14:tracePt t="12772" x="2014538" y="2743200"/>
          <p14:tracePt t="12789" x="2000250" y="2779713"/>
          <p14:tracePt t="12806" x="1979613" y="2808288"/>
          <p14:tracePt t="12822" x="1951038" y="2871788"/>
          <p14:tracePt t="12839" x="1908175" y="2951163"/>
          <p14:tracePt t="12856" x="1857375" y="3065463"/>
          <p14:tracePt t="12873" x="1836738" y="3122613"/>
          <p14:tracePt t="12874" x="1822450" y="3143250"/>
          <p14:tracePt t="12890" x="1814513" y="3151188"/>
          <p14:tracePt t="13071" x="1814513" y="3143250"/>
          <p14:tracePt t="13087" x="1814513" y="3136900"/>
          <p14:tracePt t="13095" x="1814513" y="3128963"/>
          <p14:tracePt t="13103" x="1814513" y="3122613"/>
          <p14:tracePt t="13111" x="1814513" y="3114675"/>
          <p14:tracePt t="13126" x="1814513" y="3108325"/>
          <p14:tracePt t="13143" x="1814513" y="3100388"/>
          <p14:tracePt t="13160" x="1814513" y="3094038"/>
          <p14:tracePt t="13181" x="1814513" y="3086100"/>
          <p14:tracePt t="13392" x="1814513" y="3100388"/>
          <p14:tracePt t="13399" x="1808163" y="3108325"/>
          <p14:tracePt t="13407" x="1800225" y="3122613"/>
          <p14:tracePt t="13415" x="1793875" y="3122613"/>
          <p14:tracePt t="13429" x="1785938" y="3136900"/>
          <p14:tracePt t="13446" x="1779588" y="3157538"/>
          <p14:tracePt t="13463" x="1779588" y="3171825"/>
          <p14:tracePt t="13479" x="1771650" y="3186113"/>
          <p14:tracePt t="13497" x="1765300" y="3194050"/>
          <p14:tracePt t="13513" x="1765300" y="3200400"/>
          <p14:tracePt t="13530" x="1751013" y="3228975"/>
          <p14:tracePt t="13547" x="1751013" y="3265488"/>
          <p14:tracePt t="13564" x="1736725" y="3294063"/>
          <p14:tracePt t="13581" x="1728788" y="3314700"/>
          <p14:tracePt t="13598" x="1728788" y="3336925"/>
          <p14:tracePt t="13614" x="1728788" y="3343275"/>
          <p14:tracePt t="14088" x="1728788" y="3365500"/>
          <p14:tracePt t="14095" x="1728788" y="3394075"/>
          <p14:tracePt t="14105" x="1728788" y="3422650"/>
          <p14:tracePt t="14120" x="1728788" y="3479800"/>
          <p14:tracePt t="14124" x="1736725" y="3522663"/>
          <p14:tracePt t="14137" x="1736725" y="3557588"/>
          <p14:tracePt t="14154" x="1743075" y="3622675"/>
          <p14:tracePt t="14170" x="1743075" y="3651250"/>
          <p14:tracePt t="14187" x="1751013" y="3651250"/>
          <p14:tracePt t="14322" x="1751013" y="3657600"/>
          <p14:tracePt t="14338" x="1751013" y="3665538"/>
          <p14:tracePt t="14344" x="1757363" y="3665538"/>
          <p14:tracePt t="14437" x="1757363" y="3671888"/>
          <p14:tracePt t="14452" x="1757363" y="3679825"/>
          <p14:tracePt t="14477" x="1757363" y="3686175"/>
          <p14:tracePt t="14657" x="1757363" y="3694113"/>
          <p14:tracePt t="14938" x="1757363" y="3686175"/>
          <p14:tracePt t="14954" x="1757363" y="3679825"/>
          <p14:tracePt t="15252" x="1765300" y="3679825"/>
          <p14:tracePt t="15269" x="1771650" y="3679825"/>
          <p14:tracePt t="15359" x="1771650" y="3671888"/>
          <p14:tracePt t="15385" x="1779588" y="3671888"/>
          <p14:tracePt t="15416" x="1785938" y="3671888"/>
          <p14:tracePt t="15423" x="1793875" y="3671888"/>
          <p14:tracePt t="15445" x="1800225" y="3671888"/>
          <p14:tracePt t="15470" x="1808163" y="3671888"/>
          <p14:tracePt t="15555" x="1814513" y="3671888"/>
          <p14:tracePt t="15571" x="1822450" y="3671888"/>
          <p14:tracePt t="15579" x="1828800" y="3671888"/>
          <p14:tracePt t="15610" x="1836738" y="3671888"/>
          <p14:tracePt t="15757" x="1843088" y="3671888"/>
          <p14:tracePt t="15970" x="1851025" y="3671888"/>
          <p14:tracePt t="15993" x="1851025" y="3665538"/>
          <p14:tracePt t="16729" x="1857375" y="3665538"/>
          <p14:tracePt t="17117" x="1857375" y="3657600"/>
          <p14:tracePt t="17234" x="1865313" y="3657600"/>
          <p14:tracePt t="19016" x="1871663" y="3657600"/>
          <p14:tracePt t="19101" x="1879600" y="3657600"/>
          <p14:tracePt t="19133" x="1885950" y="3657600"/>
          <p14:tracePt t="19150" x="1893888" y="3657600"/>
          <p14:tracePt t="19157" x="1900238" y="3657600"/>
          <p14:tracePt t="19163" x="1908175" y="3657600"/>
          <p14:tracePt t="19188" x="1922463" y="3657600"/>
          <p14:tracePt t="19204" x="1928813" y="3657600"/>
          <p14:tracePt t="19211" x="1936750" y="3657600"/>
          <p14:tracePt t="19225" x="1943100" y="3657600"/>
          <p14:tracePt t="19242" x="1951038" y="3665538"/>
          <p14:tracePt t="19259" x="1957388" y="3665538"/>
          <p14:tracePt t="19275" x="1979613" y="3665538"/>
          <p14:tracePt t="19292" x="1993900" y="3665538"/>
          <p14:tracePt t="19310" x="2008188" y="3679825"/>
          <p14:tracePt t="19327" x="2043113" y="3679825"/>
          <p14:tracePt t="19343" x="2057400" y="3694113"/>
          <p14:tracePt t="19360" x="2065338" y="3694113"/>
          <p14:tracePt t="19421" x="2071688" y="3694113"/>
          <p14:tracePt t="19429" x="2085975" y="3694113"/>
          <p14:tracePt t="19446" x="2093913" y="3694113"/>
          <p14:tracePt t="19452" x="2093913" y="3700463"/>
          <p14:tracePt t="19462" x="2100263" y="3700463"/>
          <p14:tracePt t="19477" x="2108200" y="3700463"/>
          <p14:tracePt t="19494" x="2128838" y="3708400"/>
          <p14:tracePt t="19511" x="2136775" y="3714750"/>
          <p14:tracePt t="19529" x="2143125" y="3714750"/>
          <p14:tracePt t="19545" x="2151063" y="3714750"/>
          <p14:tracePt t="19672" x="2151063" y="3722688"/>
          <p14:tracePt t="19687" x="2151063" y="3729038"/>
          <p14:tracePt t="19696" x="2151063" y="3736975"/>
          <p14:tracePt t="19703" x="2157413" y="3736975"/>
          <p14:tracePt t="19719" x="2157413" y="3743325"/>
          <p14:tracePt t="19744" x="2157413" y="3751263"/>
          <p14:tracePt t="19757" x="2157413" y="3757613"/>
          <p14:tracePt t="19766" x="2157413" y="3765550"/>
          <p14:tracePt t="19781" x="2151063" y="3786188"/>
          <p14:tracePt t="19798" x="2143125" y="3800475"/>
          <p14:tracePt t="19815" x="2114550" y="3822700"/>
          <p14:tracePt t="19832" x="2108200" y="3836988"/>
          <p14:tracePt t="19848" x="2093913" y="3843338"/>
          <p14:tracePt t="19865" x="2079625" y="3851275"/>
          <p14:tracePt t="19882" x="2065338" y="3871913"/>
          <p14:tracePt t="19899" x="2051050" y="3879850"/>
          <p14:tracePt t="19916" x="2028825" y="3886200"/>
          <p14:tracePt t="19932" x="2008188" y="3908425"/>
          <p14:tracePt t="19949" x="1971675" y="4029075"/>
          <p14:tracePt t="19968" x="1914525" y="4057650"/>
          <p14:tracePt t="19983" x="1893888" y="4065588"/>
          <p14:tracePt t="20000" x="1808163" y="4071938"/>
          <p14:tracePt t="20017" x="1785938" y="4071938"/>
          <p14:tracePt t="20034" x="1771650" y="4071938"/>
          <p14:tracePt t="20050" x="1757363" y="4065588"/>
          <p14:tracePt t="20068" x="1708150" y="4065588"/>
          <p14:tracePt t="20085" x="1685925" y="4057650"/>
          <p14:tracePt t="20101" x="1657350" y="4057650"/>
          <p14:tracePt t="20118" x="1608138" y="4057650"/>
          <p14:tracePt t="20135" x="1543050" y="4065588"/>
          <p14:tracePt t="20153" x="1485900" y="4071938"/>
          <p14:tracePt t="20169" x="1414463" y="4071938"/>
          <p14:tracePt t="20170" x="1371600" y="4071938"/>
          <p14:tracePt t="20185" x="1343025" y="4071938"/>
          <p14:tracePt t="20203" x="1214438" y="4051300"/>
          <p14:tracePt t="20219" x="1128713" y="4037013"/>
          <p14:tracePt t="20237" x="1079500" y="4022725"/>
          <p14:tracePt t="20253" x="1028700" y="4014788"/>
          <p14:tracePt t="20270" x="1000125" y="4008438"/>
          <p14:tracePt t="20286" x="985838" y="4000500"/>
          <p14:tracePt t="20430" x="993775" y="3994150"/>
          <p14:tracePt t="20437" x="1000125" y="3994150"/>
          <p14:tracePt t="20445" x="1014413" y="3994150"/>
          <p14:tracePt t="20455" x="1036638" y="3986213"/>
          <p14:tracePt t="20472" x="1057275" y="3986213"/>
          <p14:tracePt t="20489" x="1093788" y="3986213"/>
          <p14:tracePt t="20506" x="1165225" y="3994150"/>
          <p14:tracePt t="20522" x="1208088" y="4000500"/>
          <p14:tracePt t="20539" x="1265238" y="4014788"/>
          <p14:tracePt t="20556" x="1336675" y="4029075"/>
          <p14:tracePt t="20573" x="1393825" y="4043363"/>
          <p14:tracePt t="20590" x="1428750" y="4043363"/>
          <p14:tracePt t="20607" x="1443038" y="4043363"/>
          <p14:tracePt t="20624" x="1450975" y="4043363"/>
          <p14:tracePt t="20642" x="1457325" y="4043363"/>
          <p14:tracePt t="20674" x="1465263" y="4043363"/>
          <p14:tracePt t="20691" x="1471613" y="4043363"/>
          <p14:tracePt t="20781" x="1479550" y="4043363"/>
          <p14:tracePt t="20789" x="1493838" y="4043363"/>
          <p14:tracePt t="20797" x="1500188" y="4043363"/>
          <p14:tracePt t="20809" x="1514475" y="4043363"/>
          <p14:tracePt t="20826" x="1528763" y="4043363"/>
          <p14:tracePt t="20842" x="1536700" y="4043363"/>
          <p14:tracePt t="20859" x="1543050" y="4043363"/>
          <p14:tracePt t="20876" x="1550988" y="4043363"/>
          <p14:tracePt t="20893" x="1557338" y="4043363"/>
          <p14:tracePt t="20927" x="1571625" y="4043363"/>
          <p14:tracePt t="21266" x="1571625" y="4037013"/>
          <p14:tracePt t="21273" x="1579563" y="4037013"/>
          <p14:tracePt t="21281" x="1585913" y="4037013"/>
          <p14:tracePt t="21297" x="1608138" y="4029075"/>
          <p14:tracePt t="21315" x="1622425" y="4029075"/>
          <p14:tracePt t="21331" x="1628775" y="4029075"/>
          <p14:tracePt t="21348" x="1643063" y="4029075"/>
          <p14:tracePt t="21364" x="1651000" y="4029075"/>
          <p14:tracePt t="21381" x="1671638" y="4029075"/>
          <p14:tracePt t="21399" x="1685925" y="4029075"/>
          <p14:tracePt t="21415" x="1700213" y="4029075"/>
          <p14:tracePt t="21432" x="1722438" y="4029075"/>
          <p14:tracePt t="21450" x="1736725" y="4029075"/>
          <p14:tracePt t="21466" x="1743075" y="4029075"/>
          <p14:tracePt t="21482" x="1765300" y="4029075"/>
          <p14:tracePt t="21499" x="1779588" y="4029075"/>
          <p14:tracePt t="21533" x="1785938" y="4029075"/>
          <p14:tracePt t="21550" x="1793875" y="4029075"/>
          <p14:tracePt t="21577" x="1800225" y="4029075"/>
          <p14:tracePt t="21585" x="1808163" y="4029075"/>
          <p14:tracePt t="21610" x="1814513" y="4029075"/>
          <p14:tracePt t="21617" x="1814513" y="4022725"/>
          <p14:tracePt t="21634" x="1822450" y="4022725"/>
          <p14:tracePt t="21651" x="1828800" y="4022725"/>
          <p14:tracePt t="21668" x="1843088" y="4022725"/>
          <p14:tracePt t="21685" x="1851025" y="4022725"/>
          <p14:tracePt t="21702" x="1865313" y="4022725"/>
          <p14:tracePt t="21719" x="1900238" y="4022725"/>
          <p14:tracePt t="21736" x="1922463" y="4014788"/>
          <p14:tracePt t="21752" x="1928813" y="4014788"/>
          <p14:tracePt t="21769" x="1943100" y="4014788"/>
          <p14:tracePt t="21805" x="1951038" y="4014788"/>
          <p14:tracePt t="21826" x="1957388" y="4014788"/>
          <p14:tracePt t="21843" x="1971675" y="4014788"/>
          <p14:tracePt t="21859" x="1979613" y="4014788"/>
          <p14:tracePt t="21870" x="1993900" y="4014788"/>
          <p14:tracePt t="21887" x="2014538" y="4022725"/>
          <p14:tracePt t="21904" x="2051050" y="4022725"/>
          <p14:tracePt t="21920" x="2065338" y="4022725"/>
          <p14:tracePt t="21937" x="2071688" y="4022725"/>
          <p14:tracePt t="21973" x="2085975" y="4022725"/>
          <p14:tracePt t="22005" x="2093913" y="4022725"/>
          <p14:tracePt t="22022" x="2114550" y="4022725"/>
          <p14:tracePt t="22039" x="2128838" y="4022725"/>
          <p14:tracePt t="22056" x="2151063" y="4029075"/>
          <p14:tracePt t="22072" x="2171700" y="4029075"/>
          <p14:tracePt t="22089" x="2208213" y="4029075"/>
          <p14:tracePt t="22107" x="2228850" y="4037013"/>
          <p14:tracePt t="22123" x="2265363" y="4037013"/>
          <p14:tracePt t="22139" x="2286000" y="4037013"/>
          <p14:tracePt t="22157" x="2308225" y="4043363"/>
          <p14:tracePt t="22174" x="2328863" y="4043363"/>
          <p14:tracePt t="22190" x="2343150" y="4051300"/>
          <p14:tracePt t="22207" x="2357438" y="4051300"/>
          <p14:tracePt t="22224" x="2371725" y="4051300"/>
          <p14:tracePt t="22243" x="2386013" y="4057650"/>
          <p14:tracePt t="22257" x="2400300" y="4057650"/>
          <p14:tracePt t="22275" x="2414588" y="4057650"/>
          <p14:tracePt t="22291" x="2422525" y="4057650"/>
          <p14:tracePt t="22308" x="2428875" y="4057650"/>
          <p14:tracePt t="22326" x="2443163" y="4057650"/>
          <p14:tracePt t="22328" x="2451100" y="4057650"/>
          <p14:tracePt t="22342" x="2465388" y="4057650"/>
          <p14:tracePt t="22359" x="2486025" y="4057650"/>
          <p14:tracePt t="22376" x="2522538" y="4057650"/>
          <p14:tracePt t="22392" x="2536825" y="4057650"/>
          <p14:tracePt t="22410" x="2557463" y="4057650"/>
          <p14:tracePt t="22426" x="2571750" y="4057650"/>
          <p14:tracePt t="22443" x="2593975" y="4057650"/>
          <p14:tracePt t="22460" x="2614613" y="4057650"/>
          <p14:tracePt t="24679" x="2622550" y="4057650"/>
          <p14:tracePt t="25257" x="2622550" y="4065588"/>
          <p14:tracePt t="25281" x="2622550" y="4071938"/>
          <p14:tracePt t="25297" x="2614613" y="4079875"/>
          <p14:tracePt t="25319" x="2608263" y="4086225"/>
          <p14:tracePt t="25327" x="2600325" y="4094163"/>
          <p14:tracePt t="25335" x="2600325" y="4108450"/>
          <p14:tracePt t="25344" x="2600325" y="4129088"/>
          <p14:tracePt t="25358" x="2600325" y="4165600"/>
          <p14:tracePt t="25375" x="2593975" y="4200525"/>
          <p14:tracePt t="25391" x="2593975" y="4208463"/>
          <p14:tracePt t="25408" x="2593975" y="4222750"/>
          <p14:tracePt t="25425" x="2600325" y="4229100"/>
          <p14:tracePt t="25443" x="2600325" y="4257675"/>
          <p14:tracePt t="25459" x="2657475" y="4322763"/>
          <p14:tracePt t="25476" x="2728913" y="4379913"/>
          <p14:tracePt t="25493" x="2879725" y="4457700"/>
          <p14:tracePt t="25509" x="2979738" y="4500563"/>
          <p14:tracePt t="25526" x="3136900" y="4565650"/>
          <p14:tracePt t="25543" x="3365500" y="4614863"/>
          <p14:tracePt t="25560" x="3579813" y="4679950"/>
          <p14:tracePt t="25577" x="3736975" y="4714875"/>
          <p14:tracePt t="25594" x="3857625" y="4765675"/>
          <p14:tracePt t="25610" x="4029075" y="4851400"/>
          <p14:tracePt t="25627" x="4171950" y="4908550"/>
          <p14:tracePt t="25632" x="4243388" y="4957763"/>
          <p14:tracePt t="25644" x="4322763" y="5022850"/>
          <p14:tracePt t="25661" x="4437063" y="5165725"/>
          <p14:tracePt t="25678" x="4637088" y="5357813"/>
          <p14:tracePt t="25695" x="4757738" y="5437188"/>
          <p14:tracePt t="25713" x="4922838" y="5494338"/>
          <p14:tracePt t="25729" x="5065713" y="5543550"/>
          <p14:tracePt t="25745" x="5322888" y="5608638"/>
          <p14:tracePt t="25762" x="5500688" y="5665788"/>
          <p14:tracePt t="25779" x="5686425" y="5729288"/>
          <p14:tracePt t="25780" x="5765800" y="5780088"/>
          <p14:tracePt t="25796" x="5886450" y="5837238"/>
          <p14:tracePt t="25813" x="5986463" y="5900738"/>
          <p14:tracePt t="25829" x="6043613" y="5908675"/>
          <p14:tracePt t="25846" x="6057900" y="5915025"/>
          <p14:tracePt t="25959" x="6029325" y="5929313"/>
          <p14:tracePt t="25968" x="5980113" y="5937250"/>
          <p14:tracePt t="25975" x="5894388" y="5951538"/>
          <p14:tracePt t="25984" x="5780088" y="5986463"/>
          <p14:tracePt t="25998" x="5543550" y="6037263"/>
          <p14:tracePt t="26015" x="5265738" y="6129338"/>
          <p14:tracePt t="26032" x="4972050" y="6208713"/>
          <p14:tracePt t="26049" x="4714875" y="6280150"/>
          <p14:tracePt t="26066" x="4400550" y="6386513"/>
          <p14:tracePt t="26082" x="4137025" y="6423025"/>
          <p14:tracePt t="26099" x="3708400" y="6500813"/>
          <p14:tracePt t="26116" x="3257550" y="6623050"/>
          <p14:tracePt t="26133" x="3051175" y="6680200"/>
          <p14:tracePt t="26150" x="2900363" y="6715125"/>
          <p14:tracePt t="26166" x="2794000" y="6723063"/>
          <p14:tracePt t="26183" x="2671763" y="6737350"/>
          <p14:tracePt t="26202" x="2600325" y="6737350"/>
          <p14:tracePt t="26217" x="2565400" y="6723063"/>
          <p14:tracePt t="26234" x="2543175" y="6700838"/>
          <p14:tracePt t="26251" x="2508250" y="6672263"/>
          <p14:tracePt t="26268" x="2443163" y="6629400"/>
          <p14:tracePt t="26285" x="2351088" y="6594475"/>
          <p14:tracePt t="26301" x="2279650" y="6551613"/>
          <p14:tracePt t="26318" x="2128838" y="6480175"/>
          <p14:tracePt t="26335" x="2008188" y="6443663"/>
          <p14:tracePt t="26352" x="1879600" y="6408738"/>
          <p14:tracePt t="26369" x="1800225" y="6372225"/>
          <p14:tracePt t="26388" x="1765300" y="6351588"/>
          <p14:tracePt t="26402" x="1743075" y="6308725"/>
          <p14:tracePt t="26420" x="1736725" y="6272213"/>
          <p14:tracePt t="26436" x="1765300" y="6208713"/>
          <p14:tracePt t="26453" x="1793875" y="6186488"/>
          <p14:tracePt t="26470" x="1822450" y="6143625"/>
          <p14:tracePt t="26486" x="1865313" y="6115050"/>
          <p14:tracePt t="26503" x="1885950" y="6100763"/>
          <p14:tracePt t="26521" x="1900238" y="6094413"/>
          <p14:tracePt t="26537" x="1900238" y="6086475"/>
          <p14:tracePt t="26538" x="1900238" y="6080125"/>
          <p14:tracePt t="26554" x="1900238" y="6072188"/>
          <p14:tracePt t="26571" x="1900238" y="6065838"/>
          <p14:tracePt t="26588" x="1900238" y="6057900"/>
          <p14:tracePt t="26604" x="1900238" y="6043613"/>
          <p14:tracePt t="26621" x="1908175" y="6015038"/>
          <p14:tracePt t="26624" x="1914525" y="6000750"/>
          <p14:tracePt t="26638" x="1936750" y="5965825"/>
          <p14:tracePt t="26656" x="1971675" y="5929313"/>
          <p14:tracePt t="26672" x="2022475" y="5908675"/>
          <p14:tracePt t="26689" x="2036763" y="5900738"/>
          <p14:tracePt t="26706" x="2057400" y="5894388"/>
          <p14:tracePt t="26723" x="2071688" y="5894388"/>
          <p14:tracePt t="26740" x="2093913" y="5886450"/>
          <p14:tracePt t="26773" x="2100263" y="5886450"/>
          <p14:tracePt t="26811" x="2108200" y="5886450"/>
          <p14:tracePt t="26819" x="2114550" y="5886450"/>
          <p14:tracePt t="26828" x="2128838" y="5886450"/>
          <p14:tracePt t="26851" x="2128838" y="5894388"/>
          <p14:tracePt t="26860" x="2136775" y="5894388"/>
          <p14:tracePt t="26875" x="2143125" y="5894388"/>
          <p14:tracePt t="26891" x="2143125" y="5908675"/>
          <p14:tracePt t="26908" x="2143125" y="5929313"/>
          <p14:tracePt t="26925" x="2143125" y="5951538"/>
          <p14:tracePt t="26942" x="2143125" y="5980113"/>
          <p14:tracePt t="26959" x="2136775" y="5994400"/>
          <p14:tracePt t="26975" x="2108200" y="6008688"/>
          <p14:tracePt t="26992" x="2071688" y="6022975"/>
          <p14:tracePt t="27009" x="2036763" y="6029325"/>
          <p14:tracePt t="27026" x="2000250" y="6029325"/>
          <p14:tracePt t="27042" x="1957388" y="6029325"/>
          <p14:tracePt t="27060" x="1914525" y="6029325"/>
          <p14:tracePt t="27061" x="1908175" y="6029325"/>
          <p14:tracePt t="27076" x="1871663" y="6029325"/>
          <p14:tracePt t="27093" x="1857375" y="6029325"/>
          <p14:tracePt t="27110" x="1843088" y="6029325"/>
          <p14:tracePt t="27127" x="1828800" y="6015038"/>
          <p14:tracePt t="27130" x="1814513" y="6008688"/>
          <p14:tracePt t="27144" x="1814513" y="6000750"/>
          <p14:tracePt t="27160" x="1793875" y="5986463"/>
          <p14:tracePt t="27179" x="1765300" y="5965825"/>
          <p14:tracePt t="27194" x="1765300" y="5943600"/>
          <p14:tracePt t="27211" x="1765300" y="5922963"/>
          <p14:tracePt t="27228" x="1765300" y="5908675"/>
          <p14:tracePt t="27245" x="1765300" y="5894388"/>
          <p14:tracePt t="27261" x="1771650" y="5865813"/>
          <p14:tracePt t="27280" x="1785938" y="5808663"/>
          <p14:tracePt t="27296" x="1793875" y="5780088"/>
          <p14:tracePt t="27312" x="1800225" y="5743575"/>
          <p14:tracePt t="27329" x="1822450" y="5729288"/>
          <p14:tracePt t="27346" x="1836738" y="5715000"/>
          <p14:tracePt t="27363" x="1851025" y="5700713"/>
          <p14:tracePt t="27380" x="1893888" y="5686425"/>
          <p14:tracePt t="27396" x="1922463" y="5686425"/>
          <p14:tracePt t="27413" x="1936750" y="5686425"/>
          <p14:tracePt t="27430" x="1957388" y="5686425"/>
          <p14:tracePt t="27448" x="1993900" y="5680075"/>
          <p14:tracePt t="27464" x="2008188" y="5680075"/>
          <p14:tracePt t="27481" x="2051050" y="5686425"/>
          <p14:tracePt t="27498" x="2108200" y="5708650"/>
          <p14:tracePt t="27515" x="2151063" y="5729288"/>
          <p14:tracePt t="27531" x="2193925" y="5737225"/>
          <p14:tracePt t="27548" x="2214563" y="5751513"/>
          <p14:tracePt t="27565" x="2236788" y="5780088"/>
          <p14:tracePt t="27583" x="2243138" y="5794375"/>
          <p14:tracePt t="27598" x="2251075" y="5815013"/>
          <p14:tracePt t="27615" x="2251075" y="5857875"/>
          <p14:tracePt t="27632" x="2251075" y="5886450"/>
          <p14:tracePt t="27649" x="2251075" y="5915025"/>
          <p14:tracePt t="27666" x="2243138" y="5943600"/>
          <p14:tracePt t="27683" x="2228850" y="5965825"/>
          <p14:tracePt t="27700" x="2214563" y="5980113"/>
          <p14:tracePt t="27718" x="2193925" y="5994400"/>
          <p14:tracePt t="27734" x="2179638" y="6000750"/>
          <p14:tracePt t="27750" x="2151063" y="6000750"/>
          <p14:tracePt t="27767" x="2128838" y="6000750"/>
          <p14:tracePt t="27784" x="2108200" y="6000750"/>
          <p14:tracePt t="27801" x="2100263" y="6000750"/>
          <p14:tracePt t="27818" x="2057400" y="6000750"/>
          <p14:tracePt t="27834" x="2028825" y="5980113"/>
          <p14:tracePt t="27852" x="2022475" y="5972175"/>
          <p14:tracePt t="27868" x="2008188" y="5951538"/>
          <p14:tracePt t="27885" x="1985963" y="5929313"/>
          <p14:tracePt t="27902" x="1971675" y="5915025"/>
          <p14:tracePt t="27904" x="1957388" y="5900738"/>
          <p14:tracePt t="27919" x="1943100" y="5900738"/>
          <p14:tracePt t="27936" x="1928813" y="5880100"/>
          <p14:tracePt t="27952" x="1922463" y="5865813"/>
          <p14:tracePt t="27970" x="1914525" y="5851525"/>
          <p14:tracePt t="27987" x="1914525" y="5837238"/>
          <p14:tracePt t="28003" x="1914525" y="5808663"/>
          <p14:tracePt t="28020" x="1922463" y="5786438"/>
          <p14:tracePt t="28037" x="1936750" y="5751513"/>
          <p14:tracePt t="28053" x="1943100" y="5722938"/>
          <p14:tracePt t="28070" x="1957388" y="5700713"/>
          <p14:tracePt t="28088" x="1971675" y="5680075"/>
          <p14:tracePt t="28104" x="1979613" y="5665788"/>
          <p14:tracePt t="28121" x="1993900" y="5651500"/>
          <p14:tracePt t="28123" x="2000250" y="5651500"/>
          <p14:tracePt t="28138" x="2008188" y="5643563"/>
          <p14:tracePt t="28154" x="2043113" y="5637213"/>
          <p14:tracePt t="28171" x="2079625" y="5637213"/>
          <p14:tracePt t="28188" x="2108200" y="5643563"/>
          <p14:tracePt t="28205" x="2143125" y="5651500"/>
          <p14:tracePt t="28222" x="2179638" y="5657850"/>
          <p14:tracePt t="28239" x="2228850" y="5686425"/>
          <p14:tracePt t="28257" x="2251075" y="5708650"/>
          <p14:tracePt t="28272" x="2271713" y="5722938"/>
          <p14:tracePt t="28289" x="2286000" y="5737225"/>
          <p14:tracePt t="28306" x="2293938" y="5751513"/>
          <p14:tracePt t="28323" x="2300288" y="5772150"/>
          <p14:tracePt t="28340" x="2300288" y="5786438"/>
          <p14:tracePt t="28357" x="2300288" y="5800725"/>
          <p14:tracePt t="28360" x="2300288" y="5815013"/>
          <p14:tracePt t="28373" x="2293938" y="5829300"/>
          <p14:tracePt t="28391" x="2286000" y="5843588"/>
          <p14:tracePt t="28408" x="2271713" y="5865813"/>
          <p14:tracePt t="28424" x="2265363" y="5880100"/>
          <p14:tracePt t="28441" x="2236788" y="5894388"/>
          <p14:tracePt t="28458" x="2208213" y="5900738"/>
          <p14:tracePt t="28475" x="2185988" y="5908675"/>
          <p14:tracePt t="28491" x="2157413" y="5915025"/>
          <p14:tracePt t="28509" x="2136775" y="5915025"/>
          <p14:tracePt t="28526" x="2100263" y="5915025"/>
          <p14:tracePt t="28543" x="2065338" y="5915025"/>
          <p14:tracePt t="28559" x="2028825" y="5915025"/>
          <p14:tracePt t="28576" x="1957388" y="5915025"/>
          <p14:tracePt t="28593" x="1908175" y="5908675"/>
          <p14:tracePt t="28609" x="1885950" y="5900738"/>
          <p14:tracePt t="28627" x="1871663" y="5886450"/>
          <p14:tracePt t="28631" x="1865313" y="5872163"/>
          <p14:tracePt t="28643" x="1857375" y="5872163"/>
          <p14:tracePt t="28661" x="1843088" y="5857875"/>
          <p14:tracePt t="28677" x="1836738" y="5829300"/>
          <p14:tracePt t="28694" x="1828800" y="5794375"/>
          <p14:tracePt t="28695" x="1828800" y="5786438"/>
          <p14:tracePt t="28710" x="1836738" y="5757863"/>
          <p14:tracePt t="28728" x="1836738" y="5743575"/>
          <p14:tracePt t="28744" x="1851025" y="5722938"/>
          <p14:tracePt t="28761" x="1857375" y="5708650"/>
          <p14:tracePt t="28778" x="1871663" y="5694363"/>
          <p14:tracePt t="28795" x="1885950" y="5680075"/>
          <p14:tracePt t="28812" x="1914525" y="5680075"/>
          <p14:tracePt t="28829" x="1928813" y="5680075"/>
          <p14:tracePt t="28845" x="1957388" y="5680075"/>
          <p14:tracePt t="28863" x="1993900" y="5665788"/>
          <p14:tracePt t="28880" x="2028825" y="5657850"/>
          <p14:tracePt t="28896" x="2079625" y="5657850"/>
          <p14:tracePt t="28913" x="2136775" y="5686425"/>
          <p14:tracePt t="28931" x="2185988" y="5686425"/>
          <p14:tracePt t="28947" x="2214563" y="5694363"/>
          <p14:tracePt t="28963" x="2243138" y="5715000"/>
          <p14:tracePt t="28980" x="2257425" y="5729288"/>
          <p14:tracePt t="28983" x="2271713" y="5743575"/>
          <p14:tracePt t="28997" x="2271713" y="5751513"/>
          <p14:tracePt t="29014" x="2286000" y="5786438"/>
          <p14:tracePt t="29031" x="2286000" y="5808663"/>
          <p14:tracePt t="29047" x="2286000" y="5843588"/>
          <p14:tracePt t="29065" x="2286000" y="5851525"/>
          <p14:tracePt t="29081" x="2271713" y="5857875"/>
          <p14:tracePt t="29098" x="2265363" y="5857875"/>
          <p14:tracePt t="29115" x="2257425" y="5857875"/>
          <p14:tracePt t="29295" x="2251075" y="5857875"/>
          <p14:tracePt t="29358" x="2243138" y="5857875"/>
          <p14:tracePt t="29843" x="2251075" y="5865813"/>
          <p14:tracePt t="29849" x="2265363" y="5886450"/>
          <p14:tracePt t="29859" x="2314575" y="5894388"/>
          <p14:tracePt t="29874" x="2386013" y="5908675"/>
          <p14:tracePt t="29890" x="2465388" y="5922963"/>
          <p14:tracePt t="29907" x="2579688" y="5922963"/>
          <p14:tracePt t="29924" x="2714625" y="5937250"/>
          <p14:tracePt t="29941" x="2900363" y="5965825"/>
          <p14:tracePt t="29957" x="3071813" y="5986463"/>
          <p14:tracePt t="29959" x="3165475" y="5994400"/>
          <p14:tracePt t="29974" x="3357563" y="6008688"/>
          <p14:tracePt t="29991" x="3636963" y="5965825"/>
          <p14:tracePt t="30009" x="3894138" y="5957888"/>
          <p14:tracePt t="30025" x="4329113" y="5986463"/>
          <p14:tracePt t="30041" x="4765675" y="6000750"/>
          <p14:tracePt t="30060" x="5022850" y="6043613"/>
          <p14:tracePt t="30076" x="5372100" y="6057900"/>
          <p14:tracePt t="30092" x="5537200" y="6072188"/>
          <p14:tracePt t="30109" x="5680075" y="6072188"/>
          <p14:tracePt t="30126" x="5772150" y="6086475"/>
          <p14:tracePt t="30143" x="5894388" y="6100763"/>
          <p14:tracePt t="30160" x="5980113" y="6094413"/>
          <p14:tracePt t="30176" x="6108700" y="6072188"/>
          <p14:tracePt t="30193" x="6165850" y="6043613"/>
          <p14:tracePt t="30210" x="6237288" y="6008688"/>
          <p14:tracePt t="30227" x="6265863" y="5972175"/>
          <p14:tracePt t="30244" x="6286500" y="5937250"/>
          <p14:tracePt t="30260" x="6315075" y="5900738"/>
          <p14:tracePt t="30278" x="6351588" y="5880100"/>
          <p14:tracePt t="30294" x="6365875" y="5865813"/>
          <p14:tracePt t="30312" x="6415088" y="5843588"/>
          <p14:tracePt t="30328" x="6443663" y="5800725"/>
          <p14:tracePt t="30345" x="6451600" y="5694363"/>
          <p14:tracePt t="30362" x="6457950" y="5586413"/>
          <p14:tracePt t="30379" x="6457950" y="5529263"/>
          <p14:tracePt t="30396" x="6451600" y="5480050"/>
          <p14:tracePt t="30397" x="6437313" y="5465763"/>
          <p14:tracePt t="30412" x="6415088" y="5443538"/>
          <p14:tracePt t="30429" x="6400800" y="5437188"/>
          <p14:tracePt t="30446" x="6386513" y="5429250"/>
          <p14:tracePt t="30463" x="6357938" y="5408613"/>
          <p14:tracePt t="30479" x="6337300" y="5380038"/>
          <p14:tracePt t="30496" x="6315075" y="5337175"/>
          <p14:tracePt t="30514" x="6294438" y="5229225"/>
          <p14:tracePt t="30530" x="6272213" y="5165725"/>
          <p14:tracePt t="30548" x="6257925" y="5122863"/>
          <p14:tracePt t="30564" x="6257925" y="5108575"/>
          <p14:tracePt t="30581" x="6257925" y="5100638"/>
          <p14:tracePt t="30647" x="6257925" y="5094288"/>
          <p14:tracePt t="30663" x="6243638" y="5086350"/>
          <p14:tracePt t="30671" x="6237288" y="5072063"/>
          <p14:tracePt t="30682" x="6229350" y="5072063"/>
          <p14:tracePt t="30699" x="6223000" y="5057775"/>
          <p14:tracePt t="30715" x="6215063" y="5057775"/>
          <p14:tracePt t="30732" x="6208713" y="5057775"/>
          <p14:tracePt t="30749" x="6200775" y="5057775"/>
          <p14:tracePt t="30766" x="6200775" y="5051425"/>
          <p14:tracePt t="30783" x="6194425" y="5051425"/>
          <p14:tracePt t="30801" x="6180138" y="5043488"/>
          <p14:tracePt t="30817" x="6165850" y="5037138"/>
          <p14:tracePt t="30834" x="6137275" y="5022850"/>
          <p14:tracePt t="30850" x="6108700" y="5022850"/>
          <p14:tracePt t="30867" x="6094413" y="5014913"/>
          <p14:tracePt t="30884" x="6086475" y="5008563"/>
          <p14:tracePt t="31077" x="6086475" y="5022850"/>
          <p14:tracePt t="31085" x="6086475" y="5086350"/>
          <p14:tracePt t="31093" x="6086475" y="5129213"/>
          <p14:tracePt t="31103" x="6086475" y="5186363"/>
          <p14:tracePt t="31120" x="6086475" y="5265738"/>
          <p14:tracePt t="31124" x="6086475" y="5286375"/>
          <p14:tracePt t="31137" x="6086475" y="5300663"/>
          <p14:tracePt t="31154" x="6086475" y="5322888"/>
          <p14:tracePt t="31170" x="6086475" y="5351463"/>
          <p14:tracePt t="31187" x="6086475" y="5408613"/>
          <p14:tracePt t="31205" x="6086475" y="5480050"/>
          <p14:tracePt t="31221" x="6086475" y="5529263"/>
          <p14:tracePt t="31238" x="6080125" y="5580063"/>
          <p14:tracePt t="31255" x="6080125" y="5608638"/>
          <p14:tracePt t="31272" x="6072188" y="5608638"/>
          <p14:tracePt t="31319" x="6072188" y="5614988"/>
          <p14:tracePt t="31343" x="6072188" y="5622925"/>
          <p14:tracePt t="31349" x="6072188" y="5643563"/>
          <p14:tracePt t="31359" x="6072188" y="5665788"/>
          <p14:tracePt t="31372" x="6072188" y="5694363"/>
          <p14:tracePt t="31390" x="6072188" y="5708650"/>
          <p14:tracePt t="31554" x="6072188" y="5715000"/>
          <p14:tracePt t="31569" x="6072188" y="5722938"/>
          <p14:tracePt t="31686" x="6072188" y="5729288"/>
          <p14:tracePt t="31709" x="6072188" y="5737225"/>
          <p14:tracePt t="31835" x="6072188" y="5743575"/>
          <p14:tracePt t="31865" x="6072188" y="5751513"/>
          <p14:tracePt t="32060" x="6072188" y="5757863"/>
          <p14:tracePt t="32286" x="6072188" y="5765800"/>
          <p14:tracePt t="32312" x="6080125" y="5765800"/>
          <p14:tracePt t="32319" x="6094413" y="5765800"/>
          <p14:tracePt t="32327" x="6100763" y="5765800"/>
          <p14:tracePt t="32333" x="6115050" y="5765800"/>
          <p14:tracePt t="32350" x="6151563" y="5765800"/>
          <p14:tracePt t="32367" x="6180138" y="5757863"/>
          <p14:tracePt t="32383" x="6200775" y="5757863"/>
          <p14:tracePt t="32400" x="6215063" y="5757863"/>
          <p14:tracePt t="32418" x="6243638" y="5757863"/>
          <p14:tracePt t="32434" x="6286500" y="5780088"/>
          <p14:tracePt t="32451" x="6315075" y="5786438"/>
          <p14:tracePt t="32468" x="6343650" y="5786438"/>
          <p14:tracePt t="32485" x="6365875" y="5794375"/>
          <p14:tracePt t="32501" x="6400800" y="5794375"/>
          <p14:tracePt t="32518" x="6429375" y="5794375"/>
          <p14:tracePt t="32536" x="6437313" y="5794375"/>
          <p14:tracePt t="32539" x="6443663" y="5794375"/>
          <p14:tracePt t="32552" x="6451600" y="5794375"/>
          <p14:tracePt t="32607" x="6457950" y="5794375"/>
          <p14:tracePt t="32624" x="6465888" y="5800725"/>
          <p14:tracePt t="32630" x="6472238" y="5808663"/>
          <p14:tracePt t="32647" x="6486525" y="5808663"/>
          <p14:tracePt t="32663" x="6494463" y="5808663"/>
          <p14:tracePt t="32685" x="6500813" y="5808663"/>
          <p14:tracePt t="32749" x="6508750" y="5808663"/>
          <p14:tracePt t="32778" x="6508750" y="5800725"/>
          <p14:tracePt t="32787" x="6508750" y="5794375"/>
          <p14:tracePt t="32836" x="6508750" y="5786438"/>
          <p14:tracePt t="32959" x="6508750" y="5780088"/>
          <p14:tracePt t="32983" x="6508750" y="5772150"/>
          <p14:tracePt t="33001" x="6508750" y="5765800"/>
          <p14:tracePt t="33083" x="6515100" y="5765800"/>
          <p14:tracePt t="33101" x="6523038" y="5765800"/>
          <p14:tracePt t="33106" x="6529388" y="5765800"/>
          <p14:tracePt t="33115" x="6537325" y="5757863"/>
          <p14:tracePt t="33127" x="6543675" y="5757863"/>
          <p14:tracePt t="33142" x="6565900" y="5757863"/>
          <p14:tracePt t="33158" x="6600825" y="5751513"/>
          <p14:tracePt t="33176" x="6629400" y="5751513"/>
          <p14:tracePt t="33193" x="6651625" y="5743575"/>
          <p14:tracePt t="33210" x="6672263" y="5743575"/>
          <p14:tracePt t="33226" x="6686550" y="5743575"/>
          <p14:tracePt t="33319" x="6694488" y="5743575"/>
          <p14:tracePt t="33342" x="6708775" y="5743575"/>
          <p14:tracePt t="33358" x="6715125" y="5743575"/>
          <p14:tracePt t="33365" x="6729413" y="5751513"/>
          <p14:tracePt t="33377" x="6737350" y="5757863"/>
          <p14:tracePt t="33394" x="6757988" y="5780088"/>
          <p14:tracePt t="33412" x="6780213" y="5794375"/>
          <p14:tracePt t="33428" x="6794500" y="5808663"/>
          <p14:tracePt t="33445" x="6794500" y="5815013"/>
          <p14:tracePt t="33522" x="6800850" y="5822950"/>
          <p14:tracePt t="33528" x="6800850" y="5829300"/>
          <p14:tracePt t="33537" x="6800850" y="5837238"/>
          <p14:tracePt t="33553" x="6808788" y="5851525"/>
          <p14:tracePt t="33584" x="6815138" y="5865813"/>
          <p14:tracePt t="33591" x="6815138" y="5872163"/>
          <p14:tracePt t="33599" x="6815138" y="5880100"/>
          <p14:tracePt t="33614" x="6815138" y="5894388"/>
          <p14:tracePt t="33647" x="6815138" y="5900738"/>
          <p14:tracePt t="33664" x="6815138" y="5915025"/>
          <p14:tracePt t="33681" x="6815138" y="5922963"/>
          <p14:tracePt t="33698" x="6815138" y="5943600"/>
          <p14:tracePt t="33714" x="6815138" y="5957888"/>
          <p14:tracePt t="33732" x="6815138" y="5986463"/>
          <p14:tracePt t="33749" x="6808788" y="6000750"/>
          <p14:tracePt t="33765" x="6800850" y="6008688"/>
          <p14:tracePt t="33782" x="6794500" y="6022975"/>
          <p14:tracePt t="33799" x="6772275" y="6051550"/>
          <p14:tracePt t="33816" x="6757988" y="6057900"/>
          <p14:tracePt t="33832" x="6680200" y="6100763"/>
          <p14:tracePt t="33849" x="6643688" y="6115050"/>
          <p14:tracePt t="33866" x="6580188" y="6137275"/>
          <p14:tracePt t="33885" x="6515100" y="6151563"/>
          <p14:tracePt t="33900" x="6437313" y="6172200"/>
          <p14:tracePt t="33917" x="6337300" y="6186488"/>
          <p14:tracePt t="33934" x="6243638" y="6186488"/>
          <p14:tracePt t="33937" x="6165850" y="6186488"/>
          <p14:tracePt t="33950" x="6072188" y="6194425"/>
          <p14:tracePt t="33967" x="5972175" y="6208713"/>
          <p14:tracePt t="33984" x="5843588" y="6215063"/>
          <p14:tracePt t="34001" x="5708650" y="6229350"/>
          <p14:tracePt t="34019" x="5594350" y="6243638"/>
          <p14:tracePt t="34035" x="5494338" y="6265863"/>
          <p14:tracePt t="34052" x="5308600" y="6294438"/>
          <p14:tracePt t="34068" x="5180013" y="6308725"/>
          <p14:tracePt t="34085" x="5051425" y="6315075"/>
          <p14:tracePt t="34102" x="4914900" y="6329363"/>
          <p14:tracePt t="34121" x="4808538" y="6372225"/>
          <p14:tracePt t="34123" x="4757738" y="6386513"/>
          <p14:tracePt t="34136" x="4714875" y="6394450"/>
          <p14:tracePt t="34153" x="4594225" y="6429375"/>
          <p14:tracePt t="34170" x="4414838" y="6451600"/>
          <p14:tracePt t="34187" x="4229100" y="6480175"/>
          <p14:tracePt t="34204" x="4114800" y="6494463"/>
          <p14:tracePt t="34222" x="3937000" y="6508750"/>
          <p14:tracePt t="34237" x="3751263" y="6508750"/>
          <p14:tracePt t="34254" x="3494088" y="6500813"/>
          <p14:tracePt t="34270" x="3343275" y="6500813"/>
          <p14:tracePt t="34289" x="3122613" y="6472238"/>
          <p14:tracePt t="34305" x="2936875" y="6465888"/>
          <p14:tracePt t="34321" x="2765425" y="6443663"/>
          <p14:tracePt t="34338" x="2551113" y="6415088"/>
          <p14:tracePt t="34355" x="2251075" y="6394450"/>
          <p14:tracePt t="34357" x="2151063" y="6372225"/>
          <p14:tracePt t="34371" x="2065338" y="6343650"/>
          <p14:tracePt t="34389" x="1822450" y="6286500"/>
          <p14:tracePt t="34406" x="1636713" y="6237288"/>
          <p14:tracePt t="34425" x="1479550" y="6208713"/>
          <p14:tracePt t="34439" x="1365250" y="6186488"/>
          <p14:tracePt t="34456" x="1279525" y="6151563"/>
          <p14:tracePt t="34473" x="1250950" y="6122988"/>
          <p14:tracePt t="34490" x="1193800" y="6094413"/>
          <p14:tracePt t="34506" x="1193800" y="6086475"/>
          <p14:tracePt t="34523" x="1193800" y="6080125"/>
          <p14:tracePt t="34540" x="1193800" y="6072188"/>
          <p14:tracePt t="34557" x="1236663" y="6043613"/>
          <p14:tracePt t="34574" x="1265238" y="6000750"/>
          <p14:tracePt t="34591" x="1357313" y="5937250"/>
          <p14:tracePt t="34607" x="1393825" y="5922963"/>
          <p14:tracePt t="34624" x="1428750" y="5915025"/>
          <p14:tracePt t="34641" x="1500188" y="5915025"/>
          <p14:tracePt t="34658" x="1571625" y="5915025"/>
          <p14:tracePt t="34675" x="1679575" y="5929313"/>
          <p14:tracePt t="34678" x="1722438" y="5937250"/>
          <p14:tracePt t="34692" x="1800225" y="5943600"/>
          <p14:tracePt t="34709" x="1900238" y="5937250"/>
          <p14:tracePt t="34726" x="1943100" y="5922963"/>
          <p14:tracePt t="34742" x="1971675" y="5908675"/>
          <p14:tracePt t="34759" x="1993900" y="5894388"/>
          <p14:tracePt t="34776" x="2000250" y="5880100"/>
          <p14:tracePt t="34793" x="2014538" y="5872163"/>
          <p14:tracePt t="34795" x="2022475" y="5865813"/>
          <p14:tracePt t="34810" x="2028825" y="5865813"/>
          <p14:tracePt t="34827" x="2051050" y="5857875"/>
          <p14:tracePt t="34843" x="2065338" y="5857875"/>
          <p14:tracePt t="34860" x="2071688" y="5865813"/>
          <p14:tracePt t="34877" x="2114550" y="5880100"/>
          <p14:tracePt t="34894" x="2179638" y="5894388"/>
          <p14:tracePt t="34910" x="2200275" y="5894388"/>
          <p14:tracePt t="34951" x="2193925" y="5894388"/>
          <p14:tracePt t="34963" x="2179638" y="5886450"/>
          <p14:tracePt t="34979" x="2165350" y="5886450"/>
          <p14:tracePt t="34995" x="2157413" y="5886450"/>
          <p14:tracePt t="35303" x="2143125" y="5872163"/>
          <p14:tracePt t="35311" x="2122488" y="5822950"/>
          <p14:tracePt t="35319" x="2057400" y="5715000"/>
          <p14:tracePt t="35332" x="1993900" y="5380038"/>
          <p14:tracePt t="35350" x="1965325" y="5051425"/>
          <p14:tracePt t="35366" x="1936750" y="4922838"/>
          <p14:tracePt t="35383" x="1914525" y="4829175"/>
          <p14:tracePt t="35400" x="1914525" y="4794250"/>
          <p14:tracePt t="35417" x="1928813" y="4772025"/>
          <p14:tracePt t="35418" x="1943100" y="4765675"/>
          <p14:tracePt t="35433" x="1965325" y="4757738"/>
          <p14:tracePt t="35450" x="1985963" y="4737100"/>
          <p14:tracePt t="35467" x="2028825" y="4714875"/>
          <p14:tracePt t="35484" x="2093913" y="4694238"/>
          <p14:tracePt t="35501" x="2136775" y="4672013"/>
          <p14:tracePt t="35517" x="2193925" y="4651375"/>
          <p14:tracePt t="35534" x="2214563" y="4643438"/>
          <p14:tracePt t="35551" x="2222500" y="4637088"/>
          <p14:tracePt t="35568" x="2236788" y="4622800"/>
          <p14:tracePt t="35585" x="2243138" y="4608513"/>
          <p14:tracePt t="35602" x="2265363" y="4586288"/>
          <p14:tracePt t="35619" x="2286000" y="4543425"/>
          <p14:tracePt t="35637" x="2293938" y="4500563"/>
          <p14:tracePt t="35640" x="2308225" y="4471988"/>
          <p14:tracePt t="35652" x="2314575" y="4429125"/>
          <p14:tracePt t="35669" x="2314575" y="4408488"/>
          <p14:tracePt t="35686" x="2314575" y="4379913"/>
          <p14:tracePt t="35702" x="2300288" y="4365625"/>
          <p14:tracePt t="35719" x="2300288" y="4343400"/>
          <p14:tracePt t="35737" x="2300288" y="4329113"/>
          <p14:tracePt t="35754" x="2300288" y="4322763"/>
          <p14:tracePt t="35755" x="2300288" y="4314825"/>
          <p14:tracePt t="35866" x="2308225" y="4314825"/>
          <p14:tracePt t="35881" x="2322513" y="4314825"/>
          <p14:tracePt t="35891" x="2336800" y="4314825"/>
          <p14:tracePt t="35897" x="2357438" y="4314825"/>
          <p14:tracePt t="35904" x="2379663" y="4314825"/>
          <p14:tracePt t="35922" x="2436813" y="4314825"/>
          <p14:tracePt t="35939" x="2471738" y="4329113"/>
          <p14:tracePt t="35956" x="2543175" y="4343400"/>
          <p14:tracePt t="35972" x="2608263" y="4357688"/>
          <p14:tracePt t="35989" x="2671763" y="4357688"/>
          <p14:tracePt t="36006" x="2686050" y="4357688"/>
          <p14:tracePt t="36294" x="2686050" y="4351338"/>
          <p14:tracePt t="37381" x="2693988" y="4351338"/>
          <p14:tracePt t="37389" x="2700338" y="4351338"/>
          <p14:tracePt t="37395" x="2708275" y="4351338"/>
          <p14:tracePt t="37404" x="2722563" y="4351338"/>
          <p14:tracePt t="37421" x="2728913" y="4343400"/>
          <p14:tracePt t="37438" x="2736850" y="4343400"/>
          <p14:tracePt t="37455" x="2743200" y="4343400"/>
          <p14:tracePt t="37505" x="2751138" y="4343400"/>
          <p14:tracePt t="37520" x="2757488" y="4343400"/>
          <p14:tracePt t="37693" x="2757488" y="4337050"/>
          <p14:tracePt t="37818" x="2757488" y="4329113"/>
          <p14:tracePt t="37834" x="2751138" y="4329113"/>
          <p14:tracePt t="37874" x="2743200" y="4329113"/>
          <p14:tracePt t="37998" x="2751138" y="4329113"/>
          <p14:tracePt t="38005" x="2765425" y="4329113"/>
          <p14:tracePt t="38015" x="2771775" y="4329113"/>
          <p14:tracePt t="38030" x="2786063" y="4329113"/>
          <p14:tracePt t="38044" x="2794000" y="4329113"/>
          <p14:tracePt t="38061" x="2814638" y="4329113"/>
          <p14:tracePt t="38078" x="2828925" y="4337050"/>
          <p14:tracePt t="38095" x="2857500" y="4337050"/>
          <p14:tracePt t="38112" x="2865438" y="4337050"/>
          <p14:tracePt t="38129" x="2886075" y="4337050"/>
          <p14:tracePt t="38146" x="2894013" y="4337050"/>
          <p14:tracePt t="38165" x="2900363" y="4337050"/>
          <p14:tracePt t="38193" x="2908300" y="4337050"/>
          <p14:tracePt t="38209" x="2914650" y="4337050"/>
          <p14:tracePt t="38223" x="2922588" y="4337050"/>
          <p14:tracePt t="38233" x="2928938" y="4337050"/>
          <p14:tracePt t="38247" x="2951163" y="4337050"/>
          <p14:tracePt t="38264" x="2957513" y="4337050"/>
          <p14:tracePt t="38281" x="2994025" y="4337050"/>
          <p14:tracePt t="38298" x="3000375" y="4337050"/>
          <p14:tracePt t="38315" x="3014663" y="4337050"/>
          <p14:tracePt t="38348" x="3022600" y="4337050"/>
          <p14:tracePt t="38645" x="3028950" y="4343400"/>
          <p14:tracePt t="38654" x="3051175" y="4343400"/>
          <p14:tracePt t="38660" x="3071813" y="4343400"/>
          <p14:tracePt t="38671" x="3094038" y="4343400"/>
          <p14:tracePt t="38685" x="3114675" y="4343400"/>
          <p14:tracePt t="38702" x="3151188" y="4343400"/>
          <p14:tracePt t="38720" x="3171825" y="4343400"/>
          <p14:tracePt t="38736" x="3194050" y="4351338"/>
          <p14:tracePt t="38752" x="3200400" y="4351338"/>
          <p14:tracePt t="38769" x="3214688" y="4351338"/>
          <p14:tracePt t="39232" x="3222625" y="4351338"/>
          <p14:tracePt t="39239" x="3236913" y="4351338"/>
          <p14:tracePt t="39248" x="3251200" y="4351338"/>
          <p14:tracePt t="39257" x="3271838" y="4351338"/>
          <p14:tracePt t="39274" x="3300413" y="4351338"/>
          <p14:tracePt t="39291" x="3336925" y="4351338"/>
          <p14:tracePt t="39308" x="3371850" y="4357688"/>
          <p14:tracePt t="39325" x="3414713" y="4357688"/>
          <p14:tracePt t="39342" x="3443288" y="4357688"/>
          <p14:tracePt t="39359" x="3457575" y="4357688"/>
          <p14:tracePt t="39701" x="3465513" y="4365625"/>
          <p14:tracePt t="39709" x="3479800" y="4386263"/>
          <p14:tracePt t="39717" x="3486150" y="4408488"/>
          <p14:tracePt t="39729" x="3494088" y="4437063"/>
          <p14:tracePt t="39748" x="3586163" y="4557713"/>
          <p14:tracePt t="39764" x="3671888" y="4637088"/>
          <p14:tracePt t="39780" x="3765550" y="4722813"/>
          <p14:tracePt t="39797" x="3908425" y="4808538"/>
          <p14:tracePt t="39814" x="4043363" y="4865688"/>
          <p14:tracePt t="39830" x="4194175" y="4914900"/>
          <p14:tracePt t="39847" x="4322763" y="4951413"/>
          <p14:tracePt t="39864" x="4572000" y="5043488"/>
          <p14:tracePt t="39881" x="4694238" y="5108575"/>
          <p14:tracePt t="39899" x="4872038" y="5129213"/>
          <p14:tracePt t="39915" x="4986338" y="5200650"/>
          <p14:tracePt t="39931" x="5094288" y="5257800"/>
          <p14:tracePt t="39934" x="5143500" y="5294313"/>
          <p14:tracePt t="39949" x="5180013" y="5343525"/>
          <p14:tracePt t="39965" x="5286375" y="5429250"/>
          <p14:tracePt t="39983" x="5329238" y="5465763"/>
          <p14:tracePt t="39999" x="5400675" y="5508625"/>
          <p14:tracePt t="40016" x="5443538" y="5514975"/>
          <p14:tracePt t="40033" x="5494338" y="5529263"/>
          <p14:tracePt t="40049" x="5586413" y="5543550"/>
          <p14:tracePt t="40067" x="5743575" y="5580063"/>
          <p14:tracePt t="40084" x="5829300" y="5608638"/>
          <p14:tracePt t="40100" x="5865813" y="5608638"/>
          <p14:tracePt t="40117" x="5908675" y="5622925"/>
          <p14:tracePt t="40134" x="5929313" y="5622925"/>
          <p14:tracePt t="40151" x="5951538" y="5643563"/>
          <p14:tracePt t="40169" x="6000750" y="5686425"/>
          <p14:tracePt t="40184" x="6029325" y="5708650"/>
          <p14:tracePt t="40201" x="6065838" y="5722938"/>
          <p14:tracePt t="40218" x="6122988" y="5743575"/>
          <p14:tracePt t="40235" x="6180138" y="5765800"/>
          <p14:tracePt t="40252" x="6223000" y="5772150"/>
          <p14:tracePt t="40268" x="6300788" y="5800725"/>
          <p14:tracePt t="40285" x="6380163" y="5829300"/>
          <p14:tracePt t="40302" x="6480175" y="5843588"/>
          <p14:tracePt t="40319" x="6515100" y="5851525"/>
          <p14:tracePt t="40336" x="6529388" y="5851525"/>
          <p14:tracePt t="40374" x="6537325" y="5851525"/>
          <p14:tracePt t="40395" x="6543675" y="5865813"/>
          <p14:tracePt t="40405" x="6551613" y="5865813"/>
          <p14:tracePt t="40420" x="6557963" y="5872163"/>
          <p14:tracePt t="40537" x="6565900" y="5872163"/>
          <p14:tracePt t="40551" x="6572250" y="5872163"/>
          <p14:tracePt t="40567" x="6572250" y="5857875"/>
          <p14:tracePt t="40582" x="6572250" y="5843588"/>
          <p14:tracePt t="40591" x="6572250" y="5837238"/>
          <p14:tracePt t="40605" x="6565900" y="5829300"/>
          <p14:tracePt t="40622" x="6551613" y="5815013"/>
          <p14:tracePt t="40640" x="6543675" y="5808663"/>
          <p14:tracePt t="40656" x="6537325" y="5808663"/>
          <p14:tracePt t="40673" x="6537325" y="5800725"/>
          <p14:tracePt t="40691" x="6529388" y="5800725"/>
          <p14:tracePt t="40707" x="6523038" y="5800725"/>
          <p14:tracePt t="40724" x="6523038" y="5794375"/>
          <p14:tracePt t="40755" x="6515100" y="5794375"/>
          <p14:tracePt t="40762" x="6515100" y="5786438"/>
          <p14:tracePt t="40794" x="6523038" y="5786438"/>
          <p14:tracePt t="40801" x="6529388" y="5786438"/>
          <p14:tracePt t="40826" x="6543675" y="5786438"/>
          <p14:tracePt t="40833" x="6551613" y="5786438"/>
          <p14:tracePt t="40843" x="6557963" y="5786438"/>
          <p14:tracePt t="40859" x="6586538" y="5786438"/>
          <p14:tracePt t="40875" x="6600825" y="5786438"/>
          <p14:tracePt t="40892" x="6615113" y="5786438"/>
          <p14:tracePt t="40909" x="6643688" y="5800725"/>
          <p14:tracePt t="40926" x="6694488" y="5800725"/>
          <p14:tracePt t="40942" x="6765925" y="5800725"/>
          <p14:tracePt t="40959" x="6823075" y="5815013"/>
          <p14:tracePt t="40976" x="6880225" y="5822950"/>
          <p14:tracePt t="40994" x="6908800" y="5829300"/>
          <p14:tracePt t="41010" x="6923088" y="5837238"/>
          <p14:tracePt t="41037" x="6929438" y="5837238"/>
          <p14:tracePt t="41051" x="6929438" y="5851525"/>
          <p14:tracePt t="41067" x="6937375" y="5865813"/>
          <p14:tracePt t="41077" x="6943725" y="5872163"/>
          <p14:tracePt t="41094" x="6943725" y="5915025"/>
          <p14:tracePt t="41111" x="6965950" y="5951538"/>
          <p14:tracePt t="41128" x="6965950" y="6022975"/>
          <p14:tracePt t="41145" x="6965950" y="6051550"/>
          <p14:tracePt t="41161" x="6965950" y="6080125"/>
          <p14:tracePt t="41178" x="6965950" y="6108700"/>
          <p14:tracePt t="41195" x="6965950" y="6115050"/>
          <p14:tracePt t="41212" x="6951663" y="6129338"/>
          <p14:tracePt t="41229" x="6937375" y="6137275"/>
          <p14:tracePt t="41246" x="6908800" y="6157913"/>
          <p14:tracePt t="41263" x="6894513" y="6180138"/>
          <p14:tracePt t="41280" x="6880225" y="6200775"/>
          <p14:tracePt t="41297" x="6865938" y="6215063"/>
          <p14:tracePt t="41313" x="6843713" y="6237288"/>
          <p14:tracePt t="41330" x="6823075" y="6243638"/>
          <p14:tracePt t="41347" x="6794500" y="6243638"/>
          <p14:tracePt t="41364" x="6751638" y="6243638"/>
          <p14:tracePt t="41381" x="6723063" y="6251575"/>
          <p14:tracePt t="41398" x="6672263" y="6257925"/>
          <p14:tracePt t="41414" x="6615113" y="6265863"/>
          <p14:tracePt t="41431" x="6557963" y="6280150"/>
          <p14:tracePt t="41448" x="6443663" y="6308725"/>
          <p14:tracePt t="41465" x="6300788" y="6337300"/>
          <p14:tracePt t="41481" x="6151563" y="6380163"/>
          <p14:tracePt t="41498" x="6057900" y="6423025"/>
          <p14:tracePt t="41516" x="5922963" y="6443663"/>
          <p14:tracePt t="41533" x="5786438" y="6472238"/>
          <p14:tracePt t="41549" x="5665788" y="6480175"/>
          <p14:tracePt t="41567" x="5557838" y="6500813"/>
          <p14:tracePt t="41583" x="5437188" y="6500813"/>
          <p14:tracePt t="41599" x="5314950" y="6523038"/>
          <p14:tracePt t="41617" x="5208588" y="6543675"/>
          <p14:tracePt t="41634" x="5051425" y="6543675"/>
          <p14:tracePt t="41650" x="4794250" y="6580188"/>
          <p14:tracePt t="41667" x="4522788" y="6586538"/>
          <p14:tracePt t="41684" x="4100513" y="6586538"/>
          <p14:tracePt t="41701" x="3751263" y="6586538"/>
          <p14:tracePt t="41718" x="3414713" y="6586538"/>
          <p14:tracePt t="41734" x="3043238" y="6529388"/>
          <p14:tracePt t="41752" x="2722563" y="6465888"/>
          <p14:tracePt t="41768" x="2422525" y="6408738"/>
          <p14:tracePt t="41786" x="2122488" y="6365875"/>
          <p14:tracePt t="41802" x="1985963" y="6343650"/>
          <p14:tracePt t="41819" x="1785938" y="6329363"/>
          <p14:tracePt t="41835" x="1614488" y="6294438"/>
          <p14:tracePt t="41852" x="1465263" y="6257925"/>
          <p14:tracePt t="41869" x="1379538" y="6243638"/>
          <p14:tracePt t="41886" x="1265238" y="6215063"/>
          <p14:tracePt t="41903" x="1208088" y="6186488"/>
          <p14:tracePt t="41920" x="1179513" y="6172200"/>
          <p14:tracePt t="41937" x="1171575" y="6165850"/>
          <p14:tracePt t="41953" x="1165225" y="6151563"/>
          <p14:tracePt t="41970" x="1165225" y="6137275"/>
          <p14:tracePt t="41987" x="1165225" y="6115050"/>
          <p14:tracePt t="42004" x="1179513" y="6086475"/>
          <p14:tracePt t="42021" x="1185863" y="6051550"/>
          <p14:tracePt t="42038" x="1200150" y="6015038"/>
          <p14:tracePt t="42055" x="1200150" y="5965825"/>
          <p14:tracePt t="42071" x="1222375" y="5937250"/>
          <p14:tracePt t="42074" x="1236663" y="5915025"/>
          <p14:tracePt t="42088" x="1243013" y="5915025"/>
          <p14:tracePt t="42105" x="1271588" y="5900738"/>
          <p14:tracePt t="42122" x="1300163" y="5900738"/>
          <p14:tracePt t="42139" x="1336675" y="5894388"/>
          <p14:tracePt t="42156" x="1365250" y="5894388"/>
          <p14:tracePt t="42173" x="1379538" y="5880100"/>
          <p14:tracePt t="42190" x="1385888" y="5880100"/>
          <p14:tracePt t="42192" x="1393825" y="5880100"/>
          <p14:tracePt t="42206" x="1408113" y="5880100"/>
          <p14:tracePt t="42223" x="1414463" y="5880100"/>
          <p14:tracePt t="42240" x="1422400" y="5880100"/>
          <p14:tracePt t="42257" x="1443038" y="5880100"/>
          <p14:tracePt t="42273" x="1457325" y="5880100"/>
          <p14:tracePt t="42290" x="1493838" y="5880100"/>
          <p14:tracePt t="42307" x="1508125" y="5880100"/>
          <p14:tracePt t="42310" x="1514475" y="5880100"/>
          <p14:tracePt t="42327" x="1528763" y="5886450"/>
          <p14:tracePt t="42341" x="1557338" y="5894388"/>
          <p14:tracePt t="42358" x="1571625" y="5894388"/>
          <p14:tracePt t="42374" x="1579563" y="5900738"/>
          <p14:tracePt t="42391" x="1600200" y="5900738"/>
          <p14:tracePt t="42408" x="1614488" y="5900738"/>
          <p14:tracePt t="42425" x="1628775" y="5900738"/>
          <p14:tracePt t="42443" x="1651000" y="5908675"/>
          <p14:tracePt t="42459" x="1679575" y="5915025"/>
          <p14:tracePt t="42475" x="1722438" y="5937250"/>
          <p14:tracePt t="42493" x="1765300" y="5937250"/>
          <p14:tracePt t="42510" x="1800225" y="5937250"/>
          <p14:tracePt t="42526" x="1828800" y="5929313"/>
          <p14:tracePt t="42543" x="1828800" y="5922963"/>
          <p14:tracePt t="42577" x="1828800" y="5915025"/>
          <p14:tracePt t="43083" x="1828800" y="5908675"/>
          <p14:tracePt t="43530" x="1836738" y="5908675"/>
          <p14:tracePt t="43543" x="1843088" y="5908675"/>
          <p14:tracePt t="43551" x="1843088" y="5900738"/>
          <p14:tracePt t="43559" x="1843088" y="5894388"/>
          <p14:tracePt t="43570" x="1851025" y="5894388"/>
          <p14:tracePt t="43587" x="1893888" y="5894388"/>
          <p14:tracePt t="43604" x="1900238" y="5886450"/>
          <p14:tracePt t="43621" x="1922463" y="5872163"/>
          <p14:tracePt t="43638" x="1928813" y="5865813"/>
          <p14:tracePt t="43656" x="1936750" y="5865813"/>
          <p14:tracePt t="43672" x="1936750" y="5857875"/>
          <p14:tracePt t="43689" x="1943100" y="5857875"/>
          <p14:tracePt t="43706" x="1957388" y="5851525"/>
          <p14:tracePt t="43723" x="1979613" y="5851525"/>
          <p14:tracePt t="43739" x="1993900" y="5837238"/>
          <p14:tracePt t="43762" x="2000250" y="5837238"/>
          <p14:tracePt t="43825" x="2000250" y="5829300"/>
          <p14:tracePt t="43863" x="2008188" y="5829300"/>
          <p14:tracePt t="43879" x="2014538" y="5829300"/>
          <p14:tracePt t="43887" x="2022475" y="5829300"/>
          <p14:tracePt t="43956" x="2028825" y="5829300"/>
          <p14:tracePt t="43966" x="2036763" y="5829300"/>
          <p14:tracePt t="43975" x="2043113" y="5829300"/>
          <p14:tracePt t="43992" x="2051050" y="5837238"/>
          <p14:tracePt t="44009" x="2057400" y="5837238"/>
          <p14:tracePt t="44030" x="2065338" y="5837238"/>
          <p14:tracePt t="44224" x="2065338" y="5843588"/>
          <p14:tracePt t="44856" x="2065338" y="5851525"/>
          <p14:tracePt t="44871" x="2065338" y="5857875"/>
          <p14:tracePt t="44879" x="2065338" y="5865813"/>
          <p14:tracePt t="44889" x="2065338" y="5872163"/>
          <p14:tracePt t="44904" x="2065338" y="5880100"/>
          <p14:tracePt t="44921" x="2065338" y="5886450"/>
          <p14:tracePt t="44941" x="2057400" y="5886450"/>
          <p14:tracePt t="44957" x="2057400" y="5894388"/>
          <p14:tracePt t="44972" x="2051050" y="5894388"/>
          <p14:tracePt t="44986" x="2051050" y="5900738"/>
          <p14:tracePt t="45003" x="2043113" y="5900738"/>
          <p14:tracePt t="45020" x="2028825" y="5900738"/>
          <p14:tracePt t="45054" x="2022475" y="5900738"/>
          <p14:tracePt t="45112" x="2014538" y="5900738"/>
          <p14:tracePt t="45123" x="2008188" y="5894388"/>
          <p14:tracePt t="45129" x="1993900" y="5894388"/>
          <p14:tracePt t="45138" x="1985963" y="5886450"/>
          <p14:tracePt t="45154" x="1979613" y="5880100"/>
          <p14:tracePt t="45171" x="1971675" y="5880100"/>
          <p14:tracePt t="45189" x="1957388" y="5857875"/>
          <p14:tracePt t="45192" x="1957388" y="5851525"/>
          <p14:tracePt t="45205" x="1943100" y="5837238"/>
          <p14:tracePt t="45223" x="1936750" y="5822950"/>
          <p14:tracePt t="45239" x="1928813" y="5808663"/>
          <p14:tracePt t="45257" x="1928813" y="5800725"/>
          <p14:tracePt t="45273" x="1928813" y="5780088"/>
          <p14:tracePt t="45289" x="1936750" y="5765800"/>
          <p14:tracePt t="45306" x="1943100" y="5751513"/>
          <p14:tracePt t="45323" x="1957388" y="5737225"/>
          <p14:tracePt t="45327" x="1971675" y="5729288"/>
          <p14:tracePt t="45340" x="1993900" y="5722938"/>
          <p14:tracePt t="45357" x="2014538" y="5708650"/>
          <p14:tracePt t="45374" x="2022475" y="5708650"/>
          <p14:tracePt t="45391" x="2043113" y="5708650"/>
          <p14:tracePt t="45408" x="2065338" y="5715000"/>
          <p14:tracePt t="45424" x="2108200" y="5729288"/>
          <p14:tracePt t="45441" x="2143125" y="5737225"/>
          <p14:tracePt t="45458" x="2185988" y="5765800"/>
          <p14:tracePt t="45475" x="2200275" y="5780088"/>
          <p14:tracePt t="45492" x="2208213" y="5794375"/>
          <p14:tracePt t="45508" x="2214563" y="5800725"/>
          <p14:tracePt t="45528" x="2214563" y="5843588"/>
          <p14:tracePt t="45543" x="2208213" y="5865813"/>
          <p14:tracePt t="45560" x="2185988" y="5894388"/>
          <p14:tracePt t="45576" x="2179638" y="5908675"/>
          <p14:tracePt t="45593" x="2157413" y="5937250"/>
          <p14:tracePt t="45609" x="2143125" y="5951538"/>
          <p14:tracePt t="45627" x="2122488" y="5972175"/>
          <p14:tracePt t="45643" x="2114550" y="5972175"/>
          <p14:tracePt t="46637" x="2100263" y="5965825"/>
          <p14:tracePt t="46645" x="2085975" y="5957888"/>
          <p14:tracePt t="46654" x="2071688" y="5943600"/>
          <p14:tracePt t="46671" x="2036763" y="5900738"/>
          <p14:tracePt t="46688" x="1993900" y="5872163"/>
          <p14:tracePt t="46693" x="1979613" y="5851525"/>
          <p14:tracePt t="46704" x="1965325" y="5843588"/>
          <p14:tracePt t="46721" x="1936750" y="5794375"/>
          <p14:tracePt t="46738" x="1922463" y="5580063"/>
          <p14:tracePt t="46755" x="1922463" y="5400675"/>
          <p14:tracePt t="46772" x="1914525" y="5308600"/>
          <p14:tracePt t="46789" x="1914525" y="5172075"/>
          <p14:tracePt t="46806" x="1908175" y="5051425"/>
          <p14:tracePt t="46823" x="1893888" y="4914900"/>
          <p14:tracePt t="46826" x="1885950" y="4865688"/>
          <p14:tracePt t="46839" x="1885950" y="4808538"/>
          <p14:tracePt t="46935" x="1885950" y="4786313"/>
          <p14:tracePt t="46941" x="1879600" y="4757738"/>
          <p14:tracePt t="46949" x="1871663" y="4737100"/>
          <p14:tracePt t="46957" x="1871663" y="4729163"/>
          <p14:tracePt t="46974" x="1865313" y="4714875"/>
          <p14:tracePt t="46991" x="1851025" y="4694238"/>
          <p14:tracePt t="47008" x="1851025" y="4665663"/>
          <p14:tracePt t="47025" x="1851025" y="4651375"/>
          <p14:tracePt t="47029" x="1851025" y="4629150"/>
          <p14:tracePt t="47045" x="1851025" y="4622800"/>
          <p14:tracePt t="47122" x="1851025" y="4614863"/>
          <p14:tracePt t="47129" x="1851025" y="4600575"/>
          <p14:tracePt t="47137" x="1851025" y="4586288"/>
          <p14:tracePt t="47145" x="1843088" y="4572000"/>
          <p14:tracePt t="47159" x="1836738" y="4565650"/>
          <p14:tracePt t="47176" x="1828800" y="4537075"/>
          <p14:tracePt t="47193" x="1814513" y="4508500"/>
          <p14:tracePt t="47210" x="1808163" y="4500563"/>
          <p14:tracePt t="47227" x="1808163" y="4494213"/>
          <p14:tracePt t="47636" x="1800225" y="4494213"/>
          <p14:tracePt t="47645" x="1793875" y="4494213"/>
          <p14:tracePt t="47668" x="1785938" y="4494213"/>
          <p14:tracePt t="47683" x="1771650" y="4494213"/>
          <p14:tracePt t="47708" x="1765300" y="4494213"/>
          <p14:tracePt t="47717" x="1757363" y="4500563"/>
          <p14:tracePt t="47722" x="1751013" y="4500563"/>
          <p14:tracePt t="47739" x="1743075" y="4500563"/>
          <p14:tracePt t="48326" x="1736725" y="4500563"/>
          <p14:tracePt t="49718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삽입 연산</a:t>
            </a:r>
            <a:r>
              <a:rPr lang="en-US" altLang="ko-KR" sz="3200" b="0" dirty="0" smtClean="0"/>
              <a:t>: </a:t>
            </a:r>
            <a:r>
              <a:rPr lang="en-US" altLang="ko-KR" sz="3200" b="0" dirty="0" err="1"/>
              <a:t>enqueue</a:t>
            </a:r>
            <a:r>
              <a:rPr lang="en-US" altLang="ko-KR" sz="3200" b="0" dirty="0"/>
              <a:t>()</a:t>
            </a:r>
            <a:endParaRPr lang="ko-KR" altLang="en-US" sz="3200" b="0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25" y="3834045"/>
            <a:ext cx="6140926" cy="22539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621389"/>
            <a:ext cx="5318614" cy="16725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358770"/>
            <a:ext cx="3182111" cy="28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7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431"/>
    </mc:Choice>
    <mc:Fallback xmlns="">
      <p:transition spd="slow" advTm="19243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859" x="6329363" y="2908300"/>
          <p14:tracePt t="2317" x="6329363" y="2879725"/>
          <p14:tracePt t="2323" x="6329363" y="2851150"/>
          <p14:tracePt t="2335" x="6329363" y="2800350"/>
          <p14:tracePt t="2347" x="6329363" y="2700338"/>
          <p14:tracePt t="2364" x="6323013" y="2579688"/>
          <p14:tracePt t="2381" x="6315075" y="2451100"/>
          <p14:tracePt t="2398" x="6315075" y="2322513"/>
          <p14:tracePt t="2415" x="6315075" y="2208213"/>
          <p14:tracePt t="2431" x="6315075" y="2122488"/>
          <p14:tracePt t="2448" x="6315075" y="2079625"/>
          <p14:tracePt t="2465" x="6315075" y="2043113"/>
          <p14:tracePt t="2482" x="6315075" y="2022475"/>
          <p14:tracePt t="2500" x="6315075" y="1979613"/>
          <p14:tracePt t="2516" x="6315075" y="1914525"/>
          <p14:tracePt t="2533" x="6315075" y="1871663"/>
          <p14:tracePt t="2550" x="6315075" y="1843088"/>
          <p14:tracePt t="2566" x="6315075" y="1836738"/>
          <p14:tracePt t="2583" x="6337300" y="1828800"/>
          <p14:tracePt t="2600" x="6365875" y="1814513"/>
          <p14:tracePt t="2617" x="6400800" y="1800225"/>
          <p14:tracePt t="2635" x="6429375" y="1785938"/>
          <p14:tracePt t="2637" x="6443663" y="1779588"/>
          <p14:tracePt t="2651" x="6443663" y="1771650"/>
          <p14:tracePt t="2667" x="6472238" y="1771650"/>
          <p14:tracePt t="2684" x="6494463" y="1771650"/>
          <p14:tracePt t="2701" x="6523038" y="1757363"/>
          <p14:tracePt t="2718" x="6557963" y="1751013"/>
          <p14:tracePt t="2735" x="6594475" y="1743075"/>
          <p14:tracePt t="2739" x="6600825" y="1743075"/>
          <p14:tracePt t="2751" x="6615113" y="1743075"/>
          <p14:tracePt t="2771" x="6629400" y="1743075"/>
          <p14:tracePt t="2792" x="6637338" y="1743075"/>
          <p14:tracePt t="2802" x="6657975" y="1743075"/>
          <p14:tracePt t="2819" x="6672263" y="1743075"/>
          <p14:tracePt t="2836" x="6708775" y="1743075"/>
          <p14:tracePt t="2853" x="6743700" y="1743075"/>
          <p14:tracePt t="2870" x="6780213" y="1743075"/>
          <p14:tracePt t="2887" x="6872288" y="1736725"/>
          <p14:tracePt t="2904" x="6937375" y="1736725"/>
          <p14:tracePt t="2920" x="7000875" y="1736725"/>
          <p14:tracePt t="2937" x="7100888" y="1728788"/>
          <p14:tracePt t="2954" x="7172325" y="1728788"/>
          <p14:tracePt t="2971" x="7208838" y="1728788"/>
          <p14:tracePt t="2972" x="7229475" y="1728788"/>
          <p14:tracePt t="2987" x="7251700" y="1728788"/>
          <p14:tracePt t="3005" x="7258050" y="1728788"/>
          <p14:tracePt t="3021" x="7265988" y="1728788"/>
          <p14:tracePt t="3055" x="7280275" y="1728788"/>
          <p14:tracePt t="3088" x="7286625" y="1722438"/>
          <p14:tracePt t="3106" x="7300913" y="1722438"/>
          <p14:tracePt t="3127" x="7308850" y="1722438"/>
          <p14:tracePt t="3139" x="7315200" y="1722438"/>
          <p14:tracePt t="3156" x="7323138" y="1722438"/>
          <p14:tracePt t="3173" x="7343775" y="1714500"/>
          <p14:tracePt t="3190" x="7358063" y="1714500"/>
          <p14:tracePt t="3206" x="7366000" y="1714500"/>
          <p14:tracePt t="3223" x="7380288" y="1714500"/>
          <p14:tracePt t="3240" x="7386638" y="1714500"/>
          <p14:tracePt t="3257" x="7394575" y="1708150"/>
          <p14:tracePt t="3274" x="7400925" y="1708150"/>
          <p14:tracePt t="3291" x="7408863" y="1700213"/>
          <p14:tracePt t="3450" x="7408863" y="1693863"/>
          <p14:tracePt t="3612" x="7400925" y="1693863"/>
          <p14:tracePt t="3700" x="7400925" y="1685925"/>
          <p14:tracePt t="3715" x="7394575" y="1685925"/>
          <p14:tracePt t="3879" x="7400925" y="1685925"/>
          <p14:tracePt t="3887" x="7408863" y="1685925"/>
          <p14:tracePt t="3897" x="7429500" y="1679575"/>
          <p14:tracePt t="3914" x="7472363" y="1679575"/>
          <p14:tracePt t="3931" x="7529513" y="1679575"/>
          <p14:tracePt t="3948" x="7600950" y="1679575"/>
          <p14:tracePt t="3964" x="7700963" y="1693863"/>
          <p14:tracePt t="3982" x="7766050" y="1693863"/>
          <p14:tracePt t="3999" x="7794625" y="1693863"/>
          <p14:tracePt t="4016" x="7808913" y="1700213"/>
          <p14:tracePt t="4032" x="7815263" y="1700213"/>
          <p14:tracePt t="4105" x="7823200" y="1700213"/>
          <p14:tracePt t="4112" x="7837488" y="1700213"/>
          <p14:tracePt t="4120" x="7851775" y="1708150"/>
          <p14:tracePt t="4137" x="7866063" y="1708150"/>
          <p14:tracePt t="4150" x="7872413" y="1708150"/>
          <p14:tracePt t="4418" x="7872413" y="1700213"/>
          <p14:tracePt t="4434" x="7866063" y="1700213"/>
          <p14:tracePt t="4457" x="7866063" y="1693863"/>
          <p14:tracePt t="5223" x="7858125" y="1685925"/>
          <p14:tracePt t="5230" x="7858125" y="1679575"/>
          <p14:tracePt t="5247" x="7858125" y="1671638"/>
          <p14:tracePt t="5262" x="7858125" y="1665288"/>
          <p14:tracePt t="12378" x="7851775" y="1665288"/>
          <p14:tracePt t="12408" x="7843838" y="1665288"/>
          <p14:tracePt t="12425" x="7837488" y="1665288"/>
          <p14:tracePt t="12432" x="7829550" y="1665288"/>
          <p14:tracePt t="12442" x="7823200" y="1665288"/>
          <p14:tracePt t="12456" x="7808913" y="1671638"/>
          <p14:tracePt t="12473" x="7758113" y="1685925"/>
          <p14:tracePt t="12490" x="7729538" y="1708150"/>
          <p14:tracePt t="12507" x="7694613" y="1714500"/>
          <p14:tracePt t="12524" x="7680325" y="1722438"/>
          <p14:tracePt t="12526" x="7666038" y="1728788"/>
          <p14:tracePt t="12541" x="7651750" y="1736725"/>
          <p14:tracePt t="12558" x="7637463" y="1743075"/>
          <p14:tracePt t="12575" x="7623175" y="1757363"/>
          <p14:tracePt t="12591" x="7608888" y="1757363"/>
          <p14:tracePt t="12608" x="7580313" y="1765300"/>
          <p14:tracePt t="12625" x="7537450" y="1785938"/>
          <p14:tracePt t="12629" x="7515225" y="1800225"/>
          <p14:tracePt t="12642" x="7472363" y="1814513"/>
          <p14:tracePt t="12659" x="7437438" y="1828800"/>
          <p14:tracePt t="12677" x="7394575" y="1851025"/>
          <p14:tracePt t="12692" x="7358063" y="1871663"/>
          <p14:tracePt t="12709" x="7300913" y="1893888"/>
          <p14:tracePt t="12726" x="7272338" y="1908175"/>
          <p14:tracePt t="12743" x="7208838" y="1943100"/>
          <p14:tracePt t="12760" x="7158038" y="1951038"/>
          <p14:tracePt t="12777" x="7108825" y="1965325"/>
          <p14:tracePt t="12793" x="7080250" y="1985963"/>
          <p14:tracePt t="12810" x="7043738" y="2022475"/>
          <p14:tracePt t="12827" x="7000875" y="2057400"/>
          <p14:tracePt t="12844" x="6951663" y="2100263"/>
          <p14:tracePt t="12848" x="6915150" y="2122488"/>
          <p14:tracePt t="12861" x="6900863" y="2128838"/>
          <p14:tracePt t="12878" x="6851650" y="2193925"/>
          <p14:tracePt t="12895" x="6808788" y="2293938"/>
          <p14:tracePt t="12911" x="6743700" y="2386013"/>
          <p14:tracePt t="12928" x="6665913" y="2479675"/>
          <p14:tracePt t="12945" x="6600825" y="2557463"/>
          <p14:tracePt t="12962" x="6543675" y="2628900"/>
          <p14:tracePt t="12979" x="6472238" y="2714625"/>
          <p14:tracePt t="12995" x="6451600" y="2743200"/>
          <p14:tracePt t="13012" x="6429375" y="2751138"/>
          <p14:tracePt t="13029" x="6415088" y="2771775"/>
          <p14:tracePt t="13046" x="6408738" y="2779713"/>
          <p14:tracePt t="13063" x="6365875" y="2808288"/>
          <p14:tracePt t="13080" x="6329363" y="2828925"/>
          <p14:tracePt t="13097" x="6308725" y="2843213"/>
          <p14:tracePt t="13113" x="6286500" y="2871788"/>
          <p14:tracePt t="13130" x="6272213" y="2894013"/>
          <p14:tracePt t="13147" x="6272213" y="2900363"/>
          <p14:tracePt t="13207" x="6265863" y="2900363"/>
          <p14:tracePt t="13214" x="6265863" y="2871788"/>
          <p14:tracePt t="13223" x="6280150" y="2800350"/>
          <p14:tracePt t="13231" x="6315075" y="2728913"/>
          <p14:tracePt t="13248" x="6365875" y="2586038"/>
          <p14:tracePt t="13265" x="6394450" y="2493963"/>
          <p14:tracePt t="13267" x="6408738" y="2457450"/>
          <p14:tracePt t="13282" x="6415088" y="2443163"/>
          <p14:tracePt t="13299" x="6437313" y="2400300"/>
          <p14:tracePt t="13315" x="6457950" y="2365375"/>
          <p14:tracePt t="13332" x="6494463" y="2300288"/>
          <p14:tracePt t="13350" x="6551613" y="2214563"/>
          <p14:tracePt t="13366" x="6580188" y="2179638"/>
          <p14:tracePt t="13383" x="6615113" y="2171700"/>
          <p14:tracePt t="13400" x="6686550" y="2143125"/>
          <p14:tracePt t="13416" x="6700838" y="2143125"/>
          <p14:tracePt t="13433" x="6729413" y="2128838"/>
          <p14:tracePt t="13450" x="6772275" y="2122488"/>
          <p14:tracePt t="13467" x="6823075" y="2071688"/>
          <p14:tracePt t="13484" x="6858000" y="2051050"/>
          <p14:tracePt t="13501" x="6908800" y="2043113"/>
          <p14:tracePt t="13518" x="6937375" y="2028825"/>
          <p14:tracePt t="13535" x="6980238" y="2022475"/>
          <p14:tracePt t="13551" x="7008813" y="2014538"/>
          <p14:tracePt t="13568" x="7037388" y="2008188"/>
          <p14:tracePt t="13586" x="7043738" y="2008188"/>
          <p14:tracePt t="13603" x="7086600" y="1993900"/>
          <p14:tracePt t="13620" x="7123113" y="1985963"/>
          <p14:tracePt t="13636" x="7165975" y="1965325"/>
          <p14:tracePt t="13653" x="7229475" y="1928813"/>
          <p14:tracePt t="13670" x="7272338" y="1914525"/>
          <p14:tracePt t="13686" x="7308850" y="1908175"/>
          <p14:tracePt t="13703" x="7323138" y="1900238"/>
          <p14:tracePt t="13705" x="7329488" y="1893888"/>
          <p14:tracePt t="13916" x="7315200" y="1893888"/>
          <p14:tracePt t="13941" x="7308850" y="1893888"/>
          <p14:tracePt t="13947" x="7294563" y="1893888"/>
          <p14:tracePt t="13958" x="7286625" y="1900238"/>
          <p14:tracePt t="13972" x="7272338" y="1900238"/>
          <p14:tracePt t="13989" x="7229475" y="1900238"/>
          <p14:tracePt t="14010" x="7186613" y="1900238"/>
          <p14:tracePt t="14040" x="7180263" y="1900238"/>
          <p14:tracePt t="14229" x="7186613" y="1900238"/>
          <p14:tracePt t="14236" x="7194550" y="1900238"/>
          <p14:tracePt t="14244" x="7208838" y="1900238"/>
          <p14:tracePt t="14259" x="7229475" y="1900238"/>
          <p14:tracePt t="14278" x="7265988" y="1908175"/>
          <p14:tracePt t="14293" x="7315200" y="1908175"/>
          <p14:tracePt t="14310" x="7351713" y="1908175"/>
          <p14:tracePt t="14327" x="7394575" y="1908175"/>
          <p14:tracePt t="14343" x="7415213" y="1908175"/>
          <p14:tracePt t="14415" x="7423150" y="1908175"/>
          <p14:tracePt t="14462" x="7437438" y="1908175"/>
          <p14:tracePt t="14472" x="7443788" y="1908175"/>
          <p14:tracePt t="14481" x="7458075" y="1908175"/>
          <p14:tracePt t="14495" x="7466013" y="1908175"/>
          <p14:tracePt t="14606" x="7472363" y="1908175"/>
          <p14:tracePt t="14637" x="7480300" y="1908175"/>
          <p14:tracePt t="14650" x="7486650" y="1908175"/>
          <p14:tracePt t="14822" x="7500938" y="1908175"/>
          <p14:tracePt t="14831" x="7515225" y="1908175"/>
          <p14:tracePt t="14838" x="7529513" y="1908175"/>
          <p14:tracePt t="14848" x="7551738" y="1908175"/>
          <p14:tracePt t="14865" x="7615238" y="1908175"/>
          <p14:tracePt t="14882" x="7658100" y="1922463"/>
          <p14:tracePt t="14899" x="7837488" y="1965325"/>
          <p14:tracePt t="14916" x="7915275" y="1971675"/>
          <p14:tracePt t="14933" x="7972425" y="1971675"/>
          <p14:tracePt t="14950" x="7994650" y="1971675"/>
          <p14:tracePt t="14967" x="8001000" y="1971675"/>
          <p14:tracePt t="15276" x="8001000" y="1965325"/>
          <p14:tracePt t="15292" x="8008938" y="1965325"/>
          <p14:tracePt t="15298" x="8015288" y="1965325"/>
          <p14:tracePt t="15306" x="8015288" y="1957388"/>
          <p14:tracePt t="15330" x="8023225" y="1957388"/>
          <p14:tracePt t="15479" x="8023225" y="1951038"/>
          <p14:tracePt t="15721" x="8015288" y="1951038"/>
          <p14:tracePt t="15759" x="8008938" y="1951038"/>
          <p14:tracePt t="15784" x="8001000" y="1951038"/>
          <p14:tracePt t="15800" x="7994650" y="1951038"/>
          <p14:tracePt t="15815" x="7986713" y="1951038"/>
          <p14:tracePt t="15822" x="7980363" y="1951038"/>
          <p14:tracePt t="15855" x="7972425" y="1951038"/>
          <p14:tracePt t="16011" x="7972425" y="1943100"/>
          <p14:tracePt t="16019" x="7972425" y="1936750"/>
          <p14:tracePt t="16034" x="7972425" y="1928813"/>
          <p14:tracePt t="16081" x="7972425" y="1914525"/>
          <p14:tracePt t="16112" x="7972425" y="1908175"/>
          <p14:tracePt t="16136" x="7980363" y="1908175"/>
          <p14:tracePt t="16142" x="7980363" y="1893888"/>
          <p14:tracePt t="16385" x="7980363" y="1900238"/>
          <p14:tracePt t="16393" x="7966075" y="1900238"/>
          <p14:tracePt t="16401" x="7951788" y="1900238"/>
          <p14:tracePt t="16416" x="7943850" y="1900238"/>
          <p14:tracePt t="16432" x="7929563" y="1900238"/>
          <p14:tracePt t="16449" x="7908925" y="1900238"/>
          <p14:tracePt t="16466" x="7894638" y="1900238"/>
          <p14:tracePt t="16483" x="7886700" y="1893888"/>
          <p14:tracePt t="16500" x="7880350" y="1893888"/>
          <p14:tracePt t="16517" x="7872413" y="1893888"/>
          <p14:tracePt t="16564" x="7866063" y="1885950"/>
          <p14:tracePt t="16572" x="7851775" y="1879600"/>
          <p14:tracePt t="16584" x="7837488" y="1879600"/>
          <p14:tracePt t="16601" x="7815263" y="1871663"/>
          <p14:tracePt t="16618" x="7808913" y="1865313"/>
          <p14:tracePt t="16635" x="7808913" y="1857375"/>
          <p14:tracePt t="16651" x="7808913" y="1828800"/>
          <p14:tracePt t="16669" x="7808913" y="1808163"/>
          <p14:tracePt t="16686" x="7808913" y="1800225"/>
          <p14:tracePt t="16784" x="7808913" y="1793875"/>
          <p14:tracePt t="17182" x="7808913" y="1808163"/>
          <p14:tracePt t="17197" x="7808913" y="1814513"/>
          <p14:tracePt t="17206" x="7808913" y="1822450"/>
          <p14:tracePt t="17214" x="7808913" y="1828800"/>
          <p14:tracePt t="17224" x="7808913" y="1836738"/>
          <p14:tracePt t="17241" x="7808913" y="1843088"/>
          <p14:tracePt t="17258" x="7808913" y="1851025"/>
          <p14:tracePt t="17278" x="7800975" y="1857375"/>
          <p14:tracePt t="17292" x="7800975" y="1871663"/>
          <p14:tracePt t="17308" x="7794625" y="1893888"/>
          <p14:tracePt t="17325" x="7794625" y="1914525"/>
          <p14:tracePt t="17343" x="7786688" y="1936750"/>
          <p14:tracePt t="17360" x="7780338" y="1957388"/>
          <p14:tracePt t="17376" x="7772400" y="1965325"/>
          <p14:tracePt t="17392" x="7772400" y="1971675"/>
          <p14:tracePt t="17410" x="7766050" y="1979613"/>
          <p14:tracePt t="17479" x="7758113" y="1979613"/>
          <p14:tracePt t="17495" x="7751763" y="1979613"/>
          <p14:tracePt t="18199" x="7751763" y="1971675"/>
          <p14:tracePt t="18204" x="7751763" y="1965325"/>
          <p14:tracePt t="18218" x="7758113" y="1965325"/>
          <p14:tracePt t="18235" x="7766050" y="1957388"/>
          <p14:tracePt t="18254" x="7772400" y="1957388"/>
          <p14:tracePt t="18269" x="7780338" y="1957388"/>
          <p14:tracePt t="18286" x="7786688" y="1957388"/>
          <p14:tracePt t="18303" x="7800975" y="1951038"/>
          <p14:tracePt t="18320" x="7823200" y="1943100"/>
          <p14:tracePt t="18337" x="7851775" y="1936750"/>
          <p14:tracePt t="18338" x="7866063" y="1928813"/>
          <p14:tracePt t="18354" x="7900988" y="1928813"/>
          <p14:tracePt t="18370" x="7929563" y="1928813"/>
          <p14:tracePt t="18387" x="7966075" y="1922463"/>
          <p14:tracePt t="18404" x="7994650" y="1922463"/>
          <p14:tracePt t="18421" x="8023225" y="1922463"/>
          <p14:tracePt t="18438" x="8029575" y="1922463"/>
          <p14:tracePt t="18534" x="8037513" y="1922463"/>
          <p14:tracePt t="21503" x="8037513" y="1914525"/>
          <p14:tracePt t="22376" x="8029575" y="1914525"/>
          <p14:tracePt t="22392" x="8023225" y="1914525"/>
          <p14:tracePt t="22400" x="8015288" y="1914525"/>
          <p14:tracePt t="22418" x="8008938" y="1922463"/>
          <p14:tracePt t="22433" x="8001000" y="1928813"/>
          <p14:tracePt t="22438" x="8001000" y="1936750"/>
          <p14:tracePt t="22454" x="7994650" y="1936750"/>
          <p14:tracePt t="22478" x="7994650" y="1943100"/>
          <p14:tracePt t="22572" x="7986713" y="1943100"/>
          <p14:tracePt t="22589" x="7986713" y="1951038"/>
          <p14:tracePt t="22597" x="7980363" y="1951038"/>
          <p14:tracePt t="22610" x="7972425" y="1951038"/>
          <p14:tracePt t="22627" x="7972425" y="1957388"/>
          <p14:tracePt t="22643" x="7966075" y="1957388"/>
          <p14:tracePt t="22658" x="7958138" y="1957388"/>
          <p14:tracePt t="22711" x="7951788" y="1957388"/>
          <p14:tracePt t="22720" x="7943850" y="1957388"/>
          <p14:tracePt t="22737" x="7937500" y="1957388"/>
          <p14:tracePt t="22743" x="7929563" y="1957388"/>
          <p14:tracePt t="22759" x="7915275" y="1957388"/>
          <p14:tracePt t="22773" x="7908925" y="1957388"/>
          <p14:tracePt t="22784" x="7900988" y="1957388"/>
          <p14:tracePt t="22801" x="7894638" y="1957388"/>
          <p14:tracePt t="22818" x="7886700" y="1957388"/>
          <p14:tracePt t="22845" x="7880350" y="1957388"/>
          <p14:tracePt t="22868" x="7872413" y="1957388"/>
          <p14:tracePt t="22884" x="7866063" y="1957388"/>
          <p14:tracePt t="22900" x="7858125" y="1957388"/>
          <p14:tracePt t="22908" x="7851775" y="1957388"/>
          <p14:tracePt t="22925" x="7843838" y="1957388"/>
          <p14:tracePt t="22936" x="7837488" y="1957388"/>
          <p14:tracePt t="22953" x="7823200" y="1957388"/>
          <p14:tracePt t="23072" x="7815263" y="1957388"/>
          <p14:tracePt t="23081" x="7815263" y="1951038"/>
          <p14:tracePt t="23088" x="7800975" y="1951038"/>
          <p14:tracePt t="23104" x="7794625" y="1936750"/>
          <p14:tracePt t="23122" x="7786688" y="1928813"/>
          <p14:tracePt t="23139" x="7780338" y="1928813"/>
          <p14:tracePt t="23172" x="7772400" y="1922463"/>
          <p14:tracePt t="23189" x="7751763" y="1914525"/>
          <p14:tracePt t="23206" x="7715250" y="1914525"/>
          <p14:tracePt t="23222" x="7694613" y="1914525"/>
          <p14:tracePt t="23241" x="7658100" y="1914525"/>
          <p14:tracePt t="23257" x="7615238" y="1914525"/>
          <p14:tracePt t="23273" x="7558088" y="1914525"/>
          <p14:tracePt t="23290" x="7537450" y="1914525"/>
          <p14:tracePt t="23307" x="7515225" y="1914525"/>
          <p14:tracePt t="23323" x="7480300" y="1922463"/>
          <p14:tracePt t="23340" x="7443788" y="1922463"/>
          <p14:tracePt t="23357" x="7380288" y="1914525"/>
          <p14:tracePt t="23374" x="7300913" y="1893888"/>
          <p14:tracePt t="23376" x="7251700" y="1893888"/>
          <p14:tracePt t="23391" x="7180263" y="1893888"/>
          <p14:tracePt t="23408" x="7115175" y="1893888"/>
          <p14:tracePt t="23425" x="7037388" y="1908175"/>
          <p14:tracePt t="23441" x="6994525" y="1914525"/>
          <p14:tracePt t="23458" x="6951663" y="1922463"/>
          <p14:tracePt t="23475" x="6886575" y="1922463"/>
          <p14:tracePt t="23479" x="6865938" y="1922463"/>
          <p14:tracePt t="23492" x="6837363" y="1922463"/>
          <p14:tracePt t="23510" x="6772275" y="1914525"/>
          <p14:tracePt t="23526" x="6751638" y="1914525"/>
          <p14:tracePt t="23543" x="6715125" y="1914525"/>
          <p14:tracePt t="23560" x="6694488" y="1922463"/>
          <p14:tracePt t="23576" x="6680200" y="1922463"/>
          <p14:tracePt t="23603" x="6672263" y="1922463"/>
          <p14:tracePt t="23618" x="6665913" y="1922463"/>
          <p14:tracePt t="23634" x="6657975" y="1922463"/>
          <p14:tracePt t="23643" x="6651625" y="1922463"/>
          <p14:tracePt t="23660" x="6643688" y="1922463"/>
          <p14:tracePt t="24532" x="6651625" y="1922463"/>
          <p14:tracePt t="24736" x="6651625" y="1928813"/>
          <p14:tracePt t="24869" x="6651625" y="1936750"/>
          <p14:tracePt t="24886" x="6657975" y="1936750"/>
          <p14:tracePt t="24909" x="6657975" y="1943100"/>
          <p14:tracePt t="24923" x="6657975" y="1951038"/>
          <p14:tracePt t="24946" x="6657975" y="1957388"/>
          <p14:tracePt t="24955" x="6657975" y="1965325"/>
          <p14:tracePt t="24962" x="6657975" y="1971675"/>
          <p14:tracePt t="24974" x="6657975" y="1985963"/>
          <p14:tracePt t="24992" x="6657975" y="2008188"/>
          <p14:tracePt t="25010" x="6657975" y="2043113"/>
          <p14:tracePt t="25025" x="6657975" y="2057400"/>
          <p14:tracePt t="25042" x="6672263" y="2079625"/>
          <p14:tracePt t="25059" x="6672263" y="2108200"/>
          <p14:tracePt t="25076" x="6686550" y="2122488"/>
          <p14:tracePt t="25092" x="6686550" y="2143125"/>
          <p14:tracePt t="25110" x="6694488" y="2165350"/>
          <p14:tracePt t="25127" x="6700838" y="2179638"/>
          <p14:tracePt t="25143" x="6708775" y="2200275"/>
          <p14:tracePt t="25160" x="6708775" y="2222500"/>
          <p14:tracePt t="25177" x="6723063" y="2236788"/>
          <p14:tracePt t="25194" x="6729413" y="2257425"/>
          <p14:tracePt t="25210" x="6729413" y="2265363"/>
          <p14:tracePt t="25227" x="6729413" y="2271713"/>
          <p14:tracePt t="25244" x="6743700" y="2279650"/>
          <p14:tracePt t="25262" x="6751638" y="2286000"/>
          <p14:tracePt t="25278" x="6765925" y="2293938"/>
          <p14:tracePt t="25295" x="6780213" y="2293938"/>
          <p14:tracePt t="25312" x="6800850" y="2293938"/>
          <p14:tracePt t="25329" x="6829425" y="2286000"/>
          <p14:tracePt t="25346" x="6843713" y="2286000"/>
          <p14:tracePt t="25362" x="6851650" y="2286000"/>
          <p14:tracePt t="25379" x="6858000" y="2279650"/>
          <p14:tracePt t="25413" x="6880225" y="2279650"/>
          <p14:tracePt t="25430" x="6923088" y="2265363"/>
          <p14:tracePt t="25447" x="6937375" y="2257425"/>
          <p14:tracePt t="25463" x="6951663" y="2251075"/>
          <p14:tracePt t="25480" x="6972300" y="2243138"/>
          <p14:tracePt t="25497" x="6980238" y="2228850"/>
          <p14:tracePt t="25514" x="6994525" y="2228850"/>
          <p14:tracePt t="25531" x="7008813" y="2228850"/>
          <p14:tracePt t="25556" x="7015163" y="2228850"/>
          <p14:tracePt t="25578" x="7029450" y="2222500"/>
          <p14:tracePt t="25586" x="7037388" y="2222500"/>
          <p14:tracePt t="25598" x="7043738" y="2214563"/>
          <p14:tracePt t="25615" x="7058025" y="2214563"/>
          <p14:tracePt t="25631" x="7065963" y="2214563"/>
          <p14:tracePt t="25634" x="7072313" y="2214563"/>
          <p14:tracePt t="25648" x="7080250" y="2214563"/>
          <p14:tracePt t="25666" x="7086600" y="2214563"/>
          <p14:tracePt t="25682" x="7094538" y="2214563"/>
          <p14:tracePt t="25699" x="7100888" y="2214563"/>
          <p14:tracePt t="25716" x="7115175" y="2214563"/>
          <p14:tracePt t="25733" x="7137400" y="2214563"/>
          <p14:tracePt t="25750" x="7158038" y="2214563"/>
          <p14:tracePt t="25767" x="7180263" y="2208213"/>
          <p14:tracePt t="25783" x="7186613" y="2208213"/>
          <p14:tracePt t="25823" x="7194550" y="2208213"/>
          <p14:tracePt t="25836" x="7200900" y="2208213"/>
          <p14:tracePt t="25844" x="7208838" y="2208213"/>
          <p14:tracePt t="25854" x="7215188" y="2208213"/>
          <p14:tracePt t="25867" x="7237413" y="2208213"/>
          <p14:tracePt t="25884" x="7258050" y="2208213"/>
          <p14:tracePt t="25901" x="7272338" y="2208213"/>
          <p14:tracePt t="25919" x="7280275" y="2208213"/>
          <p14:tracePt t="25936" x="7294563" y="2208213"/>
          <p14:tracePt t="25952" x="7300913" y="2208213"/>
          <p14:tracePt t="25969" x="7308850" y="2208213"/>
          <p14:tracePt t="25985" x="7315200" y="2208213"/>
          <p14:tracePt t="26002" x="7323138" y="2208213"/>
          <p14:tracePt t="26041" x="7329488" y="2208213"/>
          <p14:tracePt t="26066" x="7337425" y="2208213"/>
          <p14:tracePt t="26081" x="7343775" y="2208213"/>
          <p14:tracePt t="26479" x="7337425" y="2208213"/>
          <p14:tracePt t="26524" x="7329488" y="2208213"/>
          <p14:tracePt t="26586" x="7323138" y="2208213"/>
          <p14:tracePt t="26602" x="7315200" y="2208213"/>
          <p14:tracePt t="26619" x="7308850" y="2214563"/>
          <p14:tracePt t="26635" x="7300913" y="2222500"/>
          <p14:tracePt t="26643" x="7294563" y="2222500"/>
          <p14:tracePt t="26650" x="7286625" y="2222500"/>
          <p14:tracePt t="26664" x="7280275" y="2222500"/>
          <p14:tracePt t="26676" x="7272338" y="2222500"/>
          <p14:tracePt t="26693" x="7265988" y="2222500"/>
          <p14:tracePt t="26750" x="7258050" y="2222500"/>
          <p14:tracePt t="26782" x="7251700" y="2222500"/>
          <p14:tracePt t="26820" x="7251700" y="2228850"/>
          <p14:tracePt t="26908" x="7243763" y="2228850"/>
          <p14:tracePt t="27406" x="7237413" y="2228850"/>
          <p14:tracePt t="27413" x="7237413" y="2236788"/>
          <p14:tracePt t="27455" x="7237413" y="2243138"/>
          <p14:tracePt t="27461" x="7229475" y="2243138"/>
          <p14:tracePt t="27479" x="7229475" y="2251075"/>
          <p14:tracePt t="27540" x="7223125" y="2251075"/>
          <p14:tracePt t="27656" x="7223125" y="2257425"/>
          <p14:tracePt t="27828" x="7215188" y="2257425"/>
          <p14:tracePt t="28173" x="7223125" y="2257425"/>
          <p14:tracePt t="28204" x="7229475" y="2257425"/>
          <p14:tracePt t="28234" x="7237413" y="2257425"/>
          <p14:tracePt t="28242" x="7243763" y="2257425"/>
          <p14:tracePt t="28258" x="7251700" y="2257425"/>
          <p14:tracePt t="28274" x="7258050" y="2257425"/>
          <p14:tracePt t="28283" x="7265988" y="2251075"/>
          <p14:tracePt t="28293" x="7265988" y="2243138"/>
          <p14:tracePt t="28310" x="7280275" y="2243138"/>
          <p14:tracePt t="28329" x="7280275" y="2236788"/>
          <p14:tracePt t="28579" x="7286625" y="2236788"/>
          <p14:tracePt t="28586" x="7294563" y="2236788"/>
          <p14:tracePt t="28596" x="7294563" y="2228850"/>
          <p14:tracePt t="28614" x="7308850" y="2222500"/>
          <p14:tracePt t="28631" x="7329488" y="2214563"/>
          <p14:tracePt t="28647" x="7358063" y="2214563"/>
          <p14:tracePt t="28665" x="7372350" y="2214563"/>
          <p14:tracePt t="28681" x="7386638" y="2214563"/>
          <p14:tracePt t="28715" x="7394575" y="2214563"/>
          <p14:tracePt t="29078" x="7380288" y="2214563"/>
          <p14:tracePt t="29086" x="7366000" y="2214563"/>
          <p14:tracePt t="29095" x="7343775" y="2214563"/>
          <p14:tracePt t="29102" x="7337425" y="2214563"/>
          <p14:tracePt t="29119" x="7323138" y="2214563"/>
          <p14:tracePt t="29136" x="7315200" y="2214563"/>
          <p14:tracePt t="29222" x="7308850" y="2214563"/>
          <p14:tracePt t="29242" x="7300913" y="2214563"/>
          <p14:tracePt t="29251" x="7294563" y="2214563"/>
          <p14:tracePt t="31111" x="7300913" y="2214563"/>
          <p14:tracePt t="31250" x="7308850" y="2214563"/>
          <p14:tracePt t="31836" x="7315200" y="2214563"/>
          <p14:tracePt t="33618" x="7323138" y="2214563"/>
          <p14:tracePt t="33626" x="7323138" y="2208213"/>
          <p14:tracePt t="33634" x="7329488" y="2208213"/>
          <p14:tracePt t="33717" x="7337425" y="2208213"/>
          <p14:tracePt t="33985" x="7337425" y="2200275"/>
          <p14:tracePt t="33991" x="7337425" y="2193925"/>
          <p14:tracePt t="34016" x="7329488" y="2193925"/>
          <p14:tracePt t="34054" x="7329488" y="2185988"/>
          <p14:tracePt t="34087" x="7323138" y="2185988"/>
          <p14:tracePt t="34095" x="7315200" y="2185988"/>
          <p14:tracePt t="34258" x="7308850" y="2185988"/>
          <p14:tracePt t="34283" x="7308850" y="2193925"/>
          <p14:tracePt t="34290" x="7308850" y="2200275"/>
          <p14:tracePt t="34303" x="7308850" y="2208213"/>
          <p14:tracePt t="34345" x="7308850" y="2214563"/>
          <p14:tracePt t="34389" x="7308850" y="2222500"/>
          <p14:tracePt t="34406" x="7308850" y="2228850"/>
          <p14:tracePt t="34453" x="7300913" y="2228850"/>
          <p14:tracePt t="34611" x="7300913" y="2222500"/>
          <p14:tracePt t="34624" x="7300913" y="2214563"/>
          <p14:tracePt t="34641" x="7300913" y="2208213"/>
          <p14:tracePt t="34648" x="7300913" y="2200275"/>
          <p14:tracePt t="34663" x="7308850" y="2185988"/>
          <p14:tracePt t="34679" x="7315200" y="2128838"/>
          <p14:tracePt t="34696" x="7315200" y="2100263"/>
          <p14:tracePt t="34713" x="7315200" y="2071688"/>
          <p14:tracePt t="34730" x="7315200" y="2043113"/>
          <p14:tracePt t="34764" x="7315200" y="2036763"/>
          <p14:tracePt t="34781" x="7300913" y="2008188"/>
          <p14:tracePt t="34797" x="7294563" y="1993900"/>
          <p14:tracePt t="34815" x="7286625" y="1985963"/>
          <p14:tracePt t="34832" x="7280275" y="1985963"/>
          <p14:tracePt t="34848" x="7280275" y="1971675"/>
          <p14:tracePt t="34865" x="7272338" y="1936750"/>
          <p14:tracePt t="34882" x="7272338" y="1922463"/>
          <p14:tracePt t="34899" x="7272338" y="1908175"/>
          <p14:tracePt t="34916" x="7272338" y="1900238"/>
          <p14:tracePt t="35140" x="7280275" y="1908175"/>
          <p14:tracePt t="35148" x="7280275" y="1914525"/>
          <p14:tracePt t="35156" x="7280275" y="1922463"/>
          <p14:tracePt t="35168" x="7286625" y="1928813"/>
          <p14:tracePt t="35185" x="7294563" y="1936750"/>
          <p14:tracePt t="35201" x="7294563" y="1943100"/>
          <p14:tracePt t="35219" x="7300913" y="1957388"/>
          <p14:tracePt t="35235" x="7300913" y="1971675"/>
          <p14:tracePt t="35252" x="7300913" y="1993900"/>
          <p14:tracePt t="35269" x="7300913" y="2008188"/>
          <p14:tracePt t="35286" x="7300913" y="2022475"/>
          <p14:tracePt t="35289" x="7300913" y="2028825"/>
          <p14:tracePt t="35303" x="7300913" y="2043113"/>
          <p14:tracePt t="35319" x="7300913" y="2085975"/>
          <p14:tracePt t="35336" x="7308850" y="2122488"/>
          <p14:tracePt t="35353" x="7315200" y="2151063"/>
          <p14:tracePt t="35370" x="7315200" y="2185988"/>
          <p14:tracePt t="35387" x="7315200" y="2214563"/>
          <p14:tracePt t="35403" x="7315200" y="2257425"/>
          <p14:tracePt t="35420" x="7315200" y="2286000"/>
          <p14:tracePt t="35438" x="7315200" y="2300288"/>
          <p14:tracePt t="35454" x="7308850" y="2322513"/>
          <p14:tracePt t="35471" x="7300913" y="2336800"/>
          <p14:tracePt t="35488" x="7300913" y="2351088"/>
          <p14:tracePt t="35505" x="7294563" y="2371725"/>
          <p14:tracePt t="35522" x="7286625" y="2386013"/>
          <p14:tracePt t="35539" x="7280275" y="2408238"/>
          <p14:tracePt t="35555" x="7280275" y="2422525"/>
          <p14:tracePt t="35572" x="7280275" y="2428875"/>
          <p14:tracePt t="35589" x="7272338" y="2436813"/>
          <p14:tracePt t="35623" x="7272338" y="2443163"/>
          <p14:tracePt t="35640" x="7258050" y="2465388"/>
          <p14:tracePt t="35657" x="7251700" y="2465388"/>
          <p14:tracePt t="35673" x="7237413" y="2471738"/>
          <p14:tracePt t="35690" x="7229475" y="2479675"/>
          <p14:tracePt t="35707" x="7215188" y="2486025"/>
          <p14:tracePt t="35711" x="7215188" y="2493963"/>
          <p14:tracePt t="35724" x="7200900" y="2493963"/>
          <p14:tracePt t="35741" x="7172325" y="2500313"/>
          <p14:tracePt t="35758" x="7165975" y="2508250"/>
          <p14:tracePt t="35774" x="7158038" y="2508250"/>
          <p14:tracePt t="35791" x="7137400" y="2508250"/>
          <p14:tracePt t="35808" x="7115175" y="2508250"/>
          <p14:tracePt t="35825" x="7100888" y="2508250"/>
          <p14:tracePt t="35842" x="7086600" y="2508250"/>
          <p14:tracePt t="35859" x="7043738" y="2508250"/>
          <p14:tracePt t="35876" x="7029450" y="2508250"/>
          <p14:tracePt t="35893" x="7015163" y="2508250"/>
          <p14:tracePt t="35910" x="7015163" y="2500313"/>
          <p14:tracePt t="35926" x="7000875" y="2500313"/>
          <p14:tracePt t="35959" x="6994525" y="2500313"/>
          <p14:tracePt t="35978" x="6986588" y="2500313"/>
          <p14:tracePt t="36210" x="6986588" y="2493963"/>
          <p14:tracePt t="36227" x="6986588" y="2486025"/>
          <p14:tracePt t="36243" x="6986588" y="2479675"/>
          <p14:tracePt t="36469" x="6986588" y="2471738"/>
          <p14:tracePt t="36694" x="6980238" y="2493963"/>
          <p14:tracePt t="36705" x="6951663" y="2528888"/>
          <p14:tracePt t="36709" x="6943725" y="2551113"/>
          <p14:tracePt t="36720" x="6908800" y="2586038"/>
          <p14:tracePt t="36735" x="6837363" y="2657475"/>
          <p14:tracePt t="36751" x="6772275" y="2686050"/>
          <p14:tracePt t="36770" x="6694488" y="2700338"/>
          <p14:tracePt t="36785" x="6629400" y="2708275"/>
          <p14:tracePt t="36802" x="6557963" y="2722563"/>
          <p14:tracePt t="36819" x="6529388" y="2722563"/>
          <p14:tracePt t="36836" x="6523038" y="2722563"/>
          <p14:tracePt t="36853" x="6486525" y="2722563"/>
          <p14:tracePt t="36870" x="6457950" y="2736850"/>
          <p14:tracePt t="36887" x="6394450" y="2765425"/>
          <p14:tracePt t="36904" x="6337300" y="2794000"/>
          <p14:tracePt t="36920" x="6265863" y="2843213"/>
          <p14:tracePt t="36938" x="6215063" y="2865438"/>
          <p14:tracePt t="36954" x="6208713" y="2879725"/>
          <p14:tracePt t="36971" x="6194425" y="2879725"/>
          <p14:tracePt t="36988" x="6186488" y="2879725"/>
          <p14:tracePt t="37021" x="6172200" y="2879725"/>
          <p14:tracePt t="37039" x="6151563" y="2879725"/>
          <p14:tracePt t="37055" x="6143625" y="2879725"/>
          <p14:tracePt t="37072" x="6122988" y="2879725"/>
          <p14:tracePt t="37089" x="6094413" y="2886075"/>
          <p14:tracePt t="37106" x="6086475" y="2886075"/>
          <p14:tracePt t="37122" x="6072188" y="2886075"/>
          <p14:tracePt t="37139" x="6029325" y="2886075"/>
          <p14:tracePt t="37156" x="5980113" y="2886075"/>
          <p14:tracePt t="37173" x="5929313" y="2886075"/>
          <p14:tracePt t="37190" x="5886450" y="2886075"/>
          <p14:tracePt t="37206" x="5829300" y="2908300"/>
          <p14:tracePt t="37209" x="5808663" y="2928938"/>
          <p14:tracePt t="37223" x="5780088" y="2951163"/>
          <p14:tracePt t="37240" x="5743575" y="2957513"/>
          <p14:tracePt t="37257" x="5729288" y="2965450"/>
          <p14:tracePt t="37328" x="5722938" y="2965450"/>
          <p14:tracePt t="37336" x="5715000" y="2965450"/>
          <p14:tracePt t="37346" x="5686425" y="2957513"/>
          <p14:tracePt t="37358" x="5651500" y="2957513"/>
          <p14:tracePt t="37375" x="5600700" y="2957513"/>
          <p14:tracePt t="37392" x="5557838" y="2957513"/>
          <p14:tracePt t="37409" x="5514975" y="2951163"/>
          <p14:tracePt t="37425" x="5494338" y="2943225"/>
          <p14:tracePt t="37443" x="5486400" y="2936875"/>
          <p14:tracePt t="37459" x="5472113" y="2936875"/>
          <p14:tracePt t="37476" x="5465763" y="2936875"/>
          <p14:tracePt t="37493" x="5457825" y="2936875"/>
          <p14:tracePt t="37510" x="5437188" y="2936875"/>
          <p14:tracePt t="37527" x="5414963" y="2936875"/>
          <p14:tracePt t="37543" x="5380038" y="2936875"/>
          <p14:tracePt t="37560" x="5343525" y="2936875"/>
          <p14:tracePt t="37578" x="5329238" y="2936875"/>
          <p14:tracePt t="37734" x="5322888" y="2936875"/>
          <p14:tracePt t="37741" x="5314950" y="2936875"/>
          <p14:tracePt t="37751" x="5300663" y="2936875"/>
          <p14:tracePt t="37762" x="5294313" y="2936875"/>
          <p14:tracePt t="37780" x="5257800" y="2928938"/>
          <p14:tracePt t="37796" x="5243513" y="2922588"/>
          <p14:tracePt t="37813" x="5237163" y="2914650"/>
          <p14:tracePt t="37830" x="5214938" y="2908300"/>
          <p14:tracePt t="37848" x="5200650" y="2900363"/>
          <p14:tracePt t="37864" x="5180013" y="2886075"/>
          <p14:tracePt t="37881" x="5122863" y="2879725"/>
          <p14:tracePt t="37897" x="5080000" y="2857500"/>
          <p14:tracePt t="37914" x="5051425" y="2851150"/>
          <p14:tracePt t="37931" x="5008563" y="2851150"/>
          <p14:tracePt t="37948" x="5000625" y="2851150"/>
          <p14:tracePt t="38062" x="4994275" y="2851150"/>
          <p14:tracePt t="38226" x="4986338" y="2851150"/>
          <p14:tracePt t="38757" x="5022850" y="2851150"/>
          <p14:tracePt t="38765" x="5094288" y="2843213"/>
          <p14:tracePt t="38773" x="5157788" y="2843213"/>
          <p14:tracePt t="38791" x="5337175" y="2843213"/>
          <p14:tracePt t="38807" x="5537200" y="2836863"/>
          <p14:tracePt t="38824" x="5637213" y="2822575"/>
          <p14:tracePt t="38841" x="5708650" y="2814638"/>
          <p14:tracePt t="38858" x="5780088" y="2794000"/>
          <p14:tracePt t="38874" x="5829300" y="2743200"/>
          <p14:tracePt t="38891" x="5880100" y="2728913"/>
          <p14:tracePt t="38908" x="5915025" y="2708275"/>
          <p14:tracePt t="38926" x="6037263" y="2686050"/>
          <p14:tracePt t="38942" x="6186488" y="2657475"/>
          <p14:tracePt t="38959" x="6408738" y="2614613"/>
          <p14:tracePt t="38976" x="6529388" y="2586038"/>
          <p14:tracePt t="38992" x="6580188" y="2571750"/>
          <p14:tracePt t="39010" x="6623050" y="2557463"/>
          <p14:tracePt t="39026" x="6629400" y="2557463"/>
          <p14:tracePt t="39043" x="6637338" y="2557463"/>
          <p14:tracePt t="39060" x="6651625" y="2557463"/>
          <p14:tracePt t="39077" x="6680200" y="2557463"/>
          <p14:tracePt t="39094" x="6708775" y="2557463"/>
          <p14:tracePt t="39111" x="6751638" y="2557463"/>
          <p14:tracePt t="39128" x="6786563" y="2579688"/>
          <p14:tracePt t="39145" x="6843713" y="2593975"/>
          <p14:tracePt t="39161" x="6915150" y="2614613"/>
          <p14:tracePt t="39164" x="6965950" y="2614613"/>
          <p14:tracePt t="39179" x="7058025" y="2622550"/>
          <p14:tracePt t="39194" x="7115175" y="2628900"/>
          <p14:tracePt t="39445" x="7115175" y="2622550"/>
          <p14:tracePt t="39461" x="7129463" y="2622550"/>
          <p14:tracePt t="39468" x="7137400" y="2614613"/>
          <p14:tracePt t="39484" x="7151688" y="2614613"/>
          <p14:tracePt t="39501" x="7158038" y="2614613"/>
          <p14:tracePt t="39515" x="7172325" y="2608263"/>
          <p14:tracePt t="39531" x="7180263" y="2608263"/>
          <p14:tracePt t="39548" x="7186613" y="2600325"/>
          <p14:tracePt t="39565" x="7186613" y="2593975"/>
          <p14:tracePt t="39583" x="7194550" y="2586038"/>
          <p14:tracePt t="39599" x="7200900" y="2586038"/>
          <p14:tracePt t="39616" x="7208838" y="2586038"/>
          <p14:tracePt t="39633" x="7223125" y="2579688"/>
          <p14:tracePt t="39650" x="7251700" y="2571750"/>
          <p14:tracePt t="39666" x="7258050" y="2565400"/>
          <p14:tracePt t="39683" x="7265988" y="2565400"/>
          <p14:tracePt t="39700" x="7265988" y="2557463"/>
          <p14:tracePt t="39718" x="7272338" y="2557463"/>
          <p14:tracePt t="39764" x="7272338" y="2551113"/>
          <p14:tracePt t="40100" x="7272338" y="2543175"/>
          <p14:tracePt t="40304" x="7258050" y="2551113"/>
          <p14:tracePt t="40312" x="7215188" y="2557463"/>
          <p14:tracePt t="40323" x="7180263" y="2557463"/>
          <p14:tracePt t="40341" x="6986588" y="2586038"/>
          <p14:tracePt t="40357" x="6865938" y="2593975"/>
          <p14:tracePt t="40374" x="6757988" y="2608263"/>
          <p14:tracePt t="40391" x="6657975" y="2608263"/>
          <p14:tracePt t="40408" x="6551613" y="2614613"/>
          <p14:tracePt t="40425" x="6365875" y="2628900"/>
          <p14:tracePt t="40441" x="6186488" y="2679700"/>
          <p14:tracePt t="40458" x="6037263" y="2714625"/>
          <p14:tracePt t="40476" x="5794375" y="2808288"/>
          <p14:tracePt t="40492" x="5700713" y="2865438"/>
          <p14:tracePt t="40509" x="5608638" y="2894013"/>
          <p14:tracePt t="40526" x="5551488" y="2908300"/>
          <p14:tracePt t="40543" x="5537200" y="2908300"/>
          <p14:tracePt t="40560" x="5514975" y="2908300"/>
          <p14:tracePt t="40577" x="5443538" y="2928938"/>
          <p14:tracePt t="40593" x="5414963" y="2936875"/>
          <p14:tracePt t="40610" x="5365750" y="2979738"/>
          <p14:tracePt t="40627" x="5337175" y="2986088"/>
          <p14:tracePt t="40644" x="5322888" y="2986088"/>
          <p14:tracePt t="40661" x="5300663" y="2986088"/>
          <p14:tracePt t="40677" x="5251450" y="2965450"/>
          <p14:tracePt t="40694" x="5229225" y="2951163"/>
          <p14:tracePt t="40711" x="5180013" y="2922588"/>
          <p14:tracePt t="40728" x="5122863" y="2886075"/>
          <p14:tracePt t="40745" x="5094288" y="2865438"/>
          <p14:tracePt t="40761" x="5043488" y="2851150"/>
          <p14:tracePt t="40780" x="5014913" y="2843213"/>
          <p14:tracePt t="40795" x="5008563" y="2843213"/>
          <p14:tracePt t="40899" x="5008563" y="2836863"/>
          <p14:tracePt t="40907" x="5008563" y="2828925"/>
          <p14:tracePt t="40915" x="5000625" y="2828925"/>
          <p14:tracePt t="40930" x="4986338" y="2814638"/>
          <p14:tracePt t="40947" x="4972050" y="2814638"/>
          <p14:tracePt t="41227" x="4972050" y="2822575"/>
          <p14:tracePt t="41236" x="4979988" y="2828925"/>
          <p14:tracePt t="41240" x="4979988" y="2836863"/>
          <p14:tracePt t="41251" x="4986338" y="2843213"/>
          <p14:tracePt t="41268" x="4994275" y="2857500"/>
          <p14:tracePt t="41284" x="5000625" y="2879725"/>
          <p14:tracePt t="41301" x="5000625" y="2894013"/>
          <p14:tracePt t="41318" x="5000625" y="2900363"/>
          <p14:tracePt t="41334" x="5014913" y="2908300"/>
          <p14:tracePt t="41366" x="5014913" y="2922588"/>
          <p14:tracePt t="41374" x="5014913" y="2928938"/>
          <p14:tracePt t="41385" x="5014913" y="2936875"/>
          <p14:tracePt t="41402" x="5014913" y="2957513"/>
          <p14:tracePt t="41420" x="5014913" y="2979738"/>
          <p14:tracePt t="41436" x="5014913" y="3008313"/>
          <p14:tracePt t="41455" x="5008563" y="3028950"/>
          <p14:tracePt t="41469" x="5000625" y="3043238"/>
          <p14:tracePt t="41546" x="4994275" y="3051175"/>
          <p14:tracePt t="41562" x="4986338" y="3057525"/>
          <p14:tracePt t="41570" x="4965700" y="3057525"/>
          <p14:tracePt t="41578" x="4943475" y="3071813"/>
          <p14:tracePt t="41587" x="4929188" y="3079750"/>
          <p14:tracePt t="41604" x="4900613" y="3094038"/>
          <p14:tracePt t="41621" x="4886325" y="3108325"/>
          <p14:tracePt t="41638" x="4872038" y="3108325"/>
          <p14:tracePt t="41655" x="4865688" y="3108325"/>
          <p14:tracePt t="41671" x="4857750" y="3114675"/>
          <p14:tracePt t="41688" x="4851400" y="3122613"/>
          <p14:tracePt t="41705" x="4837113" y="3122613"/>
          <p14:tracePt t="41710" x="4822825" y="3122613"/>
          <p14:tracePt t="41726" x="4814888" y="3128963"/>
          <p14:tracePt t="41739" x="4800600" y="3136900"/>
          <p14:tracePt t="41755" x="4779963" y="3136900"/>
          <p14:tracePt t="41772" x="4772025" y="3136900"/>
          <p14:tracePt t="41790" x="4757738" y="3136900"/>
          <p14:tracePt t="41806" x="4751388" y="3136900"/>
          <p14:tracePt t="41823" x="4743450" y="3136900"/>
          <p14:tracePt t="41840" x="4722813" y="3143250"/>
          <p14:tracePt t="41857" x="4694238" y="3143250"/>
          <p14:tracePt t="41874" x="4657725" y="3143250"/>
          <p14:tracePt t="41890" x="4637088" y="3143250"/>
          <p14:tracePt t="41908" x="4622800" y="3143250"/>
          <p14:tracePt t="41924" x="4614863" y="3143250"/>
          <p14:tracePt t="41941" x="4594225" y="3143250"/>
          <p14:tracePt t="41975" x="4579938" y="3143250"/>
          <p14:tracePt t="41994" x="4557713" y="3143250"/>
          <p14:tracePt t="42008" x="4537075" y="3136900"/>
          <p14:tracePt t="42025" x="4508500" y="3136900"/>
          <p14:tracePt t="42042" x="4486275" y="3136900"/>
          <p14:tracePt t="42059" x="4465638" y="3136900"/>
          <p14:tracePt t="42076" x="4457700" y="3136900"/>
          <p14:tracePt t="42124" x="4451350" y="3136900"/>
          <p14:tracePt t="42131" x="4437063" y="3136900"/>
          <p14:tracePt t="42143" x="4429125" y="3128963"/>
          <p14:tracePt t="42160" x="4408488" y="3128963"/>
          <p14:tracePt t="42177" x="4343400" y="3128963"/>
          <p14:tracePt t="42194" x="4314825" y="3128963"/>
          <p14:tracePt t="42211" x="4300538" y="3122613"/>
          <p14:tracePt t="42227" x="4286250" y="3114675"/>
          <p14:tracePt t="42244" x="4279900" y="3114675"/>
          <p14:tracePt t="42261" x="4279900" y="3108325"/>
          <p14:tracePt t="42278" x="4279900" y="3100388"/>
          <p14:tracePt t="42298" x="4279900" y="3094038"/>
          <p14:tracePt t="42313" x="4271963" y="3079750"/>
          <p14:tracePt t="42330" x="4265613" y="3065463"/>
          <p14:tracePt t="42345" x="4257675" y="3043238"/>
          <p14:tracePt t="42362" x="4257675" y="3028950"/>
          <p14:tracePt t="42379" x="4257675" y="3022600"/>
          <p14:tracePt t="42413" x="4257675" y="3008313"/>
          <p14:tracePt t="42446" x="4251325" y="2994025"/>
          <p14:tracePt t="42463" x="4251325" y="2986088"/>
          <p14:tracePt t="42480" x="4251325" y="2979738"/>
          <p14:tracePt t="42497" x="4251325" y="2971800"/>
          <p14:tracePt t="42514" x="4251325" y="2957513"/>
          <p14:tracePt t="42531" x="4251325" y="2951163"/>
          <p14:tracePt t="42548" x="4251325" y="2943225"/>
          <p14:tracePt t="42565" x="4251325" y="2928938"/>
          <p14:tracePt t="42581" x="4243388" y="2922588"/>
          <p14:tracePt t="42603" x="4243388" y="2908300"/>
          <p14:tracePt t="42618" x="4243388" y="2900363"/>
          <p14:tracePt t="42634" x="4243388" y="2894013"/>
          <p14:tracePt t="42657" x="4243388" y="2886075"/>
          <p14:tracePt t="42670" x="4243388" y="2879725"/>
          <p14:tracePt t="42695" x="4243388" y="2871788"/>
          <p14:tracePt t="42834" x="4243388" y="2865438"/>
          <p14:tracePt t="43063" x="4271963" y="2865438"/>
          <p14:tracePt t="43071" x="4300538" y="2865438"/>
          <p14:tracePt t="43076" x="4329113" y="2865438"/>
          <p14:tracePt t="43086" x="4379913" y="2871788"/>
          <p14:tracePt t="43104" x="4471988" y="2871788"/>
          <p14:tracePt t="43120" x="4522788" y="2871788"/>
          <p14:tracePt t="43138" x="4537075" y="2871788"/>
          <p14:tracePt t="43154" x="4551363" y="2871788"/>
          <p14:tracePt t="43273" x="4557713" y="2871788"/>
          <p14:tracePt t="43342" x="4557713" y="2865438"/>
          <p14:tracePt t="43398" x="4586288" y="2865438"/>
          <p14:tracePt t="43404" x="4608513" y="2865438"/>
          <p14:tracePt t="43411" x="4622800" y="2865438"/>
          <p14:tracePt t="43424" x="4637088" y="2865438"/>
          <p14:tracePt t="43441" x="4686300" y="2857500"/>
          <p14:tracePt t="43458" x="4694238" y="2857500"/>
          <p14:tracePt t="43474" x="4694238" y="2851150"/>
          <p14:tracePt t="43476" x="4700588" y="2851150"/>
          <p14:tracePt t="43508" x="4708525" y="2851150"/>
          <p14:tracePt t="43525" x="4714875" y="2836863"/>
          <p14:tracePt t="43542" x="4722813" y="2828925"/>
          <p14:tracePt t="43558" x="4737100" y="2828925"/>
          <p14:tracePt t="43575" x="4772025" y="2822575"/>
          <p14:tracePt t="43592" x="4786313" y="2814638"/>
          <p14:tracePt t="43727" x="4794250" y="2814638"/>
          <p14:tracePt t="43747" x="4800600" y="2814638"/>
          <p14:tracePt t="43810" x="4808538" y="2814638"/>
          <p14:tracePt t="43818" x="4814888" y="2814638"/>
          <p14:tracePt t="43834" x="4822825" y="2814638"/>
          <p14:tracePt t="43850" x="4829175" y="2814638"/>
          <p14:tracePt t="43862" x="4837113" y="2814638"/>
          <p14:tracePt t="43879" x="4857750" y="2814638"/>
          <p14:tracePt t="43895" x="4894263" y="2814638"/>
          <p14:tracePt t="43912" x="4943475" y="2822575"/>
          <p14:tracePt t="43929" x="4972050" y="2828925"/>
          <p14:tracePt t="43946" x="4979988" y="2828925"/>
          <p14:tracePt t="44069" x="4979988" y="2836863"/>
          <p14:tracePt t="44085" x="4986338" y="2836863"/>
          <p14:tracePt t="44162" x="4986338" y="2843213"/>
          <p14:tracePt t="44170" x="4986338" y="2851150"/>
          <p14:tracePt t="44186" x="4986338" y="2857500"/>
          <p14:tracePt t="44198" x="4986338" y="2865438"/>
          <p14:tracePt t="44215" x="4986338" y="2871788"/>
          <p14:tracePt t="44232" x="4979988" y="2886075"/>
          <p14:tracePt t="44249" x="4979988" y="2908300"/>
          <p14:tracePt t="44266" x="4979988" y="2914650"/>
          <p14:tracePt t="44283" x="4979988" y="2928938"/>
          <p14:tracePt t="44300" x="4972050" y="2936875"/>
          <p14:tracePt t="44316" x="4965700" y="2936875"/>
          <p14:tracePt t="44333" x="4951413" y="2957513"/>
          <p14:tracePt t="44352" x="4943475" y="2965450"/>
          <p14:tracePt t="44367" x="4937125" y="2971800"/>
          <p14:tracePt t="44384" x="4937125" y="2979738"/>
          <p14:tracePt t="44402" x="4922838" y="2986088"/>
          <p14:tracePt t="44418" x="4914900" y="2986088"/>
          <p14:tracePt t="44435" x="4908550" y="3000375"/>
          <p14:tracePt t="44451" x="4900613" y="3000375"/>
          <p14:tracePt t="44485" x="4894263" y="3008313"/>
          <p14:tracePt t="44513" x="4894263" y="3014663"/>
          <p14:tracePt t="44524" x="4886325" y="3014663"/>
          <p14:tracePt t="44535" x="4879975" y="3022600"/>
          <p14:tracePt t="44563" x="4872038" y="3022600"/>
          <p14:tracePt t="44569" x="4865688" y="3028950"/>
          <p14:tracePt t="44586" x="4857750" y="3051175"/>
          <p14:tracePt t="44604" x="4843463" y="3057525"/>
          <p14:tracePt t="44620" x="4837113" y="3057525"/>
          <p14:tracePt t="44636" x="4837113" y="3065463"/>
          <p14:tracePt t="44673" x="4829175" y="3065463"/>
          <p14:tracePt t="44695" x="4822825" y="3071813"/>
          <p14:tracePt t="44710" x="4814888" y="3071813"/>
          <p14:tracePt t="44721" x="4808538" y="3086100"/>
          <p14:tracePt t="44738" x="4800600" y="3086100"/>
          <p14:tracePt t="44755" x="4786313" y="3086100"/>
          <p14:tracePt t="44771" x="4779963" y="3086100"/>
          <p14:tracePt t="44789" x="4765675" y="3086100"/>
          <p14:tracePt t="44807" x="4743450" y="3086100"/>
          <p14:tracePt t="44822" x="4729163" y="3086100"/>
          <p14:tracePt t="44839" x="4714875" y="3086100"/>
          <p14:tracePt t="44856" x="4708525" y="3086100"/>
          <p14:tracePt t="44875" x="4672013" y="3086100"/>
          <p14:tracePt t="44889" x="4651375" y="3100388"/>
          <p14:tracePt t="44906" x="4622800" y="3100388"/>
          <p14:tracePt t="44923" x="4600575" y="3100388"/>
          <p14:tracePt t="44943" x="4586288" y="3100388"/>
          <p14:tracePt t="44957" x="4572000" y="3100388"/>
          <p14:tracePt t="44974" x="4543425" y="3100388"/>
          <p14:tracePt t="44990" x="4529138" y="3100388"/>
          <p14:tracePt t="45007" x="4508500" y="3100388"/>
          <p14:tracePt t="45025" x="4479925" y="3094038"/>
          <p14:tracePt t="45041" x="4465638" y="3094038"/>
          <p14:tracePt t="45058" x="4451350" y="3094038"/>
          <p14:tracePt t="45076" x="4443413" y="3094038"/>
          <p14:tracePt t="45091" x="4437063" y="3094038"/>
          <p14:tracePt t="45108" x="4422775" y="3094038"/>
          <p14:tracePt t="45125" x="4414838" y="3094038"/>
          <p14:tracePt t="45142" x="4400550" y="3094038"/>
          <p14:tracePt t="45159" x="4394200" y="3094038"/>
          <p14:tracePt t="45176" x="4386263" y="3086100"/>
          <p14:tracePt t="45281" x="4379913" y="3086100"/>
          <p14:tracePt t="45303" x="4371975" y="3071813"/>
          <p14:tracePt t="45310" x="4365625" y="3057525"/>
          <p14:tracePt t="45319" x="4357688" y="3057525"/>
          <p14:tracePt t="45328" x="4357688" y="3051175"/>
          <p14:tracePt t="45345" x="4343400" y="3051175"/>
          <p14:tracePt t="45429" x="4343400" y="3043238"/>
          <p14:tracePt t="45460" x="4337050" y="3036888"/>
          <p14:tracePt t="45475" x="4337050" y="3028950"/>
          <p14:tracePt t="45490" x="4329113" y="3028950"/>
          <p14:tracePt t="45498" x="4329113" y="3022600"/>
          <p14:tracePt t="45516" x="4329113" y="3014663"/>
          <p14:tracePt t="45530" x="4322763" y="3000375"/>
          <p14:tracePt t="45546" x="4322763" y="2986088"/>
          <p14:tracePt t="45564" x="4322763" y="2965450"/>
          <p14:tracePt t="45580" x="4322763" y="2957513"/>
          <p14:tracePt t="45597" x="4322763" y="2943225"/>
          <p14:tracePt t="45633" x="4322763" y="2936875"/>
          <p14:tracePt t="45640" x="4322763" y="2928938"/>
          <p14:tracePt t="45662" x="4322763" y="2922588"/>
          <p14:tracePt t="45671" x="4329113" y="2908300"/>
          <p14:tracePt t="45681" x="4329113" y="2900363"/>
          <p14:tracePt t="45698" x="4337050" y="2894013"/>
          <p14:tracePt t="45715" x="4337050" y="2879725"/>
          <p14:tracePt t="45765" x="4343400" y="2871788"/>
          <p14:tracePt t="45810" x="4351338" y="2865438"/>
          <p14:tracePt t="45867" x="4357688" y="2865438"/>
          <p14:tracePt t="45883" x="4365625" y="2857500"/>
          <p14:tracePt t="45891" x="4371975" y="2857500"/>
          <p14:tracePt t="45904" x="4379913" y="2857500"/>
          <p14:tracePt t="46297" x="4386263" y="2857500"/>
          <p14:tracePt t="46382" x="4394200" y="2857500"/>
          <p14:tracePt t="47249" x="4394200" y="2843213"/>
          <p14:tracePt t="47256" x="4408488" y="2828925"/>
          <p14:tracePt t="47265" x="4408488" y="2814638"/>
          <p14:tracePt t="47282" x="4457700" y="2728913"/>
          <p14:tracePt t="47299" x="4508500" y="2593975"/>
          <p14:tracePt t="47316" x="4522788" y="2528888"/>
          <p14:tracePt t="47332" x="4537075" y="2479675"/>
          <p14:tracePt t="47335" x="4537075" y="2465388"/>
          <p14:tracePt t="47349" x="4537075" y="2451100"/>
          <p14:tracePt t="47367" x="4537075" y="2443163"/>
          <p14:tracePt t="47383" x="4537075" y="2436813"/>
          <p14:tracePt t="47400" x="4537075" y="2428875"/>
          <p14:tracePt t="47417" x="4537075" y="2422525"/>
          <p14:tracePt t="47434" x="4537075" y="2408238"/>
          <p14:tracePt t="47451" x="4543425" y="2393950"/>
          <p14:tracePt t="47467" x="4543425" y="2371725"/>
          <p14:tracePt t="47485" x="4543425" y="2357438"/>
          <p14:tracePt t="47501" x="4543425" y="2343150"/>
          <p14:tracePt t="47518" x="4543425" y="2336800"/>
          <p14:tracePt t="47535" x="4543425" y="2328863"/>
          <p14:tracePt t="47608" x="4537075" y="2328863"/>
          <p14:tracePt t="47629" x="4522788" y="2328863"/>
          <p14:tracePt t="47637" x="4514850" y="2328863"/>
          <p14:tracePt t="47646" x="4508500" y="2328863"/>
          <p14:tracePt t="47663" x="4500563" y="2328863"/>
          <p14:tracePt t="47672" x="4494213" y="2322513"/>
          <p14:tracePt t="47725" x="4486275" y="2322513"/>
          <p14:tracePt t="47740" x="4479925" y="2314575"/>
          <p14:tracePt t="47749" x="4465638" y="2314575"/>
          <p14:tracePt t="47757" x="4429125" y="2308225"/>
          <p14:tracePt t="47770" x="4394200" y="2300288"/>
          <p14:tracePt t="47787" x="4329113" y="2300288"/>
          <p14:tracePt t="47804" x="4308475" y="2300288"/>
          <p14:tracePt t="47838" x="4322763" y="2328863"/>
          <p14:tracePt t="47855" x="4357688" y="2351088"/>
          <p14:tracePt t="47871" x="4386263" y="2371725"/>
          <p14:tracePt t="47889" x="4408488" y="2386013"/>
          <p14:tracePt t="48334" x="4408488" y="2379663"/>
          <p14:tracePt t="48352" x="4408488" y="2371725"/>
          <p14:tracePt t="48388" x="4408488" y="2365375"/>
          <p14:tracePt t="48397" x="4414838" y="2365375"/>
          <p14:tracePt t="48499" x="4414838" y="2357438"/>
          <p14:tracePt t="48538" x="4414838" y="2351088"/>
          <p14:tracePt t="49944" x="4414838" y="2343150"/>
          <p14:tracePt t="50069" x="4414838" y="2336800"/>
          <p14:tracePt t="50179" x="4414838" y="2328863"/>
          <p14:tracePt t="50429" x="4408488" y="2328863"/>
          <p14:tracePt t="50450" x="4408488" y="2336800"/>
          <p14:tracePt t="50802" x="4408488" y="2343150"/>
          <p14:tracePt t="50850" x="4414838" y="2343150"/>
          <p14:tracePt t="51107" x="4437063" y="2343150"/>
          <p14:tracePt t="51116" x="4457700" y="2328863"/>
          <p14:tracePt t="51123" x="4508500" y="2328863"/>
          <p14:tracePt t="51140" x="4600575" y="2308225"/>
          <p14:tracePt t="51157" x="4714875" y="2293938"/>
          <p14:tracePt t="51174" x="4794250" y="2293938"/>
          <p14:tracePt t="51191" x="4872038" y="2286000"/>
          <p14:tracePt t="51208" x="5029200" y="2214563"/>
          <p14:tracePt t="51225" x="5200650" y="2093913"/>
          <p14:tracePt t="51241" x="5386388" y="2043113"/>
          <p14:tracePt t="51258" x="5557838" y="2008188"/>
          <p14:tracePt t="51275" x="5722938" y="1979613"/>
          <p14:tracePt t="51292" x="5780088" y="1965325"/>
          <p14:tracePt t="51309" x="5800725" y="1965325"/>
          <p14:tracePt t="51325" x="5815013" y="1965325"/>
          <p14:tracePt t="51342" x="5851525" y="1971675"/>
          <p14:tracePt t="51359" x="5943600" y="1971675"/>
          <p14:tracePt t="51376" x="6037263" y="1965325"/>
          <p14:tracePt t="51393" x="6186488" y="1965325"/>
          <p14:tracePt t="51410" x="6294438" y="1965325"/>
          <p14:tracePt t="51411" x="6337300" y="1965325"/>
          <p14:tracePt t="51427" x="6365875" y="1965325"/>
          <p14:tracePt t="51570" x="6357938" y="1971675"/>
          <p14:tracePt t="51576" x="6351588" y="1971675"/>
          <p14:tracePt t="51584" x="6343650" y="1985963"/>
          <p14:tracePt t="51595" x="6329363" y="1993900"/>
          <p14:tracePt t="51612" x="6294438" y="2000250"/>
          <p14:tracePt t="51630" x="6143625" y="2036763"/>
          <p14:tracePt t="51646" x="5980113" y="2057400"/>
          <p14:tracePt t="51663" x="5822950" y="2085975"/>
          <p14:tracePt t="51680" x="5665788" y="2108200"/>
          <p14:tracePt t="51696" x="5508625" y="2143125"/>
          <p14:tracePt t="51713" x="5351463" y="2185988"/>
          <p14:tracePt t="51730" x="5194300" y="2214563"/>
          <p14:tracePt t="51747" x="4972050" y="2243138"/>
          <p14:tracePt t="51765" x="4879975" y="2251075"/>
          <p14:tracePt t="51780" x="4786313" y="2265363"/>
          <p14:tracePt t="51798" x="4737100" y="2271713"/>
          <p14:tracePt t="51814" x="4679950" y="2279650"/>
          <p14:tracePt t="51831" x="4637088" y="2279650"/>
          <p14:tracePt t="51849" x="4586288" y="2293938"/>
          <p14:tracePt t="51865" x="4572000" y="2293938"/>
          <p14:tracePt t="51882" x="4565650" y="2300288"/>
          <p14:tracePt t="51899" x="4551363" y="2300288"/>
          <p14:tracePt t="51915" x="4522788" y="2300288"/>
          <p14:tracePt t="51932" x="4479925" y="2300288"/>
          <p14:tracePt t="51950" x="4451350" y="2300288"/>
          <p14:tracePt t="51966" x="4443413" y="2300288"/>
          <p14:tracePt t="52044" x="4437063" y="2300288"/>
          <p14:tracePt t="57569" x="4429125" y="2308225"/>
          <p14:tracePt t="57975" x="4437063" y="2314575"/>
          <p14:tracePt t="57990" x="4443413" y="2314575"/>
          <p14:tracePt t="58021" x="4451350" y="2314575"/>
          <p14:tracePt t="58333" x="4457700" y="2314575"/>
          <p14:tracePt t="58356" x="4465638" y="2314575"/>
          <p14:tracePt t="58426" x="4471988" y="2314575"/>
          <p14:tracePt t="58434" x="4479925" y="2314575"/>
          <p14:tracePt t="58450" x="4494213" y="2308225"/>
          <p14:tracePt t="58458" x="4500563" y="2308225"/>
          <p14:tracePt t="58469" x="4508500" y="2308225"/>
          <p14:tracePt t="58486" x="4514850" y="2308225"/>
          <p14:tracePt t="58503" x="4522788" y="2308225"/>
          <p14:tracePt t="58567" x="4529138" y="2308225"/>
          <p14:tracePt t="58574" x="4537075" y="2308225"/>
          <p14:tracePt t="58591" x="4543425" y="2308225"/>
          <p14:tracePt t="58604" x="4551363" y="2308225"/>
          <p14:tracePt t="58621" x="4557713" y="2308225"/>
          <p14:tracePt t="58638" x="4565650" y="2308225"/>
          <p14:tracePt t="58654" x="4572000" y="2308225"/>
          <p14:tracePt t="58671" x="4586288" y="2308225"/>
          <p14:tracePt t="58689" x="4614863" y="2308225"/>
          <p14:tracePt t="58705" x="4622800" y="2308225"/>
          <p14:tracePt t="58708" x="4629150" y="2308225"/>
          <p14:tracePt t="58724" x="4637088" y="2308225"/>
          <p14:tracePt t="58739" x="4651375" y="2314575"/>
          <p14:tracePt t="58756" x="4657725" y="2314575"/>
          <p14:tracePt t="58773" x="4665663" y="2314575"/>
          <p14:tracePt t="58789" x="4679950" y="2314575"/>
          <p14:tracePt t="58807" x="4694238" y="2314575"/>
          <p14:tracePt t="58823" x="4722813" y="2314575"/>
          <p14:tracePt t="58840" x="4743450" y="2314575"/>
          <p14:tracePt t="58859" x="4751388" y="2314575"/>
          <p14:tracePt t="59029" x="4751388" y="2322513"/>
          <p14:tracePt t="59074" x="4743450" y="2322513"/>
          <p14:tracePt t="59083" x="4737100" y="2322513"/>
          <p14:tracePt t="59092" x="4714875" y="2322513"/>
          <p14:tracePt t="59110" x="4700588" y="2328863"/>
          <p14:tracePt t="59144" x="4643438" y="2336800"/>
          <p14:tracePt t="59160" x="4622800" y="2336800"/>
          <p14:tracePt t="59177" x="4608513" y="2336800"/>
          <p14:tracePt t="59194" x="4594225" y="2336800"/>
          <p14:tracePt t="59211" x="4579938" y="2343150"/>
          <p14:tracePt t="59228" x="4565650" y="2343150"/>
          <p14:tracePt t="59244" x="4557713" y="2343150"/>
          <p14:tracePt t="59261" x="4551363" y="2343150"/>
          <p14:tracePt t="59279" x="4543425" y="2343150"/>
          <p14:tracePt t="59318" x="4537075" y="2343150"/>
          <p14:tracePt t="59340" x="4529138" y="2343150"/>
          <p14:tracePt t="59574" x="4537075" y="2343150"/>
          <p14:tracePt t="59592" x="4543425" y="2343150"/>
          <p14:tracePt t="59615" x="4551363" y="2343150"/>
          <p14:tracePt t="59622" x="4557713" y="2343150"/>
          <p14:tracePt t="59631" x="4565650" y="2343150"/>
          <p14:tracePt t="59649" x="4572000" y="2336800"/>
          <p14:tracePt t="59666" x="4586288" y="2336800"/>
          <p14:tracePt t="59683" x="4600575" y="2322513"/>
          <p14:tracePt t="59778" x="4608513" y="2322513"/>
          <p14:tracePt t="60021" x="4600575" y="2322513"/>
          <p14:tracePt t="60037" x="4594225" y="2322513"/>
          <p14:tracePt t="60053" x="4586288" y="2322513"/>
          <p14:tracePt t="60060" x="4572000" y="2322513"/>
          <p14:tracePt t="60074" x="4565650" y="2322513"/>
          <p14:tracePt t="60099" x="4557713" y="2328863"/>
          <p14:tracePt t="60106" x="4551363" y="2328863"/>
          <p14:tracePt t="60122" x="4543425" y="2328863"/>
          <p14:tracePt t="60176" x="4537075" y="2328863"/>
          <p14:tracePt t="60216" x="4522788" y="2336800"/>
          <p14:tracePt t="60872" x="4537075" y="2336800"/>
          <p14:tracePt t="60888" x="4543425" y="2336800"/>
          <p14:tracePt t="60896" x="4557713" y="2336800"/>
          <p14:tracePt t="60918" x="4565650" y="2336800"/>
          <p14:tracePt t="60934" x="4572000" y="2336800"/>
          <p14:tracePt t="60964" x="4579938" y="2336800"/>
          <p14:tracePt t="61099" x="4586288" y="2336800"/>
          <p14:tracePt t="61536" x="4579938" y="2336800"/>
          <p14:tracePt t="61552" x="4572000" y="2336800"/>
          <p14:tracePt t="61622" x="4565650" y="2336800"/>
          <p14:tracePt t="61716" x="4557713" y="2336800"/>
          <p14:tracePt t="61761" x="4557713" y="2343150"/>
          <p14:tracePt t="61881" x="4551363" y="2343150"/>
          <p14:tracePt t="61894" x="4543425" y="2343150"/>
          <p14:tracePt t="61926" x="4537075" y="2343150"/>
          <p14:tracePt t="61951" x="4529138" y="2343150"/>
          <p14:tracePt t="61980" x="4522788" y="2343150"/>
          <p14:tracePt t="62005" x="4522788" y="2351088"/>
          <p14:tracePt t="62020" x="4514850" y="2351088"/>
          <p14:tracePt t="62052" x="4508500" y="2351088"/>
          <p14:tracePt t="62583" x="4500563" y="2351088"/>
          <p14:tracePt t="64161" x="4494213" y="2351088"/>
          <p14:tracePt t="64168" x="4486275" y="2351088"/>
          <p14:tracePt t="64184" x="4479925" y="2343150"/>
          <p14:tracePt t="64394" x="4479925" y="2336800"/>
          <p14:tracePt t="64825" x="4486275" y="2336800"/>
          <p14:tracePt t="64865" x="4494213" y="2336800"/>
          <p14:tracePt t="64870" x="4500563" y="2336800"/>
          <p14:tracePt t="64887" x="4514850" y="2336800"/>
          <p14:tracePt t="64895" x="4522788" y="2336800"/>
          <p14:tracePt t="64905" x="4529138" y="2336800"/>
          <p14:tracePt t="64922" x="4557713" y="2336800"/>
          <p14:tracePt t="64939" x="4572000" y="2336800"/>
          <p14:tracePt t="65051" x="4579938" y="2336800"/>
          <p14:tracePt t="65206" x="4586288" y="2336800"/>
          <p14:tracePt t="65214" x="4594225" y="2336800"/>
          <p14:tracePt t="65225" x="4600575" y="2336800"/>
          <p14:tracePt t="65243" x="4608513" y="2336800"/>
          <p14:tracePt t="65259" x="4614863" y="2336800"/>
          <p14:tracePt t="65402" x="4600575" y="2336800"/>
          <p14:tracePt t="65410" x="4586288" y="2336800"/>
          <p14:tracePt t="65418" x="4579938" y="2336800"/>
          <p14:tracePt t="65428" x="4572000" y="2336800"/>
          <p14:tracePt t="65444" x="4565650" y="2328863"/>
          <p14:tracePt t="65461" x="4557713" y="2328863"/>
          <p14:tracePt t="65542" x="4557713" y="2322513"/>
          <p14:tracePt t="65551" x="4551363" y="2322513"/>
          <p14:tracePt t="65562" x="4543425" y="2322513"/>
          <p14:tracePt t="65579" x="4529138" y="2322513"/>
          <p14:tracePt t="65596" x="4522788" y="2322513"/>
          <p14:tracePt t="65613" x="4508500" y="2322513"/>
          <p14:tracePt t="65668" x="4500563" y="2322513"/>
          <p14:tracePt t="65683" x="4494213" y="2322513"/>
          <p14:tracePt t="65692" x="4479925" y="2322513"/>
          <p14:tracePt t="65699" x="4465638" y="2322513"/>
          <p14:tracePt t="65714" x="4457700" y="2322513"/>
          <p14:tracePt t="67153" x="4451350" y="2322513"/>
          <p14:tracePt t="67168" x="4451350" y="2328863"/>
          <p14:tracePt t="67177" x="4443413" y="2328863"/>
          <p14:tracePt t="67207" x="4437063" y="2328863"/>
          <p14:tracePt t="67214" x="4429125" y="2328863"/>
          <p14:tracePt t="67230" x="4422775" y="2328863"/>
          <p14:tracePt t="67246" x="4414838" y="2328863"/>
          <p14:tracePt t="67262" x="4408488" y="2328863"/>
          <p14:tracePt t="67267" x="4400550" y="2336800"/>
          <p14:tracePt t="67566" x="4408488" y="2336800"/>
          <p14:tracePt t="67575" x="4414838" y="2336800"/>
          <p14:tracePt t="67598" x="4422775" y="2336800"/>
          <p14:tracePt t="67863" x="4414838" y="2328863"/>
          <p14:tracePt t="67870" x="4394200" y="2322513"/>
          <p14:tracePt t="67879" x="4394200" y="2314575"/>
          <p14:tracePt t="67894" x="4386263" y="2314575"/>
          <p14:tracePt t="68161" x="4394200" y="2314575"/>
          <p14:tracePt t="68168" x="4400550" y="2314575"/>
          <p14:tracePt t="68191" x="4408488" y="2314575"/>
          <p14:tracePt t="68738" x="4400550" y="2314575"/>
          <p14:tracePt t="70613" x="4408488" y="2314575"/>
          <p14:tracePt t="70691" x="4414838" y="2314575"/>
          <p14:tracePt t="70707" x="4422775" y="2314575"/>
          <p14:tracePt t="70714" x="4429125" y="2314575"/>
          <p14:tracePt t="70739" x="4437063" y="2314575"/>
          <p14:tracePt t="70769" x="4443413" y="2314575"/>
          <p14:tracePt t="71637" x="4451350" y="2314575"/>
          <p14:tracePt t="71675" x="4457700" y="2314575"/>
          <p14:tracePt t="71682" x="4465638" y="2314575"/>
          <p14:tracePt t="71695" x="4486275" y="2314575"/>
          <p14:tracePt t="71713" x="4529138" y="2314575"/>
          <p14:tracePt t="71729" x="4543425" y="2314575"/>
          <p14:tracePt t="71762" x="4551363" y="2308225"/>
          <p14:tracePt t="71862" x="4557713" y="2308225"/>
          <p14:tracePt t="71870" x="4565650" y="2308225"/>
          <p14:tracePt t="71881" x="4572000" y="2308225"/>
          <p14:tracePt t="71897" x="4586288" y="2300288"/>
          <p14:tracePt t="71972" x="4594225" y="2300288"/>
          <p14:tracePt t="72003" x="4600575" y="2300288"/>
          <p14:tracePt t="72010" x="4600575" y="2314575"/>
          <p14:tracePt t="72019" x="4600575" y="2328863"/>
          <p14:tracePt t="72033" x="4600575" y="2351088"/>
          <p14:tracePt t="72049" x="4600575" y="2379663"/>
          <p14:tracePt t="72066" x="4600575" y="2393950"/>
          <p14:tracePt t="72083" x="4600575" y="2414588"/>
          <p14:tracePt t="72100" x="4600575" y="2422525"/>
          <p14:tracePt t="72116" x="4600575" y="2428875"/>
          <p14:tracePt t="72133" x="4600575" y="2436813"/>
          <p14:tracePt t="72150" x="4600575" y="2465388"/>
          <p14:tracePt t="72167" x="4600575" y="2500313"/>
          <p14:tracePt t="72184" x="4594225" y="2551113"/>
          <p14:tracePt t="72201" x="4594225" y="2622550"/>
          <p14:tracePt t="72217" x="4594225" y="2643188"/>
          <p14:tracePt t="72234" x="4600575" y="2671763"/>
          <p14:tracePt t="72252" x="4600575" y="2700338"/>
          <p14:tracePt t="72269" x="4600575" y="2714625"/>
          <p14:tracePt t="72285" x="4600575" y="2722563"/>
          <p14:tracePt t="72302" x="4600575" y="2728913"/>
          <p14:tracePt t="72319" x="4600575" y="2751138"/>
          <p14:tracePt t="72335" x="4600575" y="2771775"/>
          <p14:tracePt t="72352" x="4608513" y="2814638"/>
          <p14:tracePt t="72354" x="4608513" y="2828925"/>
          <p14:tracePt t="72369" x="4608513" y="2836863"/>
          <p14:tracePt t="72535" x="4614863" y="2836863"/>
          <p14:tracePt t="72948" x="4622800" y="2836863"/>
          <p14:tracePt t="72956" x="4629150" y="2836863"/>
          <p14:tracePt t="72964" x="4651375" y="2836863"/>
          <p14:tracePt t="72975" x="4665663" y="2851150"/>
          <p14:tracePt t="72993" x="4737100" y="2879725"/>
          <p14:tracePt t="73010" x="4857750" y="2908300"/>
          <p14:tracePt t="73026" x="4914900" y="2928938"/>
          <p14:tracePt t="73043" x="4937125" y="2928938"/>
          <p14:tracePt t="73060" x="4943475" y="2928938"/>
          <p14:tracePt t="73198" x="4943475" y="2936875"/>
          <p14:tracePt t="73244" x="4937125" y="2936875"/>
          <p14:tracePt t="73362" x="4929188" y="2936875"/>
          <p14:tracePt t="73371" x="4908550" y="2936875"/>
          <p14:tracePt t="73380" x="4879975" y="2936875"/>
          <p14:tracePt t="73397" x="4837113" y="2943225"/>
          <p14:tracePt t="73413" x="4822825" y="2943225"/>
          <p14:tracePt t="73432" x="4794250" y="2943225"/>
          <p14:tracePt t="73448" x="4757738" y="2943225"/>
          <p14:tracePt t="73465" x="4729163" y="2936875"/>
          <p14:tracePt t="73481" x="4714875" y="2936875"/>
          <p14:tracePt t="73498" x="4708525" y="2936875"/>
          <p14:tracePt t="73515" x="4700588" y="2936875"/>
          <p14:tracePt t="73518" x="4700588" y="2928938"/>
          <p14:tracePt t="73532" x="4700588" y="2922588"/>
          <p14:tracePt t="73549" x="4686300" y="2871788"/>
          <p14:tracePt t="73567" x="4672013" y="2828925"/>
          <p14:tracePt t="73583" x="4665663" y="2786063"/>
          <p14:tracePt t="73600" x="4665663" y="2771775"/>
          <p14:tracePt t="73616" x="4665663" y="2757488"/>
          <p14:tracePt t="73633" x="4665663" y="2751138"/>
          <p14:tracePt t="73649" x="4665663" y="2736850"/>
          <p14:tracePt t="73667" x="4694238" y="2722563"/>
          <p14:tracePt t="73683" x="4722813" y="2708275"/>
          <p14:tracePt t="73700" x="4757738" y="2700338"/>
          <p14:tracePt t="73717" x="4800600" y="2693988"/>
          <p14:tracePt t="73734" x="4837113" y="2686050"/>
          <p14:tracePt t="73751" x="4894263" y="2686050"/>
          <p14:tracePt t="73768" x="4908550" y="2686050"/>
          <p14:tracePt t="73784" x="4922838" y="2686050"/>
          <p14:tracePt t="73801" x="4929188" y="2686050"/>
          <p14:tracePt t="73818" x="4929188" y="2708275"/>
          <p14:tracePt t="73835" x="4929188" y="2743200"/>
          <p14:tracePt t="73852" x="4929188" y="2779713"/>
          <p14:tracePt t="73869" x="4922838" y="2808288"/>
          <p14:tracePt t="73942" x="4914900" y="2814638"/>
          <p14:tracePt t="73979" x="4908550" y="2822575"/>
          <p14:tracePt t="73994" x="4908550" y="2828925"/>
          <p14:tracePt t="74001" x="4900613" y="2836863"/>
          <p14:tracePt t="74018" x="4894263" y="2836863"/>
          <p14:tracePt t="74033" x="4894263" y="2843213"/>
          <p14:tracePt t="74042" x="4886325" y="2843213"/>
          <p14:tracePt t="74166" x="4879975" y="2843213"/>
          <p14:tracePt t="74181" x="4872038" y="2843213"/>
          <p14:tracePt t="74191" x="4872038" y="2851150"/>
          <p14:tracePt t="74208" x="4865688" y="2851150"/>
          <p14:tracePt t="74223" x="4857750" y="2851150"/>
          <p14:tracePt t="74244" x="4851400" y="2851150"/>
          <p14:tracePt t="74338" x="4857750" y="2836863"/>
          <p14:tracePt t="74346" x="4865688" y="2836863"/>
          <p14:tracePt t="74357" x="4872038" y="2828925"/>
          <p14:tracePt t="74375" x="4879975" y="2828925"/>
          <p14:tracePt t="74465" x="4879975" y="2822575"/>
          <p14:tracePt t="74480" x="4886325" y="2814638"/>
          <p14:tracePt t="74487" x="4894263" y="2808288"/>
          <p14:tracePt t="74495" x="4900613" y="2800350"/>
          <p14:tracePt t="74509" x="4908550" y="2800350"/>
          <p14:tracePt t="74525" x="4914900" y="2794000"/>
          <p14:tracePt t="74713" x="4922838" y="2794000"/>
          <p14:tracePt t="75191" x="4929188" y="2794000"/>
          <p14:tracePt t="75206" x="4929188" y="2800350"/>
          <p14:tracePt t="75472" x="4937125" y="2800350"/>
          <p14:tracePt t="75489" x="4937125" y="2808288"/>
          <p14:tracePt t="75527" x="4937125" y="2814638"/>
          <p14:tracePt t="75535" x="4943475" y="2814638"/>
          <p14:tracePt t="75542" x="4943475" y="2822575"/>
          <p14:tracePt t="75636" x="4943475" y="2828925"/>
          <p14:tracePt t="75659" x="4943475" y="2836863"/>
          <p14:tracePt t="75666" x="4943475" y="2843213"/>
          <p14:tracePt t="75692" x="4943475" y="2851150"/>
          <p14:tracePt t="75709" x="4943475" y="2857500"/>
          <p14:tracePt t="75721" x="4943475" y="2865438"/>
          <p14:tracePt t="75730" x="4951413" y="2871788"/>
          <p14:tracePt t="75744" x="4951413" y="2879725"/>
          <p14:tracePt t="75760" x="4951413" y="2886075"/>
          <p14:tracePt t="75776" x="4951413" y="2894013"/>
          <p14:tracePt t="75789" x="4943475" y="2900363"/>
          <p14:tracePt t="75809" x="4943475" y="2908300"/>
          <p14:tracePt t="75832" x="4943475" y="2914650"/>
          <p14:tracePt t="75855" x="4937125" y="2914650"/>
          <p14:tracePt t="75893" x="4929188" y="2914650"/>
          <p14:tracePt t="75900" x="4929188" y="2928938"/>
          <p14:tracePt t="75911" x="4922838" y="2928938"/>
          <p14:tracePt t="75924" x="4914900" y="2936875"/>
          <p14:tracePt t="75941" x="4908550" y="2936875"/>
          <p14:tracePt t="75958" x="4900613" y="2936875"/>
          <p14:tracePt t="75975" x="4886325" y="2936875"/>
          <p14:tracePt t="75992" x="4879975" y="2951163"/>
          <p14:tracePt t="76009" x="4865688" y="2951163"/>
          <p14:tracePt t="76025" x="4851400" y="2951163"/>
          <p14:tracePt t="76042" x="4843463" y="2957513"/>
          <p14:tracePt t="76059" x="4843463" y="2965450"/>
          <p14:tracePt t="76076" x="4822825" y="2971800"/>
          <p14:tracePt t="76092" x="4814888" y="2971800"/>
          <p14:tracePt t="76111" x="4800600" y="2979738"/>
          <p14:tracePt t="76144" x="4786313" y="2979738"/>
          <p14:tracePt t="76160" x="4779963" y="2979738"/>
          <p14:tracePt t="76177" x="4765675" y="2986088"/>
          <p14:tracePt t="76194" x="4757738" y="2994025"/>
          <p14:tracePt t="76211" x="4751388" y="3000375"/>
          <p14:tracePt t="76228" x="4737100" y="3000375"/>
          <p14:tracePt t="76246" x="4729163" y="3000375"/>
          <p14:tracePt t="76261" x="4722813" y="3008313"/>
          <p14:tracePt t="76278" x="4708525" y="3008313"/>
          <p14:tracePt t="76295" x="4694238" y="3008313"/>
          <p14:tracePt t="76313" x="4686300" y="3014663"/>
          <p14:tracePt t="76329" x="4657725" y="3022600"/>
          <p14:tracePt t="76346" x="4643438" y="3022600"/>
          <p14:tracePt t="76362" x="4629150" y="3022600"/>
          <p14:tracePt t="76396" x="4614863" y="3022600"/>
          <p14:tracePt t="76413" x="4594225" y="3028950"/>
          <p14:tracePt t="76430" x="4579938" y="3028950"/>
          <p14:tracePt t="76446" x="4565650" y="3028950"/>
          <p14:tracePt t="76463" x="4529138" y="3028950"/>
          <p14:tracePt t="76480" x="4514850" y="3028950"/>
          <p14:tracePt t="76497" x="4500563" y="3028950"/>
          <p14:tracePt t="76515" x="4486275" y="3036888"/>
          <p14:tracePt t="76531" x="4471988" y="3036888"/>
          <p14:tracePt t="76548" x="4457700" y="3036888"/>
          <p14:tracePt t="76564" x="4437063" y="3036888"/>
          <p14:tracePt t="76581" x="4422775" y="3036888"/>
          <p14:tracePt t="76598" x="4408488" y="3028950"/>
          <p14:tracePt t="76615" x="4394200" y="3028950"/>
          <p14:tracePt t="76682" x="4394200" y="3022600"/>
          <p14:tracePt t="76691" x="4379913" y="3014663"/>
          <p14:tracePt t="76699" x="4379913" y="3008313"/>
          <p14:tracePt t="76716" x="4371975" y="3000375"/>
          <p14:tracePt t="76735" x="4371975" y="2994025"/>
          <p14:tracePt t="76754" x="4371975" y="2979738"/>
          <p14:tracePt t="76770" x="4371975" y="2965450"/>
          <p14:tracePt t="76784" x="4371975" y="2936875"/>
          <p14:tracePt t="76800" x="4371975" y="2914650"/>
          <p14:tracePt t="76817" x="4371975" y="2900363"/>
          <p14:tracePt t="76834" x="4371975" y="2894013"/>
          <p14:tracePt t="76851" x="4371975" y="2886075"/>
          <p14:tracePt t="76867" x="4371975" y="2871788"/>
          <p14:tracePt t="76902" x="4379913" y="2857500"/>
          <p14:tracePt t="76935" x="4386263" y="2857500"/>
          <p14:tracePt t="76952" x="4394200" y="2857500"/>
          <p14:tracePt t="76969" x="4408488" y="2857500"/>
          <p14:tracePt t="76986" x="4429125" y="2857500"/>
          <p14:tracePt t="77002" x="4451350" y="2843213"/>
          <p14:tracePt t="77020" x="4457700" y="2843213"/>
          <p14:tracePt t="77036" x="4465638" y="2843213"/>
          <p14:tracePt t="78072" x="4486275" y="2843213"/>
          <p14:tracePt t="78081" x="4537075" y="2836863"/>
          <p14:tracePt t="78088" x="4608513" y="2822575"/>
          <p14:tracePt t="78097" x="4722813" y="2814638"/>
          <p14:tracePt t="78116" x="4886325" y="2800350"/>
          <p14:tracePt t="78131" x="5108575" y="2757488"/>
          <p14:tracePt t="78149" x="5286375" y="2714625"/>
          <p14:tracePt t="78165" x="5665788" y="2671763"/>
          <p14:tracePt t="78182" x="5872163" y="2651125"/>
          <p14:tracePt t="78199" x="6080125" y="2628900"/>
          <p14:tracePt t="78216" x="6251575" y="2593975"/>
          <p14:tracePt t="78234" x="6357938" y="2586038"/>
          <p14:tracePt t="78250" x="6415088" y="2571750"/>
          <p14:tracePt t="78252" x="6423025" y="2571750"/>
          <p14:tracePt t="78266" x="6437313" y="2571750"/>
          <p14:tracePt t="78283" x="6457950" y="2557463"/>
          <p14:tracePt t="78300" x="6465888" y="2551113"/>
          <p14:tracePt t="78317" x="6472238" y="2536825"/>
          <p14:tracePt t="78333" x="6500813" y="2528888"/>
          <p14:tracePt t="78350" x="6515100" y="2522538"/>
          <p14:tracePt t="78367" x="6551613" y="2522538"/>
          <p14:tracePt t="78385" x="6600825" y="2508250"/>
          <p14:tracePt t="78401" x="6637338" y="2500313"/>
          <p14:tracePt t="78494" x="6643688" y="2500313"/>
          <p14:tracePt t="78510" x="6651625" y="2500313"/>
          <p14:tracePt t="78519" x="6665913" y="2500313"/>
          <p14:tracePt t="78526" x="6680200" y="2508250"/>
          <p14:tracePt t="78535" x="6723063" y="2508250"/>
          <p14:tracePt t="78553" x="6765925" y="2508250"/>
          <p14:tracePt t="78569" x="6786563" y="2508250"/>
          <p14:tracePt t="78798" x="6794500" y="2508250"/>
          <p14:tracePt t="78807" x="6815138" y="2508250"/>
          <p14:tracePt t="78815" x="6851650" y="2514600"/>
          <p14:tracePt t="78823" x="6872288" y="2522538"/>
          <p14:tracePt t="78839" x="6980238" y="2528888"/>
          <p14:tracePt t="78856" x="7072313" y="2528888"/>
          <p14:tracePt t="78873" x="7137400" y="2528888"/>
          <p14:tracePt t="78889" x="7172325" y="2536825"/>
          <p14:tracePt t="78907" x="7180263" y="2536825"/>
          <p14:tracePt t="78969" x="7194550" y="2536825"/>
          <p14:tracePt t="78978" x="7229475" y="2536825"/>
          <p14:tracePt t="78986" x="7243763" y="2536825"/>
          <p14:tracePt t="78994" x="7280275" y="2543175"/>
          <p14:tracePt t="79007" x="7300913" y="2543175"/>
          <p14:tracePt t="79025" x="7394575" y="2551113"/>
          <p14:tracePt t="79041" x="7429500" y="2551113"/>
          <p14:tracePt t="79058" x="7429500" y="2543175"/>
          <p14:tracePt t="79150" x="7437438" y="2543175"/>
          <p14:tracePt t="79159" x="7443788" y="2543175"/>
          <p14:tracePt t="79166" x="7458075" y="2536825"/>
          <p14:tracePt t="79176" x="7466013" y="2536825"/>
          <p14:tracePt t="79193" x="7486650" y="2528888"/>
          <p14:tracePt t="79210" x="7515225" y="2514600"/>
          <p14:tracePt t="79227" x="7529513" y="2514600"/>
          <p14:tracePt t="79228" x="7537450" y="2514600"/>
          <p14:tracePt t="79246" x="7551738" y="2514600"/>
          <p14:tracePt t="79260" x="7558088" y="2514600"/>
          <p14:tracePt t="79277" x="7586663" y="2522538"/>
          <p14:tracePt t="79294" x="7623175" y="2536825"/>
          <p14:tracePt t="79312" x="7651750" y="2536825"/>
          <p14:tracePt t="79328" x="7715250" y="2551113"/>
          <p14:tracePt t="79345" x="7743825" y="2551113"/>
          <p14:tracePt t="79361" x="7751763" y="2551113"/>
          <p14:tracePt t="79674" x="7743825" y="2551113"/>
          <p14:tracePt t="79683" x="7680325" y="2551113"/>
          <p14:tracePt t="79690" x="7594600" y="2551113"/>
          <p14:tracePt t="79698" x="7443788" y="2571750"/>
          <p14:tracePt t="79715" x="7037388" y="2586038"/>
          <p14:tracePt t="79732" x="6529388" y="2665413"/>
          <p14:tracePt t="79749" x="6200775" y="2693988"/>
          <p14:tracePt t="79753" x="6072188" y="2708275"/>
          <p14:tracePt t="79766" x="6008688" y="2722563"/>
          <p14:tracePt t="79782" x="5772150" y="2722563"/>
          <p14:tracePt t="79800" x="5686425" y="2714625"/>
          <p14:tracePt t="79816" x="5637213" y="2714625"/>
          <p14:tracePt t="79833" x="5594350" y="2728913"/>
          <p14:tracePt t="79851" x="5514975" y="2751138"/>
          <p14:tracePt t="79867" x="5408613" y="2779713"/>
          <p14:tracePt t="79884" x="5308600" y="2808288"/>
          <p14:tracePt t="79900" x="5186363" y="2828925"/>
          <p14:tracePt t="79917" x="5080000" y="2843213"/>
          <p14:tracePt t="79934" x="4965700" y="2843213"/>
          <p14:tracePt t="79951" x="4894263" y="2857500"/>
          <p14:tracePt t="79968" x="4872038" y="2865438"/>
          <p14:tracePt t="79971" x="4865688" y="2871788"/>
          <p14:tracePt t="80151" x="4865688" y="2879725"/>
          <p14:tracePt t="80159" x="4865688" y="2894013"/>
          <p14:tracePt t="80170" x="4865688" y="2900363"/>
          <p14:tracePt t="80187" x="4872038" y="2951163"/>
          <p14:tracePt t="80204" x="4872038" y="2971800"/>
          <p14:tracePt t="80228" x="4872038" y="2979738"/>
          <p14:tracePt t="80237" x="4872038" y="2986088"/>
          <p14:tracePt t="80255" x="4872038" y="2994025"/>
          <p14:tracePt t="80271" x="4872038" y="3008313"/>
          <p14:tracePt t="80288" x="4857750" y="3014663"/>
          <p14:tracePt t="80305" x="4814888" y="3036888"/>
          <p14:tracePt t="80321" x="4800600" y="3051175"/>
          <p14:tracePt t="80339" x="4772025" y="3071813"/>
          <p14:tracePt t="80355" x="4757738" y="3071813"/>
          <p14:tracePt t="80372" x="4737100" y="3071813"/>
          <p14:tracePt t="80406" x="4722813" y="3079750"/>
          <p14:tracePt t="80422" x="4714875" y="3079750"/>
          <p14:tracePt t="80440" x="4686300" y="3079750"/>
          <p14:tracePt t="80457" x="4665663" y="3079750"/>
          <p14:tracePt t="80473" x="4643438" y="3079750"/>
          <p14:tracePt t="80490" x="4629150" y="3079750"/>
          <p14:tracePt t="80507" x="4614863" y="3079750"/>
          <p14:tracePt t="80525" x="4608513" y="3079750"/>
          <p14:tracePt t="80541" x="4586288" y="3079750"/>
          <p14:tracePt t="80558" x="4557713" y="3079750"/>
          <p14:tracePt t="80575" x="4529138" y="3079750"/>
          <p14:tracePt t="80591" x="4494213" y="3057525"/>
          <p14:tracePt t="80609" x="4437063" y="3043238"/>
          <p14:tracePt t="80625" x="4365625" y="3036888"/>
          <p14:tracePt t="80641" x="4343400" y="3028950"/>
          <p14:tracePt t="80659" x="4337050" y="3028950"/>
          <p14:tracePt t="80692" x="4337050" y="3022600"/>
          <p14:tracePt t="80713" x="4337050" y="3014663"/>
          <p14:tracePt t="80726" x="4337050" y="3008313"/>
          <p14:tracePt t="80743" x="4322763" y="2986088"/>
          <p14:tracePt t="80760" x="4314825" y="2986088"/>
          <p14:tracePt t="80782" x="4314825" y="2979738"/>
          <p14:tracePt t="80798" x="4314825" y="2971800"/>
          <p14:tracePt t="80811" x="4314825" y="2957513"/>
          <p14:tracePt t="80827" x="4329113" y="2943225"/>
          <p14:tracePt t="80845" x="4357688" y="2922588"/>
          <p14:tracePt t="80847" x="4365625" y="2908300"/>
          <p14:tracePt t="80861" x="4379913" y="2886075"/>
          <p14:tracePt t="80878" x="4394200" y="2879725"/>
          <p14:tracePt t="80911" x="4400550" y="2865438"/>
          <p14:tracePt t="80928" x="4408488" y="2857500"/>
          <p14:tracePt t="80945" x="4422775" y="2857500"/>
          <p14:tracePt t="80962" x="4437063" y="2843213"/>
          <p14:tracePt t="80979" x="4437063" y="2836863"/>
          <p14:tracePt t="80996" x="4443413" y="2836863"/>
          <p14:tracePt t="81013" x="4451350" y="2828925"/>
          <p14:tracePt t="81047" x="4457700" y="2828925"/>
          <p14:tracePt t="81063" x="4479925" y="2828925"/>
          <p14:tracePt t="81080" x="4508500" y="2828925"/>
          <p14:tracePt t="81096" x="4522788" y="2828925"/>
          <p14:tracePt t="81114" x="4529138" y="2822575"/>
          <p14:tracePt t="81130" x="4537075" y="2814638"/>
          <p14:tracePt t="81400" x="4522788" y="2814638"/>
          <p14:tracePt t="81407" x="4508500" y="2814638"/>
          <p14:tracePt t="81424" x="4500563" y="2814638"/>
          <p14:tracePt t="81433" x="4494213" y="2814638"/>
          <p14:tracePt t="82573" x="4500563" y="2814638"/>
          <p14:tracePt t="82589" x="4479925" y="2800350"/>
          <p14:tracePt t="82598" x="4451350" y="2771775"/>
          <p14:tracePt t="82604" x="4429125" y="2757488"/>
          <p14:tracePt t="82612" x="4386263" y="2736850"/>
          <p14:tracePt t="82630" x="4286250" y="2679700"/>
          <p14:tracePt t="82647" x="4208463" y="2622550"/>
          <p14:tracePt t="82649" x="4137025" y="2557463"/>
          <p14:tracePt t="82664" x="4094163" y="2528888"/>
          <p14:tracePt t="82681" x="4008438" y="2479675"/>
          <p14:tracePt t="82698" x="3986213" y="2471738"/>
          <p14:tracePt t="82731" x="3979863" y="2471738"/>
          <p14:tracePt t="82752" x="3971925" y="2465388"/>
          <p14:tracePt t="82764" x="3965575" y="2451100"/>
          <p14:tracePt t="82781" x="3914775" y="2414588"/>
          <p14:tracePt t="82799" x="3886200" y="2393950"/>
          <p14:tracePt t="82815" x="3829050" y="2351088"/>
          <p14:tracePt t="82832" x="3794125" y="2308225"/>
          <p14:tracePt t="82849" x="3757613" y="2286000"/>
          <p14:tracePt t="82866" x="3714750" y="2251075"/>
          <p14:tracePt t="82883" x="3629025" y="2208213"/>
          <p14:tracePt t="82899" x="3565525" y="2185988"/>
          <p14:tracePt t="82918" x="3508375" y="2165350"/>
          <p14:tracePt t="82933" x="3457575" y="2151063"/>
          <p14:tracePt t="82950" x="3408363" y="2122488"/>
          <p14:tracePt t="82967" x="3351213" y="2114550"/>
          <p14:tracePt t="82984" x="3328988" y="2100263"/>
          <p14:tracePt t="83001" x="3314700" y="2093913"/>
          <p14:tracePt t="83003" x="3308350" y="2093913"/>
          <p14:tracePt t="83081" x="3300413" y="2093913"/>
          <p14:tracePt t="83097" x="3294063" y="2093913"/>
          <p14:tracePt t="83416" x="3294063" y="2100263"/>
          <p14:tracePt t="84759" x="3294063" y="2108200"/>
          <p14:tracePt t="84790" x="3300413" y="2108200"/>
          <p14:tracePt t="84821" x="3308350" y="2108200"/>
          <p14:tracePt t="84839" x="3314700" y="2108200"/>
          <p14:tracePt t="84877" x="3322638" y="2108200"/>
          <p14:tracePt t="85361" x="3328988" y="2108200"/>
          <p14:tracePt t="85518" x="3336925" y="2108200"/>
          <p14:tracePt t="85524" x="3357563" y="2108200"/>
          <p14:tracePt t="85533" x="3371850" y="2108200"/>
          <p14:tracePt t="85544" x="3394075" y="2108200"/>
          <p14:tracePt t="85561" x="3451225" y="2114550"/>
          <p14:tracePt t="85578" x="3522663" y="2128838"/>
          <p14:tracePt t="85583" x="3571875" y="2136775"/>
          <p14:tracePt t="85596" x="3679825" y="2151063"/>
          <p14:tracePt t="85612" x="3779838" y="2200275"/>
          <p14:tracePt t="85629" x="3865563" y="2214563"/>
          <p14:tracePt t="85646" x="3937000" y="2228850"/>
          <p14:tracePt t="85662" x="3965575" y="2236788"/>
          <p14:tracePt t="85680" x="3986213" y="2243138"/>
          <p14:tracePt t="85696" x="4014788" y="2265363"/>
          <p14:tracePt t="85713" x="4029075" y="2279650"/>
          <p14:tracePt t="85730" x="4051300" y="2308225"/>
          <p14:tracePt t="85747" x="4100513" y="2336800"/>
          <p14:tracePt t="85763" x="4171950" y="2365375"/>
          <p14:tracePt t="85767" x="4186238" y="2371725"/>
          <p14:tracePt t="85780" x="4208463" y="2379663"/>
          <p14:tracePt t="85797" x="4279900" y="2414588"/>
          <p14:tracePt t="85814" x="4337050" y="2451100"/>
          <p14:tracePt t="85831" x="4371975" y="2486025"/>
          <p14:tracePt t="85848" x="4422775" y="2514600"/>
          <p14:tracePt t="85865" x="4437063" y="2551113"/>
          <p14:tracePt t="85882" x="4457700" y="2579688"/>
          <p14:tracePt t="85899" x="4500563" y="2636838"/>
          <p14:tracePt t="85915" x="4500563" y="2643188"/>
          <p14:tracePt t="85932" x="4508500" y="2651125"/>
          <p14:tracePt t="85949" x="4522788" y="2671763"/>
          <p14:tracePt t="85966" x="4572000" y="2751138"/>
          <p14:tracePt t="85983" x="4672013" y="2865438"/>
          <p14:tracePt t="86001" x="4808538" y="2914650"/>
          <p14:tracePt t="86016" x="4879975" y="2914650"/>
          <p14:tracePt t="86034" x="4908550" y="2894013"/>
          <p14:tracePt t="86050" x="4914900" y="2871788"/>
          <p14:tracePt t="86067" x="4914900" y="2865438"/>
          <p14:tracePt t="86083" x="4914900" y="2851150"/>
          <p14:tracePt t="86252" x="4886325" y="2836863"/>
          <p14:tracePt t="86258" x="4772025" y="2794000"/>
          <p14:tracePt t="86269" x="4686300" y="2771775"/>
          <p14:tracePt t="86287" x="4494213" y="2686050"/>
          <p14:tracePt t="86303" x="4329113" y="2636838"/>
          <p14:tracePt t="86320" x="4151313" y="2600325"/>
          <p14:tracePt t="86336" x="4065588" y="2551113"/>
          <p14:tracePt t="86353" x="4000500" y="2528888"/>
          <p14:tracePt t="86370" x="3986213" y="2522538"/>
          <p14:tracePt t="86387" x="3957638" y="2508250"/>
          <p14:tracePt t="86404" x="3943350" y="2493963"/>
          <p14:tracePt t="86421" x="3908425" y="2493963"/>
          <p14:tracePt t="86438" x="3886200" y="2493963"/>
          <p14:tracePt t="86454" x="3871913" y="2493963"/>
          <p14:tracePt t="86471" x="3865563" y="2486025"/>
          <p14:tracePt t="86505" x="3843338" y="2471738"/>
          <p14:tracePt t="86522" x="3814763" y="2443163"/>
          <p14:tracePt t="86540" x="3751263" y="2408238"/>
          <p14:tracePt t="86556" x="3722688" y="2400300"/>
          <p14:tracePt t="86573" x="3694113" y="2379663"/>
          <p14:tracePt t="86589" x="3686175" y="2365375"/>
          <p14:tracePt t="86606" x="3679825" y="2365375"/>
          <p14:tracePt t="86623" x="3665538" y="2357438"/>
          <p14:tracePt t="86640" x="3636963" y="2328863"/>
          <p14:tracePt t="86642" x="3594100" y="2322513"/>
          <p14:tracePt t="86657" x="3571875" y="2314575"/>
          <p14:tracePt t="86674" x="3479800" y="2293938"/>
          <p14:tracePt t="86690" x="3443288" y="2286000"/>
          <p14:tracePt t="86707" x="3422650" y="2271713"/>
          <p14:tracePt t="86724" x="3408363" y="2271713"/>
          <p14:tracePt t="86741" x="3408363" y="2265363"/>
          <p14:tracePt t="86758" x="3408363" y="2257425"/>
          <p14:tracePt t="86822" x="3400425" y="2251075"/>
          <p14:tracePt t="86846" x="3394075" y="2251075"/>
          <p14:tracePt t="86938" x="3394075" y="2243138"/>
          <p14:tracePt t="86946" x="3394075" y="2236788"/>
          <p14:tracePt t="86954" x="3400425" y="2236788"/>
          <p14:tracePt t="86963" x="3408363" y="2236788"/>
          <p14:tracePt t="86978" x="3429000" y="2228850"/>
          <p14:tracePt t="86994" x="3443288" y="2228850"/>
          <p14:tracePt t="87011" x="3494088" y="2228850"/>
          <p14:tracePt t="87027" x="3571875" y="2236788"/>
          <p14:tracePt t="87044" x="3643313" y="2243138"/>
          <p14:tracePt t="87061" x="3757613" y="2257425"/>
          <p14:tracePt t="87079" x="3879850" y="2286000"/>
          <p14:tracePt t="87094" x="4000500" y="2336800"/>
          <p14:tracePt t="87111" x="4065588" y="2351088"/>
          <p14:tracePt t="87129" x="4114800" y="2365375"/>
          <p14:tracePt t="87145" x="4143375" y="2365375"/>
          <p14:tracePt t="87162" x="4157663" y="2371725"/>
          <p14:tracePt t="87179" x="4171950" y="2371725"/>
          <p14:tracePt t="87198" x="4179888" y="2371725"/>
          <p14:tracePt t="87228" x="4179888" y="2379663"/>
          <p14:tracePt t="87236" x="4186238" y="2386013"/>
          <p14:tracePt t="87246" x="4208463" y="2393950"/>
          <p14:tracePt t="87263" x="4229100" y="2408238"/>
          <p14:tracePt t="87280" x="4251325" y="2428875"/>
          <p14:tracePt t="87297" x="4294188" y="2451100"/>
          <p14:tracePt t="87314" x="4322763" y="2471738"/>
          <p14:tracePt t="87331" x="4351338" y="2493963"/>
          <p14:tracePt t="87348" x="4371975" y="2508250"/>
          <p14:tracePt t="87364" x="4386263" y="2522538"/>
          <p14:tracePt t="87381" x="4414838" y="2528888"/>
          <p14:tracePt t="87398" x="4437063" y="2543175"/>
          <p14:tracePt t="87415" x="4457700" y="2551113"/>
          <p14:tracePt t="87448" x="4457700" y="2557463"/>
          <p14:tracePt t="87486" x="4465638" y="2557463"/>
          <p14:tracePt t="87541" x="4500563" y="2565400"/>
          <p14:tracePt t="87549" x="4608513" y="2608263"/>
          <p14:tracePt t="87555" x="4779963" y="2651125"/>
          <p14:tracePt t="87566" x="4972050" y="2708275"/>
          <p14:tracePt t="87583" x="5322888" y="2757488"/>
          <p14:tracePt t="87600" x="5651500" y="2836863"/>
          <p14:tracePt t="87603" x="5737225" y="2871788"/>
          <p14:tracePt t="87617" x="5857875" y="2894013"/>
          <p14:tracePt t="87634" x="5900738" y="2900363"/>
          <p14:tracePt t="87728" x="5915025" y="2900363"/>
          <p14:tracePt t="87738" x="5929313" y="2894013"/>
          <p14:tracePt t="87744" x="5943600" y="2894013"/>
          <p14:tracePt t="87752" x="5951538" y="2894013"/>
          <p14:tracePt t="87769" x="5980113" y="2886075"/>
          <p14:tracePt t="87785" x="6037263" y="2886075"/>
          <p14:tracePt t="87802" x="6100763" y="2871788"/>
          <p14:tracePt t="87819" x="6243638" y="2851150"/>
          <p14:tracePt t="87836" x="6294438" y="2843213"/>
          <p14:tracePt t="87853" x="6308725" y="2836863"/>
          <p14:tracePt t="87871" x="6315075" y="2828925"/>
          <p14:tracePt t="87886" x="6329363" y="2828925"/>
          <p14:tracePt t="87903" x="6380163" y="2828925"/>
          <p14:tracePt t="87920" x="6437313" y="2828925"/>
          <p14:tracePt t="87938" x="6623050" y="2822575"/>
          <p14:tracePt t="87954" x="6715125" y="2814638"/>
          <p14:tracePt t="87971" x="6800850" y="2814638"/>
          <p14:tracePt t="87988" x="6851650" y="2808288"/>
          <p14:tracePt t="88006" x="6872288" y="2808288"/>
          <p14:tracePt t="88022" x="6880225" y="2808288"/>
          <p14:tracePt t="88094" x="6886575" y="2808288"/>
          <p14:tracePt t="88102" x="6923088" y="2808288"/>
          <p14:tracePt t="88110" x="6980238" y="2822575"/>
          <p14:tracePt t="88122" x="7051675" y="2836863"/>
          <p14:tracePt t="88141" x="7272338" y="2857500"/>
          <p14:tracePt t="88156" x="7366000" y="2857500"/>
          <p14:tracePt t="88173" x="7408863" y="2857500"/>
          <p14:tracePt t="88367" x="7423150" y="2857500"/>
          <p14:tracePt t="88378" x="7437438" y="2865438"/>
          <p14:tracePt t="88384" x="7466013" y="2865438"/>
          <p14:tracePt t="88394" x="7508875" y="2865438"/>
          <p14:tracePt t="88410" x="7600950" y="2865438"/>
          <p14:tracePt t="88426" x="7651750" y="2865438"/>
          <p14:tracePt t="88442" x="7680325" y="2865438"/>
          <p14:tracePt t="88460" x="7694613" y="2865438"/>
          <p14:tracePt t="88696" x="7629525" y="2851150"/>
          <p14:tracePt t="88705" x="7515225" y="2843213"/>
          <p14:tracePt t="88712" x="7400925" y="2814638"/>
          <p14:tracePt t="88729" x="7065963" y="2814638"/>
          <p14:tracePt t="88746" x="6594475" y="2822575"/>
          <p14:tracePt t="88762" x="6137275" y="2857500"/>
          <p14:tracePt t="88780" x="5686425" y="2843213"/>
          <p14:tracePt t="88798" x="5222875" y="2800350"/>
          <p14:tracePt t="88813" x="5037138" y="2757488"/>
          <p14:tracePt t="88830" x="4894263" y="2714625"/>
          <p14:tracePt t="88847" x="4808538" y="2700338"/>
          <p14:tracePt t="88864" x="4743450" y="2686050"/>
          <p14:tracePt t="88881" x="4714875" y="2671763"/>
          <p14:tracePt t="88898" x="4686300" y="2671763"/>
          <p14:tracePt t="88901" x="4672013" y="2665413"/>
          <p14:tracePt t="88914" x="4651375" y="2665413"/>
          <p14:tracePt t="88931" x="4614863" y="2657475"/>
          <p14:tracePt t="88949" x="4586288" y="2651125"/>
          <p14:tracePt t="88965" x="4522788" y="2643188"/>
          <p14:tracePt t="88982" x="4471988" y="2643188"/>
          <p14:tracePt t="88999" x="4379913" y="2628900"/>
          <p14:tracePt t="89016" x="4357688" y="2622550"/>
          <p14:tracePt t="89033" x="4351338" y="2622550"/>
          <p14:tracePt t="89049" x="4351338" y="2614613"/>
          <p14:tracePt t="89066" x="4351338" y="2593975"/>
          <p14:tracePt t="89083" x="4351338" y="2571750"/>
          <p14:tracePt t="89100" x="4351338" y="2536825"/>
          <p14:tracePt t="89116" x="4357688" y="2514600"/>
          <p14:tracePt t="89117" x="4357688" y="2508250"/>
          <p14:tracePt t="89133" x="4365625" y="2500313"/>
          <p14:tracePt t="89173" x="4379913" y="2500313"/>
          <p14:tracePt t="89188" x="4386263" y="2500313"/>
          <p14:tracePt t="89205" x="4400550" y="2500313"/>
          <p14:tracePt t="89218" x="4408488" y="2500313"/>
          <p14:tracePt t="89234" x="4443413" y="2522538"/>
          <p14:tracePt t="89251" x="4471988" y="2536825"/>
          <p14:tracePt t="89268" x="4543425" y="2571750"/>
          <p14:tracePt t="89285" x="4594225" y="2593975"/>
          <p14:tracePt t="89302" x="4672013" y="2628900"/>
          <p14:tracePt t="89319" x="4751388" y="2657475"/>
          <p14:tracePt t="89338" x="4779963" y="2693988"/>
          <p14:tracePt t="89383" x="4772025" y="2700338"/>
          <p14:tracePt t="89393" x="4772025" y="2708275"/>
          <p14:tracePt t="89414" x="4765675" y="2708275"/>
          <p14:tracePt t="89446" x="4757738" y="2714625"/>
          <p14:tracePt t="89462" x="4757738" y="2728913"/>
          <p14:tracePt t="89476" x="4757738" y="2736850"/>
          <p14:tracePt t="89486" x="4751388" y="2743200"/>
          <p14:tracePt t="89501" x="4751388" y="2751138"/>
          <p14:tracePt t="89517" x="4743450" y="2751138"/>
          <p14:tracePt t="91414" x="4751388" y="2751138"/>
          <p14:tracePt t="91471" x="4757738" y="2751138"/>
          <p14:tracePt t="91484" x="4757738" y="2757488"/>
          <p14:tracePt t="91500" x="4765675" y="2765425"/>
          <p14:tracePt t="91508" x="4765675" y="2771775"/>
          <p14:tracePt t="91517" x="4772025" y="2771775"/>
          <p14:tracePt t="91526" x="4772025" y="2779713"/>
          <p14:tracePt t="91543" x="4786313" y="2786063"/>
          <p14:tracePt t="91559" x="4808538" y="2808288"/>
          <p14:tracePt t="91577" x="4822825" y="2814638"/>
          <p14:tracePt t="91593" x="4865688" y="2843213"/>
          <p14:tracePt t="91611" x="4894263" y="2865438"/>
          <p14:tracePt t="91627" x="4951413" y="2879725"/>
          <p14:tracePt t="91644" x="4965700" y="2886075"/>
          <p14:tracePt t="91660" x="4986338" y="2894013"/>
          <p14:tracePt t="91678" x="5000625" y="2900363"/>
          <p14:tracePt t="91695" x="5000625" y="2908300"/>
          <p14:tracePt t="91711" x="5014913" y="2914650"/>
          <p14:tracePt t="91742" x="5014913" y="2922588"/>
          <p14:tracePt t="91751" x="5022850" y="2922588"/>
          <p14:tracePt t="91762" x="5022850" y="2936875"/>
          <p14:tracePt t="91778" x="5029200" y="2951163"/>
          <p14:tracePt t="91795" x="5014913" y="2979738"/>
          <p14:tracePt t="91812" x="4986338" y="3000375"/>
          <p14:tracePt t="91829" x="4957763" y="3008313"/>
          <p14:tracePt t="91846" x="4914900" y="3008313"/>
          <p14:tracePt t="91863" x="4843463" y="3008313"/>
          <p14:tracePt t="91880" x="4751388" y="3022600"/>
          <p14:tracePt t="91897" x="4594225" y="3022600"/>
          <p14:tracePt t="91913" x="4500563" y="2994025"/>
          <p14:tracePt t="91931" x="4414838" y="2965450"/>
          <p14:tracePt t="91947" x="4351338" y="2951163"/>
          <p14:tracePt t="91964" x="4308475" y="2922588"/>
          <p14:tracePt t="91981" x="4286250" y="2908300"/>
          <p14:tracePt t="91998" x="4279900" y="2894013"/>
          <p14:tracePt t="92015" x="4271963" y="2843213"/>
          <p14:tracePt t="92032" x="4279900" y="2708275"/>
          <p14:tracePt t="92049" x="4279900" y="2628900"/>
          <p14:tracePt t="92065" x="4286250" y="2571750"/>
          <p14:tracePt t="92082" x="4308475" y="2543175"/>
          <p14:tracePt t="92099" x="4329113" y="2522538"/>
          <p14:tracePt t="92116" x="4343400" y="2522538"/>
          <p14:tracePt t="92120" x="4365625" y="2522538"/>
          <p14:tracePt t="92132" x="4400550" y="2522538"/>
          <p14:tracePt t="92150" x="4479925" y="2536825"/>
          <p14:tracePt t="92166" x="4586288" y="2551113"/>
          <p14:tracePt t="92183" x="4665663" y="2565400"/>
          <p14:tracePt t="92200" x="4714875" y="2579688"/>
          <p14:tracePt t="92217" x="4743450" y="2600325"/>
          <p14:tracePt t="92234" x="4786313" y="2665413"/>
          <p14:tracePt t="92250" x="4822825" y="2743200"/>
          <p14:tracePt t="92268" x="4822825" y="2800350"/>
          <p14:tracePt t="92285" x="4829175" y="2865438"/>
          <p14:tracePt t="92301" x="4829175" y="2886075"/>
          <p14:tracePt t="92317" x="4822825" y="2894013"/>
          <p14:tracePt t="92335" x="4808538" y="2900363"/>
          <p14:tracePt t="92407" x="4800600" y="2900363"/>
          <p14:tracePt t="92468" x="4814888" y="2908300"/>
          <p14:tracePt t="92476" x="4886325" y="2928938"/>
          <p14:tracePt t="92486" x="4972050" y="2951163"/>
          <p14:tracePt t="92503" x="5251450" y="3008313"/>
          <p14:tracePt t="92520" x="5622925" y="3051175"/>
          <p14:tracePt t="92537" x="6051550" y="3122613"/>
          <p14:tracePt t="92554" x="6365875" y="3171825"/>
          <p14:tracePt t="92570" x="6429375" y="3171825"/>
          <p14:tracePt t="92587" x="6451600" y="3171825"/>
          <p14:tracePt t="92664" x="6457950" y="3171825"/>
          <p14:tracePt t="92673" x="6480175" y="3171825"/>
          <p14:tracePt t="92680" x="6486525" y="3171825"/>
          <p14:tracePt t="92689" x="6508750" y="3171825"/>
          <p14:tracePt t="92705" x="6523038" y="3171825"/>
          <p14:tracePt t="92722" x="6551613" y="3171825"/>
          <p14:tracePt t="92739" x="6580188" y="3171825"/>
          <p14:tracePt t="92756" x="6594475" y="3171825"/>
          <p14:tracePt t="92773" x="6637338" y="3179763"/>
          <p14:tracePt t="92790" x="6672263" y="3179763"/>
          <p14:tracePt t="92807" x="6694488" y="3179763"/>
          <p14:tracePt t="92823" x="6708775" y="3179763"/>
          <p14:tracePt t="93303" x="6700838" y="3179763"/>
          <p14:tracePt t="93477" x="6694488" y="3179763"/>
          <p14:tracePt t="93657" x="6686550" y="3179763"/>
          <p14:tracePt t="93672" x="6680200" y="3179763"/>
          <p14:tracePt t="93689" x="6672263" y="3179763"/>
          <p14:tracePt t="93696" x="6665913" y="3179763"/>
          <p14:tracePt t="93719" x="6657975" y="3179763"/>
          <p14:tracePt t="93726" x="6651625" y="3179763"/>
          <p14:tracePt t="93736" x="6643688" y="3179763"/>
          <p14:tracePt t="93752" x="6637338" y="3179763"/>
          <p14:tracePt t="93766" x="6623050" y="3179763"/>
          <p14:tracePt t="93783" x="6608763" y="3179763"/>
          <p14:tracePt t="93800" x="6600825" y="3179763"/>
          <p14:tracePt t="93818" x="6586538" y="3171825"/>
          <p14:tracePt t="93834" x="6543675" y="3157538"/>
          <p14:tracePt t="93837" x="6529388" y="3151188"/>
          <p14:tracePt t="93851" x="6515100" y="3143250"/>
          <p14:tracePt t="93868" x="6500813" y="3128963"/>
          <p14:tracePt t="93885" x="6494463" y="3128963"/>
          <p14:tracePt t="93946" x="6494463" y="3122613"/>
          <p14:tracePt t="93961" x="6494463" y="3114675"/>
          <p14:tracePt t="93969" x="6494463" y="3108325"/>
          <p14:tracePt t="93984" x="6494463" y="3100388"/>
          <p14:tracePt t="94008" x="6494463" y="3094038"/>
          <p14:tracePt t="94874" x="6486525" y="3094038"/>
          <p14:tracePt t="94881" x="6472238" y="3094038"/>
          <p14:tracePt t="94890" x="6451600" y="3094038"/>
          <p14:tracePt t="94898" x="6423025" y="3100388"/>
          <p14:tracePt t="94912" x="6372225" y="3114675"/>
          <p14:tracePt t="94929" x="6237288" y="3136900"/>
          <p14:tracePt t="94948" x="6200775" y="3143250"/>
          <p14:tracePt t="94963" x="6165850" y="3151188"/>
          <p14:tracePt t="94980" x="6129338" y="3157538"/>
          <p14:tracePt t="94997" x="6108700" y="3165475"/>
          <p14:tracePt t="95013" x="6080125" y="3171825"/>
          <p14:tracePt t="95030" x="6051550" y="3186113"/>
          <p14:tracePt t="95047" x="5994400" y="3208338"/>
          <p14:tracePt t="95064" x="5943600" y="3236913"/>
          <p14:tracePt t="95082" x="5915025" y="3257550"/>
          <p14:tracePt t="95098" x="5880100" y="3279775"/>
          <p14:tracePt t="95115" x="5865813" y="3286125"/>
          <p14:tracePt t="95132" x="5865813" y="3294063"/>
          <p14:tracePt t="95165" x="5857875" y="3300413"/>
          <p14:tracePt t="95182" x="5843588" y="3322638"/>
          <p14:tracePt t="95199" x="5829300" y="3336925"/>
          <p14:tracePt t="95216" x="5822950" y="3343275"/>
          <p14:tracePt t="95233" x="5808663" y="3371850"/>
          <p14:tracePt t="95249" x="5800725" y="3386138"/>
          <p14:tracePt t="95266" x="5786438" y="3400425"/>
          <p14:tracePt t="95283" x="5780088" y="3400425"/>
          <p14:tracePt t="95300" x="5765800" y="3414713"/>
          <p14:tracePt t="95317" x="5751513" y="3429000"/>
          <p14:tracePt t="95333" x="5743575" y="3436938"/>
          <p14:tracePt t="95336" x="5737225" y="3451225"/>
          <p14:tracePt t="95350" x="5722938" y="3457575"/>
          <p14:tracePt t="95367" x="5708650" y="3486150"/>
          <p14:tracePt t="95384" x="5694363" y="3543300"/>
          <p14:tracePt t="95401" x="5680075" y="3586163"/>
          <p14:tracePt t="95418" x="5680075" y="3600450"/>
          <p14:tracePt t="95434" x="5672138" y="3614738"/>
          <p14:tracePt t="95452" x="5665788" y="3636963"/>
          <p14:tracePt t="95469" x="5665788" y="3651250"/>
          <p14:tracePt t="95486" x="5665788" y="3657600"/>
          <p14:tracePt t="95502" x="5657850" y="3665538"/>
          <p14:tracePt t="95519" x="5657850" y="3671888"/>
          <p14:tracePt t="95536" x="5651500" y="3694113"/>
          <p14:tracePt t="95553" x="5629275" y="3736975"/>
          <p14:tracePt t="95570" x="5629275" y="3794125"/>
          <p14:tracePt t="95586" x="5608638" y="3829050"/>
          <p14:tracePt t="95603" x="5600700" y="3851275"/>
          <p14:tracePt t="95621" x="5580063" y="3879850"/>
          <p14:tracePt t="95637" x="5572125" y="3900488"/>
          <p14:tracePt t="95653" x="5572125" y="3908425"/>
          <p14:tracePt t="95671" x="5565775" y="3914775"/>
          <p14:tracePt t="95687" x="5565775" y="3937000"/>
          <p14:tracePt t="95704" x="5565775" y="3943350"/>
          <p14:tracePt t="95721" x="5551488" y="3971925"/>
          <p14:tracePt t="95738" x="5543550" y="4008438"/>
          <p14:tracePt t="95755" x="5537200" y="4057650"/>
          <p14:tracePt t="95771" x="5529263" y="4094163"/>
          <p14:tracePt t="95774" x="5522913" y="4108450"/>
          <p14:tracePt t="95788" x="5522913" y="4114800"/>
          <p14:tracePt t="95805" x="5514975" y="4143375"/>
          <p14:tracePt t="95822" x="5508625" y="4157663"/>
          <p14:tracePt t="95839" x="5500688" y="4194175"/>
          <p14:tracePt t="95856" x="5494338" y="4222750"/>
          <p14:tracePt t="95873" x="5486400" y="4251325"/>
          <p14:tracePt t="95890" x="5480050" y="4300538"/>
          <p14:tracePt t="95906" x="5465763" y="4343400"/>
          <p14:tracePt t="95924" x="5451475" y="4394200"/>
          <p14:tracePt t="95940" x="5429250" y="4443413"/>
          <p14:tracePt t="95957" x="5414963" y="4494213"/>
          <p14:tracePt t="95974" x="5400675" y="4522788"/>
          <p14:tracePt t="95976" x="5394325" y="4543425"/>
          <p14:tracePt t="95991" x="5372100" y="4551363"/>
          <p14:tracePt t="96008" x="5357813" y="4565650"/>
          <p14:tracePt t="96025" x="5337175" y="4572000"/>
          <p14:tracePt t="96041" x="5322888" y="4572000"/>
          <p14:tracePt t="96058" x="5280025" y="4579938"/>
          <p14:tracePt t="96075" x="5265738" y="4594225"/>
          <p14:tracePt t="96091" x="5243513" y="4614863"/>
          <p14:tracePt t="96109" x="5208588" y="4657725"/>
          <p14:tracePt t="96125" x="5186363" y="4679950"/>
          <p14:tracePt t="96142" x="5172075" y="4700588"/>
          <p14:tracePt t="96160" x="5157788" y="4714875"/>
          <p14:tracePt t="96176" x="5151438" y="4714875"/>
          <p14:tracePt t="96275" x="5151438" y="4722813"/>
          <p14:tracePt t="96282" x="5143500" y="4729163"/>
          <p14:tracePt t="96294" x="5129213" y="4729163"/>
          <p14:tracePt t="96311" x="5080000" y="4743450"/>
          <p14:tracePt t="96327" x="5029200" y="4737100"/>
          <p14:tracePt t="96344" x="4986338" y="4729163"/>
          <p14:tracePt t="96361" x="4922838" y="4729163"/>
          <p14:tracePt t="96378" x="4894263" y="4722813"/>
          <p14:tracePt t="96395" x="4843463" y="4722813"/>
          <p14:tracePt t="96412" x="4808538" y="4722813"/>
          <p14:tracePt t="96429" x="4765675" y="4708525"/>
          <p14:tracePt t="96430" x="4729163" y="4700588"/>
          <p14:tracePt t="96446" x="4686300" y="4679950"/>
          <p14:tracePt t="96463" x="4629150" y="4672013"/>
          <p14:tracePt t="96480" x="4565650" y="4657725"/>
          <p14:tracePt t="96496" x="4514850" y="4651375"/>
          <p14:tracePt t="96513" x="4457700" y="4643438"/>
          <p14:tracePt t="96530" x="4422775" y="4637088"/>
          <p14:tracePt t="96547" x="4379913" y="4637088"/>
          <p14:tracePt t="96563" x="4314825" y="4637088"/>
          <p14:tracePt t="96580" x="4294188" y="4629150"/>
          <p14:tracePt t="96597" x="4257675" y="4629150"/>
          <p14:tracePt t="96614" x="4237038" y="4622800"/>
          <p14:tracePt t="96631" x="4194175" y="4608513"/>
          <p14:tracePt t="96648" x="4186238" y="4594225"/>
          <p14:tracePt t="96664" x="4179888" y="4586288"/>
          <p14:tracePt t="96682" x="4165600" y="4579938"/>
          <p14:tracePt t="96699" x="4157663" y="4572000"/>
          <p14:tracePt t="96715" x="4151313" y="4572000"/>
          <p14:tracePt t="96732" x="4137025" y="4572000"/>
          <p14:tracePt t="96749" x="4122738" y="4572000"/>
          <p14:tracePt t="96765" x="4114800" y="4565650"/>
          <p14:tracePt t="96782" x="4094163" y="4565650"/>
          <p14:tracePt t="96800" x="4065588" y="4557713"/>
          <p14:tracePt t="96818" x="4051300" y="4557713"/>
          <p14:tracePt t="96834" x="4029075" y="4557713"/>
          <p14:tracePt t="96850" x="4022725" y="4551363"/>
          <p14:tracePt t="96914" x="4014788" y="4551363"/>
          <p14:tracePt t="96923" x="4000500" y="4543425"/>
          <p14:tracePt t="96934" x="3986213" y="4543425"/>
          <p14:tracePt t="96952" x="3971925" y="4537075"/>
          <p14:tracePt t="96968" x="3957638" y="4529138"/>
          <p14:tracePt t="97047" x="3951288" y="4529138"/>
          <p14:tracePt t="97063" x="3943350" y="4522788"/>
          <p14:tracePt t="97071" x="3943350" y="4514850"/>
          <p14:tracePt t="97078" x="3937000" y="4514850"/>
          <p14:tracePt t="97086" x="3929063" y="4508500"/>
          <p14:tracePt t="97103" x="3914775" y="4508500"/>
          <p14:tracePt t="97120" x="3908425" y="4508500"/>
          <p14:tracePt t="97157" x="3900488" y="4508500"/>
          <p14:tracePt t="97453" x="3900488" y="4500563"/>
          <p14:tracePt t="97469" x="3900488" y="4494213"/>
          <p14:tracePt t="97476" x="3894138" y="4494213"/>
          <p14:tracePt t="97586" x="3886200" y="4494213"/>
          <p14:tracePt t="97624" x="3879850" y="4494213"/>
          <p14:tracePt t="97631" x="3879850" y="4486275"/>
          <p14:tracePt t="97735" x="3879850" y="4494213"/>
          <p14:tracePt t="97742" x="3879850" y="4522788"/>
          <p14:tracePt t="97750" x="3879850" y="4537075"/>
          <p14:tracePt t="97760" x="3879850" y="4557713"/>
          <p14:tracePt t="97776" x="3879850" y="4594225"/>
          <p14:tracePt t="97793" x="3871913" y="4608513"/>
          <p14:tracePt t="97810" x="3871913" y="4614863"/>
          <p14:tracePt t="97827" x="3871913" y="4643438"/>
          <p14:tracePt t="97844" x="3894138" y="4672013"/>
          <p14:tracePt t="97861" x="3922713" y="4708525"/>
          <p14:tracePt t="97878" x="3957638" y="4729163"/>
          <p14:tracePt t="97895" x="4029075" y="4794250"/>
          <p14:tracePt t="97911" x="4100513" y="4865688"/>
          <p14:tracePt t="97928" x="4171950" y="4914900"/>
          <p14:tracePt t="97945" x="4251325" y="4951413"/>
          <p14:tracePt t="97962" x="4271963" y="4972050"/>
          <p14:tracePt t="97979" x="4286250" y="4986338"/>
          <p14:tracePt t="97995" x="4300538" y="4986338"/>
          <p14:tracePt t="98012" x="4300538" y="5000625"/>
          <p14:tracePt t="98029" x="4337050" y="5114925"/>
          <p14:tracePt t="98032" x="4351338" y="5172075"/>
          <p14:tracePt t="98046" x="4379913" y="5265738"/>
          <p14:tracePt t="98063" x="4400550" y="5286375"/>
          <p14:tracePt t="98080" x="4400550" y="5300663"/>
          <p14:tracePt t="98097" x="4400550" y="5308600"/>
          <p14:tracePt t="98114" x="4400550" y="5314950"/>
          <p14:tracePt t="98147" x="4400550" y="5322888"/>
          <p14:tracePt t="98166" x="4400550" y="5329238"/>
          <p14:tracePt t="98181" x="4386263" y="5329238"/>
          <p14:tracePt t="98198" x="4357688" y="5351463"/>
          <p14:tracePt t="98215" x="4314825" y="5443538"/>
          <p14:tracePt t="98231" x="4229100" y="5522913"/>
          <p14:tracePt t="98248" x="4171950" y="5551488"/>
          <p14:tracePt t="98252" x="4157663" y="5565775"/>
          <p14:tracePt t="98265" x="4129088" y="5580063"/>
          <p14:tracePt t="98282" x="4114800" y="5580063"/>
          <p14:tracePt t="98299" x="4079875" y="5594350"/>
          <p14:tracePt t="98316" x="4051300" y="5594350"/>
          <p14:tracePt t="98332" x="3922713" y="5600700"/>
          <p14:tracePt t="98350" x="3694113" y="5594350"/>
          <p14:tracePt t="98366" x="3529013" y="5622925"/>
          <p14:tracePt t="98383" x="3365500" y="5657850"/>
          <p14:tracePt t="98400" x="3128963" y="5657850"/>
          <p14:tracePt t="98418" x="2928938" y="5657850"/>
          <p14:tracePt t="98434" x="2693988" y="5651500"/>
          <p14:tracePt t="98451" x="2322513" y="5665788"/>
          <p14:tracePt t="98467" x="2079625" y="5680075"/>
          <p14:tracePt t="98484" x="1851025" y="5680075"/>
          <p14:tracePt t="98501" x="1585913" y="5700713"/>
          <p14:tracePt t="98518" x="1414463" y="5694363"/>
          <p14:tracePt t="98535" x="1171575" y="5680075"/>
          <p14:tracePt t="98553" x="950913" y="5680075"/>
          <p14:tracePt t="98569" x="700088" y="5665788"/>
          <p14:tracePt t="98586" x="328613" y="5629275"/>
          <p14:tracePt t="98602" x="128588" y="5600700"/>
          <p14:tracePt t="98619" x="0" y="5565775"/>
          <p14:tracePt t="98636" x="0" y="5529263"/>
          <p14:tracePt t="98653" x="0" y="5480050"/>
          <p14:tracePt t="98670" x="0" y="5465763"/>
          <p14:tracePt t="98673" x="0" y="5457825"/>
          <p14:tracePt t="98690" x="0" y="5437188"/>
          <p14:tracePt t="98703" x="0" y="5408613"/>
          <p14:tracePt t="98720" x="0" y="5343525"/>
          <p14:tracePt t="98737" x="0" y="5265738"/>
          <p14:tracePt t="98754" x="7938" y="5208588"/>
          <p14:tracePt t="98757" x="7938" y="5172075"/>
          <p14:tracePt t="98771" x="22225" y="5114925"/>
          <p14:tracePt t="98788" x="36513" y="5043488"/>
          <p14:tracePt t="98804" x="50800" y="5000625"/>
          <p14:tracePt t="98823" x="93663" y="4951413"/>
          <p14:tracePt t="98838" x="122238" y="4908550"/>
          <p14:tracePt t="98855" x="171450" y="4843463"/>
          <p14:tracePt t="98871" x="222250" y="4772025"/>
          <p14:tracePt t="98889" x="285750" y="4679950"/>
          <p14:tracePt t="98905" x="350838" y="4637088"/>
          <p14:tracePt t="98922" x="414338" y="4594225"/>
          <p14:tracePt t="98939" x="479425" y="4579938"/>
          <p14:tracePt t="98958" x="550863" y="4565650"/>
          <p14:tracePt t="98973" x="614363" y="4551363"/>
          <p14:tracePt t="98990" x="671513" y="4537075"/>
          <p14:tracePt t="99006" x="742950" y="4500563"/>
          <p14:tracePt t="99024" x="850900" y="4379913"/>
          <p14:tracePt t="99040" x="879475" y="4357688"/>
          <p14:tracePt t="99057" x="928688" y="4351338"/>
          <p14:tracePt t="99074" x="965200" y="4343400"/>
          <p14:tracePt t="99092" x="971550" y="4337050"/>
          <p14:tracePt t="99108" x="1028700" y="4337050"/>
          <p14:tracePt t="99124" x="1071563" y="4337050"/>
          <p14:tracePt t="99141" x="1157288" y="4337050"/>
          <p14:tracePt t="99158" x="1243013" y="4300538"/>
          <p14:tracePt t="99175" x="1336675" y="4243388"/>
          <p14:tracePt t="99192" x="1428750" y="4214813"/>
          <p14:tracePt t="99194" x="1479550" y="4214813"/>
          <p14:tracePt t="99208" x="1508125" y="4214813"/>
          <p14:tracePt t="99228" x="1593850" y="4208463"/>
          <p14:tracePt t="99243" x="1671638" y="4208463"/>
          <p14:tracePt t="99259" x="1743075" y="4208463"/>
          <p14:tracePt t="99276" x="1828800" y="4208463"/>
          <p14:tracePt t="99280" x="1871663" y="4208463"/>
          <p14:tracePt t="99292" x="1893888" y="4208463"/>
          <p14:tracePt t="99310" x="1957388" y="4208463"/>
          <p14:tracePt t="99327" x="2085975" y="4200525"/>
          <p14:tracePt t="99344" x="2214563" y="4171950"/>
          <p14:tracePt t="99360" x="2308225" y="4151313"/>
          <p14:tracePt t="99377" x="2408238" y="4143375"/>
          <p14:tracePt t="99394" x="2528888" y="4143375"/>
          <p14:tracePt t="99411" x="2622550" y="4143375"/>
          <p14:tracePt t="99428" x="2708275" y="4143375"/>
          <p14:tracePt t="99444" x="2851150" y="4143375"/>
          <p14:tracePt t="99461" x="2914650" y="4143375"/>
          <p14:tracePt t="99478" x="2994025" y="4165600"/>
          <p14:tracePt t="99495" x="3043238" y="4171950"/>
          <p14:tracePt t="99512" x="3079750" y="4171950"/>
          <p14:tracePt t="99529" x="3151188" y="4179888"/>
          <p14:tracePt t="99546" x="3179763" y="4179888"/>
          <p14:tracePt t="99563" x="3222625" y="4179888"/>
          <p14:tracePt t="99580" x="3265488" y="4179888"/>
          <p14:tracePt t="99596" x="3308350" y="4179888"/>
          <p14:tracePt t="99613" x="3351213" y="4186238"/>
          <p14:tracePt t="99616" x="3371850" y="4186238"/>
          <p14:tracePt t="99630" x="3408363" y="4200525"/>
          <p14:tracePt t="99647" x="3508375" y="4229100"/>
          <p14:tracePt t="99664" x="3551238" y="4251325"/>
          <p14:tracePt t="99681" x="3579813" y="4265613"/>
          <p14:tracePt t="99697" x="3629025" y="4279900"/>
          <p14:tracePt t="99714" x="3679825" y="4308475"/>
          <p14:tracePt t="99731" x="3736975" y="4337050"/>
          <p14:tracePt t="99748" x="3814763" y="4365625"/>
          <p14:tracePt t="99765" x="3879850" y="4400550"/>
          <p14:tracePt t="99782" x="3922713" y="4408488"/>
          <p14:tracePt t="99798" x="3943350" y="4422775"/>
          <p14:tracePt t="99815" x="3979863" y="4443413"/>
          <p14:tracePt t="99832" x="3994150" y="4457700"/>
          <p14:tracePt t="99849" x="4029075" y="4500563"/>
          <p14:tracePt t="99866" x="4057650" y="4537075"/>
          <p14:tracePt t="99882" x="4079875" y="4557713"/>
          <p14:tracePt t="99900" x="4086225" y="4579938"/>
          <p14:tracePt t="99917" x="4100513" y="4594225"/>
          <p14:tracePt t="99933" x="4100513" y="4622800"/>
          <p14:tracePt t="99950" x="4100513" y="4672013"/>
          <p14:tracePt t="99967" x="4122738" y="4757738"/>
          <p14:tracePt t="99984" x="4137025" y="4800600"/>
          <p14:tracePt t="100001" x="4137025" y="4843463"/>
          <p14:tracePt t="100020" x="4137025" y="4872038"/>
          <p14:tracePt t="100034" x="4151313" y="4894263"/>
          <p14:tracePt t="100051" x="4151313" y="4929188"/>
          <p14:tracePt t="100068" x="4157663" y="4957763"/>
          <p14:tracePt t="100085" x="4157663" y="4986338"/>
          <p14:tracePt t="100086" x="4157663" y="5000625"/>
          <p14:tracePt t="100101" x="4165600" y="5043488"/>
          <p14:tracePt t="100118" x="4171950" y="5072063"/>
          <p14:tracePt t="100135" x="4171950" y="5108575"/>
          <p14:tracePt t="100152" x="4165600" y="5137150"/>
          <p14:tracePt t="100170" x="4151313" y="5180013"/>
          <p14:tracePt t="100186" x="4143375" y="5208588"/>
          <p14:tracePt t="100202" x="4122738" y="5237163"/>
          <p14:tracePt t="100220" x="4100513" y="5265738"/>
          <p14:tracePt t="100237" x="4079875" y="5280025"/>
          <p14:tracePt t="100253" x="4043363" y="5308600"/>
          <p14:tracePt t="100270" x="4008438" y="5337175"/>
          <p14:tracePt t="100274" x="4000500" y="5380038"/>
          <p14:tracePt t="100288" x="3965575" y="5465763"/>
          <p14:tracePt t="100304" x="3914775" y="5480050"/>
          <p14:tracePt t="100321" x="3900488" y="5494338"/>
          <p14:tracePt t="100337" x="3886200" y="5508625"/>
          <p14:tracePt t="100354" x="3865563" y="5514975"/>
          <p14:tracePt t="100371" x="3836988" y="5514975"/>
          <p14:tracePt t="100388" x="3814763" y="5514975"/>
          <p14:tracePt t="100405" x="3743325" y="5522913"/>
          <p14:tracePt t="100421" x="3657600" y="5522913"/>
          <p14:tracePt t="100438" x="3571875" y="5522913"/>
          <p14:tracePt t="100456" x="3486150" y="5514975"/>
          <p14:tracePt t="100472" x="3394075" y="5508625"/>
          <p14:tracePt t="100489" x="3308350" y="5494338"/>
          <p14:tracePt t="100506" x="3236913" y="5465763"/>
          <p14:tracePt t="100523" x="3143250" y="5465763"/>
          <p14:tracePt t="100540" x="3028950" y="5443538"/>
          <p14:tracePt t="100556" x="2908300" y="5414963"/>
          <p14:tracePt t="100574" x="2779713" y="5408613"/>
          <p14:tracePt t="100590" x="2643188" y="5408613"/>
          <p14:tracePt t="100608" x="2457450" y="5365750"/>
          <p14:tracePt t="100624" x="2322513" y="5337175"/>
          <p14:tracePt t="100641" x="2222500" y="5308600"/>
          <p14:tracePt t="100657" x="2100263" y="5272088"/>
          <p14:tracePt t="100674" x="2014538" y="5243513"/>
          <p14:tracePt t="100691" x="1900238" y="5222875"/>
          <p14:tracePt t="100708" x="1808163" y="5165725"/>
          <p14:tracePt t="100710" x="1708150" y="5151438"/>
          <p14:tracePt t="100725" x="1565275" y="5122863"/>
          <p14:tracePt t="100742" x="1522413" y="5086350"/>
          <p14:tracePt t="100759" x="1471613" y="5051425"/>
          <p14:tracePt t="100776" x="1422400" y="4979988"/>
          <p14:tracePt t="100793" x="1379538" y="4914900"/>
          <p14:tracePt t="100809" x="1350963" y="4851400"/>
          <p14:tracePt t="100828" x="1350963" y="4800600"/>
          <p14:tracePt t="100843" x="1350963" y="4779963"/>
          <p14:tracePt t="100860" x="1371600" y="4765675"/>
          <p14:tracePt t="100877" x="1408113" y="4743450"/>
          <p14:tracePt t="100893" x="1450975" y="4714875"/>
          <p14:tracePt t="100910" x="1514475" y="4665663"/>
          <p14:tracePt t="100928" x="1643063" y="4572000"/>
          <p14:tracePt t="100944" x="1751013" y="4508500"/>
          <p14:tracePt t="100962" x="1893888" y="4422775"/>
          <p14:tracePt t="100978" x="2071688" y="4308475"/>
          <p14:tracePt t="100995" x="2214563" y="4257675"/>
          <p14:tracePt t="101012" x="2336800" y="4237038"/>
          <p14:tracePt t="101029" x="2471738" y="4237038"/>
          <p14:tracePt t="101045" x="2571750" y="4243388"/>
          <p14:tracePt t="101062" x="2693988" y="4243388"/>
          <p14:tracePt t="101079" x="2779713" y="4243388"/>
          <p14:tracePt t="101096" x="2857500" y="4243388"/>
          <p14:tracePt t="101113" x="2971800" y="4243388"/>
          <p14:tracePt t="101129" x="3086100" y="4214813"/>
          <p14:tracePt t="101146" x="3200400" y="4165600"/>
          <p14:tracePt t="101163" x="3314700" y="4143375"/>
          <p14:tracePt t="101180" x="3408363" y="4143375"/>
          <p14:tracePt t="101197" x="3486150" y="4157663"/>
          <p14:tracePt t="101214" x="3565525" y="4171950"/>
          <p14:tracePt t="101232" x="3651250" y="4186238"/>
          <p14:tracePt t="101248" x="3765550" y="4208463"/>
          <p14:tracePt t="101251" x="3829050" y="4214813"/>
          <p14:tracePt t="101264" x="3937000" y="4237038"/>
          <p14:tracePt t="101281" x="4051300" y="4300538"/>
          <p14:tracePt t="101298" x="4108450" y="4322763"/>
          <p14:tracePt t="101315" x="4122738" y="4351338"/>
          <p14:tracePt t="101331" x="4143375" y="4379913"/>
          <p14:tracePt t="101348" x="4157663" y="4400550"/>
          <p14:tracePt t="101351" x="4171950" y="4414838"/>
          <p14:tracePt t="101368" x="4186238" y="4443413"/>
          <p14:tracePt t="101382" x="4200525" y="4471988"/>
          <p14:tracePt t="101399" x="4222750" y="4500563"/>
          <p14:tracePt t="101416" x="4229100" y="4514850"/>
          <p14:tracePt t="101432" x="4229100" y="4537075"/>
          <p14:tracePt t="101450" x="4229100" y="4551363"/>
          <p14:tracePt t="101466" x="4229100" y="4579938"/>
          <p14:tracePt t="101484" x="4229100" y="4614863"/>
          <p14:tracePt t="101501" x="4229100" y="4643438"/>
          <p14:tracePt t="101518" x="4229100" y="4651375"/>
          <p14:tracePt t="101534" x="4229100" y="4672013"/>
          <p14:tracePt t="101550" x="4229100" y="4686300"/>
          <p14:tracePt t="101568" x="4229100" y="4700588"/>
          <p14:tracePt t="101584" x="4222750" y="4729163"/>
          <p14:tracePt t="101601" x="4214813" y="4765675"/>
          <p14:tracePt t="101618" x="4208463" y="4786313"/>
          <p14:tracePt t="101636" x="4208463" y="4808538"/>
          <p14:tracePt t="101652" x="4208463" y="4814888"/>
          <p14:tracePt t="101669" x="4200525" y="4829175"/>
          <p14:tracePt t="101685" x="4194175" y="4837113"/>
          <p14:tracePt t="101702" x="4194175" y="4851400"/>
          <p14:tracePt t="101719" x="4194175" y="4857750"/>
          <p14:tracePt t="101736" x="4186238" y="4865688"/>
          <p14:tracePt t="101753" x="4186238" y="4879975"/>
          <p14:tracePt t="101771" x="4186238" y="4900613"/>
          <p14:tracePt t="101787" x="4179888" y="4914900"/>
          <p14:tracePt t="101804" x="4179888" y="4922838"/>
          <p14:tracePt t="102007" x="4194175" y="4922838"/>
          <p14:tracePt t="102013" x="4214813" y="4922838"/>
          <p14:tracePt t="102023" x="4243388" y="4922838"/>
          <p14:tracePt t="102040" x="4308475" y="4922838"/>
          <p14:tracePt t="102056" x="4386263" y="4922838"/>
          <p14:tracePt t="102073" x="4465638" y="4929188"/>
          <p14:tracePt t="102090" x="4543425" y="4937125"/>
          <p14:tracePt t="102109" x="4665663" y="4937125"/>
          <p14:tracePt t="102124" x="4751388" y="4937125"/>
          <p14:tracePt t="102141" x="4829175" y="4943475"/>
          <p14:tracePt t="102158" x="4914900" y="4943475"/>
          <p14:tracePt t="102175" x="5022850" y="4943475"/>
          <p14:tracePt t="102191" x="5129213" y="4951413"/>
          <p14:tracePt t="102208" x="5186363" y="4951413"/>
          <p14:tracePt t="102224" x="5237163" y="4965700"/>
          <p14:tracePt t="102226" x="5265738" y="4965700"/>
          <p14:tracePt t="102242" x="5300663" y="4965700"/>
          <p14:tracePt t="102258" x="5351463" y="4979988"/>
          <p14:tracePt t="102275" x="5380038" y="5000625"/>
          <p14:tracePt t="102292" x="5400675" y="5000625"/>
          <p14:tracePt t="102310" x="5429250" y="5022850"/>
          <p14:tracePt t="102326" x="5451475" y="5029200"/>
          <p14:tracePt t="102328" x="5457825" y="5037138"/>
          <p14:tracePt t="102343" x="5494338" y="5051425"/>
          <p14:tracePt t="102359" x="5514975" y="5057775"/>
          <p14:tracePt t="102376" x="5543550" y="5072063"/>
          <p14:tracePt t="102393" x="5565775" y="5094288"/>
          <p14:tracePt t="102410" x="5580063" y="5100638"/>
          <p14:tracePt t="102427" x="5614988" y="5143500"/>
          <p14:tracePt t="102444" x="5637213" y="5165725"/>
          <p14:tracePt t="102461" x="5657850" y="5186363"/>
          <p14:tracePt t="102477" x="5680075" y="5200650"/>
          <p14:tracePt t="102494" x="5686425" y="5214938"/>
          <p14:tracePt t="102511" x="5694363" y="5229225"/>
          <p14:tracePt t="102528" x="5694363" y="5257800"/>
          <p14:tracePt t="102544" x="5694363" y="5280025"/>
          <p14:tracePt t="102562" x="5700713" y="5308600"/>
          <p14:tracePt t="102579" x="5700713" y="5314950"/>
          <p14:tracePt t="102596" x="5700713" y="5329238"/>
          <p14:tracePt t="102612" x="5694363" y="5343525"/>
          <p14:tracePt t="102629" x="5680075" y="5357813"/>
          <p14:tracePt t="102646" x="5672138" y="5365750"/>
          <p14:tracePt t="102662" x="5665788" y="5380038"/>
          <p14:tracePt t="102679" x="5657850" y="5386388"/>
          <p14:tracePt t="102787" x="5657850" y="5394325"/>
          <p14:tracePt t="102797" x="5651500" y="5400675"/>
          <p14:tracePt t="102804" x="5643563" y="5400675"/>
          <p14:tracePt t="102814" x="5629275" y="5400675"/>
          <p14:tracePt t="102831" x="5594350" y="5414963"/>
          <p14:tracePt t="102848" x="5580063" y="5414963"/>
          <p14:tracePt t="102849" x="5565775" y="5414963"/>
          <p14:tracePt t="102865" x="5557838" y="5414963"/>
          <p14:tracePt t="102882" x="5522913" y="5414963"/>
          <p14:tracePt t="102899" x="5500688" y="5414963"/>
          <p14:tracePt t="102916" x="5486400" y="5414963"/>
          <p14:tracePt t="102932" x="5443538" y="5414963"/>
          <p14:tracePt t="102949" x="5414963" y="5414963"/>
          <p14:tracePt t="102966" x="5372100" y="5408613"/>
          <p14:tracePt t="102983" x="5286375" y="5394325"/>
          <p14:tracePt t="103000" x="5237163" y="5372100"/>
          <p14:tracePt t="103017" x="5194300" y="5351463"/>
          <p14:tracePt t="103033" x="5151438" y="5337175"/>
          <p14:tracePt t="103050" x="5137150" y="5322888"/>
          <p14:tracePt t="103067" x="5122863" y="5308600"/>
          <p14:tracePt t="103084" x="5122863" y="5300663"/>
          <p14:tracePt t="103100" x="5122863" y="5243513"/>
          <p14:tracePt t="103118" x="5114925" y="5200650"/>
          <p14:tracePt t="103134" x="5114925" y="5157788"/>
          <p14:tracePt t="103152" x="5100638" y="5108575"/>
          <p14:tracePt t="103168" x="5094288" y="5072063"/>
          <p14:tracePt t="103186" x="5094288" y="5022850"/>
          <p14:tracePt t="103202" x="5094288" y="5008563"/>
          <p14:tracePt t="103219" x="5094288" y="4972050"/>
          <p14:tracePt t="103235" x="5100638" y="4957763"/>
          <p14:tracePt t="103253" x="5100638" y="4937125"/>
          <p14:tracePt t="103269" x="5114925" y="4922838"/>
          <p14:tracePt t="103273" x="5114925" y="4914900"/>
          <p14:tracePt t="103286" x="5122863" y="4908550"/>
          <p14:tracePt t="103303" x="5143500" y="4894263"/>
          <p14:tracePt t="103320" x="5172075" y="4886325"/>
          <p14:tracePt t="103336" x="5208588" y="4872038"/>
          <p14:tracePt t="103353" x="5237163" y="4865688"/>
          <p14:tracePt t="103370" x="5272088" y="4865688"/>
          <p14:tracePt t="103387" x="5308600" y="4865688"/>
          <p14:tracePt t="103404" x="5380038" y="4894263"/>
          <p14:tracePt t="103421" x="5429250" y="4900613"/>
          <p14:tracePt t="103438" x="5514975" y="4929188"/>
          <p14:tracePt t="103455" x="5614988" y="4972050"/>
          <p14:tracePt t="103471" x="5708650" y="5000625"/>
          <p14:tracePt t="103488" x="5765800" y="5022850"/>
          <p14:tracePt t="103506" x="5786438" y="5043488"/>
          <p14:tracePt t="103522" x="5794375" y="5065713"/>
          <p14:tracePt t="103539" x="5808663" y="5100638"/>
          <p14:tracePt t="103556" x="5808663" y="5143500"/>
          <p14:tracePt t="103572" x="5815013" y="5172075"/>
          <p14:tracePt t="103589" x="5822950" y="5186363"/>
          <p14:tracePt t="103606" x="5843588" y="5208588"/>
          <p14:tracePt t="103623" x="5843588" y="5229225"/>
          <p14:tracePt t="103641" x="5851525" y="5237163"/>
          <p14:tracePt t="103657" x="5851525" y="5257800"/>
          <p14:tracePt t="103673" x="5843588" y="5272088"/>
          <p14:tracePt t="103691" x="5829300" y="5300663"/>
          <p14:tracePt t="103707" x="5822950" y="5314950"/>
          <p14:tracePt t="103724" x="5808663" y="5329238"/>
          <p14:tracePt t="103728" x="5800725" y="5337175"/>
          <p14:tracePt t="103741" x="5786438" y="5351463"/>
          <p14:tracePt t="103757" x="5757863" y="5365750"/>
          <p14:tracePt t="103776" x="5729288" y="5380038"/>
          <p14:tracePt t="103791" x="5700713" y="5386388"/>
          <p14:tracePt t="103809" x="5680075" y="5400675"/>
          <p14:tracePt t="103825" x="5643563" y="5408613"/>
          <p14:tracePt t="103842" x="5608638" y="5422900"/>
          <p14:tracePt t="103859" x="5572125" y="5429250"/>
          <p14:tracePt t="103876" x="5537200" y="5429250"/>
          <p14:tracePt t="103892" x="5494338" y="5429250"/>
          <p14:tracePt t="103910" x="5472113" y="5429250"/>
          <p14:tracePt t="103927" x="5451475" y="5429250"/>
          <p14:tracePt t="103928" x="5422900" y="5429250"/>
          <p14:tracePt t="103943" x="5386388" y="5429250"/>
          <p14:tracePt t="103960" x="5380038" y="5429250"/>
          <p14:tracePt t="103994" x="5365750" y="5429250"/>
          <p14:tracePt t="104011" x="5351463" y="5408613"/>
          <p14:tracePt t="104028" x="5322888" y="5400675"/>
          <p14:tracePt t="104044" x="5300663" y="5365750"/>
          <p14:tracePt t="104061" x="5257800" y="5337175"/>
          <p14:tracePt t="104078" x="5222875" y="5308600"/>
          <p14:tracePt t="104094" x="5214938" y="5286375"/>
          <p14:tracePt t="104111" x="5200650" y="5265738"/>
          <p14:tracePt t="104128" x="5200650" y="5243513"/>
          <p14:tracePt t="104145" x="5186363" y="5222875"/>
          <p14:tracePt t="104150" x="5186363" y="5208588"/>
          <p14:tracePt t="104162" x="5186363" y="5186363"/>
          <p14:tracePt t="104180" x="5186363" y="5151438"/>
          <p14:tracePt t="104196" x="5186363" y="5122863"/>
          <p14:tracePt t="104213" x="5186363" y="5086350"/>
          <p14:tracePt t="104229" x="5194300" y="5072063"/>
          <p14:tracePt t="104246" x="5194300" y="5057775"/>
          <p14:tracePt t="104263" x="5208588" y="5037138"/>
          <p14:tracePt t="104280" x="5214938" y="5029200"/>
          <p14:tracePt t="104297" x="5243513" y="5014913"/>
          <p14:tracePt t="104315" x="5265738" y="5000625"/>
          <p14:tracePt t="104331" x="5272088" y="4986338"/>
          <p14:tracePt t="104348" x="5314950" y="4986338"/>
          <p14:tracePt t="104364" x="5343525" y="4986338"/>
          <p14:tracePt t="104381" x="5386388" y="4986338"/>
          <p14:tracePt t="104398" x="5422900" y="4979988"/>
          <p14:tracePt t="104415" x="5443538" y="4979988"/>
          <p14:tracePt t="104431" x="5465763" y="4979988"/>
          <p14:tracePt t="104449" x="5500688" y="4972050"/>
          <p14:tracePt t="104465" x="5514975" y="4972050"/>
          <p14:tracePt t="104482" x="5557838" y="4972050"/>
          <p14:tracePt t="104499" x="5572125" y="4986338"/>
          <p14:tracePt t="104516" x="5586413" y="4994275"/>
          <p14:tracePt t="104533" x="5594350" y="5000625"/>
          <p14:tracePt t="104550" x="5600700" y="5008563"/>
          <p14:tracePt t="104567" x="5608638" y="5014913"/>
          <p14:tracePt t="104585" x="5622925" y="5022850"/>
          <p14:tracePt t="104600" x="5622925" y="5029200"/>
          <p14:tracePt t="104618" x="5651500" y="5037138"/>
          <p14:tracePt t="104634" x="5657850" y="5043488"/>
          <p14:tracePt t="104651" x="5672138" y="5051425"/>
          <p14:tracePt t="104684" x="5672138" y="5057775"/>
          <p14:tracePt t="104701" x="5672138" y="5080000"/>
          <p14:tracePt t="104719" x="5672138" y="5100638"/>
          <p14:tracePt t="104735" x="5672138" y="5137150"/>
          <p14:tracePt t="104752" x="5672138" y="5157788"/>
          <p14:tracePt t="104769" x="5665788" y="5194300"/>
          <p14:tracePt t="104772" x="5665788" y="5200650"/>
          <p14:tracePt t="104785" x="5665788" y="5222875"/>
          <p14:tracePt t="104802" x="5657850" y="5237163"/>
          <p14:tracePt t="104820" x="5643563" y="5265738"/>
          <p14:tracePt t="104836" x="5622925" y="5286375"/>
          <p14:tracePt t="104853" x="5594350" y="5300663"/>
          <p14:tracePt t="104870" x="5543550" y="5329238"/>
          <p14:tracePt t="104887" x="5514975" y="5343525"/>
          <p14:tracePt t="104903" x="5472113" y="5365750"/>
          <p14:tracePt t="104920" x="5457825" y="5365750"/>
          <p14:tracePt t="104937" x="5451475" y="5380038"/>
          <p14:tracePt t="104954" x="5429250" y="5380038"/>
          <p14:tracePt t="104971" x="5400675" y="5386388"/>
          <p14:tracePt t="104988" x="5380038" y="5386388"/>
          <p14:tracePt t="105006" x="5329238" y="5386388"/>
          <p14:tracePt t="105023" x="5286375" y="5386388"/>
          <p14:tracePt t="105038" x="5257800" y="5386388"/>
          <p14:tracePt t="105055" x="5208588" y="5365750"/>
          <p14:tracePt t="105072" x="5172075" y="5351463"/>
          <p14:tracePt t="105088" x="5122863" y="5337175"/>
          <p14:tracePt t="105106" x="5086350" y="5322888"/>
          <p14:tracePt t="105123" x="5037138" y="5294313"/>
          <p14:tracePt t="105142" x="5022850" y="5286375"/>
          <p14:tracePt t="105156" x="5022850" y="5272088"/>
          <p14:tracePt t="105173" x="5008563" y="5251450"/>
          <p14:tracePt t="105190" x="5008563" y="5222875"/>
          <p14:tracePt t="105206" x="5008563" y="5200650"/>
          <p14:tracePt t="105209" x="5008563" y="5180013"/>
          <p14:tracePt t="105224" x="5008563" y="5157788"/>
          <p14:tracePt t="105241" x="5008563" y="5122863"/>
          <p14:tracePt t="105257" x="5008563" y="5100638"/>
          <p14:tracePt t="105274" x="5022850" y="5072063"/>
          <p14:tracePt t="105291" x="5029200" y="5043488"/>
          <p14:tracePt t="105308" x="5043488" y="5022850"/>
          <p14:tracePt t="105325" x="5051425" y="5008563"/>
          <p14:tracePt t="105341" x="5065713" y="5008563"/>
          <p14:tracePt t="105358" x="5094288" y="4986338"/>
          <p14:tracePt t="105375" x="5129213" y="4965700"/>
          <p14:tracePt t="105392" x="5180013" y="4943475"/>
          <p14:tracePt t="105409" x="5200650" y="4929188"/>
          <p14:tracePt t="105426" x="5243513" y="4922838"/>
          <p14:tracePt t="105443" x="5286375" y="4914900"/>
          <p14:tracePt t="105461" x="5300663" y="4914900"/>
          <p14:tracePt t="105476" x="5314950" y="4914900"/>
          <p14:tracePt t="105493" x="5322888" y="4914900"/>
          <p14:tracePt t="105510" x="5329238" y="4922838"/>
          <p14:tracePt t="105527" x="5351463" y="4937125"/>
          <p14:tracePt t="105544" x="5380038" y="4957763"/>
          <p14:tracePt t="105560" x="5400675" y="4965700"/>
          <p14:tracePt t="105578" x="5437188" y="4986338"/>
          <p14:tracePt t="105594" x="5457825" y="4994275"/>
          <p14:tracePt t="105611" x="5472113" y="5014913"/>
          <p14:tracePt t="105628" x="5486400" y="5029200"/>
          <p14:tracePt t="105645" x="5500688" y="5065713"/>
          <p14:tracePt t="105662" x="5514975" y="5086350"/>
          <p14:tracePt t="105678" x="5514975" y="5094288"/>
          <p14:tracePt t="105695" x="5522913" y="5108575"/>
          <p14:tracePt t="105712" x="5529263" y="5114925"/>
          <p14:tracePt t="105729" x="5529263" y="5122863"/>
          <p14:tracePt t="105746" x="5543550" y="5137150"/>
          <p14:tracePt t="105763" x="5543550" y="5151438"/>
          <p14:tracePt t="105781" x="5551488" y="5157788"/>
          <p14:tracePt t="105814" x="5551488" y="5165725"/>
          <p14:tracePt t="105830" x="5551488" y="5172075"/>
          <p14:tracePt t="105847" x="5551488" y="5186363"/>
          <p14:tracePt t="105864" x="5551488" y="5194300"/>
          <p14:tracePt t="105881" x="5551488" y="5208588"/>
          <p14:tracePt t="105897" x="5551488" y="5214938"/>
          <p14:tracePt t="105914" x="5551488" y="5222875"/>
          <p14:tracePt t="105932" x="5543550" y="5229225"/>
          <p14:tracePt t="105948" x="5537200" y="5237163"/>
          <p14:tracePt t="105982" x="5529263" y="5243513"/>
          <p14:tracePt t="105999" x="5529263" y="5257800"/>
          <p14:tracePt t="106015" x="5522913" y="5257800"/>
          <p14:tracePt t="106032" x="5522913" y="5265738"/>
          <p14:tracePt t="106049" x="5514975" y="5272088"/>
          <p14:tracePt t="106068" x="5508625" y="5286375"/>
          <p14:tracePt t="106083" x="5494338" y="5294313"/>
          <p14:tracePt t="106141" x="5486400" y="5300663"/>
          <p14:tracePt t="106171" x="5486400" y="5308600"/>
          <p14:tracePt t="106187" x="5480050" y="5308600"/>
          <p14:tracePt t="106194" x="5472113" y="5308600"/>
          <p14:tracePt t="106203" x="5465763" y="5314950"/>
          <p14:tracePt t="106222" x="5465763" y="5322888"/>
          <p14:tracePt t="106234" x="5451475" y="5329238"/>
          <p14:tracePt t="106251" x="5443538" y="5329238"/>
          <p14:tracePt t="106268" x="5437188" y="5329238"/>
          <p14:tracePt t="106285" x="5437188" y="5337175"/>
          <p14:tracePt t="106302" x="5429250" y="5337175"/>
          <p14:tracePt t="106319" x="5414963" y="5337175"/>
          <p14:tracePt t="106337" x="5400675" y="5329238"/>
          <p14:tracePt t="106352" x="5394325" y="5322888"/>
          <p14:tracePt t="106369" x="5357813" y="5314950"/>
          <p14:tracePt t="106386" x="5322888" y="5314950"/>
          <p14:tracePt t="106404" x="5272088" y="5314950"/>
          <p14:tracePt t="106420" x="5251450" y="5300663"/>
          <p14:tracePt t="106437" x="5237163" y="5300663"/>
          <p14:tracePt t="106454" x="5222875" y="5286375"/>
          <p14:tracePt t="106471" x="5172075" y="5265738"/>
          <p14:tracePt t="106488" x="5151438" y="5243513"/>
          <p14:tracePt t="106504" x="5129213" y="5243513"/>
          <p14:tracePt t="106521" x="5114925" y="5229225"/>
          <p14:tracePt t="106591" x="5114925" y="5222875"/>
          <p14:tracePt t="106600" x="5114925" y="5214938"/>
          <p14:tracePt t="106609" x="5114925" y="5200650"/>
          <p14:tracePt t="106625" x="5114925" y="5180013"/>
          <p14:tracePt t="106639" x="5114925" y="5151438"/>
          <p14:tracePt t="106656" x="5114925" y="5137150"/>
          <p14:tracePt t="106672" x="5114925" y="5114925"/>
          <p14:tracePt t="106706" x="5114925" y="5108575"/>
          <p14:tracePt t="106724" x="5129213" y="5108575"/>
          <p14:tracePt t="106741" x="5143500" y="5108575"/>
          <p14:tracePt t="106758" x="5165725" y="5108575"/>
          <p14:tracePt t="106773" x="5186363" y="5086350"/>
          <p14:tracePt t="106790" x="5208588" y="5072063"/>
          <p14:tracePt t="106807" x="5222875" y="5057775"/>
          <p14:tracePt t="106824" x="5257800" y="5051425"/>
          <p14:tracePt t="106841" x="5280025" y="5043488"/>
          <p14:tracePt t="106861" x="5286375" y="5043488"/>
          <p14:tracePt t="106882" x="5294313" y="5043488"/>
          <p14:tracePt t="106892" x="5300663" y="5037138"/>
          <p14:tracePt t="106909" x="5308600" y="5029200"/>
          <p14:tracePt t="106925" x="5322888" y="5029200"/>
          <p14:tracePt t="106942" x="5343525" y="5014913"/>
          <p14:tracePt t="106959" x="5386388" y="5000625"/>
          <p14:tracePt t="106977" x="5400675" y="4994275"/>
          <p14:tracePt t="106998" x="5408613" y="4994275"/>
          <p14:tracePt t="107014" x="5408613" y="4986338"/>
          <p14:tracePt t="107026" x="5414963" y="4986338"/>
          <p14:tracePt t="107043" x="5429250" y="4986338"/>
          <p14:tracePt t="107060" x="5437188" y="4994275"/>
          <p14:tracePt t="107077" x="5451475" y="4994275"/>
          <p14:tracePt t="107094" x="5465763" y="5000625"/>
          <p14:tracePt t="107111" x="5472113" y="5014913"/>
          <p14:tracePt t="107128" x="5486400" y="5022850"/>
          <p14:tracePt t="107145" x="5500688" y="5029200"/>
          <p14:tracePt t="107161" x="5508625" y="5037138"/>
          <p14:tracePt t="107202" x="5522913" y="5037138"/>
          <p14:tracePt t="107211" x="5522913" y="5043488"/>
          <p14:tracePt t="107228" x="5529263" y="5051425"/>
          <p14:tracePt t="107245" x="5551488" y="5057775"/>
          <p14:tracePt t="107262" x="5572125" y="5072063"/>
          <p14:tracePt t="107281" x="5586413" y="5080000"/>
          <p14:tracePt t="107299" x="5594350" y="5086350"/>
          <p14:tracePt t="107313" x="5614988" y="5100638"/>
          <p14:tracePt t="107330" x="5614988" y="5114925"/>
          <p14:tracePt t="107347" x="5622925" y="5143500"/>
          <p14:tracePt t="107363" x="5629275" y="5165725"/>
          <p14:tracePt t="107366" x="5643563" y="5172075"/>
          <p14:tracePt t="107380" x="5651500" y="5186363"/>
          <p14:tracePt t="107397" x="5680075" y="5222875"/>
          <p14:tracePt t="107414" x="5686425" y="5237163"/>
          <p14:tracePt t="107431" x="5694363" y="5251450"/>
          <p14:tracePt t="107447" x="5708650" y="5272088"/>
          <p14:tracePt t="107464" x="5722938" y="5286375"/>
          <p14:tracePt t="107481" x="5737225" y="5322888"/>
          <p14:tracePt t="107498" x="5743575" y="5322888"/>
          <p14:tracePt t="107515" x="5743575" y="5329238"/>
          <p14:tracePt t="107531" x="5743575" y="5337175"/>
          <p14:tracePt t="107565" x="5751513" y="5343525"/>
          <p14:tracePt t="107599" x="5751513" y="5351463"/>
          <p14:tracePt t="107804" x="5757863" y="5351463"/>
          <p14:tracePt t="109733" x="5751513" y="5343525"/>
          <p14:tracePt t="109741" x="5743575" y="5343525"/>
          <p14:tracePt t="109748" x="5722938" y="5343525"/>
          <p14:tracePt t="109757" x="5715000" y="5343525"/>
          <p14:tracePt t="109772" x="5672138" y="5337175"/>
          <p14:tracePt t="109789" x="5657850" y="5337175"/>
          <p14:tracePt t="109806" x="5651500" y="5337175"/>
          <p14:tracePt t="109823" x="5651500" y="5329238"/>
          <p14:tracePt t="109841" x="5637213" y="5329238"/>
          <p14:tracePt t="109874" x="5622925" y="5329238"/>
          <p14:tracePt t="109890" x="5600700" y="5329238"/>
          <p14:tracePt t="109908" x="5586413" y="5322888"/>
          <p14:tracePt t="110006" x="5580063" y="5322888"/>
          <p14:tracePt t="110015" x="5580063" y="5329238"/>
          <p14:tracePt t="110025" x="5557838" y="5337175"/>
          <p14:tracePt t="110042" x="5543550" y="5337175"/>
          <p14:tracePt t="110059" x="5522913" y="5343525"/>
          <p14:tracePt t="110076" x="5500688" y="5343525"/>
          <p14:tracePt t="110093" x="5494338" y="5343525"/>
          <p14:tracePt t="110110" x="5486400" y="5343525"/>
          <p14:tracePt t="110126" x="5465763" y="5343525"/>
          <p14:tracePt t="110143" x="5422900" y="5343525"/>
          <p14:tracePt t="110160" x="5365750" y="5343525"/>
          <p14:tracePt t="110163" x="5337175" y="5343525"/>
          <p14:tracePt t="110177" x="5280025" y="5337175"/>
          <p14:tracePt t="110194" x="5237163" y="5337175"/>
          <p14:tracePt t="110210" x="5222875" y="5329238"/>
          <p14:tracePt t="110230" x="5208588" y="5322888"/>
          <p14:tracePt t="110244" x="5200650" y="5322888"/>
          <p14:tracePt t="110261" x="5200650" y="5308600"/>
          <p14:tracePt t="110278" x="5194300" y="5286375"/>
          <p14:tracePt t="110281" x="5194300" y="5280025"/>
          <p14:tracePt t="110295" x="5186363" y="5251450"/>
          <p14:tracePt t="110312" x="5186363" y="5222875"/>
          <p14:tracePt t="110329" x="5186363" y="5208588"/>
          <p14:tracePt t="110346" x="5180013" y="5172075"/>
          <p14:tracePt t="110363" x="5180013" y="5157788"/>
          <p14:tracePt t="110379" x="5180013" y="5137150"/>
          <p14:tracePt t="110396" x="5186363" y="5122863"/>
          <p14:tracePt t="110413" x="5200650" y="5108575"/>
          <p14:tracePt t="110430" x="5251450" y="5086350"/>
          <p14:tracePt t="110447" x="5294313" y="5043488"/>
          <p14:tracePt t="110463" x="5322888" y="5014913"/>
          <p14:tracePt t="110480" x="5343525" y="5014913"/>
          <p14:tracePt t="110497" x="5357813" y="5008563"/>
          <p14:tracePt t="110522" x="5372100" y="5008563"/>
          <p14:tracePt t="110531" x="5380038" y="5008563"/>
          <p14:tracePt t="110548" x="5394325" y="5008563"/>
          <p14:tracePt t="110564" x="5400675" y="5008563"/>
          <p14:tracePt t="110581" x="5408613" y="5008563"/>
          <p14:tracePt t="110598" x="5429250" y="5008563"/>
          <p14:tracePt t="110615" x="5451475" y="5008563"/>
          <p14:tracePt t="110632" x="5465763" y="5008563"/>
          <p14:tracePt t="110649" x="5472113" y="5008563"/>
          <p14:tracePt t="110666" x="5480050" y="5008563"/>
          <p14:tracePt t="110699" x="5486400" y="5014913"/>
          <p14:tracePt t="110716" x="5500688" y="5037138"/>
          <p14:tracePt t="110733" x="5508625" y="5057775"/>
          <p14:tracePt t="110750" x="5522913" y="5086350"/>
          <p14:tracePt t="110767" x="5543550" y="5114925"/>
          <p14:tracePt t="110784" x="5557838" y="5137150"/>
          <p14:tracePt t="110801" x="5557838" y="5151438"/>
          <p14:tracePt t="110818" x="5557838" y="5180013"/>
          <p14:tracePt t="110834" x="5557838" y="5186363"/>
          <p14:tracePt t="110851" x="5557838" y="5200650"/>
          <p14:tracePt t="110868" x="5557838" y="5214938"/>
          <p14:tracePt t="110884" x="5557838" y="5243513"/>
          <p14:tracePt t="110901" x="5557838" y="5251450"/>
          <p14:tracePt t="110919" x="5551488" y="5272088"/>
          <p14:tracePt t="110935" x="5537200" y="5280025"/>
          <p14:tracePt t="110952" x="5529263" y="5286375"/>
          <p14:tracePt t="110969" x="5514975" y="5286375"/>
          <p14:tracePt t="110986" x="5500688" y="5294313"/>
          <p14:tracePt t="111002" x="5472113" y="5300663"/>
          <p14:tracePt t="111019" x="5457825" y="5314950"/>
          <p14:tracePt t="111022" x="5451475" y="5314950"/>
          <p14:tracePt t="111036" x="5422900" y="5314950"/>
          <p14:tracePt t="111053" x="5400675" y="5314950"/>
          <p14:tracePt t="111070" x="5380038" y="5314950"/>
          <p14:tracePt t="111087" x="5343525" y="5314950"/>
          <p14:tracePt t="111104" x="5294313" y="5314950"/>
          <p14:tracePt t="111120" x="5243513" y="5308600"/>
          <p14:tracePt t="111137" x="5208588" y="5308600"/>
          <p14:tracePt t="111154" x="5172075" y="5300663"/>
          <p14:tracePt t="111171" x="5151438" y="5294313"/>
          <p14:tracePt t="111188" x="5143500" y="5286375"/>
          <p14:tracePt t="111204" x="5137150" y="5280025"/>
          <p14:tracePt t="111221" x="5137150" y="5272088"/>
          <p14:tracePt t="111239" x="5137150" y="5243513"/>
          <p14:tracePt t="111255" x="5129213" y="5200650"/>
          <p14:tracePt t="111272" x="5129213" y="5180013"/>
          <p14:tracePt t="111291" x="5129213" y="5165725"/>
          <p14:tracePt t="111306" x="5137150" y="5157788"/>
          <p14:tracePt t="111323" x="5151438" y="5157788"/>
          <p14:tracePt t="111339" x="5165725" y="5157788"/>
          <p14:tracePt t="111453" x="5143500" y="5157788"/>
          <p14:tracePt t="111458" x="5129213" y="5157788"/>
          <p14:tracePt t="111466" x="5108575" y="5165725"/>
          <p14:tracePt t="111475" x="5094288" y="5165725"/>
          <p14:tracePt t="111491" x="5065713" y="5165725"/>
          <p14:tracePt t="111508" x="5022850" y="5165725"/>
          <p14:tracePt t="111525" x="4994275" y="5165725"/>
          <p14:tracePt t="111542" x="4937125" y="5157788"/>
          <p14:tracePt t="111562" x="4808538" y="5151438"/>
          <p14:tracePt t="111575" x="4751388" y="5151438"/>
          <p14:tracePt t="111592" x="4708525" y="5151438"/>
          <p14:tracePt t="111609" x="4679950" y="5143500"/>
          <p14:tracePt t="111626" x="4665663" y="5143500"/>
          <p14:tracePt t="111709" x="4657725" y="5143500"/>
          <p14:tracePt t="112007" x="4651375" y="5137150"/>
          <p14:tracePt t="112023" x="4643438" y="5122863"/>
          <p14:tracePt t="112031" x="4629150" y="5122863"/>
          <p14:tracePt t="112036" x="4614863" y="5100638"/>
          <p14:tracePt t="112047" x="4579938" y="5086350"/>
          <p14:tracePt t="112064" x="4537075" y="5065713"/>
          <p14:tracePt t="112081" x="4443413" y="5022850"/>
          <p14:tracePt t="112100" x="4314825" y="4943475"/>
          <p14:tracePt t="112115" x="4257675" y="4914900"/>
          <p14:tracePt t="112131" x="4208463" y="4886325"/>
          <p14:tracePt t="112148" x="4186238" y="4843463"/>
          <p14:tracePt t="112165" x="4165600" y="4822825"/>
          <p14:tracePt t="112182" x="4151313" y="4814888"/>
          <p14:tracePt t="112199" x="4114800" y="4786313"/>
          <p14:tracePt t="112216" x="4100513" y="4772025"/>
          <p14:tracePt t="112234" x="4094163" y="4751388"/>
          <p14:tracePt t="112249" x="4079875" y="4729163"/>
          <p14:tracePt t="112266" x="4079875" y="4722813"/>
          <p14:tracePt t="112271" x="4071938" y="4708525"/>
          <p14:tracePt t="112283" x="4071938" y="4700588"/>
          <p14:tracePt t="112300" x="4065588" y="4686300"/>
          <p14:tracePt t="112317" x="4051300" y="4643438"/>
          <p14:tracePt t="112333" x="4029075" y="4622800"/>
          <p14:tracePt t="112351" x="4014788" y="4600575"/>
          <p14:tracePt t="112368" x="4000500" y="4594225"/>
          <p14:tracePt t="112384" x="3979863" y="4586288"/>
          <p14:tracePt t="112401" x="3965575" y="4572000"/>
          <p14:tracePt t="112418" x="3957638" y="4557713"/>
          <p14:tracePt t="112435" x="3951288" y="4543425"/>
          <p14:tracePt t="112451" x="3951288" y="4529138"/>
          <p14:tracePt t="112469" x="3943350" y="4514850"/>
          <p14:tracePt t="112486" x="3937000" y="4500563"/>
          <p14:tracePt t="112503" x="3937000" y="4486275"/>
          <p14:tracePt t="112519" x="3929063" y="4486275"/>
          <p14:tracePt t="112647" x="3929063" y="4479925"/>
          <p14:tracePt t="112671" x="3943350" y="4479925"/>
          <p14:tracePt t="112678" x="3965575" y="4479925"/>
          <p14:tracePt t="112687" x="4008438" y="4479925"/>
          <p14:tracePt t="112704" x="4094163" y="4522788"/>
          <p14:tracePt t="112721" x="4222750" y="4572000"/>
          <p14:tracePt t="112723" x="4300538" y="4594225"/>
          <p14:tracePt t="112738" x="4357688" y="4622800"/>
          <p14:tracePt t="112755" x="4557713" y="4686300"/>
          <p14:tracePt t="112772" x="4700588" y="4722813"/>
          <p14:tracePt t="112789" x="4737100" y="4737100"/>
          <p14:tracePt t="112805" x="4829175" y="4757738"/>
          <p14:tracePt t="112822" x="4929188" y="4794250"/>
          <p14:tracePt t="112839" x="5008563" y="4800600"/>
          <p14:tracePt t="112856" x="5094288" y="4851400"/>
          <p14:tracePt t="112872" x="5157788" y="4872038"/>
          <p14:tracePt t="112890" x="5180013" y="4879975"/>
          <p14:tracePt t="112907" x="5200650" y="4886325"/>
          <p14:tracePt t="112923" x="5208588" y="4894263"/>
          <p14:tracePt t="112940" x="5214938" y="4900613"/>
          <p14:tracePt t="112957" x="5237163" y="4922838"/>
          <p14:tracePt t="112974" x="5257800" y="4943475"/>
          <p14:tracePt t="112991" x="5272088" y="4951413"/>
          <p14:tracePt t="113008" x="5286375" y="4957763"/>
          <p14:tracePt t="113024" x="5286375" y="4965700"/>
          <p14:tracePt t="113077" x="5294313" y="4965700"/>
          <p14:tracePt t="113109" x="5294313" y="4972050"/>
          <p14:tracePt t="113232" x="5294313" y="4986338"/>
          <p14:tracePt t="113240" x="5294313" y="4994275"/>
          <p14:tracePt t="113249" x="5294313" y="5008563"/>
          <p14:tracePt t="113260" x="5294313" y="5014913"/>
          <p14:tracePt t="113277" x="5294313" y="5029200"/>
          <p14:tracePt t="113282" x="5286375" y="5037138"/>
          <p14:tracePt t="113296" x="5286375" y="5043488"/>
          <p14:tracePt t="113311" x="5280025" y="5051425"/>
          <p14:tracePt t="113328" x="5280025" y="5065713"/>
          <p14:tracePt t="113344" x="5280025" y="5086350"/>
          <p14:tracePt t="113361" x="5280025" y="5114925"/>
          <p14:tracePt t="113378" x="5280025" y="5137150"/>
          <p14:tracePt t="113383" x="5286375" y="5137150"/>
          <p14:tracePt t="113395" x="5286375" y="5143500"/>
          <p14:tracePt t="113412" x="5294313" y="5143500"/>
          <p14:tracePt t="113450" x="5294313" y="5151438"/>
          <p14:tracePt t="113458" x="5294313" y="5157788"/>
          <p14:tracePt t="113466" x="5294313" y="5165725"/>
          <p14:tracePt t="113480" x="5294313" y="5172075"/>
          <p14:tracePt t="113497" x="5294313" y="5180013"/>
          <p14:tracePt t="113513" x="5294313" y="5194300"/>
          <p14:tracePt t="113547" x="5294313" y="5200650"/>
          <p14:tracePt t="113600" x="5294313" y="5208588"/>
          <p14:tracePt t="113614" x="5300663" y="5208588"/>
          <p14:tracePt t="113622" x="5300663" y="5222875"/>
          <p14:tracePt t="113639" x="5300663" y="5229225"/>
          <p14:tracePt t="113647" x="5294313" y="5229225"/>
          <p14:tracePt t="113679" x="5286375" y="5229225"/>
          <p14:tracePt t="113686" x="5286375" y="5237163"/>
          <p14:tracePt t="113725" x="5272088" y="5237163"/>
          <p14:tracePt t="113732" x="5251450" y="5237163"/>
          <p14:tracePt t="113740" x="5243513" y="5237163"/>
          <p14:tracePt t="113749" x="5214938" y="5237163"/>
          <p14:tracePt t="113766" x="5108575" y="5229225"/>
          <p14:tracePt t="113782" x="4994275" y="5229225"/>
          <p14:tracePt t="113799" x="4886325" y="5229225"/>
          <p14:tracePt t="113818" x="4743450" y="5229225"/>
          <p14:tracePt t="113834" x="4722813" y="5229225"/>
          <p14:tracePt t="113850" x="4700588" y="5229225"/>
          <p14:tracePt t="113867" x="4679950" y="5229225"/>
          <p14:tracePt t="113884" x="4665663" y="5222875"/>
          <p14:tracePt t="113900" x="4637088" y="5222875"/>
          <p14:tracePt t="113917" x="4629150" y="5222875"/>
          <p14:tracePt t="113974" x="4637088" y="5222875"/>
          <p14:tracePt t="113981" x="4651375" y="5222875"/>
          <p14:tracePt t="113990" x="4686300" y="5222875"/>
          <p14:tracePt t="114001" x="4743450" y="5222875"/>
          <p14:tracePt t="114018" x="4829175" y="5214938"/>
          <p14:tracePt t="114035" x="4929188" y="5214938"/>
          <p14:tracePt t="114052" x="4994275" y="5237163"/>
          <p14:tracePt t="114069" x="5080000" y="5286375"/>
          <p14:tracePt t="114086" x="5122863" y="5308600"/>
          <p14:tracePt t="114104" x="5280025" y="5322888"/>
          <p14:tracePt t="114119" x="5394325" y="5343525"/>
          <p14:tracePt t="114136" x="5465763" y="5351463"/>
          <p14:tracePt t="114153" x="5486400" y="5351463"/>
          <p14:tracePt t="114434" x="5472113" y="5351463"/>
          <p14:tracePt t="114446" x="5451475" y="5351463"/>
          <p14:tracePt t="114450" x="5429250" y="5351463"/>
          <p14:tracePt t="114459" x="5400675" y="5329238"/>
          <p14:tracePt t="114473" x="5365750" y="5322888"/>
          <p14:tracePt t="114490" x="5322888" y="5314950"/>
          <p14:tracePt t="114507" x="5308600" y="5314950"/>
          <p14:tracePt t="114568" x="5308600" y="5308600"/>
          <p14:tracePt t="114576" x="5300663" y="5308600"/>
          <p14:tracePt t="114583" x="5294313" y="5294313"/>
          <p14:tracePt t="114598" x="5294313" y="5286375"/>
          <p14:tracePt t="114708" x="5294313" y="5280025"/>
          <p14:tracePt t="114732" x="5300663" y="5280025"/>
          <p14:tracePt t="114740" x="5314950" y="5280025"/>
          <p14:tracePt t="114748" x="5322888" y="5280025"/>
          <p14:tracePt t="114759" x="5337175" y="5280025"/>
          <p14:tracePt t="114777" x="5351463" y="5280025"/>
          <p14:tracePt t="114793" x="5386388" y="5280025"/>
          <p14:tracePt t="114810" x="5408613" y="5280025"/>
          <p14:tracePt t="114827" x="5429250" y="5280025"/>
          <p14:tracePt t="115022" x="5443538" y="5280025"/>
          <p14:tracePt t="115028" x="5457825" y="5251450"/>
          <p14:tracePt t="115036" x="5472113" y="5237163"/>
          <p14:tracePt t="115047" x="5480050" y="5229225"/>
          <p14:tracePt t="115063" x="5529263" y="5180013"/>
          <p14:tracePt t="115080" x="5580063" y="5137150"/>
          <p14:tracePt t="115097" x="5672138" y="5051425"/>
          <p14:tracePt t="115113" x="5708650" y="5000625"/>
          <p14:tracePt t="115130" x="5737225" y="4965700"/>
          <p14:tracePt t="115148" x="5772150" y="4943475"/>
          <p14:tracePt t="115165" x="5808663" y="4937125"/>
          <p14:tracePt t="115181" x="5829300" y="4929188"/>
          <p14:tracePt t="115198" x="5837238" y="4914900"/>
          <p14:tracePt t="115310" x="5837238" y="4922838"/>
          <p14:tracePt t="115318" x="5837238" y="4929188"/>
          <p14:tracePt t="115326" x="5837238" y="4937125"/>
          <p14:tracePt t="115336" x="5837238" y="4943475"/>
          <p14:tracePt t="115349" x="5822950" y="4965700"/>
          <p14:tracePt t="115366" x="5808663" y="4972050"/>
          <p14:tracePt t="115383" x="5765800" y="5000625"/>
          <p14:tracePt t="115400" x="5708650" y="5014913"/>
          <p14:tracePt t="115417" x="5651500" y="5080000"/>
          <p14:tracePt t="115437" x="5608638" y="5100638"/>
          <p14:tracePt t="115451" x="5586413" y="5114925"/>
          <p14:tracePt t="115468" x="5557838" y="5137150"/>
          <p14:tracePt t="115485" x="5551488" y="5143500"/>
          <p14:tracePt t="115502" x="5522913" y="5151438"/>
          <p14:tracePt t="115519" x="5494338" y="5165725"/>
          <p14:tracePt t="115522" x="5486400" y="5172075"/>
          <p14:tracePt t="115536" x="5480050" y="5186363"/>
          <p14:tracePt t="115569" x="5465763" y="5194300"/>
          <p14:tracePt t="115585" x="5465763" y="5200650"/>
          <p14:tracePt t="115606" x="5457825" y="5200650"/>
          <p14:tracePt t="115630" x="5457825" y="5208588"/>
          <p14:tracePt t="115639" x="5451475" y="5214938"/>
          <p14:tracePt t="115763" x="5443538" y="5222875"/>
          <p14:tracePt t="115786" x="5443538" y="5229225"/>
          <p14:tracePt t="115865" x="5443538" y="5237163"/>
          <p14:tracePt t="115881" x="5443538" y="5243513"/>
          <p14:tracePt t="115897" x="5437188" y="5251450"/>
          <p14:tracePt t="115913" x="5437188" y="5257800"/>
          <p14:tracePt t="115929" x="5429250" y="5257800"/>
          <p14:tracePt t="116090" x="5429250" y="5265738"/>
          <p14:tracePt t="116114" x="5429250" y="5272088"/>
          <p14:tracePt t="116122" x="5429250" y="5280025"/>
          <p14:tracePt t="116164" x="5429250" y="5286375"/>
          <p14:tracePt t="116169" x="5429250" y="5294313"/>
          <p14:tracePt t="116178" x="5429250" y="5300663"/>
          <p14:tracePt t="116194" x="5429250" y="5308600"/>
          <p14:tracePt t="116209" x="5414963" y="5322888"/>
          <p14:tracePt t="116226" x="5414963" y="5329238"/>
          <p14:tracePt t="116243" x="5408613" y="5329238"/>
          <p14:tracePt t="116260" x="5408613" y="5337175"/>
          <p14:tracePt t="116310" x="5400675" y="5337175"/>
          <p14:tracePt t="116318" x="5394325" y="5337175"/>
          <p14:tracePt t="116327" x="5386388" y="5337175"/>
          <p14:tracePt t="116343" x="5380038" y="5337175"/>
          <p14:tracePt t="116360" x="5365750" y="5337175"/>
          <p14:tracePt t="116380" x="5294313" y="5337175"/>
          <p14:tracePt t="116394" x="5280025" y="5337175"/>
          <p14:tracePt t="116412" x="5243513" y="5329238"/>
          <p14:tracePt t="116428" x="5229225" y="5322888"/>
          <p14:tracePt t="116445" x="5214938" y="5314950"/>
          <p14:tracePt t="116461" x="5208588" y="5308600"/>
          <p14:tracePt t="116495" x="5208588" y="5294313"/>
          <p14:tracePt t="116512" x="5194300" y="5280025"/>
          <p14:tracePt t="116513" x="5186363" y="5265738"/>
          <p14:tracePt t="116529" x="5151438" y="5251450"/>
          <p14:tracePt t="116546" x="5137150" y="5237163"/>
          <p14:tracePt t="116562" x="5129213" y="5229225"/>
          <p14:tracePt t="116580" x="5129213" y="5214938"/>
          <p14:tracePt t="116596" x="5129213" y="5186363"/>
          <p14:tracePt t="116613" x="5129213" y="5122863"/>
          <p14:tracePt t="116630" x="5129213" y="5094288"/>
          <p14:tracePt t="116647" x="5129213" y="5072063"/>
          <p14:tracePt t="116664" x="5129213" y="5065713"/>
          <p14:tracePt t="116698" x="5129213" y="5051425"/>
          <p14:tracePt t="116714" x="5143500" y="5029200"/>
          <p14:tracePt t="116732" x="5180013" y="4979988"/>
          <p14:tracePt t="116748" x="5194300" y="4965700"/>
          <p14:tracePt t="116765" x="5208588" y="4957763"/>
          <p14:tracePt t="116782" x="5229225" y="4951413"/>
          <p14:tracePt t="116785" x="5237163" y="4951413"/>
          <p14:tracePt t="116798" x="5251450" y="4951413"/>
          <p14:tracePt t="116815" x="5294313" y="4943475"/>
          <p14:tracePt t="116832" x="5365750" y="4937125"/>
          <p14:tracePt t="116849" x="5494338" y="4914900"/>
          <p14:tracePt t="116866" x="5529263" y="4908550"/>
          <p14:tracePt t="116882" x="5565775" y="4908550"/>
          <p14:tracePt t="116899" x="5586413" y="4908550"/>
          <p14:tracePt t="116918" x="5614988" y="4908550"/>
          <p14:tracePt t="116933" x="5622925" y="4908550"/>
          <p14:tracePt t="116950" x="5629275" y="4908550"/>
          <p14:tracePt t="116967" x="5651500" y="4908550"/>
          <p14:tracePt t="116984" x="5672138" y="4922838"/>
          <p14:tracePt t="117000" x="5700713" y="4943475"/>
          <p14:tracePt t="117017" x="5722938" y="4972050"/>
          <p14:tracePt t="117021" x="5743575" y="4972050"/>
          <p14:tracePt t="117034" x="5765800" y="4994275"/>
          <p14:tracePt t="117053" x="5815013" y="5000625"/>
          <p14:tracePt t="117068" x="5843588" y="5022850"/>
          <p14:tracePt t="117085" x="5857875" y="5037138"/>
          <p14:tracePt t="117102" x="5865813" y="5043488"/>
          <p14:tracePt t="117119" x="5872163" y="5057775"/>
          <p14:tracePt t="117135" x="5872163" y="5086350"/>
          <p14:tracePt t="117152" x="5872163" y="5108575"/>
          <p14:tracePt t="117170" x="5872163" y="5137150"/>
          <p14:tracePt t="117189" x="5865813" y="5151438"/>
          <p14:tracePt t="117203" x="5865813" y="5180013"/>
          <p14:tracePt t="117220" x="5865813" y="5186363"/>
          <p14:tracePt t="117236" x="5857875" y="5194300"/>
          <p14:tracePt t="117254" x="5857875" y="5214938"/>
          <p14:tracePt t="117270" x="5851525" y="5222875"/>
          <p14:tracePt t="117287" x="5843588" y="5237163"/>
          <p14:tracePt t="117303" x="5829300" y="5237163"/>
          <p14:tracePt t="117322" x="5808663" y="5243513"/>
          <p14:tracePt t="117338" x="5780088" y="5251450"/>
          <p14:tracePt t="117354" x="5751513" y="5257800"/>
          <p14:tracePt t="117371" x="5708650" y="5272088"/>
          <p14:tracePt t="117388" x="5672138" y="5280025"/>
          <p14:tracePt t="117405" x="5657850" y="5280025"/>
          <p14:tracePt t="117422" x="5637213" y="5280025"/>
          <p14:tracePt t="117439" x="5629275" y="5280025"/>
          <p14:tracePt t="117456" x="5608638" y="5286375"/>
          <p14:tracePt t="117472" x="5580063" y="5286375"/>
          <p14:tracePt t="117473" x="5543550" y="5286375"/>
          <p14:tracePt t="117490" x="5508625" y="5286375"/>
          <p14:tracePt t="117506" x="5472113" y="5286375"/>
          <p14:tracePt t="117523" x="5437188" y="5294313"/>
          <p14:tracePt t="117540" x="5414963" y="5294313"/>
          <p14:tracePt t="117557" x="5408613" y="5294313"/>
          <p14:tracePt t="117573" x="5386388" y="5294313"/>
          <p14:tracePt t="117590" x="5357813" y="5286375"/>
          <p14:tracePt t="117607" x="5337175" y="5286375"/>
          <p14:tracePt t="117624" x="5272088" y="5286375"/>
          <p14:tracePt t="117640" x="5200650" y="5286375"/>
          <p14:tracePt t="117658" x="5157788" y="5280025"/>
          <p14:tracePt t="117674" x="5129213" y="5265738"/>
          <p14:tracePt t="117678" x="5122863" y="5251450"/>
          <p14:tracePt t="117691" x="5100638" y="5243513"/>
          <p14:tracePt t="117708" x="5100638" y="5237163"/>
          <p14:tracePt t="117742" x="5100638" y="5229225"/>
          <p14:tracePt t="117759" x="5100638" y="5222875"/>
          <p14:tracePt t="117776" x="5100638" y="5214938"/>
          <p14:tracePt t="117793" x="5100638" y="5194300"/>
          <p14:tracePt t="117810" x="5094288" y="5186363"/>
          <p14:tracePt t="117826" x="5094288" y="5165725"/>
          <p14:tracePt t="117843" x="5094288" y="5157788"/>
          <p14:tracePt t="117860" x="5094288" y="5143500"/>
          <p14:tracePt t="117893" x="5094288" y="5137150"/>
          <p14:tracePt t="117910" x="5100638" y="5137150"/>
          <p14:tracePt t="117927" x="5108575" y="5122863"/>
          <p14:tracePt t="117944" x="5114925" y="5122863"/>
          <p14:tracePt t="117961" x="5122863" y="5114925"/>
          <p14:tracePt t="117977" x="5122863" y="5108575"/>
          <p14:tracePt t="117995" x="5129213" y="5108575"/>
          <p14:tracePt t="118012" x="5137150" y="5100638"/>
          <p14:tracePt t="118045" x="5143500" y="5100638"/>
          <p14:tracePt t="118062" x="5151438" y="5100638"/>
          <p14:tracePt t="118079" x="5157788" y="5100638"/>
          <p14:tracePt t="118096" x="5157788" y="5094288"/>
          <p14:tracePt t="118184" x="5165725" y="5094288"/>
          <p14:tracePt t="118421" x="5165725" y="5086350"/>
          <p14:tracePt t="118435" x="5151438" y="5086350"/>
          <p14:tracePt t="118442" x="5137150" y="5086350"/>
          <p14:tracePt t="118451" x="5122863" y="5086350"/>
          <p14:tracePt t="118466" x="5065713" y="5086350"/>
          <p14:tracePt t="118483" x="4986338" y="5057775"/>
          <p14:tracePt t="118500" x="4886325" y="5029200"/>
          <p14:tracePt t="118518" x="4779963" y="4994275"/>
          <p14:tracePt t="118534" x="4700588" y="4965700"/>
          <p14:tracePt t="118551" x="4665663" y="4943475"/>
          <p14:tracePt t="118552" x="4651375" y="4937125"/>
          <p14:tracePt t="118567" x="4629150" y="4929188"/>
          <p14:tracePt t="118584" x="4608513" y="4914900"/>
          <p14:tracePt t="118601" x="4572000" y="4900613"/>
          <p14:tracePt t="118618" x="4551363" y="4886325"/>
          <p14:tracePt t="118635" x="4465638" y="4857750"/>
          <p14:tracePt t="118652" x="4394200" y="4837113"/>
          <p14:tracePt t="118669" x="4286250" y="4800600"/>
          <p14:tracePt t="118686" x="4237038" y="4757738"/>
          <p14:tracePt t="118702" x="4194175" y="4714875"/>
          <p14:tracePt t="118720" x="4143375" y="4643438"/>
          <p14:tracePt t="118736" x="4100513" y="4614863"/>
          <p14:tracePt t="118753" x="4057650" y="4586288"/>
          <p14:tracePt t="118770" x="4037013" y="4572000"/>
          <p14:tracePt t="118788" x="4029075" y="4572000"/>
          <p14:tracePt t="118804" x="4008438" y="4557713"/>
          <p14:tracePt t="118821" x="4008438" y="4551363"/>
          <p14:tracePt t="118837" x="3986213" y="4543425"/>
          <p14:tracePt t="118854" x="3979863" y="4537075"/>
          <p14:tracePt t="118871" x="3957638" y="4522788"/>
          <p14:tracePt t="118887" x="3943350" y="4508500"/>
          <p14:tracePt t="118904" x="3922713" y="4494213"/>
          <p14:tracePt t="118922" x="3908425" y="4486275"/>
          <p14:tracePt t="118938" x="3900488" y="4471988"/>
          <p14:tracePt t="118955" x="3894138" y="4471988"/>
          <p14:tracePt t="119037" x="3894138" y="4465638"/>
          <p14:tracePt t="119044" x="3886200" y="4465638"/>
          <p14:tracePt t="119060" x="3886200" y="4451350"/>
          <p14:tracePt t="119078" x="3886200" y="4443413"/>
          <p14:tracePt t="119122" x="3900488" y="4443413"/>
          <p14:tracePt t="119130" x="3908425" y="4443413"/>
          <p14:tracePt t="119140" x="3922713" y="4443413"/>
          <p14:tracePt t="119157" x="3943350" y="4443413"/>
          <p14:tracePt t="119174" x="4014788" y="4479925"/>
          <p14:tracePt t="119191" x="4108450" y="4494213"/>
          <p14:tracePt t="119208" x="4243388" y="4522788"/>
          <p14:tracePt t="119224" x="4337050" y="4537075"/>
          <p14:tracePt t="119241" x="4479925" y="4565650"/>
          <p14:tracePt t="119258" x="4557713" y="4586288"/>
          <p14:tracePt t="119275" x="4622800" y="4600575"/>
          <p14:tracePt t="119292" x="4694238" y="4614863"/>
          <p14:tracePt t="119295" x="4722813" y="4614863"/>
          <p14:tracePt t="119308" x="4743450" y="4629150"/>
          <p14:tracePt t="119326" x="4843463" y="4651375"/>
          <p14:tracePt t="119343" x="4872038" y="4657725"/>
          <p14:tracePt t="119359" x="4914900" y="4672013"/>
          <p14:tracePt t="119376" x="4937125" y="4694238"/>
          <p14:tracePt t="119393" x="4972050" y="4708525"/>
          <p14:tracePt t="119395" x="4994275" y="4722813"/>
          <p14:tracePt t="119410" x="5022850" y="4743450"/>
          <p14:tracePt t="119427" x="5043488" y="4757738"/>
          <p14:tracePt t="119444" x="5072063" y="4772025"/>
          <p14:tracePt t="119461" x="5086350" y="4786313"/>
          <p14:tracePt t="119477" x="5094288" y="4786313"/>
          <p14:tracePt t="119494" x="5100638" y="4800600"/>
          <p14:tracePt t="119512" x="5114925" y="4808538"/>
          <p14:tracePt t="119528" x="5129213" y="4829175"/>
          <p14:tracePt t="119545" x="5143500" y="4837113"/>
          <p14:tracePt t="119562" x="5157788" y="4851400"/>
          <p14:tracePt t="119579" x="5186363" y="4865688"/>
          <p14:tracePt t="119596" x="5214938" y="4886325"/>
          <p14:tracePt t="119612" x="5229225" y="4908550"/>
          <p14:tracePt t="119630" x="5251450" y="4943475"/>
          <p14:tracePt t="119646" x="5265738" y="4957763"/>
          <p14:tracePt t="119679" x="5272088" y="4965700"/>
          <p14:tracePt t="119696" x="5272088" y="4972050"/>
          <p14:tracePt t="119713" x="5272088" y="4986338"/>
          <p14:tracePt t="119730" x="5272088" y="5000625"/>
          <p14:tracePt t="119748" x="5272088" y="5029200"/>
          <p14:tracePt t="119764" x="5272088" y="5037138"/>
          <p14:tracePt t="119780" x="5272088" y="5043488"/>
          <p14:tracePt t="120053" x="5237163" y="5051425"/>
          <p14:tracePt t="120060" x="5200650" y="5057775"/>
          <p14:tracePt t="120068" x="5137150" y="5072063"/>
          <p14:tracePt t="120083" x="5065713" y="5094288"/>
          <p14:tracePt t="120101" x="5008563" y="5108575"/>
          <p14:tracePt t="120119" x="4972050" y="5108575"/>
          <p14:tracePt t="120135" x="4922838" y="5108575"/>
          <p14:tracePt t="120151" x="4865688" y="5114925"/>
          <p14:tracePt t="120168" x="4822825" y="5122863"/>
          <p14:tracePt t="120185" x="4772025" y="5137150"/>
          <p14:tracePt t="120202" x="4743450" y="5137150"/>
          <p14:tracePt t="120218" x="4679950" y="5143500"/>
          <p14:tracePt t="120235" x="4629150" y="5143500"/>
          <p14:tracePt t="120252" x="4579938" y="5143500"/>
          <p14:tracePt t="120254" x="4572000" y="5143500"/>
          <p14:tracePt t="120270" x="4543425" y="5143500"/>
          <p14:tracePt t="120286" x="4529138" y="5143500"/>
          <p14:tracePt t="120303" x="4522788" y="5143500"/>
          <p14:tracePt t="120320" x="4500563" y="5151438"/>
          <p14:tracePt t="120337" x="4486275" y="5157788"/>
          <p14:tracePt t="120353" x="4443413" y="5172075"/>
          <p14:tracePt t="120370" x="4422775" y="5180013"/>
          <p14:tracePt t="120389" x="4400550" y="5186363"/>
          <p14:tracePt t="120404" x="4394200" y="5186363"/>
          <p14:tracePt t="120450" x="4386263" y="5186363"/>
          <p14:tracePt t="120458" x="4379913" y="5186363"/>
          <p14:tracePt t="120471" x="4357688" y="5194300"/>
          <p14:tracePt t="120488" x="4337050" y="5194300"/>
          <p14:tracePt t="120505" x="4322763" y="5200650"/>
          <p14:tracePt t="120522" x="4322763" y="5208588"/>
          <p14:tracePt t="120539" x="4314825" y="5208588"/>
          <p14:tracePt t="120700" x="4308475" y="5208588"/>
          <p14:tracePt t="120873" x="4322763" y="5208588"/>
          <p14:tracePt t="120880" x="4329113" y="5208588"/>
          <p14:tracePt t="120892" x="4351338" y="5208588"/>
          <p14:tracePt t="120910" x="4443413" y="5200650"/>
          <p14:tracePt t="120927" x="4508500" y="5194300"/>
          <p14:tracePt t="120944" x="4557713" y="5194300"/>
          <p14:tracePt t="120960" x="4586288" y="5194300"/>
          <p14:tracePt t="120977" x="4608513" y="5194300"/>
          <p14:tracePt t="120994" x="4622800" y="5194300"/>
          <p14:tracePt t="121011" x="4643438" y="5194300"/>
          <p14:tracePt t="121027" x="4672013" y="5194300"/>
          <p14:tracePt t="121044" x="4708525" y="5194300"/>
          <p14:tracePt t="121061" x="4743450" y="5200650"/>
          <p14:tracePt t="121078" x="4779963" y="5208588"/>
          <p14:tracePt t="121095" x="4814888" y="5208588"/>
          <p14:tracePt t="121099" x="4837113" y="5208588"/>
          <p14:tracePt t="121111" x="4851400" y="5208588"/>
          <p14:tracePt t="121129" x="4886325" y="5214938"/>
          <p14:tracePt t="121145" x="4894263" y="5214938"/>
          <p14:tracePt t="121162" x="4908550" y="5214938"/>
          <p14:tracePt t="121179" x="4914900" y="5214938"/>
          <p14:tracePt t="121197" x="4929188" y="5214938"/>
          <p14:tracePt t="121213" x="4943475" y="5214938"/>
          <p14:tracePt t="121230" x="4957763" y="5214938"/>
          <p14:tracePt t="121246" x="4994275" y="5222875"/>
          <p14:tracePt t="121263" x="5022850" y="5222875"/>
          <p14:tracePt t="121280" x="5037138" y="5229225"/>
          <p14:tracePt t="121297" x="5043488" y="5229225"/>
          <p14:tracePt t="123926" x="5051425" y="5229225"/>
          <p14:tracePt t="124394" x="5051425" y="5222875"/>
          <p14:tracePt t="125442" x="5051425" y="5214938"/>
          <p14:tracePt t="125449" x="5065713" y="5208588"/>
          <p14:tracePt t="125458" x="5080000" y="5200650"/>
          <p14:tracePt t="125476" x="5114925" y="5157788"/>
          <p14:tracePt t="125492" x="5180013" y="5094288"/>
          <p14:tracePt t="125509" x="5222875" y="5043488"/>
          <p14:tracePt t="125526" x="5237163" y="5000625"/>
          <p14:tracePt t="125543" x="5294313" y="4972050"/>
          <p14:tracePt t="125560" x="5337175" y="4951413"/>
          <p14:tracePt t="125577" x="5372100" y="4929188"/>
          <p14:tracePt t="125593" x="5429250" y="4894263"/>
          <p14:tracePt t="125611" x="5480050" y="4843463"/>
          <p14:tracePt t="125627" x="5614988" y="4765675"/>
          <p14:tracePt t="125644" x="5680075" y="4694238"/>
          <p14:tracePt t="125661" x="5729288" y="4629150"/>
          <p14:tracePt t="125678" x="5757863" y="4594225"/>
          <p14:tracePt t="125695" x="5765800" y="4557713"/>
          <p14:tracePt t="125712" x="5786438" y="4522788"/>
          <p14:tracePt t="125728" x="5808663" y="4494213"/>
          <p14:tracePt t="125746" x="5829300" y="4471988"/>
          <p14:tracePt t="125762" x="5843588" y="4465638"/>
          <p14:tracePt t="125871" x="5837238" y="4465638"/>
          <p14:tracePt t="125880" x="5837238" y="4457700"/>
          <p14:tracePt t="125950" x="5829300" y="4457700"/>
          <p14:tracePt t="125958" x="5808663" y="4457700"/>
          <p14:tracePt t="125966" x="5780088" y="4465638"/>
          <p14:tracePt t="125981" x="5665788" y="4522788"/>
          <p14:tracePt t="125998" x="5508625" y="4614863"/>
          <p14:tracePt t="126015" x="5422900" y="4679950"/>
          <p14:tracePt t="126031" x="5308600" y="4757738"/>
          <p14:tracePt t="126048" x="5265738" y="4794250"/>
          <p14:tracePt t="126065" x="5251450" y="4794250"/>
          <p14:tracePt t="126167" x="5243513" y="4800600"/>
          <p14:tracePt t="126176" x="5229225" y="4800600"/>
          <p14:tracePt t="126184" x="5222875" y="4808538"/>
          <p14:tracePt t="126200" x="5208588" y="4822825"/>
          <p14:tracePt t="126217" x="5200650" y="4822825"/>
          <p14:tracePt t="126301" x="5200650" y="4829175"/>
          <p14:tracePt t="126340" x="5200650" y="4843463"/>
          <p14:tracePt t="126348" x="5200650" y="4851400"/>
          <p14:tracePt t="126573" x="5208588" y="4851400"/>
          <p14:tracePt t="126589" x="5214938" y="4851400"/>
          <p14:tracePt t="126598" x="5222875" y="4851400"/>
          <p14:tracePt t="126606" x="5237163" y="4851400"/>
          <p14:tracePt t="126621" x="5243513" y="4851400"/>
          <p14:tracePt t="126637" x="5251450" y="4851400"/>
          <p14:tracePt t="126655" x="5265738" y="4851400"/>
          <p14:tracePt t="126672" x="5272088" y="4851400"/>
          <p14:tracePt t="126688" x="5280025" y="4857750"/>
          <p14:tracePt t="126706" x="5294313" y="4865688"/>
          <p14:tracePt t="126722" x="5314950" y="4879975"/>
          <p14:tracePt t="126739" x="5337175" y="4900613"/>
          <p14:tracePt t="126756" x="5365750" y="4908550"/>
          <p14:tracePt t="126773" x="5408613" y="4937125"/>
          <p14:tracePt t="126790" x="5443538" y="4957763"/>
          <p14:tracePt t="126807" x="5457825" y="4972050"/>
          <p14:tracePt t="126823" x="5472113" y="4979988"/>
          <p14:tracePt t="126841" x="5472113" y="4994275"/>
          <p14:tracePt t="126857" x="5480050" y="5022850"/>
          <p14:tracePt t="126874" x="5494338" y="5051425"/>
          <p14:tracePt t="126890" x="5522913" y="5072063"/>
          <p14:tracePt t="126907" x="5543550" y="5094288"/>
          <p14:tracePt t="126924" x="5565775" y="5100638"/>
          <p14:tracePt t="126941" x="5572125" y="5108575"/>
          <p14:tracePt t="127019" x="5572125" y="5114925"/>
          <p14:tracePt t="127027" x="5586413" y="5129213"/>
          <p14:tracePt t="127034" x="5586413" y="5137150"/>
          <p14:tracePt t="127042" x="5600700" y="5143500"/>
          <p14:tracePt t="127059" x="5629275" y="5157788"/>
          <p14:tracePt t="127076" x="5651500" y="5157788"/>
          <p14:tracePt t="127093" x="5665788" y="5157788"/>
          <p14:tracePt t="127111" x="5694363" y="5157788"/>
          <p14:tracePt t="127127" x="5715000" y="5157788"/>
          <p14:tracePt t="127144" x="5757863" y="5180013"/>
          <p14:tracePt t="127160" x="5800725" y="5222875"/>
          <p14:tracePt t="127177" x="5851525" y="5243513"/>
          <p14:tracePt t="127194" x="5865813" y="5257800"/>
          <p14:tracePt t="127211" x="5880100" y="5265738"/>
          <p14:tracePt t="127332" x="5886450" y="5265738"/>
          <p14:tracePt t="127339" x="5886450" y="5257800"/>
          <p14:tracePt t="127349" x="5886450" y="5243513"/>
          <p14:tracePt t="127363" x="5886450" y="5214938"/>
          <p14:tracePt t="127380" x="5894388" y="5129213"/>
          <p14:tracePt t="127396" x="5908675" y="5051425"/>
          <p14:tracePt t="127413" x="5922963" y="4951413"/>
          <p14:tracePt t="127430" x="5937250" y="4814888"/>
          <p14:tracePt t="127447" x="5937250" y="4737100"/>
          <p14:tracePt t="127463" x="5965825" y="4614863"/>
          <p14:tracePt t="127481" x="5972175" y="4557713"/>
          <p14:tracePt t="127497" x="5972175" y="4508500"/>
          <p14:tracePt t="127514" x="5986463" y="4471988"/>
          <p14:tracePt t="127532" x="6000750" y="4422775"/>
          <p14:tracePt t="127548" x="6029325" y="4237038"/>
          <p14:tracePt t="127564" x="6072188" y="4108450"/>
          <p14:tracePt t="127582" x="6094413" y="4079875"/>
          <p14:tracePt t="127698" x="6094413" y="4071938"/>
          <p14:tracePt t="127707" x="6094413" y="4057650"/>
          <p14:tracePt t="127716" x="6094413" y="4051300"/>
          <p14:tracePt t="127733" x="6094413" y="4014788"/>
          <p14:tracePt t="127750" x="6100763" y="4000500"/>
          <p14:tracePt t="127791" x="6100763" y="4014788"/>
          <p14:tracePt t="127801" x="6065838" y="4079875"/>
          <p14:tracePt t="127817" x="5980113" y="4165600"/>
          <p14:tracePt t="127834" x="5886450" y="4229100"/>
          <p14:tracePt t="127852" x="5780088" y="4314825"/>
          <p14:tracePt t="127868" x="5729288" y="4365625"/>
          <p14:tracePt t="127885" x="5708650" y="4386263"/>
          <p14:tracePt t="127902" x="5708650" y="4394200"/>
          <p14:tracePt t="127956" x="5708650" y="4408488"/>
          <p14:tracePt t="127963" x="5694363" y="4429125"/>
          <p14:tracePt t="127971" x="5694363" y="4437063"/>
          <p14:tracePt t="127986" x="5694363" y="4451350"/>
          <p14:tracePt t="128004" x="5672138" y="4508500"/>
          <p14:tracePt t="128020" x="5665788" y="4557713"/>
          <p14:tracePt t="128036" x="5651500" y="4672013"/>
          <p14:tracePt t="128053" x="5651500" y="4714875"/>
          <p14:tracePt t="128191" x="5651500" y="4722813"/>
          <p14:tracePt t="128197" x="5672138" y="4722813"/>
          <p14:tracePt t="128208" x="5672138" y="4729163"/>
          <p14:tracePt t="128221" x="5680075" y="4729163"/>
          <p14:tracePt t="128301" x="5680075" y="4743450"/>
          <p14:tracePt t="128308" x="5680075" y="4757738"/>
          <p14:tracePt t="128316" x="5680075" y="4779963"/>
          <p14:tracePt t="128325" x="5672138" y="4808538"/>
          <p14:tracePt t="128340" x="5657850" y="4822825"/>
          <p14:tracePt t="128356" x="5651500" y="4822825"/>
          <p14:tracePt t="128373" x="5643563" y="4822825"/>
          <p14:tracePt t="128390" x="5637213" y="4822825"/>
          <p14:tracePt t="128428" x="5629275" y="4822825"/>
          <p14:tracePt t="128441" x="5622925" y="4822825"/>
          <p14:tracePt t="128458" x="5622925" y="4829175"/>
          <p14:tracePt t="128474" x="5622925" y="4851400"/>
          <p14:tracePt t="128491" x="5622925" y="4872038"/>
          <p14:tracePt t="128508" x="5614988" y="4886325"/>
          <p14:tracePt t="128525" x="5608638" y="4908550"/>
          <p14:tracePt t="128542" x="5608638" y="4914900"/>
          <p14:tracePt t="128559" x="5608638" y="4922838"/>
          <p14:tracePt t="128576" x="5608638" y="4937125"/>
          <p14:tracePt t="128592" x="5608638" y="4943475"/>
          <p14:tracePt t="128611" x="5614988" y="4972050"/>
          <p14:tracePt t="128626" x="5614988" y="4986338"/>
          <p14:tracePt t="128627" x="5622925" y="5008563"/>
          <p14:tracePt t="128643" x="5629275" y="5122863"/>
          <p14:tracePt t="128660" x="5629275" y="5151438"/>
          <p14:tracePt t="128693" x="5629275" y="5157788"/>
          <p14:tracePt t="128722" x="5629275" y="5165725"/>
          <p14:tracePt t="128738" x="5629275" y="5172075"/>
          <p14:tracePt t="128747" x="5622925" y="5180013"/>
          <p14:tracePt t="128763" x="5614988" y="5186363"/>
          <p14:tracePt t="128801" x="5608638" y="5186363"/>
          <p14:tracePt t="128808" x="5608638" y="5194300"/>
          <p14:tracePt t="128862" x="5594350" y="5194300"/>
          <p14:tracePt t="128870" x="5580063" y="5194300"/>
          <p14:tracePt t="128878" x="5572125" y="5194300"/>
          <p14:tracePt t="128896" x="5557838" y="5200650"/>
          <p14:tracePt t="128912" x="5551488" y="5200650"/>
          <p14:tracePt t="128929" x="5537200" y="5208588"/>
          <p14:tracePt t="128946" x="5529263" y="5208588"/>
          <p14:tracePt t="128963" x="5508625" y="5208588"/>
          <p14:tracePt t="128980" x="5457825" y="5214938"/>
          <p14:tracePt t="128996" x="5422900" y="5229225"/>
          <p14:tracePt t="129014" x="5386388" y="5257800"/>
          <p14:tracePt t="129030" x="5300663" y="5329238"/>
          <p14:tracePt t="129047" x="5265738" y="5337175"/>
          <p14:tracePt t="129064" x="5243513" y="5337175"/>
          <p14:tracePt t="129067" x="5237163" y="5337175"/>
          <p14:tracePt t="129081" x="5222875" y="5337175"/>
          <p14:tracePt t="129160" x="5214938" y="5337175"/>
          <p14:tracePt t="129183" x="5214938" y="5343525"/>
          <p14:tracePt t="129206" x="5208588" y="5343525"/>
          <p14:tracePt t="129995" x="5208588" y="5337175"/>
          <p14:tracePt t="130004" x="5208588" y="5329238"/>
          <p14:tracePt t="130019" x="5208588" y="5322888"/>
          <p14:tracePt t="130026" x="5208588" y="5308600"/>
          <p14:tracePt t="130042" x="5208588" y="5300663"/>
          <p14:tracePt t="130058" x="5208588" y="5280025"/>
          <p14:tracePt t="130075" x="5200650" y="5257800"/>
          <p14:tracePt t="130092" x="5194300" y="5200650"/>
          <p14:tracePt t="130109" x="5194300" y="5129213"/>
          <p14:tracePt t="130125" x="5194300" y="5080000"/>
          <p14:tracePt t="130127" x="5194300" y="5072063"/>
          <p14:tracePt t="130159" x="5194300" y="5057775"/>
          <p14:tracePt t="130176" x="5200650" y="5057775"/>
          <p14:tracePt t="130193" x="5208588" y="5029200"/>
          <p14:tracePt t="130210" x="5243513" y="4994275"/>
          <p14:tracePt t="130227" x="5257800" y="4957763"/>
          <p14:tracePt t="130244" x="5280025" y="4937125"/>
          <p14:tracePt t="130260" x="5300663" y="4900613"/>
          <p14:tracePt t="130277" x="5329238" y="4822825"/>
          <p14:tracePt t="130294" x="5337175" y="4808538"/>
          <p14:tracePt t="130369" x="5351463" y="4829175"/>
          <p14:tracePt t="130377" x="5414963" y="4879975"/>
          <p14:tracePt t="130386" x="5457825" y="4943475"/>
          <p14:tracePt t="130395" x="5537200" y="4994275"/>
          <p14:tracePt t="130412" x="5651500" y="5051425"/>
          <p14:tracePt t="130429" x="5700713" y="5080000"/>
          <p14:tracePt t="130446" x="5708650" y="5108575"/>
          <p14:tracePt t="130462" x="5708650" y="5122863"/>
          <p14:tracePt t="130479" x="5686425" y="5151438"/>
          <p14:tracePt t="130496" x="5657850" y="5172075"/>
          <p14:tracePt t="130513" x="5629275" y="5194300"/>
          <p14:tracePt t="130530" x="5608638" y="5222875"/>
          <p14:tracePt t="130547" x="5586413" y="5229225"/>
          <p14:tracePt t="130564" x="5565775" y="5243513"/>
          <p14:tracePt t="130581" x="5537200" y="5257800"/>
          <p14:tracePt t="130583" x="5529263" y="5257800"/>
          <p14:tracePt t="130598" x="5500688" y="5257800"/>
          <p14:tracePt t="130614" x="5457825" y="5265738"/>
          <p14:tracePt t="130631" x="5400675" y="5272088"/>
          <p14:tracePt t="130648" x="5351463" y="5272088"/>
          <p14:tracePt t="130665" x="5308600" y="5272088"/>
          <p14:tracePt t="130682" x="5265738" y="5257800"/>
          <p14:tracePt t="130698" x="5214938" y="5251450"/>
          <p14:tracePt t="130715" x="5172075" y="5229225"/>
          <p14:tracePt t="130732" x="5157788" y="5214938"/>
          <p14:tracePt t="130749" x="5151438" y="5194300"/>
          <p14:tracePt t="130766" x="5143500" y="5180013"/>
          <p14:tracePt t="130783" x="5143500" y="5094288"/>
          <p14:tracePt t="130800" x="5151438" y="5029200"/>
          <p14:tracePt t="130816" x="5151438" y="4965700"/>
          <p14:tracePt t="130833" x="5165725" y="4937125"/>
          <p14:tracePt t="130850" x="5180013" y="4922838"/>
          <p14:tracePt t="130867" x="5208588" y="4908550"/>
          <p14:tracePt t="130883" x="5237163" y="4886325"/>
          <p14:tracePt t="130885" x="5265738" y="4879975"/>
          <p14:tracePt t="130901" x="5314950" y="4879975"/>
          <p14:tracePt t="130918" x="5372100" y="4879975"/>
          <p14:tracePt t="130934" x="5414963" y="4879975"/>
          <p14:tracePt t="130951" x="5494338" y="4879975"/>
          <p14:tracePt t="130968" x="5543550" y="4879975"/>
          <p14:tracePt t="130985" x="5572125" y="4879975"/>
          <p14:tracePt t="131001" x="5608638" y="4879975"/>
          <p14:tracePt t="131018" x="5672138" y="4900613"/>
          <p14:tracePt t="131035" x="5722938" y="4957763"/>
          <p14:tracePt t="131052" x="5772150" y="5000625"/>
          <p14:tracePt t="131069" x="5808663" y="5065713"/>
          <p14:tracePt t="131086" x="5837238" y="5129213"/>
          <p14:tracePt t="131103" x="5843588" y="5172075"/>
          <p14:tracePt t="131120" x="5837238" y="5229225"/>
          <p14:tracePt t="131136" x="5815013" y="5257800"/>
          <p14:tracePt t="131153" x="5780088" y="5286375"/>
          <p14:tracePt t="131170" x="5743575" y="5300663"/>
          <p14:tracePt t="131187" x="5700713" y="5322888"/>
          <p14:tracePt t="131204" x="5643563" y="5337175"/>
          <p14:tracePt t="131221" x="5557838" y="5365750"/>
          <p14:tracePt t="131237" x="5500688" y="5372100"/>
          <p14:tracePt t="131254" x="5457825" y="5372100"/>
          <p14:tracePt t="131271" x="5414963" y="5372100"/>
          <p14:tracePt t="131288" x="5351463" y="5351463"/>
          <p14:tracePt t="131305" x="5329238" y="5343525"/>
          <p14:tracePt t="131308" x="5294313" y="5322888"/>
          <p14:tracePt t="131321" x="5265738" y="5314950"/>
          <p14:tracePt t="131340" x="5186363" y="5280025"/>
          <p14:tracePt t="131355" x="5137150" y="5257800"/>
          <p14:tracePt t="131372" x="5080000" y="5229225"/>
          <p14:tracePt t="131389" x="5065713" y="5214938"/>
          <p14:tracePt t="131406" x="5043488" y="5194300"/>
          <p14:tracePt t="131423" x="5029200" y="5122863"/>
          <p14:tracePt t="131440" x="5029200" y="5057775"/>
          <p14:tracePt t="131456" x="5051425" y="4957763"/>
          <p14:tracePt t="131473" x="5072063" y="4914900"/>
          <p14:tracePt t="131490" x="5100638" y="4894263"/>
          <p14:tracePt t="131507" x="5129213" y="4894263"/>
          <p14:tracePt t="131524" x="5165725" y="4879975"/>
          <p14:tracePt t="131541" x="5286375" y="4894263"/>
          <p14:tracePt t="131558" x="5372100" y="4908550"/>
          <p14:tracePt t="131575" x="5494338" y="4943475"/>
          <p14:tracePt t="131592" x="5557838" y="4986338"/>
          <p14:tracePt t="131608" x="5608638" y="5014913"/>
          <p14:tracePt t="131625" x="5608638" y="5029200"/>
          <p14:tracePt t="131642" x="5608638" y="5043488"/>
          <p14:tracePt t="131659" x="5608638" y="5065713"/>
          <p14:tracePt t="131660" x="5600700" y="5072063"/>
          <p14:tracePt t="131676" x="5600700" y="5114925"/>
          <p14:tracePt t="131693" x="5594350" y="5137150"/>
          <p14:tracePt t="131710" x="5594350" y="5151438"/>
          <p14:tracePt t="131726" x="5608638" y="5157788"/>
          <p14:tracePt t="131743" x="5614988" y="5157788"/>
          <p14:tracePt t="131760" x="5622925" y="5165725"/>
          <p14:tracePt t="131777" x="5637213" y="5165725"/>
          <p14:tracePt t="131794" x="5665788" y="5186363"/>
          <p14:tracePt t="131811" x="5694363" y="5200650"/>
          <p14:tracePt t="131828" x="5722938" y="5208588"/>
          <p14:tracePt t="131844" x="5737225" y="5214938"/>
          <p14:tracePt t="131885" x="5737225" y="5222875"/>
          <p14:tracePt t="131902" x="5737225" y="5229225"/>
          <p14:tracePt t="131918" x="5737225" y="5237163"/>
          <p14:tracePt t="132113" x="5737225" y="5222875"/>
          <p14:tracePt t="134604" x="5729288" y="5222875"/>
          <p14:tracePt t="134636" x="5694363" y="5214938"/>
          <p14:tracePt t="134644" x="5651500" y="5194300"/>
          <p14:tracePt t="134650" x="5614988" y="5180013"/>
          <p14:tracePt t="134658" x="5551488" y="5172075"/>
          <p14:tracePt t="134675" x="5422900" y="5151438"/>
          <p14:tracePt t="134692" x="5286375" y="5151438"/>
          <p14:tracePt t="134708" x="5165725" y="5137150"/>
          <p14:tracePt t="134725" x="5037138" y="5137150"/>
          <p14:tracePt t="134742" x="5008563" y="5137150"/>
          <p14:tracePt t="134759" x="4957763" y="5137150"/>
          <p14:tracePt t="134776" x="4908550" y="5137150"/>
          <p14:tracePt t="134793" x="4829175" y="5137150"/>
          <p14:tracePt t="134810" x="4722813" y="5137150"/>
          <p14:tracePt t="134827" x="4608513" y="5137150"/>
          <p14:tracePt t="134843" x="4443413" y="5143500"/>
          <p14:tracePt t="134860" x="4329113" y="5137150"/>
          <p14:tracePt t="134861" x="4279900" y="5137150"/>
          <p14:tracePt t="134877" x="4208463" y="5114925"/>
          <p14:tracePt t="134894" x="4129088" y="5100638"/>
          <p14:tracePt t="134911" x="4079875" y="5094288"/>
          <p14:tracePt t="134928" x="3994150" y="5086350"/>
          <p14:tracePt t="134944" x="3900488" y="5080000"/>
          <p14:tracePt t="134961" x="3851275" y="5129213"/>
          <p14:tracePt t="134978" x="3786188" y="5165725"/>
          <p14:tracePt t="134995" x="3722688" y="5194300"/>
          <p14:tracePt t="135011" x="3679825" y="5200650"/>
          <p14:tracePt t="135029" x="3586163" y="5208588"/>
          <p14:tracePt t="135046" x="3471863" y="5208588"/>
          <p14:tracePt t="135063" x="3336925" y="5222875"/>
          <p14:tracePt t="135079" x="3100388" y="5222875"/>
          <p14:tracePt t="135096" x="2936875" y="5214938"/>
          <p14:tracePt t="135112" x="2786063" y="5214938"/>
          <p14:tracePt t="135130" x="2651125" y="5222875"/>
          <p14:tracePt t="135146" x="2536825" y="5229225"/>
          <p14:tracePt t="135163" x="2393950" y="5237163"/>
          <p14:tracePt t="135181" x="2257425" y="5237163"/>
          <p14:tracePt t="135197" x="2008188" y="5214938"/>
          <p14:tracePt t="135214" x="1836738" y="5214938"/>
          <p14:tracePt t="135230" x="1685925" y="5214938"/>
          <p14:tracePt t="135247" x="1485900" y="5208588"/>
          <p14:tracePt t="135264" x="1257300" y="5180013"/>
          <p14:tracePt t="135281" x="1065213" y="5165725"/>
          <p14:tracePt t="135298" x="908050" y="5157788"/>
          <p14:tracePt t="135302" x="857250" y="5157788"/>
          <p14:tracePt t="135316" x="742950" y="5143500"/>
          <p14:tracePt t="135332" x="657225" y="5143500"/>
          <p14:tracePt t="135350" x="608013" y="5143500"/>
          <p14:tracePt t="135365" x="585788" y="5143500"/>
          <p14:tracePt t="135382" x="571500" y="5143500"/>
          <p14:tracePt t="135416" x="565150" y="5143500"/>
          <p14:tracePt t="135535" x="565150" y="5151438"/>
          <p14:tracePt t="135542" x="571500" y="5151438"/>
          <p14:tracePt t="135552" x="593725" y="5165725"/>
          <p14:tracePt t="135567" x="657225" y="5200650"/>
          <p14:tracePt t="135584" x="785813" y="5229225"/>
          <p14:tracePt t="135601" x="879475" y="5251450"/>
          <p14:tracePt t="135618" x="1000125" y="5280025"/>
          <p14:tracePt t="135635" x="1200150" y="5308600"/>
          <p14:tracePt t="135652" x="1328738" y="5308600"/>
          <p14:tracePt t="135669" x="1550988" y="5314950"/>
          <p14:tracePt t="135685" x="1757363" y="5351463"/>
          <p14:tracePt t="135702" x="2085975" y="5386388"/>
          <p14:tracePt t="135720" x="2279650" y="5386388"/>
          <p14:tracePt t="135736" x="2651125" y="5408613"/>
          <p14:tracePt t="135753" x="2851150" y="5457825"/>
          <p14:tracePt t="135770" x="3065463" y="5480050"/>
          <p14:tracePt t="135787" x="3286125" y="5508625"/>
          <p14:tracePt t="135803" x="3508375" y="5486400"/>
          <p14:tracePt t="135820" x="3729038" y="5486400"/>
          <p14:tracePt t="135837" x="3957638" y="5437188"/>
          <p14:tracePt t="135854" x="4151313" y="5394325"/>
          <p14:tracePt t="135871" x="4329113" y="5380038"/>
          <p14:tracePt t="135888" x="4479925" y="5365750"/>
          <p14:tracePt t="135905" x="4565650" y="5365750"/>
          <p14:tracePt t="135921" x="4643438" y="5357813"/>
          <p14:tracePt t="135938" x="4686300" y="5343525"/>
          <p14:tracePt t="135956" x="4729163" y="5343525"/>
          <p14:tracePt t="135972" x="4794250" y="5365750"/>
          <p14:tracePt t="135988" x="4879975" y="5386388"/>
          <p14:tracePt t="136006" x="4979988" y="5394325"/>
          <p14:tracePt t="136022" x="5129213" y="5372100"/>
          <p14:tracePt t="136040" x="5208588" y="5322888"/>
          <p14:tracePt t="136056" x="5265738" y="5251450"/>
          <p14:tracePt t="136073" x="5314950" y="5208588"/>
          <p14:tracePt t="136090" x="5322888" y="5194300"/>
          <p14:tracePt t="136107" x="5337175" y="5194300"/>
          <p14:tracePt t="136141" x="5357813" y="5194300"/>
          <p14:tracePt t="136157" x="5380038" y="5194300"/>
          <p14:tracePt t="136175" x="5386388" y="5186363"/>
          <p14:tracePt t="136191" x="5394325" y="5186363"/>
          <p14:tracePt t="136208" x="5408613" y="5186363"/>
          <p14:tracePt t="136225" x="5414963" y="5186363"/>
          <p14:tracePt t="136241" x="5429250" y="5186363"/>
          <p14:tracePt t="136259" x="5443538" y="5186363"/>
          <p14:tracePt t="136276" x="5465763" y="5186363"/>
          <p14:tracePt t="136292" x="5472113" y="5186363"/>
          <p14:tracePt t="136326" x="5486400" y="5186363"/>
          <p14:tracePt t="136342" x="5494338" y="5186363"/>
          <p14:tracePt t="136409" x="5508625" y="5200650"/>
          <p14:tracePt t="136417" x="5508625" y="5208588"/>
          <p14:tracePt t="136426" x="5514975" y="5214938"/>
          <p14:tracePt t="136444" x="5529263" y="5229225"/>
          <p14:tracePt t="137041" x="5514975" y="5229225"/>
          <p14:tracePt t="137051" x="5480050" y="5229225"/>
          <p14:tracePt t="137057" x="5457825" y="5229225"/>
          <p14:tracePt t="137067" x="5422900" y="5229225"/>
          <p14:tracePt t="137084" x="5343525" y="5229225"/>
          <p14:tracePt t="137101" x="5237163" y="5237163"/>
          <p14:tracePt t="137118" x="5172075" y="5237163"/>
          <p14:tracePt t="137134" x="5108575" y="5237163"/>
          <p14:tracePt t="137151" x="4965700" y="5237163"/>
          <p14:tracePt t="137168" x="4914900" y="5237163"/>
          <p14:tracePt t="137185" x="4814888" y="5237163"/>
          <p14:tracePt t="137202" x="4714875" y="5237163"/>
          <p14:tracePt t="137219" x="4629150" y="5243513"/>
          <p14:tracePt t="137236" x="4557713" y="5280025"/>
          <p14:tracePt t="137252" x="4529138" y="5286375"/>
          <p14:tracePt t="137269" x="4514850" y="5294313"/>
          <p14:tracePt t="137286" x="4508500" y="5294313"/>
          <p14:tracePt t="137303" x="4508500" y="5300663"/>
          <p14:tracePt t="137319" x="4500563" y="5300663"/>
          <p14:tracePt t="137337" x="4494213" y="5300663"/>
          <p14:tracePt t="137353" x="4471988" y="5300663"/>
          <p14:tracePt t="137371" x="4451350" y="5294313"/>
          <p14:tracePt t="137387" x="4437063" y="5280025"/>
          <p14:tracePt t="137404" x="4414838" y="5280025"/>
          <p14:tracePt t="137421" x="4394200" y="5272088"/>
          <p14:tracePt t="137438" x="4379913" y="5257800"/>
          <p14:tracePt t="137441" x="4365625" y="5257800"/>
          <p14:tracePt t="137454" x="4351338" y="5257800"/>
          <p14:tracePt t="137473" x="4308475" y="5243513"/>
          <p14:tracePt t="137489" x="4265613" y="5222875"/>
          <p14:tracePt t="137505" x="4229100" y="5214938"/>
          <p14:tracePt t="137522" x="4194175" y="5208588"/>
          <p14:tracePt t="137539" x="4151313" y="5208588"/>
          <p14:tracePt t="137555" x="4129088" y="5208588"/>
          <p14:tracePt t="137572" x="4122738" y="5208588"/>
          <p14:tracePt t="137590" x="4114800" y="5200650"/>
          <p14:tracePt t="137608" x="4100513" y="5194300"/>
          <p14:tracePt t="137623" x="4086225" y="5151438"/>
          <p14:tracePt t="137640" x="4051300" y="5094288"/>
          <p14:tracePt t="137657" x="3986213" y="4979988"/>
          <p14:tracePt t="137673" x="3965575" y="4943475"/>
          <p14:tracePt t="137690" x="3951288" y="4908550"/>
          <p14:tracePt t="137707" x="3943350" y="4886325"/>
          <p14:tracePt t="137724" x="3937000" y="4872038"/>
          <p14:tracePt t="137741" x="3929063" y="4851400"/>
          <p14:tracePt t="137758" x="3922713" y="4814888"/>
          <p14:tracePt t="137775" x="3894138" y="4800600"/>
          <p14:tracePt t="137792" x="3886200" y="4794250"/>
          <p14:tracePt t="137808" x="3879850" y="4794250"/>
          <p14:tracePt t="137981" x="3879850" y="4800600"/>
          <p14:tracePt t="137985" x="3879850" y="4829175"/>
          <p14:tracePt t="137994" x="3879850" y="4851400"/>
          <p14:tracePt t="138011" x="3879850" y="4865688"/>
          <p14:tracePt t="138044" x="3879850" y="4872038"/>
          <p14:tracePt t="138061" x="3879850" y="4886325"/>
          <p14:tracePt t="138078" x="3879850" y="4908550"/>
          <p14:tracePt t="138095" x="3879850" y="4937125"/>
          <p14:tracePt t="138112" x="3871913" y="4951413"/>
          <p14:tracePt t="138146" x="3871913" y="4957763"/>
          <p14:tracePt t="138162" x="3871913" y="4965700"/>
          <p14:tracePt t="138179" x="3871913" y="4986338"/>
          <p14:tracePt t="138196" x="3871913" y="5014913"/>
          <p14:tracePt t="138213" x="3871913" y="5029200"/>
          <p14:tracePt t="138229" x="3871913" y="5037138"/>
          <p14:tracePt t="138246" x="3871913" y="5051425"/>
          <p14:tracePt t="138264" x="3871913" y="5065713"/>
          <p14:tracePt t="138280" x="3871913" y="5072063"/>
          <p14:tracePt t="138297" x="3871913" y="5080000"/>
          <p14:tracePt t="138314" x="3871913" y="5100638"/>
          <p14:tracePt t="138348" x="3879850" y="5114925"/>
          <p14:tracePt t="138364" x="3879850" y="5129213"/>
          <p14:tracePt t="138381" x="3879850" y="5186363"/>
          <p14:tracePt t="138398" x="3879850" y="5308600"/>
          <p14:tracePt t="138415" x="3886200" y="5329238"/>
          <p14:tracePt t="138432" x="3886200" y="5337175"/>
          <p14:tracePt t="138471" x="3886200" y="5343525"/>
          <p14:tracePt t="138503" x="3886200" y="5351463"/>
          <p14:tracePt t="138510" x="3894138" y="5351463"/>
          <p14:tracePt t="138549" x="3900488" y="5351463"/>
          <p14:tracePt t="138699" x="3908425" y="5351463"/>
          <p14:tracePt t="138707" x="3908425" y="5329238"/>
          <p14:tracePt t="138718" x="3908425" y="5300663"/>
          <p14:tracePt t="138735" x="3922713" y="5272088"/>
          <p14:tracePt t="138838" x="3922713" y="5265738"/>
          <p14:tracePt t="138846" x="3914775" y="5265738"/>
          <p14:tracePt t="138854" x="3908425" y="5257800"/>
          <p14:tracePt t="138870" x="3894138" y="5251450"/>
          <p14:tracePt t="138887" x="3871913" y="5243513"/>
          <p14:tracePt t="138903" x="3865563" y="5229225"/>
          <p14:tracePt t="138920" x="3857625" y="5229225"/>
          <p14:tracePt t="139036" x="3857625" y="5222875"/>
          <p14:tracePt t="139043" x="3857625" y="5194300"/>
          <p14:tracePt t="139055" x="3857625" y="5129213"/>
          <p14:tracePt t="139072" x="3857625" y="5065713"/>
          <p14:tracePt t="139089" x="3857625" y="5029200"/>
          <p14:tracePt t="139106" x="3857625" y="5008563"/>
          <p14:tracePt t="139122" x="3865563" y="4979988"/>
          <p14:tracePt t="139139" x="3865563" y="4957763"/>
          <p14:tracePt t="139157" x="3865563" y="4937125"/>
          <p14:tracePt t="139160" x="3865563" y="4929188"/>
          <p14:tracePt t="139176" x="3865563" y="4922838"/>
          <p14:tracePt t="139190" x="3865563" y="4908550"/>
          <p14:tracePt t="139207" x="3865563" y="4900613"/>
          <p14:tracePt t="139224" x="3857625" y="4872038"/>
          <p14:tracePt t="139241" x="3857625" y="4822825"/>
          <p14:tracePt t="139257" x="3857625" y="4765675"/>
          <p14:tracePt t="139274" x="3857625" y="4700588"/>
          <p14:tracePt t="139291" x="3857625" y="4686300"/>
          <p14:tracePt t="139324" x="3857625" y="4679950"/>
          <p14:tracePt t="139448" x="3857625" y="4686300"/>
          <p14:tracePt t="139457" x="3857625" y="4700588"/>
          <p14:tracePt t="139462" x="3857625" y="4714875"/>
          <p14:tracePt t="139476" x="3857625" y="4729163"/>
          <p14:tracePt t="139494" x="3857625" y="4786313"/>
          <p14:tracePt t="139510" x="3857625" y="4822825"/>
          <p14:tracePt t="139527" x="3886200" y="4857750"/>
          <p14:tracePt t="139544" x="3951288" y="4908550"/>
          <p14:tracePt t="139561" x="4014788" y="4951413"/>
          <p14:tracePt t="139577" x="4051300" y="4994275"/>
          <p14:tracePt t="139581" x="4079875" y="5022850"/>
          <p14:tracePt t="139594" x="4100513" y="5029200"/>
          <p14:tracePt t="139613" x="4157663" y="5072063"/>
          <p14:tracePt t="139628" x="4214813" y="5151438"/>
          <p14:tracePt t="139645" x="4286250" y="5194300"/>
          <p14:tracePt t="139662" x="4343400" y="5214938"/>
          <p14:tracePt t="139678" x="4371975" y="5229225"/>
          <p14:tracePt t="139695" x="4422775" y="5251450"/>
          <p14:tracePt t="139712" x="4457700" y="5257800"/>
          <p14:tracePt t="139729" x="4479925" y="5272088"/>
          <p14:tracePt t="139748" x="4500563" y="5280025"/>
          <p14:tracePt t="139763" x="4529138" y="5300663"/>
          <p14:tracePt t="139780" x="4586288" y="5337175"/>
          <p14:tracePt t="139797" x="4643438" y="5343525"/>
          <p14:tracePt t="139814" x="4679950" y="5351463"/>
          <p14:tracePt t="139830" x="4694238" y="5351463"/>
          <p14:tracePt t="139870" x="4679950" y="5329238"/>
          <p14:tracePt t="139880" x="4672013" y="5329238"/>
          <p14:tracePt t="139898" x="4637088" y="5322888"/>
          <p14:tracePt t="139914" x="4608513" y="5314950"/>
          <p14:tracePt t="139931" x="4579938" y="5314950"/>
          <p14:tracePt t="139948" x="4543425" y="5314950"/>
          <p14:tracePt t="139965" x="4508500" y="5314950"/>
          <p14:tracePt t="139982" x="4422775" y="5280025"/>
          <p14:tracePt t="139999" x="4294188" y="5243513"/>
          <p14:tracePt t="140019" x="4129088" y="5214938"/>
          <p14:tracePt t="140032" x="4086225" y="5194300"/>
          <p14:tracePt t="140049" x="4000500" y="5172075"/>
          <p14:tracePt t="140066" x="3986213" y="5172075"/>
          <p14:tracePt t="140174" x="3986213" y="5165725"/>
          <p14:tracePt t="140181" x="3951288" y="5137150"/>
          <p14:tracePt t="140190" x="3929063" y="5129213"/>
          <p14:tracePt t="140201" x="3914775" y="5086350"/>
          <p14:tracePt t="140218" x="3894138" y="5014913"/>
          <p14:tracePt t="140236" x="3843338" y="4872038"/>
          <p14:tracePt t="140251" x="3829050" y="4800600"/>
          <p14:tracePt t="140268" x="3822700" y="4757738"/>
          <p14:tracePt t="140286" x="3808413" y="4722813"/>
          <p14:tracePt t="140302" x="3794125" y="4694238"/>
          <p14:tracePt t="140319" x="3794125" y="4686300"/>
          <p14:tracePt t="140336" x="3794125" y="4679950"/>
          <p14:tracePt t="140400" x="3800475" y="4679950"/>
          <p14:tracePt t="140408" x="3800475" y="4672013"/>
          <p14:tracePt t="140420" x="3808413" y="4665663"/>
          <p14:tracePt t="140436" x="3814763" y="4643438"/>
          <p14:tracePt t="140453" x="3814763" y="4614863"/>
          <p14:tracePt t="140470" x="3814763" y="4600575"/>
          <p14:tracePt t="140487" x="3814763" y="4594225"/>
          <p14:tracePt t="140535" x="3814763" y="4600575"/>
          <p14:tracePt t="140540" x="3814763" y="4622800"/>
          <p14:tracePt t="140554" x="3814763" y="4637088"/>
          <p14:tracePt t="140572" x="3814763" y="4651375"/>
          <p14:tracePt t="140588" x="3814763" y="4657725"/>
          <p14:tracePt t="140634" x="3814763" y="4651375"/>
          <p14:tracePt t="140643" x="3814763" y="4629150"/>
          <p14:tracePt t="140650" x="3814763" y="4608513"/>
          <p14:tracePt t="140659" x="3814763" y="4594225"/>
          <p14:tracePt t="140672" x="3814763" y="4586288"/>
          <p14:tracePt t="140690" x="3814763" y="4565650"/>
          <p14:tracePt t="140723" x="3814763" y="4557713"/>
          <p14:tracePt t="140768" x="3814763" y="4551363"/>
          <p14:tracePt t="140785" x="3814763" y="4543425"/>
          <p14:tracePt t="140792" x="3814763" y="4529138"/>
          <p14:tracePt t="140798" x="3814763" y="4522788"/>
          <p14:tracePt t="140807" x="3814763" y="4500563"/>
          <p14:tracePt t="140824" x="3814763" y="4479925"/>
          <p14:tracePt t="140841" x="3814763" y="4465638"/>
          <p14:tracePt t="140933" x="3814763" y="4471988"/>
          <p14:tracePt t="141042" x="3814763" y="4479925"/>
          <p14:tracePt t="141050" x="3822700" y="4494213"/>
          <p14:tracePt t="141060" x="3822700" y="4508500"/>
          <p14:tracePt t="141078" x="3822700" y="4557713"/>
          <p14:tracePt t="141094" x="3822700" y="4600575"/>
          <p14:tracePt t="141096" x="3822700" y="4614863"/>
          <p14:tracePt t="141111" x="3822700" y="4637088"/>
          <p14:tracePt t="141128" x="3822700" y="4672013"/>
          <p14:tracePt t="141144" x="3822700" y="4694238"/>
          <p14:tracePt t="141161" x="3822700" y="4708525"/>
          <p14:tracePt t="141178" x="3822700" y="4722813"/>
          <p14:tracePt t="141195" x="3822700" y="4743450"/>
          <p14:tracePt t="141213" x="3829050" y="4786313"/>
          <p14:tracePt t="141229" x="3836988" y="4800600"/>
          <p14:tracePt t="141245" x="3836988" y="4808538"/>
          <p14:tracePt t="141262" x="3836988" y="4814888"/>
          <p14:tracePt t="141279" x="3836988" y="4829175"/>
          <p14:tracePt t="141296" x="3836988" y="4837113"/>
          <p14:tracePt t="141313" x="3843338" y="4851400"/>
          <p14:tracePt t="141330" x="3843338" y="4865688"/>
          <p14:tracePt t="141348" x="3843338" y="4879975"/>
          <p14:tracePt t="141364" x="3843338" y="4894263"/>
          <p14:tracePt t="141380" x="3836988" y="4908550"/>
          <p14:tracePt t="141397" x="3836988" y="4914900"/>
          <p14:tracePt t="141414" x="3836988" y="4922838"/>
          <p14:tracePt t="141431" x="3836988" y="4937125"/>
          <p14:tracePt t="141448" x="3836988" y="4943475"/>
          <p14:tracePt t="141464" x="3836988" y="4957763"/>
          <p14:tracePt t="141482" x="3836988" y="4979988"/>
          <p14:tracePt t="141498" x="3829050" y="4994275"/>
          <p14:tracePt t="141516" x="3829050" y="5008563"/>
          <p14:tracePt t="141532" x="3829050" y="5022850"/>
          <p14:tracePt t="141549" x="3822700" y="5037138"/>
          <p14:tracePt t="141565" x="3814763" y="5043488"/>
          <p14:tracePt t="141588" x="3814763" y="5051425"/>
          <p14:tracePt t="141599" x="3814763" y="5057775"/>
          <p14:tracePt t="141618" x="3814763" y="5065713"/>
          <p14:tracePt t="141633" x="3814763" y="5080000"/>
          <p14:tracePt t="141650" x="3808413" y="5094288"/>
          <p14:tracePt t="141667" x="3800475" y="5100638"/>
          <p14:tracePt t="141684" x="3800475" y="5108575"/>
          <p14:tracePt t="141722" x="3794125" y="5114925"/>
          <p14:tracePt t="141734" x="3794125" y="5122863"/>
          <p14:tracePt t="141754" x="3794125" y="5129213"/>
          <p14:tracePt t="141771" x="3794125" y="5137150"/>
          <p14:tracePt t="142299" x="3794125" y="5143500"/>
          <p14:tracePt t="142955" x="3794125" y="5151438"/>
          <p14:tracePt t="142962" x="3786188" y="5157788"/>
          <p14:tracePt t="142994" x="3786188" y="5165725"/>
          <p14:tracePt t="143049" x="3786188" y="5172075"/>
          <p14:tracePt t="143088" x="3786188" y="5180013"/>
          <p14:tracePt t="143097" x="3786188" y="5186363"/>
          <p14:tracePt t="143104" x="3779838" y="5186363"/>
          <p14:tracePt t="143119" x="3779838" y="5194300"/>
          <p14:tracePt t="143150" x="3779838" y="5200650"/>
          <p14:tracePt t="143175" x="3779838" y="5214938"/>
          <p14:tracePt t="143198" x="3779838" y="5222875"/>
          <p14:tracePt t="143212" x="3779838" y="5229225"/>
          <p14:tracePt t="143235" x="3771900" y="5243513"/>
          <p14:tracePt t="143252" x="3771900" y="5251450"/>
          <p14:tracePt t="143259" x="3765550" y="5257800"/>
          <p14:tracePt t="143270" x="3757613" y="5265738"/>
          <p14:tracePt t="143284" x="3743325" y="5272088"/>
          <p14:tracePt t="143301" x="3708400" y="5286375"/>
          <p14:tracePt t="143318" x="3679825" y="5286375"/>
          <p14:tracePt t="143335" x="3657600" y="5294313"/>
          <p14:tracePt t="143353" x="3643313" y="5300663"/>
          <p14:tracePt t="143353" x="3629025" y="5308600"/>
          <p14:tracePt t="143369" x="3594100" y="5322888"/>
          <p14:tracePt t="143385" x="3565525" y="5329238"/>
          <p14:tracePt t="143402" x="3529013" y="5343525"/>
          <p14:tracePt t="143419" x="3500438" y="5365750"/>
          <p14:tracePt t="143436" x="3457575" y="5365750"/>
          <p14:tracePt t="143453" x="3408363" y="5365750"/>
          <p14:tracePt t="143454" x="3371850" y="5365750"/>
          <p14:tracePt t="143469" x="3351213" y="5380038"/>
          <p14:tracePt t="143487" x="3308350" y="5380038"/>
          <p14:tracePt t="143504" x="3251200" y="5380038"/>
          <p14:tracePt t="143520" x="3222625" y="5380038"/>
          <p14:tracePt t="143537" x="3157538" y="5380038"/>
          <p14:tracePt t="143554" x="3071813" y="5394325"/>
          <p14:tracePt t="143570" x="2979738" y="5408613"/>
          <p14:tracePt t="143588" x="2822575" y="5422900"/>
          <p14:tracePt t="143604" x="2714625" y="5437188"/>
          <p14:tracePt t="143623" x="2614613" y="5437188"/>
          <p14:tracePt t="143638" x="2500313" y="5457825"/>
          <p14:tracePt t="143642" x="2451100" y="5457825"/>
          <p14:tracePt t="143655" x="2400300" y="5465763"/>
          <p14:tracePt t="143671" x="2286000" y="5465763"/>
          <p14:tracePt t="143674" x="2251075" y="5465763"/>
          <p14:tracePt t="143688" x="2208213" y="5472113"/>
          <p14:tracePt t="143705" x="2051050" y="5486400"/>
          <p14:tracePt t="143722" x="1928813" y="5494338"/>
          <p14:tracePt t="143741" x="1808163" y="5494338"/>
          <p14:tracePt t="143757" x="1700213" y="5494338"/>
          <p14:tracePt t="143773" x="1471613" y="5494338"/>
          <p14:tracePt t="143790" x="1365250" y="5486400"/>
          <p14:tracePt t="143807" x="1200150" y="5486400"/>
          <p14:tracePt t="143823" x="1036638" y="5486400"/>
          <p14:tracePt t="143840" x="893763" y="5472113"/>
          <p14:tracePt t="143857" x="742950" y="5451475"/>
          <p14:tracePt t="143873" x="608013" y="5437188"/>
          <p14:tracePt t="143877" x="557213" y="5437188"/>
          <p14:tracePt t="143892" x="450850" y="5414963"/>
          <p14:tracePt t="143908" x="379413" y="5408613"/>
          <p14:tracePt t="143924" x="342900" y="5408613"/>
          <p14:tracePt t="143941" x="314325" y="5408613"/>
          <p14:tracePt t="143958" x="307975" y="5408613"/>
          <p14:tracePt t="143975" x="307975" y="5400675"/>
          <p14:tracePt t="143992" x="300038" y="5400675"/>
          <p14:tracePt t="144040" x="300038" y="5394325"/>
          <p14:tracePt t="144057" x="293688" y="5386388"/>
          <p14:tracePt t="144072" x="293688" y="5380038"/>
          <p14:tracePt t="144079" x="293688" y="5372100"/>
          <p14:tracePt t="144092" x="293688" y="5365750"/>
          <p14:tracePt t="144110" x="328613" y="5337175"/>
          <p14:tracePt t="144127" x="342900" y="5314950"/>
          <p14:tracePt t="144143" x="385763" y="5314950"/>
          <p14:tracePt t="144161" x="400050" y="5308600"/>
          <p14:tracePt t="144178" x="407988" y="5300663"/>
          <p14:tracePt t="144194" x="414338" y="5294313"/>
          <p14:tracePt t="144211" x="422275" y="5265738"/>
          <p14:tracePt t="144227" x="436563" y="5237163"/>
          <p14:tracePt t="144244" x="442913" y="5214938"/>
          <p14:tracePt t="144261" x="457200" y="5200650"/>
          <p14:tracePt t="144278" x="471488" y="5200650"/>
          <p14:tracePt t="144295" x="500063" y="5194300"/>
          <p14:tracePt t="144298" x="514350" y="5194300"/>
          <p14:tracePt t="144312" x="528638" y="5194300"/>
          <p14:tracePt t="144329" x="571500" y="5194300"/>
          <p14:tracePt t="144345" x="579438" y="5194300"/>
          <p14:tracePt t="144401" x="593725" y="5194300"/>
          <p14:tracePt t="144416" x="600075" y="5194300"/>
          <p14:tracePt t="144424" x="614363" y="5194300"/>
          <p14:tracePt t="144438" x="622300" y="5194300"/>
          <p14:tracePt t="144446" x="628650" y="5194300"/>
          <p14:tracePt t="144463" x="650875" y="5194300"/>
          <p14:tracePt t="144481" x="671513" y="5208588"/>
          <p14:tracePt t="144497" x="693738" y="5222875"/>
          <p14:tracePt t="144514" x="736600" y="5251450"/>
          <p14:tracePt t="144531" x="765175" y="5257800"/>
          <p14:tracePt t="144565" x="771525" y="5257800"/>
          <p14:tracePt t="144689" x="771525" y="5265738"/>
          <p14:tracePt t="144706" x="793750" y="5272088"/>
          <p14:tracePt t="144712" x="808038" y="5272088"/>
          <p14:tracePt t="144720" x="828675" y="5286375"/>
          <p14:tracePt t="144733" x="842963" y="5286375"/>
          <p14:tracePt t="144750" x="871538" y="5286375"/>
          <p14:tracePt t="144767" x="885825" y="5286375"/>
          <p14:tracePt t="144784" x="893763" y="5286375"/>
          <p14:tracePt t="144800" x="900113" y="5286375"/>
          <p14:tracePt t="144817" x="900113" y="5280025"/>
          <p14:tracePt t="145027" x="908050" y="5280025"/>
          <p14:tracePt t="146024" x="922338" y="5280025"/>
          <p14:tracePt t="146033" x="950913" y="5286375"/>
          <p14:tracePt t="146040" x="965200" y="5300663"/>
          <p14:tracePt t="146049" x="979488" y="5308600"/>
          <p14:tracePt t="146064" x="1071563" y="5329238"/>
          <p14:tracePt t="146081" x="1193800" y="5380038"/>
          <p14:tracePt t="146098" x="1350963" y="5400675"/>
          <p14:tracePt t="146114" x="1465263" y="5422900"/>
          <p14:tracePt t="146131" x="1608138" y="5437188"/>
          <p14:tracePt t="146148" x="1714500" y="5443538"/>
          <p14:tracePt t="146152" x="1765300" y="5465763"/>
          <p14:tracePt t="146165" x="1843088" y="5465763"/>
          <p14:tracePt t="146182" x="1965325" y="5486400"/>
          <p14:tracePt t="146198" x="2114550" y="5500688"/>
          <p14:tracePt t="146216" x="2265363" y="5508625"/>
          <p14:tracePt t="146232" x="2428875" y="5508625"/>
          <p14:tracePt t="146249" x="2622550" y="5500688"/>
          <p14:tracePt t="146266" x="2886075" y="5494338"/>
          <p14:tracePt t="146283" x="3143250" y="5494338"/>
          <p14:tracePt t="146301" x="3414713" y="5494338"/>
          <p14:tracePt t="146317" x="3686175" y="5472113"/>
          <p14:tracePt t="146334" x="3843338" y="5457825"/>
          <p14:tracePt t="146351" x="4086225" y="5380038"/>
          <p14:tracePt t="146368" x="4165600" y="5337175"/>
          <p14:tracePt t="146384" x="4214813" y="5280025"/>
          <p14:tracePt t="146401" x="4251325" y="5237163"/>
          <p14:tracePt t="146419" x="4257675" y="5229225"/>
          <p14:tracePt t="146516" x="4271963" y="5229225"/>
          <p14:tracePt t="146524" x="4294188" y="5251450"/>
          <p14:tracePt t="146536" x="4322763" y="5265738"/>
          <p14:tracePt t="146553" x="4394200" y="5280025"/>
          <p14:tracePt t="146570" x="4422775" y="5286375"/>
          <p14:tracePt t="146586" x="4479925" y="5286375"/>
          <p14:tracePt t="146604" x="4537075" y="5280025"/>
          <p14:tracePt t="146620" x="4557713" y="5294313"/>
          <p14:tracePt t="146637" x="4572000" y="5294313"/>
          <p14:tracePt t="146671" x="4579938" y="5294313"/>
          <p14:tracePt t="146769" x="4586288" y="5294313"/>
          <p14:tracePt t="146791" x="4594225" y="5294313"/>
          <p14:tracePt t="146831" x="4600575" y="5294313"/>
          <p14:tracePt t="146861" x="4608513" y="5294313"/>
          <p14:tracePt t="146877" x="4622800" y="5294313"/>
          <p14:tracePt t="146885" x="4629150" y="5294313"/>
          <p14:tracePt t="146900" x="4643438" y="5294313"/>
          <p14:tracePt t="146925" x="4651375" y="5294313"/>
          <p14:tracePt t="146955" x="4665663" y="5294313"/>
          <p14:tracePt t="146970" x="4665663" y="5286375"/>
          <p14:tracePt t="146986" x="4672013" y="5286375"/>
          <p14:tracePt t="146993" x="4686300" y="5286375"/>
          <p14:tracePt t="147008" x="4700588" y="5286375"/>
          <p14:tracePt t="147024" x="4729163" y="5280025"/>
          <p14:tracePt t="147041" x="4765675" y="5280025"/>
          <p14:tracePt t="147058" x="4794250" y="5265738"/>
          <p14:tracePt t="147075" x="4822825" y="5265738"/>
          <p14:tracePt t="147093" x="4843463" y="5265738"/>
          <p14:tracePt t="147109" x="4865688" y="5257800"/>
          <p14:tracePt t="147130" x="4872038" y="5257800"/>
          <p14:tracePt t="147142" x="4894263" y="5251450"/>
          <p14:tracePt t="147159" x="4914900" y="5243513"/>
          <p14:tracePt t="147176" x="4929188" y="5243513"/>
          <p14:tracePt t="147193" x="4957763" y="5243513"/>
          <p14:tracePt t="147210" x="4994275" y="5237163"/>
          <p14:tracePt t="147213" x="5008563" y="5237163"/>
          <p14:tracePt t="147226" x="5014913" y="5229225"/>
          <p14:tracePt t="147243" x="5051425" y="5222875"/>
          <p14:tracePt t="147260" x="5072063" y="5214938"/>
          <p14:tracePt t="147277" x="5086350" y="5214938"/>
          <p14:tracePt t="147294" x="5094288" y="5208588"/>
          <p14:tracePt t="147311" x="5108575" y="5200650"/>
          <p14:tracePt t="147328" x="5114925" y="5200650"/>
          <p14:tracePt t="147344" x="5143500" y="5200650"/>
          <p14:tracePt t="147363" x="5172075" y="5186363"/>
          <p14:tracePt t="147378" x="5186363" y="5186363"/>
          <p14:tracePt t="147395" x="5200650" y="5186363"/>
          <p14:tracePt t="147412" x="5214938" y="5186363"/>
          <p14:tracePt t="147429" x="5222875" y="5186363"/>
          <p14:tracePt t="147445" x="5229225" y="5180013"/>
          <p14:tracePt t="147479" x="5237163" y="5180013"/>
          <p14:tracePt t="147497" x="5243513" y="5172075"/>
          <p14:tracePt t="147513" x="5257800" y="5172075"/>
          <p14:tracePt t="147530" x="5272088" y="5165725"/>
          <p14:tracePt t="147547" x="5280025" y="5165725"/>
          <p14:tracePt t="147563" x="5300663" y="5157788"/>
          <p14:tracePt t="147581" x="5314950" y="5157788"/>
          <p14:tracePt t="147598" x="5329238" y="5157788"/>
          <p14:tracePt t="147614" x="5351463" y="5157788"/>
          <p14:tracePt t="147631" x="5372100" y="5094288"/>
          <p14:tracePt t="147648" x="5414963" y="5043488"/>
          <p14:tracePt t="147665" x="5457825" y="5000625"/>
          <p14:tracePt t="147682" x="5480050" y="4986338"/>
          <p14:tracePt t="147698" x="5508625" y="4986338"/>
          <p14:tracePt t="147715" x="5522913" y="4986338"/>
          <p14:tracePt t="147749" x="5529263" y="4986338"/>
          <p14:tracePt t="147775" x="5537200" y="5000625"/>
          <p14:tracePt t="147783" x="5537200" y="5008563"/>
          <p14:tracePt t="147800" x="5551488" y="5043488"/>
          <p14:tracePt t="147816" x="5565775" y="5086350"/>
          <p14:tracePt t="147833" x="5572125" y="5100638"/>
          <p14:tracePt t="147850" x="5580063" y="5108575"/>
          <p14:tracePt t="147925" x="5580063" y="5122863"/>
          <p14:tracePt t="147930" x="5580063" y="5129213"/>
          <p14:tracePt t="147947" x="5572125" y="5143500"/>
          <p14:tracePt t="147955" x="5565775" y="5165725"/>
          <p14:tracePt t="147970" x="5551488" y="5180013"/>
          <p14:tracePt t="147985" x="5551488" y="5186363"/>
          <p14:tracePt t="148213" x="5551488" y="5200650"/>
          <p14:tracePt t="148222" x="5543550" y="5214938"/>
          <p14:tracePt t="148228" x="5543550" y="5243513"/>
          <p14:tracePt t="148238" x="5543550" y="5265738"/>
          <p14:tracePt t="148254" x="5529263" y="5294313"/>
          <p14:tracePt t="148271" x="5522913" y="5314950"/>
          <p14:tracePt t="148274" x="5500688" y="5322888"/>
          <p14:tracePt t="148288" x="5494338" y="5343525"/>
          <p14:tracePt t="148305" x="5457825" y="5380038"/>
          <p14:tracePt t="148321" x="5414963" y="5437188"/>
          <p14:tracePt t="148339" x="5372100" y="5480050"/>
          <p14:tracePt t="148355" x="5314950" y="5586413"/>
          <p14:tracePt t="148372" x="5265738" y="5700713"/>
          <p14:tracePt t="148389" x="5214938" y="5757863"/>
          <p14:tracePt t="148406" x="5157788" y="5786438"/>
          <p14:tracePt t="148410" x="5129213" y="5786438"/>
          <p14:tracePt t="148423" x="5072063" y="5808663"/>
          <p14:tracePt t="148440" x="5022850" y="5822950"/>
          <p14:tracePt t="148456" x="4994275" y="5837238"/>
          <p14:tracePt t="148474" x="4957763" y="5851525"/>
          <p14:tracePt t="148490" x="4922838" y="5857875"/>
          <p14:tracePt t="148507" x="4865688" y="5886450"/>
          <p14:tracePt t="148524" x="4794250" y="5915025"/>
          <p14:tracePt t="148541" x="4743450" y="5951538"/>
          <p14:tracePt t="148558" x="4679950" y="5957888"/>
          <p14:tracePt t="148574" x="4629150" y="5965825"/>
          <p14:tracePt t="148591" x="4557713" y="5972175"/>
          <p14:tracePt t="148608" x="4494213" y="5972175"/>
          <p14:tracePt t="148611" x="4443413" y="5972175"/>
          <p14:tracePt t="148625" x="4394200" y="5980113"/>
          <p14:tracePt t="148642" x="4337050" y="5994400"/>
          <p14:tracePt t="148659" x="4279900" y="5994400"/>
          <p14:tracePt t="148676" x="4214813" y="6008688"/>
          <p14:tracePt t="148693" x="4179888" y="6008688"/>
          <p14:tracePt t="148709" x="4114800" y="6008688"/>
          <p14:tracePt t="148726" x="4022725" y="6008688"/>
          <p14:tracePt t="148743" x="3886200" y="6015038"/>
          <p14:tracePt t="148759" x="3800475" y="6015038"/>
          <p14:tracePt t="148777" x="3714750" y="6015038"/>
          <p14:tracePt t="148793" x="3622675" y="6015038"/>
          <p14:tracePt t="148811" x="3522663" y="6043613"/>
          <p14:tracePt t="148815" x="3451225" y="6072188"/>
          <p14:tracePt t="148828" x="3400425" y="6080125"/>
          <p14:tracePt t="148844" x="3236913" y="6086475"/>
          <p14:tracePt t="148861" x="3065463" y="6094413"/>
          <p14:tracePt t="148878" x="2914650" y="6094413"/>
          <p14:tracePt t="148895" x="2771775" y="6043613"/>
          <p14:tracePt t="148911" x="2608263" y="6000750"/>
          <p14:tracePt t="148928" x="2500313" y="5986463"/>
          <p14:tracePt t="148946" x="2336800" y="5965825"/>
          <p14:tracePt t="148962" x="2171700" y="5929313"/>
          <p14:tracePt t="148979" x="2057400" y="5922963"/>
          <p14:tracePt t="148996" x="1957388" y="5894388"/>
          <p14:tracePt t="149012" x="1836738" y="5872163"/>
          <p14:tracePt t="149029" x="1722438" y="5857875"/>
          <p14:tracePt t="149046" x="1593850" y="5829300"/>
          <p14:tracePt t="149050" x="1536700" y="5808663"/>
          <p14:tracePt t="149063" x="1414463" y="5751513"/>
          <p14:tracePt t="149080" x="1336675" y="5743575"/>
          <p14:tracePt t="149098" x="1279525" y="5729288"/>
          <p14:tracePt t="149114" x="1228725" y="5700713"/>
          <p14:tracePt t="149131" x="1200150" y="5680075"/>
          <p14:tracePt t="149147" x="1185863" y="5665788"/>
          <p14:tracePt t="149164" x="1165225" y="5637213"/>
          <p14:tracePt t="149181" x="1114425" y="5586413"/>
          <p14:tracePt t="149198" x="1085850" y="5537200"/>
          <p14:tracePt t="149215" x="1065213" y="5522913"/>
          <p14:tracePt t="149232" x="1036638" y="5500688"/>
          <p14:tracePt t="149248" x="1000125" y="5486400"/>
          <p14:tracePt t="149266" x="971550" y="5480050"/>
          <p14:tracePt t="149290" x="965200" y="5480050"/>
          <p14:tracePt t="149306" x="965200" y="5465763"/>
          <p14:tracePt t="149315" x="965200" y="5443538"/>
          <p14:tracePt t="149333" x="965200" y="5400675"/>
          <p14:tracePt t="149349" x="965200" y="5329238"/>
          <p14:tracePt t="149368" x="950913" y="5257800"/>
          <p14:tracePt t="149383" x="950913" y="5251450"/>
          <p14:tracePt t="149400" x="950913" y="5243513"/>
          <p14:tracePt t="149604" x="993775" y="5251450"/>
          <p14:tracePt t="149611" x="1085850" y="5251450"/>
          <p14:tracePt t="149619" x="1185863" y="5272088"/>
          <p14:tracePt t="149636" x="1471613" y="5300663"/>
          <p14:tracePt t="149653" x="2000250" y="5322888"/>
          <p14:tracePt t="149670" x="2471738" y="5322888"/>
          <p14:tracePt t="149688" x="3351213" y="5365750"/>
          <p14:tracePt t="149703" x="3900488" y="5400675"/>
          <p14:tracePt t="149722" x="4179888" y="5437188"/>
          <p14:tracePt t="149738" x="4322763" y="5472113"/>
          <p14:tracePt t="149754" x="4429125" y="5494338"/>
          <p14:tracePt t="149771" x="4514850" y="5514975"/>
          <p14:tracePt t="149788" x="4572000" y="5522913"/>
          <p14:tracePt t="149804" x="4600575" y="5522913"/>
          <p14:tracePt t="149806" x="4622800" y="5522913"/>
          <p14:tracePt t="149821" x="4637088" y="5522913"/>
          <p14:tracePt t="149838" x="4657725" y="5522913"/>
          <p14:tracePt t="149855" x="4679950" y="5522913"/>
          <p14:tracePt t="149872" x="4700588" y="5522913"/>
          <p14:tracePt t="149889" x="4743450" y="5522913"/>
          <p14:tracePt t="149906" x="4800600" y="5522913"/>
          <p14:tracePt t="149922" x="4937125" y="5522913"/>
          <p14:tracePt t="149939" x="5029200" y="5529263"/>
          <p14:tracePt t="149956" x="5080000" y="5529263"/>
          <p14:tracePt t="149973" x="5100638" y="5522913"/>
          <p14:tracePt t="149990" x="5114925" y="5514975"/>
          <p14:tracePt t="150007" x="5129213" y="5500688"/>
          <p14:tracePt t="150023" x="5137150" y="5486400"/>
          <p14:tracePt t="150041" x="5157788" y="5457825"/>
          <p14:tracePt t="150057" x="5172075" y="5429250"/>
          <p14:tracePt t="150074" x="5186363" y="5408613"/>
          <p14:tracePt t="150091" x="5214938" y="5394325"/>
          <p14:tracePt t="150107" x="5251450" y="5380038"/>
          <p14:tracePt t="150110" x="5257800" y="5372100"/>
          <p14:tracePt t="150124" x="5265738" y="5372100"/>
          <p14:tracePt t="150141" x="5265738" y="5357813"/>
          <p14:tracePt t="150159" x="5257800" y="5343525"/>
          <p14:tracePt t="150176" x="5237163" y="5322888"/>
          <p14:tracePt t="150192" x="5214938" y="5300663"/>
          <p14:tracePt t="150209" x="5186363" y="5300663"/>
          <p14:tracePt t="150225" x="5151438" y="5294313"/>
          <p14:tracePt t="150242" x="5080000" y="5294313"/>
          <p14:tracePt t="150259" x="4965700" y="5286375"/>
          <p14:tracePt t="150276" x="4872038" y="5265738"/>
          <p14:tracePt t="150293" x="4814888" y="5257800"/>
          <p14:tracePt t="150310" x="4772025" y="5257800"/>
          <p14:tracePt t="150327" x="4765675" y="5251450"/>
          <p14:tracePt t="150343" x="4751388" y="5243513"/>
          <p14:tracePt t="150360" x="4694238" y="5214938"/>
          <p14:tracePt t="150377" x="4579938" y="5186363"/>
          <p14:tracePt t="150394" x="4451350" y="5186363"/>
          <p14:tracePt t="150411" x="4308475" y="5180013"/>
          <p14:tracePt t="150428" x="4214813" y="5229225"/>
          <p14:tracePt t="150431" x="4157663" y="5237163"/>
          <p14:tracePt t="150445" x="4122738" y="5243513"/>
          <p14:tracePt t="150462" x="4057650" y="5265738"/>
          <p14:tracePt t="150478" x="4022725" y="5272088"/>
          <p14:tracePt t="150495" x="4008438" y="5272088"/>
          <p14:tracePt t="150512" x="4000500" y="5272088"/>
          <p14:tracePt t="150566" x="4000500" y="5280025"/>
          <p14:tracePt t="150586" x="4000500" y="5286375"/>
          <p14:tracePt t="150594" x="3994150" y="5294313"/>
          <p14:tracePt t="150602" x="3994150" y="5300663"/>
          <p14:tracePt t="150618" x="3986213" y="5308600"/>
          <p14:tracePt t="150630" x="3979863" y="5308600"/>
          <p14:tracePt t="150647" x="3965575" y="5308600"/>
          <p14:tracePt t="150664" x="3900488" y="5337175"/>
          <p14:tracePt t="150681" x="3871913" y="5365750"/>
          <p14:tracePt t="150699" x="3814763" y="5451475"/>
          <p14:tracePt t="150714" x="3751263" y="5543550"/>
          <p14:tracePt t="150731" x="3694113" y="5586413"/>
          <p14:tracePt t="150748" x="3571875" y="5614988"/>
          <p14:tracePt t="150766" x="3214688" y="5614988"/>
          <p14:tracePt t="150782" x="2928938" y="5600700"/>
          <p14:tracePt t="150798" x="2600325" y="5600700"/>
          <p14:tracePt t="150815" x="2357438" y="5600700"/>
          <p14:tracePt t="150833" x="2157413" y="5614988"/>
          <p14:tracePt t="150850" x="1951038" y="5643563"/>
          <p14:tracePt t="150866" x="1808163" y="5651500"/>
          <p14:tracePt t="150883" x="1700213" y="5643563"/>
          <p14:tracePt t="150883" x="1622425" y="5637213"/>
          <p14:tracePt t="150900" x="1528763" y="5600700"/>
          <p14:tracePt t="150916" x="1393825" y="5551488"/>
          <p14:tracePt t="150933" x="1265238" y="5537200"/>
          <p14:tracePt t="150950" x="1200150" y="5500688"/>
          <p14:tracePt t="150969" x="1157288" y="5494338"/>
          <p14:tracePt t="150984" x="1114425" y="5494338"/>
          <p14:tracePt t="151017" x="1108075" y="5494338"/>
          <p14:tracePt t="151096" x="1108075" y="5480050"/>
          <p14:tracePt t="151102" x="1100138" y="5457825"/>
          <p14:tracePt t="151112" x="1100138" y="5443538"/>
          <p14:tracePt t="151127" x="1093788" y="5437188"/>
          <p14:tracePt t="151135" x="1093788" y="5429250"/>
          <p14:tracePt t="151152" x="1079500" y="5429250"/>
          <p14:tracePt t="151173" x="1071563" y="5429250"/>
          <p14:tracePt t="151274" x="1071563" y="5414963"/>
          <p14:tracePt t="151283" x="1071563" y="5408613"/>
          <p14:tracePt t="151298" x="1071563" y="5400675"/>
          <p14:tracePt t="151354" x="1071563" y="5394325"/>
          <p14:tracePt t="151361" x="1071563" y="5386388"/>
          <p14:tracePt t="151371" x="1065213" y="5386388"/>
          <p14:tracePt t="151388" x="1057275" y="5380038"/>
          <p14:tracePt t="151814" x="1050925" y="5380038"/>
          <p14:tracePt t="152017" x="1057275" y="5380038"/>
          <p14:tracePt t="152025" x="1093788" y="5380038"/>
          <p14:tracePt t="152033" x="1193800" y="5380038"/>
          <p14:tracePt t="152046" x="1250950" y="5372100"/>
          <p14:tracePt t="152062" x="1465263" y="5294313"/>
          <p14:tracePt t="152079" x="2036763" y="5086350"/>
          <p14:tracePt t="152096" x="2286000" y="5043488"/>
          <p14:tracePt t="152112" x="2600325" y="4886325"/>
          <p14:tracePt t="152129" x="2965450" y="4679950"/>
          <p14:tracePt t="152146" x="3136900" y="4600575"/>
          <p14:tracePt t="152164" x="3614738" y="4422775"/>
          <p14:tracePt t="152181" x="3851275" y="4357688"/>
          <p14:tracePt t="152197" x="4100513" y="4294188"/>
          <p14:tracePt t="152213" x="4371975" y="4208463"/>
          <p14:tracePt t="152231" x="4643438" y="4179888"/>
          <p14:tracePt t="152248" x="5000625" y="4100513"/>
          <p14:tracePt t="152264" x="5194300" y="4079875"/>
          <p14:tracePt t="152268" x="5280025" y="4051300"/>
          <p14:tracePt t="152282" x="5457825" y="4022725"/>
          <p14:tracePt t="152298" x="5657850" y="3894138"/>
          <p14:tracePt t="152315" x="5922963" y="3736975"/>
          <p14:tracePt t="152332" x="6208713" y="3622675"/>
          <p14:tracePt t="152348" x="6400800" y="3594100"/>
          <p14:tracePt t="152365" x="6572250" y="3594100"/>
          <p14:tracePt t="152382" x="6686550" y="3600450"/>
          <p14:tracePt t="152399" x="6837363" y="3579813"/>
          <p14:tracePt t="152416" x="6908800" y="3557588"/>
          <p14:tracePt t="152433" x="6951663" y="3551238"/>
          <p14:tracePt t="152450" x="6994525" y="3551238"/>
          <p14:tracePt t="152467" x="7023100" y="3551238"/>
          <p14:tracePt t="152483" x="7043738" y="3543300"/>
          <p14:tracePt t="152500" x="7065963" y="3522663"/>
          <p14:tracePt t="152517" x="7072313" y="3514725"/>
          <p14:tracePt t="152533" x="7080250" y="3500438"/>
          <p14:tracePt t="152551" x="7123113" y="3479800"/>
          <p14:tracePt t="152568" x="7143750" y="3465513"/>
          <p14:tracePt t="152585" x="7165975" y="3443288"/>
          <p14:tracePt t="152602" x="7165975" y="3408363"/>
          <p14:tracePt t="152618" x="7165975" y="3394075"/>
          <p14:tracePt t="152635" x="7165975" y="3386138"/>
          <p14:tracePt t="152652" x="7158038" y="3371850"/>
          <p14:tracePt t="152669" x="7151688" y="3371850"/>
          <p14:tracePt t="152728" x="7143750" y="3371850"/>
          <p14:tracePt t="152736" x="7143750" y="3365500"/>
          <p14:tracePt t="152914" x="7137400" y="3365500"/>
          <p14:tracePt t="152977" x="7129463" y="3365500"/>
          <p14:tracePt t="153227" x="7115175" y="3371850"/>
          <p14:tracePt t="153235" x="7094538" y="3379788"/>
          <p14:tracePt t="153243" x="7086600" y="3386138"/>
          <p14:tracePt t="153258" x="7065963" y="3429000"/>
          <p14:tracePt t="153275" x="7037388" y="3457575"/>
          <p14:tracePt t="153292" x="7023100" y="3465513"/>
          <p14:tracePt t="153309" x="7015163" y="3465513"/>
          <p14:tracePt t="153311" x="7015163" y="3471863"/>
          <p14:tracePt t="153337" x="7008813" y="3479800"/>
          <p14:tracePt t="153352" x="7000875" y="3479800"/>
          <p14:tracePt t="153363" x="7000875" y="3486150"/>
          <p14:tracePt t="153376" x="6994525" y="3500438"/>
          <p14:tracePt t="153393" x="6972300" y="3529013"/>
          <p14:tracePt t="153410" x="6958013" y="3557588"/>
          <p14:tracePt t="153427" x="6951663" y="3594100"/>
          <p14:tracePt t="153444" x="6937375" y="3608388"/>
          <p14:tracePt t="153461" x="6915150" y="3629025"/>
          <p14:tracePt t="153478" x="6908800" y="3636963"/>
          <p14:tracePt t="154126" x="6908800" y="3651250"/>
          <p14:tracePt t="154134" x="6908800" y="3671888"/>
          <p14:tracePt t="154142" x="6908800" y="3686175"/>
          <p14:tracePt t="154151" x="6908800" y="3700463"/>
          <p14:tracePt t="154168" x="6886575" y="3765550"/>
          <p14:tracePt t="154186" x="6837363" y="3857625"/>
          <p14:tracePt t="154202" x="6800850" y="3971925"/>
          <p14:tracePt t="154219" x="6751638" y="4065588"/>
          <p14:tracePt t="154236" x="6700838" y="4100513"/>
          <p14:tracePt t="154252" x="6651625" y="4122738"/>
          <p14:tracePt t="154269" x="6594475" y="4165600"/>
          <p14:tracePt t="154286" x="6572250" y="4208463"/>
          <p14:tracePt t="154303" x="6529388" y="4286250"/>
          <p14:tracePt t="154308" x="6494463" y="4371975"/>
          <p14:tracePt t="154320" x="6423025" y="4586288"/>
          <p14:tracePt t="154337" x="6357938" y="4708525"/>
          <p14:tracePt t="154353" x="6323013" y="4737100"/>
          <p14:tracePt t="154370" x="6308725" y="4743450"/>
          <p14:tracePt t="154387" x="6294438" y="4751388"/>
          <p14:tracePt t="154404" x="6280150" y="4751388"/>
          <p14:tracePt t="154501" x="6272213" y="4751388"/>
          <p14:tracePt t="154540" x="6272213" y="4743450"/>
          <p14:tracePt t="154549" x="6272213" y="4737100"/>
          <p14:tracePt t="154555" x="6265863" y="4722813"/>
          <p14:tracePt t="154573" x="6265863" y="4708525"/>
          <p14:tracePt t="154589" x="6257925" y="4686300"/>
          <p14:tracePt t="154606" x="6257925" y="4657725"/>
          <p14:tracePt t="154623" x="6257925" y="4637088"/>
          <p14:tracePt t="154640" x="6257925" y="4614863"/>
          <p14:tracePt t="154657" x="6265863" y="4600575"/>
          <p14:tracePt t="154673" x="6265863" y="4586288"/>
          <p14:tracePt t="154690" x="6280150" y="4557713"/>
          <p14:tracePt t="154707" x="6294438" y="4537075"/>
          <p14:tracePt t="154725" x="6294438" y="4500563"/>
          <p14:tracePt t="154741" x="6323013" y="4394200"/>
          <p14:tracePt t="154758" x="6351588" y="4271963"/>
          <p14:tracePt t="154775" x="6380163" y="4194175"/>
          <p14:tracePt t="154792" x="6394450" y="4129088"/>
          <p14:tracePt t="154808" x="6400800" y="4129088"/>
          <p14:tracePt t="154811" x="6408738" y="4122738"/>
          <p14:tracePt t="154825" x="6415088" y="4114800"/>
          <p14:tracePt t="154842" x="6443663" y="4100513"/>
          <p14:tracePt t="154859" x="6486525" y="4065588"/>
          <p14:tracePt t="154876" x="6508750" y="4043363"/>
          <p14:tracePt t="154893" x="6543675" y="4000500"/>
          <p14:tracePt t="154910" x="6565900" y="3979863"/>
          <p14:tracePt t="154926" x="6586538" y="3922713"/>
          <p14:tracePt t="154930" x="6600825" y="3879850"/>
          <p14:tracePt t="154943" x="6615113" y="3843338"/>
          <p14:tracePt t="154960" x="6637338" y="3814763"/>
          <p14:tracePt t="154977" x="6657975" y="3814763"/>
          <p14:tracePt t="154994" x="6665913" y="3814763"/>
          <p14:tracePt t="155011" x="6686550" y="3800475"/>
          <p14:tracePt t="155028" x="6700838" y="3786188"/>
          <p14:tracePt t="155045" x="6729413" y="3779838"/>
          <p14:tracePt t="155063" x="6757988" y="3765550"/>
          <p14:tracePt t="155078" x="6765925" y="3757613"/>
          <p14:tracePt t="155095" x="6765925" y="3751263"/>
          <p14:tracePt t="155258" x="6772275" y="3751263"/>
          <p14:tracePt t="155268" x="6780213" y="3751263"/>
          <p14:tracePt t="155274" x="6794500" y="3751263"/>
          <p14:tracePt t="155284" x="6800850" y="3751263"/>
          <p14:tracePt t="155297" x="6829425" y="3743325"/>
          <p14:tracePt t="155314" x="6865938" y="3743325"/>
          <p14:tracePt t="155331" x="6894513" y="3743325"/>
          <p14:tracePt t="155348" x="6929438" y="3743325"/>
          <p14:tracePt t="155365" x="6965950" y="3743325"/>
          <p14:tracePt t="155381" x="7015163" y="3743325"/>
          <p14:tracePt t="155398" x="7051675" y="3743325"/>
          <p14:tracePt t="155415" x="7065963" y="3751263"/>
          <p14:tracePt t="155431" x="7100888" y="3757613"/>
          <p14:tracePt t="155449" x="7123113" y="3757613"/>
          <p14:tracePt t="155466" x="7158038" y="3757613"/>
          <p14:tracePt t="155483" x="7165975" y="3757613"/>
          <p14:tracePt t="155500" x="7180263" y="3757613"/>
          <p14:tracePt t="155563" x="7186613" y="3757613"/>
          <p14:tracePt t="155579" x="7194550" y="3757613"/>
          <p14:tracePt t="155594" x="7200900" y="3757613"/>
          <p14:tracePt t="155602" x="7215188" y="3757613"/>
          <p14:tracePt t="155610" x="7223125" y="3757613"/>
          <p14:tracePt t="155619" x="7229475" y="3757613"/>
          <p14:tracePt t="155634" x="7243763" y="3757613"/>
          <p14:tracePt t="155652" x="7251700" y="3757613"/>
          <p14:tracePt t="155684" x="7258050" y="3751263"/>
          <p14:tracePt t="155758" x="7265988" y="3743325"/>
          <p14:tracePt t="155766" x="7272338" y="3743325"/>
          <p14:tracePt t="155774" x="7280275" y="3743325"/>
          <p14:tracePt t="155785" x="7286625" y="3743325"/>
          <p14:tracePt t="155803" x="7329488" y="3743325"/>
          <p14:tracePt t="155820" x="7372350" y="3729038"/>
          <p14:tracePt t="155836" x="7400925" y="3729038"/>
          <p14:tracePt t="155853" x="7423150" y="3729038"/>
          <p14:tracePt t="155870" x="7429500" y="3729038"/>
          <p14:tracePt t="155930" x="7437438" y="3729038"/>
          <p14:tracePt t="155984" x="7443788" y="3729038"/>
          <p14:tracePt t="156001" x="7451725" y="3729038"/>
          <p14:tracePt t="156024" x="7458075" y="3729038"/>
          <p14:tracePt t="156032" x="7466013" y="3729038"/>
          <p14:tracePt t="156046" x="7466013" y="3722688"/>
          <p14:tracePt t="156055" x="7472363" y="3722688"/>
          <p14:tracePt t="156078" x="7480300" y="3722688"/>
          <p14:tracePt t="156089" x="7486650" y="3722688"/>
          <p14:tracePt t="156106" x="7494588" y="3722688"/>
          <p14:tracePt t="156122" x="7508875" y="3722688"/>
          <p14:tracePt t="156140" x="7523163" y="3722688"/>
          <p14:tracePt t="156156" x="7543800" y="3722688"/>
          <p14:tracePt t="156174" x="7566025" y="3722688"/>
          <p14:tracePt t="156190" x="7586663" y="3722688"/>
          <p14:tracePt t="156207" x="7608888" y="3722688"/>
          <p14:tracePt t="156223" x="7615238" y="3722688"/>
          <p14:tracePt t="157033" x="7615238" y="3714750"/>
          <p14:tracePt t="157087" x="7608888" y="3714750"/>
          <p14:tracePt t="157095" x="7600950" y="3714750"/>
          <p14:tracePt t="157102" x="7594600" y="3714750"/>
          <p14:tracePt t="157117" x="7580313" y="3729038"/>
          <p14:tracePt t="157134" x="7551738" y="3736975"/>
          <p14:tracePt t="157151" x="7537450" y="3736975"/>
          <p14:tracePt t="157168" x="7529513" y="3736975"/>
          <p14:tracePt t="157184" x="7523163" y="3736975"/>
          <p14:tracePt t="157201" x="7494588" y="3757613"/>
          <p14:tracePt t="157218" x="7423150" y="3771900"/>
          <p14:tracePt t="157235" x="7351713" y="3779838"/>
          <p14:tracePt t="157251" x="7243763" y="3808413"/>
          <p14:tracePt t="157268" x="7129463" y="3829050"/>
          <p14:tracePt t="157285" x="7015163" y="3851275"/>
          <p14:tracePt t="157302" x="6923088" y="3857625"/>
          <p14:tracePt t="157304" x="6837363" y="3857625"/>
          <p14:tracePt t="157318" x="6751638" y="3857625"/>
          <p14:tracePt t="157336" x="6494463" y="3865563"/>
          <p14:tracePt t="157352" x="6337300" y="3886200"/>
          <p14:tracePt t="157369" x="6180138" y="3908425"/>
          <p14:tracePt t="157386" x="6022975" y="3937000"/>
          <p14:tracePt t="157403" x="5929313" y="3965575"/>
          <p14:tracePt t="157420" x="5857875" y="3994150"/>
          <p14:tracePt t="157437" x="5757863" y="4071938"/>
          <p14:tracePt t="157453" x="5715000" y="4100513"/>
          <p14:tracePt t="157470" x="5657850" y="4151313"/>
          <p14:tracePt t="157487" x="5608638" y="4186238"/>
          <p14:tracePt t="157504" x="5565775" y="4208463"/>
          <p14:tracePt t="157521" x="5522913" y="4214813"/>
          <p14:tracePt t="157539" x="5480050" y="4237038"/>
          <p14:tracePt t="157555" x="5365750" y="4251325"/>
          <p14:tracePt t="157571" x="5300663" y="4286250"/>
          <p14:tracePt t="157589" x="5186363" y="4414838"/>
          <p14:tracePt t="157605" x="5094288" y="4537075"/>
          <p14:tracePt t="157622" x="5022850" y="4557713"/>
          <p14:tracePt t="157639" x="4943475" y="4565650"/>
          <p14:tracePt t="157656" x="4865688" y="4551363"/>
          <p14:tracePt t="157673" x="4757738" y="4529138"/>
          <p14:tracePt t="157689" x="4657725" y="4508500"/>
          <p14:tracePt t="157707" x="4537075" y="4486275"/>
          <p14:tracePt t="157723" x="4437063" y="4486275"/>
          <p14:tracePt t="157740" x="4337050" y="4486275"/>
          <p14:tracePt t="157757" x="4222750" y="4494213"/>
          <p14:tracePt t="157774" x="4157663" y="4508500"/>
          <p14:tracePt t="157790" x="4079875" y="4529138"/>
          <p14:tracePt t="157810" x="4008438" y="4543425"/>
          <p14:tracePt t="157813" x="3979863" y="4543425"/>
          <p14:tracePt t="157824" x="3957638" y="4537075"/>
          <p14:tracePt t="157841" x="3929063" y="4537075"/>
          <p14:tracePt t="157858" x="3908425" y="4529138"/>
          <p14:tracePt t="157876" x="3886200" y="4514850"/>
          <p14:tracePt t="157898" x="3886200" y="4508500"/>
          <p14:tracePt t="157909" x="3879850" y="4500563"/>
          <p14:tracePt t="157925" x="3871913" y="4486275"/>
          <p14:tracePt t="157943" x="3865563" y="4465638"/>
          <p14:tracePt t="157959" x="3851275" y="4429125"/>
          <p14:tracePt t="157976" x="3843338" y="4414838"/>
          <p14:tracePt t="157993" x="3843338" y="4408488"/>
          <p14:tracePt t="158010" x="3822700" y="4408488"/>
          <p14:tracePt t="158027" x="3814763" y="4408488"/>
          <p14:tracePt t="158117" x="3814763" y="4400550"/>
          <p14:tracePt t="158407" x="3808413" y="4400550"/>
          <p14:tracePt t="158977" x="3814763" y="4400550"/>
          <p14:tracePt t="159116" x="3822700" y="4400550"/>
          <p14:tracePt t="159244" x="3829050" y="4394200"/>
          <p14:tracePt t="159665" x="3836988" y="4394200"/>
          <p14:tracePt t="159681" x="3843338" y="4394200"/>
          <p14:tracePt t="159703" x="3851275" y="4394200"/>
          <p14:tracePt t="159771" x="3857625" y="4394200"/>
          <p14:tracePt t="159798" x="3865563" y="4394200"/>
          <p14:tracePt t="159813" x="3871913" y="4394200"/>
          <p14:tracePt t="159977" x="3879850" y="4394200"/>
          <p14:tracePt t="160063" x="3886200" y="4394200"/>
          <p14:tracePt t="160079" x="3894138" y="4394200"/>
          <p14:tracePt t="160086" x="3900488" y="4394200"/>
          <p14:tracePt t="160098" x="3908425" y="4394200"/>
          <p14:tracePt t="160116" x="3922713" y="4394200"/>
          <p14:tracePt t="160133" x="3937000" y="4394200"/>
          <p14:tracePt t="160150" x="3957638" y="4394200"/>
          <p14:tracePt t="160183" x="3965575" y="4394200"/>
          <p14:tracePt t="160204" x="3971925" y="4394200"/>
          <p14:tracePt t="160227" x="3979863" y="4394200"/>
          <p14:tracePt t="160242" x="3986213" y="4394200"/>
          <p14:tracePt t="160297" x="3994150" y="4394200"/>
          <p14:tracePt t="160304" x="3994150" y="4400550"/>
          <p14:tracePt t="160321" x="4000500" y="4400550"/>
          <p14:tracePt t="160344" x="4008438" y="4400550"/>
          <p14:tracePt t="160358" x="4008438" y="4414838"/>
          <p14:tracePt t="160366" x="4014788" y="4414838"/>
          <p14:tracePt t="160374" x="4022725" y="4414838"/>
          <p14:tracePt t="160398" x="4029075" y="4414838"/>
          <p14:tracePt t="160422" x="4029075" y="4422775"/>
          <p14:tracePt t="160428" x="4037013" y="4422775"/>
          <p14:tracePt t="160437" x="4043363" y="4422775"/>
          <p14:tracePt t="160453" x="4051300" y="4422775"/>
          <p14:tracePt t="160470" x="4065588" y="4422775"/>
          <p14:tracePt t="160487" x="4079875" y="4422775"/>
          <p14:tracePt t="160503" x="4086225" y="4422775"/>
          <p14:tracePt t="160520" x="4094163" y="4437063"/>
          <p14:tracePt t="160537" x="4100513" y="4437063"/>
          <p14:tracePt t="160554" x="4122738" y="4437063"/>
          <p14:tracePt t="160570" x="4129088" y="4443413"/>
          <p14:tracePt t="160587" x="4137025" y="4443413"/>
          <p14:tracePt t="160604" x="4151313" y="4451350"/>
          <p14:tracePt t="160621" x="4165600" y="4451350"/>
          <p14:tracePt t="160638" x="4171950" y="4451350"/>
          <p14:tracePt t="160655" x="4186238" y="4457700"/>
          <p14:tracePt t="160671" x="4208463" y="4457700"/>
          <p14:tracePt t="160689" x="4214813" y="4457700"/>
          <p14:tracePt t="160705" x="4222750" y="4465638"/>
          <p14:tracePt t="160722" x="4229100" y="4465638"/>
          <p14:tracePt t="160759" x="4237038" y="4465638"/>
          <p14:tracePt t="160775" x="4243388" y="4471988"/>
          <p14:tracePt t="160780" x="4251325" y="4471988"/>
          <p14:tracePt t="160789" x="4257675" y="4479925"/>
          <p14:tracePt t="160806" x="4271963" y="4479925"/>
          <p14:tracePt t="160823" x="4286250" y="4479925"/>
          <p14:tracePt t="160840" x="4300538" y="4479925"/>
          <p14:tracePt t="160857" x="4314825" y="4486275"/>
          <p14:tracePt t="160874" x="4322763" y="4486275"/>
          <p14:tracePt t="160891" x="4343400" y="4486275"/>
          <p14:tracePt t="160908" x="4357688" y="4494213"/>
          <p14:tracePt t="160924" x="4379913" y="4500563"/>
          <p14:tracePt t="160941" x="4400550" y="4508500"/>
          <p14:tracePt t="160958" x="4408488" y="4508500"/>
          <p14:tracePt t="160962" x="4414838" y="4514850"/>
          <p14:tracePt t="160975" x="4422775" y="4514850"/>
          <p14:tracePt t="160992" x="4443413" y="4529138"/>
          <p14:tracePt t="161012" x="4457700" y="4537075"/>
          <p14:tracePt t="161025" x="4471988" y="4537075"/>
          <p14:tracePt t="161095" x="4471988" y="4543425"/>
          <p14:tracePt t="161116" x="4479925" y="4551363"/>
          <p14:tracePt t="161126" x="4486275" y="4551363"/>
          <p14:tracePt t="161132" x="4494213" y="4551363"/>
          <p14:tracePt t="161143" x="4508500" y="4551363"/>
          <p14:tracePt t="161160" x="4522788" y="4557713"/>
          <p14:tracePt t="161177" x="4543425" y="4557713"/>
          <p14:tracePt t="161194" x="4551363" y="4565650"/>
          <p14:tracePt t="161211" x="4579938" y="4565650"/>
          <p14:tracePt t="161244" x="4594225" y="4565650"/>
          <p14:tracePt t="161261" x="4622800" y="4565650"/>
          <p14:tracePt t="161278" x="4629150" y="4565650"/>
          <p14:tracePt t="161296" x="4657725" y="4572000"/>
          <p14:tracePt t="161312" x="4694238" y="4579938"/>
          <p14:tracePt t="161329" x="4714875" y="4586288"/>
          <p14:tracePt t="161346" x="4722813" y="4586288"/>
          <p14:tracePt t="161362" x="4729163" y="4586288"/>
          <p14:tracePt t="161379" x="4743450" y="4594225"/>
          <p14:tracePt t="161396" x="4751388" y="4594225"/>
          <p14:tracePt t="161414" x="4765675" y="4594225"/>
          <p14:tracePt t="161430" x="4772025" y="4600575"/>
          <p14:tracePt t="161446" x="4786313" y="4600575"/>
          <p14:tracePt t="161464" x="4794250" y="4600575"/>
          <p14:tracePt t="161481" x="4800600" y="4608513"/>
          <p14:tracePt t="161497" x="4808538" y="4608513"/>
          <p14:tracePt t="161514" x="4822825" y="4608513"/>
          <p14:tracePt t="161531" x="4843463" y="4614863"/>
          <p14:tracePt t="161548" x="4851400" y="4614863"/>
          <p14:tracePt t="161565" x="4879975" y="4622800"/>
          <p14:tracePt t="161581" x="4900613" y="4629150"/>
          <p14:tracePt t="161598" x="4922838" y="4637088"/>
          <p14:tracePt t="161615" x="4929188" y="4637088"/>
          <p14:tracePt t="161711" x="4937125" y="4637088"/>
          <p14:tracePt t="161734" x="4943475" y="4637088"/>
          <p14:tracePt t="161758" x="4943475" y="4643438"/>
          <p14:tracePt t="161798" x="4951413" y="4643438"/>
          <p14:tracePt t="161866" x="4957763" y="4643438"/>
          <p14:tracePt t="161944" x="4957763" y="4651375"/>
          <p14:tracePt t="161960" x="4957763" y="4657725"/>
          <p14:tracePt t="162103" x="4957763" y="4665663"/>
          <p14:tracePt t="162116" x="4957763" y="4672013"/>
          <p14:tracePt t="162172" x="4943475" y="4672013"/>
          <p14:tracePt t="162178" x="4929188" y="4672013"/>
          <p14:tracePt t="162187" x="4922838" y="4672013"/>
          <p14:tracePt t="162205" x="4865688" y="4672013"/>
          <p14:tracePt t="162222" x="4743450" y="4672013"/>
          <p14:tracePt t="162238" x="4708525" y="4672013"/>
          <p14:tracePt t="162255" x="4643438" y="4672013"/>
          <p14:tracePt t="162272" x="4543425" y="4672013"/>
          <p14:tracePt t="162289" x="4514850" y="4672013"/>
          <p14:tracePt t="162306" x="4486275" y="4672013"/>
          <p14:tracePt t="162322" x="4443413" y="4665663"/>
          <p14:tracePt t="162339" x="4400550" y="4657725"/>
          <p14:tracePt t="162359" x="4300538" y="4629150"/>
          <p14:tracePt t="162373" x="4251325" y="4614863"/>
          <p14:tracePt t="162390" x="4214813" y="4614863"/>
          <p14:tracePt t="162407" x="4200525" y="4608513"/>
          <p14:tracePt t="162424" x="4186238" y="4608513"/>
          <p14:tracePt t="162508" x="4186238" y="4600575"/>
          <p14:tracePt t="162538" x="4179888" y="4600575"/>
          <p14:tracePt t="162553" x="4171950" y="4600575"/>
          <p14:tracePt t="162562" x="4165600" y="4600575"/>
          <p14:tracePt t="162569" x="4157663" y="4600575"/>
          <p14:tracePt t="162586" x="4143375" y="4600575"/>
          <p14:tracePt t="162600" x="4143375" y="4608513"/>
          <p14:tracePt t="162609" x="4137025" y="4608513"/>
          <p14:tracePt t="162626" x="4122738" y="4622800"/>
          <p14:tracePt t="162643" x="4108450" y="4637088"/>
          <p14:tracePt t="162660" x="4086225" y="4679950"/>
          <p14:tracePt t="162676" x="4057650" y="4722813"/>
          <p14:tracePt t="162693" x="4037013" y="4765675"/>
          <p14:tracePt t="162710" x="4029075" y="4794250"/>
          <p14:tracePt t="162728" x="4022725" y="4851400"/>
          <p14:tracePt t="162744" x="4014788" y="4879975"/>
          <p14:tracePt t="162761" x="4008438" y="4908550"/>
          <p14:tracePt t="162778" x="4000500" y="4914900"/>
          <p14:tracePt t="162795" x="3994150" y="4929188"/>
          <p14:tracePt t="162811" x="3986213" y="4943475"/>
          <p14:tracePt t="162828" x="3979863" y="4972050"/>
          <p14:tracePt t="162845" x="3965575" y="5014913"/>
          <p14:tracePt t="162862" x="3965575" y="5043488"/>
          <p14:tracePt t="162879" x="3943350" y="5065713"/>
          <p14:tracePt t="162896" x="3937000" y="5094288"/>
          <p14:tracePt t="162912" x="3922713" y="5114925"/>
          <p14:tracePt t="162930" x="3886200" y="5180013"/>
          <p14:tracePt t="162946" x="3857625" y="5257800"/>
          <p14:tracePt t="162963" x="3851275" y="5280025"/>
          <p14:tracePt t="162980" x="3843338" y="5286375"/>
          <p14:tracePt t="162997" x="3822700" y="5300663"/>
          <p14:tracePt t="163015" x="3808413" y="5314950"/>
          <p14:tracePt t="163030" x="3800475" y="5314950"/>
          <p14:tracePt t="163093" x="3800475" y="5300663"/>
          <p14:tracePt t="163100" x="3800475" y="5265738"/>
          <p14:tracePt t="163108" x="3800475" y="5222875"/>
          <p14:tracePt t="163117" x="3822700" y="5208588"/>
          <p14:tracePt t="163131" x="3822700" y="5194300"/>
          <p14:tracePt t="163148" x="3836988" y="5180013"/>
          <p14:tracePt t="163166" x="3836988" y="5172075"/>
          <p14:tracePt t="163251" x="3843338" y="5172075"/>
          <p14:tracePt t="163259" x="3843338" y="5165725"/>
          <p14:tracePt t="163562" x="3857625" y="5165725"/>
          <p14:tracePt t="163570" x="3886200" y="5172075"/>
          <p14:tracePt t="163579" x="3894138" y="5180013"/>
          <p14:tracePt t="163586" x="3914775" y="5186363"/>
          <p14:tracePt t="163603" x="3943350" y="5186363"/>
          <p14:tracePt t="163620" x="3979863" y="5194300"/>
          <p14:tracePt t="163637" x="4000500" y="5194300"/>
          <p14:tracePt t="163686" x="4008438" y="5194300"/>
          <p14:tracePt t="163710" x="4014788" y="5194300"/>
          <p14:tracePt t="163719" x="4014788" y="5200650"/>
          <p14:tracePt t="163726" x="4029075" y="5200650"/>
          <p14:tracePt t="163738" x="4037013" y="5200650"/>
          <p14:tracePt t="163755" x="4065588" y="5214938"/>
          <p14:tracePt t="163771" x="4071938" y="5214938"/>
          <p14:tracePt t="163789" x="4079875" y="5214938"/>
          <p14:tracePt t="163805" x="4086225" y="5214938"/>
          <p14:tracePt t="163822" x="4108450" y="5222875"/>
          <p14:tracePt t="163844" x="4122738" y="5229225"/>
          <p14:tracePt t="163856" x="4143375" y="5237163"/>
          <p14:tracePt t="163872" x="4165600" y="5243513"/>
          <p14:tracePt t="163890" x="4200525" y="5243513"/>
          <p14:tracePt t="163908" x="4208463" y="5243513"/>
          <p14:tracePt t="164165" x="4214813" y="5243513"/>
          <p14:tracePt t="164195" x="4222750" y="5243513"/>
          <p14:tracePt t="164219" x="4229100" y="5243513"/>
          <p14:tracePt t="164226" x="4229100" y="5237163"/>
          <p14:tracePt t="164303" x="4237038" y="5237163"/>
          <p14:tracePt t="164313" x="4237038" y="5229225"/>
          <p14:tracePt t="164320" x="4237038" y="5222875"/>
          <p14:tracePt t="164578" x="4243388" y="5222875"/>
          <p14:tracePt t="164593" x="4243388" y="5214938"/>
          <p14:tracePt t="164600" x="4251325" y="5214938"/>
          <p14:tracePt t="164614" x="4265613" y="5214938"/>
          <p14:tracePt t="164631" x="4286250" y="5214938"/>
          <p14:tracePt t="164648" x="4308475" y="5214938"/>
          <p14:tracePt t="164665" x="4343400" y="5214938"/>
          <p14:tracePt t="164682" x="4351338" y="5214938"/>
          <p14:tracePt t="164698" x="4379913" y="5214938"/>
          <p14:tracePt t="164715" x="4400550" y="5214938"/>
          <p14:tracePt t="164732" x="4437063" y="5222875"/>
          <p14:tracePt t="164749" x="4471988" y="5222875"/>
          <p14:tracePt t="164766" x="4494213" y="5222875"/>
          <p14:tracePt t="164782" x="4500563" y="5229225"/>
          <p14:tracePt t="164800" x="4522788" y="5229225"/>
          <p14:tracePt t="164817" x="4537075" y="5229225"/>
          <p14:tracePt t="164833" x="4543425" y="5237163"/>
          <p14:tracePt t="164836" x="4551363" y="5237163"/>
          <p14:tracePt t="164867" x="4572000" y="5237163"/>
          <p14:tracePt t="164883" x="4586288" y="5237163"/>
          <p14:tracePt t="164901" x="4594225" y="5237163"/>
          <p14:tracePt t="164918" x="4614863" y="5237163"/>
          <p14:tracePt t="164935" x="4629150" y="5237163"/>
          <p14:tracePt t="164951" x="4657725" y="5229225"/>
          <p14:tracePt t="164968" x="4694238" y="5229225"/>
          <p14:tracePt t="164985" x="4714875" y="5222875"/>
          <p14:tracePt t="165002" x="4737100" y="5222875"/>
          <p14:tracePt t="165018" x="4772025" y="5222875"/>
          <p14:tracePt t="165036" x="4800600" y="5222875"/>
          <p14:tracePt t="165052" x="4829175" y="5222875"/>
          <p14:tracePt t="165070" x="4886325" y="5222875"/>
          <p14:tracePt t="165086" x="4900613" y="5214938"/>
          <p14:tracePt t="165103" x="4943475" y="5214938"/>
          <p14:tracePt t="165119" x="4986338" y="5214938"/>
          <p14:tracePt t="165136" x="5029200" y="5208588"/>
          <p14:tracePt t="165153" x="5051425" y="5208588"/>
          <p14:tracePt t="165171" x="5100638" y="5208588"/>
          <p14:tracePt t="165187" x="5114925" y="5208588"/>
          <p14:tracePt t="165204" x="5129213" y="5208588"/>
          <p14:tracePt t="165221" x="5143500" y="5208588"/>
          <p14:tracePt t="165238" x="5151438" y="5208588"/>
          <p14:tracePt t="165306" x="5157788" y="5208588"/>
          <p14:tracePt t="166407" x="5143500" y="5208588"/>
          <p14:tracePt t="166412" x="5129213" y="5214938"/>
          <p14:tracePt t="166420" x="5100638" y="5214938"/>
          <p14:tracePt t="166433" x="5057775" y="5214938"/>
          <p14:tracePt t="166451" x="4972050" y="5214938"/>
          <p14:tracePt t="166468" x="4922838" y="5222875"/>
          <p14:tracePt t="166484" x="4837113" y="5229225"/>
          <p14:tracePt t="166501" x="4779963" y="5243513"/>
          <p14:tracePt t="166518" x="4714875" y="5243513"/>
          <p14:tracePt t="166535" x="4665663" y="5243513"/>
          <p14:tracePt t="166552" x="4637088" y="5243513"/>
          <p14:tracePt t="166569" x="4572000" y="5243513"/>
          <p14:tracePt t="166585" x="4514850" y="5229225"/>
          <p14:tracePt t="166602" x="4457700" y="5222875"/>
          <p14:tracePt t="166619" x="4443413" y="5222875"/>
          <p14:tracePt t="166638" x="4437063" y="5222875"/>
          <p14:tracePt t="166726" x="4443413" y="5222875"/>
          <p14:tracePt t="166741" x="4457700" y="5222875"/>
          <p14:tracePt t="166747" x="4465638" y="5222875"/>
          <p14:tracePt t="166756" x="4471988" y="5222875"/>
          <p14:tracePt t="166772" x="4494213" y="5222875"/>
          <p14:tracePt t="166788" x="4557713" y="5222875"/>
          <p14:tracePt t="166805" x="4614863" y="5222875"/>
          <p14:tracePt t="166821" x="4694238" y="5229225"/>
          <p14:tracePt t="166838" x="4772025" y="5229225"/>
          <p14:tracePt t="166855" x="4814888" y="5229225"/>
          <p14:tracePt t="166872" x="4865688" y="5229225"/>
          <p14:tracePt t="166888" x="4900613" y="5214938"/>
          <p14:tracePt t="166907" x="4937125" y="5214938"/>
          <p14:tracePt t="166923" x="4957763" y="5222875"/>
          <p14:tracePt t="166939" x="4986338" y="5229225"/>
          <p14:tracePt t="166956" x="5014913" y="5237163"/>
          <p14:tracePt t="166973" x="5043488" y="5237163"/>
          <p14:tracePt t="166990" x="5065713" y="5237163"/>
          <p14:tracePt t="167007" x="5086350" y="5237163"/>
          <p14:tracePt t="167024" x="5094288" y="5237163"/>
          <p14:tracePt t="167042" x="5100638" y="5237163"/>
          <p14:tracePt t="167074" x="5108575" y="5237163"/>
          <p14:tracePt t="167154" x="5114925" y="5237163"/>
          <p14:tracePt t="167281" x="5122863" y="5237163"/>
          <p14:tracePt t="168170" x="5129213" y="5237163"/>
          <p14:tracePt t="168187" x="5137150" y="5229225"/>
          <p14:tracePt t="168203" x="5137150" y="5222875"/>
          <p14:tracePt t="168219" x="5143500" y="5214938"/>
          <p14:tracePt t="168232" x="5143500" y="5208588"/>
          <p14:tracePt t="168264" x="5143500" y="5200650"/>
          <p14:tracePt t="168280" x="5151438" y="5194300"/>
          <p14:tracePt t="168305" x="5151438" y="5186363"/>
          <p14:tracePt t="168312" x="5157788" y="5186363"/>
          <p14:tracePt t="168321" x="5157788" y="5180013"/>
          <p14:tracePt t="168338" x="5165725" y="5165725"/>
          <p14:tracePt t="168354" x="5180013" y="5151438"/>
          <p14:tracePt t="168371" x="5200650" y="5114925"/>
          <p14:tracePt t="168388" x="5208588" y="5100638"/>
          <p14:tracePt t="168405" x="5214938" y="5094288"/>
          <p14:tracePt t="168422" x="5222875" y="5094288"/>
          <p14:tracePt t="168490" x="5222875" y="5086350"/>
          <p14:tracePt t="168523" x="5222875" y="5080000"/>
          <p14:tracePt t="168547" x="5222875" y="5072063"/>
          <p14:tracePt t="168569" x="5222875" y="5065713"/>
          <p14:tracePt t="168609" x="5214938" y="5065713"/>
          <p14:tracePt t="168632" x="5200650" y="5065713"/>
          <p14:tracePt t="168640" x="5194300" y="5065713"/>
          <p14:tracePt t="168648" x="5180013" y="5057775"/>
          <p14:tracePt t="168658" x="5172075" y="5057775"/>
          <p14:tracePt t="168675" x="5122863" y="5029200"/>
          <p14:tracePt t="168691" x="5086350" y="5000625"/>
          <p14:tracePt t="168708" x="5072063" y="4986338"/>
          <p14:tracePt t="168725" x="5008563" y="4929188"/>
          <p14:tracePt t="168742" x="4965700" y="4879975"/>
          <p14:tracePt t="168759" x="4929188" y="4851400"/>
          <p14:tracePt t="168776" x="4879975" y="4808538"/>
          <p14:tracePt t="168793" x="4829175" y="4772025"/>
          <p14:tracePt t="168810" x="4786313" y="4737100"/>
          <p14:tracePt t="168814" x="4757738" y="4737100"/>
          <p14:tracePt t="168826" x="4714875" y="4729163"/>
          <p14:tracePt t="168843" x="4686300" y="4714875"/>
          <p14:tracePt t="168861" x="4614863" y="4686300"/>
          <p14:tracePt t="168877" x="4551363" y="4657725"/>
          <p14:tracePt t="168894" x="4451350" y="4614863"/>
          <p14:tracePt t="168912" x="4300538" y="4543425"/>
          <p14:tracePt t="168928" x="4214813" y="4494213"/>
          <p14:tracePt t="168944" x="4129088" y="4437063"/>
          <p14:tracePt t="168961" x="4051300" y="4414838"/>
          <p14:tracePt t="168978" x="4037013" y="4408488"/>
          <p14:tracePt t="168995" x="4014788" y="4394200"/>
          <p14:tracePt t="169011" x="4008438" y="4394200"/>
          <p14:tracePt t="169029" x="4008438" y="4386263"/>
          <p14:tracePt t="169045" x="4000500" y="4371975"/>
          <p14:tracePt t="169063" x="3986213" y="4365625"/>
          <p14:tracePt t="169079" x="3957638" y="4343400"/>
          <p14:tracePt t="169096" x="3929063" y="4337050"/>
          <p14:tracePt t="169113" x="3894138" y="4314825"/>
          <p14:tracePt t="169129" x="3851275" y="4308475"/>
          <p14:tracePt t="169132" x="3836988" y="4308475"/>
          <p14:tracePt t="169146" x="3814763" y="4308475"/>
          <p14:tracePt t="169163" x="3808413" y="4308475"/>
          <p14:tracePt t="169180" x="3808413" y="4314825"/>
          <p14:tracePt t="169197" x="3808413" y="4329113"/>
          <p14:tracePt t="169213" x="3808413" y="4343400"/>
          <p14:tracePt t="169231" x="3808413" y="4351338"/>
          <p14:tracePt t="169248" x="3808413" y="4365625"/>
          <p14:tracePt t="169264" x="3808413" y="4371975"/>
          <p14:tracePt t="169281" x="3808413" y="4379913"/>
          <p14:tracePt t="169298" x="3808413" y="4386263"/>
          <p14:tracePt t="169314" x="3808413" y="4394200"/>
          <p14:tracePt t="169335" x="3808413" y="4400550"/>
          <p14:tracePt t="169351" x="3808413" y="4414838"/>
          <p14:tracePt t="169368" x="3808413" y="4422775"/>
          <p14:tracePt t="169382" x="3808413" y="4443413"/>
          <p14:tracePt t="169416" x="3808413" y="4451350"/>
          <p14:tracePt t="169433" x="3808413" y="4457700"/>
          <p14:tracePt t="169498" x="3814763" y="4457700"/>
          <p14:tracePt t="169654" x="3822700" y="4457700"/>
          <p14:tracePt t="169662" x="3836988" y="4451350"/>
          <p14:tracePt t="169673" x="3851275" y="4443413"/>
          <p14:tracePt t="169685" x="3879850" y="4429125"/>
          <p14:tracePt t="169702" x="3908425" y="4422775"/>
          <p14:tracePt t="169719" x="3943350" y="4414838"/>
          <p14:tracePt t="169737" x="3979863" y="4408488"/>
          <p14:tracePt t="169753" x="4022725" y="4408488"/>
          <p14:tracePt t="169770" x="4051300" y="4414838"/>
          <p14:tracePt t="169786" x="4086225" y="4422775"/>
          <p14:tracePt t="169803" x="4165600" y="4443413"/>
          <p14:tracePt t="169820" x="4200525" y="4443413"/>
          <p14:tracePt t="169837" x="4279900" y="4457700"/>
          <p14:tracePt t="169854" x="4371975" y="4457700"/>
          <p14:tracePt t="169871" x="4457700" y="4443413"/>
          <p14:tracePt t="169888" x="4529138" y="4443413"/>
          <p14:tracePt t="169905" x="4572000" y="4443413"/>
          <p14:tracePt t="169922" x="4594225" y="4443413"/>
          <p14:tracePt t="169938" x="4614863" y="4443413"/>
          <p14:tracePt t="169955" x="4637088" y="4451350"/>
          <p14:tracePt t="169972" x="4651375" y="4457700"/>
          <p14:tracePt t="169991" x="4679950" y="4479925"/>
          <p14:tracePt t="170006" x="4714875" y="4486275"/>
          <p14:tracePt t="170022" x="4737100" y="4500563"/>
          <p14:tracePt t="170040" x="4765675" y="4508500"/>
          <p14:tracePt t="170056" x="4800600" y="4514850"/>
          <p14:tracePt t="170073" x="4837113" y="4522788"/>
          <p14:tracePt t="170090" x="4865688" y="4543425"/>
          <p14:tracePt t="170107" x="4900613" y="4557713"/>
          <p14:tracePt t="170124" x="4937125" y="4565650"/>
          <p14:tracePt t="170140" x="4951413" y="4572000"/>
          <p14:tracePt t="170158" x="4965700" y="4572000"/>
          <p14:tracePt t="170174" x="4979988" y="4579938"/>
          <p14:tracePt t="170191" x="5008563" y="4586288"/>
          <p14:tracePt t="170194" x="5014913" y="4594225"/>
          <p14:tracePt t="170207" x="5022850" y="4608513"/>
          <p14:tracePt t="170225" x="5072063" y="4622800"/>
          <p14:tracePt t="170242" x="5094288" y="4637088"/>
          <p14:tracePt t="170259" x="5122863" y="4643438"/>
          <p14:tracePt t="170276" x="5143500" y="4657725"/>
          <p14:tracePt t="170292" x="5151438" y="4657725"/>
          <p14:tracePt t="170309" x="5157788" y="4665663"/>
          <p14:tracePt t="170342" x="5157788" y="4672013"/>
          <p14:tracePt t="170376" x="5165725" y="4679950"/>
          <p14:tracePt t="170388" x="5172075" y="4686300"/>
          <p14:tracePt t="170396" x="5172075" y="4694238"/>
          <p14:tracePt t="170412" x="5180013" y="4700588"/>
          <p14:tracePt t="170430" x="5186363" y="4700588"/>
          <p14:tracePt t="170443" x="5186363" y="4708525"/>
          <p14:tracePt t="170461" x="5186363" y="4714875"/>
          <p14:tracePt t="170477" x="5194300" y="4722813"/>
          <p14:tracePt t="170494" x="5200650" y="4729163"/>
          <p14:tracePt t="170511" x="5200650" y="4737100"/>
          <p14:tracePt t="170529" x="5200650" y="4743450"/>
          <p14:tracePt t="170546" x="5208588" y="4751388"/>
          <p14:tracePt t="170562" x="5222875" y="4757738"/>
          <p14:tracePt t="170578" x="5229225" y="4786313"/>
          <p14:tracePt t="170595" x="5237163" y="4800600"/>
          <p14:tracePt t="170612" x="5243513" y="4814888"/>
          <p14:tracePt t="170629" x="5251450" y="4822825"/>
          <p14:tracePt t="170646" x="5251450" y="4837113"/>
          <p14:tracePt t="170663" x="5251450" y="4843463"/>
          <p14:tracePt t="170680" x="5251450" y="4865688"/>
          <p14:tracePt t="170697" x="5265738" y="4886325"/>
          <p14:tracePt t="170713" x="5265738" y="4908550"/>
          <p14:tracePt t="170730" x="5280025" y="4929188"/>
          <p14:tracePt t="170748" x="5280025" y="4937125"/>
          <p14:tracePt t="170764" x="5286375" y="4937125"/>
          <p14:tracePt t="170781" x="5286375" y="4943475"/>
          <p14:tracePt t="170815" x="5286375" y="4957763"/>
          <p14:tracePt t="170832" x="5294313" y="4972050"/>
          <p14:tracePt t="170848" x="5300663" y="4986338"/>
          <p14:tracePt t="170865" x="5308600" y="5029200"/>
          <p14:tracePt t="170882" x="5314950" y="5037138"/>
          <p14:tracePt t="170899" x="5314950" y="5043488"/>
          <p14:tracePt t="172336" x="5314950" y="5037138"/>
          <p14:tracePt t="172343" x="5322888" y="5037138"/>
          <p14:tracePt t="172351" x="5329238" y="5022850"/>
          <p14:tracePt t="172364" x="5329238" y="5014913"/>
          <p14:tracePt t="172381" x="5343525" y="4994275"/>
          <p14:tracePt t="172398" x="5343525" y="4986338"/>
          <p14:tracePt t="172415" x="5351463" y="4979988"/>
          <p14:tracePt t="172467" x="5351463" y="4972050"/>
          <p14:tracePt t="172482" x="5351463" y="4965700"/>
          <p14:tracePt t="172568" x="5357813" y="4965700"/>
          <p14:tracePt t="172585" x="5357813" y="4972050"/>
          <p14:tracePt t="172600" x="5357813" y="4979988"/>
          <p14:tracePt t="172630" x="5357813" y="4986338"/>
          <p14:tracePt t="172647" x="5357813" y="4994275"/>
          <p14:tracePt t="172654" x="5357813" y="5000625"/>
          <p14:tracePt t="172662" x="5357813" y="5008563"/>
          <p14:tracePt t="172679" x="5357813" y="5014913"/>
          <p14:tracePt t="172688" x="5357813" y="5022850"/>
          <p14:tracePt t="172701" x="5365750" y="5029200"/>
          <p14:tracePt t="172787" x="5365750" y="5037138"/>
          <p14:tracePt t="172820" x="5372100" y="5037138"/>
          <p14:tracePt t="173038" x="5372100" y="5043488"/>
          <p14:tracePt t="173155" x="5372100" y="5051425"/>
          <p14:tracePt t="173170" x="5372100" y="5057775"/>
          <p14:tracePt t="173187" x="5372100" y="5065713"/>
          <p14:tracePt t="174405" x="5372100" y="5057775"/>
          <p14:tracePt t="174412" x="5365750" y="5057775"/>
          <p14:tracePt t="174420" x="5365750" y="5051425"/>
          <p14:tracePt t="174436" x="5357813" y="5029200"/>
          <p14:tracePt t="174454" x="5343525" y="5014913"/>
          <p14:tracePt t="174471" x="5329238" y="5008563"/>
          <p14:tracePt t="174487" x="5308600" y="4986338"/>
          <p14:tracePt t="174504" x="5280025" y="4965700"/>
          <p14:tracePt t="174506" x="5272088" y="4943475"/>
          <p14:tracePt t="174521" x="5251450" y="4914900"/>
          <p14:tracePt t="174538" x="5237163" y="4900613"/>
          <p14:tracePt t="174555" x="5222875" y="4886325"/>
          <p14:tracePt t="174572" x="5200650" y="4865688"/>
          <p14:tracePt t="174589" x="5194300" y="4857750"/>
          <p14:tracePt t="174606" x="5180013" y="4851400"/>
          <p14:tracePt t="174622" x="5172075" y="4837113"/>
          <p14:tracePt t="174639" x="5172075" y="4814888"/>
          <p14:tracePt t="174656" x="5157788" y="4794250"/>
          <p14:tracePt t="174674" x="5143500" y="4765675"/>
          <p14:tracePt t="174689" x="5129213" y="4757738"/>
          <p14:tracePt t="174707" x="5129213" y="4751388"/>
          <p14:tracePt t="174740" x="5129213" y="4743450"/>
          <p14:tracePt t="174756" x="5129213" y="4737100"/>
          <p14:tracePt t="174773" x="5129213" y="4729163"/>
          <p14:tracePt t="174791" x="5129213" y="4714875"/>
          <p14:tracePt t="174807" x="5129213" y="4700588"/>
          <p14:tracePt t="174824" x="5129213" y="4694238"/>
          <p14:tracePt t="174842" x="5129213" y="4672013"/>
          <p14:tracePt t="174858" x="5129213" y="4665663"/>
          <p14:tracePt t="174937" x="5129213" y="4657725"/>
          <p14:tracePt t="178748" x="5137150" y="4657725"/>
          <p14:tracePt t="178754" x="5137150" y="4665663"/>
          <p14:tracePt t="178771" x="5137150" y="4672013"/>
          <p14:tracePt t="178784" x="5143500" y="4672013"/>
          <p14:tracePt t="178801" x="5157788" y="4700588"/>
          <p14:tracePt t="178818" x="5180013" y="4737100"/>
          <p14:tracePt t="178834" x="5200650" y="4765675"/>
          <p14:tracePt t="178851" x="5265738" y="4822825"/>
          <p14:tracePt t="178868" x="5380038" y="4900613"/>
          <p14:tracePt t="178885" x="5551488" y="5000625"/>
          <p14:tracePt t="178901" x="5772150" y="5080000"/>
          <p14:tracePt t="178919" x="6008688" y="5165725"/>
          <p14:tracePt t="178935" x="6157913" y="5222875"/>
          <p14:tracePt t="178953" x="6257925" y="5265738"/>
          <p14:tracePt t="178969" x="6323013" y="5294313"/>
          <p14:tracePt t="178986" x="6380163" y="5314950"/>
          <p14:tracePt t="179003" x="6400800" y="5337175"/>
          <p14:tracePt t="179020" x="6451600" y="5414963"/>
          <p14:tracePt t="179036" x="6472238" y="5494338"/>
          <p14:tracePt t="179053" x="6529388" y="5586413"/>
          <p14:tracePt t="179070" x="6572250" y="5665788"/>
          <p14:tracePt t="179087" x="6608763" y="5715000"/>
          <p14:tracePt t="179104" x="6665913" y="5765800"/>
          <p14:tracePt t="179121" x="6700838" y="5794375"/>
          <p14:tracePt t="179122" x="6723063" y="5815013"/>
          <p14:tracePt t="179137" x="6743700" y="5843588"/>
          <p14:tracePt t="179154" x="6757988" y="5880100"/>
          <p14:tracePt t="179171" x="6786563" y="5900738"/>
          <p14:tracePt t="179188" x="6786563" y="5922963"/>
          <p14:tracePt t="179205" x="6794500" y="5937250"/>
          <p14:tracePt t="179365" x="6800850" y="5943600"/>
          <p14:tracePt t="179397" x="6800850" y="5951538"/>
          <p14:tracePt t="179418" x="6800850" y="5957888"/>
          <p14:tracePt t="179443" x="6800850" y="5965825"/>
          <p14:tracePt t="179475" x="6780213" y="5965825"/>
          <p14:tracePt t="179482" x="6751638" y="5965825"/>
          <p14:tracePt t="179492" x="6723063" y="5965825"/>
          <p14:tracePt t="179508" x="6715125" y="5965825"/>
          <p14:tracePt t="192062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삭제</a:t>
            </a:r>
            <a:r>
              <a:rPr lang="en-US" altLang="ko-KR" sz="3200" b="0" dirty="0" smtClean="0"/>
              <a:t> </a:t>
            </a:r>
            <a:r>
              <a:rPr lang="ko-KR" altLang="en-US" sz="3200" b="0" dirty="0" smtClean="0"/>
              <a:t>연산</a:t>
            </a:r>
            <a:r>
              <a:rPr lang="en-US" altLang="ko-KR" sz="3200" b="0" dirty="0" smtClean="0"/>
              <a:t>: </a:t>
            </a:r>
            <a:r>
              <a:rPr lang="en-US" altLang="ko-KR" sz="3200" b="0" dirty="0" err="1" smtClean="0"/>
              <a:t>dequeue</a:t>
            </a:r>
            <a:r>
              <a:rPr lang="en-US" altLang="ko-KR" sz="3200" b="0" dirty="0" smtClean="0"/>
              <a:t>()</a:t>
            </a:r>
            <a:endParaRPr lang="ko-KR" altLang="en-US" sz="3200" b="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93784"/>
            <a:ext cx="4776110" cy="19246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554400"/>
            <a:ext cx="7110790" cy="25413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75" y="1569750"/>
            <a:ext cx="3825425" cy="21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8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264"/>
    </mc:Choice>
    <mc:Fallback xmlns="">
      <p:transition spd="slow" advTm="16826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359" x="7265988" y="5614988"/>
          <p14:tracePt t="1606" x="7265988" y="5594350"/>
          <p14:tracePt t="1614" x="7265988" y="5580063"/>
          <p14:tracePt t="1624" x="7265988" y="5565775"/>
          <p14:tracePt t="1638" x="7265988" y="5537200"/>
          <p14:tracePt t="1656" x="7265988" y="5457825"/>
          <p14:tracePt t="1672" x="7265988" y="5380038"/>
          <p14:tracePt t="1688" x="7265988" y="5343525"/>
          <p14:tracePt t="1706" x="7265988" y="5294313"/>
          <p14:tracePt t="1722" x="7265988" y="5222875"/>
          <p14:tracePt t="1739" x="7265988" y="5172075"/>
          <p14:tracePt t="1757" x="7265988" y="5137150"/>
          <p14:tracePt t="1773" x="7265988" y="5114925"/>
          <p14:tracePt t="1790" x="7265988" y="5100638"/>
          <p14:tracePt t="1807" x="7265988" y="5086350"/>
          <p14:tracePt t="1840" x="7258050" y="5080000"/>
          <p14:tracePt t="1857" x="7251700" y="5065713"/>
          <p14:tracePt t="1874" x="7243763" y="5065713"/>
          <p14:tracePt t="1891" x="7243763" y="5057775"/>
          <p14:tracePt t="1913" x="7237413" y="5057775"/>
          <p14:tracePt t="1925" x="7237413" y="5029200"/>
          <p14:tracePt t="1942" x="7237413" y="5008563"/>
          <p14:tracePt t="1959" x="7229475" y="4994275"/>
          <p14:tracePt t="1975" x="7229475" y="4979988"/>
          <p14:tracePt t="1992" x="7229475" y="4972050"/>
          <p14:tracePt t="2009" x="7229475" y="4951413"/>
          <p14:tracePt t="2161" x="7223125" y="4951413"/>
          <p14:tracePt t="2177" x="7223125" y="4957763"/>
          <p14:tracePt t="2583" x="7223125" y="4951413"/>
          <p14:tracePt t="2591" x="7229475" y="4929188"/>
          <p14:tracePt t="2600" x="7237413" y="4929188"/>
          <p14:tracePt t="2615" x="7237413" y="4914900"/>
          <p14:tracePt t="2632" x="7243763" y="4900613"/>
          <p14:tracePt t="2666" x="7251700" y="4894263"/>
          <p14:tracePt t="2683" x="7251700" y="4886325"/>
          <p14:tracePt t="2700" x="7251700" y="4879975"/>
          <p14:tracePt t="2733" x="7251700" y="4872038"/>
          <p14:tracePt t="4075" x="7251700" y="4865688"/>
          <p14:tracePt t="4083" x="7243763" y="4865688"/>
          <p14:tracePt t="4091" x="7237413" y="4857750"/>
          <p14:tracePt t="4099" x="7229475" y="4857750"/>
          <p14:tracePt t="4115" x="7215188" y="4857750"/>
          <p14:tracePt t="4132" x="7208838" y="4851400"/>
          <p14:tracePt t="4186" x="7208838" y="4843463"/>
          <p14:tracePt t="4255" x="7215188" y="4837113"/>
          <p14:tracePt t="4262" x="7223125" y="4837113"/>
          <p14:tracePt t="4278" x="7229475" y="4837113"/>
          <p14:tracePt t="4294" x="7237413" y="4837113"/>
          <p14:tracePt t="4302" x="7258050" y="4837113"/>
          <p14:tracePt t="4317" x="7280275" y="4829175"/>
          <p14:tracePt t="4334" x="7315200" y="4814888"/>
          <p14:tracePt t="4351" x="7358063" y="4800600"/>
          <p14:tracePt t="4368" x="7386638" y="4786313"/>
          <p14:tracePt t="4384" x="7415213" y="4757738"/>
          <p14:tracePt t="4388" x="7423150" y="4743450"/>
          <p14:tracePt t="4401" x="7443788" y="4743450"/>
          <p14:tracePt t="4418" x="7458075" y="4729163"/>
          <p14:tracePt t="4435" x="7466013" y="4729163"/>
          <p14:tracePt t="4453" x="7486650" y="4714875"/>
          <p14:tracePt t="4470" x="7515225" y="4708525"/>
          <p14:tracePt t="4486" x="7529513" y="4694238"/>
          <p14:tracePt t="4502" x="7543800" y="4686300"/>
          <p14:tracePt t="4519" x="7558088" y="4679950"/>
          <p14:tracePt t="4536" x="7566025" y="4679950"/>
          <p14:tracePt t="4553" x="7572375" y="4679950"/>
          <p14:tracePt t="4569" x="7580313" y="4679950"/>
          <p14:tracePt t="4587" x="7586663" y="4672013"/>
          <p14:tracePt t="4605" x="7608888" y="4665663"/>
          <p14:tracePt t="4621" x="7629525" y="4657725"/>
          <p14:tracePt t="4638" x="7637463" y="4657725"/>
          <p14:tracePt t="9854" x="7629525" y="4651375"/>
          <p14:tracePt t="9863" x="7623175" y="4651375"/>
          <p14:tracePt t="10018" x="7615238" y="4651375"/>
          <p14:tracePt t="10027" x="7600950" y="4651375"/>
          <p14:tracePt t="10042" x="7594600" y="4651375"/>
          <p14:tracePt t="10230" x="7594600" y="4643438"/>
          <p14:tracePt t="10324" x="7594600" y="4637088"/>
          <p14:tracePt t="10755" x="7586663" y="4629150"/>
          <p14:tracePt t="10894" x="7580313" y="4622800"/>
          <p14:tracePt t="10902" x="7572375" y="4622800"/>
          <p14:tracePt t="10910" x="7566025" y="4622800"/>
          <p14:tracePt t="10921" x="7558088" y="4622800"/>
          <p14:tracePt t="10938" x="7558088" y="4614863"/>
          <p14:tracePt t="10960" x="7551738" y="4614863"/>
          <p14:tracePt t="10990" x="7551738" y="4608513"/>
          <p14:tracePt t="11019" x="7551738" y="4600575"/>
          <p14:tracePt t="11035" x="7551738" y="4594225"/>
          <p14:tracePt t="11042" x="7551738" y="4586288"/>
          <p14:tracePt t="11056" x="7543800" y="4579938"/>
          <p14:tracePt t="11074" x="7543800" y="4572000"/>
          <p14:tracePt t="11090" x="7537450" y="4565650"/>
          <p14:tracePt t="11107" x="7537450" y="4551363"/>
          <p14:tracePt t="11140" x="7529513" y="4543425"/>
          <p14:tracePt t="11158" x="7523163" y="4537075"/>
          <p14:tracePt t="11175" x="7523163" y="4522788"/>
          <p14:tracePt t="11191" x="7523163" y="4514850"/>
          <p14:tracePt t="11208" x="7523163" y="4494213"/>
          <p14:tracePt t="11225" x="7515225" y="4479925"/>
          <p14:tracePt t="11242" x="7500938" y="4465638"/>
          <p14:tracePt t="11259" x="7500938" y="4443413"/>
          <p14:tracePt t="11275" x="7486650" y="4408488"/>
          <p14:tracePt t="11293" x="7480300" y="4386263"/>
          <p14:tracePt t="11309" x="7472363" y="4365625"/>
          <p14:tracePt t="11326" x="7466013" y="4351338"/>
          <p14:tracePt t="11343" x="7466013" y="4337050"/>
          <p14:tracePt t="11360" x="7458075" y="4314825"/>
          <p14:tracePt t="11376" x="7443788" y="4300538"/>
          <p14:tracePt t="11379" x="7429500" y="4279900"/>
          <p14:tracePt t="11393" x="7408863" y="4257675"/>
          <p14:tracePt t="11410" x="7386638" y="4222750"/>
          <p14:tracePt t="11428" x="7366000" y="4200525"/>
          <p14:tracePt t="11444" x="7351713" y="4171950"/>
          <p14:tracePt t="11461" x="7323138" y="4129088"/>
          <p14:tracePt t="11478" x="7286625" y="4057650"/>
          <p14:tracePt t="11494" x="7237413" y="3994150"/>
          <p14:tracePt t="11511" x="7194550" y="3908425"/>
          <p14:tracePt t="11529" x="7151688" y="3843338"/>
          <p14:tracePt t="11545" x="7108825" y="3779838"/>
          <p14:tracePt t="11563" x="7094538" y="3729038"/>
          <p14:tracePt t="11579" x="7051675" y="3679825"/>
          <p14:tracePt t="11596" x="6937375" y="3565525"/>
          <p14:tracePt t="11613" x="6880225" y="3500438"/>
          <p14:tracePt t="11629" x="6800850" y="3443288"/>
          <p14:tracePt t="11647" x="6765925" y="3357563"/>
          <p14:tracePt t="11663" x="6723063" y="3300413"/>
          <p14:tracePt t="11680" x="6700838" y="3236913"/>
          <p14:tracePt t="11682" x="6694488" y="3186113"/>
          <p14:tracePt t="11697" x="6665913" y="3100388"/>
          <p14:tracePt t="11714" x="6637338" y="3022600"/>
          <p14:tracePt t="11730" x="6600825" y="2928938"/>
          <p14:tracePt t="11747" x="6565900" y="2843213"/>
          <p14:tracePt t="11764" x="6515100" y="2722563"/>
          <p14:tracePt t="11781" x="6494463" y="2614613"/>
          <p14:tracePt t="11798" x="6480175" y="2471738"/>
          <p14:tracePt t="11814" x="6451600" y="2400300"/>
          <p14:tracePt t="11818" x="6437313" y="2365375"/>
          <p14:tracePt t="11832" x="6437313" y="2308225"/>
          <p14:tracePt t="11848" x="6423025" y="2228850"/>
          <p14:tracePt t="11865" x="6394450" y="2151063"/>
          <p14:tracePt t="11882" x="6380163" y="2122488"/>
          <p14:tracePt t="11885" x="6380163" y="2114550"/>
          <p14:tracePt t="11899" x="6372225" y="2108200"/>
          <p14:tracePt t="11915" x="6365875" y="2079625"/>
          <p14:tracePt t="11933" x="6357938" y="2051050"/>
          <p14:tracePt t="11949" x="6351588" y="2028825"/>
          <p14:tracePt t="11967" x="6343650" y="2014538"/>
          <p14:tracePt t="11984" x="6337300" y="2008188"/>
          <p14:tracePt t="12017" x="6329363" y="1985963"/>
          <p14:tracePt t="12034" x="6323013" y="1979613"/>
          <p14:tracePt t="12051" x="6308725" y="1936750"/>
          <p14:tracePt t="12068" x="6265863" y="1914525"/>
          <p14:tracePt t="12084" x="6194425" y="1885950"/>
          <p14:tracePt t="12101" x="6151563" y="1885950"/>
          <p14:tracePt t="12118" x="6094413" y="1879600"/>
          <p14:tracePt t="12135" x="6086475" y="1879600"/>
          <p14:tracePt t="12183" x="6080125" y="1879600"/>
          <p14:tracePt t="12208" x="6072188" y="1879600"/>
          <p14:tracePt t="12215" x="6057900" y="1871663"/>
          <p14:tracePt t="12222" x="6043613" y="1871663"/>
          <p14:tracePt t="12237" x="6029325" y="1871663"/>
          <p14:tracePt t="12252" x="6000750" y="1871663"/>
          <p14:tracePt t="12270" x="5994400" y="1871663"/>
          <p14:tracePt t="12416" x="5986463" y="1871663"/>
          <p14:tracePt t="12636" x="5980113" y="1871663"/>
          <p14:tracePt t="12667" x="5972175" y="1871663"/>
          <p14:tracePt t="12684" x="5965825" y="1871663"/>
          <p14:tracePt t="12699" x="5951538" y="1871663"/>
          <p14:tracePt t="12707" x="5943600" y="1871663"/>
          <p14:tracePt t="12714" x="5937250" y="1879600"/>
          <p14:tracePt t="12724" x="5922963" y="1879600"/>
          <p14:tracePt t="12741" x="5894388" y="1885950"/>
          <p14:tracePt t="12758" x="5865813" y="1900238"/>
          <p14:tracePt t="12760" x="5843588" y="1900238"/>
          <p14:tracePt t="12776" x="5808663" y="1900238"/>
          <p14:tracePt t="12792" x="5757863" y="1908175"/>
          <p14:tracePt t="12809" x="5722938" y="1922463"/>
          <p14:tracePt t="12826" x="5694363" y="1943100"/>
          <p14:tracePt t="12842" x="5665788" y="1951038"/>
          <p14:tracePt t="12860" x="5614988" y="1971675"/>
          <p14:tracePt t="12876" x="5580063" y="2000250"/>
          <p14:tracePt t="12881" x="5543550" y="2014538"/>
          <p14:tracePt t="12896" x="5486400" y="2043113"/>
          <p14:tracePt t="12910" x="5451475" y="2051050"/>
          <p14:tracePt t="12927" x="5408613" y="2051050"/>
          <p14:tracePt t="12944" x="5380038" y="2057400"/>
          <p14:tracePt t="12960" x="5343525" y="2057400"/>
          <p14:tracePt t="12977" x="5265738" y="2057400"/>
          <p14:tracePt t="12994" x="5214938" y="2071688"/>
          <p14:tracePt t="13011" x="5151438" y="2085975"/>
          <p14:tracePt t="13028" x="5122863" y="2100263"/>
          <p14:tracePt t="13044" x="5086350" y="2100263"/>
          <p14:tracePt t="13061" x="5051425" y="2108200"/>
          <p14:tracePt t="13078" x="5014913" y="2108200"/>
          <p14:tracePt t="13095" x="4951413" y="2128838"/>
          <p14:tracePt t="13112" x="4929188" y="2136775"/>
          <p14:tracePt t="13129" x="4900613" y="2143125"/>
          <p14:tracePt t="13146" x="4872038" y="2165350"/>
          <p14:tracePt t="13163" x="4851400" y="2179638"/>
          <p14:tracePt t="13179" x="4822825" y="2185988"/>
          <p14:tracePt t="13196" x="4800600" y="2193925"/>
          <p14:tracePt t="13213" x="4772025" y="2208213"/>
          <p14:tracePt t="13231" x="4757738" y="2214563"/>
          <p14:tracePt t="13247" x="4751388" y="2222500"/>
          <p14:tracePt t="13263" x="4743450" y="2228850"/>
          <p14:tracePt t="13433" x="4743450" y="2236788"/>
          <p14:tracePt t="13441" x="4737100" y="2243138"/>
          <p14:tracePt t="13448" x="4729163" y="2251075"/>
          <p14:tracePt t="13466" x="4729163" y="2265363"/>
          <p14:tracePt t="13482" x="4722813" y="2286000"/>
          <p14:tracePt t="13500" x="4714875" y="2300288"/>
          <p14:tracePt t="13516" x="4708525" y="2328863"/>
          <p14:tracePt t="13519" x="4700588" y="2343150"/>
          <p14:tracePt t="13534" x="4700588" y="2379663"/>
          <p14:tracePt t="13550" x="4700588" y="2400300"/>
          <p14:tracePt t="13568" x="4700588" y="2408238"/>
          <p14:tracePt t="13628" x="4700588" y="2414588"/>
          <p14:tracePt t="13637" x="4700588" y="2428875"/>
          <p14:tracePt t="13645" x="4700588" y="2436813"/>
          <p14:tracePt t="13653" x="4722813" y="2451100"/>
          <p14:tracePt t="13668" x="4772025" y="2465388"/>
          <p14:tracePt t="13685" x="4829175" y="2486025"/>
          <p14:tracePt t="13702" x="4865688" y="2500313"/>
          <p14:tracePt t="13719" x="4879975" y="2500313"/>
          <p14:tracePt t="13785" x="4886325" y="2500313"/>
          <p14:tracePt t="13792" x="4908550" y="2500313"/>
          <p14:tracePt t="13802" x="4914900" y="2500313"/>
          <p14:tracePt t="13820" x="4979988" y="2500313"/>
          <p14:tracePt t="13836" x="5022850" y="2500313"/>
          <p14:tracePt t="13838" x="5043488" y="2500313"/>
          <p14:tracePt t="13853" x="5114925" y="2479675"/>
          <p14:tracePt t="13870" x="5165725" y="2457450"/>
          <p14:tracePt t="13887" x="5186363" y="2451100"/>
          <p14:tracePt t="13903" x="5200650" y="2443163"/>
          <p14:tracePt t="13920" x="5208588" y="2428875"/>
          <p14:tracePt t="13938" x="5214938" y="2422525"/>
          <p14:tracePt t="13956" x="5251450" y="2393950"/>
          <p14:tracePt t="13971" x="5265738" y="2379663"/>
          <p14:tracePt t="13988" x="5314950" y="2357438"/>
          <p14:tracePt t="14005" x="5351463" y="2343150"/>
          <p14:tracePt t="14022" x="5414963" y="2322513"/>
          <p14:tracePt t="14038" x="5443538" y="2300288"/>
          <p14:tracePt t="14056" x="5457825" y="2300288"/>
          <p14:tracePt t="14072" x="5465763" y="2286000"/>
          <p14:tracePt t="14074" x="5472113" y="2286000"/>
          <p14:tracePt t="14089" x="5472113" y="2279650"/>
          <p14:tracePt t="14106" x="5480050" y="2271713"/>
          <p14:tracePt t="14123" x="5500688" y="2257425"/>
          <p14:tracePt t="14140" x="5537200" y="2257425"/>
          <p14:tracePt t="14156" x="5586413" y="2228850"/>
          <p14:tracePt t="14173" x="5672138" y="2193925"/>
          <p14:tracePt t="14190" x="5700713" y="2193925"/>
          <p14:tracePt t="14207" x="5737225" y="2185988"/>
          <p14:tracePt t="14226" x="5765800" y="2185988"/>
          <p14:tracePt t="14241" x="5765800" y="2179638"/>
          <p14:tracePt t="14258" x="5772150" y="2179638"/>
          <p14:tracePt t="14274" x="5780088" y="2179638"/>
          <p14:tracePt t="14291" x="5794375" y="2165350"/>
          <p14:tracePt t="14309" x="5829300" y="2151063"/>
          <p14:tracePt t="14325" x="5865813" y="2151063"/>
          <p14:tracePt t="14342" x="5900738" y="2136775"/>
          <p14:tracePt t="14360" x="5922963" y="2136775"/>
          <p14:tracePt t="14376" x="5929313" y="2128838"/>
          <p14:tracePt t="14495" x="5937250" y="2128838"/>
          <p14:tracePt t="14503" x="5937250" y="2122488"/>
          <p14:tracePt t="14510" x="5943600" y="2122488"/>
          <p14:tracePt t="14527" x="5972175" y="2122488"/>
          <p14:tracePt t="14620" x="5980113" y="2122488"/>
          <p14:tracePt t="14629" x="5986463" y="2108200"/>
          <p14:tracePt t="14636" x="6008688" y="2108200"/>
          <p14:tracePt t="14645" x="6037263" y="2108200"/>
          <p14:tracePt t="14662" x="6072188" y="2108200"/>
          <p14:tracePt t="14679" x="6108700" y="2108200"/>
          <p14:tracePt t="14696" x="6137275" y="2108200"/>
          <p14:tracePt t="14712" x="6172200" y="2108200"/>
          <p14:tracePt t="14730" x="6208713" y="2108200"/>
          <p14:tracePt t="14746" x="6223000" y="2108200"/>
          <p14:tracePt t="14764" x="6257925" y="2108200"/>
          <p14:tracePt t="14780" x="6308725" y="2108200"/>
          <p14:tracePt t="14797" x="6357938" y="2108200"/>
          <p14:tracePt t="14800" x="6394450" y="2100263"/>
          <p14:tracePt t="14814" x="6443663" y="2093913"/>
          <p14:tracePt t="14831" x="6472238" y="2093913"/>
          <p14:tracePt t="14848" x="6500813" y="2093913"/>
          <p14:tracePt t="14864" x="6515100" y="2093913"/>
          <p14:tracePt t="14881" x="6529388" y="2093913"/>
          <p14:tracePt t="14900" x="6543675" y="2093913"/>
          <p14:tracePt t="14915" x="6580188" y="2093913"/>
          <p14:tracePt t="14932" x="6623050" y="2093913"/>
          <p14:tracePt t="14948" x="6651625" y="2093913"/>
          <p14:tracePt t="14965" x="6672263" y="2093913"/>
          <p14:tracePt t="14982" x="6686550" y="2093913"/>
          <p14:tracePt t="14999" x="6708775" y="2093913"/>
          <p14:tracePt t="15016" x="6715125" y="2093913"/>
          <p14:tracePt t="15019" x="6723063" y="2093913"/>
          <p14:tracePt t="15065" x="6729413" y="2085975"/>
          <p14:tracePt t="15081" x="6737350" y="2085975"/>
          <p14:tracePt t="15095" x="6743700" y="2085975"/>
          <p14:tracePt t="15112" x="6751638" y="2085975"/>
          <p14:tracePt t="15128" x="6765925" y="2085975"/>
          <p14:tracePt t="15137" x="6772275" y="2079625"/>
          <p14:tracePt t="15152" x="6786563" y="2079625"/>
          <p14:tracePt t="15168" x="6794500" y="2079625"/>
          <p14:tracePt t="15208" x="6800850" y="2079625"/>
          <p14:tracePt t="15237" x="6808788" y="2079625"/>
          <p14:tracePt t="15244" x="6815138" y="2079625"/>
          <p14:tracePt t="15268" x="6823075" y="2079625"/>
          <p14:tracePt t="15276" x="6829425" y="2079625"/>
          <p14:tracePt t="15292" x="6837363" y="2079625"/>
          <p14:tracePt t="15302" x="6843713" y="2079625"/>
          <p14:tracePt t="15319" x="6865938" y="2079625"/>
          <p14:tracePt t="15336" x="6880225" y="2079625"/>
          <p14:tracePt t="15369" x="6886575" y="2079625"/>
          <p14:tracePt t="15386" x="6886575" y="2071688"/>
          <p14:tracePt t="15433" x="6894513" y="2071688"/>
          <p14:tracePt t="15440" x="6900863" y="2071688"/>
          <p14:tracePt t="15456" x="6915150" y="2071688"/>
          <p14:tracePt t="15464" x="6923088" y="2071688"/>
          <p14:tracePt t="15471" x="6937375" y="2071688"/>
          <p14:tracePt t="15488" x="6951663" y="2071688"/>
          <p14:tracePt t="16495" x="6943725" y="2071688"/>
          <p14:tracePt t="16815" x="6937375" y="2071688"/>
          <p14:tracePt t="18589" x="6929438" y="2071688"/>
          <p14:tracePt t="18620" x="6923088" y="2071688"/>
          <p14:tracePt t="18626" x="6923088" y="2065338"/>
          <p14:tracePt t="18643" x="6915150" y="2065338"/>
          <p14:tracePt t="18708" x="6900863" y="2065338"/>
          <p14:tracePt t="18712" x="6886575" y="2065338"/>
          <p14:tracePt t="18722" x="6872288" y="2065338"/>
          <p14:tracePt t="18740" x="6858000" y="2065338"/>
          <p14:tracePt t="18756" x="6829425" y="2065338"/>
          <p14:tracePt t="18773" x="6823075" y="2065338"/>
          <p14:tracePt t="18790" x="6815138" y="2065338"/>
          <p14:tracePt t="18831" x="6808788" y="2065338"/>
          <p14:tracePt t="19020" x="6815138" y="2065338"/>
          <p14:tracePt t="19035" x="6823075" y="2065338"/>
          <p14:tracePt t="19049" x="6829425" y="2065338"/>
          <p14:tracePt t="19056" x="6837363" y="2065338"/>
          <p14:tracePt t="19072" x="6843713" y="2065338"/>
          <p14:tracePt t="19080" x="6858000" y="2057400"/>
          <p14:tracePt t="19104" x="6865938" y="2057400"/>
          <p14:tracePt t="19134" x="6872288" y="2057400"/>
          <p14:tracePt t="19151" x="6880225" y="2057400"/>
          <p14:tracePt t="19199" x="6886575" y="2057400"/>
          <p14:tracePt t="19221" x="6894513" y="2057400"/>
          <p14:tracePt t="19597" x="6894513" y="2065338"/>
          <p14:tracePt t="19627" x="6894513" y="2071688"/>
          <p14:tracePt t="30096" x="6872288" y="2071688"/>
          <p14:tracePt t="30102" x="6829425" y="2071688"/>
          <p14:tracePt t="30111" x="6772275" y="2057400"/>
          <p14:tracePt t="30129" x="6672263" y="2057400"/>
          <p14:tracePt t="30146" x="6572250" y="2043113"/>
          <p14:tracePt t="30147" x="6557963" y="2043113"/>
          <p14:tracePt t="30164" x="6515100" y="2043113"/>
          <p14:tracePt t="30180" x="6465888" y="2043113"/>
          <p14:tracePt t="30197" x="6415088" y="2043113"/>
          <p14:tracePt t="30213" x="6380163" y="2051050"/>
          <p14:tracePt t="30230" x="6343650" y="2057400"/>
          <p14:tracePt t="30247" x="6300788" y="2065338"/>
          <p14:tracePt t="30263" x="6265863" y="2065338"/>
          <p14:tracePt t="30281" x="6237288" y="2071688"/>
          <p14:tracePt t="30298" x="6229350" y="2071688"/>
          <p14:tracePt t="30362" x="6223000" y="2071688"/>
          <p14:tracePt t="30366" x="6200775" y="2071688"/>
          <p14:tracePt t="30381" x="6157913" y="2071688"/>
          <p14:tracePt t="30399" x="6094413" y="2071688"/>
          <p14:tracePt t="30415" x="6065838" y="2071688"/>
          <p14:tracePt t="30432" x="6037263" y="2071688"/>
          <p14:tracePt t="30570" x="6029325" y="2071688"/>
          <p14:tracePt t="30852" x="6037263" y="2071688"/>
          <p14:tracePt t="30876" x="6043613" y="2071688"/>
          <p14:tracePt t="30883" x="6051550" y="2071688"/>
          <p14:tracePt t="30891" x="6057900" y="2071688"/>
          <p14:tracePt t="30904" x="6065838" y="2071688"/>
          <p14:tracePt t="30920" x="6100763" y="2065338"/>
          <p14:tracePt t="30938" x="6208713" y="2065338"/>
          <p14:tracePt t="30956" x="6294438" y="2051050"/>
          <p14:tracePt t="30972" x="6372225" y="2051050"/>
          <p14:tracePt t="30989" x="6437313" y="2051050"/>
          <p14:tracePt t="31005" x="6480175" y="2043113"/>
          <p14:tracePt t="31022" x="6508750" y="2036763"/>
          <p14:tracePt t="31038" x="6529388" y="2036763"/>
          <p14:tracePt t="31055" x="6543675" y="2036763"/>
          <p14:tracePt t="31072" x="6572250" y="2036763"/>
          <p14:tracePt t="31089" x="6586538" y="2028825"/>
          <p14:tracePt t="31109" x="6643688" y="2028825"/>
          <p14:tracePt t="31123" x="6665913" y="2028825"/>
          <p14:tracePt t="31140" x="6743700" y="2028825"/>
          <p14:tracePt t="31156" x="6772275" y="2036763"/>
          <p14:tracePt t="31173" x="6794500" y="2036763"/>
          <p14:tracePt t="31190" x="6808788" y="2036763"/>
          <p14:tracePt t="31207" x="6823075" y="2036763"/>
          <p14:tracePt t="31226" x="6837363" y="2036763"/>
          <p14:tracePt t="31241" x="6851650" y="2036763"/>
          <p14:tracePt t="31258" x="6872288" y="2036763"/>
          <p14:tracePt t="31275" x="6880225" y="2036763"/>
          <p14:tracePt t="31292" x="6886575" y="2036763"/>
          <p14:tracePt t="31431" x="6886575" y="2043113"/>
          <p14:tracePt t="31447" x="6872288" y="2051050"/>
          <p14:tracePt t="31461" x="6865938" y="2057400"/>
          <p14:tracePt t="31468" x="6843713" y="2057400"/>
          <p14:tracePt t="31477" x="6837363" y="2057400"/>
          <p14:tracePt t="31494" x="6794500" y="2057400"/>
          <p14:tracePt t="31510" x="6757988" y="2057400"/>
          <p14:tracePt t="31528" x="6708775" y="2057400"/>
          <p14:tracePt t="31544" x="6637338" y="2065338"/>
          <p14:tracePt t="31562" x="6572250" y="2065338"/>
          <p14:tracePt t="31578" x="6523038" y="2065338"/>
          <p14:tracePt t="31594" x="6465888" y="2065338"/>
          <p14:tracePt t="31611" x="6400800" y="2065338"/>
          <p14:tracePt t="31629" x="6380163" y="2065338"/>
          <p14:tracePt t="31646" x="6365875" y="2065338"/>
          <p14:tracePt t="31821" x="6372225" y="2065338"/>
          <p14:tracePt t="31828" x="6408738" y="2065338"/>
          <p14:tracePt t="31836" x="6429375" y="2065338"/>
          <p14:tracePt t="31847" x="6443663" y="2065338"/>
          <p14:tracePt t="31864" x="6508750" y="2065338"/>
          <p14:tracePt t="31881" x="6615113" y="2065338"/>
          <p14:tracePt t="31898" x="6708775" y="2065338"/>
          <p14:tracePt t="31915" x="6786563" y="2085975"/>
          <p14:tracePt t="31932" x="6894513" y="2108200"/>
          <p14:tracePt t="31948" x="7000875" y="2108200"/>
          <p14:tracePt t="31965" x="7058025" y="2108200"/>
          <p14:tracePt t="31982" x="7108825" y="2114550"/>
          <p14:tracePt t="31999" x="7165975" y="2114550"/>
          <p14:tracePt t="32016" x="7180263" y="2114550"/>
          <p14:tracePt t="32375" x="7172325" y="2114550"/>
          <p14:tracePt t="32391" x="7151688" y="2114550"/>
          <p14:tracePt t="32399" x="7137400" y="2114550"/>
          <p14:tracePt t="32408" x="7129463" y="2114550"/>
          <p14:tracePt t="32420" x="7108825" y="2114550"/>
          <p14:tracePt t="32438" x="7029450" y="2114550"/>
          <p14:tracePt t="32454" x="7008813" y="2114550"/>
          <p14:tracePt t="32471" x="6986588" y="2114550"/>
          <p14:tracePt t="32488" x="6980238" y="2114550"/>
          <p14:tracePt t="32504" x="6972300" y="2114550"/>
          <p14:tracePt t="32521" x="6965950" y="2114550"/>
          <p14:tracePt t="32538" x="6958013" y="2114550"/>
          <p14:tracePt t="32555" x="6958013" y="2122488"/>
          <p14:tracePt t="32572" x="6951663" y="2122488"/>
          <p14:tracePt t="32588" x="6943725" y="2122488"/>
          <p14:tracePt t="32605" x="6937375" y="2128838"/>
          <p14:tracePt t="32622" x="6923088" y="2128838"/>
          <p14:tracePt t="32640" x="6908800" y="2136775"/>
          <p14:tracePt t="32656" x="6894513" y="2143125"/>
          <p14:tracePt t="32673" x="6886575" y="2143125"/>
          <p14:tracePt t="32690" x="6880225" y="2151063"/>
          <p14:tracePt t="32707" x="6872288" y="2157413"/>
          <p14:tracePt t="32750" x="6865938" y="2157413"/>
          <p14:tracePt t="32758" x="6858000" y="2157413"/>
          <p14:tracePt t="32774" x="6837363" y="2157413"/>
          <p14:tracePt t="32807" x="6829425" y="2157413"/>
          <p14:tracePt t="32825" x="6823075" y="2157413"/>
          <p14:tracePt t="32841" x="6800850" y="2157413"/>
          <p14:tracePt t="32859" x="6794500" y="2157413"/>
          <p14:tracePt t="32875" x="6780213" y="2157413"/>
          <p14:tracePt t="32892" x="6765925" y="2157413"/>
          <p14:tracePt t="32909" x="6765925" y="2165350"/>
          <p14:tracePt t="32926" x="6757988" y="2165350"/>
          <p14:tracePt t="32951" x="6751638" y="2165350"/>
          <p14:tracePt t="33007" x="6743700" y="2179638"/>
          <p14:tracePt t="33024" x="6737350" y="2185988"/>
          <p14:tracePt t="33037" x="6729413" y="2193925"/>
          <p14:tracePt t="33047" x="6723063" y="2200275"/>
          <p14:tracePt t="33060" x="6723063" y="2208213"/>
          <p14:tracePt t="33078" x="6708775" y="2222500"/>
          <p14:tracePt t="33096" x="6708775" y="2228850"/>
          <p14:tracePt t="33111" x="6694488" y="2236788"/>
          <p14:tracePt t="33128" x="6686550" y="2257425"/>
          <p14:tracePt t="33145" x="6680200" y="2271713"/>
          <p14:tracePt t="33162" x="6665913" y="2286000"/>
          <p14:tracePt t="33179" x="6629400" y="2314575"/>
          <p14:tracePt t="33195" x="6608763" y="2343150"/>
          <p14:tracePt t="33212" x="6586538" y="2365375"/>
          <p14:tracePt t="33231" x="6565900" y="2379663"/>
          <p14:tracePt t="33246" x="6557963" y="2379663"/>
          <p14:tracePt t="33279" x="6551613" y="2386013"/>
          <p14:tracePt t="33436" x="6543675" y="2386013"/>
          <p14:tracePt t="33587" x="6537325" y="2386013"/>
          <p14:tracePt t="34039" x="6543675" y="2379663"/>
          <p14:tracePt t="34047" x="6551613" y="2371725"/>
          <p14:tracePt t="34054" x="6565900" y="2371725"/>
          <p14:tracePt t="34072" x="6572250" y="2365375"/>
          <p14:tracePt t="34088" x="6586538" y="2357438"/>
          <p14:tracePt t="34105" x="6594475" y="2351088"/>
          <p14:tracePt t="34122" x="6600825" y="2343150"/>
          <p14:tracePt t="34139" x="6608763" y="2343150"/>
          <p14:tracePt t="34155" x="6615113" y="2336800"/>
          <p14:tracePt t="34173" x="6629400" y="2328863"/>
          <p14:tracePt t="34190" x="6629400" y="2314575"/>
          <p14:tracePt t="34206" x="6643688" y="2286000"/>
          <p14:tracePt t="34223" x="6665913" y="2251075"/>
          <p14:tracePt t="34240" x="6680200" y="2228850"/>
          <p14:tracePt t="34274" x="6680200" y="2222500"/>
          <p14:tracePt t="34351" x="6686550" y="2222500"/>
          <p14:tracePt t="34367" x="6694488" y="2214563"/>
          <p14:tracePt t="34424" x="6700838" y="2214563"/>
          <p14:tracePt t="34726" x="6708775" y="2214563"/>
          <p14:tracePt t="34772" x="6723063" y="2214563"/>
          <p14:tracePt t="34788" x="6729413" y="2214563"/>
          <p14:tracePt t="34798" x="6737350" y="2214563"/>
          <p14:tracePt t="34835" x="6743700" y="2214563"/>
          <p14:tracePt t="35164" x="6751638" y="2214563"/>
          <p14:tracePt t="35173" x="6751638" y="2222500"/>
          <p14:tracePt t="35194" x="6751638" y="2236788"/>
          <p14:tracePt t="35202" x="6751638" y="2243138"/>
          <p14:tracePt t="35217" x="6751638" y="2257425"/>
          <p14:tracePt t="35235" x="6757988" y="2271713"/>
          <p14:tracePt t="35251" x="6757988" y="2279650"/>
          <p14:tracePt t="35268" x="6757988" y="2286000"/>
          <p14:tracePt t="35305" x="6757988" y="2293938"/>
          <p14:tracePt t="35328" x="6757988" y="2300288"/>
          <p14:tracePt t="35342" x="6757988" y="2308225"/>
          <p14:tracePt t="35351" x="6757988" y="2314575"/>
          <p14:tracePt t="35369" x="6757988" y="2322513"/>
          <p14:tracePt t="35385" x="6757988" y="2336800"/>
          <p14:tracePt t="35402" x="6751638" y="2343150"/>
          <p14:tracePt t="35419" x="6743700" y="2365375"/>
          <p14:tracePt t="35436" x="6729413" y="2386013"/>
          <p14:tracePt t="35453" x="6723063" y="2400300"/>
          <p14:tracePt t="35813" x="6729413" y="2400300"/>
          <p14:tracePt t="35898" x="6737350" y="2400300"/>
          <p14:tracePt t="35907" x="6751638" y="2400300"/>
          <p14:tracePt t="35923" x="6757988" y="2400300"/>
          <p14:tracePt t="35927" x="6772275" y="2400300"/>
          <p14:tracePt t="35942" x="6780213" y="2400300"/>
          <p14:tracePt t="35959" x="6794500" y="2400300"/>
          <p14:tracePt t="35975" x="6808788" y="2400300"/>
          <p14:tracePt t="35992" x="6829425" y="2400300"/>
          <p14:tracePt t="36009" x="6843713" y="2400300"/>
          <p14:tracePt t="36374" x="6837363" y="2400300"/>
          <p14:tracePt t="36415" x="6829425" y="2400300"/>
          <p14:tracePt t="36430" x="6815138" y="2408238"/>
          <p14:tracePt t="36446" x="6800850" y="2414588"/>
          <p14:tracePt t="36453" x="6780213" y="2422525"/>
          <p14:tracePt t="36464" x="6765925" y="2428875"/>
          <p14:tracePt t="36480" x="6694488" y="2451100"/>
          <p14:tracePt t="36498" x="6637338" y="2479675"/>
          <p14:tracePt t="36514" x="6600825" y="2508250"/>
          <p14:tracePt t="36531" x="6594475" y="2514600"/>
          <p14:tracePt t="36548" x="6580188" y="2522538"/>
          <p14:tracePt t="36565" x="6551613" y="2543175"/>
          <p14:tracePt t="36581" x="6508750" y="2571750"/>
          <p14:tracePt t="36599" x="6480175" y="2600325"/>
          <p14:tracePt t="36616" x="6380163" y="2643188"/>
          <p14:tracePt t="36632" x="6329363" y="2679700"/>
          <p14:tracePt t="36649" x="6251575" y="2714625"/>
          <p14:tracePt t="36666" x="6180138" y="2743200"/>
          <p14:tracePt t="36683" x="6094413" y="2765425"/>
          <p14:tracePt t="36700" x="5994400" y="2779713"/>
          <p14:tracePt t="36719" x="5894388" y="2786063"/>
          <p14:tracePt t="36734" x="5829300" y="2808288"/>
          <p14:tracePt t="36750" x="5780088" y="2822575"/>
          <p14:tracePt t="36767" x="5715000" y="2843213"/>
          <p14:tracePt t="36784" x="5637213" y="2865438"/>
          <p14:tracePt t="36801" x="5522913" y="2871788"/>
          <p14:tracePt t="36818" x="5443538" y="2879725"/>
          <p14:tracePt t="36834" x="5400675" y="2879725"/>
          <p14:tracePt t="36837" x="5372100" y="2879725"/>
          <p14:tracePt t="36851" x="5280025" y="2871788"/>
          <p14:tracePt t="36868" x="5186363" y="2851150"/>
          <p14:tracePt t="36886" x="5094288" y="2851150"/>
          <p14:tracePt t="36902" x="4994275" y="2836863"/>
          <p14:tracePt t="36919" x="4900613" y="2836863"/>
          <p14:tracePt t="36935" x="4865688" y="2836863"/>
          <p14:tracePt t="36952" x="4814888" y="2851150"/>
          <p14:tracePt t="36969" x="4714875" y="2857500"/>
          <p14:tracePt t="36987" x="4608513" y="2857500"/>
          <p14:tracePt t="37003" x="4537075" y="2857500"/>
          <p14:tracePt t="37020" x="4457700" y="2857500"/>
          <p14:tracePt t="37037" x="4408488" y="2857500"/>
          <p14:tracePt t="37038" x="4394200" y="2857500"/>
          <p14:tracePt t="37054" x="4357688" y="2857500"/>
          <p14:tracePt t="37071" x="4322763" y="2871788"/>
          <p14:tracePt t="37088" x="4294188" y="2879725"/>
          <p14:tracePt t="37104" x="4265613" y="2886075"/>
          <p14:tracePt t="37123" x="4243388" y="2886075"/>
          <p14:tracePt t="37138" x="4229100" y="2886075"/>
          <p14:tracePt t="37156" x="4208463" y="2894013"/>
          <p14:tracePt t="37171" x="4171950" y="2894013"/>
          <p14:tracePt t="37188" x="4137025" y="2894013"/>
          <p14:tracePt t="37205" x="4086225" y="2894013"/>
          <p14:tracePt t="37222" x="4051300" y="2879725"/>
          <p14:tracePt t="37239" x="3986213" y="2879725"/>
          <p14:tracePt t="37257" x="3900488" y="2871788"/>
          <p14:tracePt t="37272" x="3865563" y="2857500"/>
          <p14:tracePt t="37289" x="3808413" y="2851150"/>
          <p14:tracePt t="37307" x="3751263" y="2828925"/>
          <p14:tracePt t="37323" x="3714750" y="2814638"/>
          <p14:tracePt t="37340" x="3700463" y="2814638"/>
          <p14:tracePt t="37570" x="3708400" y="2814638"/>
          <p14:tracePt t="37579" x="3714750" y="2814638"/>
          <p14:tracePt t="37592" x="3722688" y="2814638"/>
          <p14:tracePt t="37679" x="3729038" y="2814638"/>
          <p14:tracePt t="37703" x="3736975" y="2808288"/>
          <p14:tracePt t="37850" x="3743325" y="2800350"/>
          <p14:tracePt t="37858" x="3743325" y="2779713"/>
          <p14:tracePt t="37866" x="3743325" y="2765425"/>
          <p14:tracePt t="37879" x="3743325" y="2722563"/>
          <p14:tracePt t="37896" x="3714750" y="2665413"/>
          <p14:tracePt t="37914" x="3700463" y="2628900"/>
          <p14:tracePt t="37931" x="3686175" y="2614613"/>
          <p14:tracePt t="37946" x="3686175" y="2600325"/>
          <p14:tracePt t="37964" x="3679825" y="2593975"/>
          <p14:tracePt t="37980" x="3679825" y="2579688"/>
          <p14:tracePt t="37997" x="3665538" y="2514600"/>
          <p14:tracePt t="38014" x="3651250" y="2443163"/>
          <p14:tracePt t="38031" x="3629025" y="2365375"/>
          <p14:tracePt t="38048" x="3608388" y="2286000"/>
          <p14:tracePt t="38065" x="3600450" y="2257425"/>
          <p14:tracePt t="38082" x="3600450" y="2243138"/>
          <p14:tracePt t="38163" x="3600450" y="2236788"/>
          <p14:tracePt t="38170" x="3594100" y="2208213"/>
          <p14:tracePt t="38182" x="3565525" y="2151063"/>
          <p14:tracePt t="38199" x="3551238" y="2108200"/>
          <p14:tracePt t="38216" x="3543300" y="2079625"/>
          <p14:tracePt t="38392" x="3536950" y="2079625"/>
          <p14:tracePt t="38468" x="3529013" y="2079625"/>
          <p14:tracePt t="38477" x="3529013" y="2085975"/>
          <p14:tracePt t="38486" x="3529013" y="2093913"/>
          <p14:tracePt t="38503" x="3529013" y="2108200"/>
          <p14:tracePt t="38519" x="3529013" y="2114550"/>
          <p14:tracePt t="38536" x="3529013" y="2122488"/>
          <p14:tracePt t="38553" x="3529013" y="2143125"/>
          <p14:tracePt t="38570" x="3529013" y="2151063"/>
          <p14:tracePt t="38588" x="3529013" y="2165350"/>
          <p14:tracePt t="38604" x="3529013" y="2171700"/>
          <p14:tracePt t="38620" x="3529013" y="2179638"/>
          <p14:tracePt t="38638" x="3529013" y="2193925"/>
          <p14:tracePt t="38654" x="3514725" y="2200275"/>
          <p14:tracePt t="38671" x="3514725" y="2214563"/>
          <p14:tracePt t="38688" x="3514725" y="2228850"/>
          <p14:tracePt t="38704" x="3508375" y="2243138"/>
          <p14:tracePt t="38722" x="3508375" y="2251075"/>
          <p14:tracePt t="38756" x="3500438" y="2265363"/>
          <p14:tracePt t="38789" x="3500438" y="2279650"/>
          <p14:tracePt t="38806" x="3500438" y="2286000"/>
          <p14:tracePt t="38822" x="3494088" y="2314575"/>
          <p14:tracePt t="38839" x="3494088" y="2328863"/>
          <p14:tracePt t="38856" x="3494088" y="2336800"/>
          <p14:tracePt t="38874" x="3486150" y="2357438"/>
          <p14:tracePt t="38890" x="3486150" y="2386013"/>
          <p14:tracePt t="38907" x="3486150" y="2428875"/>
          <p14:tracePt t="38923" x="3479800" y="2451100"/>
          <p14:tracePt t="38941" x="3479800" y="2471738"/>
          <p14:tracePt t="38957" x="3479800" y="2486025"/>
          <p14:tracePt t="38974" x="3479800" y="2500313"/>
          <p14:tracePt t="38978" x="3479800" y="2508250"/>
          <p14:tracePt t="38992" x="3479800" y="2522538"/>
          <p14:tracePt t="39008" x="3479800" y="2528888"/>
          <p14:tracePt t="39042" x="3479800" y="2536825"/>
          <p14:tracePt t="39058" x="3479800" y="2551113"/>
          <p14:tracePt t="39313" x="3479800" y="2557463"/>
          <p14:tracePt t="39522" x="3479800" y="2565400"/>
          <p14:tracePt t="39531" x="3479800" y="2571750"/>
          <p14:tracePt t="39546" x="3479800" y="2579688"/>
          <p14:tracePt t="39850" x="3479800" y="2586038"/>
          <p14:tracePt t="39866" x="3479800" y="2593975"/>
          <p14:tracePt t="39875" x="3479800" y="2600325"/>
          <p14:tracePt t="39892" x="3479800" y="2608263"/>
          <p14:tracePt t="39912" x="3486150" y="2608263"/>
          <p14:tracePt t="39962" x="3486150" y="2614613"/>
          <p14:tracePt t="39991" x="3486150" y="2622550"/>
          <p14:tracePt t="39998" x="3486150" y="2628900"/>
          <p14:tracePt t="40014" x="3486150" y="2636838"/>
          <p14:tracePt t="40030" x="3486150" y="2643188"/>
          <p14:tracePt t="40038" x="3486150" y="2651125"/>
          <p14:tracePt t="40052" x="3486150" y="2657475"/>
          <p14:tracePt t="40070" x="3486150" y="2665413"/>
          <p14:tracePt t="40117" x="3486150" y="2671763"/>
          <p14:tracePt t="40132" x="3486150" y="2686050"/>
          <p14:tracePt t="40162" x="3486150" y="2693988"/>
          <p14:tracePt t="40185" x="3486150" y="2708275"/>
          <p14:tracePt t="40195" x="3486150" y="2728913"/>
          <p14:tracePt t="40205" x="3486150" y="2743200"/>
          <p14:tracePt t="40235" x="3486150" y="2751138"/>
          <p14:tracePt t="40257" x="3486150" y="2757488"/>
          <p14:tracePt t="40274" x="3486150" y="2765425"/>
          <p14:tracePt t="40280" x="3486150" y="2771775"/>
          <p14:tracePt t="41976" x="3486150" y="2765425"/>
          <p14:tracePt t="41985" x="3486150" y="2757488"/>
          <p14:tracePt t="41991" x="3486150" y="2751138"/>
          <p14:tracePt t="42007" x="3486150" y="2743200"/>
          <p14:tracePt t="42024" x="3486150" y="2736850"/>
          <p14:tracePt t="42041" x="3494088" y="2736850"/>
          <p14:tracePt t="42057" x="3494088" y="2722563"/>
          <p14:tracePt t="42075" x="3494088" y="2714625"/>
          <p14:tracePt t="42092" x="3494088" y="2700338"/>
          <p14:tracePt t="42108" x="3494088" y="2693988"/>
          <p14:tracePt t="42125" x="3500438" y="2679700"/>
          <p14:tracePt t="42142" x="3500438" y="2657475"/>
          <p14:tracePt t="42159" x="3500438" y="2643188"/>
          <p14:tracePt t="42175" x="3500438" y="2614613"/>
          <p14:tracePt t="42179" x="3508375" y="2600325"/>
          <p14:tracePt t="42192" x="3508375" y="2586038"/>
          <p14:tracePt t="42210" x="3522663" y="2543175"/>
          <p14:tracePt t="42226" x="3522663" y="2528888"/>
          <p14:tracePt t="42243" x="3522663" y="2493963"/>
          <p14:tracePt t="42259" x="3522663" y="2479675"/>
          <p14:tracePt t="42277" x="3522663" y="2443163"/>
          <p14:tracePt t="42293" x="3529013" y="2351088"/>
          <p14:tracePt t="42310" x="3529013" y="2308225"/>
          <p14:tracePt t="42327" x="3536950" y="2286000"/>
          <p14:tracePt t="42361" x="3543300" y="2279650"/>
          <p14:tracePt t="42378" x="3551238" y="2271713"/>
          <p14:tracePt t="42429" x="3551238" y="2265363"/>
          <p14:tracePt t="42436" x="3551238" y="2257425"/>
          <p14:tracePt t="42444" x="3551238" y="2243138"/>
          <p14:tracePt t="42462" x="3557588" y="2228850"/>
          <p14:tracePt t="42479" x="3557588" y="2222500"/>
          <p14:tracePt t="42718" x="3536950" y="2222500"/>
          <p14:tracePt t="42724" x="3522663" y="2228850"/>
          <p14:tracePt t="42735" x="3508375" y="2243138"/>
          <p14:tracePt t="42748" x="3494088" y="2251075"/>
          <p14:tracePt t="42765" x="3486150" y="2265363"/>
          <p14:tracePt t="42782" x="3486150" y="2279650"/>
          <p14:tracePt t="42799" x="3479800" y="2293938"/>
          <p14:tracePt t="42816" x="3479800" y="2300288"/>
          <p14:tracePt t="42832" x="3479800" y="2314575"/>
          <p14:tracePt t="42850" x="3479800" y="2343150"/>
          <p14:tracePt t="42867" x="3471863" y="2386013"/>
          <p14:tracePt t="42883" x="3471863" y="2414588"/>
          <p14:tracePt t="42900" x="3465513" y="2465388"/>
          <p14:tracePt t="42917" x="3465513" y="2514600"/>
          <p14:tracePt t="42933" x="3451225" y="2551113"/>
          <p14:tracePt t="42937" x="3451225" y="2557463"/>
          <p14:tracePt t="42950" x="3443288" y="2557463"/>
          <p14:tracePt t="42967" x="3443288" y="2579688"/>
          <p14:tracePt t="42984" x="3443288" y="2586038"/>
          <p14:tracePt t="43546" x="3443288" y="2593975"/>
          <p14:tracePt t="43639" x="3443288" y="2600325"/>
          <p14:tracePt t="43662" x="3443288" y="2608263"/>
          <p14:tracePt t="43678" x="3451225" y="2608263"/>
          <p14:tracePt t="43687" x="3451225" y="2614613"/>
          <p14:tracePt t="43704" x="3451225" y="2622550"/>
          <p14:tracePt t="43716" x="3451225" y="2628900"/>
          <p14:tracePt t="43748" x="3457575" y="2636838"/>
          <p14:tracePt t="43797" x="3465513" y="2636838"/>
          <p14:tracePt t="43802" x="3465513" y="2643188"/>
          <p14:tracePt t="43811" x="3471863" y="2643188"/>
          <p14:tracePt t="43826" x="3479800" y="2643188"/>
          <p14:tracePt t="43843" x="3479800" y="2651125"/>
          <p14:tracePt t="43860" x="3486150" y="2651125"/>
          <p14:tracePt t="43877" x="3494088" y="2651125"/>
          <p14:tracePt t="43894" x="3494088" y="2657475"/>
          <p14:tracePt t="44005" x="3500438" y="2657475"/>
          <p14:tracePt t="44148" x="3508375" y="2665413"/>
          <p14:tracePt t="44154" x="3522663" y="2665413"/>
          <p14:tracePt t="44164" x="3529013" y="2671763"/>
          <p14:tracePt t="44180" x="3571875" y="2686050"/>
          <p14:tracePt t="44197" x="3671888" y="2751138"/>
          <p14:tracePt t="44215" x="3786188" y="2828925"/>
          <p14:tracePt t="44231" x="3929063" y="2936875"/>
          <p14:tracePt t="44248" x="3965575" y="2979738"/>
          <p14:tracePt t="44265" x="4000500" y="3028950"/>
          <p14:tracePt t="44281" x="4014788" y="3108325"/>
          <p14:tracePt t="44298" x="4043363" y="3179763"/>
          <p14:tracePt t="44315" x="4122738" y="3271838"/>
          <p14:tracePt t="44318" x="4186238" y="3314700"/>
          <p14:tracePt t="44332" x="4214813" y="3336925"/>
          <p14:tracePt t="44350" x="4479925" y="3536950"/>
          <p14:tracePt t="44366" x="4614863" y="3665538"/>
          <p14:tracePt t="44382" x="4757738" y="3786188"/>
          <p14:tracePt t="44399" x="4829175" y="3894138"/>
          <p14:tracePt t="44416" x="4979988" y="4014788"/>
          <p14:tracePt t="44433" x="5086350" y="4171950"/>
          <p14:tracePt t="44435" x="5114925" y="4208463"/>
          <p14:tracePt t="44450" x="5180013" y="4257675"/>
          <p14:tracePt t="44468" x="5251450" y="4294188"/>
          <p14:tracePt t="44484" x="5272088" y="4314825"/>
          <p14:tracePt t="44500" x="5286375" y="4329113"/>
          <p14:tracePt t="44518" x="5286375" y="4357688"/>
          <p14:tracePt t="44534" x="5300663" y="4394200"/>
          <p14:tracePt t="44551" x="5308600" y="4451350"/>
          <p14:tracePt t="44568" x="5308600" y="4529138"/>
          <p14:tracePt t="44585" x="5308600" y="4565650"/>
          <p14:tracePt t="44603" x="5314950" y="4579938"/>
          <p14:tracePt t="44619" x="5314950" y="4586288"/>
          <p14:tracePt t="44652" x="5314950" y="4594225"/>
          <p14:tracePt t="44669" x="5280025" y="4614863"/>
          <p14:tracePt t="44687" x="5251450" y="4614863"/>
          <p14:tracePt t="44702" x="5200650" y="4614863"/>
          <p14:tracePt t="44720" x="5100638" y="4579938"/>
          <p14:tracePt t="44737" x="4979988" y="4543425"/>
          <p14:tracePt t="44753" x="4857750" y="4529138"/>
          <p14:tracePt t="44770" x="4751388" y="4494213"/>
          <p14:tracePt t="44787" x="4608513" y="4400550"/>
          <p14:tracePt t="44804" x="4537075" y="4365625"/>
          <p14:tracePt t="44821" x="4514850" y="4343400"/>
          <p14:tracePt t="44837" x="4508500" y="4329113"/>
          <p14:tracePt t="44854" x="4479925" y="4308475"/>
          <p14:tracePt t="44872" x="4471988" y="4300538"/>
          <p14:tracePt t="44889" x="4429125" y="4243388"/>
          <p14:tracePt t="44905" x="4379913" y="4151313"/>
          <p14:tracePt t="44922" x="4329113" y="4057650"/>
          <p14:tracePt t="44938" x="4294188" y="4000500"/>
          <p14:tracePt t="44955" x="4271963" y="3951288"/>
          <p14:tracePt t="44972" x="4251325" y="3908425"/>
          <p14:tracePt t="44989" x="4214813" y="3779838"/>
          <p14:tracePt t="45006" x="4194175" y="3708400"/>
          <p14:tracePt t="45023" x="4157663" y="3614738"/>
          <p14:tracePt t="45040" x="4129088" y="3557588"/>
          <p14:tracePt t="45057" x="4100513" y="3500438"/>
          <p14:tracePt t="45073" x="4086225" y="3471863"/>
          <p14:tracePt t="45091" x="4079875" y="3443288"/>
          <p14:tracePt t="45108" x="4057650" y="3394075"/>
          <p14:tracePt t="45124" x="4029075" y="3343275"/>
          <p14:tracePt t="45141" x="4022725" y="3314700"/>
          <p14:tracePt t="45158" x="4008438" y="3271838"/>
          <p14:tracePt t="45175" x="4000500" y="3222625"/>
          <p14:tracePt t="45192" x="3979863" y="3157538"/>
          <p14:tracePt t="45209" x="3929063" y="3100388"/>
          <p14:tracePt t="45225" x="3894138" y="3065463"/>
          <p14:tracePt t="45242" x="3879850" y="3057525"/>
          <p14:tracePt t="45259" x="3871913" y="3043238"/>
          <p14:tracePt t="45276" x="3865563" y="3036888"/>
          <p14:tracePt t="45292" x="3857625" y="3028950"/>
          <p14:tracePt t="45310" x="3836988" y="2986088"/>
          <p14:tracePt t="45327" x="3800475" y="2943225"/>
          <p14:tracePt t="45343" x="3771900" y="2908300"/>
          <p14:tracePt t="45360" x="3757613" y="2900363"/>
          <p14:tracePt t="45377" x="3736975" y="2894013"/>
          <p14:tracePt t="45393" x="3729038" y="2879725"/>
          <p14:tracePt t="45411" x="3708400" y="2865438"/>
          <p14:tracePt t="45427" x="3700463" y="2857500"/>
          <p14:tracePt t="45444" x="3694113" y="2851150"/>
          <p14:tracePt t="45461" x="3686175" y="2843213"/>
          <p14:tracePt t="45478" x="3671888" y="2814638"/>
          <p14:tracePt t="45494" x="3636963" y="2757488"/>
          <p14:tracePt t="45511" x="3600450" y="2686050"/>
          <p14:tracePt t="45528" x="3571875" y="2651125"/>
          <p14:tracePt t="45546" x="3536950" y="2608263"/>
          <p14:tracePt t="45562" x="3536950" y="2593975"/>
          <p14:tracePt t="45579" x="3529013" y="2593975"/>
          <p14:tracePt t="45595" x="3522663" y="2586038"/>
          <p14:tracePt t="45612" x="3514725" y="2571750"/>
          <p14:tracePt t="45629" x="3486150" y="2471738"/>
          <p14:tracePt t="45647" x="3471863" y="2386013"/>
          <p14:tracePt t="45664" x="3465513" y="2322513"/>
          <p14:tracePt t="45680" x="3451225" y="2179638"/>
          <p14:tracePt t="45697" x="3443288" y="2079625"/>
          <p14:tracePt t="45713" x="3422650" y="2028825"/>
          <p14:tracePt t="45731" x="3422650" y="2022475"/>
          <p14:tracePt t="45747" x="3422650" y="2014538"/>
          <p14:tracePt t="45929" x="3422650" y="2036763"/>
          <p14:tracePt t="45937" x="3422650" y="2093913"/>
          <p14:tracePt t="45945" x="3422650" y="2128838"/>
          <p14:tracePt t="45953" x="3422650" y="2165350"/>
          <p14:tracePt t="45966" x="3422650" y="2208213"/>
          <p14:tracePt t="45983" x="3422650" y="2243138"/>
          <p14:tracePt t="46000" x="3422650" y="2265363"/>
          <p14:tracePt t="46017" x="3422650" y="2308225"/>
          <p14:tracePt t="46034" x="3429000" y="2371725"/>
          <p14:tracePt t="46050" x="3443288" y="2428875"/>
          <p14:tracePt t="46053" x="3443288" y="2457450"/>
          <p14:tracePt t="46067" x="3451225" y="2522538"/>
          <p14:tracePt t="46084" x="3457575" y="2565400"/>
          <p14:tracePt t="46101" x="3457575" y="2600325"/>
          <p14:tracePt t="46118" x="3457575" y="2628900"/>
          <p14:tracePt t="46135" x="3457575" y="2643188"/>
          <p14:tracePt t="46151" x="3457575" y="2657475"/>
          <p14:tracePt t="46169" x="3457575" y="2665413"/>
          <p14:tracePt t="46234" x="3457575" y="2671763"/>
          <p14:tracePt t="46257" x="3457575" y="2679700"/>
          <p14:tracePt t="46343" x="3457575" y="2686050"/>
          <p14:tracePt t="46358" x="3457575" y="2693988"/>
          <p14:tracePt t="46366" x="3457575" y="2708275"/>
          <p14:tracePt t="46373" x="3457575" y="2722563"/>
          <p14:tracePt t="46387" x="3465513" y="2751138"/>
          <p14:tracePt t="46404" x="3471863" y="2765425"/>
          <p14:tracePt t="46545" x="3479800" y="2765425"/>
          <p14:tracePt t="46632" x="3479800" y="2757488"/>
          <p14:tracePt t="46639" x="3479800" y="2736850"/>
          <p14:tracePt t="46646" x="3479800" y="2714625"/>
          <p14:tracePt t="46658" x="3479800" y="2686050"/>
          <p14:tracePt t="46674" x="3500438" y="2600325"/>
          <p14:tracePt t="46691" x="3514725" y="2528888"/>
          <p14:tracePt t="46708" x="3529013" y="2457450"/>
          <p14:tracePt t="46725" x="3529013" y="2422525"/>
          <p14:tracePt t="46741" x="3522663" y="2400300"/>
          <p14:tracePt t="46758" x="3522663" y="2386013"/>
          <p14:tracePt t="46775" x="3514725" y="2379663"/>
          <p14:tracePt t="46792" x="3514725" y="2357438"/>
          <p14:tracePt t="46809" x="3514725" y="2328863"/>
          <p14:tracePt t="46825" x="3514725" y="2308225"/>
          <p14:tracePt t="46842" x="3514725" y="2293938"/>
          <p14:tracePt t="46859" x="3514725" y="2265363"/>
          <p14:tracePt t="46877" x="3514725" y="2243138"/>
          <p14:tracePt t="46893" x="3514725" y="2214563"/>
          <p14:tracePt t="46910" x="3514725" y="2200275"/>
          <p14:tracePt t="46927" x="3508375" y="2165350"/>
          <p14:tracePt t="46944" x="3494088" y="2143125"/>
          <p14:tracePt t="46960" x="3486150" y="2128838"/>
          <p14:tracePt t="46977" x="3479800" y="2128838"/>
          <p14:tracePt t="46994" x="3479800" y="2122488"/>
          <p14:tracePt t="47109" x="3479800" y="2128838"/>
          <p14:tracePt t="47116" x="3471863" y="2157413"/>
          <p14:tracePt t="47129" x="3471863" y="2179638"/>
          <p14:tracePt t="47147" x="3465513" y="2222500"/>
          <p14:tracePt t="47163" x="3465513" y="2251075"/>
          <p14:tracePt t="47179" x="3465513" y="2257425"/>
          <p14:tracePt t="47196" x="3465513" y="2271713"/>
          <p14:tracePt t="47213" x="3465513" y="2300288"/>
          <p14:tracePt t="47230" x="3479800" y="2328863"/>
          <p14:tracePt t="47247" x="3479800" y="2371725"/>
          <p14:tracePt t="47263" x="3486150" y="2408238"/>
          <p14:tracePt t="47283" x="3494088" y="2428875"/>
          <p14:tracePt t="47297" x="3494088" y="2436813"/>
          <p14:tracePt t="47314" x="3494088" y="2451100"/>
          <p14:tracePt t="47331" x="3494088" y="2465388"/>
          <p14:tracePt t="47348" x="3494088" y="2486025"/>
          <p14:tracePt t="47364" x="3508375" y="2536825"/>
          <p14:tracePt t="47381" x="3508375" y="2593975"/>
          <p14:tracePt t="47399" x="3514725" y="2643188"/>
          <p14:tracePt t="47416" x="3514725" y="2665413"/>
          <p14:tracePt t="47432" x="3514725" y="2679700"/>
          <p14:tracePt t="47436" x="3522663" y="2686050"/>
          <p14:tracePt t="47449" x="3522663" y="2693988"/>
          <p14:tracePt t="47569" x="3522663" y="2700338"/>
          <p14:tracePt t="50443" x="3551238" y="2714625"/>
          <p14:tracePt t="50450" x="3579813" y="2765425"/>
          <p14:tracePt t="50459" x="3636963" y="2822575"/>
          <p14:tracePt t="50468" x="3679825" y="2886075"/>
          <p14:tracePt t="50481" x="3786188" y="3008313"/>
          <p14:tracePt t="50499" x="3929063" y="3171825"/>
          <p14:tracePt t="50515" x="4179888" y="3408363"/>
          <p14:tracePt t="50533" x="4586288" y="3665538"/>
          <p14:tracePt t="50549" x="5014913" y="3965575"/>
          <p14:tracePt t="50551" x="5214938" y="4065588"/>
          <p14:tracePt t="50566" x="5386388" y="4165600"/>
          <p14:tracePt t="50583" x="5772150" y="4329113"/>
          <p14:tracePt t="50585" x="5965825" y="4437063"/>
          <p14:tracePt t="50600" x="6194425" y="4579938"/>
          <p14:tracePt t="50617" x="6294438" y="4665663"/>
          <p14:tracePt t="50634" x="6372225" y="4757738"/>
          <p14:tracePt t="50651" x="6408738" y="4837113"/>
          <p14:tracePt t="50667" x="6472238" y="4900613"/>
          <p14:tracePt t="50684" x="6494463" y="4929188"/>
          <p14:tracePt t="50701" x="6523038" y="4965700"/>
          <p14:tracePt t="50718" x="6557963" y="4986338"/>
          <p14:tracePt t="50734" x="6586538" y="5008563"/>
          <p14:tracePt t="50751" x="6643688" y="5051425"/>
          <p14:tracePt t="50769" x="6694488" y="5086350"/>
          <p14:tracePt t="50785" x="6800850" y="5143500"/>
          <p14:tracePt t="50802" x="6886575" y="5157788"/>
          <p14:tracePt t="50819" x="6915150" y="5157788"/>
          <p14:tracePt t="50836" x="6943725" y="5157788"/>
          <p14:tracePt t="50852" x="6951663" y="5157788"/>
          <p14:tracePt t="50914" x="6943725" y="5157788"/>
          <p14:tracePt t="50920" x="6937375" y="5157788"/>
          <p14:tracePt t="50944" x="6923088" y="5151438"/>
          <p14:tracePt t="50959" x="6915150" y="5151438"/>
          <p14:tracePt t="50966" x="6900863" y="5151438"/>
          <p14:tracePt t="50982" x="6894513" y="5151438"/>
          <p14:tracePt t="50990" x="6880225" y="5151438"/>
          <p14:tracePt t="51004" x="6872288" y="5151438"/>
          <p14:tracePt t="51022" x="6823075" y="5151438"/>
          <p14:tracePt t="51038" x="6765925" y="5143500"/>
          <p14:tracePt t="51055" x="6715125" y="5143500"/>
          <p14:tracePt t="51071" x="6651625" y="5143500"/>
          <p14:tracePt t="51088" x="6600825" y="5157788"/>
          <p14:tracePt t="51105" x="6565900" y="5186363"/>
          <p14:tracePt t="51139" x="6557963" y="5186363"/>
          <p14:tracePt t="51171" x="6557963" y="5194300"/>
          <p14:tracePt t="51176" x="6557963" y="5200650"/>
          <p14:tracePt t="51190" x="6557963" y="5214938"/>
          <p14:tracePt t="51207" x="6543675" y="5243513"/>
          <p14:tracePt t="51224" x="6537325" y="5257800"/>
          <p14:tracePt t="51240" x="6537325" y="5265738"/>
          <p14:tracePt t="51257" x="6529388" y="5265738"/>
          <p14:tracePt t="51273" x="6529388" y="5272088"/>
          <p14:tracePt t="51290" x="6523038" y="5286375"/>
          <p14:tracePt t="51308" x="6508750" y="5308600"/>
          <p14:tracePt t="51324" x="6494463" y="5329238"/>
          <p14:tracePt t="51341" x="6429375" y="5351463"/>
          <p14:tracePt t="51358" x="6394450" y="5365750"/>
          <p14:tracePt t="51374" x="6323013" y="5365750"/>
          <p14:tracePt t="51391" x="6257925" y="5372100"/>
          <p14:tracePt t="51408" x="6129338" y="5386388"/>
          <p14:tracePt t="51426" x="5922963" y="5386388"/>
          <p14:tracePt t="51442" x="5757863" y="5380038"/>
          <p14:tracePt t="51459" x="5522913" y="5365750"/>
          <p14:tracePt t="51476" x="5280025" y="5351463"/>
          <p14:tracePt t="51492" x="5037138" y="5351463"/>
          <p14:tracePt t="51509" x="4822825" y="5351463"/>
          <p14:tracePt t="51527" x="4651375" y="5329238"/>
          <p14:tracePt t="51543" x="4465638" y="5329238"/>
          <p14:tracePt t="51560" x="4343400" y="5329238"/>
          <p14:tracePt t="51578" x="4265613" y="5322888"/>
          <p14:tracePt t="51594" x="4179888" y="5322888"/>
          <p14:tracePt t="51610" x="4108450" y="5314950"/>
          <p14:tracePt t="51630" x="4071938" y="5314950"/>
          <p14:tracePt t="51644" x="4014788" y="5314950"/>
          <p14:tracePt t="51661" x="3871913" y="5329238"/>
          <p14:tracePt t="51678" x="3814763" y="5329238"/>
          <p14:tracePt t="51696" x="3751263" y="5329238"/>
          <p14:tracePt t="51712" x="3686175" y="5322888"/>
          <p14:tracePt t="51728" x="3636963" y="5308600"/>
          <p14:tracePt t="51745" x="3586163" y="5300663"/>
          <p14:tracePt t="51762" x="3514725" y="5294313"/>
          <p14:tracePt t="51779" x="3486150" y="5294313"/>
          <p14:tracePt t="51796" x="3471863" y="5286375"/>
          <p14:tracePt t="51813" x="3457575" y="5286375"/>
          <p14:tracePt t="51846" x="3451225" y="5286375"/>
          <p14:tracePt t="51863" x="3429000" y="5280025"/>
          <p14:tracePt t="51880" x="3422650" y="5272088"/>
          <p14:tracePt t="51897" x="3408363" y="5265738"/>
          <p14:tracePt t="51914" x="3400425" y="5265738"/>
          <p14:tracePt t="51930" x="3394075" y="5265738"/>
          <p14:tracePt t="51965" x="3394075" y="5257800"/>
          <p14:tracePt t="51981" x="3386138" y="5251450"/>
          <p14:tracePt t="51998" x="3386138" y="5243513"/>
          <p14:tracePt t="52015" x="3379788" y="5243513"/>
          <p14:tracePt t="52171" x="3371850" y="5237163"/>
          <p14:tracePt t="52175" x="3365500" y="5237163"/>
          <p14:tracePt t="52185" x="3351213" y="5237163"/>
          <p14:tracePt t="52209" x="3343275" y="5229225"/>
          <p14:tracePt t="52340" x="3328988" y="5229225"/>
          <p14:tracePt t="52349" x="3322638" y="5229225"/>
          <p14:tracePt t="52356" x="3314700" y="5229225"/>
          <p14:tracePt t="52369" x="3308350" y="5229225"/>
          <p14:tracePt t="52389" x="3300413" y="5229225"/>
          <p14:tracePt t="52405" x="3294063" y="5229225"/>
          <p14:tracePt t="52421" x="3279775" y="5222875"/>
          <p14:tracePt t="52436" x="3265488" y="5222875"/>
          <p14:tracePt t="52453" x="3243263" y="5214938"/>
          <p14:tracePt t="52469" x="3214688" y="5214938"/>
          <p14:tracePt t="52487" x="3186113" y="5208588"/>
          <p14:tracePt t="52504" x="3171825" y="5200650"/>
          <p14:tracePt t="52520" x="3165475" y="5200650"/>
          <p14:tracePt t="52716" x="3179763" y="5200650"/>
          <p14:tracePt t="52725" x="3194050" y="5200650"/>
          <p14:tracePt t="52741" x="3214688" y="5200650"/>
          <p14:tracePt t="52748" x="3228975" y="5208588"/>
          <p14:tracePt t="52756" x="3243263" y="5214938"/>
          <p14:tracePt t="52774" x="3279775" y="5214938"/>
          <p14:tracePt t="52790" x="3294063" y="5229225"/>
          <p14:tracePt t="52807" x="3322638" y="5229225"/>
          <p14:tracePt t="52823" x="3379788" y="5237163"/>
          <p14:tracePt t="52841" x="3400425" y="5243513"/>
          <p14:tracePt t="52857" x="3471863" y="5251450"/>
          <p14:tracePt t="52874" x="3536950" y="5265738"/>
          <p14:tracePt t="52891" x="3636963" y="5286375"/>
          <p14:tracePt t="52908" x="3736975" y="5314950"/>
          <p14:tracePt t="52925" x="3851275" y="5337175"/>
          <p14:tracePt t="52942" x="3957638" y="5351463"/>
          <p14:tracePt t="52958" x="4065588" y="5372100"/>
          <p14:tracePt t="52975" x="4143375" y="5386388"/>
          <p14:tracePt t="52992" x="4237038" y="5400675"/>
          <p14:tracePt t="53009" x="4371975" y="5414963"/>
          <p14:tracePt t="53026" x="4508500" y="5443538"/>
          <p14:tracePt t="53043" x="4714875" y="5457825"/>
          <p14:tracePt t="53060" x="4857750" y="5472113"/>
          <p14:tracePt t="53077" x="5022850" y="5486400"/>
          <p14:tracePt t="53094" x="5208588" y="5500688"/>
          <p14:tracePt t="53110" x="5322888" y="5514975"/>
          <p14:tracePt t="53127" x="5494338" y="5537200"/>
          <p14:tracePt t="53144" x="5743575" y="5537200"/>
          <p14:tracePt t="53160" x="6100763" y="5537200"/>
          <p14:tracePt t="53178" x="6300788" y="5537200"/>
          <p14:tracePt t="53194" x="6494463" y="5537200"/>
          <p14:tracePt t="53212" x="6723063" y="5572125"/>
          <p14:tracePt t="53229" x="6965950" y="5600700"/>
          <p14:tracePt t="53245" x="7108825" y="5622925"/>
          <p14:tracePt t="53262" x="7237413" y="5622925"/>
          <p14:tracePt t="53279" x="7251700" y="5622925"/>
          <p14:tracePt t="53451" x="7237413" y="5622925"/>
          <p14:tracePt t="53459" x="7208838" y="5622925"/>
          <p14:tracePt t="53467" x="7143750" y="5622925"/>
          <p14:tracePt t="53481" x="7043738" y="5622925"/>
          <p14:tracePt t="53498" x="6757988" y="5622925"/>
          <p14:tracePt t="53514" x="6557963" y="5600700"/>
          <p14:tracePt t="53531" x="6257925" y="5572125"/>
          <p14:tracePt t="53548" x="5957888" y="5514975"/>
          <p14:tracePt t="53565" x="5737225" y="5494338"/>
          <p14:tracePt t="53583" x="5357813" y="5472113"/>
          <p14:tracePt t="53599" x="5180013" y="5422900"/>
          <p14:tracePt t="53616" x="5014913" y="5408613"/>
          <p14:tracePt t="53632" x="4822825" y="5380038"/>
          <p14:tracePt t="53649" x="4672013" y="5380038"/>
          <p14:tracePt t="53666" x="4508500" y="5372100"/>
          <p14:tracePt t="53683" x="4314825" y="5365750"/>
          <p14:tracePt t="53700" x="4194175" y="5351463"/>
          <p14:tracePt t="53717" x="4065588" y="5314950"/>
          <p14:tracePt t="53734" x="3914775" y="5314950"/>
          <p14:tracePt t="53750" x="3765550" y="5300663"/>
          <p14:tracePt t="53767" x="3643313" y="5294313"/>
          <p14:tracePt t="53784" x="3514725" y="5286375"/>
          <p14:tracePt t="53801" x="3422650" y="5272088"/>
          <p14:tracePt t="53803" x="3394075" y="5257800"/>
          <p14:tracePt t="53818" x="3357563" y="5251450"/>
          <p14:tracePt t="53834" x="3336925" y="5237163"/>
          <p14:tracePt t="53852" x="3322638" y="5237163"/>
          <p14:tracePt t="53868" x="3314700" y="5237163"/>
          <p14:tracePt t="53974" x="3308350" y="5237163"/>
          <p14:tracePt t="53983" x="3300413" y="5237163"/>
          <p14:tracePt t="54005" x="3300413" y="5229225"/>
          <p14:tracePt t="54865" x="3308350" y="5229225"/>
          <p14:tracePt t="54898" x="3308350" y="5237163"/>
          <p14:tracePt t="54959" x="3314700" y="5237163"/>
          <p14:tracePt t="54982" x="3328988" y="5243513"/>
          <p14:tracePt t="54988" x="3336925" y="5243513"/>
          <p14:tracePt t="54997" x="3351213" y="5243513"/>
          <p14:tracePt t="55014" x="3386138" y="5251450"/>
          <p14:tracePt t="55031" x="3443288" y="5265738"/>
          <p14:tracePt t="55048" x="3514725" y="5300663"/>
          <p14:tracePt t="55064" x="3586163" y="5314950"/>
          <p14:tracePt t="55082" x="3722688" y="5322888"/>
          <p14:tracePt t="55098" x="3808413" y="5343525"/>
          <p14:tracePt t="55115" x="3894138" y="5351463"/>
          <p14:tracePt t="55132" x="4000500" y="5372100"/>
          <p14:tracePt t="55148" x="4108450" y="5386388"/>
          <p14:tracePt t="55166" x="4179888" y="5400675"/>
          <p14:tracePt t="55182" x="4322763" y="5408613"/>
          <p14:tracePt t="55186" x="4371975" y="5414963"/>
          <p14:tracePt t="55200" x="4457700" y="5422900"/>
          <p14:tracePt t="55216" x="4614863" y="5443538"/>
          <p14:tracePt t="55234" x="4743450" y="5465763"/>
          <p14:tracePt t="55250" x="4843463" y="5465763"/>
          <p14:tracePt t="55267" x="4937125" y="5472113"/>
          <p14:tracePt t="55284" x="5037138" y="5480050"/>
          <p14:tracePt t="55300" x="5137150" y="5494338"/>
          <p14:tracePt t="55303" x="5186363" y="5500688"/>
          <p14:tracePt t="55318" x="5286375" y="5500688"/>
          <p14:tracePt t="55335" x="5414963" y="5494338"/>
          <p14:tracePt t="55351" x="5543550" y="5494338"/>
          <p14:tracePt t="55368" x="5665788" y="5494338"/>
          <p14:tracePt t="55385" x="5780088" y="5494338"/>
          <p14:tracePt t="55402" x="5980113" y="5494338"/>
          <p14:tracePt t="55419" x="6115050" y="5472113"/>
          <p14:tracePt t="55436" x="6229350" y="5472113"/>
          <p14:tracePt t="55452" x="6343650" y="5457825"/>
          <p14:tracePt t="55470" x="6457950" y="5443538"/>
          <p14:tracePt t="55486" x="6543675" y="5437188"/>
          <p14:tracePt t="55502" x="6623050" y="5437188"/>
          <p14:tracePt t="55503" x="6657975" y="5437188"/>
          <p14:tracePt t="55520" x="6715125" y="5422900"/>
          <p14:tracePt t="55536" x="6765925" y="5400675"/>
          <p14:tracePt t="55553" x="6786563" y="5394325"/>
          <p14:tracePt t="55570" x="6794500" y="5386388"/>
          <p14:tracePt t="55587" x="6808788" y="5380038"/>
          <p14:tracePt t="55604" x="6808788" y="5372100"/>
          <p14:tracePt t="55621" x="6808788" y="5365750"/>
          <p14:tracePt t="55637" x="6808788" y="5357813"/>
          <p14:tracePt t="55655" x="6815138" y="5337175"/>
          <p14:tracePt t="55671" x="6843713" y="5294313"/>
          <p14:tracePt t="55688" x="6851650" y="5237163"/>
          <p14:tracePt t="55705" x="6865938" y="5208588"/>
          <p14:tracePt t="55721" x="6865938" y="5194300"/>
          <p14:tracePt t="55740" x="6865938" y="5172075"/>
          <p14:tracePt t="55756" x="6865938" y="5165725"/>
          <p14:tracePt t="55772" x="6851650" y="5137150"/>
          <p14:tracePt t="55789" x="6843713" y="5114925"/>
          <p14:tracePt t="55806" x="6823075" y="5086350"/>
          <p14:tracePt t="55822" x="6815138" y="5080000"/>
          <p14:tracePt t="55840" x="6780213" y="5057775"/>
          <p14:tracePt t="55857" x="6780213" y="5029200"/>
          <p14:tracePt t="55873" x="6772275" y="4986338"/>
          <p14:tracePt t="55890" x="6765925" y="4957763"/>
          <p14:tracePt t="55907" x="6765925" y="4943475"/>
          <p14:tracePt t="55924" x="6757988" y="4929188"/>
          <p14:tracePt t="55940" x="6757988" y="4879975"/>
          <p14:tracePt t="55942" x="6757988" y="4851400"/>
          <p14:tracePt t="55957" x="6743700" y="4822825"/>
          <p14:tracePt t="55974" x="6729413" y="4794250"/>
          <p14:tracePt t="55991" x="6700838" y="4743450"/>
          <p14:tracePt t="56009" x="6665913" y="4679950"/>
          <p14:tracePt t="56025" x="6651625" y="4608513"/>
          <p14:tracePt t="56041" x="6623050" y="4537075"/>
          <p14:tracePt t="56059" x="6608763" y="4486275"/>
          <p14:tracePt t="56075" x="6608763" y="4471988"/>
          <p14:tracePt t="56168" x="6608763" y="4465638"/>
          <p14:tracePt t="56175" x="6600825" y="4465638"/>
          <p14:tracePt t="56192" x="6594475" y="4457700"/>
          <p14:tracePt t="56217" x="6586538" y="4451350"/>
          <p14:tracePt t="56224" x="6586538" y="4443413"/>
          <p14:tracePt t="56238" x="6580188" y="4437063"/>
          <p14:tracePt t="56247" x="6572250" y="4437063"/>
          <p14:tracePt t="56260" x="6572250" y="4429125"/>
          <p14:tracePt t="56278" x="6557963" y="4414838"/>
          <p14:tracePt t="56334" x="6551613" y="4414838"/>
          <p14:tracePt t="56382" x="6551613" y="4408488"/>
          <p14:tracePt t="56685" x="6551613" y="4400550"/>
          <p14:tracePt t="56788" x="6551613" y="4394200"/>
          <p14:tracePt t="56804" x="6551613" y="4386263"/>
          <p14:tracePt t="56833" x="6551613" y="4379913"/>
          <p14:tracePt t="56997" x="6551613" y="4371975"/>
          <p14:tracePt t="58091" x="6551613" y="4379913"/>
          <p14:tracePt t="58115" x="6551613" y="4386263"/>
          <p14:tracePt t="58132" x="6551613" y="4394200"/>
          <p14:tracePt t="58136" x="6551613" y="4400550"/>
          <p14:tracePt t="58162" x="6551613" y="4408488"/>
          <p14:tracePt t="58167" x="6551613" y="4414838"/>
          <p14:tracePt t="58181" x="6557963" y="4422775"/>
          <p14:tracePt t="58198" x="6557963" y="4451350"/>
          <p14:tracePt t="58215" x="6557963" y="4479925"/>
          <p14:tracePt t="58232" x="6557963" y="4500563"/>
          <p14:tracePt t="58249" x="6557963" y="4508500"/>
          <p14:tracePt t="58266" x="6557963" y="4522788"/>
          <p14:tracePt t="58284" x="6551613" y="4537075"/>
          <p14:tracePt t="58299" x="6543675" y="4551363"/>
          <p14:tracePt t="58316" x="6543675" y="4594225"/>
          <p14:tracePt t="58333" x="6537325" y="4629150"/>
          <p14:tracePt t="58350" x="6529388" y="4679950"/>
          <p14:tracePt t="58367" x="6529388" y="4737100"/>
          <p14:tracePt t="58383" x="6529388" y="4772025"/>
          <p14:tracePt t="58401" x="6529388" y="4808538"/>
          <p14:tracePt t="58403" x="6529388" y="4829175"/>
          <p14:tracePt t="58418" x="6529388" y="4857750"/>
          <p14:tracePt t="58435" x="6529388" y="4894263"/>
          <p14:tracePt t="58451" x="6529388" y="4937125"/>
          <p14:tracePt t="58468" x="6529388" y="4972050"/>
          <p14:tracePt t="58472" x="6529388" y="4994275"/>
          <p14:tracePt t="58484" x="6537325" y="5014913"/>
          <p14:tracePt t="58501" x="6537325" y="5037138"/>
          <p14:tracePt t="58519" x="6537325" y="5043488"/>
          <p14:tracePt t="58629" x="6543675" y="5051425"/>
          <p14:tracePt t="58652" x="6551613" y="5051425"/>
          <p14:tracePt t="58661" x="6557963" y="5051425"/>
          <p14:tracePt t="58670" x="6565900" y="5057775"/>
          <p14:tracePt t="58690" x="6580188" y="5057775"/>
          <p14:tracePt t="58704" x="6586538" y="5065713"/>
          <p14:tracePt t="58721" x="6600825" y="5065713"/>
          <p14:tracePt t="58738" x="6643688" y="5086350"/>
          <p14:tracePt t="58754" x="6686550" y="5108575"/>
          <p14:tracePt t="58771" x="6729413" y="5122863"/>
          <p14:tracePt t="58788" x="6780213" y="5129213"/>
          <p14:tracePt t="58805" x="6815138" y="5137150"/>
          <p14:tracePt t="58822" x="6829425" y="5143500"/>
          <p14:tracePt t="58839" x="6843713" y="5143500"/>
          <p14:tracePt t="59059" x="6843713" y="5151438"/>
          <p14:tracePt t="59074" x="6843713" y="5165725"/>
          <p14:tracePt t="59082" x="6843713" y="5172075"/>
          <p14:tracePt t="59099" x="6843713" y="5186363"/>
          <p14:tracePt t="59114" x="6843713" y="5194300"/>
          <p14:tracePt t="59125" x="6843713" y="5200650"/>
          <p14:tracePt t="59142" x="6837363" y="5208588"/>
          <p14:tracePt t="59159" x="6837363" y="5214938"/>
          <p14:tracePt t="59176" x="6808788" y="5280025"/>
          <p14:tracePt t="59192" x="6780213" y="5294313"/>
          <p14:tracePt t="59209" x="6757988" y="5300663"/>
          <p14:tracePt t="59229" x="6751638" y="5308600"/>
          <p14:tracePt t="59243" x="6737350" y="5308600"/>
          <p14:tracePt t="59259" x="6723063" y="5322888"/>
          <p14:tracePt t="59277" x="6694488" y="5337175"/>
          <p14:tracePt t="59294" x="6672263" y="5343525"/>
          <p14:tracePt t="59310" x="6643688" y="5351463"/>
          <p14:tracePt t="59327" x="6600825" y="5372100"/>
          <p14:tracePt t="59344" x="6557963" y="5408613"/>
          <p14:tracePt t="59362" x="6494463" y="5429250"/>
          <p14:tracePt t="59378" x="6415088" y="5451475"/>
          <p14:tracePt t="59395" x="6300788" y="5465763"/>
          <p14:tracePt t="59411" x="6200775" y="5472113"/>
          <p14:tracePt t="59428" x="6094413" y="5480050"/>
          <p14:tracePt t="59445" x="6037263" y="5486400"/>
          <p14:tracePt t="59462" x="5943600" y="5514975"/>
          <p14:tracePt t="59480" x="5829300" y="5537200"/>
          <p14:tracePt t="59496" x="5765800" y="5580063"/>
          <p14:tracePt t="59513" x="5694363" y="5580063"/>
          <p14:tracePt t="59529" x="5665788" y="5580063"/>
          <p14:tracePt t="59546" x="5629275" y="5586413"/>
          <p14:tracePt t="59563" x="5557838" y="5594350"/>
          <p14:tracePt t="59580" x="5508625" y="5614988"/>
          <p14:tracePt t="59597" x="5437188" y="5637213"/>
          <p14:tracePt t="59614" x="5365750" y="5657850"/>
          <p14:tracePt t="59631" x="5343525" y="5665788"/>
          <p14:tracePt t="59648" x="5308600" y="5680075"/>
          <p14:tracePt t="59665" x="5280025" y="5680075"/>
          <p14:tracePt t="59682" x="5243513" y="5680075"/>
          <p14:tracePt t="59698" x="5200650" y="5700713"/>
          <p14:tracePt t="59714" x="5157788" y="5708650"/>
          <p14:tracePt t="59732" x="5122863" y="5715000"/>
          <p14:tracePt t="59748" x="5114925" y="5715000"/>
          <p14:tracePt t="59765" x="5094288" y="5715000"/>
          <p14:tracePt t="59783" x="5080000" y="5722938"/>
          <p14:tracePt t="59800" x="5065713" y="5729288"/>
          <p14:tracePt t="59816" x="5037138" y="5737225"/>
          <p14:tracePt t="59832" x="5022850" y="5737225"/>
          <p14:tracePt t="59849" x="4994275" y="5743575"/>
          <p14:tracePt t="59866" x="4972050" y="5751513"/>
          <p14:tracePt t="59883" x="4965700" y="5751513"/>
          <p14:tracePt t="59900" x="4943475" y="5751513"/>
          <p14:tracePt t="59917" x="4900613" y="5757863"/>
          <p14:tracePt t="59934" x="4879975" y="5772150"/>
          <p14:tracePt t="59950" x="4843463" y="5772150"/>
          <p14:tracePt t="59967" x="4808538" y="5786438"/>
          <p14:tracePt t="59972" x="4794250" y="5786438"/>
          <p14:tracePt t="59984" x="4765675" y="5794375"/>
          <p14:tracePt t="60001" x="4722813" y="5822950"/>
          <p14:tracePt t="60019" x="4657725" y="5837238"/>
          <p14:tracePt t="60021" x="4629150" y="5843588"/>
          <p14:tracePt t="60035" x="4579938" y="5843588"/>
          <p14:tracePt t="60052" x="4551363" y="5843588"/>
          <p14:tracePt t="60069" x="4508500" y="5843588"/>
          <p14:tracePt t="60085" x="4451350" y="5843588"/>
          <p14:tracePt t="60102" x="4400550" y="5843588"/>
          <p14:tracePt t="60119" x="4357688" y="5843588"/>
          <p14:tracePt t="60136" x="4314825" y="5843588"/>
          <p14:tracePt t="60153" x="4265613" y="5843588"/>
          <p14:tracePt t="60172" x="4214813" y="5843588"/>
          <p14:tracePt t="60186" x="4157663" y="5843588"/>
          <p14:tracePt t="60203" x="4100513" y="5837238"/>
          <p14:tracePt t="60220" x="4008438" y="5837238"/>
          <p14:tracePt t="60222" x="3979863" y="5822950"/>
          <p14:tracePt t="60237" x="3914775" y="5815013"/>
          <p14:tracePt t="60253" x="3865563" y="5800725"/>
          <p14:tracePt t="60270" x="3822700" y="5794375"/>
          <p14:tracePt t="60289" x="3786188" y="5780088"/>
          <p14:tracePt t="60304" x="3743325" y="5765800"/>
          <p14:tracePt t="60321" x="3694113" y="5743575"/>
          <p14:tracePt t="60338" x="3636963" y="5729288"/>
          <p14:tracePt t="60355" x="3571875" y="5700713"/>
          <p14:tracePt t="60372" x="3529013" y="5680075"/>
          <p14:tracePt t="60389" x="3508375" y="5672138"/>
          <p14:tracePt t="60405" x="3479800" y="5657850"/>
          <p14:tracePt t="60423" x="3451225" y="5651500"/>
          <p14:tracePt t="60439" x="3436938" y="5629275"/>
          <p14:tracePt t="60457" x="3408363" y="5622925"/>
          <p14:tracePt t="60473" x="3379788" y="5594350"/>
          <p14:tracePt t="60489" x="3365500" y="5586413"/>
          <p14:tracePt t="60507" x="3343275" y="5572125"/>
          <p14:tracePt t="60524" x="3336925" y="5565775"/>
          <p14:tracePt t="60540" x="3328988" y="5565775"/>
          <p14:tracePt t="60557" x="3322638" y="5557838"/>
          <p14:tracePt t="60574" x="3322638" y="5543550"/>
          <p14:tracePt t="60591" x="3322638" y="5537200"/>
          <p14:tracePt t="60608" x="3314700" y="5508625"/>
          <p14:tracePt t="60624" x="3308350" y="5494338"/>
          <p14:tracePt t="60641" x="3308350" y="5480050"/>
          <p14:tracePt t="60658" x="3300413" y="5465763"/>
          <p14:tracePt t="60675" x="3300413" y="5451475"/>
          <p14:tracePt t="60692" x="3300413" y="5443538"/>
          <p14:tracePt t="60709" x="3294063" y="5437188"/>
          <p14:tracePt t="60730" x="3286125" y="5429250"/>
          <p14:tracePt t="60754" x="3286125" y="5422900"/>
          <p14:tracePt t="60762" x="3286125" y="5414963"/>
          <p14:tracePt t="60778" x="3286125" y="5408613"/>
          <p14:tracePt t="60793" x="3286125" y="5400675"/>
          <p14:tracePt t="60810" x="3286125" y="5386388"/>
          <p14:tracePt t="60896" x="3286125" y="5380038"/>
          <p14:tracePt t="60902" x="3286125" y="5372100"/>
          <p14:tracePt t="60927" x="3286125" y="5365750"/>
          <p14:tracePt t="60989" x="3286125" y="5357813"/>
          <p14:tracePt t="61013" x="3286125" y="5351463"/>
          <p14:tracePt t="61090" x="3286125" y="5343525"/>
          <p14:tracePt t="61106" x="3286125" y="5337175"/>
          <p14:tracePt t="62263" x="3279775" y="5337175"/>
          <p14:tracePt t="62270" x="3279775" y="5329238"/>
          <p14:tracePt t="62277" x="3271838" y="5329238"/>
          <p14:tracePt t="62292" x="3265488" y="5329238"/>
          <p14:tracePt t="62309" x="3265488" y="5322888"/>
          <p14:tracePt t="62441" x="3265488" y="5314950"/>
          <p14:tracePt t="62450" x="3265488" y="5308600"/>
          <p14:tracePt t="62460" x="3265488" y="5300663"/>
          <p14:tracePt t="62478" x="3265488" y="5294313"/>
          <p14:tracePt t="62495" x="3265488" y="5286375"/>
          <p14:tracePt t="63090" x="3265488" y="5280025"/>
          <p14:tracePt t="63106" x="3265488" y="5265738"/>
          <p14:tracePt t="63117" x="3265488" y="5214938"/>
          <p14:tracePt t="63121" x="3265488" y="5157788"/>
          <p14:tracePt t="63135" x="3265488" y="5108575"/>
          <p14:tracePt t="63152" x="3286125" y="4965700"/>
          <p14:tracePt t="63169" x="3308350" y="4865688"/>
          <p14:tracePt t="63185" x="3322638" y="4786313"/>
          <p14:tracePt t="63202" x="3328988" y="4722813"/>
          <p14:tracePt t="63220" x="3343275" y="4651375"/>
          <p14:tracePt t="63238" x="3351213" y="4486275"/>
          <p14:tracePt t="63253" x="3351213" y="4394200"/>
          <p14:tracePt t="63270" x="3351213" y="4294188"/>
          <p14:tracePt t="63287" x="3343275" y="4208463"/>
          <p14:tracePt t="63303" x="3328988" y="4094163"/>
          <p14:tracePt t="63320" x="3322638" y="4029075"/>
          <p14:tracePt t="63337" x="3322638" y="3929063"/>
          <p14:tracePt t="63355" x="3308350" y="3794125"/>
          <p14:tracePt t="63370" x="3300413" y="3622675"/>
          <p14:tracePt t="63388" x="3314700" y="3486150"/>
          <p14:tracePt t="63405" x="3322638" y="3243263"/>
          <p14:tracePt t="63421" x="3322638" y="3108325"/>
          <p14:tracePt t="63438" x="3322638" y="2979738"/>
          <p14:tracePt t="63455" x="3328988" y="2922588"/>
          <p14:tracePt t="63472" x="3328988" y="2914650"/>
          <p14:tracePt t="63488" x="3328988" y="2900363"/>
          <p14:tracePt t="63522" x="3336925" y="2900363"/>
          <p14:tracePt t="63539" x="3343275" y="2900363"/>
          <p14:tracePt t="63556" x="3351213" y="2894013"/>
          <p14:tracePt t="63573" x="3351213" y="2886075"/>
          <p14:tracePt t="63590" x="3365500" y="2865438"/>
          <p14:tracePt t="63607" x="3379788" y="2857500"/>
          <p14:tracePt t="63623" x="3386138" y="2851150"/>
          <p14:tracePt t="63723" x="3394075" y="2851150"/>
          <p14:tracePt t="63739" x="3400425" y="2843213"/>
          <p14:tracePt t="63942" x="3408363" y="2843213"/>
          <p14:tracePt t="63965" x="3414713" y="2843213"/>
          <p14:tracePt t="63981" x="3422650" y="2828925"/>
          <p14:tracePt t="63990" x="3429000" y="2828925"/>
          <p14:tracePt t="64004" x="3429000" y="2822575"/>
          <p14:tracePt t="64013" x="3436938" y="2822575"/>
          <p14:tracePt t="64028" x="3436938" y="2808288"/>
          <p14:tracePt t="64044" x="3436938" y="2794000"/>
          <p14:tracePt t="64062" x="3436938" y="2751138"/>
          <p14:tracePt t="64079" x="3436938" y="2671763"/>
          <p14:tracePt t="64095" x="3436938" y="2628900"/>
          <p14:tracePt t="64112" x="3436938" y="2608263"/>
          <p14:tracePt t="64115" x="3443288" y="2608263"/>
          <p14:tracePt t="64130" x="3443288" y="2600325"/>
          <p14:tracePt t="64145" x="3443288" y="2586038"/>
          <p14:tracePt t="64162" x="3443288" y="2579688"/>
          <p14:tracePt t="64185" x="3443288" y="2565400"/>
          <p14:tracePt t="64199" x="3443288" y="2557463"/>
          <p14:tracePt t="64223" x="3443288" y="2551113"/>
          <p14:tracePt t="64240" x="3443288" y="2536825"/>
          <p14:tracePt t="64246" x="3451225" y="2528888"/>
          <p14:tracePt t="64264" x="3457575" y="2508250"/>
          <p14:tracePt t="64281" x="3457575" y="2471738"/>
          <p14:tracePt t="64297" x="3457575" y="2443163"/>
          <p14:tracePt t="64301" x="3465513" y="2436813"/>
          <p14:tracePt t="64314" x="3465513" y="2414588"/>
          <p14:tracePt t="64332" x="3471863" y="2371725"/>
          <p14:tracePt t="64348" x="3471863" y="2365375"/>
          <p14:tracePt t="64365" x="3471863" y="2357438"/>
          <p14:tracePt t="64382" x="3471863" y="2351088"/>
          <p14:tracePt t="64399" x="3479800" y="2351088"/>
          <p14:tracePt t="64456" x="3479800" y="2371725"/>
          <p14:tracePt t="64464" x="3479800" y="2393950"/>
          <p14:tracePt t="64472" x="3479800" y="2422525"/>
          <p14:tracePt t="64482" x="3479800" y="2479675"/>
          <p14:tracePt t="64500" x="3457575" y="2543175"/>
          <p14:tracePt t="64516" x="3443288" y="2600325"/>
          <p14:tracePt t="64533" x="3429000" y="2714625"/>
          <p14:tracePt t="64550" x="3429000" y="2751138"/>
          <p14:tracePt t="64567" x="3429000" y="2765425"/>
          <p14:tracePt t="64676" x="3451225" y="2771775"/>
          <p14:tracePt t="64690" x="3479800" y="2771775"/>
          <p14:tracePt t="64698" x="3536950" y="2786063"/>
          <p14:tracePt t="64706" x="3600450" y="2794000"/>
          <p14:tracePt t="64719" x="3671888" y="2808288"/>
          <p14:tracePt t="64736" x="3822700" y="2865438"/>
          <p14:tracePt t="64752" x="3986213" y="2900363"/>
          <p14:tracePt t="64770" x="4057650" y="2908300"/>
          <p14:tracePt t="64787" x="4065588" y="2908300"/>
          <p14:tracePt t="64803" x="4057650" y="2894013"/>
          <p14:tracePt t="64820" x="4029075" y="2871788"/>
          <p14:tracePt t="64837" x="3986213" y="2851150"/>
          <p14:tracePt t="64854" x="3943350" y="2828925"/>
          <p14:tracePt t="64871" x="3908425" y="2828925"/>
          <p14:tracePt t="64887" x="3894138" y="2822575"/>
          <p14:tracePt t="64904" x="3879850" y="2822575"/>
          <p14:tracePt t="64920" x="3871913" y="2822575"/>
          <p14:tracePt t="65050" x="3871913" y="2814638"/>
          <p14:tracePt t="65058" x="3871913" y="2808288"/>
          <p14:tracePt t="65066" x="3871913" y="2800350"/>
          <p14:tracePt t="65074" x="3871913" y="2794000"/>
          <p14:tracePt t="65097" x="3865563" y="2786063"/>
          <p14:tracePt t="65246" x="3865563" y="2800350"/>
          <p14:tracePt t="65260" x="3857625" y="2814638"/>
          <p14:tracePt t="65268" x="3843338" y="2836863"/>
          <p14:tracePt t="65277" x="3843338" y="2843213"/>
          <p14:tracePt t="65292" x="3829050" y="2865438"/>
          <p14:tracePt t="65308" x="3822700" y="2886075"/>
          <p14:tracePt t="65325" x="3800475" y="2900363"/>
          <p14:tracePt t="65342" x="3786188" y="2922588"/>
          <p14:tracePt t="65359" x="3779838" y="2928938"/>
          <p14:tracePt t="65375" x="3765550" y="2943225"/>
          <p14:tracePt t="65378" x="3757613" y="2951163"/>
          <p14:tracePt t="65410" x="3751263" y="2957513"/>
          <p14:tracePt t="65426" x="3736975" y="2971800"/>
          <p14:tracePt t="65443" x="3729038" y="2986088"/>
          <p14:tracePt t="65460" x="3714750" y="2994025"/>
          <p14:tracePt t="65477" x="3694113" y="3008313"/>
          <p14:tracePt t="65494" x="3679825" y="3014663"/>
          <p14:tracePt t="65497" x="3665538" y="3022600"/>
          <p14:tracePt t="65510" x="3651250" y="3028950"/>
          <p14:tracePt t="65527" x="3622675" y="3051175"/>
          <p14:tracePt t="65544" x="3608388" y="3051175"/>
          <p14:tracePt t="65561" x="3594100" y="3057525"/>
          <p14:tracePt t="65578" x="3571875" y="3065463"/>
          <p14:tracePt t="65595" x="3557588" y="3065463"/>
          <p14:tracePt t="65612" x="3529013" y="3071813"/>
          <p14:tracePt t="65629" x="3508375" y="3071813"/>
          <p14:tracePt t="65645" x="3486150" y="3071813"/>
          <p14:tracePt t="65663" x="3451225" y="3071813"/>
          <p14:tracePt t="65679" x="3422650" y="3065463"/>
          <p14:tracePt t="65696" x="3371850" y="3057525"/>
          <p14:tracePt t="65714" x="3328988" y="3043238"/>
          <p14:tracePt t="65729" x="3314700" y="3043238"/>
          <p14:tracePt t="65747" x="3294063" y="3036888"/>
          <p14:tracePt t="65763" x="3271838" y="3036888"/>
          <p14:tracePt t="65780" x="3243263" y="3036888"/>
          <p14:tracePt t="65797" x="3228975" y="3036888"/>
          <p14:tracePt t="65814" x="3214688" y="3036888"/>
          <p14:tracePt t="65831" x="3208338" y="3036888"/>
          <p14:tracePt t="65856" x="3200400" y="3036888"/>
          <p14:tracePt t="65865" x="3194050" y="3036888"/>
          <p14:tracePt t="65881" x="3186113" y="3022600"/>
          <p14:tracePt t="65898" x="3171825" y="3008313"/>
          <p14:tracePt t="65915" x="3165475" y="3000375"/>
          <p14:tracePt t="65931" x="3151188" y="2994025"/>
          <p14:tracePt t="65949" x="3151188" y="2986088"/>
          <p14:tracePt t="65982" x="3151188" y="2979738"/>
          <p14:tracePt t="65999" x="3143250" y="2965450"/>
          <p14:tracePt t="66016" x="3143250" y="2951163"/>
          <p14:tracePt t="66033" x="3143250" y="2928938"/>
          <p14:tracePt t="66035" x="3143250" y="2922588"/>
          <p14:tracePt t="66050" x="3143250" y="2908300"/>
          <p14:tracePt t="66068" x="3143250" y="2894013"/>
          <p14:tracePt t="66083" x="3143250" y="2865438"/>
          <p14:tracePt t="66100" x="3143250" y="2857500"/>
          <p14:tracePt t="66117" x="3143250" y="2851150"/>
          <p14:tracePt t="66134" x="3143250" y="2843213"/>
          <p14:tracePt t="66167" x="3143250" y="2828925"/>
          <p14:tracePt t="66184" x="3143250" y="2822575"/>
          <p14:tracePt t="66202" x="3157538" y="2814638"/>
          <p14:tracePt t="66235" x="3165475" y="2814638"/>
          <p14:tracePt t="66252" x="3171825" y="2808288"/>
          <p14:tracePt t="66363" x="3186113" y="2808288"/>
          <p14:tracePt t="66370" x="3208338" y="2800350"/>
          <p14:tracePt t="66380" x="3228975" y="2794000"/>
          <p14:tracePt t="66386" x="3251200" y="2786063"/>
          <p14:tracePt t="66412" x="3257550" y="2786063"/>
          <p14:tracePt t="66420" x="3265488" y="2786063"/>
          <p14:tracePt t="66448" x="3265488" y="2779713"/>
          <p14:tracePt t="66473" x="3279775" y="2779713"/>
          <p14:tracePt t="66481" x="3294063" y="2779713"/>
          <p14:tracePt t="66488" x="3300413" y="2779713"/>
          <p14:tracePt t="66504" x="3328988" y="2786063"/>
          <p14:tracePt t="66522" x="3343275" y="2786063"/>
          <p14:tracePt t="66637" x="3351213" y="2786063"/>
          <p14:tracePt t="66683" x="3357563" y="2786063"/>
          <p14:tracePt t="66692" x="3365500" y="2786063"/>
          <p14:tracePt t="66697" x="3371850" y="2786063"/>
          <p14:tracePt t="66708" x="3379788" y="2786063"/>
          <p14:tracePt t="66817" x="3386138" y="2786063"/>
          <p14:tracePt t="66833" x="3394075" y="2786063"/>
          <p14:tracePt t="66854" x="3400425" y="2786063"/>
          <p14:tracePt t="66910" x="3400425" y="2779713"/>
          <p14:tracePt t="66925" x="3408363" y="2779713"/>
          <p14:tracePt t="66940" x="3414713" y="2779713"/>
          <p14:tracePt t="66947" x="3436938" y="2779713"/>
          <p14:tracePt t="66959" x="3451225" y="2779713"/>
          <p14:tracePt t="66976" x="3457575" y="2779713"/>
          <p14:tracePt t="66993" x="3465513" y="2779713"/>
          <p14:tracePt t="67010" x="3471863" y="2779713"/>
          <p14:tracePt t="68089" x="3471863" y="2786063"/>
          <p14:tracePt t="68425" x="3465513" y="2786063"/>
          <p14:tracePt t="69769" x="3465513" y="2794000"/>
          <p14:tracePt t="69777" x="3465513" y="2800350"/>
          <p14:tracePt t="69801" x="3465513" y="2814638"/>
          <p14:tracePt t="69817" x="3471863" y="2814638"/>
          <p14:tracePt t="69830" x="3471863" y="2822575"/>
          <p14:tracePt t="69964" x="3471863" y="2814638"/>
          <p14:tracePt t="69981" x="3471863" y="2808288"/>
          <p14:tracePt t="69988" x="3471863" y="2800350"/>
          <p14:tracePt t="70003" x="3471863" y="2794000"/>
          <p14:tracePt t="70027" x="3471863" y="2786063"/>
          <p14:tracePt t="71432" x="3486150" y="2779713"/>
          <p14:tracePt t="71441" x="3500438" y="2779713"/>
          <p14:tracePt t="71448" x="3514725" y="2779713"/>
          <p14:tracePt t="71464" x="3522663" y="2779713"/>
          <p14:tracePt t="71490" x="3529013" y="2779713"/>
          <p14:tracePt t="71581" x="3543300" y="2779713"/>
          <p14:tracePt t="71588" x="3557588" y="2779713"/>
          <p14:tracePt t="71596" x="3571875" y="2779713"/>
          <p14:tracePt t="71609" x="3586163" y="2779713"/>
          <p14:tracePt t="71626" x="3629025" y="2779713"/>
          <p14:tracePt t="71643" x="3757613" y="2800350"/>
          <p14:tracePt t="71660" x="3800475" y="2800350"/>
          <p14:tracePt t="71677" x="3843338" y="2800350"/>
          <p14:tracePt t="71694" x="3857625" y="2808288"/>
          <p14:tracePt t="71710" x="3865563" y="2808288"/>
          <p14:tracePt t="71727" x="3871913" y="2808288"/>
          <p14:tracePt t="71745" x="3879850" y="2808288"/>
          <p14:tracePt t="71761" x="3886200" y="2808288"/>
          <p14:tracePt t="71778" x="3894138" y="2808288"/>
          <p14:tracePt t="71795" x="3922713" y="2814638"/>
          <p14:tracePt t="71812" x="3951288" y="2814638"/>
          <p14:tracePt t="71830" x="4057650" y="2814638"/>
          <p14:tracePt t="71846" x="4165600" y="2814638"/>
          <p14:tracePt t="71863" x="4294188" y="2814638"/>
          <p14:tracePt t="71879" x="4465638" y="2808288"/>
          <p14:tracePt t="71896" x="4614863" y="2814638"/>
          <p14:tracePt t="71913" x="4729163" y="2822575"/>
          <p14:tracePt t="71930" x="4879975" y="2822575"/>
          <p14:tracePt t="71946" x="5051425" y="2800350"/>
          <p14:tracePt t="71948" x="5108575" y="2794000"/>
          <p14:tracePt t="71965" x="5251450" y="2794000"/>
          <p14:tracePt t="71980" x="5400675" y="2771775"/>
          <p14:tracePt t="71997" x="5557838" y="2700338"/>
          <p14:tracePt t="72014" x="5694363" y="2671763"/>
          <p14:tracePt t="72031" x="5815013" y="2657475"/>
          <p14:tracePt t="72048" x="5951538" y="2651125"/>
          <p14:tracePt t="72051" x="5980113" y="2651125"/>
          <p14:tracePt t="72064" x="6015038" y="2651125"/>
          <p14:tracePt t="72081" x="6022975" y="2651125"/>
          <p14:tracePt t="72136" x="6022975" y="2643188"/>
          <p14:tracePt t="72222" x="6000750" y="2651125"/>
          <p14:tracePt t="72228" x="5994400" y="2665413"/>
          <p14:tracePt t="72237" x="5957888" y="2665413"/>
          <p14:tracePt t="72251" x="5943600" y="2671763"/>
          <p14:tracePt t="72267" x="5915025" y="2679700"/>
          <p14:tracePt t="72284" x="5900738" y="2679700"/>
          <p14:tracePt t="72300" x="5894388" y="2679700"/>
          <p14:tracePt t="72317" x="5880100" y="2686050"/>
          <p14:tracePt t="72334" x="5829300" y="2693988"/>
          <p14:tracePt t="72351" x="5737225" y="2693988"/>
          <p14:tracePt t="72368" x="5657850" y="2700338"/>
          <p14:tracePt t="72386" x="5443538" y="2728913"/>
          <p14:tracePt t="72401" x="5308600" y="2743200"/>
          <p14:tracePt t="72419" x="5186363" y="2765425"/>
          <p14:tracePt t="72435" x="5065713" y="2779713"/>
          <p14:tracePt t="72452" x="4957763" y="2800350"/>
          <p14:tracePt t="72469" x="4843463" y="2814638"/>
          <p14:tracePt t="72486" x="4800600" y="2828925"/>
          <p14:tracePt t="72502" x="4751388" y="2836863"/>
          <p14:tracePt t="72520" x="4694238" y="2843213"/>
          <p14:tracePt t="72537" x="4600575" y="2857500"/>
          <p14:tracePt t="72553" x="4522788" y="2857500"/>
          <p14:tracePt t="72570" x="4379913" y="2857500"/>
          <p14:tracePt t="72587" x="4237038" y="2857500"/>
          <p14:tracePt t="72603" x="4157663" y="2871788"/>
          <p14:tracePt t="72620" x="4108450" y="2886075"/>
          <p14:tracePt t="72637" x="4057650" y="2894013"/>
          <p14:tracePt t="72655" x="4029075" y="2894013"/>
          <p14:tracePt t="72671" x="4022725" y="2894013"/>
          <p14:tracePt t="72761" x="4014788" y="2894013"/>
          <p14:tracePt t="72793" x="4008438" y="2894013"/>
          <p14:tracePt t="73011" x="4008438" y="2886075"/>
          <p14:tracePt t="73114" x="4008438" y="2879725"/>
          <p14:tracePt t="73238" x="4008438" y="2871788"/>
          <p14:tracePt t="73253" x="4008438" y="2865438"/>
          <p14:tracePt t="73269" x="4008438" y="2857500"/>
          <p14:tracePt t="73276" x="4014788" y="2857500"/>
          <p14:tracePt t="73284" x="4014788" y="2851150"/>
          <p14:tracePt t="73314" x="4014788" y="2843213"/>
          <p14:tracePt t="73330" x="4022725" y="2843213"/>
          <p14:tracePt t="73519" x="4022725" y="2836863"/>
          <p14:tracePt t="73551" x="4022725" y="2828925"/>
          <p14:tracePt t="73598" x="4022725" y="2822575"/>
          <p14:tracePt t="73621" x="4022725" y="2814638"/>
          <p14:tracePt t="73769" x="4022725" y="2808288"/>
          <p14:tracePt t="73822" x="4022725" y="2800350"/>
          <p14:tracePt t="73830" x="4029075" y="2800350"/>
          <p14:tracePt t="73838" x="4029075" y="2794000"/>
          <p14:tracePt t="73850" x="4029075" y="2786063"/>
          <p14:tracePt t="73867" x="4037013" y="2779713"/>
          <p14:tracePt t="73884" x="4043363" y="2765425"/>
          <p14:tracePt t="74456" x="4043363" y="2757488"/>
          <p14:tracePt t="74487" x="4043363" y="2751138"/>
          <p14:tracePt t="74565" x="4037013" y="2751138"/>
          <p14:tracePt t="74573" x="4037013" y="2743200"/>
          <p14:tracePt t="74588" x="4029075" y="2736850"/>
          <p14:tracePt t="74722" x="4022725" y="2736850"/>
          <p14:tracePt t="74737" x="4014788" y="2736850"/>
          <p14:tracePt t="74746" x="4008438" y="2736850"/>
          <p14:tracePt t="74751" x="4000500" y="2736850"/>
          <p14:tracePt t="74768" x="3994150" y="2736850"/>
          <p14:tracePt t="74957" x="3994150" y="2743200"/>
          <p14:tracePt t="74961" x="3994150" y="2751138"/>
          <p14:tracePt t="74987" x="3994150" y="2757488"/>
          <p14:tracePt t="75004" x="3994150" y="2765425"/>
          <p14:tracePt t="75182" x="3994150" y="2771775"/>
          <p14:tracePt t="75236" x="3994150" y="2779713"/>
          <p14:tracePt t="75286" x="3994150" y="2786063"/>
          <p14:tracePt t="75323" x="3994150" y="2794000"/>
          <p14:tracePt t="75371" x="3994150" y="2800350"/>
          <p14:tracePt t="75448" x="3994150" y="2808288"/>
          <p14:tracePt t="75486" x="3986213" y="2822575"/>
          <p14:tracePt t="75510" x="3986213" y="2828925"/>
          <p14:tracePt t="75519" x="3979863" y="2828925"/>
          <p14:tracePt t="75526" x="3979863" y="2836863"/>
          <p14:tracePt t="75551" x="3971925" y="2836863"/>
          <p14:tracePt t="75557" x="3971925" y="2843213"/>
          <p14:tracePt t="75569" x="3971925" y="2851150"/>
          <p14:tracePt t="75586" x="3957638" y="2851150"/>
          <p14:tracePt t="75603" x="3957638" y="2857500"/>
          <p14:tracePt t="75620" x="3951288" y="2857500"/>
          <p14:tracePt t="75636" x="3937000" y="2871788"/>
          <p14:tracePt t="75670" x="3922713" y="2879725"/>
          <p14:tracePt t="75687" x="3914775" y="2879725"/>
          <p14:tracePt t="75704" x="3908425" y="2886075"/>
          <p14:tracePt t="75706" x="3900488" y="2894013"/>
          <p14:tracePt t="75721" x="3886200" y="2900363"/>
          <p14:tracePt t="75738" x="3871913" y="2908300"/>
          <p14:tracePt t="75754" x="3857625" y="2908300"/>
          <p14:tracePt t="75771" x="3843338" y="2914650"/>
          <p14:tracePt t="75788" x="3836988" y="2914650"/>
          <p14:tracePt t="75805" x="3822700" y="2922588"/>
          <p14:tracePt t="75822" x="3808413" y="2922588"/>
          <p14:tracePt t="75838" x="3794125" y="2922588"/>
          <p14:tracePt t="75855" x="3779838" y="2928938"/>
          <p14:tracePt t="75872" x="3743325" y="2928938"/>
          <p14:tracePt t="75890" x="3722688" y="2928938"/>
          <p14:tracePt t="75906" x="3700463" y="2928938"/>
          <p14:tracePt t="75923" x="3671888" y="2928938"/>
          <p14:tracePt t="75926" x="3665538" y="2928938"/>
          <p14:tracePt t="75939" x="3636963" y="2928938"/>
          <p14:tracePt t="75957" x="3614738" y="2928938"/>
          <p14:tracePt t="75973" x="3579813" y="2928938"/>
          <p14:tracePt t="75990" x="3565525" y="2928938"/>
          <p14:tracePt t="76007" x="3543300" y="2922588"/>
          <p14:tracePt t="76010" x="3536950" y="2922588"/>
          <p14:tracePt t="76025" x="3522663" y="2922588"/>
          <p14:tracePt t="76040" x="3471863" y="2922588"/>
          <p14:tracePt t="76057" x="3429000" y="2908300"/>
          <p14:tracePt t="76074" x="3400425" y="2900363"/>
          <p14:tracePt t="76091" x="3379788" y="2894013"/>
          <p14:tracePt t="76108" x="3351213" y="2886075"/>
          <p14:tracePt t="76125" x="3343275" y="2879725"/>
          <p14:tracePt t="76142" x="3328988" y="2865438"/>
          <p14:tracePt t="76161" x="3322638" y="2851150"/>
          <p14:tracePt t="76175" x="3314700" y="2843213"/>
          <p14:tracePt t="76192" x="3314700" y="2828925"/>
          <p14:tracePt t="76209" x="3314700" y="2794000"/>
          <p14:tracePt t="76226" x="3300413" y="2779713"/>
          <p14:tracePt t="76227" x="3300413" y="2757488"/>
          <p14:tracePt t="76243" x="3286125" y="2728913"/>
          <p14:tracePt t="76260" x="3279775" y="2714625"/>
          <p14:tracePt t="76277" x="3271838" y="2700338"/>
          <p14:tracePt t="76294" x="3271838" y="2686050"/>
          <p14:tracePt t="76310" x="3265488" y="2671763"/>
          <p14:tracePt t="76327" x="3265488" y="2651125"/>
          <p14:tracePt t="76344" x="3265488" y="2614613"/>
          <p14:tracePt t="76347" x="3265488" y="2593975"/>
          <p14:tracePt t="76361" x="3265488" y="2579688"/>
          <p14:tracePt t="76378" x="3265488" y="2557463"/>
          <p14:tracePt t="76395" x="3271838" y="2543175"/>
          <p14:tracePt t="76411" x="3271838" y="2536825"/>
          <p14:tracePt t="76429" x="3279775" y="2514600"/>
          <p14:tracePt t="76445" x="3300413" y="2500313"/>
          <p14:tracePt t="76462" x="3308350" y="2493963"/>
          <p14:tracePt t="76479" x="3322638" y="2493963"/>
          <p14:tracePt t="76496" x="3328988" y="2493963"/>
          <p14:tracePt t="76512" x="3343275" y="2486025"/>
          <p14:tracePt t="76529" x="3343275" y="2479675"/>
          <p14:tracePt t="76546" x="3357563" y="2479675"/>
          <p14:tracePt t="76564" x="3386138" y="2465388"/>
          <p14:tracePt t="76580" x="3414713" y="2457450"/>
          <p14:tracePt t="76597" x="3451225" y="2451100"/>
          <p14:tracePt t="76613" x="3465513" y="2443163"/>
          <p14:tracePt t="76631" x="3479800" y="2443163"/>
          <p14:tracePt t="76648" x="3486150" y="2436813"/>
          <p14:tracePt t="76664" x="3494088" y="2436813"/>
          <p14:tracePt t="76667" x="3500438" y="2436813"/>
          <p14:tracePt t="76684" x="3508375" y="2436813"/>
          <p14:tracePt t="76698" x="3536950" y="2436813"/>
          <p14:tracePt t="76714" x="3586163" y="2436813"/>
          <p14:tracePt t="76731" x="3651250" y="2451100"/>
          <p14:tracePt t="76748" x="3708400" y="2457450"/>
          <p14:tracePt t="76765" x="3786188" y="2465388"/>
          <p14:tracePt t="76782" x="3829050" y="2479675"/>
          <p14:tracePt t="76784" x="3851275" y="2486025"/>
          <p14:tracePt t="76799" x="3871913" y="2493963"/>
          <p14:tracePt t="76816" x="3900488" y="2500313"/>
          <p14:tracePt t="76833" x="3908425" y="2508250"/>
          <p14:tracePt t="76850" x="3908425" y="2514600"/>
          <p14:tracePt t="76866" x="3922713" y="2528888"/>
          <p14:tracePt t="76883" x="3929063" y="2571750"/>
          <p14:tracePt t="76900" x="3943350" y="2593975"/>
          <p14:tracePt t="76917" x="3951288" y="2622550"/>
          <p14:tracePt t="76933" x="3957638" y="2657475"/>
          <p14:tracePt t="76950" x="3957638" y="2700338"/>
          <p14:tracePt t="76968" x="3957638" y="2736850"/>
          <p14:tracePt t="76984" x="3957638" y="2771775"/>
          <p14:tracePt t="77002" x="3957638" y="2800350"/>
          <p14:tracePt t="77018" x="3957638" y="2828925"/>
          <p14:tracePt t="77035" x="3957638" y="2836863"/>
          <p14:tracePt t="77052" x="3957638" y="2865438"/>
          <p14:tracePt t="77069" x="3957638" y="2879725"/>
          <p14:tracePt t="77085" x="3957638" y="2894013"/>
          <p14:tracePt t="77089" x="3951288" y="2900363"/>
          <p14:tracePt t="77120" x="3914775" y="2922588"/>
          <p14:tracePt t="77136" x="3894138" y="2936875"/>
          <p14:tracePt t="77153" x="3865563" y="2943225"/>
          <p14:tracePt t="77170" x="3829050" y="2951163"/>
          <p14:tracePt t="77187" x="3794125" y="2951163"/>
          <p14:tracePt t="77203" x="3771900" y="2957513"/>
          <p14:tracePt t="77222" x="3765550" y="2957513"/>
          <p14:tracePt t="78018" x="3765550" y="2965450"/>
          <p14:tracePt t="78040" x="3751263" y="2979738"/>
          <p14:tracePt t="78049" x="3751263" y="2994025"/>
          <p14:tracePt t="78056" x="3743325" y="3022600"/>
          <p14:tracePt t="78066" x="3736975" y="3057525"/>
          <p14:tracePt t="78080" x="3729038" y="3194050"/>
          <p14:tracePt t="78096" x="3729038" y="3379788"/>
          <p14:tracePt t="78113" x="3736975" y="3557588"/>
          <p14:tracePt t="78130" x="3751263" y="3629025"/>
          <p14:tracePt t="78147" x="3751263" y="3714750"/>
          <p14:tracePt t="78150" x="3751263" y="3765550"/>
          <p14:tracePt t="78166" x="3743325" y="3871913"/>
          <p14:tracePt t="78180" x="3743325" y="3914775"/>
          <p14:tracePt t="78197" x="3736975" y="4114800"/>
          <p14:tracePt t="78214" x="3729038" y="4279900"/>
          <p14:tracePt t="78231" x="3729038" y="4379913"/>
          <p14:tracePt t="78248" x="3722688" y="4465638"/>
          <p14:tracePt t="78265" x="3708400" y="4537075"/>
          <p14:tracePt t="78282" x="3700463" y="4608513"/>
          <p14:tracePt t="78298" x="3694113" y="4651375"/>
          <p14:tracePt t="78316" x="3671888" y="4722813"/>
          <p14:tracePt t="78332" x="3636963" y="4794250"/>
          <p14:tracePt t="78349" x="3600450" y="4872038"/>
          <p14:tracePt t="78366" x="3579813" y="4937125"/>
          <p14:tracePt t="78382" x="3565525" y="4957763"/>
          <p14:tracePt t="78401" x="3557588" y="4965700"/>
          <p14:tracePt t="78470" x="3557588" y="4972050"/>
          <p14:tracePt t="78478" x="3551238" y="4979988"/>
          <p14:tracePt t="78488" x="3551238" y="4986338"/>
          <p14:tracePt t="78500" x="3565525" y="5000625"/>
          <p14:tracePt t="78518" x="3679825" y="5051425"/>
          <p14:tracePt t="78535" x="3836988" y="5080000"/>
          <p14:tracePt t="78551" x="4094163" y="5172075"/>
          <p14:tracePt t="78568" x="4357688" y="5229225"/>
          <p14:tracePt t="78585" x="4679950" y="5337175"/>
          <p14:tracePt t="78602" x="4972050" y="5343525"/>
          <p14:tracePt t="78619" x="5351463" y="5343525"/>
          <p14:tracePt t="78635" x="5529263" y="5343525"/>
          <p14:tracePt t="78653" x="5680075" y="5380038"/>
          <p14:tracePt t="78669" x="5822950" y="5386388"/>
          <p14:tracePt t="78686" x="5943600" y="5400675"/>
          <p14:tracePt t="78705" x="6072188" y="5429250"/>
          <p14:tracePt t="78719" x="6122988" y="5429250"/>
          <p14:tracePt t="78737" x="6143625" y="5437188"/>
          <p14:tracePt t="78754" x="6151563" y="5437188"/>
          <p14:tracePt t="78925" x="6143625" y="5437188"/>
          <p14:tracePt t="78963" x="6143625" y="5429250"/>
          <p14:tracePt t="78971" x="6137275" y="5429250"/>
          <p14:tracePt t="78988" x="6137275" y="5422900"/>
          <p14:tracePt t="78994" x="6129338" y="5414963"/>
          <p14:tracePt t="79006" x="6115050" y="5414963"/>
          <p14:tracePt t="79023" x="6015038" y="5357813"/>
          <p14:tracePt t="79040" x="5900738" y="5280025"/>
          <p14:tracePt t="79057" x="5780088" y="5186363"/>
          <p14:tracePt t="79073" x="5551488" y="5022850"/>
          <p14:tracePt t="79091" x="5286375" y="4794250"/>
          <p14:tracePt t="79108" x="5057775" y="4614863"/>
          <p14:tracePt t="79124" x="4879975" y="4443413"/>
          <p14:tracePt t="79141" x="4779963" y="4357688"/>
          <p14:tracePt t="79143" x="4743450" y="4308475"/>
          <p14:tracePt t="79158" x="4651375" y="4214813"/>
          <p14:tracePt t="79174" x="4579938" y="4086225"/>
          <p14:tracePt t="79191" x="4479925" y="3979863"/>
          <p14:tracePt t="79208" x="4437063" y="3886200"/>
          <p14:tracePt t="79225" x="4386263" y="3800475"/>
          <p14:tracePt t="79228" x="4365625" y="3751263"/>
          <p14:tracePt t="79244" x="4308475" y="3622675"/>
          <p14:tracePt t="79259" x="4279900" y="3551238"/>
          <p14:tracePt t="79276" x="4222750" y="3500438"/>
          <p14:tracePt t="79293" x="4200525" y="3451225"/>
          <p14:tracePt t="79309" x="4179888" y="3414713"/>
          <p14:tracePt t="79326" x="4157663" y="3371850"/>
          <p14:tracePt t="79343" x="4108450" y="3300413"/>
          <p14:tracePt t="79346" x="4100513" y="3265488"/>
          <p14:tracePt t="79360" x="4037013" y="3157538"/>
          <p14:tracePt t="79377" x="3979863" y="2979738"/>
          <p14:tracePt t="79394" x="3914775" y="2851150"/>
          <p14:tracePt t="79411" x="3857625" y="2757488"/>
          <p14:tracePt t="79428" x="3843338" y="2736850"/>
          <p14:tracePt t="79444" x="3829050" y="2728913"/>
          <p14:tracePt t="79461" x="3822700" y="2728913"/>
          <p14:tracePt t="79557" x="3822700" y="2722563"/>
          <p14:tracePt t="79798" x="3829050" y="2722563"/>
          <p14:tracePt t="79806" x="3836988" y="2722563"/>
          <p14:tracePt t="79822" x="3836988" y="2714625"/>
          <p14:tracePt t="79940" x="3843338" y="2714625"/>
          <p14:tracePt t="80089" x="3843338" y="2728913"/>
          <p14:tracePt t="80096" x="3843338" y="2751138"/>
          <p14:tracePt t="80103" x="3843338" y="2765425"/>
          <p14:tracePt t="80118" x="3843338" y="2786063"/>
          <p14:tracePt t="80135" x="3843338" y="2800350"/>
          <p14:tracePt t="80152" x="3843338" y="2822575"/>
          <p14:tracePt t="80170" x="3843338" y="2828925"/>
          <p14:tracePt t="80186" x="3829050" y="2851150"/>
          <p14:tracePt t="80202" x="3822700" y="2879725"/>
          <p14:tracePt t="80219" x="3800475" y="2908300"/>
          <p14:tracePt t="80236" x="3771900" y="2922588"/>
          <p14:tracePt t="80253" x="3736975" y="2943225"/>
          <p14:tracePt t="80269" x="3694113" y="2957513"/>
          <p14:tracePt t="80287" x="3657600" y="2957513"/>
          <p14:tracePt t="80305" x="3629025" y="2965450"/>
          <p14:tracePt t="80320" x="3600450" y="2965450"/>
          <p14:tracePt t="80321" x="3586163" y="2965450"/>
          <p14:tracePt t="80337" x="3551238" y="2957513"/>
          <p14:tracePt t="80354" x="3536950" y="2951163"/>
          <p14:tracePt t="80371" x="3514725" y="2928938"/>
          <p14:tracePt t="80388" x="3508375" y="2914650"/>
          <p14:tracePt t="80405" x="3486150" y="2900363"/>
          <p14:tracePt t="80421" x="3471863" y="2871788"/>
          <p14:tracePt t="80424" x="3465513" y="2857500"/>
          <p14:tracePt t="80440" x="3465513" y="2814638"/>
          <p14:tracePt t="80455" x="3451225" y="2751138"/>
          <p14:tracePt t="80472" x="3443288" y="2693988"/>
          <p14:tracePt t="80489" x="3443288" y="2671763"/>
          <p14:tracePt t="80506" x="3443288" y="2651125"/>
          <p14:tracePt t="80522" x="3457575" y="2643188"/>
          <p14:tracePt t="80540" x="3494088" y="2628900"/>
          <p14:tracePt t="80556" x="3514725" y="2628900"/>
          <p14:tracePt t="80574" x="3529013" y="2614613"/>
          <p14:tracePt t="80590" x="3557588" y="2614613"/>
          <p14:tracePt t="80607" x="3571875" y="2614613"/>
          <p14:tracePt t="80624" x="3579813" y="2608263"/>
          <p14:tracePt t="80640" x="3586163" y="2608263"/>
          <p14:tracePt t="80658" x="3622675" y="2608263"/>
          <p14:tracePt t="80674" x="3671888" y="2622550"/>
          <p14:tracePt t="80690" x="3729038" y="2636838"/>
          <p14:tracePt t="80709" x="3779838" y="2657475"/>
          <p14:tracePt t="80725" x="3794125" y="2665413"/>
          <p14:tracePt t="80742" x="3808413" y="2679700"/>
          <p14:tracePt t="80758" x="3814763" y="2693988"/>
          <p14:tracePt t="80775" x="3822700" y="2708275"/>
          <p14:tracePt t="80792" x="3822700" y="2714625"/>
          <p14:tracePt t="80809" x="3822700" y="2728913"/>
          <p14:tracePt t="80825" x="3822700" y="2736850"/>
          <p14:tracePt t="80844" x="3822700" y="2751138"/>
          <p14:tracePt t="80860" x="3822700" y="2765425"/>
          <p14:tracePt t="80876" x="3808413" y="2794000"/>
          <p14:tracePt t="80893" x="3800475" y="2800350"/>
          <p14:tracePt t="80910" x="3786188" y="2808288"/>
          <p14:tracePt t="80927" x="3779838" y="2814638"/>
          <p14:tracePt t="80944" x="3771900" y="2814638"/>
          <p14:tracePt t="80960" x="3765550" y="2822575"/>
          <p14:tracePt t="81323" x="3757613" y="2822575"/>
          <p14:tracePt t="81331" x="3743325" y="2808288"/>
          <p14:tracePt t="81338" x="3736975" y="2794000"/>
          <p14:tracePt t="81348" x="3729038" y="2779713"/>
          <p14:tracePt t="81365" x="3722688" y="2765425"/>
          <p14:tracePt t="81381" x="3714750" y="2751138"/>
          <p14:tracePt t="81383" x="3714750" y="2736850"/>
          <p14:tracePt t="81399" x="3708400" y="2728913"/>
          <p14:tracePt t="81416" x="3700463" y="2700338"/>
          <p14:tracePt t="81432" x="3700463" y="2686050"/>
          <p14:tracePt t="81449" x="3679825" y="2657475"/>
          <p14:tracePt t="81466" x="3665538" y="2636838"/>
          <p14:tracePt t="81483" x="3657600" y="2614613"/>
          <p14:tracePt t="81500" x="3643313" y="2608263"/>
          <p14:tracePt t="81517" x="3629025" y="2571750"/>
          <p14:tracePt t="81534" x="3622675" y="2571750"/>
          <p14:tracePt t="81550" x="3622675" y="2565400"/>
          <p14:tracePt t="81675" x="3622675" y="2586038"/>
          <p14:tracePt t="81680" x="3622675" y="2593975"/>
          <p14:tracePt t="81689" x="3629025" y="2614613"/>
          <p14:tracePt t="81701" x="3636963" y="2622550"/>
          <p14:tracePt t="81719" x="3643313" y="2651125"/>
          <p14:tracePt t="81736" x="3643313" y="2700338"/>
          <p14:tracePt t="81752" x="3643313" y="2728913"/>
          <p14:tracePt t="81769" x="3608388" y="2786063"/>
          <p14:tracePt t="81787" x="3586163" y="2808288"/>
          <p14:tracePt t="81803" x="3571875" y="2822575"/>
          <p14:tracePt t="82135" x="3565525" y="2814638"/>
          <p14:tracePt t="82144" x="3565525" y="2794000"/>
          <p14:tracePt t="82150" x="3565525" y="2771775"/>
          <p14:tracePt t="82162" x="3565525" y="2736850"/>
          <p14:tracePt t="82174" x="3551238" y="2628900"/>
          <p14:tracePt t="82190" x="3529013" y="2528888"/>
          <p14:tracePt t="82207" x="3522663" y="2479675"/>
          <p14:tracePt t="82224" x="3522663" y="2451100"/>
          <p14:tracePt t="82241" x="3514725" y="2414588"/>
          <p14:tracePt t="82258" x="3508375" y="2386013"/>
          <p14:tracePt t="82274" x="3500438" y="2351088"/>
          <p14:tracePt t="82291" x="3486150" y="2308225"/>
          <p14:tracePt t="82308" x="3479800" y="2257425"/>
          <p14:tracePt t="82325" x="3443288" y="2108200"/>
          <p14:tracePt t="82342" x="3414713" y="1993900"/>
          <p14:tracePt t="82359" x="3400425" y="1943100"/>
          <p14:tracePt t="82376" x="3394075" y="1936750"/>
          <p14:tracePt t="82431" x="3394075" y="1928813"/>
          <p14:tracePt t="82642" x="3400425" y="1928813"/>
          <p14:tracePt t="82651" x="3414713" y="1936750"/>
          <p14:tracePt t="82662" x="3422650" y="1943100"/>
          <p14:tracePt t="82679" x="3429000" y="1943100"/>
          <p14:tracePt t="82767" x="3429000" y="1951038"/>
          <p14:tracePt t="82783" x="3436938" y="1951038"/>
          <p14:tracePt t="82791" x="3436938" y="1957388"/>
          <p14:tracePt t="82800" x="3436938" y="1965325"/>
          <p14:tracePt t="82813" x="3451225" y="1985963"/>
          <p14:tracePt t="83745" x="3451225" y="1993900"/>
          <p14:tracePt t="83775" x="3457575" y="1993900"/>
          <p14:tracePt t="83823" x="3457575" y="2000250"/>
          <p14:tracePt t="84384" x="3465513" y="2000250"/>
          <p14:tracePt t="84392" x="3494088" y="2000250"/>
          <p14:tracePt t="84401" x="3551238" y="2008188"/>
          <p14:tracePt t="84414" x="3636963" y="2043113"/>
          <p14:tracePt t="84431" x="3771900" y="2079625"/>
          <p14:tracePt t="84448" x="3971925" y="2157413"/>
          <p14:tracePt t="84465" x="4171950" y="2214563"/>
          <p14:tracePt t="84482" x="4279900" y="2251075"/>
          <p14:tracePt t="84499" x="4371975" y="2308225"/>
          <p14:tracePt t="84516" x="4514850" y="2386013"/>
          <p14:tracePt t="84533" x="4600575" y="2408238"/>
          <p14:tracePt t="84549" x="4708525" y="2471738"/>
          <p14:tracePt t="84566" x="4829175" y="2514600"/>
          <p14:tracePt t="84583" x="4943475" y="2536825"/>
          <p14:tracePt t="84599" x="5043488" y="2557463"/>
          <p14:tracePt t="84617" x="5222875" y="2593975"/>
          <p14:tracePt t="84634" x="5343525" y="2622550"/>
          <p14:tracePt t="84650" x="5414963" y="2622550"/>
          <p14:tracePt t="84667" x="5522913" y="2636838"/>
          <p14:tracePt t="84684" x="5651500" y="2636838"/>
          <p14:tracePt t="84701" x="5751513" y="2665413"/>
          <p14:tracePt t="84718" x="5829300" y="2686050"/>
          <p14:tracePt t="84736" x="5922963" y="2686050"/>
          <p14:tracePt t="84751" x="5986463" y="2693988"/>
          <p14:tracePt t="84768" x="6065838" y="2708275"/>
          <p14:tracePt t="84785" x="6122988" y="2708275"/>
          <p14:tracePt t="84802" x="6194425" y="2722563"/>
          <p14:tracePt t="84819" x="6243638" y="2722563"/>
          <p14:tracePt t="84836" x="6337300" y="2722563"/>
          <p14:tracePt t="84852" x="6372225" y="2722563"/>
          <p14:tracePt t="84871" x="6386513" y="2722563"/>
          <p14:tracePt t="84886" x="6394450" y="2722563"/>
          <p14:tracePt t="84992" x="6394450" y="2714625"/>
          <p14:tracePt t="85000" x="6394450" y="2708275"/>
          <p14:tracePt t="85025" x="6400800" y="2700338"/>
          <p14:tracePt t="85033" x="6400800" y="2693988"/>
          <p14:tracePt t="85040" x="6400800" y="2686050"/>
          <p14:tracePt t="85117" x="6400800" y="2679700"/>
          <p14:tracePt t="85142" x="6400800" y="2671763"/>
          <p14:tracePt t="85149" x="6408738" y="2657475"/>
          <p14:tracePt t="85157" x="6408738" y="2651125"/>
          <p14:tracePt t="85173" x="6408738" y="2628900"/>
          <p14:tracePt t="85190" x="6408738" y="2622550"/>
          <p14:tracePt t="85242" x="6408738" y="2614613"/>
          <p14:tracePt t="85394" x="6386513" y="2608263"/>
          <p14:tracePt t="85400" x="6315075" y="2608263"/>
          <p14:tracePt t="85410" x="6215063" y="2608263"/>
          <p14:tracePt t="85425" x="6015038" y="2628900"/>
          <p14:tracePt t="85442" x="5851525" y="2657475"/>
          <p14:tracePt t="85459" x="5722938" y="2679700"/>
          <p14:tracePt t="85476" x="5586413" y="2714625"/>
          <p14:tracePt t="85493" x="5486400" y="2722563"/>
          <p14:tracePt t="85509" x="5437188" y="2722563"/>
          <p14:tracePt t="85527" x="5394325" y="2722563"/>
          <p14:tracePt t="85544" x="5329238" y="2722563"/>
          <p14:tracePt t="85560" x="5208588" y="2728913"/>
          <p14:tracePt t="85577" x="5086350" y="2714625"/>
          <p14:tracePt t="85580" x="5000625" y="2714625"/>
          <p14:tracePt t="85594" x="4894263" y="2714625"/>
          <p14:tracePt t="85610" x="4751388" y="2714625"/>
          <p14:tracePt t="85627" x="4579938" y="2708275"/>
          <p14:tracePt t="85644" x="4471988" y="2700338"/>
          <p14:tracePt t="85662" x="4337050" y="2679700"/>
          <p14:tracePt t="85679" x="4186238" y="2671763"/>
          <p14:tracePt t="85680" x="4114800" y="2657475"/>
          <p14:tracePt t="85695" x="4000500" y="2665413"/>
          <p14:tracePt t="85712" x="3929063" y="2671763"/>
          <p14:tracePt t="85728" x="3894138" y="2679700"/>
          <p14:tracePt t="85745" x="3871913" y="2686050"/>
          <p14:tracePt t="85762" x="3843338" y="2693988"/>
          <p14:tracePt t="85779" x="3814763" y="2736850"/>
          <p14:tracePt t="85796" x="3779838" y="2743200"/>
          <p14:tracePt t="85813" x="3765550" y="2751138"/>
          <p14:tracePt t="85814" x="3757613" y="2751138"/>
          <p14:tracePt t="85830" x="3743325" y="2757488"/>
          <p14:tracePt t="85906" x="3736975" y="2757488"/>
          <p14:tracePt t="86611" x="3751263" y="2757488"/>
          <p14:tracePt t="86619" x="3765550" y="2757488"/>
          <p14:tracePt t="86628" x="3779838" y="2757488"/>
          <p14:tracePt t="86638" x="3786188" y="2757488"/>
          <p14:tracePt t="86656" x="3865563" y="2757488"/>
          <p14:tracePt t="86672" x="3922713" y="2751138"/>
          <p14:tracePt t="86689" x="3986213" y="2751138"/>
          <p14:tracePt t="86706" x="4008438" y="2751138"/>
          <p14:tracePt t="86722" x="4037013" y="2743200"/>
          <p14:tracePt t="86739" x="4051300" y="2743200"/>
          <p14:tracePt t="86774" x="4071938" y="2743200"/>
          <p14:tracePt t="86790" x="4086225" y="2736850"/>
          <p14:tracePt t="86807" x="4129088" y="2736850"/>
          <p14:tracePt t="86823" x="4200525" y="2736850"/>
          <p14:tracePt t="86840" x="4308475" y="2736850"/>
          <p14:tracePt t="86857" x="4400550" y="2736850"/>
          <p14:tracePt t="86874" x="4471988" y="2736850"/>
          <p14:tracePt t="86891" x="4629150" y="2714625"/>
          <p14:tracePt t="86908" x="4794250" y="2714625"/>
          <p14:tracePt t="86925" x="4929188" y="2714625"/>
          <p14:tracePt t="86942" x="5086350" y="2714625"/>
          <p14:tracePt t="86958" x="5229225" y="2714625"/>
          <p14:tracePt t="86975" x="5537200" y="2679700"/>
          <p14:tracePt t="86992" x="5643563" y="2671763"/>
          <p14:tracePt t="87009" x="5765800" y="2671763"/>
          <p14:tracePt t="87027" x="5894388" y="2671763"/>
          <p14:tracePt t="87042" x="5951538" y="2679700"/>
          <p14:tracePt t="87060" x="5986463" y="2679700"/>
          <p14:tracePt t="87076" x="6022975" y="2679700"/>
          <p14:tracePt t="87094" x="6072188" y="2671763"/>
          <p14:tracePt t="87111" x="6108700" y="2665413"/>
          <p14:tracePt t="87127" x="6157913" y="2665413"/>
          <p14:tracePt t="87145" x="6215063" y="2657475"/>
          <p14:tracePt t="87161" x="6237288" y="2651125"/>
          <p14:tracePt t="87178" x="6272213" y="2651125"/>
          <p14:tracePt t="87194" x="6280150" y="2651125"/>
          <p14:tracePt t="87250" x="6286500" y="2651125"/>
          <p14:tracePt t="87266" x="6300788" y="2651125"/>
          <p14:tracePt t="87282" x="6308725" y="2651125"/>
          <p14:tracePt t="87299" x="6315075" y="2651125"/>
          <p14:tracePt t="87408" x="6323013" y="2651125"/>
          <p14:tracePt t="87475" x="6329363" y="2651125"/>
          <p14:tracePt t="87501" x="6343650" y="2643188"/>
          <p14:tracePt t="87518" x="6365875" y="2643188"/>
          <p14:tracePt t="87525" x="6380163" y="2643188"/>
          <p14:tracePt t="87534" x="6386513" y="2643188"/>
          <p14:tracePt t="87548" x="6415088" y="2643188"/>
          <p14:tracePt t="87565" x="6457950" y="2636838"/>
          <p14:tracePt t="87582" x="6472238" y="2636838"/>
          <p14:tracePt t="87599" x="6500813" y="2636838"/>
          <p14:tracePt t="87615" x="6523038" y="2636838"/>
          <p14:tracePt t="87632" x="6543675" y="2636838"/>
          <p14:tracePt t="87649" x="6572250" y="2643188"/>
          <p14:tracePt t="87666" x="6608763" y="2643188"/>
          <p14:tracePt t="87684" x="6643688" y="2643188"/>
          <p14:tracePt t="87700" x="6680200" y="2643188"/>
          <p14:tracePt t="87717" x="6708775" y="2643188"/>
          <p14:tracePt t="87734" x="6723063" y="2643188"/>
          <p14:tracePt t="87752" x="6729413" y="2643188"/>
          <p14:tracePt t="87815" x="6729413" y="2636838"/>
          <p14:tracePt t="87820" x="6743700" y="2636838"/>
          <p14:tracePt t="87845" x="6751638" y="2628900"/>
          <p14:tracePt t="87854" x="6757988" y="2628900"/>
          <p14:tracePt t="87878" x="6765925" y="2628900"/>
          <p14:tracePt t="87898" x="6772275" y="2628900"/>
          <p14:tracePt t="87946" x="6780213" y="2628900"/>
          <p14:tracePt t="87956" x="6786563" y="2628900"/>
          <p14:tracePt t="87962" x="6794500" y="2628900"/>
          <p14:tracePt t="87976" x="6800850" y="2628900"/>
          <p14:tracePt t="87992" x="6808788" y="2628900"/>
          <p14:tracePt t="88003" x="6815138" y="2628900"/>
          <p14:tracePt t="88020" x="6823075" y="2628900"/>
          <p14:tracePt t="88036" x="6829425" y="2628900"/>
          <p14:tracePt t="88127" x="6837363" y="2628900"/>
          <p14:tracePt t="88143" x="6843713" y="2628900"/>
          <p14:tracePt t="88274" x="6829425" y="2628900"/>
          <p14:tracePt t="88284" x="6823075" y="2628900"/>
          <p14:tracePt t="88291" x="6794500" y="2628900"/>
          <p14:tracePt t="88306" x="6757988" y="2636838"/>
          <p14:tracePt t="88324" x="6608763" y="2657475"/>
          <p14:tracePt t="88340" x="6415088" y="2651125"/>
          <p14:tracePt t="88357" x="6108700" y="2614613"/>
          <p14:tracePt t="88374" x="5715000" y="2628900"/>
          <p14:tracePt t="88390" x="4900613" y="2628900"/>
          <p14:tracePt t="88408" x="4486275" y="2628900"/>
          <p14:tracePt t="88424" x="4243388" y="2608263"/>
          <p14:tracePt t="88441" x="4079875" y="2608263"/>
          <p14:tracePt t="88458" x="3943350" y="2600325"/>
          <p14:tracePt t="88475" x="3765550" y="2571750"/>
          <p14:tracePt t="88492" x="3708400" y="2565400"/>
          <p14:tracePt t="88509" x="3643313" y="2565400"/>
          <p14:tracePt t="88526" x="3629025" y="2565400"/>
          <p14:tracePt t="88542" x="3614738" y="2565400"/>
          <p14:tracePt t="88559" x="3608388" y="2565400"/>
          <p14:tracePt t="88576" x="3600450" y="2579688"/>
          <p14:tracePt t="88593" x="3586163" y="2586038"/>
          <p14:tracePt t="88595" x="3579813" y="2593975"/>
          <p14:tracePt t="88610" x="3565525" y="2600325"/>
          <p14:tracePt t="88627" x="3543300" y="2608263"/>
          <p14:tracePt t="88643" x="3529013" y="2614613"/>
          <p14:tracePt t="88660" x="3529013" y="2622550"/>
          <p14:tracePt t="88713" x="3551238" y="2628900"/>
          <p14:tracePt t="88719" x="3571875" y="2636838"/>
          <p14:tracePt t="88729" x="3594100" y="2636838"/>
          <p14:tracePt t="88744" x="3614738" y="2636838"/>
          <p14:tracePt t="88763" x="3622675" y="2636838"/>
          <p14:tracePt t="88852" x="3629025" y="2643188"/>
          <p14:tracePt t="88861" x="3629025" y="2651125"/>
          <p14:tracePt t="88868" x="3629025" y="2665413"/>
          <p14:tracePt t="88879" x="3636963" y="2671763"/>
          <p14:tracePt t="88897" x="3651250" y="2686050"/>
          <p14:tracePt t="88913" x="3694113" y="2708275"/>
          <p14:tracePt t="88930" x="3722688" y="2722563"/>
          <p14:tracePt t="88947" x="3757613" y="2743200"/>
          <p14:tracePt t="88963" x="3771900" y="2751138"/>
          <p14:tracePt t="89024" x="3771900" y="2757488"/>
          <p14:tracePt t="89141" x="3779838" y="2757488"/>
          <p14:tracePt t="89156" x="3786188" y="2757488"/>
          <p14:tracePt t="89172" x="3800475" y="2757488"/>
          <p14:tracePt t="89180" x="3808413" y="2757488"/>
          <p14:tracePt t="89188" x="3814763" y="2757488"/>
          <p14:tracePt t="89199" x="3822700" y="2757488"/>
          <p14:tracePt t="89227" x="3829050" y="2757488"/>
          <p14:tracePt t="89431" x="3829050" y="2765425"/>
          <p14:tracePt t="89462" x="3829050" y="2771775"/>
          <p14:tracePt t="89472" x="3829050" y="2779713"/>
          <p14:tracePt t="89484" x="3836988" y="2779713"/>
          <p14:tracePt t="89509" x="3836988" y="2786063"/>
          <p14:tracePt t="89524" x="3843338" y="2786063"/>
          <p14:tracePt t="89532" x="3843338" y="2800350"/>
          <p14:tracePt t="89550" x="3843338" y="2808288"/>
          <p14:tracePt t="89556" x="3843338" y="2814638"/>
          <p14:tracePt t="89573" x="3843338" y="2822575"/>
          <p14:tracePt t="89587" x="3843338" y="2828925"/>
          <p14:tracePt t="89603" x="3836988" y="2843213"/>
          <p14:tracePt t="89620" x="3836988" y="2851150"/>
          <p14:tracePt t="89637" x="3836988" y="2857500"/>
          <p14:tracePt t="89654" x="3836988" y="2865438"/>
          <p14:tracePt t="89671" x="3822700" y="2886075"/>
          <p14:tracePt t="89689" x="3822700" y="2894013"/>
          <p14:tracePt t="89706" x="3822700" y="2908300"/>
          <p14:tracePt t="89722" x="3814763" y="2914650"/>
          <p14:tracePt t="89739" x="3814763" y="2922588"/>
          <p14:tracePt t="89755" x="3808413" y="2936875"/>
          <p14:tracePt t="89772" x="3800475" y="2943225"/>
          <p14:tracePt t="89789" x="3794125" y="2951163"/>
          <p14:tracePt t="89806" x="3786188" y="2957513"/>
          <p14:tracePt t="89852" x="3786188" y="2965450"/>
          <p14:tracePt t="89862" x="3779838" y="2965450"/>
          <p14:tracePt t="89877" x="3771900" y="2971800"/>
          <p14:tracePt t="89890" x="3743325" y="2979738"/>
          <p14:tracePt t="89907" x="3729038" y="2994025"/>
          <p14:tracePt t="89923" x="3722688" y="2994025"/>
          <p14:tracePt t="89940" x="3694113" y="3008313"/>
          <p14:tracePt t="89957" x="3686175" y="3008313"/>
          <p14:tracePt t="89974" x="3679825" y="3008313"/>
          <p14:tracePt t="90008" x="3657600" y="3008313"/>
          <p14:tracePt t="90025" x="3636963" y="3014663"/>
          <p14:tracePt t="90042" x="3608388" y="3014663"/>
          <p14:tracePt t="90059" x="3571875" y="3014663"/>
          <p14:tracePt t="90063" x="3557588" y="3014663"/>
          <p14:tracePt t="90075" x="3543300" y="3014663"/>
          <p14:tracePt t="90092" x="3522663" y="3014663"/>
          <p14:tracePt t="90109" x="3494088" y="3014663"/>
          <p14:tracePt t="90126" x="3479800" y="3008313"/>
          <p14:tracePt t="90143" x="3471863" y="3008313"/>
          <p14:tracePt t="90160" x="3457575" y="3008313"/>
          <p14:tracePt t="90177" x="3451225" y="3008313"/>
          <p14:tracePt t="90193" x="3436938" y="3008313"/>
          <p14:tracePt t="90210" x="3414713" y="3008313"/>
          <p14:tracePt t="90227" x="3408363" y="3008313"/>
          <p14:tracePt t="90244" x="3386138" y="3008313"/>
          <p14:tracePt t="90261" x="3379788" y="3000375"/>
          <p14:tracePt t="90278" x="3371850" y="3000375"/>
          <p14:tracePt t="90295" x="3371850" y="2994025"/>
          <p14:tracePt t="90312" x="3351213" y="2979738"/>
          <p14:tracePt t="90328" x="3336925" y="2965450"/>
          <p14:tracePt t="90345" x="3314700" y="2957513"/>
          <p14:tracePt t="90362" x="3294063" y="2951163"/>
          <p14:tracePt t="90379" x="3257550" y="2928938"/>
          <p14:tracePt t="90396" x="3228975" y="2914650"/>
          <p14:tracePt t="90413" x="3194050" y="2886075"/>
          <p14:tracePt t="90414" x="3179763" y="2886075"/>
          <p14:tracePt t="90430" x="3165475" y="2871788"/>
          <p14:tracePt t="90447" x="3151188" y="2857500"/>
          <p14:tracePt t="90463" x="3143250" y="2851150"/>
          <p14:tracePt t="90480" x="3136900" y="2836863"/>
          <p14:tracePt t="90497" x="3128963" y="2822575"/>
          <p14:tracePt t="90532" x="3128963" y="2808288"/>
          <p14:tracePt t="90604" x="3128963" y="2800350"/>
          <p14:tracePt t="90791" x="3151188" y="2786063"/>
          <p14:tracePt t="90799" x="3179763" y="2771775"/>
          <p14:tracePt t="90805" x="3186113" y="2765425"/>
          <p14:tracePt t="90817" x="3214688" y="2743200"/>
          <p14:tracePt t="90834" x="3308350" y="2693988"/>
          <p14:tracePt t="90850" x="3351213" y="2651125"/>
          <p14:tracePt t="90869" x="3414713" y="2608263"/>
          <p14:tracePt t="90884" x="3436938" y="2579688"/>
          <p14:tracePt t="90901" x="3443288" y="2543175"/>
          <p14:tracePt t="90918" x="3465513" y="2486025"/>
          <p14:tracePt t="90935" x="3471863" y="2443163"/>
          <p14:tracePt t="90951" x="3479800" y="2386013"/>
          <p14:tracePt t="90969" x="3486150" y="2336800"/>
          <p14:tracePt t="90985" x="3486150" y="2308225"/>
          <p14:tracePt t="91002" x="3486150" y="2300288"/>
          <p14:tracePt t="91019" x="3486150" y="2286000"/>
          <p14:tracePt t="91036" x="3494088" y="2271713"/>
          <p14:tracePt t="91054" x="3494088" y="2236788"/>
          <p14:tracePt t="91072" x="3494088" y="2228850"/>
          <p14:tracePt t="91089" x="3494088" y="2222500"/>
          <p14:tracePt t="91206" x="3500438" y="2243138"/>
          <p14:tracePt t="91213" x="3500438" y="2257425"/>
          <p14:tracePt t="91221" x="3500438" y="2271713"/>
          <p14:tracePt t="91238" x="3500438" y="2286000"/>
          <p14:tracePt t="91255" x="3500438" y="2308225"/>
          <p14:tracePt t="91272" x="3508375" y="2328863"/>
          <p14:tracePt t="91289" x="3508375" y="2357438"/>
          <p14:tracePt t="91305" x="3508375" y="2386013"/>
          <p14:tracePt t="91323" x="3508375" y="2393950"/>
          <p14:tracePt t="91339" x="3508375" y="2414588"/>
          <p14:tracePt t="91356" x="3508375" y="2443163"/>
          <p14:tracePt t="91374" x="3500438" y="2493963"/>
          <p14:tracePt t="91390" x="3486150" y="2528888"/>
          <p14:tracePt t="91407" x="3486150" y="2565400"/>
          <p14:tracePt t="91423" x="3486150" y="2586038"/>
          <p14:tracePt t="91440" x="3486150" y="2608263"/>
          <p14:tracePt t="91457" x="3486150" y="2614613"/>
          <p14:tracePt t="94493" x="3486150" y="2622550"/>
          <p14:tracePt t="94501" x="3486150" y="2628900"/>
          <p14:tracePt t="94517" x="3486150" y="2636838"/>
          <p14:tracePt t="94526" x="3486150" y="2643188"/>
          <p14:tracePt t="94541" x="3479800" y="2643188"/>
          <p14:tracePt t="94557" x="3479800" y="2657475"/>
          <p14:tracePt t="94574" x="3479800" y="2665413"/>
          <p14:tracePt t="94612" x="3479800" y="2671763"/>
          <p14:tracePt t="94632" x="3479800" y="2679700"/>
          <p14:tracePt t="94657" x="3479800" y="2686050"/>
          <p14:tracePt t="94688" x="3479800" y="2693988"/>
          <p14:tracePt t="94736" x="3479800" y="2708275"/>
          <p14:tracePt t="94742" x="3471863" y="2714625"/>
          <p14:tracePt t="94751" x="3471863" y="2722563"/>
          <p14:tracePt t="94759" x="3471863" y="2728913"/>
          <p14:tracePt t="94776" x="3471863" y="2743200"/>
          <p14:tracePt t="94793" x="3471863" y="2751138"/>
          <p14:tracePt t="94812" x="3471863" y="2771775"/>
          <p14:tracePt t="94827" x="3471863" y="2779713"/>
          <p14:tracePt t="94843" x="3471863" y="2794000"/>
          <p14:tracePt t="94860" x="3471863" y="2800350"/>
          <p14:tracePt t="94878" x="3471863" y="2814638"/>
          <p14:tracePt t="94992" x="3471863" y="2822575"/>
          <p14:tracePt t="95023" x="3465513" y="2822575"/>
          <p14:tracePt t="95235" x="3457575" y="2822575"/>
          <p14:tracePt t="95352" x="3451225" y="2822575"/>
          <p14:tracePt t="95476" x="3443288" y="2822575"/>
          <p14:tracePt t="95517" x="3436938" y="2822575"/>
          <p14:tracePt t="95632" x="3429000" y="2822575"/>
          <p14:tracePt t="95789" x="3429000" y="2814638"/>
          <p14:tracePt t="95820" x="3422650" y="2814638"/>
          <p14:tracePt t="95835" x="3422650" y="2808288"/>
          <p14:tracePt t="95852" x="3414713" y="2808288"/>
          <p14:tracePt t="95858" x="3408363" y="2808288"/>
          <p14:tracePt t="96031" x="3400425" y="2808288"/>
          <p14:tracePt t="96038" x="3400425" y="2800350"/>
          <p14:tracePt t="96054" x="3394075" y="2800350"/>
          <p14:tracePt t="96062" x="3386138" y="2800350"/>
          <p14:tracePt t="96073" x="3379788" y="2800350"/>
          <p14:tracePt t="96096" x="3371850" y="2800350"/>
          <p14:tracePt t="96107" x="3357563" y="2800350"/>
          <p14:tracePt t="96124" x="3357563" y="2794000"/>
          <p14:tracePt t="96141" x="3351213" y="2794000"/>
          <p14:tracePt t="96159" x="3343275" y="2794000"/>
          <p14:tracePt t="96191" x="3336925" y="2794000"/>
          <p14:tracePt t="96208" x="3328988" y="2794000"/>
          <p14:tracePt t="96251" x="3322638" y="2794000"/>
          <p14:tracePt t="96265" x="3314700" y="2794000"/>
          <p14:tracePt t="96289" x="3308350" y="2794000"/>
          <p14:tracePt t="96346" x="3300413" y="2794000"/>
          <p14:tracePt t="96596" x="3308350" y="2794000"/>
          <p14:tracePt t="96952" x="3314700" y="2794000"/>
          <p14:tracePt t="98211" x="3322638" y="2794000"/>
          <p14:tracePt t="98344" x="3328988" y="2794000"/>
          <p14:tracePt t="98360" x="3336925" y="2794000"/>
          <p14:tracePt t="98367" x="3343275" y="2794000"/>
          <p14:tracePt t="98376" x="3365500" y="2794000"/>
          <p14:tracePt t="98383" x="3371850" y="2794000"/>
          <p14:tracePt t="98398" x="3394075" y="2794000"/>
          <p14:tracePt t="98418" x="3408363" y="2779713"/>
          <p14:tracePt t="98432" x="3465513" y="2765425"/>
          <p14:tracePt t="98449" x="3486150" y="2728913"/>
          <p14:tracePt t="98466" x="3522663" y="2671763"/>
          <p14:tracePt t="98482" x="3536950" y="2665413"/>
          <p14:tracePt t="98499" x="3565525" y="2643188"/>
          <p14:tracePt t="98517" x="3586163" y="2636838"/>
          <p14:tracePt t="98533" x="3629025" y="2622550"/>
          <p14:tracePt t="98551" x="3665538" y="2622550"/>
          <p14:tracePt t="98567" x="3694113" y="2608263"/>
          <p14:tracePt t="98584" x="3700463" y="2600325"/>
          <p14:tracePt t="98600" x="3708400" y="2593975"/>
          <p14:tracePt t="98617" x="3714750" y="2593975"/>
          <p14:tracePt t="98634" x="3714750" y="2586038"/>
          <p14:tracePt t="98651" x="3729038" y="2579688"/>
          <p14:tracePt t="98668" x="3729038" y="2571750"/>
          <p14:tracePt t="98688" x="3743325" y="2565400"/>
          <p14:tracePt t="98702" x="3751263" y="2557463"/>
          <p14:tracePt t="98719" x="3765550" y="2557463"/>
          <p14:tracePt t="98735" x="3786188" y="2551113"/>
          <p14:tracePt t="98752" x="3800475" y="2551113"/>
          <p14:tracePt t="98769" x="3808413" y="2543175"/>
          <p14:tracePt t="98859" x="3800475" y="2543175"/>
          <p14:tracePt t="98866" x="3800475" y="2551113"/>
          <p14:tracePt t="98875" x="3800475" y="2557463"/>
          <p14:tracePt t="98887" x="3794125" y="2571750"/>
          <p14:tracePt t="98904" x="3771900" y="2586038"/>
          <p14:tracePt t="98921" x="3714750" y="2628900"/>
          <p14:tracePt t="98938" x="3665538" y="2651125"/>
          <p14:tracePt t="98955" x="3629025" y="2671763"/>
          <p14:tracePt t="98971" x="3600450" y="2693988"/>
          <p14:tracePt t="98988" x="3557588" y="2722563"/>
          <p14:tracePt t="99005" x="3494088" y="2757488"/>
          <p14:tracePt t="99022" x="3457575" y="2808288"/>
          <p14:tracePt t="99039" x="3436938" y="2828925"/>
          <p14:tracePt t="99056" x="3408363" y="2843213"/>
          <p14:tracePt t="99072" x="3408363" y="2851150"/>
          <p14:tracePt t="99090" x="3408363" y="2857500"/>
          <p14:tracePt t="99150" x="3400425" y="2857500"/>
          <p14:tracePt t="99158" x="3394075" y="2851150"/>
          <p14:tracePt t="99162" x="3394075" y="2843213"/>
          <p14:tracePt t="99173" x="3379788" y="2836863"/>
          <p14:tracePt t="99190" x="3365500" y="2822575"/>
          <p14:tracePt t="99208" x="3357563" y="2814638"/>
          <p14:tracePt t="99227" x="3351213" y="2800350"/>
          <p14:tracePt t="99241" x="3351213" y="2794000"/>
          <p14:tracePt t="99258" x="3351213" y="2765425"/>
          <p14:tracePt t="99275" x="3343275" y="2714625"/>
          <p14:tracePt t="99291" x="3336925" y="2657475"/>
          <p14:tracePt t="99309" x="3328988" y="2622550"/>
          <p14:tracePt t="99326" x="3328988" y="2593975"/>
          <p14:tracePt t="99342" x="3328988" y="2579688"/>
          <p14:tracePt t="99360" x="3328988" y="2565400"/>
          <p14:tracePt t="99376" x="3328988" y="2551113"/>
          <p14:tracePt t="99414" x="3328988" y="2543175"/>
          <p14:tracePt t="99703" x="3343275" y="2543175"/>
          <p14:tracePt t="99711" x="3386138" y="2543175"/>
          <p14:tracePt t="99719" x="3465513" y="2543175"/>
          <p14:tracePt t="99730" x="3557588" y="2557463"/>
          <p14:tracePt t="99746" x="3957638" y="2565400"/>
          <p14:tracePt t="99763" x="4714875" y="2565400"/>
          <p14:tracePt t="99780" x="5037138" y="2543175"/>
          <p14:tracePt t="99797" x="5208588" y="2536825"/>
          <p14:tracePt t="99815" x="5280025" y="2536825"/>
          <p14:tracePt t="99831" x="5286375" y="2536825"/>
          <p14:tracePt t="100013" x="5286375" y="2528888"/>
          <p14:tracePt t="100031" x="5286375" y="2522538"/>
          <p14:tracePt t="100047" x="5272088" y="2514600"/>
          <p14:tracePt t="100055" x="5265738" y="2508250"/>
          <p14:tracePt t="100067" x="5243513" y="2500313"/>
          <p14:tracePt t="100084" x="5157788" y="2471738"/>
          <p14:tracePt t="100100" x="5080000" y="2457450"/>
          <p14:tracePt t="100117" x="5014913" y="2436813"/>
          <p14:tracePt t="100134" x="4957763" y="2422525"/>
          <p14:tracePt t="100150" x="4943475" y="2422525"/>
          <p14:tracePt t="100168" x="4937125" y="2422525"/>
          <p14:tracePt t="100210" x="4922838" y="2422525"/>
          <p14:tracePt t="100220" x="4914900" y="2422525"/>
          <p14:tracePt t="100469" x="4886325" y="2422525"/>
          <p14:tracePt t="100476" x="4808538" y="2422525"/>
          <p14:tracePt t="100487" x="4708525" y="2422525"/>
          <p14:tracePt t="100504" x="4551363" y="2422525"/>
          <p14:tracePt t="100522" x="4437063" y="2414588"/>
          <p14:tracePt t="100538" x="4422775" y="2414588"/>
          <p14:tracePt t="100586" x="4437063" y="2414588"/>
          <p14:tracePt t="100592" x="4486275" y="2414588"/>
          <p14:tracePt t="100606" x="4529138" y="2422525"/>
          <p14:tracePt t="100622" x="4565650" y="2428875"/>
          <p14:tracePt t="100640" x="4586288" y="2436813"/>
          <p14:tracePt t="100656" x="4594225" y="2443163"/>
          <p14:tracePt t="100749" x="4600575" y="2443163"/>
          <p14:tracePt t="100756" x="4608513" y="2443163"/>
          <p14:tracePt t="100765" x="4637088" y="2443163"/>
          <p14:tracePt t="100774" x="4657725" y="2443163"/>
          <p14:tracePt t="100791" x="4737100" y="2443163"/>
          <p14:tracePt t="100808" x="4779963" y="2436813"/>
          <p14:tracePt t="100825" x="4808538" y="2436813"/>
          <p14:tracePt t="100842" x="4814888" y="2436813"/>
          <p14:tracePt t="100876" x="4822825" y="2436813"/>
          <p14:tracePt t="100912" x="4829175" y="2436813"/>
          <p14:tracePt t="100929" x="4843463" y="2428875"/>
          <p14:tracePt t="100936" x="4857750" y="2428875"/>
          <p14:tracePt t="100945" x="4865688" y="2428875"/>
          <p14:tracePt t="100961" x="4894263" y="2428875"/>
          <p14:tracePt t="100976" x="4900613" y="2428875"/>
          <p14:tracePt t="101641" x="4900613" y="2443163"/>
          <p14:tracePt t="101655" x="4900613" y="2451100"/>
          <p14:tracePt t="101663" x="4894263" y="2451100"/>
          <p14:tracePt t="101671" x="4894263" y="2457450"/>
          <p14:tracePt t="101684" x="4894263" y="2465388"/>
          <p14:tracePt t="101700" x="4894263" y="2471738"/>
          <p14:tracePt t="101718" x="4886325" y="2479675"/>
          <p14:tracePt t="101734" x="4886325" y="2493963"/>
          <p14:tracePt t="101751" x="4886325" y="2500313"/>
          <p14:tracePt t="101769" x="4886325" y="2528888"/>
          <p14:tracePt t="101785" x="4872038" y="2551113"/>
          <p14:tracePt t="101802" x="4865688" y="2579688"/>
          <p14:tracePt t="101819" x="4829175" y="2628900"/>
          <p14:tracePt t="101835" x="4814888" y="2651125"/>
          <p14:tracePt t="101852" x="4814888" y="2665413"/>
          <p14:tracePt t="101869" x="4808538" y="2665413"/>
          <p14:tracePt t="101886" x="4800600" y="2665413"/>
          <p14:tracePt t="101904" x="4800600" y="2679700"/>
          <p14:tracePt t="101937" x="4794250" y="2679700"/>
          <p14:tracePt t="101954" x="4794250" y="2686050"/>
          <p14:tracePt t="101970" x="4786313" y="2708275"/>
          <p14:tracePt t="101988" x="4772025" y="2714625"/>
          <p14:tracePt t="102004" x="4772025" y="2722563"/>
          <p14:tracePt t="102021" x="4765675" y="2728913"/>
          <p14:tracePt t="102039" x="4765675" y="2743200"/>
          <p14:tracePt t="102055" x="4757738" y="2743200"/>
          <p14:tracePt t="102071" x="4757738" y="2751138"/>
          <p14:tracePt t="102313" x="4757738" y="2757488"/>
          <p14:tracePt t="102318" x="4751388" y="2765425"/>
          <p14:tracePt t="102327" x="4751388" y="2771775"/>
          <p14:tracePt t="102342" x="4751388" y="2808288"/>
          <p14:tracePt t="102358" x="4751388" y="2928938"/>
          <p14:tracePt t="102375" x="4765675" y="3122613"/>
          <p14:tracePt t="102391" x="4814888" y="3536950"/>
          <p14:tracePt t="102409" x="4851400" y="3900488"/>
          <p14:tracePt t="102425" x="4851400" y="4100513"/>
          <p14:tracePt t="102428" x="4851400" y="4222750"/>
          <p14:tracePt t="102442" x="4851400" y="4308475"/>
          <p14:tracePt t="102459" x="4829175" y="4672013"/>
          <p14:tracePt t="102476" x="4800600" y="4900613"/>
          <p14:tracePt t="102492" x="4751388" y="5129213"/>
          <p14:tracePt t="102509" x="4722813" y="5322888"/>
          <p14:tracePt t="102526" x="4686300" y="5443538"/>
          <p14:tracePt t="102543" x="4651375" y="5572125"/>
          <p14:tracePt t="102560" x="4622800" y="5700713"/>
          <p14:tracePt t="102577" x="4579938" y="5786438"/>
          <p14:tracePt t="102594" x="4557713" y="5843588"/>
          <p14:tracePt t="102610" x="4537075" y="5886450"/>
          <p14:tracePt t="102628" x="4522788" y="5922963"/>
          <p14:tracePt t="102644" x="4500563" y="5980113"/>
          <p14:tracePt t="102661" x="4500563" y="6008688"/>
          <p14:tracePt t="102663" x="4500563" y="6015038"/>
          <p14:tracePt t="102681" x="4500563" y="6022975"/>
          <p14:tracePt t="102763" x="4508500" y="6015038"/>
          <p14:tracePt t="102772" x="4508500" y="6008688"/>
          <p14:tracePt t="102788" x="4508500" y="6000750"/>
          <p14:tracePt t="102804" x="4514850" y="5994400"/>
          <p14:tracePt t="102813" x="4514850" y="5986463"/>
          <p14:tracePt t="102834" x="4514850" y="5980113"/>
          <p14:tracePt t="102850" x="4514850" y="5972175"/>
          <p14:tracePt t="102863" x="4514850" y="5965825"/>
          <p14:tracePt t="102880" x="4522788" y="5943600"/>
          <p14:tracePt t="102897" x="4529138" y="5880100"/>
          <p14:tracePt t="102913" x="4529138" y="5822950"/>
          <p14:tracePt t="102931" x="4537075" y="5737225"/>
          <p14:tracePt t="102948" x="4543425" y="5708650"/>
          <p14:tracePt t="103366" x="4543425" y="5715000"/>
          <p14:tracePt t="103382" x="4543425" y="5722938"/>
          <p14:tracePt t="103491" x="4572000" y="5722938"/>
          <p14:tracePt t="103499" x="4629150" y="5708650"/>
          <p14:tracePt t="103506" x="4672013" y="5708650"/>
          <p14:tracePt t="103520" x="4714875" y="5700713"/>
          <p14:tracePt t="103537" x="4814888" y="5686425"/>
          <p14:tracePt t="103554" x="4872038" y="5637213"/>
          <p14:tracePt t="103571" x="4951413" y="5486400"/>
          <p14:tracePt t="103588" x="5057775" y="5294313"/>
          <p14:tracePt t="103605" x="5151438" y="5086350"/>
          <p14:tracePt t="103608" x="5200650" y="5008563"/>
          <p14:tracePt t="103621" x="5222875" y="4908550"/>
          <p14:tracePt t="103639" x="5280025" y="4714875"/>
          <p14:tracePt t="103656" x="5294313" y="4672013"/>
          <p14:tracePt t="103672" x="5308600" y="4651375"/>
          <p14:tracePt t="103689" x="5308600" y="4643438"/>
          <p14:tracePt t="103706" x="5314950" y="4643438"/>
          <p14:tracePt t="103722" x="5322888" y="4622800"/>
          <p14:tracePt t="103740" x="5343525" y="4551363"/>
          <p14:tracePt t="103756" x="5365750" y="4479925"/>
          <p14:tracePt t="103774" x="5408613" y="4408488"/>
          <p14:tracePt t="103790" x="5414963" y="4379913"/>
          <p14:tracePt t="103807" x="5429250" y="4357688"/>
          <p14:tracePt t="103936" x="5414963" y="4357688"/>
          <p14:tracePt t="103944" x="5400675" y="4357688"/>
          <p14:tracePt t="103954" x="5394325" y="4365625"/>
          <p14:tracePt t="103961" x="5372100" y="4379913"/>
          <p14:tracePt t="103976" x="5343525" y="4414838"/>
          <p14:tracePt t="103992" x="5337175" y="4437063"/>
          <p14:tracePt t="104009" x="5337175" y="4443413"/>
          <p14:tracePt t="104048" x="5329238" y="4451350"/>
          <p14:tracePt t="104069" x="5329238" y="4471988"/>
          <p14:tracePt t="104076" x="5329238" y="4500563"/>
          <p14:tracePt t="104094" x="5329238" y="4557713"/>
          <p14:tracePt t="104111" x="5337175" y="4657725"/>
          <p14:tracePt t="104127" x="5343525" y="4729163"/>
          <p14:tracePt t="104144" x="5343525" y="4757738"/>
          <p14:tracePt t="104162" x="5357813" y="4779963"/>
          <p14:tracePt t="104180" x="5357813" y="4786313"/>
          <p14:tracePt t="104194" x="5380038" y="4814888"/>
          <p14:tracePt t="104211" x="5394325" y="4829175"/>
          <p14:tracePt t="104228" x="5408613" y="4851400"/>
          <p14:tracePt t="104245" x="5422900" y="4872038"/>
          <p14:tracePt t="104262" x="5443538" y="4908550"/>
          <p14:tracePt t="104278" x="5457825" y="4937125"/>
          <p14:tracePt t="104295" x="5480050" y="4951413"/>
          <p14:tracePt t="104313" x="5508625" y="4965700"/>
          <p14:tracePt t="104330" x="5522913" y="4965700"/>
          <p14:tracePt t="104346" x="5537200" y="4965700"/>
          <p14:tracePt t="104363" x="5557838" y="4972050"/>
          <p14:tracePt t="104379" x="5572125" y="4986338"/>
          <p14:tracePt t="104382" x="5580063" y="4994275"/>
          <p14:tracePt t="104396" x="5586413" y="4994275"/>
          <p14:tracePt t="104413" x="5600700" y="5014913"/>
          <p14:tracePt t="104430" x="5600700" y="5022850"/>
          <p14:tracePt t="104448" x="5608638" y="5022850"/>
          <p14:tracePt t="104481" x="5608638" y="5037138"/>
          <p14:tracePt t="104498" x="5608638" y="5072063"/>
          <p14:tracePt t="104514" x="5608638" y="5114925"/>
          <p14:tracePt t="104531" x="5594350" y="5165725"/>
          <p14:tracePt t="104548" x="5514975" y="5214938"/>
          <p14:tracePt t="104565" x="5380038" y="5243513"/>
          <p14:tracePt t="104582" x="5157788" y="5237163"/>
          <p14:tracePt t="104599" x="4822825" y="5229225"/>
          <p14:tracePt t="104602" x="4665663" y="5229225"/>
          <p14:tracePt t="104615" x="4386263" y="5229225"/>
          <p14:tracePt t="104632" x="4222750" y="5280025"/>
          <p14:tracePt t="104650" x="4114800" y="5280025"/>
          <p14:tracePt t="104666" x="4043363" y="5280025"/>
          <p14:tracePt t="104683" x="4008438" y="5272088"/>
          <p14:tracePt t="104700" x="3979863" y="5265738"/>
          <p14:tracePt t="104718" x="3851275" y="5214938"/>
          <p14:tracePt t="104734" x="3751263" y="5214938"/>
          <p14:tracePt t="104750" x="3657600" y="5208588"/>
          <p14:tracePt t="104767" x="3579813" y="5208588"/>
          <p14:tracePt t="104784" x="3543300" y="5208588"/>
          <p14:tracePt t="104801" x="3522663" y="5208588"/>
          <p14:tracePt t="104818" x="3514725" y="5208588"/>
          <p14:tracePt t="104850" x="3500438" y="5208588"/>
          <p14:tracePt t="104858" x="3494088" y="5208588"/>
          <p14:tracePt t="104875" x="3479800" y="5208588"/>
          <p14:tracePt t="105374" x="3471863" y="5208588"/>
          <p14:tracePt t="105381" x="3457575" y="5208588"/>
          <p14:tracePt t="105391" x="3443288" y="5208588"/>
          <p14:tracePt t="105407" x="3436938" y="5208588"/>
          <p14:tracePt t="105425" x="3429000" y="5208588"/>
          <p14:tracePt t="105547" x="3422650" y="5208588"/>
          <p14:tracePt t="105608" x="3414713" y="5208588"/>
          <p14:tracePt t="105630" x="3408363" y="5200650"/>
          <p14:tracePt t="105641" x="3400425" y="5200650"/>
          <p14:tracePt t="105663" x="3394075" y="5200650"/>
          <p14:tracePt t="105702" x="3386138" y="5200650"/>
          <p14:tracePt t="105725" x="3371850" y="5200650"/>
          <p14:tracePt t="105740" x="3365500" y="5194300"/>
          <p14:tracePt t="105749" x="3357563" y="5194300"/>
          <p14:tracePt t="105761" x="3351213" y="5194300"/>
          <p14:tracePt t="105779" x="3336925" y="5186363"/>
          <p14:tracePt t="106101" x="3328988" y="5186363"/>
          <p14:tracePt t="106155" x="3322638" y="5186363"/>
          <p14:tracePt t="106203" x="3314700" y="5186363"/>
          <p14:tracePt t="106232" x="3308350" y="5186363"/>
          <p14:tracePt t="106241" x="3300413" y="5186363"/>
          <p14:tracePt t="106289" x="3294063" y="5186363"/>
          <p14:tracePt t="106303" x="3279775" y="5186363"/>
          <p14:tracePt t="106311" x="3265488" y="5186363"/>
          <p14:tracePt t="106319" x="3243263" y="5194300"/>
          <p14:tracePt t="106334" x="3194050" y="5208588"/>
          <p14:tracePt t="106351" x="3136900" y="5208588"/>
          <p14:tracePt t="106368" x="3057525" y="5214938"/>
          <p14:tracePt t="106384" x="2986088" y="5237163"/>
          <p14:tracePt t="106402" x="2908300" y="5251450"/>
          <p14:tracePt t="106418" x="2822575" y="5265738"/>
          <p14:tracePt t="106435" x="2743200" y="5280025"/>
          <p14:tracePt t="106453" x="2671763" y="5294313"/>
          <p14:tracePt t="106469" x="2622550" y="5300663"/>
          <p14:tracePt t="106486" x="2593975" y="5314950"/>
          <p14:tracePt t="106503" x="2557463" y="5314950"/>
          <p14:tracePt t="106520" x="2522538" y="5322888"/>
          <p14:tracePt t="106537" x="2465388" y="5408613"/>
          <p14:tracePt t="106540" x="2428875" y="5429250"/>
          <p14:tracePt t="106553" x="2386013" y="5451475"/>
          <p14:tracePt t="106647" x="2386013" y="5443538"/>
          <p14:tracePt t="106655" x="2400300" y="5437188"/>
          <p14:tracePt t="106662" x="2414588" y="5422900"/>
          <p14:tracePt t="106671" x="2436813" y="5408613"/>
          <p14:tracePt t="106688" x="2500313" y="5386388"/>
          <p14:tracePt t="106705" x="2593975" y="5357813"/>
          <p14:tracePt t="106722" x="2736850" y="5329238"/>
          <p14:tracePt t="106738" x="2900363" y="5280025"/>
          <p14:tracePt t="106755" x="3157538" y="5251450"/>
          <p14:tracePt t="106772" x="3322638" y="5237163"/>
          <p14:tracePt t="106789" x="3443288" y="5237163"/>
          <p14:tracePt t="106806" x="3522663" y="5237163"/>
          <p14:tracePt t="106823" x="3600450" y="5243513"/>
          <p14:tracePt t="106839" x="3629025" y="5243513"/>
          <p14:tracePt t="106857" x="3643313" y="5251450"/>
          <p14:tracePt t="106858" x="3651250" y="5251450"/>
          <p14:tracePt t="106873" x="3657600" y="5251450"/>
          <p14:tracePt t="106890" x="3671888" y="5251450"/>
          <p14:tracePt t="106907" x="3686175" y="5251450"/>
          <p14:tracePt t="106924" x="3722688" y="5251450"/>
          <p14:tracePt t="106940" x="3765550" y="5257800"/>
          <p14:tracePt t="106957" x="3814763" y="5272088"/>
          <p14:tracePt t="106974" x="3965575" y="5286375"/>
          <p14:tracePt t="106992" x="4057650" y="5300663"/>
          <p14:tracePt t="107008" x="4179888" y="5322888"/>
          <p14:tracePt t="107025" x="4294188" y="5322888"/>
          <p14:tracePt t="107042" x="4386263" y="5329238"/>
          <p14:tracePt t="107058" x="4508500" y="5351463"/>
          <p14:tracePt t="107076" x="4643438" y="5408613"/>
          <p14:tracePt t="107092" x="4714875" y="5437188"/>
          <p14:tracePt t="107109" x="4772025" y="5457825"/>
          <p14:tracePt t="107127" x="4800600" y="5486400"/>
          <p14:tracePt t="107130" x="4808538" y="5486400"/>
          <p14:tracePt t="107143" x="4814888" y="5486400"/>
          <p14:tracePt t="107241" x="4829175" y="5494338"/>
          <p14:tracePt t="107247" x="4872038" y="5514975"/>
          <p14:tracePt t="107261" x="4951413" y="5522913"/>
          <p14:tracePt t="107278" x="5072063" y="5565775"/>
          <p14:tracePt t="107295" x="5322888" y="5608638"/>
          <p14:tracePt t="107311" x="5429250" y="5637213"/>
          <p14:tracePt t="107328" x="5537200" y="5643563"/>
          <p14:tracePt t="107345" x="5580063" y="5657850"/>
          <p14:tracePt t="107362" x="5594350" y="5672138"/>
          <p14:tracePt t="107380" x="5600700" y="5672138"/>
          <p14:tracePt t="107382" x="5608638" y="5672138"/>
          <p14:tracePt t="107396" x="5614988" y="5680075"/>
          <p14:tracePt t="107413" x="5629275" y="5680075"/>
          <p14:tracePt t="107429" x="5672138" y="5680075"/>
          <p14:tracePt t="107446" x="5722938" y="5680075"/>
          <p14:tracePt t="107463" x="5780088" y="5672138"/>
          <p14:tracePt t="107480" x="5837238" y="5672138"/>
          <p14:tracePt t="107497" x="5880100" y="5672138"/>
          <p14:tracePt t="107514" x="5972175" y="5665788"/>
          <p14:tracePt t="107531" x="6094413" y="5657850"/>
          <p14:tracePt t="107548" x="6229350" y="5657850"/>
          <p14:tracePt t="107564" x="6372225" y="5643563"/>
          <p14:tracePt t="107581" x="6508750" y="5637213"/>
          <p14:tracePt t="107597" x="6615113" y="5637213"/>
          <p14:tracePt t="107617" x="6715125" y="5643563"/>
          <p14:tracePt t="107631" x="6737350" y="5637213"/>
          <p14:tracePt t="107648" x="6757988" y="5622925"/>
          <p14:tracePt t="107666" x="6765925" y="5594350"/>
          <p14:tracePt t="107682" x="6786563" y="5486400"/>
          <p14:tracePt t="107699" x="6815138" y="5408613"/>
          <p14:tracePt t="107716" x="6843713" y="5351463"/>
          <p14:tracePt t="107732" x="6858000" y="5329238"/>
          <p14:tracePt t="107749" x="6886575" y="5300663"/>
          <p14:tracePt t="107767" x="6900863" y="5286375"/>
          <p14:tracePt t="107800" x="6908800" y="5286375"/>
          <p14:tracePt t="107817" x="6908800" y="5280025"/>
          <p14:tracePt t="107834" x="6908800" y="5265738"/>
          <p14:tracePt t="107867" x="6908800" y="5251450"/>
          <p14:tracePt t="107884" x="6908800" y="5243513"/>
          <p14:tracePt t="107901" x="6915150" y="5237163"/>
          <p14:tracePt t="107919" x="6923088" y="5214938"/>
          <p14:tracePt t="107936" x="6929438" y="5208588"/>
          <p14:tracePt t="107951" x="6937375" y="5208588"/>
          <p14:tracePt t="107969" x="6943725" y="5200650"/>
          <p14:tracePt t="108282" x="6943725" y="5208588"/>
          <p14:tracePt t="108466" x="6943725" y="5214938"/>
          <p14:tracePt t="109053" x="6951663" y="5214938"/>
          <p14:tracePt t="109483" x="6951663" y="5222875"/>
          <p14:tracePt t="109499" x="6951663" y="5229225"/>
          <p14:tracePt t="109528" x="6943725" y="5229225"/>
          <p14:tracePt t="109537" x="6943725" y="5237163"/>
          <p14:tracePt t="109568" x="6937375" y="5237163"/>
          <p14:tracePt t="109584" x="6937375" y="5243513"/>
          <p14:tracePt t="109592" x="6929438" y="5243513"/>
          <p14:tracePt t="109609" x="6929438" y="5251450"/>
          <p14:tracePt t="109620" x="6929438" y="5257800"/>
          <p14:tracePt t="109638" x="6923088" y="5265738"/>
          <p14:tracePt t="109662" x="6923088" y="5272088"/>
          <p14:tracePt t="109671" x="6915150" y="5280025"/>
          <p14:tracePt t="109687" x="6908800" y="5286375"/>
          <p14:tracePt t="109704" x="6900863" y="5294313"/>
          <p14:tracePt t="109721" x="6894513" y="5300663"/>
          <p14:tracePt t="109738" x="6886575" y="5308600"/>
          <p14:tracePt t="109754" x="6865938" y="5322888"/>
          <p14:tracePt t="109756" x="6843713" y="5329238"/>
          <p14:tracePt t="109771" x="6823075" y="5343525"/>
          <p14:tracePt t="109788" x="6808788" y="5372100"/>
          <p14:tracePt t="109806" x="6786563" y="5394325"/>
          <p14:tracePt t="109822" x="6751638" y="5422900"/>
          <p14:tracePt t="109839" x="6708775" y="5443538"/>
          <p14:tracePt t="109856" x="6657975" y="5472113"/>
          <p14:tracePt t="109872" x="6643688" y="5480050"/>
          <p14:tracePt t="109889" x="6623050" y="5486400"/>
          <p14:tracePt t="109906" x="6608763" y="5486400"/>
          <p14:tracePt t="109922" x="6594475" y="5486400"/>
          <p14:tracePt t="109941" x="6586538" y="5494338"/>
          <p14:tracePt t="109958" x="6551613" y="5500688"/>
          <p14:tracePt t="109974" x="6515100" y="5522913"/>
          <p14:tracePt t="109991" x="6472238" y="5529263"/>
          <p14:tracePt t="110007" x="6408738" y="5557838"/>
          <p14:tracePt t="110024" x="6343650" y="5565775"/>
          <p14:tracePt t="110041" x="6300788" y="5565775"/>
          <p14:tracePt t="110058" x="6251575" y="5565775"/>
          <p14:tracePt t="110075" x="6208713" y="5565775"/>
          <p14:tracePt t="110076" x="6186488" y="5572125"/>
          <p14:tracePt t="110091" x="6137275" y="5572125"/>
          <p14:tracePt t="110109" x="6115050" y="5586413"/>
          <p14:tracePt t="110125" x="6080125" y="5594350"/>
          <p14:tracePt t="110142" x="6043613" y="5600700"/>
          <p14:tracePt t="110159" x="6000750" y="5608638"/>
          <p14:tracePt t="110176" x="5951538" y="5629275"/>
          <p14:tracePt t="110180" x="5922963" y="5629275"/>
          <p14:tracePt t="110192" x="5894388" y="5637213"/>
          <p14:tracePt t="110210" x="5865813" y="5651500"/>
          <p14:tracePt t="110227" x="5837238" y="5651500"/>
          <p14:tracePt t="110243" x="5786438" y="5651500"/>
          <p14:tracePt t="110260" x="5765800" y="5657850"/>
          <p14:tracePt t="110277" x="5715000" y="5672138"/>
          <p14:tracePt t="110294" x="5680075" y="5672138"/>
          <p14:tracePt t="110311" x="5637213" y="5680075"/>
          <p14:tracePt t="110327" x="5586413" y="5686425"/>
          <p14:tracePt t="110345" x="5500688" y="5737225"/>
          <p14:tracePt t="110361" x="5429250" y="5757863"/>
          <p14:tracePt t="110377" x="5357813" y="5772150"/>
          <p14:tracePt t="110395" x="5265738" y="5780088"/>
          <p14:tracePt t="110411" x="5143500" y="5772150"/>
          <p14:tracePt t="110428" x="5065713" y="5772150"/>
          <p14:tracePt t="110445" x="5014913" y="5765800"/>
          <p14:tracePt t="110462" x="4943475" y="5751513"/>
          <p14:tracePt t="110480" x="4914900" y="5743575"/>
          <p14:tracePt t="110496" x="4886325" y="5729288"/>
          <p14:tracePt t="110512" x="4851400" y="5722938"/>
          <p14:tracePt t="110513" x="4829175" y="5708650"/>
          <p14:tracePt t="110530" x="4800600" y="5686425"/>
          <p14:tracePt t="110546" x="4765675" y="5680075"/>
          <p14:tracePt t="110563" x="4714875" y="5672138"/>
          <p14:tracePt t="110580" x="4686300" y="5651500"/>
          <p14:tracePt t="110598" x="4614863" y="5622925"/>
          <p14:tracePt t="110615" x="4572000" y="5600700"/>
          <p14:tracePt t="110630" x="4551363" y="5586413"/>
          <p14:tracePt t="110647" x="4537075" y="5580063"/>
          <p14:tracePt t="110664" x="4529138" y="5565775"/>
          <p14:tracePt t="110681" x="4529138" y="5543550"/>
          <p14:tracePt t="110698" x="4522788" y="5529263"/>
          <p14:tracePt t="110715" x="4494213" y="5486400"/>
          <p14:tracePt t="110731" x="4486275" y="5457825"/>
          <p14:tracePt t="110749" x="4465638" y="5429250"/>
          <p14:tracePt t="110765" x="4451350" y="5408613"/>
          <p14:tracePt t="110782" x="4437063" y="5386388"/>
          <p14:tracePt t="110799" x="4429125" y="5372100"/>
          <p14:tracePt t="110815" x="4422775" y="5343525"/>
          <p14:tracePt t="110832" x="4408488" y="5329238"/>
          <p14:tracePt t="110850" x="4408488" y="5314950"/>
          <p14:tracePt t="110866" x="4400550" y="5286375"/>
          <p14:tracePt t="110883" x="4400550" y="5251450"/>
          <p14:tracePt t="110900" x="4400550" y="5214938"/>
          <p14:tracePt t="110917" x="4400550" y="5200650"/>
          <p14:tracePt t="110934" x="4386263" y="5165725"/>
          <p14:tracePt t="110950" x="4386263" y="5157788"/>
          <p14:tracePt t="111140" x="4379913" y="5157788"/>
          <p14:tracePt t="111155" x="4379913" y="5172075"/>
          <p14:tracePt t="111162" x="4379913" y="5186363"/>
          <p14:tracePt t="111171" x="4379913" y="5194300"/>
          <p14:tracePt t="111187" x="4371975" y="5214938"/>
          <p14:tracePt t="111203" x="4371975" y="5243513"/>
          <p14:tracePt t="111220" x="4365625" y="5265738"/>
          <p14:tracePt t="111237" x="4365625" y="5286375"/>
          <p14:tracePt t="111254" x="4357688" y="5294313"/>
          <p14:tracePt t="111258" x="4357688" y="5300663"/>
          <p14:tracePt t="111270" x="4351338" y="5308600"/>
          <p14:tracePt t="111288" x="4351338" y="5314950"/>
          <p14:tracePt t="111304" x="4351338" y="5322888"/>
          <p14:tracePt t="112114" x="4343400" y="5322888"/>
          <p14:tracePt t="112130" x="4337050" y="5322888"/>
          <p14:tracePt t="112138" x="4329113" y="5322888"/>
          <p14:tracePt t="112785" x="4322763" y="5314950"/>
          <p14:tracePt t="112795" x="4294188" y="5300663"/>
          <p14:tracePt t="112804" x="4237038" y="5272088"/>
          <p14:tracePt t="112821" x="4122738" y="5186363"/>
          <p14:tracePt t="112838" x="4065588" y="5072063"/>
          <p14:tracePt t="112854" x="3994150" y="4943475"/>
          <p14:tracePt t="112871" x="3951288" y="4786313"/>
          <p14:tracePt t="112888" x="3937000" y="4714875"/>
          <p14:tracePt t="112905" x="3929063" y="4665663"/>
          <p14:tracePt t="112922" x="3929063" y="4651375"/>
          <p14:tracePt t="112939" x="3929063" y="4643438"/>
          <p14:tracePt t="113106" x="3922713" y="4643438"/>
          <p14:tracePt t="113122" x="3914775" y="4643438"/>
          <p14:tracePt t="113130" x="3900488" y="4643438"/>
          <p14:tracePt t="113140" x="3886200" y="4643438"/>
          <p14:tracePt t="113159" x="3851275" y="4657725"/>
          <p14:tracePt t="113175" x="3814763" y="4679950"/>
          <p14:tracePt t="113192" x="3743325" y="4722813"/>
          <p14:tracePt t="113208" x="3679825" y="4765675"/>
          <p14:tracePt t="113225" x="3571875" y="4808538"/>
          <p14:tracePt t="113242" x="3479800" y="4894263"/>
          <p14:tracePt t="113259" x="3371850" y="4951413"/>
          <p14:tracePt t="113276" x="3271838" y="5014913"/>
          <p14:tracePt t="113280" x="3208338" y="5051425"/>
          <p14:tracePt t="113292" x="3157538" y="5072063"/>
          <p14:tracePt t="113309" x="3086100" y="5122863"/>
          <p14:tracePt t="113326" x="3014663" y="5194300"/>
          <p14:tracePt t="113343" x="2900363" y="5486400"/>
          <p14:tracePt t="113361" x="2836863" y="5580063"/>
          <p14:tracePt t="113376" x="2779713" y="5622925"/>
          <p14:tracePt t="113394" x="2736850" y="5643563"/>
          <p14:tracePt t="113410" x="2728913" y="5643563"/>
          <p14:tracePt t="113467" x="2728913" y="5622925"/>
          <p14:tracePt t="113474" x="2736850" y="5537200"/>
          <p14:tracePt t="113483" x="2743200" y="5457825"/>
          <p14:tracePt t="113494" x="2743200" y="5386388"/>
          <p14:tracePt t="113511" x="2743200" y="5214938"/>
          <p14:tracePt t="113529" x="2743200" y="5137150"/>
          <p14:tracePt t="113546" x="2743200" y="5086350"/>
          <p14:tracePt t="113563" x="2751138" y="5043488"/>
          <p14:tracePt t="113579" x="2765425" y="4994275"/>
          <p14:tracePt t="113596" x="2779713" y="4922838"/>
          <p14:tracePt t="113612" x="2786063" y="4822825"/>
          <p14:tracePt t="113615" x="2794000" y="4779963"/>
          <p14:tracePt t="113629" x="2814638" y="4694238"/>
          <p14:tracePt t="113646" x="2828925" y="4665663"/>
          <p14:tracePt t="113664" x="2843213" y="4651375"/>
          <p14:tracePt t="113681" x="2851150" y="4651375"/>
          <p14:tracePt t="113697" x="2857500" y="4651375"/>
          <p14:tracePt t="113714" x="2865438" y="4651375"/>
          <p14:tracePt t="113732" x="2879725" y="4651375"/>
          <p14:tracePt t="113748" x="2894013" y="4665663"/>
          <p14:tracePt t="113764" x="2908300" y="4694238"/>
          <p14:tracePt t="113781" x="2928938" y="4722813"/>
          <p14:tracePt t="113798" x="2971800" y="4786313"/>
          <p14:tracePt t="113816" x="3071813" y="4886325"/>
          <p14:tracePt t="113831" x="3186113" y="5057775"/>
          <p14:tracePt t="113849" x="3357563" y="5237163"/>
          <p14:tracePt t="113865" x="3471863" y="5365750"/>
          <p14:tracePt t="113882" x="3565525" y="5437188"/>
          <p14:tracePt t="113899" x="3586163" y="5472113"/>
          <p14:tracePt t="113916" x="3608388" y="5486400"/>
          <p14:tracePt t="113933" x="3614738" y="5494338"/>
          <p14:tracePt t="115575" x="3622675" y="5494338"/>
          <p14:tracePt t="115590" x="3636963" y="5494338"/>
          <p14:tracePt t="115598" x="3651250" y="5494338"/>
          <p14:tracePt t="115606" x="3657600" y="5494338"/>
          <p14:tracePt t="115617" x="3671888" y="5500688"/>
          <p14:tracePt t="115634" x="3700463" y="5500688"/>
          <p14:tracePt t="115638" x="3736975" y="5500688"/>
          <p14:tracePt t="115651" x="3757613" y="5500688"/>
          <p14:tracePt t="115668" x="3786188" y="5500688"/>
          <p14:tracePt t="115685" x="3851275" y="5494338"/>
          <p14:tracePt t="115702" x="3894138" y="5494338"/>
          <p14:tracePt t="115719" x="3929063" y="5494338"/>
          <p14:tracePt t="115736" x="3957638" y="5494338"/>
          <p14:tracePt t="115753" x="3979863" y="5494338"/>
          <p14:tracePt t="115769" x="4037013" y="5494338"/>
          <p14:tracePt t="115787" x="4079875" y="5494338"/>
          <p14:tracePt t="115803" x="4129088" y="5494338"/>
          <p14:tracePt t="115821" x="4186238" y="5508625"/>
          <p14:tracePt t="115837" x="4237038" y="5508625"/>
          <p14:tracePt t="115853" x="4286250" y="5508625"/>
          <p14:tracePt t="115870" x="4329113" y="5529263"/>
          <p14:tracePt t="115888" x="4371975" y="5529263"/>
          <p14:tracePt t="115904" x="4408488" y="5529263"/>
          <p14:tracePt t="115921" x="4465638" y="5543550"/>
          <p14:tracePt t="115937" x="4543425" y="5543550"/>
          <p14:tracePt t="115955" x="4600575" y="5557838"/>
          <p14:tracePt t="115971" x="4657725" y="5557838"/>
          <p14:tracePt t="115988" x="4714875" y="5543550"/>
          <p14:tracePt t="116005" x="4757738" y="5543550"/>
          <p14:tracePt t="116022" x="4794250" y="5543550"/>
          <p14:tracePt t="116039" x="4851400" y="5543550"/>
          <p14:tracePt t="116055" x="4908550" y="5543550"/>
          <p14:tracePt t="116073" x="4951413" y="5543550"/>
          <p14:tracePt t="116090" x="5051425" y="5557838"/>
          <p14:tracePt t="116107" x="5114925" y="5572125"/>
          <p14:tracePt t="116123" x="5151438" y="5572125"/>
          <p14:tracePt t="116140" x="5200650" y="5580063"/>
          <p14:tracePt t="116157" x="5257800" y="5580063"/>
          <p14:tracePt t="116174" x="5300663" y="5580063"/>
          <p14:tracePt t="116190" x="5357813" y="5580063"/>
          <p14:tracePt t="116193" x="5386388" y="5580063"/>
          <p14:tracePt t="116207" x="5422900" y="5580063"/>
          <p14:tracePt t="116225" x="5472113" y="5580063"/>
          <p14:tracePt t="116241" x="5514975" y="5580063"/>
          <p14:tracePt t="116258" x="5586413" y="5594350"/>
          <p14:tracePt t="116275" x="5637213" y="5594350"/>
          <p14:tracePt t="116291" x="5686425" y="5594350"/>
          <p14:tracePt t="116308" x="5751513" y="5608638"/>
          <p14:tracePt t="116325" x="5815013" y="5608638"/>
          <p14:tracePt t="116342" x="5880100" y="5614988"/>
          <p14:tracePt t="116359" x="5922963" y="5622925"/>
          <p14:tracePt t="116376" x="5957888" y="5629275"/>
          <p14:tracePt t="116393" x="5986463" y="5629275"/>
          <p14:tracePt t="116409" x="6029325" y="5629275"/>
          <p14:tracePt t="116412" x="6057900" y="5637213"/>
          <p14:tracePt t="116427" x="6086475" y="5637213"/>
          <p14:tracePt t="116443" x="6122988" y="5622925"/>
          <p14:tracePt t="116460" x="6157913" y="5614988"/>
          <p14:tracePt t="116477" x="6186488" y="5600700"/>
          <p14:tracePt t="116494" x="6215063" y="5586413"/>
          <p14:tracePt t="116510" x="6229350" y="5565775"/>
          <p14:tracePt t="116528" x="6251575" y="5557838"/>
          <p14:tracePt t="116554" x="6251575" y="5551488"/>
          <p14:tracePt t="116576" x="6257925" y="5551488"/>
          <p14:tracePt t="116591" x="6272213" y="5543550"/>
          <p14:tracePt t="116606" x="6286500" y="5537200"/>
          <p14:tracePt t="116616" x="6300788" y="5537200"/>
          <p14:tracePt t="116630" x="6337300" y="5529263"/>
          <p14:tracePt t="116645" x="6357938" y="5529263"/>
          <p14:tracePt t="116662" x="6386513" y="5508625"/>
          <p14:tracePt t="116679" x="6415088" y="5500688"/>
          <p14:tracePt t="116696" x="6451600" y="5500688"/>
          <p14:tracePt t="116713" x="6486525" y="5494338"/>
          <p14:tracePt t="116730" x="6523038" y="5472113"/>
          <p14:tracePt t="116747" x="6551613" y="5451475"/>
          <p14:tracePt t="116763" x="6565900" y="5437188"/>
          <p14:tracePt t="116780" x="6580188" y="5437188"/>
          <p14:tracePt t="116797" x="6600825" y="5429250"/>
          <p14:tracePt t="116816" x="6643688" y="5422900"/>
          <p14:tracePt t="116831" x="6657975" y="5422900"/>
          <p14:tracePt t="116848" x="6723063" y="5414963"/>
          <p14:tracePt t="116865" x="6751638" y="5408613"/>
          <p14:tracePt t="116881" x="6765925" y="5400675"/>
          <p14:tracePt t="116898" x="6794500" y="5394325"/>
          <p14:tracePt t="116915" x="6808788" y="5394325"/>
          <p14:tracePt t="116932" x="6815138" y="5386388"/>
          <p14:tracePt t="116948" x="6829425" y="5380038"/>
          <p14:tracePt t="116966" x="6837363" y="5380038"/>
          <p14:tracePt t="116983" x="6851650" y="5380038"/>
          <p14:tracePt t="117018" x="6858000" y="5372100"/>
          <p14:tracePt t="117033" x="6886575" y="5372100"/>
          <p14:tracePt t="117050" x="6908800" y="5365750"/>
          <p14:tracePt t="117067" x="6943725" y="5351463"/>
          <p14:tracePt t="117068" x="6958013" y="5351463"/>
          <p14:tracePt t="117100" x="6958013" y="5343525"/>
          <p14:tracePt t="117117" x="6958013" y="5337175"/>
          <p14:tracePt t="117169" x="6958013" y="5329238"/>
          <p14:tracePt t="117185" x="6958013" y="5314950"/>
          <p14:tracePt t="117192" x="6958013" y="5308600"/>
          <p14:tracePt t="117201" x="6958013" y="5300663"/>
          <p14:tracePt t="117219" x="6958013" y="5294313"/>
          <p14:tracePt t="117318" x="6958013" y="5286375"/>
          <p14:tracePt t="117590" x="6951663" y="5286375"/>
          <p14:tracePt t="117716" x="6943725" y="5286375"/>
          <p14:tracePt t="117819" x="6937375" y="5286375"/>
          <p14:tracePt t="117832" x="6915150" y="5286375"/>
          <p14:tracePt t="117840" x="6900863" y="5294313"/>
          <p14:tracePt t="117849" x="6880225" y="5294313"/>
          <p14:tracePt t="117859" x="6865938" y="5300663"/>
          <p14:tracePt t="117875" x="6823075" y="5300663"/>
          <p14:tracePt t="117892" x="6808788" y="5300663"/>
          <p14:tracePt t="117909" x="6800850" y="5300663"/>
          <p14:tracePt t="117926" x="6794500" y="5300663"/>
          <p14:tracePt t="117943" x="6786563" y="5294313"/>
          <p14:tracePt t="117962" x="6772275" y="5286375"/>
          <p14:tracePt t="117976" x="6757988" y="5280025"/>
          <p14:tracePt t="117993" x="6751638" y="5280025"/>
          <p14:tracePt t="118010" x="6743700" y="5272088"/>
          <p14:tracePt t="118028" x="6743700" y="5237163"/>
          <p14:tracePt t="118044" x="6729413" y="5200650"/>
          <p14:tracePt t="118061" x="6708775" y="5157788"/>
          <p14:tracePt t="118078" x="6665913" y="5086350"/>
          <p14:tracePt t="118095" x="6615113" y="4914900"/>
          <p14:tracePt t="118111" x="6537325" y="4800600"/>
          <p14:tracePt t="118128" x="6500813" y="4751388"/>
          <p14:tracePt t="118131" x="6494463" y="4737100"/>
          <p14:tracePt t="118145" x="6494463" y="4722813"/>
          <p14:tracePt t="118162" x="6494463" y="4665663"/>
          <p14:tracePt t="118178" x="6472238" y="4594225"/>
          <p14:tracePt t="118195" x="6465888" y="4579938"/>
          <p14:tracePt t="118246" x="6465888" y="4594225"/>
          <p14:tracePt t="118256" x="6465888" y="4600575"/>
          <p14:tracePt t="118263" x="6465888" y="4614863"/>
          <p14:tracePt t="118279" x="6465888" y="4665663"/>
          <p14:tracePt t="118297" x="6443663" y="4751388"/>
          <p14:tracePt t="118313" x="6437313" y="4843463"/>
          <p14:tracePt t="118330" x="6437313" y="4908550"/>
          <p14:tracePt t="118348" x="6437313" y="4957763"/>
          <p14:tracePt t="118365" x="6437313" y="4979988"/>
          <p14:tracePt t="118381" x="6437313" y="5008563"/>
          <p14:tracePt t="118397" x="6437313" y="5043488"/>
          <p14:tracePt t="118414" x="6451600" y="5072063"/>
          <p14:tracePt t="118431" x="6451600" y="5100638"/>
          <p14:tracePt t="118448" x="6451600" y="5108575"/>
          <p14:tracePt t="118465" x="6457950" y="5122863"/>
          <p14:tracePt t="118481" x="6457950" y="5129213"/>
          <p14:tracePt t="118500" x="6465888" y="5137150"/>
          <p14:tracePt t="118516" x="6480175" y="5151438"/>
          <p14:tracePt t="118533" x="6508750" y="5180013"/>
          <p14:tracePt t="118549" x="6557963" y="5214938"/>
          <p14:tracePt t="118552" x="6594475" y="5229225"/>
          <p14:tracePt t="118566" x="6608763" y="5251450"/>
          <p14:tracePt t="118583" x="6672263" y="5265738"/>
          <p14:tracePt t="118600" x="6700838" y="5265738"/>
          <p14:tracePt t="118617" x="6715125" y="5265738"/>
          <p14:tracePt t="118651" x="6729413" y="5265738"/>
          <p14:tracePt t="118667" x="6757988" y="5265738"/>
          <p14:tracePt t="118684" x="6772275" y="5257800"/>
          <p14:tracePt t="118701" x="6800850" y="5251450"/>
          <p14:tracePt t="118718" x="6829425" y="5251450"/>
          <p14:tracePt t="118734" x="6829425" y="5243513"/>
          <p14:tracePt t="118752" x="6843713" y="5243513"/>
          <p14:tracePt t="118769" x="6851650" y="5237163"/>
          <p14:tracePt t="118902" x="6858000" y="5243513"/>
          <p14:tracePt t="118918" x="6858000" y="5251450"/>
          <p14:tracePt t="118996" x="6865938" y="5251450"/>
          <p14:tracePt t="119006" x="6872288" y="5251450"/>
          <p14:tracePt t="119011" x="6886575" y="5251450"/>
          <p14:tracePt t="119021" x="6894513" y="5251450"/>
          <p14:tracePt t="119039" x="6900863" y="5243513"/>
          <p14:tracePt t="119055" x="6908800" y="5243513"/>
          <p14:tracePt t="119382" x="6908800" y="5237163"/>
          <p14:tracePt t="119412" x="6908800" y="5229225"/>
          <p14:tracePt t="119647" x="6900863" y="5237163"/>
          <p14:tracePt t="119652" x="6900863" y="5243513"/>
          <p14:tracePt t="119668" x="6894513" y="5251450"/>
          <p14:tracePt t="119677" x="6886575" y="5257800"/>
          <p14:tracePt t="119694" x="6880225" y="5265738"/>
          <p14:tracePt t="119712" x="6872288" y="5280025"/>
          <p14:tracePt t="119730" x="6865938" y="5300663"/>
          <p14:tracePt t="119746" x="6851650" y="5314950"/>
          <p14:tracePt t="119762" x="6843713" y="5314950"/>
          <p14:tracePt t="119779" x="6829425" y="5329238"/>
          <p14:tracePt t="119796" x="6823075" y="5329238"/>
          <p14:tracePt t="119813" x="6823075" y="5337175"/>
          <p14:tracePt t="119829" x="6808788" y="5337175"/>
          <p14:tracePt t="119847" x="6808788" y="5343525"/>
          <p14:tracePt t="119863" x="6794500" y="5351463"/>
          <p14:tracePt t="119886" x="6794500" y="5357813"/>
          <p14:tracePt t="119897" x="6786563" y="5357813"/>
          <p14:tracePt t="119919" x="6786563" y="5365750"/>
          <p14:tracePt t="119934" x="6780213" y="5365750"/>
          <p14:tracePt t="119969" x="6765925" y="5372100"/>
          <p14:tracePt t="119972" x="6765925" y="5380038"/>
          <p14:tracePt t="119981" x="6757988" y="5380038"/>
          <p14:tracePt t="119999" x="6751638" y="5380038"/>
          <p14:tracePt t="120028" x="6743700" y="5386388"/>
          <p14:tracePt t="120058" x="6737350" y="5386388"/>
          <p14:tracePt t="120106" x="6737350" y="5394325"/>
          <p14:tracePt t="120115" x="6729413" y="5394325"/>
          <p14:tracePt t="120145" x="6723063" y="5394325"/>
          <p14:tracePt t="120176" x="6715125" y="5400675"/>
          <p14:tracePt t="120192" x="6708775" y="5408613"/>
          <p14:tracePt t="120207" x="6700838" y="5414963"/>
          <p14:tracePt t="120223" x="6700838" y="5422900"/>
          <p14:tracePt t="120239" x="6694488" y="5422900"/>
          <p14:tracePt t="120247" x="6686550" y="5429250"/>
          <p14:tracePt t="120262" x="6686550" y="5437188"/>
          <p14:tracePt t="120279" x="6680200" y="5437188"/>
          <p14:tracePt t="120294" x="6665913" y="5443538"/>
          <p14:tracePt t="120317" x="6657975" y="5443538"/>
          <p14:tracePt t="120324" x="6657975" y="5451475"/>
          <p14:tracePt t="120335" x="6643688" y="5457825"/>
          <p14:tracePt t="120352" x="6623050" y="5465763"/>
          <p14:tracePt t="120372" x="6615113" y="5472113"/>
          <p14:tracePt t="120385" x="6600825" y="5480050"/>
          <p14:tracePt t="120403" x="6594475" y="5480050"/>
          <p14:tracePt t="120419" x="6586538" y="5480050"/>
          <p14:tracePt t="120437" x="6580188" y="5480050"/>
          <p14:tracePt t="120453" x="6565900" y="5486400"/>
          <p14:tracePt t="120470" x="6551613" y="5486400"/>
          <p14:tracePt t="120487" x="6537325" y="5494338"/>
          <p14:tracePt t="120505" x="6523038" y="5494338"/>
          <p14:tracePt t="120521" x="6508750" y="5494338"/>
          <p14:tracePt t="120537" x="6494463" y="5500688"/>
          <p14:tracePt t="120554" x="6480175" y="5500688"/>
          <p14:tracePt t="120588" x="6472238" y="5500688"/>
          <p14:tracePt t="120605" x="6465888" y="5500688"/>
          <p14:tracePt t="120622" x="6429375" y="5514975"/>
          <p14:tracePt t="120639" x="6423025" y="5514975"/>
          <p14:tracePt t="120655" x="6415088" y="5514975"/>
          <p14:tracePt t="120672" x="6400800" y="5529263"/>
          <p14:tracePt t="120689" x="6380163" y="5529263"/>
          <p14:tracePt t="120706" x="6357938" y="5543550"/>
          <p14:tracePt t="120709" x="6351588" y="5543550"/>
          <p14:tracePt t="120722" x="6337300" y="5543550"/>
          <p14:tracePt t="120739" x="6329363" y="5543550"/>
          <p14:tracePt t="120756" x="6315075" y="5551488"/>
          <p14:tracePt t="120775" x="6300788" y="5557838"/>
          <p14:tracePt t="120790" x="6280150" y="5565775"/>
          <p14:tracePt t="120807" x="6257925" y="5572125"/>
          <p14:tracePt t="120824" x="6243638" y="5580063"/>
          <p14:tracePt t="120841" x="6237288" y="5580063"/>
          <p14:tracePt t="120874" x="6223000" y="5580063"/>
          <p14:tracePt t="120891" x="6215063" y="5580063"/>
          <p14:tracePt t="120910" x="6194425" y="5580063"/>
          <p14:tracePt t="120926" x="6186488" y="5580063"/>
          <p14:tracePt t="120958" x="6172200" y="5580063"/>
          <p14:tracePt t="120975" x="6151563" y="5594350"/>
          <p14:tracePt t="120993" x="6137275" y="5594350"/>
          <p14:tracePt t="121009" x="6115050" y="5594350"/>
          <p14:tracePt t="121026" x="6094413" y="5600700"/>
          <p14:tracePt t="121044" x="6051550" y="5608638"/>
          <p14:tracePt t="121059" x="6022975" y="5608638"/>
          <p14:tracePt t="121077" x="5994400" y="5614988"/>
          <p14:tracePt t="121093" x="5980113" y="5614988"/>
          <p14:tracePt t="121111" x="5951538" y="5622925"/>
          <p14:tracePt t="121127" x="5915025" y="5622925"/>
          <p14:tracePt t="121144" x="5900738" y="5622925"/>
          <p14:tracePt t="121161" x="5880100" y="5622925"/>
          <p14:tracePt t="121178" x="5872163" y="5622925"/>
          <p14:tracePt t="121195" x="5857875" y="5622925"/>
          <p14:tracePt t="121228" x="5843588" y="5622925"/>
          <p14:tracePt t="121245" x="5829300" y="5622925"/>
          <p14:tracePt t="121262" x="5829300" y="5629275"/>
          <p14:tracePt t="121279" x="5815013" y="5629275"/>
          <p14:tracePt t="121296" x="5794375" y="5637213"/>
          <p14:tracePt t="121313" x="5772150" y="5637213"/>
          <p14:tracePt t="121330" x="5751513" y="5637213"/>
          <p14:tracePt t="121346" x="5715000" y="5637213"/>
          <p14:tracePt t="121349" x="5708650" y="5629275"/>
          <p14:tracePt t="121363" x="5686425" y="5629275"/>
          <p14:tracePt t="121379" x="5643563" y="5629275"/>
          <p14:tracePt t="121397" x="5622925" y="5622925"/>
          <p14:tracePt t="121413" x="5594350" y="5622925"/>
          <p14:tracePt t="121430" x="5551488" y="5622925"/>
          <p14:tracePt t="121447" x="5486400" y="5608638"/>
          <p14:tracePt t="121464" x="5429250" y="5600700"/>
          <p14:tracePt t="121481" x="5343525" y="5600700"/>
          <p14:tracePt t="121498" x="5337175" y="5594350"/>
          <p14:tracePt t="121514" x="5265738" y="5586413"/>
          <p14:tracePt t="121531" x="5200650" y="5565775"/>
          <p14:tracePt t="121548" x="5137150" y="5565775"/>
          <p14:tracePt t="121566" x="5080000" y="5551488"/>
          <p14:tracePt t="121582" x="5037138" y="5537200"/>
          <p14:tracePt t="121599" x="5000625" y="5529263"/>
          <p14:tracePt t="121616" x="4979988" y="5522913"/>
          <p14:tracePt t="121632" x="4957763" y="5514975"/>
          <p14:tracePt t="121649" x="4943475" y="5508625"/>
          <p14:tracePt t="121666" x="4914900" y="5508625"/>
          <p14:tracePt t="121683" x="4900613" y="5508625"/>
          <p14:tracePt t="121700" x="4865688" y="5494338"/>
          <p14:tracePt t="121717" x="4829175" y="5486400"/>
          <p14:tracePt t="121733" x="4800600" y="5472113"/>
          <p14:tracePt t="121752" x="4751388" y="5465763"/>
          <p14:tracePt t="121767" x="4714875" y="5451475"/>
          <p14:tracePt t="121784" x="4694238" y="5443538"/>
          <p14:tracePt t="121801" x="4672013" y="5443538"/>
          <p14:tracePt t="121817" x="4672013" y="5437188"/>
          <p14:tracePt t="121835" x="4665663" y="5437188"/>
          <p14:tracePt t="121851" x="4657725" y="5437188"/>
          <p14:tracePt t="121869" x="4643438" y="5422900"/>
          <p14:tracePt t="121885" x="4608513" y="5414963"/>
          <p14:tracePt t="121902" x="4586288" y="5408613"/>
          <p14:tracePt t="121919" x="4565650" y="5394325"/>
          <p14:tracePt t="121936" x="4551363" y="5380038"/>
          <p14:tracePt t="121953" x="4537075" y="5365750"/>
          <p14:tracePt t="121970" x="4522788" y="5365750"/>
          <p14:tracePt t="121987" x="4508500" y="5351463"/>
          <p14:tracePt t="122003" x="4508500" y="5343525"/>
          <p14:tracePt t="122020" x="4494213" y="5343525"/>
          <p14:tracePt t="122054" x="4479925" y="5337175"/>
          <p14:tracePt t="122070" x="4465638" y="5329238"/>
          <p14:tracePt t="122087" x="4443413" y="5329238"/>
          <p14:tracePt t="122106" x="4429125" y="5329238"/>
          <p14:tracePt t="122256" x="4429125" y="5322888"/>
          <p14:tracePt t="122271" x="4414838" y="5314950"/>
          <p14:tracePt t="122278" x="4408488" y="5308600"/>
          <p14:tracePt t="122290" x="4394200" y="5294313"/>
          <p14:tracePt t="122307" x="4379913" y="5257800"/>
          <p14:tracePt t="122323" x="4371975" y="5243513"/>
          <p14:tracePt t="122340" x="4365625" y="5229225"/>
          <p14:tracePt t="122357" x="4357688" y="5208588"/>
          <p14:tracePt t="122375" x="4351338" y="5186363"/>
          <p14:tracePt t="122391" x="4351338" y="5172075"/>
          <p14:tracePt t="122407" x="4351338" y="5165725"/>
          <p14:tracePt t="122425" x="4343400" y="5151438"/>
          <p14:tracePt t="122441" x="4337050" y="5143500"/>
          <p14:tracePt t="122458" x="4337050" y="5137150"/>
          <p14:tracePt t="122746" x="4343400" y="5137150"/>
          <p14:tracePt t="122755" x="4343400" y="5143500"/>
          <p14:tracePt t="122763" x="4351338" y="5143500"/>
          <p14:tracePt t="122778" x="4365625" y="5165725"/>
          <p14:tracePt t="122796" x="4365625" y="5180013"/>
          <p14:tracePt t="122812" x="4365625" y="5200650"/>
          <p14:tracePt t="122829" x="4365625" y="5208588"/>
          <p14:tracePt t="122862" x="4351338" y="5208588"/>
          <p14:tracePt t="122879" x="4322763" y="5200650"/>
          <p14:tracePt t="122896" x="4300538" y="5172075"/>
          <p14:tracePt t="122914" x="4265613" y="5129213"/>
          <p14:tracePt t="122931" x="4257675" y="5122863"/>
          <p14:tracePt t="122946" x="4243388" y="5100638"/>
          <p14:tracePt t="122964" x="4243388" y="5080000"/>
          <p14:tracePt t="122980" x="4243388" y="5057775"/>
          <p14:tracePt t="122997" x="4243388" y="5043488"/>
          <p14:tracePt t="123014" x="4279900" y="5029200"/>
          <p14:tracePt t="123031" x="4308475" y="5022850"/>
          <p14:tracePt t="123049" x="4357688" y="5022850"/>
          <p14:tracePt t="123051" x="4379913" y="5022850"/>
          <p14:tracePt t="123064" x="4394200" y="5022850"/>
          <p14:tracePt t="123082" x="4408488" y="5022850"/>
          <p14:tracePt t="123114" x="4408488" y="5029200"/>
          <p14:tracePt t="123122" x="4408488" y="5043488"/>
          <p14:tracePt t="123132" x="4400550" y="5051425"/>
          <p14:tracePt t="123149" x="4371975" y="5080000"/>
          <p14:tracePt t="123165" x="4365625" y="5100638"/>
          <p14:tracePt t="123182" x="4343400" y="5108575"/>
          <p14:tracePt t="123200" x="4257675" y="5108575"/>
          <p14:tracePt t="123216" x="4222750" y="5094288"/>
          <p14:tracePt t="123233" x="4194175" y="5086350"/>
          <p14:tracePt t="123250" x="4186238" y="5065713"/>
          <p14:tracePt t="123267" x="4186238" y="5043488"/>
          <p14:tracePt t="123284" x="4186238" y="5022850"/>
          <p14:tracePt t="123300" x="4208463" y="5000625"/>
          <p14:tracePt t="123318" x="4243388" y="5000625"/>
          <p14:tracePt t="123334" x="4294188" y="5000625"/>
          <p14:tracePt t="123351" x="4337050" y="5000625"/>
          <p14:tracePt t="123368" x="4351338" y="5000625"/>
          <p14:tracePt t="123384" x="4351338" y="5008563"/>
          <p14:tracePt t="123402" x="4351338" y="5037138"/>
          <p14:tracePt t="123419" x="4322763" y="5043488"/>
          <p14:tracePt t="123435" x="4286250" y="5057775"/>
          <p14:tracePt t="123453" x="4271963" y="5072063"/>
          <p14:tracePt t="123469" x="4265613" y="5072063"/>
          <p14:tracePt t="123523" x="4265613" y="5065713"/>
          <p14:tracePt t="123527" x="4265613" y="5057775"/>
          <p14:tracePt t="123540" x="4265613" y="5051425"/>
          <p14:tracePt t="123553" x="4265613" y="5043488"/>
          <p14:tracePt t="123600" x="4271963" y="5043488"/>
          <p14:tracePt t="123615" x="4279900" y="5043488"/>
          <p14:tracePt t="123630" x="4279900" y="5051425"/>
          <p14:tracePt t="123636" x="4279900" y="5057775"/>
          <p14:tracePt t="123645" x="4279900" y="5065713"/>
          <p14:tracePt t="123654" x="4279900" y="5072063"/>
          <p14:tracePt t="123671" x="4279900" y="5080000"/>
          <p14:tracePt t="123692" x="4271963" y="5086350"/>
          <p14:tracePt t="123709" x="4257675" y="5086350"/>
          <p14:tracePt t="123809" x="4265613" y="5086350"/>
          <p14:tracePt t="123816" x="4286250" y="5094288"/>
          <p14:tracePt t="123825" x="4300538" y="5094288"/>
          <p14:tracePt t="123840" x="4322763" y="5114925"/>
          <p14:tracePt t="123857" x="4337050" y="5122863"/>
          <p14:tracePt t="123873" x="4337050" y="5129213"/>
          <p14:tracePt t="123890" x="4337050" y="5151438"/>
          <p14:tracePt t="123907" x="4337050" y="5172075"/>
          <p14:tracePt t="123924" x="4337050" y="5180013"/>
          <p14:tracePt t="123958" x="4322763" y="5186363"/>
          <p14:tracePt t="123991" x="4322763" y="5180013"/>
          <p14:tracePt t="124009" x="4322763" y="5165725"/>
          <p14:tracePt t="124025" x="4322763" y="5151438"/>
          <p14:tracePt t="124042" x="4322763" y="5137150"/>
          <p14:tracePt t="124059" x="4329113" y="5137150"/>
          <p14:tracePt t="124075" x="4343400" y="5137150"/>
          <p14:tracePt t="124092" x="4365625" y="5137150"/>
          <p14:tracePt t="124109" x="4371975" y="5137150"/>
          <p14:tracePt t="124127" x="4371975" y="5143500"/>
          <p14:tracePt t="124144" x="4371975" y="5151438"/>
          <p14:tracePt t="124169" x="4371975" y="5157788"/>
          <p14:tracePt t="125114" x="4365625" y="5165725"/>
          <p14:tracePt t="125146" x="4357688" y="5165725"/>
          <p14:tracePt t="125168" x="4357688" y="5172075"/>
          <p14:tracePt t="125193" x="4357688" y="5180013"/>
          <p14:tracePt t="125198" x="4357688" y="5186363"/>
          <p14:tracePt t="125207" x="4357688" y="5194300"/>
          <p14:tracePt t="125221" x="4357688" y="5200650"/>
          <p14:tracePt t="125238" x="4357688" y="5214938"/>
          <p14:tracePt t="125255" x="4357688" y="5229225"/>
          <p14:tracePt t="125272" x="4357688" y="5243513"/>
          <p14:tracePt t="125288" x="4351338" y="5257800"/>
          <p14:tracePt t="125305" x="4351338" y="5272088"/>
          <p14:tracePt t="125322" x="4351338" y="5286375"/>
          <p14:tracePt t="125340" x="4351338" y="5308600"/>
          <p14:tracePt t="125356" x="4351338" y="5329238"/>
          <p14:tracePt t="125373" x="4351338" y="5337175"/>
          <p14:tracePt t="125390" x="4351338" y="5343525"/>
          <p14:tracePt t="125518" x="4351338" y="5351463"/>
          <p14:tracePt t="125551" x="4351338" y="5357813"/>
          <p14:tracePt t="125809" x="4365625" y="5357813"/>
          <p14:tracePt t="125817" x="4394200" y="5343525"/>
          <p14:tracePt t="125827" x="4408488" y="5343525"/>
          <p14:tracePt t="125844" x="4451350" y="5308600"/>
          <p14:tracePt t="125861" x="4586288" y="5208588"/>
          <p14:tracePt t="125879" x="4722813" y="5143500"/>
          <p14:tracePt t="125896" x="4922838" y="5029200"/>
          <p14:tracePt t="125912" x="5094288" y="4979988"/>
          <p14:tracePt t="125929" x="5237163" y="4943475"/>
          <p14:tracePt t="125945" x="5351463" y="4894263"/>
          <p14:tracePt t="125962" x="5465763" y="4843463"/>
          <p14:tracePt t="125980" x="5622925" y="4751388"/>
          <p14:tracePt t="125997" x="5765800" y="4665663"/>
          <p14:tracePt t="126014" x="5872163" y="4565650"/>
          <p14:tracePt t="126030" x="5994400" y="4457700"/>
          <p14:tracePt t="126047" x="6094413" y="4351338"/>
          <p14:tracePt t="126063" x="6165850" y="4265613"/>
          <p14:tracePt t="126066" x="6172200" y="4251325"/>
          <p14:tracePt t="126080" x="6194425" y="4237038"/>
          <p14:tracePt t="126098" x="6223000" y="4208463"/>
          <p14:tracePt t="126114" x="6265863" y="4186238"/>
          <p14:tracePt t="126131" x="6323013" y="4171950"/>
          <p14:tracePt t="126148" x="6394450" y="4094163"/>
          <p14:tracePt t="126165" x="6457950" y="3994150"/>
          <p14:tracePt t="126182" x="6523038" y="3914775"/>
          <p14:tracePt t="126199" x="6580188" y="3808413"/>
          <p14:tracePt t="126215" x="6608763" y="3751263"/>
          <p14:tracePt t="126232" x="6629400" y="3722688"/>
          <p14:tracePt t="126249" x="6629400" y="3708400"/>
          <p14:tracePt t="126266" x="6629400" y="3665538"/>
          <p14:tracePt t="126284" x="6629400" y="3622675"/>
          <p14:tracePt t="126301" x="6623050" y="3586163"/>
          <p14:tracePt t="126317" x="6615113" y="3571875"/>
          <p14:tracePt t="126333" x="6615113" y="3551238"/>
          <p14:tracePt t="126350" x="6608763" y="3522663"/>
          <p14:tracePt t="126367" x="6608763" y="3514725"/>
          <p14:tracePt t="126457" x="6615113" y="3514725"/>
          <p14:tracePt t="126474" x="6637338" y="3514725"/>
          <p14:tracePt t="126480" x="6651625" y="3514725"/>
          <p14:tracePt t="126488" x="6665913" y="3508375"/>
          <p14:tracePt t="126501" x="6680200" y="3508375"/>
          <p14:tracePt t="126519" x="6694488" y="3500438"/>
          <p14:tracePt t="126536" x="6700838" y="3500438"/>
          <p14:tracePt t="126629" x="6737350" y="3500438"/>
          <p14:tracePt t="126636" x="6780213" y="3500438"/>
          <p14:tracePt t="126645" x="6829425" y="3500438"/>
          <p14:tracePt t="126653" x="6894513" y="3500438"/>
          <p14:tracePt t="126670" x="6965950" y="3494088"/>
          <p14:tracePt t="126687" x="7015163" y="3486150"/>
          <p14:tracePt t="126704" x="7023100" y="3486150"/>
          <p14:tracePt t="127067" x="7023100" y="3494088"/>
          <p14:tracePt t="127074" x="7000875" y="3529013"/>
          <p14:tracePt t="127084" x="6972300" y="3571875"/>
          <p14:tracePt t="127091" x="6965950" y="3594100"/>
          <p14:tracePt t="127108" x="6886575" y="3708400"/>
          <p14:tracePt t="127125" x="6715125" y="3865563"/>
          <p14:tracePt t="127129" x="6608763" y="3951288"/>
          <p14:tracePt t="127142" x="6380163" y="4079875"/>
          <p14:tracePt t="127159" x="6015038" y="4314825"/>
          <p14:tracePt t="127176" x="5780088" y="4414838"/>
          <p14:tracePt t="127192" x="5637213" y="4479925"/>
          <p14:tracePt t="127211" x="5443538" y="4594225"/>
          <p14:tracePt t="127226" x="5308600" y="4722813"/>
          <p14:tracePt t="127243" x="5200650" y="4837113"/>
          <p14:tracePt t="127260" x="5108575" y="4937125"/>
          <p14:tracePt t="127277" x="4994275" y="5065713"/>
          <p14:tracePt t="127293" x="4965700" y="5143500"/>
          <p14:tracePt t="127311" x="4937125" y="5214938"/>
          <p14:tracePt t="127327" x="4929188" y="5257800"/>
          <p14:tracePt t="127346" x="4922838" y="5357813"/>
          <p14:tracePt t="127361" x="4922838" y="5394325"/>
          <p14:tracePt t="127377" x="4922838" y="5529263"/>
          <p14:tracePt t="127395" x="4943475" y="5651500"/>
          <p14:tracePt t="127413" x="5051425" y="5772150"/>
          <p14:tracePt t="127428" x="5214938" y="5937250"/>
          <p14:tracePt t="127445" x="5408613" y="5980113"/>
          <p14:tracePt t="127449" x="5508625" y="5994400"/>
          <p14:tracePt t="127462" x="5608638" y="5994400"/>
          <p14:tracePt t="127480" x="5872163" y="5994400"/>
          <p14:tracePt t="127497" x="5994400" y="5980113"/>
          <p14:tracePt t="127513" x="6022975" y="5965825"/>
          <p14:tracePt t="127529" x="6029325" y="5965825"/>
          <p14:tracePt t="127546" x="6029325" y="5957888"/>
          <p14:tracePt t="127563" x="6029325" y="5951538"/>
          <p14:tracePt t="127580" x="6037263" y="5937250"/>
          <p14:tracePt t="127598" x="6043613" y="5929313"/>
          <p14:tracePt t="127614" x="6057900" y="5922963"/>
          <p14:tracePt t="127631" x="6080125" y="5922963"/>
          <p14:tracePt t="127647" x="6115050" y="5915025"/>
          <p14:tracePt t="127664" x="6157913" y="5915025"/>
          <p14:tracePt t="127681" x="6186488" y="5900738"/>
          <p14:tracePt t="127698" x="6200775" y="5886450"/>
          <p14:tracePt t="127715" x="6208713" y="5880100"/>
          <p14:tracePt t="127731" x="6208713" y="5851525"/>
          <p14:tracePt t="127749" x="6208713" y="5822950"/>
          <p14:tracePt t="127765" x="6194425" y="5786438"/>
          <p14:tracePt t="127782" x="6180138" y="5765800"/>
          <p14:tracePt t="127799" x="6151563" y="5737225"/>
          <p14:tracePt t="127816" x="6129338" y="5737225"/>
          <p14:tracePt t="127832" x="6122988" y="5722938"/>
          <p14:tracePt t="127849" x="6080125" y="5715000"/>
          <p14:tracePt t="127866" x="6065838" y="5708650"/>
          <p14:tracePt t="127884" x="6037263" y="5694363"/>
          <p14:tracePt t="127900" x="5994400" y="5694363"/>
          <p14:tracePt t="127918" x="5951538" y="5686425"/>
          <p14:tracePt t="127934" x="5915025" y="5680075"/>
          <p14:tracePt t="127951" x="5872163" y="5680075"/>
          <p14:tracePt t="127967" x="5857875" y="5686425"/>
          <p14:tracePt t="127985" x="5808663" y="5708650"/>
          <p14:tracePt t="128001" x="5765800" y="5708650"/>
          <p14:tracePt t="128003" x="5743575" y="5708650"/>
          <p14:tracePt t="128018" x="5715000" y="5708650"/>
          <p14:tracePt t="128035" x="5614988" y="5708650"/>
          <p14:tracePt t="128051" x="5543550" y="5694363"/>
          <p14:tracePt t="128069" x="5472113" y="5680075"/>
          <p14:tracePt t="128085" x="5394325" y="5680075"/>
          <p14:tracePt t="128102" x="5308600" y="5686425"/>
          <p14:tracePt t="128120" x="5208588" y="5686425"/>
          <p14:tracePt t="128136" x="5151438" y="5665788"/>
          <p14:tracePt t="128153" x="5108575" y="5651500"/>
          <p14:tracePt t="128170" x="5043488" y="5622925"/>
          <p14:tracePt t="128187" x="4943475" y="5586413"/>
          <p14:tracePt t="128203" x="4851400" y="5543550"/>
          <p14:tracePt t="128220" x="4757738" y="5500688"/>
          <p14:tracePt t="128222" x="4708525" y="5480050"/>
          <p14:tracePt t="128237" x="4643438" y="5465763"/>
          <p14:tracePt t="128254" x="4622800" y="5457825"/>
          <p14:tracePt t="128270" x="4608513" y="5451475"/>
          <p14:tracePt t="128288" x="4594225" y="5451475"/>
          <p14:tracePt t="128304" x="4579938" y="5437188"/>
          <p14:tracePt t="128321" x="4543425" y="5422900"/>
          <p14:tracePt t="128338" x="4486275" y="5414963"/>
          <p14:tracePt t="128355" x="4408488" y="5380038"/>
          <p14:tracePt t="128372" x="4386263" y="5372100"/>
          <p14:tracePt t="128389" x="4365625" y="5365750"/>
          <p14:tracePt t="128405" x="4357688" y="5365750"/>
          <p14:tracePt t="128676" x="4357688" y="5372100"/>
          <p14:tracePt t="128681" x="4357688" y="5380038"/>
          <p14:tracePt t="128697" x="4357688" y="5386388"/>
          <p14:tracePt t="128722" x="4365625" y="5386388"/>
          <p14:tracePt t="129800" x="4371975" y="5386388"/>
          <p14:tracePt t="130190" x="4371975" y="5380038"/>
          <p14:tracePt t="130215" x="4357688" y="5372100"/>
          <p14:tracePt t="130230" x="4343400" y="5365750"/>
          <p14:tracePt t="130239" x="4337050" y="5365750"/>
          <p14:tracePt t="130253" x="4329113" y="5365750"/>
          <p14:tracePt t="130270" x="4322763" y="5357813"/>
          <p14:tracePt t="130302" x="4314825" y="5351463"/>
          <p14:tracePt t="130308" x="4308475" y="5351463"/>
          <p14:tracePt t="130317" x="4294188" y="5337175"/>
          <p14:tracePt t="130326" x="4243388" y="5322888"/>
          <p14:tracePt t="130343" x="4151313" y="5280025"/>
          <p14:tracePt t="130360" x="4057650" y="5243513"/>
          <p14:tracePt t="130378" x="3937000" y="5208588"/>
          <p14:tracePt t="130394" x="3900488" y="5194300"/>
          <p14:tracePt t="130410" x="3879850" y="5194300"/>
          <p14:tracePt t="130428" x="3865563" y="5194300"/>
          <p14:tracePt t="130445" x="3851275" y="5194300"/>
          <p14:tracePt t="130461" x="3829050" y="5180013"/>
          <p14:tracePt t="130478" x="3765550" y="5151438"/>
          <p14:tracePt t="130496" x="3643313" y="5100638"/>
          <p14:tracePt t="130512" x="3579813" y="5080000"/>
          <p14:tracePt t="130529" x="3500438" y="5051425"/>
          <p14:tracePt t="130545" x="3471863" y="5037138"/>
          <p14:tracePt t="130760" x="3479800" y="5037138"/>
          <p14:tracePt t="130776" x="3494088" y="5037138"/>
          <p14:tracePt t="130785" x="3514725" y="5037138"/>
          <p14:tracePt t="130792" x="3529013" y="5037138"/>
          <p14:tracePt t="130801" x="3543300" y="5043488"/>
          <p14:tracePt t="130815" x="3565525" y="5043488"/>
          <p14:tracePt t="130832" x="3614738" y="5051425"/>
          <p14:tracePt t="130848" x="3651250" y="5051425"/>
          <p14:tracePt t="130865" x="3679825" y="5057775"/>
          <p14:tracePt t="130882" x="3700463" y="5065713"/>
          <p14:tracePt t="130899" x="3714750" y="5065713"/>
          <p14:tracePt t="130916" x="3743325" y="5065713"/>
          <p14:tracePt t="130933" x="3808413" y="5072063"/>
          <p14:tracePt t="130951" x="3871913" y="5100638"/>
          <p14:tracePt t="130967" x="3929063" y="5122863"/>
          <p14:tracePt t="130983" x="3994150" y="5137150"/>
          <p14:tracePt t="131000" x="4014788" y="5137150"/>
          <p14:tracePt t="131017" x="4022725" y="5143500"/>
          <p14:tracePt t="131231" x="4008438" y="5143500"/>
          <p14:tracePt t="131247" x="4000500" y="5143500"/>
          <p14:tracePt t="131260" x="3986213" y="5137150"/>
          <p14:tracePt t="131386" x="3979863" y="5129213"/>
          <p14:tracePt t="131395" x="3971925" y="5129213"/>
          <p14:tracePt t="131404" x="3971925" y="5122863"/>
          <p14:tracePt t="131605" x="3979863" y="5122863"/>
          <p14:tracePt t="131612" x="3986213" y="5122863"/>
          <p14:tracePt t="131624" x="4008438" y="5129213"/>
          <p14:tracePt t="131640" x="4022725" y="5137150"/>
          <p14:tracePt t="131675" x="4037013" y="5143500"/>
          <p14:tracePt t="131691" x="4043363" y="5151438"/>
          <p14:tracePt t="131708" x="4057650" y="5157788"/>
          <p14:tracePt t="131724" x="4079875" y="5172075"/>
          <p14:tracePt t="131741" x="4100513" y="5172075"/>
          <p14:tracePt t="131895" x="4094163" y="5172075"/>
          <p14:tracePt t="131908" x="4079875" y="5172075"/>
          <p14:tracePt t="131916" x="4065588" y="5172075"/>
          <p14:tracePt t="131948" x="4057650" y="5172075"/>
          <p14:tracePt t="132036" x="4043363" y="5172075"/>
          <p14:tracePt t="132042" x="4037013" y="5172075"/>
          <p14:tracePt t="132052" x="4029075" y="5172075"/>
          <p14:tracePt t="132061" x="4022725" y="5172075"/>
          <p14:tracePt t="132079" x="4008438" y="5172075"/>
          <p14:tracePt t="132316" x="4000500" y="5172075"/>
          <p14:tracePt t="132329" x="3994150" y="5172075"/>
          <p14:tracePt t="132339" x="3986213" y="5157788"/>
          <p14:tracePt t="132372" x="3986213" y="5151438"/>
          <p14:tracePt t="132386" x="3979863" y="5151438"/>
          <p14:tracePt t="132440" x="3979863" y="5143500"/>
          <p14:tracePt t="132489" x="3979863" y="5137150"/>
          <p14:tracePt t="132504" x="3971925" y="5129213"/>
          <p14:tracePt t="132542" x="3971925" y="5122863"/>
          <p14:tracePt t="132658" x="3979863" y="5122863"/>
          <p14:tracePt t="132666" x="3986213" y="5122863"/>
          <p14:tracePt t="132674" x="3994150" y="5122863"/>
          <p14:tracePt t="132685" x="4000500" y="5122863"/>
          <p14:tracePt t="132702" x="4008438" y="5129213"/>
          <p14:tracePt t="132736" x="4014788" y="5129213"/>
          <p14:tracePt t="134254" x="4014788" y="5137150"/>
          <p14:tracePt t="134260" x="4014788" y="5151438"/>
          <p14:tracePt t="134269" x="4022725" y="5151438"/>
          <p14:tracePt t="134285" x="4029075" y="5157788"/>
          <p14:tracePt t="134303" x="4057650" y="5157788"/>
          <p14:tracePt t="134319" x="4086225" y="5165725"/>
          <p14:tracePt t="134337" x="4143375" y="5165725"/>
          <p14:tracePt t="134353" x="4208463" y="5172075"/>
          <p14:tracePt t="134370" x="4243388" y="5186363"/>
          <p14:tracePt t="134387" x="4286250" y="5194300"/>
          <p14:tracePt t="134404" x="4314825" y="5208588"/>
          <p14:tracePt t="134421" x="4351338" y="5214938"/>
          <p14:tracePt t="134438" x="4357688" y="5229225"/>
          <p14:tracePt t="134439" x="4365625" y="5229225"/>
          <p14:tracePt t="134454" x="4371975" y="5243513"/>
          <p14:tracePt t="134471" x="4400550" y="5251450"/>
          <p14:tracePt t="134474" x="4422775" y="5257800"/>
          <p14:tracePt t="134488" x="4508500" y="5257800"/>
          <p14:tracePt t="134505" x="4637088" y="5265738"/>
          <p14:tracePt t="134522" x="4800600" y="5265738"/>
          <p14:tracePt t="134538" x="4986338" y="5257800"/>
          <p14:tracePt t="134556" x="5286375" y="5237163"/>
          <p14:tracePt t="134573" x="5486400" y="5194300"/>
          <p14:tracePt t="134589" x="5657850" y="5194300"/>
          <p14:tracePt t="134606" x="5786438" y="5172075"/>
          <p14:tracePt t="134623" x="5851525" y="5122863"/>
          <p14:tracePt t="134641" x="5951538" y="5037138"/>
          <p14:tracePt t="134643" x="5972175" y="5029200"/>
          <p14:tracePt t="134656" x="6022975" y="5008563"/>
          <p14:tracePt t="134673" x="6129338" y="4951413"/>
          <p14:tracePt t="134693" x="6172200" y="4922838"/>
          <p14:tracePt t="134707" x="6223000" y="4900613"/>
          <p14:tracePt t="134724" x="6265863" y="4872038"/>
          <p14:tracePt t="134741" x="6308725" y="4857750"/>
          <p14:tracePt t="134758" x="6337300" y="4872038"/>
          <p14:tracePt t="134774" x="6357938" y="4886325"/>
          <p14:tracePt t="134791" x="6400800" y="4914900"/>
          <p14:tracePt t="134808" x="6429375" y="4914900"/>
          <p14:tracePt t="134826" x="6451600" y="4922838"/>
          <p14:tracePt t="134841" x="6472238" y="4922838"/>
          <p14:tracePt t="134858" x="6486525" y="4937125"/>
          <p14:tracePt t="134875" x="6500813" y="4943475"/>
          <p14:tracePt t="134892" x="6500813" y="4965700"/>
          <p14:tracePt t="134895" x="6500813" y="4979988"/>
          <p14:tracePt t="134909" x="6508750" y="5008563"/>
          <p14:tracePt t="134926" x="6508750" y="5037138"/>
          <p14:tracePt t="134943" x="6523038" y="5057775"/>
          <p14:tracePt t="134961" x="6529388" y="5072063"/>
          <p14:tracePt t="134976" x="6551613" y="5080000"/>
          <p14:tracePt t="134994" x="6551613" y="5094288"/>
          <p14:tracePt t="135010" x="6557963" y="5094288"/>
          <p14:tracePt t="135088" x="6557963" y="5108575"/>
          <p14:tracePt t="135097" x="6557963" y="5129213"/>
          <p14:tracePt t="135105" x="6565900" y="5143500"/>
          <p14:tracePt t="135113" x="6572250" y="5165725"/>
          <p14:tracePt t="135128" x="6572250" y="5172075"/>
          <p14:tracePt t="135145" x="6586538" y="5186363"/>
          <p14:tracePt t="135178" x="6594475" y="5186363"/>
          <p14:tracePt t="135196" x="6600825" y="5194300"/>
          <p14:tracePt t="135212" x="6615113" y="5194300"/>
          <p14:tracePt t="135232" x="6637338" y="5194300"/>
          <p14:tracePt t="135245" x="6643688" y="5194300"/>
          <p14:tracePt t="135369" x="6651625" y="5194300"/>
          <p14:tracePt t="135386" x="6651625" y="5200650"/>
          <p14:tracePt t="135394" x="6657975" y="5200650"/>
          <p14:tracePt t="135416" x="6665913" y="5200650"/>
          <p14:tracePt t="135425" x="6672263" y="5200650"/>
          <p14:tracePt t="135433" x="6680200" y="5208588"/>
          <p14:tracePt t="135557" x="6686550" y="5208588"/>
          <p14:tracePt t="135564" x="6694488" y="5208588"/>
          <p14:tracePt t="135572" x="6700838" y="5214938"/>
          <p14:tracePt t="135583" x="6715125" y="5214938"/>
          <p14:tracePt t="135600" x="6729413" y="5214938"/>
          <p14:tracePt t="135617" x="6737350" y="5208588"/>
          <p14:tracePt t="135634" x="6729413" y="5200650"/>
          <p14:tracePt t="135636" x="6723063" y="5180013"/>
          <p14:tracePt t="135650" x="6700838" y="5180013"/>
          <p14:tracePt t="135667" x="6680200" y="5172075"/>
          <p14:tracePt t="135684" x="6657975" y="5172075"/>
          <p14:tracePt t="135701" x="6651625" y="5172075"/>
          <p14:tracePt t="135718" x="6643688" y="5172075"/>
          <p14:tracePt t="135838" x="6637338" y="5172075"/>
          <p14:tracePt t="135846" x="6629400" y="5172075"/>
          <p14:tracePt t="135855" x="6629400" y="5180013"/>
          <p14:tracePt t="136230" x="6643688" y="5180013"/>
          <p14:tracePt t="136237" x="6651625" y="5180013"/>
          <p14:tracePt t="136253" x="6665913" y="5180013"/>
          <p14:tracePt t="136260" x="6680200" y="5180013"/>
          <p14:tracePt t="136273" x="6694488" y="5172075"/>
          <p14:tracePt t="136292" x="6708775" y="5172075"/>
          <p14:tracePt t="136307" x="6723063" y="5172075"/>
          <p14:tracePt t="136341" x="6729413" y="5172075"/>
          <p14:tracePt t="136362" x="6737350" y="5172075"/>
          <p14:tracePt t="136385" x="6743700" y="5172075"/>
          <p14:tracePt t="136393" x="6751638" y="5172075"/>
          <p14:tracePt t="136412" x="6757988" y="5172075"/>
          <p14:tracePt t="136442" x="6765925" y="5172075"/>
          <p14:tracePt t="136519" x="6780213" y="5172075"/>
          <p14:tracePt t="136527" x="6786563" y="5172075"/>
          <p14:tracePt t="136543" x="6800850" y="5172075"/>
          <p14:tracePt t="136556" x="6808788" y="5172075"/>
          <p14:tracePt t="136597" x="6815138" y="5172075"/>
          <p14:tracePt t="136708" x="6808788" y="5172075"/>
          <p14:tracePt t="136715" x="6786563" y="5172075"/>
          <p14:tracePt t="136721" x="6780213" y="5172075"/>
          <p14:tracePt t="136728" x="6765925" y="5180013"/>
          <p14:tracePt t="136816" x="6757988" y="5180013"/>
          <p14:tracePt t="136838" x="6743700" y="5180013"/>
          <p14:tracePt t="136847" x="6729413" y="5186363"/>
          <p14:tracePt t="136854" x="6715125" y="5186363"/>
          <p14:tracePt t="136863" x="6700838" y="5186363"/>
          <p14:tracePt t="136880" x="6694488" y="5194300"/>
          <p14:tracePt t="136941" x="6686550" y="5194300"/>
          <p14:tracePt t="136950" x="6665913" y="5186363"/>
          <p14:tracePt t="136958" x="6615113" y="5143500"/>
          <p14:tracePt t="136965" x="6580188" y="5129213"/>
          <p14:tracePt t="136981" x="6515100" y="5108575"/>
          <p14:tracePt t="136998" x="6480175" y="5094288"/>
          <p14:tracePt t="137015" x="6465888" y="5086350"/>
          <p14:tracePt t="137097" x="6472238" y="5086350"/>
          <p14:tracePt t="137113" x="6480175" y="5086350"/>
          <p14:tracePt t="137130" x="6486525" y="5086350"/>
          <p14:tracePt t="137135" x="6494463" y="5080000"/>
          <p14:tracePt t="137150" x="6523038" y="5065713"/>
          <p14:tracePt t="137167" x="6537325" y="5037138"/>
          <p14:tracePt t="137183" x="6543675" y="5022850"/>
          <p14:tracePt t="137200" x="6543675" y="5014913"/>
          <p14:tracePt t="137307" x="6551613" y="5022850"/>
          <p14:tracePt t="137323" x="6551613" y="5029200"/>
          <p14:tracePt t="137331" x="6551613" y="5043488"/>
          <p14:tracePt t="137348" x="6551613" y="5051425"/>
          <p14:tracePt t="137355" x="6551613" y="5057775"/>
          <p14:tracePt t="137369" x="6551613" y="5094288"/>
          <p14:tracePt t="137385" x="6543675" y="5114925"/>
          <p14:tracePt t="137403" x="6543675" y="5129213"/>
          <p14:tracePt t="137419" x="6543675" y="5137150"/>
          <p14:tracePt t="137792" x="6551613" y="5143500"/>
          <p14:tracePt t="137799" x="6557963" y="5143500"/>
          <p14:tracePt t="137807" x="6586538" y="5151438"/>
          <p14:tracePt t="137824" x="6637338" y="5151438"/>
          <p14:tracePt t="137841" x="6686550" y="5151438"/>
          <p14:tracePt t="137857" x="6751638" y="5151438"/>
          <p14:tracePt t="137874" x="6780213" y="5151438"/>
          <p14:tracePt t="137891" x="6843713" y="5151438"/>
          <p14:tracePt t="137909" x="6880225" y="5151438"/>
          <p14:tracePt t="137925" x="6915150" y="5165725"/>
          <p14:tracePt t="137942" x="6929438" y="5165725"/>
          <p14:tracePt t="137959" x="6943725" y="5165725"/>
          <p14:tracePt t="138027" x="6951663" y="5165725"/>
          <p14:tracePt t="138052" x="6958013" y="5165725"/>
          <p14:tracePt t="138065" x="6965950" y="5165725"/>
          <p14:tracePt t="138126" x="6972300" y="5165725"/>
          <p14:tracePt t="138150" x="6980238" y="5165725"/>
          <p14:tracePt t="138208" x="6986588" y="5165725"/>
          <p14:tracePt t="138441" x="6986588" y="5157788"/>
          <p14:tracePt t="138494" x="6986588" y="5151438"/>
          <p14:tracePt t="138698" x="6986588" y="5157788"/>
          <p14:tracePt t="138721" x="6986588" y="5165725"/>
          <p14:tracePt t="138738" x="6986588" y="5172075"/>
          <p14:tracePt t="138745" x="6986588" y="5180013"/>
          <p14:tracePt t="138753" x="6986588" y="5186363"/>
          <p14:tracePt t="138771" x="6986588" y="5194300"/>
          <p14:tracePt t="138784" x="6980238" y="5208588"/>
          <p14:tracePt t="138801" x="6972300" y="5214938"/>
          <p14:tracePt t="138818" x="6972300" y="5222875"/>
          <p14:tracePt t="138838" x="6958013" y="5243513"/>
          <p14:tracePt t="138851" x="6951663" y="5243513"/>
          <p14:tracePt t="138869" x="6923088" y="5265738"/>
          <p14:tracePt t="138885" x="6900863" y="5280025"/>
          <p14:tracePt t="138902" x="6872288" y="5308600"/>
          <p14:tracePt t="138919" x="6865938" y="5343525"/>
          <p14:tracePt t="138936" x="6851650" y="5357813"/>
          <p14:tracePt t="138953" x="6837363" y="5372100"/>
          <p14:tracePt t="138970" x="6823075" y="5394325"/>
          <p14:tracePt t="138987" x="6808788" y="5400675"/>
          <p14:tracePt t="139003" x="6786563" y="5422900"/>
          <p14:tracePt t="139020" x="6765925" y="5443538"/>
          <p14:tracePt t="139037" x="6743700" y="5451475"/>
          <p14:tracePt t="139054" x="6715125" y="5465763"/>
          <p14:tracePt t="139070" x="6672263" y="5508625"/>
          <p14:tracePt t="139073" x="6651625" y="5529263"/>
          <p14:tracePt t="139087" x="6629400" y="5551488"/>
          <p14:tracePt t="139107" x="6594475" y="5557838"/>
          <p14:tracePt t="139121" x="6565900" y="5580063"/>
          <p14:tracePt t="139138" x="6523038" y="5594350"/>
          <p14:tracePt t="139155" x="6500813" y="5594350"/>
          <p14:tracePt t="139160" x="6472238" y="5608638"/>
          <p14:tracePt t="139171" x="6437313" y="5622925"/>
          <p14:tracePt t="139190" x="6351588" y="5657850"/>
          <p14:tracePt t="139206" x="6294438" y="5680075"/>
          <p14:tracePt t="139222" x="6215063" y="5772150"/>
          <p14:tracePt t="139239" x="6151563" y="5822950"/>
          <p14:tracePt t="139256" x="6094413" y="5851525"/>
          <p14:tracePt t="139273" x="6043613" y="5872163"/>
          <p14:tracePt t="139290" x="6008688" y="5894388"/>
          <p14:tracePt t="139306" x="5937250" y="5929313"/>
          <p14:tracePt t="139323" x="5857875" y="5943600"/>
          <p14:tracePt t="139340" x="5800725" y="5951538"/>
          <p14:tracePt t="139357" x="5737225" y="5957888"/>
          <p14:tracePt t="139376" x="5629275" y="5972175"/>
          <p14:tracePt t="139390" x="5586413" y="5972175"/>
          <p14:tracePt t="139408" x="5443538" y="6029325"/>
          <p14:tracePt t="139424" x="5329238" y="6043613"/>
          <p14:tracePt t="139441" x="5222875" y="6043613"/>
          <p14:tracePt t="139458" x="5114925" y="6051550"/>
          <p14:tracePt t="139475" x="4972050" y="6051550"/>
          <p14:tracePt t="139492" x="4829175" y="6037263"/>
          <p14:tracePt t="139509" x="4622800" y="5994400"/>
          <p14:tracePt t="139526" x="4514850" y="5980113"/>
          <p14:tracePt t="139542" x="4400550" y="5929313"/>
          <p14:tracePt t="139559" x="4279900" y="5900738"/>
          <p14:tracePt t="139576" x="4171950" y="5886450"/>
          <p14:tracePt t="139592" x="4065588" y="5865813"/>
          <p14:tracePt t="139612" x="3857625" y="5780088"/>
          <p14:tracePt t="139627" x="3765550" y="5743575"/>
          <p14:tracePt t="139644" x="3694113" y="5708650"/>
          <p14:tracePt t="139660" x="3651250" y="5665788"/>
          <p14:tracePt t="139677" x="3579813" y="5643563"/>
          <p14:tracePt t="139694" x="3514725" y="5614988"/>
          <p14:tracePt t="139711" x="3457575" y="5580063"/>
          <p14:tracePt t="139728" x="3422650" y="5557838"/>
          <p14:tracePt t="139744" x="3408363" y="5551488"/>
          <p14:tracePt t="139761" x="3379788" y="5514975"/>
          <p14:tracePt t="139779" x="3357563" y="5486400"/>
          <p14:tracePt t="139795" x="3336925" y="5451475"/>
          <p14:tracePt t="139812" x="3300413" y="5386388"/>
          <p14:tracePt t="139814" x="3271838" y="5351463"/>
          <p14:tracePt t="139829" x="3251200" y="5322888"/>
          <p14:tracePt t="139846" x="3222625" y="5272088"/>
          <p14:tracePt t="139863" x="3200400" y="5251450"/>
          <p14:tracePt t="139879" x="3194050" y="5237163"/>
          <p14:tracePt t="139896" x="3194050" y="5229225"/>
          <p14:tracePt t="139913" x="3194050" y="5222875"/>
          <p14:tracePt t="139930" x="3194050" y="5208588"/>
          <p14:tracePt t="139947" x="3194050" y="5200650"/>
          <p14:tracePt t="139987" x="3194050" y="5194300"/>
          <p14:tracePt t="139997" x="3194050" y="5186363"/>
          <p14:tracePt t="140041" x="3194050" y="5180013"/>
          <p14:tracePt t="140712" x="3200400" y="5180013"/>
          <p14:tracePt t="140721" x="3208338" y="5172075"/>
          <p14:tracePt t="140728" x="3208338" y="5165725"/>
          <p14:tracePt t="140739" x="3222625" y="5157788"/>
          <p14:tracePt t="140755" x="3251200" y="5143500"/>
          <p14:tracePt t="140772" x="3279775" y="5129213"/>
          <p14:tracePt t="140789" x="3294063" y="5129213"/>
          <p14:tracePt t="140806" x="3300413" y="5129213"/>
          <p14:tracePt t="140840" x="3308350" y="5129213"/>
          <p14:tracePt t="140857" x="3322638" y="5129213"/>
          <p14:tracePt t="140873" x="3336925" y="5122863"/>
          <p14:tracePt t="140890" x="3351213" y="5122863"/>
          <p14:tracePt t="140907" x="3394075" y="5129213"/>
          <p14:tracePt t="140924" x="3400425" y="5129213"/>
          <p14:tracePt t="140940" x="3429000" y="5129213"/>
          <p14:tracePt t="140958" x="3457575" y="5129213"/>
          <p14:tracePt t="140975" x="3471863" y="5137150"/>
          <p14:tracePt t="140991" x="3479800" y="5137150"/>
          <p14:tracePt t="141034" x="3486150" y="5143500"/>
          <p14:tracePt t="141056" x="3494088" y="5143500"/>
          <p14:tracePt t="141066" x="3500438" y="5143500"/>
          <p14:tracePt t="141075" x="3514725" y="5143500"/>
          <p14:tracePt t="141092" x="3522663" y="5143500"/>
          <p14:tracePt t="141109" x="3536950" y="5143500"/>
          <p14:tracePt t="141126" x="3543300" y="5143500"/>
          <p14:tracePt t="141143" x="3551238" y="5143500"/>
          <p14:tracePt t="141166" x="3557588" y="5143500"/>
          <p14:tracePt t="141191" x="3565525" y="5143500"/>
          <p14:tracePt t="141205" x="3579813" y="5143500"/>
          <p14:tracePt t="141213" x="3594100" y="5143500"/>
          <p14:tracePt t="141227" x="3614738" y="5143500"/>
          <p14:tracePt t="141244" x="3657600" y="5143500"/>
          <p14:tracePt t="141261" x="3722688" y="5157788"/>
          <p14:tracePt t="141278" x="3765550" y="5157788"/>
          <p14:tracePt t="141294" x="3794125" y="5165725"/>
          <p14:tracePt t="141312" x="3814763" y="5172075"/>
          <p14:tracePt t="141329" x="3822700" y="5172075"/>
          <p14:tracePt t="141416" x="3829050" y="5172075"/>
          <p14:tracePt t="141438" x="3843338" y="5172075"/>
          <p14:tracePt t="141447" x="3851275" y="5172075"/>
          <p14:tracePt t="141455" x="3865563" y="5172075"/>
          <p14:tracePt t="141463" x="3871913" y="5172075"/>
          <p14:tracePt t="141486" x="3879850" y="5172075"/>
          <p14:tracePt t="141496" x="3886200" y="5172075"/>
          <p14:tracePt t="141517" x="3894138" y="5172075"/>
          <p14:tracePt t="141530" x="3900488" y="5172075"/>
          <p14:tracePt t="141547" x="3908425" y="5172075"/>
          <p14:tracePt t="141564" x="3937000" y="5180013"/>
          <p14:tracePt t="141581" x="3951288" y="5180013"/>
          <p14:tracePt t="141598" x="3965575" y="5186363"/>
          <p14:tracePt t="141615" x="3986213" y="5194300"/>
          <p14:tracePt t="141631" x="3994150" y="5194300"/>
          <p14:tracePt t="141668" x="4000500" y="5194300"/>
          <p14:tracePt t="141767" x="4008438" y="5194300"/>
          <p14:tracePt t="141775" x="4008438" y="5200650"/>
          <p14:tracePt t="141791" x="4014788" y="5200650"/>
          <p14:tracePt t="141823" x="4022725" y="5200650"/>
          <p14:tracePt t="141860" x="4029075" y="5200650"/>
          <p14:tracePt t="141932" x="4037013" y="5200650"/>
          <p14:tracePt t="142525" x="4022725" y="5200650"/>
          <p14:tracePt t="142532" x="4014788" y="5200650"/>
          <p14:tracePt t="142541" x="4000500" y="5200650"/>
          <p14:tracePt t="142558" x="3979863" y="5194300"/>
          <p14:tracePt t="142575" x="3965575" y="5194300"/>
          <p14:tracePt t="142592" x="3957638" y="5194300"/>
          <p14:tracePt t="142697" x="3965575" y="5194300"/>
          <p14:tracePt t="142713" x="3971925" y="5194300"/>
          <p14:tracePt t="142721" x="3994150" y="5194300"/>
          <p14:tracePt t="142729" x="4008438" y="5186363"/>
          <p14:tracePt t="142744" x="4043363" y="5186363"/>
          <p14:tracePt t="142760" x="4086225" y="5186363"/>
          <p14:tracePt t="142777" x="4108450" y="5186363"/>
          <p14:tracePt t="143790" x="4108450" y="5200650"/>
          <p14:tracePt t="143800" x="4122738" y="5208588"/>
          <p14:tracePt t="143807" x="4122738" y="5214938"/>
          <p14:tracePt t="143821" x="4137025" y="5229225"/>
          <p14:tracePt t="143839" x="4171950" y="5257800"/>
          <p14:tracePt t="143856" x="4208463" y="5272088"/>
          <p14:tracePt t="143872" x="4237038" y="5280025"/>
          <p14:tracePt t="143889" x="4271963" y="5300663"/>
          <p14:tracePt t="143891" x="4294188" y="5308600"/>
          <p14:tracePt t="143906" x="4308475" y="5322888"/>
          <p14:tracePt t="143924" x="4379913" y="5365750"/>
          <p14:tracePt t="143940" x="4414838" y="5386388"/>
          <p14:tracePt t="143957" x="4437063" y="5408613"/>
          <p14:tracePt t="143973" x="4479925" y="5443538"/>
          <p14:tracePt t="143991" x="4514850" y="5457825"/>
          <p14:tracePt t="144007" x="4537075" y="5480050"/>
          <p14:tracePt t="144024" x="4557713" y="5508625"/>
          <p14:tracePt t="144041" x="4565650" y="5508625"/>
          <p14:tracePt t="144120" x="4572000" y="5514975"/>
          <p14:tracePt t="144129" x="4572000" y="5522913"/>
          <p14:tracePt t="144144" x="4572000" y="5529263"/>
          <p14:tracePt t="144150" x="4579938" y="5551488"/>
          <p14:tracePt t="144159" x="4579938" y="5580063"/>
          <p14:tracePt t="144176" x="4608513" y="5608638"/>
          <p14:tracePt t="144192" x="4629150" y="5651500"/>
          <p14:tracePt t="144210" x="4643438" y="5665788"/>
          <p14:tracePt t="144227" x="4643438" y="5672138"/>
          <p14:tracePt t="144425" x="4643438" y="5665788"/>
          <p14:tracePt t="144430" x="4643438" y="5657850"/>
          <p14:tracePt t="144446" x="4643438" y="5637213"/>
          <p14:tracePt t="144462" x="4637088" y="5614988"/>
          <p14:tracePt t="144480" x="4629150" y="5594350"/>
          <p14:tracePt t="144496" x="4614863" y="5565775"/>
          <p14:tracePt t="144513" x="4600575" y="5551488"/>
          <p14:tracePt t="144529" x="4579938" y="5522913"/>
          <p14:tracePt t="144546" x="4565650" y="5486400"/>
          <p14:tracePt t="144563" x="4486275" y="5408613"/>
          <p14:tracePt t="144580" x="4429125" y="5351463"/>
          <p14:tracePt t="144598" x="4365625" y="5308600"/>
          <p14:tracePt t="144614" x="4308475" y="5272088"/>
          <p14:tracePt t="144631" x="4265613" y="5237163"/>
          <p14:tracePt t="144648" x="4243388" y="5229225"/>
          <p14:tracePt t="144651" x="4237038" y="5222875"/>
          <p14:tracePt t="144664" x="4229100" y="5214938"/>
          <p14:tracePt t="144853" x="4222750" y="5214938"/>
          <p14:tracePt t="144862" x="4200525" y="5214938"/>
          <p14:tracePt t="144869" x="4179888" y="5214938"/>
          <p14:tracePt t="144883" x="4122738" y="5214938"/>
          <p14:tracePt t="144901" x="4094163" y="5214938"/>
          <p14:tracePt t="144917" x="4057650" y="5214938"/>
          <p14:tracePt t="144934" x="4043363" y="5214938"/>
          <p14:tracePt t="144950" x="4037013" y="5208588"/>
          <p14:tracePt t="144988" x="4029075" y="5208588"/>
          <p14:tracePt t="145001" x="4008438" y="5200650"/>
          <p14:tracePt t="145018" x="3943350" y="5200650"/>
          <p14:tracePt t="145035" x="3900488" y="5180013"/>
          <p14:tracePt t="145052" x="3871913" y="5165725"/>
          <p14:tracePt t="145068" x="3851275" y="5157788"/>
          <p14:tracePt t="145086" x="3843338" y="5157788"/>
          <p14:tracePt t="145182" x="3822700" y="5143500"/>
          <p14:tracePt t="145189" x="3800475" y="5143500"/>
          <p14:tracePt t="145197" x="3786188" y="5143500"/>
          <p14:tracePt t="145207" x="3771900" y="5129213"/>
          <p14:tracePt t="145282" x="3786188" y="5129213"/>
          <p14:tracePt t="145290" x="3794125" y="5129213"/>
          <p14:tracePt t="145369" x="3800475" y="5129213"/>
          <p14:tracePt t="145385" x="3808413" y="5129213"/>
          <p14:tracePt t="145392" x="3814763" y="5129213"/>
          <p14:tracePt t="145406" x="3814763" y="5137150"/>
          <p14:tracePt t="145423" x="3851275" y="5143500"/>
          <p14:tracePt t="145440" x="3886200" y="5165725"/>
          <p14:tracePt t="145456" x="3929063" y="5165725"/>
          <p14:tracePt t="145473" x="3979863" y="5165725"/>
          <p14:tracePt t="145490" x="4057650" y="5165725"/>
          <p14:tracePt t="145507" x="4094163" y="5165725"/>
          <p14:tracePt t="145511" x="4108450" y="5165725"/>
          <p14:tracePt t="145527" x="4122738" y="5165725"/>
          <p14:tracePt t="145643" x="4129088" y="5165725"/>
          <p14:tracePt t="147086" x="4137025" y="5165725"/>
          <p14:tracePt t="147095" x="4151313" y="5172075"/>
          <p14:tracePt t="147102" x="4151313" y="5180013"/>
          <p14:tracePt t="147111" x="4171950" y="5186363"/>
          <p14:tracePt t="147124" x="4194175" y="5200650"/>
          <p14:tracePt t="147143" x="4243388" y="5229225"/>
          <p14:tracePt t="147158" x="4257675" y="5237163"/>
          <p14:tracePt t="147174" x="4271963" y="5243513"/>
          <p14:tracePt t="147191" x="4294188" y="5257800"/>
          <p14:tracePt t="147209" x="4314825" y="5265738"/>
          <p14:tracePt t="147242" x="4322763" y="5272088"/>
          <p14:tracePt t="147259" x="4329113" y="5272088"/>
          <p14:tracePt t="147276" x="4329113" y="5280025"/>
          <p14:tracePt t="147300" x="4329113" y="5286375"/>
          <p14:tracePt t="147309" x="4329113" y="5294313"/>
          <p14:tracePt t="147326" x="4329113" y="5300663"/>
          <p14:tracePt t="147343" x="4337050" y="5300663"/>
          <p14:tracePt t="147385" x="4337050" y="5308600"/>
          <p14:tracePt t="147401" x="4337050" y="5322888"/>
          <p14:tracePt t="147409" x="4337050" y="5329238"/>
          <p14:tracePt t="147413" x="4337050" y="5337175"/>
          <p14:tracePt t="147427" x="4337050" y="5351463"/>
          <p14:tracePt t="147444" x="4337050" y="5365750"/>
          <p14:tracePt t="147461" x="4337050" y="5394325"/>
          <p14:tracePt t="147478" x="4337050" y="5400675"/>
          <p14:tracePt t="147495" x="4337050" y="5408613"/>
          <p14:tracePt t="147566" x="4337050" y="5414963"/>
          <p14:tracePt t="147582" x="4337050" y="5422900"/>
          <p14:tracePt t="147595" x="4337050" y="5429250"/>
          <p14:tracePt t="147602" x="4337050" y="5437188"/>
          <p14:tracePt t="147618" x="4343400" y="5451475"/>
          <p14:tracePt t="147643" x="4343400" y="5457825"/>
          <p14:tracePt t="147660" x="4351338" y="5457825"/>
          <p14:tracePt t="147898" x="4343400" y="5457825"/>
          <p14:tracePt t="147923" x="4343400" y="5443538"/>
          <p14:tracePt t="147939" x="4343400" y="5437188"/>
          <p14:tracePt t="147946" x="4343400" y="5429250"/>
          <p14:tracePt t="147955" x="4337050" y="5429250"/>
          <p14:tracePt t="147966" x="4337050" y="5422900"/>
          <p14:tracePt t="147987" x="4337050" y="5414963"/>
          <p14:tracePt t="148003" x="4329113" y="5414963"/>
          <p14:tracePt t="148173" x="4329113" y="5408613"/>
          <p14:tracePt t="148180" x="4314825" y="5394325"/>
          <p14:tracePt t="148189" x="4251325" y="5357813"/>
          <p14:tracePt t="148202" x="4165600" y="5322888"/>
          <p14:tracePt t="148220" x="3979863" y="5265738"/>
          <p14:tracePt t="148236" x="3857625" y="5214938"/>
          <p14:tracePt t="148253" x="3786188" y="5200650"/>
          <p14:tracePt t="148269" x="3757613" y="5194300"/>
          <p14:tracePt t="148287" x="3743325" y="5194300"/>
          <p14:tracePt t="148337" x="3743325" y="5186363"/>
          <p14:tracePt t="148385" x="3743325" y="5180013"/>
          <p14:tracePt t="148394" x="3743325" y="5165725"/>
          <p14:tracePt t="148404" x="3751263" y="5157788"/>
          <p14:tracePt t="148421" x="3757613" y="5143500"/>
          <p14:tracePt t="148439" x="3771900" y="5137150"/>
          <p14:tracePt t="148474" x="3786188" y="5137150"/>
          <p14:tracePt t="148541" x="3794125" y="5137150"/>
          <p14:tracePt t="148550" x="3808413" y="5143500"/>
          <p14:tracePt t="148557" x="3829050" y="5157788"/>
          <p14:tracePt t="148573" x="3900488" y="5222875"/>
          <p14:tracePt t="148590" x="4022725" y="5300663"/>
          <p14:tracePt t="148608" x="4094163" y="5357813"/>
          <p14:tracePt t="148623" x="4151313" y="5394325"/>
          <p14:tracePt t="148626" x="4179888" y="5422900"/>
          <p14:tracePt t="148641" x="4208463" y="5465763"/>
          <p14:tracePt t="148645" x="4229100" y="5486400"/>
          <p14:tracePt t="148657" x="4308475" y="5580063"/>
          <p14:tracePt t="148674" x="4422775" y="5614988"/>
          <p14:tracePt t="148691" x="4529138" y="5657850"/>
          <p14:tracePt t="148708" x="4694238" y="5686425"/>
          <p14:tracePt t="148724" x="4779963" y="5686425"/>
          <p14:tracePt t="148743" x="4814888" y="5686425"/>
          <p14:tracePt t="148836" x="4814888" y="5694363"/>
          <p14:tracePt t="148987" x="4814888" y="5686425"/>
          <p14:tracePt t="149008" x="4814888" y="5680075"/>
          <p14:tracePt t="149024" x="4822825" y="5665788"/>
          <p14:tracePt t="149062" x="4829175" y="5657850"/>
          <p14:tracePt t="149079" x="4837113" y="5657850"/>
          <p14:tracePt t="149188" x="4857750" y="5657850"/>
          <p14:tracePt t="149196" x="4886325" y="5657850"/>
          <p14:tracePt t="149205" x="4908550" y="5665788"/>
          <p14:tracePt t="149213" x="4951413" y="5665788"/>
          <p14:tracePt t="149230" x="5014913" y="5672138"/>
          <p14:tracePt t="149247" x="5072063" y="5672138"/>
          <p14:tracePt t="149263" x="5094288" y="5657850"/>
          <p14:tracePt t="149281" x="5100638" y="5657850"/>
          <p14:tracePt t="149416" x="5100638" y="5665788"/>
          <p14:tracePt t="149423" x="5100638" y="5672138"/>
          <p14:tracePt t="149439" x="5108575" y="5672138"/>
          <p14:tracePt t="149449" x="5108575" y="5680075"/>
          <p14:tracePt t="149550" x="5100638" y="5686425"/>
          <p14:tracePt t="149580" x="5100638" y="5694363"/>
          <p14:tracePt t="149602" x="5094288" y="5694363"/>
          <p14:tracePt t="149619" x="5094288" y="5700713"/>
          <p14:tracePt t="149642" x="5086350" y="5700713"/>
          <p14:tracePt t="149758" x="5080000" y="5700713"/>
          <p14:tracePt t="149766" x="5072063" y="5700713"/>
          <p14:tracePt t="149774" x="5065713" y="5700713"/>
          <p14:tracePt t="149790" x="5057775" y="5700713"/>
          <p14:tracePt t="149803" x="5051425" y="5700713"/>
          <p14:tracePt t="149836" x="5043488" y="5700713"/>
          <p14:tracePt t="149845" x="5043488" y="5694363"/>
          <p14:tracePt t="149853" x="5037138" y="5694363"/>
          <p14:tracePt t="149870" x="5014913" y="5686425"/>
          <p14:tracePt t="149887" x="4986338" y="5672138"/>
          <p14:tracePt t="149904" x="4965700" y="5665788"/>
          <p14:tracePt t="149922" x="4908550" y="5651500"/>
          <p14:tracePt t="149945" x="4900613" y="5637213"/>
          <p14:tracePt t="149955" x="4894263" y="5637213"/>
          <p14:tracePt t="149971" x="4865688" y="5622925"/>
          <p14:tracePt t="149988" x="4829175" y="5594350"/>
          <p14:tracePt t="150005" x="4794250" y="5572125"/>
          <p14:tracePt t="150022" x="4751388" y="5543550"/>
          <p14:tracePt t="150040" x="4651375" y="5486400"/>
          <p14:tracePt t="150055" x="4622800" y="5465763"/>
          <p14:tracePt t="150074" x="4572000" y="5429250"/>
          <p14:tracePt t="150090" x="4543425" y="5414963"/>
          <p14:tracePt t="150107" x="4508500" y="5386388"/>
          <p14:tracePt t="150123" x="4486275" y="5372100"/>
          <p14:tracePt t="150140" x="4465638" y="5329238"/>
          <p14:tracePt t="150143" x="4451350" y="5300663"/>
          <p14:tracePt t="150157" x="4437063" y="5265738"/>
          <p14:tracePt t="150174" x="4429125" y="5237163"/>
          <p14:tracePt t="150191" x="4414838" y="5214938"/>
          <p14:tracePt t="150207" x="4414838" y="5200650"/>
          <p14:tracePt t="150225" x="4414838" y="5194300"/>
          <p14:tracePt t="150729" x="4408488" y="5194300"/>
          <p14:tracePt t="150735" x="4357688" y="5172075"/>
          <p14:tracePt t="150747" x="4314825" y="5165725"/>
          <p14:tracePt t="150763" x="4179888" y="5129213"/>
          <p14:tracePt t="150781" x="4100513" y="5086350"/>
          <p14:tracePt t="150798" x="3986213" y="4957763"/>
          <p14:tracePt t="150814" x="3971925" y="4865688"/>
          <p14:tracePt t="150831" x="3971925" y="4779963"/>
          <p14:tracePt t="150848" x="3971925" y="4700588"/>
          <p14:tracePt t="150865" x="3979863" y="4672013"/>
          <p14:tracePt t="150882" x="3979863" y="4665663"/>
          <p14:tracePt t="150898" x="3979863" y="4657725"/>
          <p14:tracePt t="151016" x="3979863" y="4665663"/>
          <p14:tracePt t="151025" x="3971925" y="4665663"/>
          <p14:tracePt t="151033" x="3971925" y="4679950"/>
          <p14:tracePt t="151050" x="3937000" y="4700588"/>
          <p14:tracePt t="151067" x="3894138" y="4729163"/>
          <p14:tracePt t="151083" x="3843338" y="4779963"/>
          <p14:tracePt t="151100" x="3794125" y="4808538"/>
          <p14:tracePt t="151118" x="3722688" y="4865688"/>
          <p14:tracePt t="151134" x="3643313" y="4951413"/>
          <p14:tracePt t="151152" x="3579813" y="5008563"/>
          <p14:tracePt t="151156" x="3557588" y="5029200"/>
          <p14:tracePt t="151168" x="3551238" y="5043488"/>
          <p14:tracePt t="151184" x="3486150" y="5080000"/>
          <p14:tracePt t="151201" x="3408363" y="5151438"/>
          <p14:tracePt t="151218" x="3343275" y="5186363"/>
          <p14:tracePt t="151223" x="3328988" y="5200650"/>
          <p14:tracePt t="151235" x="3314700" y="5214938"/>
          <p14:tracePt t="151252" x="3308350" y="5222875"/>
          <p14:tracePt t="151269" x="3300413" y="5222875"/>
          <p14:tracePt t="151302" x="3294063" y="5222875"/>
          <p14:tracePt t="151319" x="3286125" y="5222875"/>
          <p14:tracePt t="151336" x="3257550" y="5214938"/>
          <p14:tracePt t="151353" x="3243263" y="5194300"/>
          <p14:tracePt t="151370" x="3228975" y="5137150"/>
          <p14:tracePt t="151386" x="3222625" y="5037138"/>
          <p14:tracePt t="151404" x="3214688" y="4843463"/>
          <p14:tracePt t="151421" x="3200400" y="4665663"/>
          <p14:tracePt t="151438" x="3194050" y="4529138"/>
          <p14:tracePt t="151454" x="3186113" y="4500563"/>
          <p14:tracePt t="151471" x="3186113" y="4494213"/>
          <p14:tracePt t="151488" x="3186113" y="4486275"/>
          <p14:tracePt t="151522" x="3194050" y="4486275"/>
          <p14:tracePt t="151538" x="3208338" y="4486275"/>
          <p14:tracePt t="151556" x="3214688" y="4486275"/>
          <p14:tracePt t="151572" x="3228975" y="4486275"/>
          <p14:tracePt t="151589" x="3243263" y="4486275"/>
          <p14:tracePt t="151606" x="3251200" y="4494213"/>
          <p14:tracePt t="151622" x="3279775" y="4522788"/>
          <p14:tracePt t="151640" x="3365500" y="4594225"/>
          <p14:tracePt t="151656" x="3443288" y="4665663"/>
          <p14:tracePt t="151673" x="3543300" y="4751388"/>
          <p14:tracePt t="151690" x="3643313" y="4865688"/>
          <p14:tracePt t="151707" x="3722688" y="4943475"/>
          <p14:tracePt t="151723" x="3808413" y="5000625"/>
          <p14:tracePt t="151741" x="3879850" y="5057775"/>
          <p14:tracePt t="151757" x="3929063" y="5137150"/>
          <p14:tracePt t="151774" x="3951288" y="5165725"/>
          <p14:tracePt t="151791" x="3965575" y="5172075"/>
          <p14:tracePt t="151808" x="3971925" y="5172075"/>
          <p14:tracePt t="151825" x="3971925" y="5180013"/>
          <p14:tracePt t="153079" x="3979863" y="5172075"/>
          <p14:tracePt t="153094" x="3979863" y="5165725"/>
          <p14:tracePt t="153102" x="3986213" y="5157788"/>
          <p14:tracePt t="153111" x="3986213" y="5151438"/>
          <p14:tracePt t="153122" x="3994150" y="5129213"/>
          <p14:tracePt t="153140" x="4000500" y="5086350"/>
          <p14:tracePt t="153156" x="4014788" y="5043488"/>
          <p14:tracePt t="153173" x="4022725" y="4994275"/>
          <p14:tracePt t="153190" x="4022725" y="4951413"/>
          <p14:tracePt t="153207" x="4014788" y="4929188"/>
          <p14:tracePt t="153223" x="4014788" y="4894263"/>
          <p14:tracePt t="153227" x="4014788" y="4872038"/>
          <p14:tracePt t="153240" x="4014788" y="4857750"/>
          <p14:tracePt t="153257" x="4051300" y="4772025"/>
          <p14:tracePt t="153274" x="4094163" y="4679950"/>
          <p14:tracePt t="153291" x="4137025" y="4572000"/>
          <p14:tracePt t="153308" x="4157663" y="4486275"/>
          <p14:tracePt t="153324" x="4208463" y="4308475"/>
          <p14:tracePt t="153341" x="4237038" y="4179888"/>
          <p14:tracePt t="153358" x="4237038" y="4165600"/>
          <p14:tracePt t="153375" x="4237038" y="4151313"/>
          <p14:tracePt t="153391" x="4237038" y="4143375"/>
          <p14:tracePt t="153408" x="4237038" y="4137025"/>
          <p14:tracePt t="153425" x="4251325" y="4114800"/>
          <p14:tracePt t="153443" x="4257675" y="4079875"/>
          <p14:tracePt t="153460" x="4265613" y="4071938"/>
          <p14:tracePt t="153525" x="4265613" y="4108450"/>
          <p14:tracePt t="153533" x="4257675" y="4165600"/>
          <p14:tracePt t="153543" x="4237038" y="4208463"/>
          <p14:tracePt t="153560" x="4208463" y="4314825"/>
          <p14:tracePt t="153580" x="4200525" y="4408488"/>
          <p14:tracePt t="153594" x="4200525" y="4414838"/>
          <p14:tracePt t="153906" x="4208463" y="4394200"/>
          <p14:tracePt t="153914" x="4214813" y="4357688"/>
          <p14:tracePt t="153923" x="4229100" y="4343400"/>
          <p14:tracePt t="153930" x="4243388" y="4308475"/>
          <p14:tracePt t="153948" x="4257675" y="4265613"/>
          <p14:tracePt t="153965" x="4271963" y="4214813"/>
          <p14:tracePt t="153982" x="4294188" y="4179888"/>
          <p14:tracePt t="153998" x="4314825" y="4143375"/>
          <p14:tracePt t="154016" x="4394200" y="4029075"/>
          <p14:tracePt t="154032" x="4443413" y="3979863"/>
          <p14:tracePt t="154049" x="4514850" y="3894138"/>
          <p14:tracePt t="154066" x="4557713" y="3865563"/>
          <p14:tracePt t="154083" x="4600575" y="3857625"/>
          <p14:tracePt t="154100" x="4643438" y="3836988"/>
          <p14:tracePt t="154116" x="4708525" y="3822700"/>
          <p14:tracePt t="154134" x="4822825" y="3794125"/>
          <p14:tracePt t="154150" x="4914900" y="3779838"/>
          <p14:tracePt t="154167" x="5057775" y="3743325"/>
          <p14:tracePt t="154183" x="5194300" y="3729038"/>
          <p14:tracePt t="154200" x="5337175" y="3686175"/>
          <p14:tracePt t="154220" x="5500688" y="3671888"/>
          <p14:tracePt t="154235" x="5572125" y="3651250"/>
          <p14:tracePt t="154251" x="5637213" y="3643313"/>
          <p14:tracePt t="154268" x="5694363" y="3643313"/>
          <p14:tracePt t="154285" x="5786438" y="3643313"/>
          <p14:tracePt t="154301" x="5822950" y="3651250"/>
          <p14:tracePt t="154304" x="5843588" y="3651250"/>
          <p14:tracePt t="154318" x="5857875" y="3643313"/>
          <p14:tracePt t="154336" x="5951538" y="3614738"/>
          <p14:tracePt t="154353" x="5994400" y="3565525"/>
          <p14:tracePt t="154369" x="6029325" y="3522663"/>
          <p14:tracePt t="154386" x="6057900" y="3486150"/>
          <p14:tracePt t="154402" x="6080125" y="3457575"/>
          <p14:tracePt t="154419" x="6108700" y="3414713"/>
          <p14:tracePt t="154436" x="6137275" y="3343275"/>
          <p14:tracePt t="154453" x="6194425" y="3243263"/>
          <p14:tracePt t="154470" x="6229350" y="3171825"/>
          <p14:tracePt t="154489" x="6237288" y="3100388"/>
          <p14:tracePt t="154504" x="6251575" y="3057525"/>
          <p14:tracePt t="154521" x="6257925" y="3028950"/>
          <p14:tracePt t="154537" x="6257925" y="2979738"/>
          <p14:tracePt t="154554" x="6257925" y="2951163"/>
          <p14:tracePt t="154571" x="6257925" y="2851150"/>
          <p14:tracePt t="154588" x="6265863" y="2771775"/>
          <p14:tracePt t="154605" x="6265863" y="2722563"/>
          <p14:tracePt t="154622" x="6272213" y="2671763"/>
          <p14:tracePt t="154638" x="6280150" y="2628900"/>
          <p14:tracePt t="154656" x="6280150" y="2579688"/>
          <p14:tracePt t="154672" x="6286500" y="2536825"/>
          <p14:tracePt t="154689" x="6286500" y="2508250"/>
          <p14:tracePt t="154706" x="6280150" y="2479675"/>
          <p14:tracePt t="154722" x="6272213" y="2465388"/>
          <p14:tracePt t="154740" x="6272213" y="2457450"/>
          <p14:tracePt t="154757" x="6257925" y="2436813"/>
          <p14:tracePt t="154774" x="6243638" y="2428875"/>
          <p14:tracePt t="154790" x="6243638" y="2422525"/>
          <p14:tracePt t="154807" x="6237288" y="2422525"/>
          <p14:tracePt t="154823" x="6229350" y="2414588"/>
          <p14:tracePt t="154857" x="6229350" y="2400300"/>
          <p14:tracePt t="154874" x="6215063" y="2371725"/>
          <p14:tracePt t="154892" x="6215063" y="2365375"/>
          <p14:tracePt t="154908" x="6215063" y="2343150"/>
          <p14:tracePt t="154925" x="6215063" y="2328863"/>
          <p14:tracePt t="154959" x="6215063" y="2322513"/>
          <p14:tracePt t="155289" x="6215063" y="2343150"/>
          <p14:tracePt t="155297" x="6208713" y="2365375"/>
          <p14:tracePt t="155304" x="6208713" y="2379663"/>
          <p14:tracePt t="155314" x="6208713" y="2393950"/>
          <p14:tracePt t="155329" x="6208713" y="2436813"/>
          <p14:tracePt t="155346" x="6208713" y="2471738"/>
          <p14:tracePt t="155363" x="6208713" y="2500313"/>
          <p14:tracePt t="155380" x="6223000" y="2557463"/>
          <p14:tracePt t="155397" x="6229350" y="2608263"/>
          <p14:tracePt t="155400" x="6237288" y="2651125"/>
          <p14:tracePt t="155414" x="6243638" y="2765425"/>
          <p14:tracePt t="155431" x="6265863" y="2928938"/>
          <p14:tracePt t="155447" x="6280150" y="3071813"/>
          <p14:tracePt t="155464" x="6280150" y="3186113"/>
          <p14:tracePt t="155481" x="6280150" y="3243263"/>
          <p14:tracePt t="155498" x="6280150" y="3294063"/>
          <p14:tracePt t="155516" x="6280150" y="3328988"/>
          <p14:tracePt t="155532" x="6280150" y="3365500"/>
          <p14:tracePt t="155548" x="6280150" y="3394075"/>
          <p14:tracePt t="155565" x="6286500" y="3429000"/>
          <p14:tracePt t="155582" x="6300788" y="3479800"/>
          <p14:tracePt t="155599" x="6323013" y="3536950"/>
          <p14:tracePt t="155616" x="6337300" y="3600450"/>
          <p14:tracePt t="155632" x="6343650" y="3614738"/>
          <p14:tracePt t="155649" x="6351588" y="3629025"/>
          <p14:tracePt t="155666" x="6357938" y="3643313"/>
          <p14:tracePt t="155683" x="6357938" y="3657600"/>
          <p14:tracePt t="155700" x="6357938" y="3679825"/>
          <p14:tracePt t="155718" x="6372225" y="3700463"/>
          <p14:tracePt t="155734" x="6380163" y="3722688"/>
          <p14:tracePt t="155751" x="6380163" y="3729038"/>
          <p14:tracePt t="155805" x="6380163" y="3736975"/>
          <p14:tracePt t="155814" x="6386513" y="3736975"/>
          <p14:tracePt t="156071" x="6394450" y="3736975"/>
          <p14:tracePt t="156267" x="6394450" y="3729038"/>
          <p14:tracePt t="156280" x="6408738" y="3722688"/>
          <p14:tracePt t="156288" x="6429375" y="3714750"/>
          <p14:tracePt t="156297" x="6472238" y="3708400"/>
          <p14:tracePt t="156307" x="6494463" y="3708400"/>
          <p14:tracePt t="156323" x="6523038" y="3708400"/>
          <p14:tracePt t="156340" x="6572250" y="3708400"/>
          <p14:tracePt t="156358" x="6608763" y="3708400"/>
          <p14:tracePt t="156374" x="6672263" y="3714750"/>
          <p14:tracePt t="156392" x="6700838" y="3722688"/>
          <p14:tracePt t="156408" x="6737350" y="3722688"/>
          <p14:tracePt t="156425" x="6757988" y="3722688"/>
          <p14:tracePt t="156492" x="6765925" y="3722688"/>
          <p14:tracePt t="156508" x="6772275" y="3722688"/>
          <p14:tracePt t="156516" x="6780213" y="3722688"/>
          <p14:tracePt t="157242" x="6780213" y="3743325"/>
          <p14:tracePt t="157250" x="6786563" y="3771900"/>
          <p14:tracePt t="157258" x="6794500" y="3779838"/>
          <p14:tracePt t="157267" x="6794500" y="3794125"/>
          <p14:tracePt t="157284" x="6808788" y="3836988"/>
          <p14:tracePt t="157301" x="6829425" y="3865563"/>
          <p14:tracePt t="157317" x="6843713" y="3886200"/>
          <p14:tracePt t="157334" x="6851650" y="3900488"/>
          <p14:tracePt t="157351" x="6858000" y="3908425"/>
          <p14:tracePt t="157368" x="6858000" y="3929063"/>
          <p14:tracePt t="157385" x="6865938" y="3951288"/>
          <p14:tracePt t="157401" x="6865938" y="3971925"/>
          <p14:tracePt t="157418" x="6886575" y="4000500"/>
          <p14:tracePt t="157435" x="6965950" y="4065588"/>
          <p14:tracePt t="157452" x="6994525" y="4086225"/>
          <p14:tracePt t="157469" x="7037388" y="4108450"/>
          <p14:tracePt t="157488" x="7115175" y="4122738"/>
          <p14:tracePt t="157502" x="7165975" y="4137025"/>
          <p14:tracePt t="157520" x="7223125" y="4143375"/>
          <p14:tracePt t="157536" x="7265988" y="4157663"/>
          <p14:tracePt t="157555" x="7323138" y="4200525"/>
          <p14:tracePt t="157570" x="7372350" y="4243388"/>
          <p14:tracePt t="157587" x="7451725" y="4337050"/>
          <p14:tracePt t="157604" x="7529513" y="4437063"/>
          <p14:tracePt t="157620" x="7572375" y="4465638"/>
          <p14:tracePt t="157638" x="7600950" y="4479925"/>
          <p14:tracePt t="157654" x="7608888" y="4486275"/>
          <p14:tracePt t="167962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6.1 </a:t>
            </a:r>
            <a:r>
              <a:rPr lang="ko-KR" altLang="en-US" dirty="0">
                <a:solidFill>
                  <a:srgbClr val="0000FF"/>
                </a:solidFill>
              </a:rPr>
              <a:t>연결된 구조란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연결된 </a:t>
            </a:r>
            <a:r>
              <a:rPr lang="ko-KR" altLang="en-US" sz="2400" kern="0" dirty="0">
                <a:solidFill>
                  <a:schemeClr val="tx2"/>
                </a:solidFill>
              </a:rPr>
              <a:t>구조는 흩어진 데이터를 링크로 연결해서 관리한다</a:t>
            </a:r>
            <a:r>
              <a:rPr lang="en-US" altLang="ko-KR" sz="2400" kern="0" dirty="0">
                <a:solidFill>
                  <a:schemeClr val="tx2"/>
                </a:solidFill>
              </a:rPr>
              <a:t>.</a:t>
            </a: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연결된 구조의 특징</a:t>
            </a: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연결리스트의 </a:t>
            </a:r>
            <a:r>
              <a:rPr lang="ko-KR" altLang="en-US" sz="2400" kern="0" dirty="0">
                <a:solidFill>
                  <a:schemeClr val="tx2"/>
                </a:solidFill>
              </a:rPr>
              <a:t>구조</a:t>
            </a: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연결리스트의 </a:t>
            </a:r>
            <a:r>
              <a:rPr lang="ko-KR" altLang="en-US" sz="2400" kern="0" dirty="0">
                <a:solidFill>
                  <a:schemeClr val="tx2"/>
                </a:solidFill>
              </a:rPr>
              <a:t>종류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4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23"/>
    </mc:Choice>
    <mc:Fallback xmlns="">
      <p:transition spd="slow" advTm="21323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전체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노드의 방문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75" y="1313765"/>
            <a:ext cx="8144475" cy="20801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6" y="3474005"/>
            <a:ext cx="8000410" cy="26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22"/>
    </mc:Choice>
    <mc:Fallback xmlns="">
      <p:transition spd="slow" advTm="8902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359" x="7515225" y="5037138"/>
          <p14:tracePt t="1539" x="7515225" y="5043488"/>
          <p14:tracePt t="1549" x="7515225" y="5051425"/>
          <p14:tracePt t="1569" x="7515225" y="5057775"/>
          <p14:tracePt t="1584" x="7515225" y="5065713"/>
          <p14:tracePt t="1750" x="7515225" y="5057775"/>
          <p14:tracePt t="1757" x="7515225" y="5051425"/>
          <p14:tracePt t="1765" x="7508875" y="5043488"/>
          <p14:tracePt t="1782" x="7494588" y="5037138"/>
          <p14:tracePt t="1798" x="7486650" y="5037138"/>
          <p14:tracePt t="1815" x="7480300" y="5037138"/>
          <p14:tracePt t="1832" x="7472363" y="5029200"/>
          <p14:tracePt t="1849" x="7466013" y="5022850"/>
          <p14:tracePt t="1867" x="7451725" y="5000625"/>
          <p14:tracePt t="1883" x="7429500" y="4965700"/>
          <p14:tracePt t="1900" x="7394575" y="4922838"/>
          <p14:tracePt t="1917" x="7358063" y="4886325"/>
          <p14:tracePt t="1933" x="7308850" y="4872038"/>
          <p14:tracePt t="1950" x="7280275" y="4837113"/>
          <p14:tracePt t="1967" x="7237413" y="4794250"/>
          <p14:tracePt t="1983" x="7194550" y="4737100"/>
          <p14:tracePt t="2001" x="7143750" y="4694238"/>
          <p14:tracePt t="2017" x="7100888" y="4643438"/>
          <p14:tracePt t="2034" x="7065963" y="4586288"/>
          <p14:tracePt t="2051" x="6986588" y="4529138"/>
          <p14:tracePt t="2068" x="6915150" y="4451350"/>
          <p14:tracePt t="2085" x="6880225" y="4408488"/>
          <p14:tracePt t="2101" x="6837363" y="4371975"/>
          <p14:tracePt t="2118" x="6808788" y="4322763"/>
          <p14:tracePt t="2135" x="6800850" y="4294188"/>
          <p14:tracePt t="2152" x="6780213" y="4265613"/>
          <p14:tracePt t="2168" x="6780213" y="4243388"/>
          <p14:tracePt t="2185" x="6765925" y="4222750"/>
          <p14:tracePt t="2202" x="6757988" y="4208463"/>
          <p14:tracePt t="2219" x="6737350" y="4143375"/>
          <p14:tracePt t="2236" x="6686550" y="4000500"/>
          <p14:tracePt t="2252" x="6643688" y="3886200"/>
          <p14:tracePt t="2269" x="6623050" y="3786188"/>
          <p14:tracePt t="2287" x="6594475" y="3714750"/>
          <p14:tracePt t="2304" x="6557963" y="3622675"/>
          <p14:tracePt t="2320" x="6557963" y="3608388"/>
          <p14:tracePt t="2336" x="6557963" y="3594100"/>
          <p14:tracePt t="2353" x="6557963" y="3586163"/>
          <p14:tracePt t="2370" x="6557963" y="3579813"/>
          <p14:tracePt t="2386" x="6557963" y="3565525"/>
          <p14:tracePt t="2404" x="6557963" y="3536950"/>
          <p14:tracePt t="2421" x="6557963" y="3514725"/>
          <p14:tracePt t="2437" x="6551613" y="3508375"/>
          <p14:tracePt t="2454" x="6551613" y="3494088"/>
          <p14:tracePt t="2471" x="6551613" y="3479800"/>
          <p14:tracePt t="3444" x="6551613" y="3486150"/>
          <p14:tracePt t="3564" x="6543675" y="3486150"/>
          <p14:tracePt t="3576" x="6537325" y="3494088"/>
          <p14:tracePt t="3592" x="6529388" y="3494088"/>
          <p14:tracePt t="3608" x="6523038" y="3494088"/>
          <p14:tracePt t="3648" x="6523038" y="3500438"/>
          <p14:tracePt t="3655" x="6515100" y="3500438"/>
          <p14:tracePt t="3670" x="6508750" y="3500438"/>
          <p14:tracePt t="3687" x="6508750" y="3508375"/>
          <p14:tracePt t="3697" x="6500813" y="3514725"/>
          <p14:tracePt t="3719" x="6486525" y="3514725"/>
          <p14:tracePt t="3730" x="6486525" y="3522663"/>
          <p14:tracePt t="3748" x="6451600" y="3536950"/>
          <p14:tracePt t="3764" x="6443663" y="3543300"/>
          <p14:tracePt t="3782" x="6415088" y="3543300"/>
          <p14:tracePt t="3798" x="6386513" y="3557588"/>
          <p14:tracePt t="3815" x="6343650" y="3565525"/>
          <p14:tracePt t="3831" x="6323013" y="3571875"/>
          <p14:tracePt t="3848" x="6286500" y="3579813"/>
          <p14:tracePt t="3865" x="6237288" y="3586163"/>
          <p14:tracePt t="3868" x="6200775" y="3600450"/>
          <p14:tracePt t="3882" x="6172200" y="3622675"/>
          <p14:tracePt t="3899" x="6115050" y="3651250"/>
          <p14:tracePt t="3917" x="6100763" y="3671888"/>
          <p14:tracePt t="3932" x="6072188" y="3694113"/>
          <p14:tracePt t="3949" x="6043613" y="3708400"/>
          <p14:tracePt t="3966" x="6015038" y="3729038"/>
          <p14:tracePt t="3983" x="6008688" y="3736975"/>
          <p14:tracePt t="4092" x="6008688" y="3743325"/>
          <p14:tracePt t="4139" x="6029325" y="3743325"/>
          <p14:tracePt t="4147" x="6029325" y="3736975"/>
          <p14:tracePt t="4155" x="6043613" y="3736975"/>
          <p14:tracePt t="4167" x="6057900" y="3722688"/>
          <p14:tracePt t="4185" x="6115050" y="3700463"/>
          <p14:tracePt t="4201" x="6137275" y="3694113"/>
          <p14:tracePt t="4202" x="6165850" y="3679825"/>
          <p14:tracePt t="4218" x="6194425" y="3665538"/>
          <p14:tracePt t="4235" x="6208713" y="3651250"/>
          <p14:tracePt t="4251" x="6223000" y="3643313"/>
          <p14:tracePt t="4268" x="6229350" y="3643313"/>
          <p14:tracePt t="4285" x="6237288" y="3636963"/>
          <p14:tracePt t="4288" x="6243638" y="3636963"/>
          <p14:tracePt t="4320" x="6243638" y="3629025"/>
          <p14:tracePt t="4376" x="6251575" y="3629025"/>
          <p14:tracePt t="4420" x="6257925" y="3629025"/>
          <p14:tracePt t="4428" x="6257925" y="3622675"/>
          <p14:tracePt t="4452" x="6265863" y="3622675"/>
          <p14:tracePt t="4482" x="6265863" y="3614738"/>
          <p14:tracePt t="4490" x="6272213" y="3614738"/>
          <p14:tracePt t="4514" x="6286500" y="3614738"/>
          <p14:tracePt t="4539" x="6294438" y="3608388"/>
          <p14:tracePt t="4556" x="6300788" y="3600450"/>
          <p14:tracePt t="4570" x="6308725" y="3600450"/>
          <p14:tracePt t="4601" x="6315075" y="3600450"/>
          <p14:tracePt t="4618" x="6323013" y="3600450"/>
          <p14:tracePt t="4625" x="6329363" y="3600450"/>
          <p14:tracePt t="4630" x="6343650" y="3586163"/>
          <p14:tracePt t="4654" x="6343650" y="3579813"/>
          <p14:tracePt t="4662" x="6351588" y="3579813"/>
          <p14:tracePt t="4678" x="6351588" y="3571875"/>
          <p14:tracePt t="4688" x="6357938" y="3571875"/>
          <p14:tracePt t="4756" x="6357938" y="3565525"/>
          <p14:tracePt t="4765" x="6372225" y="3557588"/>
          <p14:tracePt t="4772" x="6372225" y="3551238"/>
          <p14:tracePt t="4789" x="6386513" y="3551238"/>
          <p14:tracePt t="4806" x="6394450" y="3543300"/>
          <p14:tracePt t="4823" x="6394450" y="3536950"/>
          <p14:tracePt t="4840" x="6400800" y="3536950"/>
          <p14:tracePt t="4945" x="6400800" y="3529013"/>
          <p14:tracePt t="4960" x="6408738" y="3529013"/>
          <p14:tracePt t="4966" x="6415088" y="3529013"/>
          <p14:tracePt t="4998" x="6423025" y="3522663"/>
          <p14:tracePt t="5032" x="6429375" y="3522663"/>
          <p14:tracePt t="5053" x="6437313" y="3522663"/>
          <p14:tracePt t="5061" x="6443663" y="3522663"/>
          <p14:tracePt t="5077" x="6451600" y="3522663"/>
          <p14:tracePt t="5085" x="6465888" y="3514725"/>
          <p14:tracePt t="5093" x="6472238" y="3514725"/>
          <p14:tracePt t="5108" x="6486525" y="3500438"/>
          <p14:tracePt t="5125" x="6515100" y="3494088"/>
          <p14:tracePt t="5142" x="6523038" y="3494088"/>
          <p14:tracePt t="5159" x="6529388" y="3486150"/>
          <p14:tracePt t="5176" x="6537325" y="3486150"/>
          <p14:tracePt t="5532" x="6543675" y="3486150"/>
          <p14:tracePt t="5544" x="6551613" y="3486150"/>
          <p14:tracePt t="5552" x="6565900" y="3486150"/>
          <p14:tracePt t="5568" x="6572250" y="3486150"/>
          <p14:tracePt t="5579" x="6586538" y="3486150"/>
          <p14:tracePt t="5596" x="6600825" y="3479800"/>
          <p14:tracePt t="5612" x="6623050" y="3479800"/>
          <p14:tracePt t="5630" x="6637338" y="3479800"/>
          <p14:tracePt t="5646" x="6651625" y="3486150"/>
          <p14:tracePt t="5663" x="6657975" y="3486150"/>
          <p14:tracePt t="5680" x="6672263" y="3494088"/>
          <p14:tracePt t="5697" x="6680200" y="3494088"/>
          <p14:tracePt t="5730" x="6686550" y="3500438"/>
          <p14:tracePt t="5748" x="6700838" y="3500438"/>
          <p14:tracePt t="5764" x="6708775" y="3500438"/>
          <p14:tracePt t="5780" x="6723063" y="3508375"/>
          <p14:tracePt t="5797" x="6729413" y="3508375"/>
          <p14:tracePt t="5814" x="6737350" y="3514725"/>
          <p14:tracePt t="6531" x="6737350" y="3522663"/>
          <p14:tracePt t="6539" x="6729413" y="3522663"/>
          <p14:tracePt t="6544" x="6723063" y="3522663"/>
          <p14:tracePt t="6560" x="6715125" y="3536950"/>
          <p14:tracePt t="6571" x="6708775" y="3536950"/>
          <p14:tracePt t="6587" x="6700838" y="3536950"/>
          <p14:tracePt t="6604" x="6686550" y="3551238"/>
          <p14:tracePt t="6621" x="6680200" y="3557588"/>
          <p14:tracePt t="6624" x="6672263" y="3557588"/>
          <p14:tracePt t="6646" x="6665913" y="3565525"/>
          <p14:tracePt t="6655" x="6657975" y="3565525"/>
          <p14:tracePt t="6678" x="6643688" y="3565525"/>
          <p14:tracePt t="6688" x="6629400" y="3579813"/>
          <p14:tracePt t="6704" x="6608763" y="3594100"/>
          <p14:tracePt t="6721" x="6565900" y="3614738"/>
          <p14:tracePt t="6738" x="6508750" y="3636963"/>
          <p14:tracePt t="6742" x="6494463" y="3651250"/>
          <p14:tracePt t="6755" x="6486525" y="3657600"/>
          <p14:tracePt t="6772" x="6437313" y="3714750"/>
          <p14:tracePt t="6789" x="6400800" y="3729038"/>
          <p14:tracePt t="6805" x="6351588" y="3751263"/>
          <p14:tracePt t="6822" x="6329363" y="3765550"/>
          <p14:tracePt t="6839" x="6286500" y="3800475"/>
          <p14:tracePt t="6856" x="6257925" y="3814763"/>
          <p14:tracePt t="6872" x="6229350" y="3836988"/>
          <p14:tracePt t="6889" x="6180138" y="3857625"/>
          <p14:tracePt t="6906" x="6172200" y="3865563"/>
          <p14:tracePt t="6924" x="6165850" y="3865563"/>
          <p14:tracePt t="6940" x="6157913" y="3865563"/>
          <p14:tracePt t="6956" x="6151563" y="3865563"/>
          <p14:tracePt t="6974" x="6143625" y="3871913"/>
          <p14:tracePt t="6990" x="6122988" y="3886200"/>
          <p14:tracePt t="7007" x="6094413" y="3894138"/>
          <p14:tracePt t="7023" x="6072188" y="3900488"/>
          <p14:tracePt t="7041" x="6057900" y="3900488"/>
          <p14:tracePt t="7074" x="6051550" y="3908425"/>
          <p14:tracePt t="7131" x="6043613" y="3908425"/>
          <p14:tracePt t="7584" x="6037263" y="3908425"/>
          <p14:tracePt t="7614" x="6029325" y="3908425"/>
          <p14:tracePt t="7639" x="6015038" y="3908425"/>
          <p14:tracePt t="7654" x="6008688" y="3908425"/>
          <p14:tracePt t="7672" x="6000750" y="3908425"/>
          <p14:tracePt t="7678" x="5994400" y="3908425"/>
          <p14:tracePt t="7688" x="5986463" y="3908425"/>
          <p14:tracePt t="7696" x="5972175" y="3908425"/>
          <p14:tracePt t="7712" x="5943600" y="3914775"/>
          <p14:tracePt t="7730" x="5922963" y="3922713"/>
          <p14:tracePt t="7747" x="5880100" y="3929063"/>
          <p14:tracePt t="7763" x="5851525" y="3929063"/>
          <p14:tracePt t="7780" x="5822950" y="3929063"/>
          <p14:tracePt t="7797" x="5765800" y="3943350"/>
          <p14:tracePt t="7813" x="5737225" y="3951288"/>
          <p14:tracePt t="7830" x="5722938" y="3951288"/>
          <p14:tracePt t="7847" x="5686425" y="3965575"/>
          <p14:tracePt t="7863" x="5657850" y="3965575"/>
          <p14:tracePt t="7867" x="5651500" y="3965575"/>
          <p14:tracePt t="7881" x="5637213" y="3971925"/>
          <p14:tracePt t="7898" x="5622925" y="3979863"/>
          <p14:tracePt t="7914" x="5600700" y="3979863"/>
          <p14:tracePt t="7931" x="5586413" y="3979863"/>
          <p14:tracePt t="7948" x="5580063" y="3979863"/>
          <p14:tracePt t="7964" x="5551488" y="3979863"/>
          <p14:tracePt t="7982" x="5529263" y="3979863"/>
          <p14:tracePt t="7998" x="5514975" y="3979863"/>
          <p14:tracePt t="8016" x="5500688" y="3979863"/>
          <p14:tracePt t="8032" x="5472113" y="3986213"/>
          <p14:tracePt t="8049" x="5457825" y="3986213"/>
          <p14:tracePt t="8066" x="5451475" y="3986213"/>
          <p14:tracePt t="8082" x="5400675" y="3971925"/>
          <p14:tracePt t="8099" x="5386388" y="3965575"/>
          <p14:tracePt t="8116" x="5337175" y="3943350"/>
          <p14:tracePt t="8132" x="5314950" y="3929063"/>
          <p14:tracePt t="8151" x="5280025" y="3922713"/>
          <p14:tracePt t="8166" x="5257800" y="3914775"/>
          <p14:tracePt t="8183" x="5222875" y="3908425"/>
          <p14:tracePt t="8200" x="5194300" y="3894138"/>
          <p14:tracePt t="8217" x="5137150" y="3879850"/>
          <p14:tracePt t="8233" x="5114925" y="3865563"/>
          <p14:tracePt t="8250" x="5037138" y="3865563"/>
          <p14:tracePt t="8267" x="4979988" y="3851275"/>
          <p14:tracePt t="8285" x="4922838" y="3843338"/>
          <p14:tracePt t="8302" x="4837113" y="3836988"/>
          <p14:tracePt t="8317" x="4794250" y="3829050"/>
          <p14:tracePt t="8334" x="4751388" y="3822700"/>
          <p14:tracePt t="8351" x="4700588" y="3822700"/>
          <p14:tracePt t="8368" x="4608513" y="3822700"/>
          <p14:tracePt t="8385" x="4551363" y="3822700"/>
          <p14:tracePt t="8401" x="4443413" y="3822700"/>
          <p14:tracePt t="8420" x="4294188" y="3822700"/>
          <p14:tracePt t="8435" x="4251325" y="3822700"/>
          <p14:tracePt t="8452" x="4094163" y="3794125"/>
          <p14:tracePt t="8468" x="4029075" y="3765550"/>
          <p14:tracePt t="8486" x="3943350" y="3708400"/>
          <p14:tracePt t="8502" x="3843338" y="3694113"/>
          <p14:tracePt t="8519" x="3743325" y="3657600"/>
          <p14:tracePt t="8536" x="3608388" y="3629025"/>
          <p14:tracePt t="8552" x="3551238" y="3608388"/>
          <p14:tracePt t="8570" x="3522663" y="3594100"/>
          <p14:tracePt t="8586" x="3494088" y="3586163"/>
          <p14:tracePt t="8603" x="3457575" y="3565525"/>
          <p14:tracePt t="8620" x="3429000" y="3543300"/>
          <p14:tracePt t="8624" x="3400425" y="3522663"/>
          <p14:tracePt t="8637" x="3400425" y="3514725"/>
          <p14:tracePt t="8653" x="3365500" y="3486150"/>
          <p14:tracePt t="8670" x="3351213" y="3479800"/>
          <p14:tracePt t="8687" x="3351213" y="3471863"/>
          <p14:tracePt t="8705" x="3343275" y="3471863"/>
          <p14:tracePt t="8721" x="3343275" y="3465513"/>
          <p14:tracePt t="8738" x="3351213" y="3465513"/>
          <p14:tracePt t="8754" x="3365500" y="3457575"/>
          <p14:tracePt t="8771" x="3379788" y="3451225"/>
          <p14:tracePt t="8773" x="3379788" y="3443288"/>
          <p14:tracePt t="8788" x="3386138" y="3436938"/>
          <p14:tracePt t="8804" x="3400425" y="3422650"/>
          <p14:tracePt t="8821" x="3414713" y="3414713"/>
          <p14:tracePt t="8839" x="3457575" y="3414713"/>
          <p14:tracePt t="8856" x="3529013" y="3379788"/>
          <p14:tracePt t="8872" x="3629025" y="3351213"/>
          <p14:tracePt t="8889" x="3757613" y="3343275"/>
          <p14:tracePt t="8906" x="3843338" y="3328988"/>
          <p14:tracePt t="8922" x="3994150" y="3322638"/>
          <p14:tracePt t="8939" x="4051300" y="3322638"/>
          <p14:tracePt t="8956" x="4165600" y="3294063"/>
          <p14:tracePt t="8973" x="4279900" y="3265488"/>
          <p14:tracePt t="8974" x="4351338" y="3257550"/>
          <p14:tracePt t="8990" x="4471988" y="3243263"/>
          <p14:tracePt t="9006" x="4586288" y="3222625"/>
          <p14:tracePt t="9023" x="4679950" y="3208338"/>
          <p14:tracePt t="9040" x="4765675" y="3171825"/>
          <p14:tracePt t="9057" x="4829175" y="3143250"/>
          <p14:tracePt t="9073" x="4908550" y="3122613"/>
          <p14:tracePt t="9090" x="4957763" y="3122613"/>
          <p14:tracePt t="9108" x="4994275" y="3108325"/>
          <p14:tracePt t="9124" x="5014913" y="3100388"/>
          <p14:tracePt t="9140" x="5037138" y="3094038"/>
          <p14:tracePt t="9157" x="5051425" y="3086100"/>
          <p14:tracePt t="9174" x="5072063" y="3071813"/>
          <p14:tracePt t="9191" x="5086350" y="3071813"/>
          <p14:tracePt t="9208" x="5094288" y="3065463"/>
          <p14:tracePt t="9225" x="5100638" y="3057525"/>
          <p14:tracePt t="9242" x="5108575" y="3057525"/>
          <p14:tracePt t="9319" x="5114925" y="3057525"/>
          <p14:tracePt t="9389" x="5122863" y="3057525"/>
          <p14:tracePt t="9405" x="5129213" y="3057525"/>
          <p14:tracePt t="9413" x="5143500" y="3057525"/>
          <p14:tracePt t="9426" x="5165725" y="3057525"/>
          <p14:tracePt t="9443" x="5200650" y="3057525"/>
          <p14:tracePt t="9460" x="5237163" y="3057525"/>
          <p14:tracePt t="9477" x="5251450" y="3057525"/>
          <p14:tracePt t="9494" x="5257800" y="3057525"/>
          <p14:tracePt t="9606" x="5237163" y="3057525"/>
          <p14:tracePt t="9615" x="5172075" y="3057525"/>
          <p14:tracePt t="9622" x="5114925" y="3057525"/>
          <p14:tracePt t="9631" x="5037138" y="3051175"/>
          <p14:tracePt t="9644" x="4979988" y="3043238"/>
          <p14:tracePt t="9662" x="4808538" y="3028950"/>
          <p14:tracePt t="9678" x="4708525" y="3028950"/>
          <p14:tracePt t="9695" x="4672013" y="3028950"/>
          <p14:tracePt t="9712" x="4622800" y="3028950"/>
          <p14:tracePt t="9729" x="4594225" y="3028950"/>
          <p14:tracePt t="9746" x="4557713" y="3036888"/>
          <p14:tracePt t="9762" x="4529138" y="3036888"/>
          <p14:tracePt t="9779" x="4465638" y="3043238"/>
          <p14:tracePt t="9796" x="4422775" y="3043238"/>
          <p14:tracePt t="9813" x="4365625" y="3043238"/>
          <p14:tracePt t="9829" x="4329113" y="3043238"/>
          <p14:tracePt t="9846" x="4251325" y="3036888"/>
          <p14:tracePt t="9863" x="4194175" y="3036888"/>
          <p14:tracePt t="9865" x="4151313" y="3036888"/>
          <p14:tracePt t="9880" x="4079875" y="3036888"/>
          <p14:tracePt t="9897" x="3951288" y="3022600"/>
          <p14:tracePt t="9913" x="3843338" y="3008313"/>
          <p14:tracePt t="9931" x="3686175" y="2979738"/>
          <p14:tracePt t="9947" x="3565525" y="2957513"/>
          <p14:tracePt t="9964" x="3465513" y="2928938"/>
          <p14:tracePt t="9981" x="3357563" y="2908300"/>
          <p14:tracePt t="9998" x="3222625" y="2879725"/>
          <p14:tracePt t="10014" x="3128963" y="2865438"/>
          <p14:tracePt t="10031" x="3051175" y="2836863"/>
          <p14:tracePt t="10048" x="2979738" y="2822575"/>
          <p14:tracePt t="10067" x="2857500" y="2794000"/>
          <p14:tracePt t="10081" x="2751138" y="2779713"/>
          <p14:tracePt t="10099" x="2622550" y="2757488"/>
          <p14:tracePt t="10115" x="2500313" y="2743200"/>
          <p14:tracePt t="10132" x="2422525" y="2736850"/>
          <p14:tracePt t="10149" x="2379663" y="2728913"/>
          <p14:tracePt t="10166" x="2343150" y="2728913"/>
          <p14:tracePt t="10182" x="2293938" y="2714625"/>
          <p14:tracePt t="10199" x="2257425" y="2714625"/>
          <p14:tracePt t="10202" x="2236788" y="2714625"/>
          <p14:tracePt t="10216" x="2185988" y="2714625"/>
          <p14:tracePt t="10233" x="2151063" y="2708275"/>
          <p14:tracePt t="10250" x="2114550" y="2708275"/>
          <p14:tracePt t="10266" x="2100263" y="2708275"/>
          <p14:tracePt t="10283" x="2071688" y="2708275"/>
          <p14:tracePt t="10300" x="2065338" y="2708275"/>
          <p14:tracePt t="10317" x="2043113" y="2708275"/>
          <p14:tracePt t="10321" x="2028825" y="2708275"/>
          <p14:tracePt t="10334" x="2008188" y="2708275"/>
          <p14:tracePt t="10351" x="2000250" y="2708275"/>
          <p14:tracePt t="10367" x="1993900" y="2708275"/>
          <p14:tracePt t="10384" x="1965325" y="2708275"/>
          <p14:tracePt t="10401" x="1928813" y="2708275"/>
          <p14:tracePt t="10418" x="1900238" y="2708275"/>
          <p14:tracePt t="10434" x="1814513" y="2708275"/>
          <p14:tracePt t="10451" x="1785938" y="2708275"/>
          <p14:tracePt t="10468" x="1771650" y="2708275"/>
          <p14:tracePt t="10485" x="1765300" y="2708275"/>
          <p14:tracePt t="10501" x="1757363" y="2708275"/>
          <p14:tracePt t="10519" x="1751013" y="2708275"/>
          <p14:tracePt t="10536" x="1728788" y="2708275"/>
          <p14:tracePt t="10538" x="1722438" y="2708275"/>
          <p14:tracePt t="10555" x="1714500" y="2708275"/>
          <p14:tracePt t="10569" x="1708150" y="2708275"/>
          <p14:tracePt t="10717" x="1700213" y="2708275"/>
          <p14:tracePt t="10905" x="1722438" y="2714625"/>
          <p14:tracePt t="10913" x="1751013" y="2728913"/>
          <p14:tracePt t="10921" x="1793875" y="2736850"/>
          <p14:tracePt t="10938" x="1857375" y="2743200"/>
          <p14:tracePt t="10955" x="1928813" y="2757488"/>
          <p14:tracePt t="10972" x="2014538" y="2757488"/>
          <p14:tracePt t="10975" x="2028825" y="2757488"/>
          <p14:tracePt t="10989" x="2065338" y="2771775"/>
          <p14:tracePt t="11006" x="2143125" y="2786063"/>
          <p14:tracePt t="11023" x="2193925" y="2794000"/>
          <p14:tracePt t="11039" x="2214563" y="2794000"/>
          <p14:tracePt t="11056" x="2251075" y="2794000"/>
          <p14:tracePt t="11073" x="2257425" y="2794000"/>
          <p14:tracePt t="11090" x="2265363" y="2794000"/>
          <p14:tracePt t="11106" x="2271713" y="2794000"/>
          <p14:tracePt t="12421" x="2265363" y="2794000"/>
          <p14:tracePt t="12435" x="2257425" y="2794000"/>
          <p14:tracePt t="12459" x="2251075" y="2794000"/>
          <p14:tracePt t="12467" x="2243138" y="2794000"/>
          <p14:tracePt t="12482" x="2236788" y="2794000"/>
          <p14:tracePt t="12499" x="2228850" y="2794000"/>
          <p14:tracePt t="12506" x="2214563" y="2794000"/>
          <p14:tracePt t="12521" x="2193925" y="2794000"/>
          <p14:tracePt t="12536" x="2151063" y="2794000"/>
          <p14:tracePt t="12552" x="2114550" y="2794000"/>
          <p14:tracePt t="12568" x="2093913" y="2794000"/>
          <p14:tracePt t="12585" x="2043113" y="2794000"/>
          <p14:tracePt t="12602" x="2008188" y="2794000"/>
          <p14:tracePt t="12618" x="2000250" y="2794000"/>
          <p14:tracePt t="12709" x="1993900" y="2794000"/>
          <p14:tracePt t="12725" x="1985963" y="2794000"/>
          <p14:tracePt t="12732" x="1979613" y="2794000"/>
          <p14:tracePt t="12857" x="1971675" y="2794000"/>
          <p14:tracePt t="12864" x="1951038" y="2794000"/>
          <p14:tracePt t="12873" x="1922463" y="2794000"/>
          <p14:tracePt t="12888" x="1908175" y="2786063"/>
          <p14:tracePt t="13568" x="1922463" y="2786063"/>
          <p14:tracePt t="13577" x="1928813" y="2786063"/>
          <p14:tracePt t="13584" x="1936750" y="2786063"/>
          <p14:tracePt t="13593" x="1943100" y="2786063"/>
          <p14:tracePt t="13610" x="1979613" y="2786063"/>
          <p14:tracePt t="13631" x="1979613" y="2794000"/>
          <p14:tracePt t="14147" x="1993900" y="2794000"/>
          <p14:tracePt t="14154" x="2028825" y="2794000"/>
          <p14:tracePt t="14164" x="2079625" y="2808288"/>
          <p14:tracePt t="14181" x="2208213" y="2814638"/>
          <p14:tracePt t="14198" x="2336800" y="2828925"/>
          <p14:tracePt t="14215" x="2579688" y="2857500"/>
          <p14:tracePt t="14232" x="2828925" y="2886075"/>
          <p14:tracePt t="14248" x="3051175" y="2928938"/>
          <p14:tracePt t="14265" x="3222625" y="2936875"/>
          <p14:tracePt t="14282" x="3465513" y="2957513"/>
          <p14:tracePt t="14300" x="3651250" y="2971800"/>
          <p14:tracePt t="14316" x="3951288" y="3008313"/>
          <p14:tracePt t="14332" x="4171950" y="3036888"/>
          <p14:tracePt t="14349" x="4465638" y="3057525"/>
          <p14:tracePt t="14366" x="4614863" y="3071813"/>
          <p14:tracePt t="14382" x="4822825" y="3065463"/>
          <p14:tracePt t="14399" x="5043488" y="3065463"/>
          <p14:tracePt t="14416" x="5251450" y="3057525"/>
          <p14:tracePt t="14434" x="5494338" y="3057525"/>
          <p14:tracePt t="14450" x="5686425" y="3057525"/>
          <p14:tracePt t="14466" x="5929313" y="3051175"/>
          <p14:tracePt t="14484" x="6122988" y="3028950"/>
          <p14:tracePt t="14500" x="6300788" y="3028950"/>
          <p14:tracePt t="14517" x="6472238" y="3028950"/>
          <p14:tracePt t="14534" x="6615113" y="3028950"/>
          <p14:tracePt t="14538" x="6723063" y="3022600"/>
          <p14:tracePt t="14550" x="6800850" y="3000375"/>
          <p14:tracePt t="14568" x="7029450" y="2957513"/>
          <p14:tracePt t="14585" x="7186613" y="2957513"/>
          <p14:tracePt t="14601" x="7280275" y="2943225"/>
          <p14:tracePt t="14618" x="7394575" y="2928938"/>
          <p14:tracePt t="14622" x="7451725" y="2928938"/>
          <p14:tracePt t="14635" x="7480300" y="2928938"/>
          <p14:tracePt t="14651" x="7537450" y="2922588"/>
          <p14:tracePt t="14668" x="7623175" y="2900363"/>
          <p14:tracePt t="14685" x="7700963" y="2865438"/>
          <p14:tracePt t="14702" x="7794625" y="2843213"/>
          <p14:tracePt t="14721" x="7872413" y="2828925"/>
          <p14:tracePt t="14735" x="7908925" y="2828925"/>
          <p14:tracePt t="14752" x="7951788" y="2828925"/>
          <p14:tracePt t="14770" x="8008938" y="2822575"/>
          <p14:tracePt t="14773" x="8023225" y="2822575"/>
          <p14:tracePt t="14786" x="8043863" y="2822575"/>
          <p14:tracePt t="14803" x="8080375" y="2822575"/>
          <p14:tracePt t="14820" x="8123238" y="2800350"/>
          <p14:tracePt t="14836" x="8143875" y="2779713"/>
          <p14:tracePt t="14853" x="8158163" y="2765425"/>
          <p14:tracePt t="14870" x="8158163" y="2757488"/>
          <p14:tracePt t="14944" x="8158163" y="2751138"/>
          <p14:tracePt t="14958" x="8151813" y="2751138"/>
          <p14:tracePt t="14967" x="8143875" y="2751138"/>
          <p14:tracePt t="14974" x="8123238" y="2736850"/>
          <p14:tracePt t="14990" x="8072438" y="2722563"/>
          <p14:tracePt t="15004" x="7937500" y="2714625"/>
          <p14:tracePt t="15021" x="7808913" y="2714625"/>
          <p14:tracePt t="15038" x="7715250" y="2714625"/>
          <p14:tracePt t="15055" x="7637463" y="2714625"/>
          <p14:tracePt t="15072" x="7615238" y="2714625"/>
          <p14:tracePt t="15209" x="7615238" y="2722563"/>
          <p14:tracePt t="15217" x="7615238" y="2728913"/>
          <p14:tracePt t="15233" x="7629525" y="2736850"/>
          <p14:tracePt t="15241" x="7643813" y="2743200"/>
          <p14:tracePt t="15259" x="7666038" y="2765425"/>
          <p14:tracePt t="15274" x="7700963" y="2786063"/>
          <p14:tracePt t="15290" x="7743825" y="2808288"/>
          <p14:tracePt t="15307" x="7794625" y="2843213"/>
          <p14:tracePt t="15324" x="7829550" y="2851150"/>
          <p14:tracePt t="15340" x="7829550" y="2857500"/>
          <p14:tracePt t="15357" x="7843838" y="2857500"/>
          <p14:tracePt t="15374" x="7843838" y="2879725"/>
          <p14:tracePt t="15392" x="7843838" y="2900363"/>
          <p14:tracePt t="15408" x="7843838" y="2928938"/>
          <p14:tracePt t="15425" x="7837488" y="2986088"/>
          <p14:tracePt t="15442" x="7837488" y="3014663"/>
          <p14:tracePt t="15458" x="7837488" y="3022600"/>
          <p14:tracePt t="15475" x="7829550" y="3028950"/>
          <p14:tracePt t="15492" x="7829550" y="3043238"/>
          <p14:tracePt t="15538" x="7829550" y="3051175"/>
          <p14:tracePt t="15570" x="7829550" y="3057525"/>
          <p14:tracePt t="15590" x="7829550" y="3065463"/>
          <p14:tracePt t="15607" x="7829550" y="3071813"/>
          <p14:tracePt t="15632" x="7829550" y="3079750"/>
          <p14:tracePt t="15647" x="7823200" y="3079750"/>
          <p14:tracePt t="15652" x="7823200" y="3086100"/>
          <p14:tracePt t="15685" x="7823200" y="3100388"/>
          <p14:tracePt t="15692" x="7823200" y="3108325"/>
          <p14:tracePt t="15701" x="7823200" y="3114675"/>
          <p14:tracePt t="15709" x="7823200" y="3122613"/>
          <p14:tracePt t="15727" x="7800975" y="3157538"/>
          <p14:tracePt t="15743" x="7786688" y="3179763"/>
          <p14:tracePt t="15760" x="7786688" y="3194050"/>
          <p14:tracePt t="15778" x="7772400" y="3208338"/>
          <p14:tracePt t="15794" x="7766050" y="3214688"/>
          <p14:tracePt t="15828" x="7766050" y="3222625"/>
          <p14:tracePt t="15845" x="7758113" y="3228975"/>
          <p14:tracePt t="15861" x="7751763" y="3228975"/>
          <p14:tracePt t="15878" x="7743825" y="3236913"/>
          <p14:tracePt t="15881" x="7743825" y="3243263"/>
          <p14:tracePt t="15895" x="7737475" y="3243263"/>
          <p14:tracePt t="15934" x="7737475" y="3251200"/>
          <p14:tracePt t="16005" x="7729538" y="3251200"/>
          <p14:tracePt t="16022" x="7723188" y="3257550"/>
          <p14:tracePt t="16028" x="7715250" y="3265488"/>
          <p14:tracePt t="16036" x="7708900" y="3265488"/>
          <p14:tracePt t="16046" x="7708900" y="3271838"/>
          <p14:tracePt t="16062" x="7686675" y="3286125"/>
          <p14:tracePt t="16082" x="7666038" y="3308350"/>
          <p14:tracePt t="16096" x="7658100" y="3308350"/>
          <p14:tracePt t="16114" x="7643813" y="3314700"/>
          <p14:tracePt t="16138" x="7629525" y="3314700"/>
          <p14:tracePt t="16147" x="7623175" y="3314700"/>
          <p14:tracePt t="16164" x="7586663" y="3314700"/>
          <p14:tracePt t="16181" x="7558088" y="3322638"/>
          <p14:tracePt t="16197" x="7480300" y="3357563"/>
          <p14:tracePt t="16215" x="7423150" y="3365500"/>
          <p14:tracePt t="16231" x="7358063" y="3365500"/>
          <p14:tracePt t="16248" x="7323138" y="3365500"/>
          <p14:tracePt t="16264" x="7315200" y="3365500"/>
          <p14:tracePt t="16281" x="7286625" y="3365500"/>
          <p14:tracePt t="16298" x="7258050" y="3379788"/>
          <p14:tracePt t="16315" x="7208838" y="3379788"/>
          <p14:tracePt t="16319" x="7186613" y="3386138"/>
          <p14:tracePt t="16332" x="7123113" y="3408363"/>
          <p14:tracePt t="16351" x="6986588" y="3457575"/>
          <p14:tracePt t="16365" x="6858000" y="3479800"/>
          <p14:tracePt t="16382" x="6723063" y="3486150"/>
          <p14:tracePt t="16399" x="6586538" y="3494088"/>
          <p14:tracePt t="16415" x="6443663" y="3494088"/>
          <p14:tracePt t="16432" x="6323013" y="3494088"/>
          <p14:tracePt t="16449" x="6208713" y="3500438"/>
          <p14:tracePt t="16466" x="6115050" y="3514725"/>
          <p14:tracePt t="16484" x="6029325" y="3529013"/>
          <p14:tracePt t="16500" x="5908675" y="3529013"/>
          <p14:tracePt t="16517" x="5815013" y="3536950"/>
          <p14:tracePt t="16533" x="5672138" y="3543300"/>
          <p14:tracePt t="16537" x="5614988" y="3543300"/>
          <p14:tracePt t="16550" x="5572125" y="3543300"/>
          <p14:tracePt t="16567" x="5451475" y="3543300"/>
          <p14:tracePt t="16571" x="5386388" y="3557588"/>
          <p14:tracePt t="16583" x="5243513" y="3557588"/>
          <p14:tracePt t="16600" x="5100638" y="3565525"/>
          <p14:tracePt t="16617" x="4957763" y="3571875"/>
          <p14:tracePt t="16635" x="4808538" y="3571875"/>
          <p14:tracePt t="16651" x="4665663" y="3571875"/>
          <p14:tracePt t="16668" x="4443413" y="3571875"/>
          <p14:tracePt t="16684" x="4337050" y="3579813"/>
          <p14:tracePt t="16701" x="4179888" y="3586163"/>
          <p14:tracePt t="16718" x="4037013" y="3586163"/>
          <p14:tracePt t="16734" x="3871913" y="3586163"/>
          <p14:tracePt t="16751" x="3736975" y="3565525"/>
          <p14:tracePt t="16770" x="3536950" y="3551238"/>
          <p14:tracePt t="16786" x="3371850" y="3536950"/>
          <p14:tracePt t="16802" x="3251200" y="3529013"/>
          <p14:tracePt t="16819" x="3122613" y="3500438"/>
          <p14:tracePt t="16836" x="2994025" y="3486150"/>
          <p14:tracePt t="16852" x="2879725" y="3451225"/>
          <p14:tracePt t="16871" x="2779713" y="3436938"/>
          <p14:tracePt t="16886" x="2686050" y="3408363"/>
          <p14:tracePt t="16903" x="2622550" y="3386138"/>
          <p14:tracePt t="16919" x="2600325" y="3379788"/>
          <p14:tracePt t="16937" x="2586038" y="3379788"/>
          <p14:tracePt t="16953" x="2579688" y="3371850"/>
          <p14:tracePt t="16970" x="2579688" y="3365500"/>
          <p14:tracePt t="16987" x="2571750" y="3328988"/>
          <p14:tracePt t="17004" x="2536825" y="3222625"/>
          <p14:tracePt t="17020" x="2493963" y="3157538"/>
          <p14:tracePt t="17038" x="2457450" y="3114675"/>
          <p14:tracePt t="17054" x="2443163" y="3065463"/>
          <p14:tracePt t="17071" x="2414588" y="3036888"/>
          <p14:tracePt t="17088" x="2408238" y="3008313"/>
          <p14:tracePt t="17105" x="2400300" y="2979738"/>
          <p14:tracePt t="17122" x="2386013" y="2914650"/>
          <p14:tracePt t="17138" x="2379663" y="2879725"/>
          <p14:tracePt t="17155" x="2365375" y="2836863"/>
          <p14:tracePt t="17172" x="2365375" y="2794000"/>
          <p14:tracePt t="17189" x="2351088" y="2765425"/>
          <p14:tracePt t="17206" x="2351088" y="2751138"/>
          <p14:tracePt t="17222" x="2343150" y="2743200"/>
          <p14:tracePt t="17239" x="2343150" y="2736850"/>
          <p14:tracePt t="17474" x="2343150" y="2743200"/>
          <p14:tracePt t="17489" x="2343150" y="2751138"/>
          <p14:tracePt t="17497" x="2343150" y="2757488"/>
          <p14:tracePt t="17507" x="2343150" y="2765425"/>
          <p14:tracePt t="17524" x="2343150" y="2779713"/>
          <p14:tracePt t="17541" x="2343150" y="2794000"/>
          <p14:tracePt t="17558" x="2343150" y="2808288"/>
          <p14:tracePt t="17733" x="2343150" y="2814638"/>
          <p14:tracePt t="17786" x="2343150" y="2822575"/>
          <p14:tracePt t="18209" x="2343150" y="2828925"/>
          <p14:tracePt t="19623" x="2343150" y="2836863"/>
          <p14:tracePt t="19965" x="2343150" y="2865438"/>
          <p14:tracePt t="19973" x="2343150" y="2886075"/>
          <p14:tracePt t="19981" x="2336800" y="2914650"/>
          <p14:tracePt t="19994" x="2328863" y="2936875"/>
          <p14:tracePt t="20011" x="2322513" y="2979738"/>
          <p14:tracePt t="20028" x="2314575" y="3008313"/>
          <p14:tracePt t="20046" x="2308225" y="3028950"/>
          <p14:tracePt t="20061" x="2293938" y="3057525"/>
          <p14:tracePt t="20079" x="2286000" y="3122613"/>
          <p14:tracePt t="20095" x="2265363" y="3222625"/>
          <p14:tracePt t="20111" x="2228850" y="3328988"/>
          <p14:tracePt t="20114" x="2208213" y="3400425"/>
          <p14:tracePt t="20129" x="2171700" y="3514725"/>
          <p14:tracePt t="20145" x="2128838" y="3608388"/>
          <p14:tracePt t="20162" x="2108200" y="3694113"/>
          <p14:tracePt t="20180" x="2100263" y="3736975"/>
          <p14:tracePt t="20196" x="2093913" y="3771900"/>
          <p14:tracePt t="20213" x="2093913" y="3800475"/>
          <p14:tracePt t="20230" x="2079625" y="3829050"/>
          <p14:tracePt t="20246" x="2079625" y="3843338"/>
          <p14:tracePt t="20263" x="2065338" y="3886200"/>
          <p14:tracePt t="20280" x="2057400" y="3908425"/>
          <p14:tracePt t="20297" x="2043113" y="3951288"/>
          <p14:tracePt t="20314" x="2036763" y="3979863"/>
          <p14:tracePt t="20316" x="2028825" y="3994150"/>
          <p14:tracePt t="20330" x="2014538" y="4008438"/>
          <p14:tracePt t="20348" x="2000250" y="4043363"/>
          <p14:tracePt t="20364" x="1985963" y="4057650"/>
          <p14:tracePt t="20381" x="1979613" y="4065588"/>
          <p14:tracePt t="20575" x="1971675" y="4065588"/>
          <p14:tracePt t="20584" x="1965325" y="4065588"/>
          <p14:tracePt t="20590" x="1965325" y="4071938"/>
          <p14:tracePt t="20606" x="1957388" y="4071938"/>
          <p14:tracePt t="20622" x="1943100" y="4071938"/>
          <p14:tracePt t="20637" x="1928813" y="4071938"/>
          <p14:tracePt t="20649" x="1922463" y="4071938"/>
          <p14:tracePt t="20666" x="1900238" y="4065588"/>
          <p14:tracePt t="20683" x="1879600" y="4065588"/>
          <p14:tracePt t="20700" x="1871663" y="4065588"/>
          <p14:tracePt t="20796" x="1857375" y="4065588"/>
          <p14:tracePt t="20809" x="1851025" y="4065588"/>
          <p14:tracePt t="20816" x="1836738" y="4065588"/>
          <p14:tracePt t="20825" x="1828800" y="4065588"/>
          <p14:tracePt t="20834" x="1814513" y="4065588"/>
          <p14:tracePt t="20851" x="1793875" y="4065588"/>
          <p14:tracePt t="20868" x="1785938" y="4065588"/>
          <p14:tracePt t="20888" x="1771650" y="4065588"/>
          <p14:tracePt t="20902" x="1751013" y="4065588"/>
          <p14:tracePt t="20918" x="1728788" y="4065588"/>
          <p14:tracePt t="20935" x="1714500" y="4065588"/>
          <p14:tracePt t="20952" x="1693863" y="4065588"/>
          <p14:tracePt t="20969" x="1679575" y="4071938"/>
          <p14:tracePt t="20985" x="1657350" y="4071938"/>
          <p14:tracePt t="21002" x="1651000" y="4071938"/>
          <p14:tracePt t="21279" x="1665288" y="4071938"/>
          <p14:tracePt t="21287" x="1693863" y="4071938"/>
          <p14:tracePt t="21293" x="1722438" y="4057650"/>
          <p14:tracePt t="21305" x="1736725" y="4057650"/>
          <p14:tracePt t="21322" x="1765300" y="4051300"/>
          <p14:tracePt t="21339" x="1779588" y="4051300"/>
          <p14:tracePt t="21355" x="1785938" y="4051300"/>
          <p14:tracePt t="21356" x="1793875" y="4051300"/>
          <p14:tracePt t="21388" x="1800225" y="4051300"/>
          <p14:tracePt t="21406" x="1822450" y="4051300"/>
          <p14:tracePt t="21423" x="1857375" y="4051300"/>
          <p14:tracePt t="21440" x="1900238" y="4051300"/>
          <p14:tracePt t="21456" x="1951038" y="4057650"/>
          <p14:tracePt t="21473" x="1985963" y="4057650"/>
          <p14:tracePt t="21490" x="1993900" y="4057650"/>
          <p14:tracePt t="21523" x="2000250" y="4057650"/>
          <p14:tracePt t="21583" x="2008188" y="4057650"/>
          <p14:tracePt t="21606" x="2014538" y="4057650"/>
          <p14:tracePt t="21636" x="2022475" y="4057650"/>
          <p14:tracePt t="21716" x="2028825" y="4057650"/>
          <p14:tracePt t="21919" x="2036763" y="4057650"/>
          <p14:tracePt t="21944" x="2043113" y="4057650"/>
          <p14:tracePt t="21950" x="2043113" y="4051300"/>
          <p14:tracePt t="22067" x="2051050" y="4043363"/>
          <p14:tracePt t="22264" x="2057400" y="4043363"/>
          <p14:tracePt t="22396" x="2065338" y="4043363"/>
          <p14:tracePt t="22567" x="2071688" y="4043363"/>
          <p14:tracePt t="22607" x="2079625" y="4043363"/>
          <p14:tracePt t="22637" x="2085975" y="4043363"/>
          <p14:tracePt t="22646" x="2093913" y="4043363"/>
          <p14:tracePt t="22652" x="2100263" y="4037013"/>
          <p14:tracePt t="22771" x="2108200" y="4037013"/>
          <p14:tracePt t="22777" x="2114550" y="4037013"/>
          <p14:tracePt t="23558" x="2122488" y="4037013"/>
          <p14:tracePt t="23575" x="2128838" y="4037013"/>
          <p14:tracePt t="23582" x="2143125" y="4037013"/>
          <p14:tracePt t="23591" x="2157413" y="4043363"/>
          <p14:tracePt t="23607" x="2185988" y="4043363"/>
          <p14:tracePt t="23624" x="2228850" y="4051300"/>
          <p14:tracePt t="23627" x="2243138" y="4051300"/>
          <p14:tracePt t="23640" x="2257425" y="4051300"/>
          <p14:tracePt t="23657" x="2293938" y="4051300"/>
          <p14:tracePt t="23673" x="2322513" y="4057650"/>
          <p14:tracePt t="23676" x="2343150" y="4057650"/>
          <p14:tracePt t="23690" x="2351088" y="4057650"/>
          <p14:tracePt t="23707" x="2365375" y="4057650"/>
          <p14:tracePt t="23724" x="2386013" y="4057650"/>
          <p14:tracePt t="23741" x="2400300" y="4057650"/>
          <p14:tracePt t="23758" x="2414588" y="4057650"/>
          <p14:tracePt t="23775" x="2436813" y="4057650"/>
          <p14:tracePt t="23792" x="2471738" y="4057650"/>
          <p14:tracePt t="23808" x="2479675" y="4065588"/>
          <p14:tracePt t="23825" x="2522538" y="4065588"/>
          <p14:tracePt t="23841" x="2579688" y="4065588"/>
          <p14:tracePt t="23859" x="2614613" y="4071938"/>
          <p14:tracePt t="23875" x="2643188" y="4071938"/>
          <p14:tracePt t="23892" x="2665413" y="4079875"/>
          <p14:tracePt t="23893" x="2671763" y="4079875"/>
          <p14:tracePt t="23926" x="2686050" y="4079875"/>
          <p14:tracePt t="23943" x="2708275" y="4079875"/>
          <p14:tracePt t="23959" x="2722563" y="4079875"/>
          <p14:tracePt t="23976" x="2743200" y="4079875"/>
          <p14:tracePt t="23993" x="2765425" y="4079875"/>
          <p14:tracePt t="24010" x="2786063" y="4079875"/>
          <p14:tracePt t="24027" x="2808288" y="4079875"/>
          <p14:tracePt t="24044" x="2822575" y="4079875"/>
          <p14:tracePt t="24060" x="2836863" y="4079875"/>
          <p14:tracePt t="24077" x="2843213" y="4079875"/>
          <p14:tracePt t="24094" x="2857500" y="4079875"/>
          <p14:tracePt t="24110" x="2865438" y="4079875"/>
          <p14:tracePt t="24128" x="2879725" y="4071938"/>
          <p14:tracePt t="24153" x="2886075" y="4071938"/>
          <p14:tracePt t="24163" x="2894013" y="4071938"/>
          <p14:tracePt t="24178" x="2900363" y="4071938"/>
          <p14:tracePt t="24194" x="2908300" y="4071938"/>
          <p14:tracePt t="24211" x="2928938" y="4071938"/>
          <p14:tracePt t="24228" x="2951163" y="4071938"/>
          <p14:tracePt t="24245" x="2971800" y="4071938"/>
          <p14:tracePt t="24262" x="3022600" y="4071938"/>
          <p14:tracePt t="24278" x="3057525" y="4071938"/>
          <p14:tracePt t="24298" x="3108325" y="4071938"/>
          <p14:tracePt t="24312" x="3136900" y="4079875"/>
          <p14:tracePt t="24329" x="3179763" y="4079875"/>
          <p14:tracePt t="24346" x="3222625" y="4079875"/>
          <p14:tracePt t="24349" x="3236913" y="4079875"/>
          <p14:tracePt t="24362" x="3271838" y="4079875"/>
          <p14:tracePt t="24379" x="3286125" y="4079875"/>
          <p14:tracePt t="24396" x="3300413" y="4079875"/>
          <p14:tracePt t="24413" x="3322638" y="4079875"/>
          <p14:tracePt t="24432" x="3365500" y="4079875"/>
          <p14:tracePt t="24447" x="3414713" y="4079875"/>
          <p14:tracePt t="24464" x="3443288" y="4079875"/>
          <p14:tracePt t="24480" x="3471863" y="4079875"/>
          <p14:tracePt t="24497" x="3486150" y="4079875"/>
          <p14:tracePt t="24513" x="3500438" y="4079875"/>
          <p14:tracePt t="24531" x="3514725" y="4079875"/>
          <p14:tracePt t="24548" x="3522663" y="4079875"/>
          <p14:tracePt t="24567" x="3536950" y="4079875"/>
          <p14:tracePt t="24582" x="3543300" y="4079875"/>
          <p14:tracePt t="25637" x="3536950" y="4079875"/>
          <p14:tracePt t="25645" x="3536950" y="4094163"/>
          <p14:tracePt t="25656" x="3522663" y="4094163"/>
          <p14:tracePt t="25674" x="3494088" y="4108450"/>
          <p14:tracePt t="25690" x="3457575" y="4129088"/>
          <p14:tracePt t="25707" x="3422650" y="4151313"/>
          <p14:tracePt t="25724" x="3379788" y="4157663"/>
          <p14:tracePt t="25741" x="3365500" y="4171950"/>
          <p14:tracePt t="25758" x="3328988" y="4179888"/>
          <p14:tracePt t="25774" x="3314700" y="4186238"/>
          <p14:tracePt t="25792" x="3300413" y="4186238"/>
          <p14:tracePt t="25808" x="3243263" y="4200525"/>
          <p14:tracePt t="25825" x="3186113" y="4208463"/>
          <p14:tracePt t="25841" x="3151188" y="4214813"/>
          <p14:tracePt t="25858" x="3079750" y="4222750"/>
          <p14:tracePt t="25875" x="3000375" y="4237038"/>
          <p14:tracePt t="25878" x="2971800" y="4237038"/>
          <p14:tracePt t="25891" x="2951163" y="4243388"/>
          <p14:tracePt t="25908" x="2908300" y="4243388"/>
          <p14:tracePt t="25926" x="2851150" y="4243388"/>
          <p14:tracePt t="25942" x="2714625" y="4257675"/>
          <p14:tracePt t="25959" x="2600325" y="4257675"/>
          <p14:tracePt t="25976" x="2493963" y="4265613"/>
          <p14:tracePt t="25992" x="2414588" y="4279900"/>
          <p14:tracePt t="26010" x="2279650" y="4279900"/>
          <p14:tracePt t="26026" x="2265363" y="4279900"/>
          <p14:tracePt t="26043" x="2185988" y="4271963"/>
          <p14:tracePt t="26059" x="2151063" y="4265613"/>
          <p14:tracePt t="26077" x="2128838" y="4265613"/>
          <p14:tracePt t="26094" x="2114550" y="4265613"/>
          <p14:tracePt t="26110" x="2085975" y="4257675"/>
          <p14:tracePt t="26127" x="2071688" y="4257675"/>
          <p14:tracePt t="26240" x="2065338" y="4257675"/>
          <p14:tracePt t="26270" x="2065338" y="4265613"/>
          <p14:tracePt t="26285" x="2057400" y="4265613"/>
          <p14:tracePt t="26333" x="2057400" y="4271963"/>
          <p14:tracePt t="26349" x="2051050" y="4279900"/>
          <p14:tracePt t="26355" x="2051050" y="4286250"/>
          <p14:tracePt t="26363" x="2043113" y="4294188"/>
          <p14:tracePt t="26379" x="2036763" y="4308475"/>
          <p14:tracePt t="26395" x="2028825" y="4329113"/>
          <p14:tracePt t="26412" x="2014538" y="4351338"/>
          <p14:tracePt t="26429" x="2000250" y="4365625"/>
          <p14:tracePt t="26446" x="2000250" y="4371975"/>
          <p14:tracePt t="26463" x="1993900" y="4379913"/>
          <p14:tracePt t="26479" x="1993900" y="4386263"/>
          <p14:tracePt t="26496" x="1985963" y="4394200"/>
          <p14:tracePt t="26513" x="1979613" y="4414838"/>
          <p14:tracePt t="26530" x="1979613" y="4437063"/>
          <p14:tracePt t="26547" x="1971675" y="4557713"/>
          <p14:tracePt t="26564" x="1971675" y="4586288"/>
          <p14:tracePt t="26567" x="1965325" y="4586288"/>
          <p14:tracePt t="26583" x="1965325" y="4594225"/>
          <p14:tracePt t="26601" x="1965325" y="4600575"/>
          <p14:tracePt t="26614" x="1957388" y="4600575"/>
          <p14:tracePt t="26631" x="1957388" y="4608513"/>
          <p14:tracePt t="26648" x="1957388" y="4614863"/>
          <p14:tracePt t="26664" x="1957388" y="4622800"/>
          <p14:tracePt t="26681" x="1951038" y="4629150"/>
          <p14:tracePt t="26700" x="1951038" y="4637088"/>
          <p14:tracePt t="26714" x="1943100" y="4643438"/>
          <p14:tracePt t="26738" x="1936750" y="4643438"/>
          <p14:tracePt t="26748" x="1928813" y="4651375"/>
          <p14:tracePt t="27808" x="1928813" y="4657725"/>
          <p14:tracePt t="28472" x="1936750" y="4657725"/>
          <p14:tracePt t="28489" x="1936750" y="4651375"/>
          <p14:tracePt t="28495" x="1943100" y="4651375"/>
          <p14:tracePt t="28504" x="1943100" y="4643438"/>
          <p14:tracePt t="28518" x="1951038" y="4629150"/>
          <p14:tracePt t="28530" x="1951038" y="4614863"/>
          <p14:tracePt t="28546" x="1979613" y="4572000"/>
          <p14:tracePt t="28563" x="2014538" y="4522788"/>
          <p14:tracePt t="28580" x="2043113" y="4457700"/>
          <p14:tracePt t="28596" x="2108200" y="4337050"/>
          <p14:tracePt t="28613" x="2193925" y="4243388"/>
          <p14:tracePt t="28630" x="2257425" y="4186238"/>
          <p14:tracePt t="28647" x="2314575" y="4094163"/>
          <p14:tracePt t="28663" x="2365375" y="4022725"/>
          <p14:tracePt t="28681" x="2422525" y="3951288"/>
          <p14:tracePt t="28698" x="2479675" y="3865563"/>
          <p14:tracePt t="28714" x="2514600" y="3779838"/>
          <p14:tracePt t="28731" x="2579688" y="3643313"/>
          <p14:tracePt t="28748" x="2628900" y="3565525"/>
          <p14:tracePt t="28764" x="2657475" y="3500438"/>
          <p14:tracePt t="28781" x="2679700" y="3436938"/>
          <p14:tracePt t="28798" x="2679700" y="3400425"/>
          <p14:tracePt t="28816" x="2686050" y="3336925"/>
          <p14:tracePt t="28832" x="2686050" y="3308350"/>
          <p14:tracePt t="28849" x="2700338" y="3279775"/>
          <p14:tracePt t="28865" x="2708275" y="3265488"/>
          <p14:tracePt t="28883" x="2714625" y="3228975"/>
          <p14:tracePt t="28899" x="2714625" y="3222625"/>
          <p14:tracePt t="28915" x="2714625" y="3214688"/>
          <p14:tracePt t="29068" x="2714625" y="3208338"/>
          <p14:tracePt t="29113" x="2714625" y="3200400"/>
          <p14:tracePt t="29137" x="2708275" y="3194050"/>
          <p14:tracePt t="29153" x="2708275" y="3186113"/>
          <p14:tracePt t="29161" x="2700338" y="3186113"/>
          <p14:tracePt t="29167" x="2693988" y="3186113"/>
          <p14:tracePt t="29184" x="2686050" y="3171825"/>
          <p14:tracePt t="29201" x="2679700" y="3165475"/>
          <p14:tracePt t="29235" x="2671763" y="3165475"/>
          <p14:tracePt t="29252" x="2665413" y="3157538"/>
          <p14:tracePt t="29269" x="2657475" y="3151188"/>
          <p14:tracePt t="29286" x="2657475" y="3143250"/>
          <p14:tracePt t="29417" x="2657475" y="3136900"/>
          <p14:tracePt t="29433" x="2651125" y="3128963"/>
          <p14:tracePt t="29440" x="2651125" y="3122613"/>
          <p14:tracePt t="29453" x="2636838" y="3122613"/>
          <p14:tracePt t="29470" x="2628900" y="3122613"/>
          <p14:tracePt t="29490" x="2614613" y="3114675"/>
          <p14:tracePt t="29521" x="2600325" y="3108325"/>
          <p14:tracePt t="29537" x="2593975" y="3100388"/>
          <p14:tracePt t="29554" x="2593975" y="3094038"/>
          <p14:tracePt t="29571" x="2586038" y="3094038"/>
          <p14:tracePt t="29588" x="2579688" y="3086100"/>
          <p14:tracePt t="29669" x="2579688" y="3071813"/>
          <p14:tracePt t="29674" x="2579688" y="3065463"/>
          <p14:tracePt t="29688" x="2579688" y="3051175"/>
          <p14:tracePt t="29705" x="2579688" y="3043238"/>
          <p14:tracePt t="29722" x="2579688" y="3028950"/>
          <p14:tracePt t="29755" x="2579688" y="3022600"/>
          <p14:tracePt t="29773" x="2579688" y="3014663"/>
          <p14:tracePt t="29832" x="2579688" y="3008313"/>
          <p14:tracePt t="29871" x="2579688" y="3000375"/>
          <p14:tracePt t="29903" x="2586038" y="3000375"/>
          <p14:tracePt t="29911" x="2593975" y="2994025"/>
          <p14:tracePt t="29924" x="2608263" y="2994025"/>
          <p14:tracePt t="29941" x="2628900" y="2994025"/>
          <p14:tracePt t="29957" x="2636838" y="2994025"/>
          <p14:tracePt t="29974" x="2651125" y="2994025"/>
          <p14:tracePt t="29991" x="2686050" y="3008313"/>
          <p14:tracePt t="30008" x="2714625" y="3014663"/>
          <p14:tracePt t="30025" x="2757488" y="3022600"/>
          <p14:tracePt t="30027" x="2779713" y="3022600"/>
          <p14:tracePt t="30042" x="2822575" y="3036888"/>
          <p14:tracePt t="30058" x="2828925" y="3036888"/>
          <p14:tracePt t="30075" x="2851150" y="3036888"/>
          <p14:tracePt t="30092" x="2857500" y="3036888"/>
          <p14:tracePt t="30109" x="2865438" y="3036888"/>
          <p14:tracePt t="30222" x="2879725" y="3036888"/>
          <p14:tracePt t="30238" x="2894013" y="3036888"/>
          <p14:tracePt t="30348" x="2900363" y="3036888"/>
          <p14:tracePt t="30363" x="2922588" y="3036888"/>
          <p14:tracePt t="30370" x="2957513" y="3043238"/>
          <p14:tracePt t="30382" x="3000375" y="3065463"/>
          <p14:tracePt t="30394" x="3122613" y="3079750"/>
          <p14:tracePt t="30411" x="3279775" y="3114675"/>
          <p14:tracePt t="30428" x="3379788" y="3136900"/>
          <p14:tracePt t="30444" x="3529013" y="3171825"/>
          <p14:tracePt t="30462" x="3722688" y="3200400"/>
          <p14:tracePt t="30478" x="3971925" y="3200400"/>
          <p14:tracePt t="30495" x="4351338" y="3179763"/>
          <p14:tracePt t="30512" x="4786313" y="3157538"/>
          <p14:tracePt t="30529" x="5186363" y="3136900"/>
          <p14:tracePt t="30545" x="5514975" y="3094038"/>
          <p14:tracePt t="30564" x="5737225" y="3057525"/>
          <p14:tracePt t="30579" x="5837238" y="3028950"/>
          <p14:tracePt t="30596" x="5900738" y="3022600"/>
          <p14:tracePt t="30613" x="5951538" y="3022600"/>
          <p14:tracePt t="30629" x="5986463" y="3022600"/>
          <p14:tracePt t="30646" x="6043613" y="3022600"/>
          <p14:tracePt t="30663" x="6108700" y="3000375"/>
          <p14:tracePt t="30680" x="6143625" y="2986088"/>
          <p14:tracePt t="30697" x="6186488" y="2979738"/>
          <p14:tracePt t="30700" x="6208713" y="2971800"/>
          <p14:tracePt t="30714" x="6265863" y="2965450"/>
          <p14:tracePt t="30732" x="6323013" y="2965450"/>
          <p14:tracePt t="30747" x="6415088" y="2957513"/>
          <p14:tracePt t="30764" x="6557963" y="2951163"/>
          <p14:tracePt t="30782" x="6686550" y="2951163"/>
          <p14:tracePt t="30797" x="6829425" y="2922588"/>
          <p14:tracePt t="30814" x="6980238" y="2871788"/>
          <p14:tracePt t="30815" x="7065963" y="2865438"/>
          <p14:tracePt t="30831" x="7123113" y="2851150"/>
          <p14:tracePt t="30848" x="7300913" y="2828925"/>
          <p14:tracePt t="30865" x="7400925" y="2822575"/>
          <p14:tracePt t="30881" x="7529513" y="2814638"/>
          <p14:tracePt t="30898" x="7629525" y="2794000"/>
          <p14:tracePt t="30915" x="7700963" y="2786063"/>
          <p14:tracePt t="30932" x="7772400" y="2779713"/>
          <p14:tracePt t="30948" x="7808913" y="2771775"/>
          <p14:tracePt t="30965" x="7815263" y="2771775"/>
          <p14:tracePt t="30982" x="7823200" y="2771775"/>
          <p14:tracePt t="30999" x="7837488" y="2771775"/>
          <p14:tracePt t="31016" x="7851775" y="2771775"/>
          <p14:tracePt t="31033" x="7866063" y="2771775"/>
          <p14:tracePt t="31050" x="7894638" y="2771775"/>
          <p14:tracePt t="31067" x="7923213" y="2771775"/>
          <p14:tracePt t="31083" x="7951788" y="2757488"/>
          <p14:tracePt t="31100" x="7958138" y="2757488"/>
          <p14:tracePt t="31117" x="7972425" y="2757488"/>
          <p14:tracePt t="31214" x="7972425" y="2779713"/>
          <p14:tracePt t="31223" x="7972425" y="2814638"/>
          <p14:tracePt t="31234" x="7972425" y="2828925"/>
          <p14:tracePt t="31251" x="7980363" y="2843213"/>
          <p14:tracePt t="31268" x="7980363" y="2871788"/>
          <p14:tracePt t="31286" x="7980363" y="2894013"/>
          <p14:tracePt t="31303" x="7980363" y="2928938"/>
          <p14:tracePt t="31318" x="7980363" y="2965450"/>
          <p14:tracePt t="31335" x="7980363" y="3022600"/>
          <p14:tracePt t="31352" x="7966075" y="3057525"/>
          <p14:tracePt t="31369" x="7951788" y="3086100"/>
          <p14:tracePt t="31386" x="7929563" y="3128963"/>
          <p14:tracePt t="31402" x="7900988" y="3151188"/>
          <p14:tracePt t="31419" x="7872413" y="3179763"/>
          <p14:tracePt t="31437" x="7837488" y="3214688"/>
          <p14:tracePt t="31453" x="7808913" y="3228975"/>
          <p14:tracePt t="31469" x="7751763" y="3251200"/>
          <p14:tracePt t="31486" x="7658100" y="3279775"/>
          <p14:tracePt t="31503" x="7566025" y="3300413"/>
          <p14:tracePt t="31520" x="7480300" y="3322638"/>
          <p14:tracePt t="31537" x="7400925" y="3343275"/>
          <p14:tracePt t="31554" x="7337425" y="3365500"/>
          <p14:tracePt t="31571" x="7215188" y="3436938"/>
          <p14:tracePt t="31588" x="7015163" y="3529013"/>
          <p14:tracePt t="31604" x="6900863" y="3565525"/>
          <p14:tracePt t="31620" x="6743700" y="3614738"/>
          <p14:tracePt t="31638" x="6586538" y="3665538"/>
          <p14:tracePt t="31654" x="6451600" y="3679825"/>
          <p14:tracePt t="31671" x="6337300" y="3700463"/>
          <p14:tracePt t="31688" x="6200775" y="3722688"/>
          <p14:tracePt t="31707" x="5994400" y="3708400"/>
          <p14:tracePt t="31722" x="5872163" y="3736975"/>
          <p14:tracePt t="31738" x="5729288" y="3736975"/>
          <p14:tracePt t="31755" x="5572125" y="3751263"/>
          <p14:tracePt t="31772" x="5408613" y="3786188"/>
          <p14:tracePt t="31789" x="5237163" y="3814763"/>
          <p14:tracePt t="31806" x="5065713" y="3808413"/>
          <p14:tracePt t="31822" x="4872038" y="3808413"/>
          <p14:tracePt t="31826" x="4794250" y="3794125"/>
          <p14:tracePt t="31839" x="4637088" y="3786188"/>
          <p14:tracePt t="31856" x="4465638" y="3765550"/>
          <p14:tracePt t="31873" x="4286250" y="3757613"/>
          <p14:tracePt t="31890" x="4114800" y="3757613"/>
          <p14:tracePt t="31907" x="3951288" y="3765550"/>
          <p14:tracePt t="31924" x="3714750" y="3765550"/>
          <p14:tracePt t="31940" x="3565525" y="3765550"/>
          <p14:tracePt t="31957" x="3414713" y="3765550"/>
          <p14:tracePt t="31974" x="3257550" y="3708400"/>
          <p14:tracePt t="31990" x="3157538" y="3671888"/>
          <p14:tracePt t="32007" x="3043238" y="3600450"/>
          <p14:tracePt t="32024" x="2943225" y="3543300"/>
          <p14:tracePt t="32041" x="2871788" y="3494088"/>
          <p14:tracePt t="32058" x="2800350" y="3443288"/>
          <p14:tracePt t="32075" x="2786063" y="3422650"/>
          <p14:tracePt t="32091" x="2771775" y="3386138"/>
          <p14:tracePt t="32108" x="2771775" y="3365500"/>
          <p14:tracePt t="32126" x="2771775" y="3336925"/>
          <p14:tracePt t="32143" x="2765425" y="3322638"/>
          <p14:tracePt t="32146" x="2757488" y="3300413"/>
          <p14:tracePt t="32158" x="2757488" y="3294063"/>
          <p14:tracePt t="32175" x="2751138" y="3251200"/>
          <p14:tracePt t="32192" x="2743200" y="3200400"/>
          <p14:tracePt t="32209" x="2736850" y="3171825"/>
          <p14:tracePt t="32226" x="2736850" y="3157538"/>
          <p14:tracePt t="32242" x="2736850" y="3151188"/>
          <p14:tracePt t="32276" x="2736850" y="3136900"/>
          <p14:tracePt t="32338" x="2736850" y="3128963"/>
          <p14:tracePt t="32348" x="2736850" y="3122613"/>
          <p14:tracePt t="32355" x="2736850" y="3114675"/>
          <p14:tracePt t="32362" x="2736850" y="3108325"/>
          <p14:tracePt t="32395" x="2736850" y="3100388"/>
          <p14:tracePt t="33190" x="2728913" y="3100388"/>
          <p14:tracePt t="33348" x="2722563" y="3100388"/>
          <p14:tracePt t="33417" x="2714625" y="3100388"/>
          <p14:tracePt t="33465" x="2708275" y="3100388"/>
          <p14:tracePt t="33487" x="2700338" y="3100388"/>
          <p14:tracePt t="33568" x="2693988" y="3100388"/>
          <p14:tracePt t="33659" x="2686050" y="3100388"/>
          <p14:tracePt t="33682" x="2679700" y="3100388"/>
          <p14:tracePt t="33707" x="2671763" y="3100388"/>
          <p14:tracePt t="33823" x="2665413" y="3100388"/>
          <p14:tracePt t="33973" x="2657475" y="3100388"/>
          <p14:tracePt t="34035" x="2651125" y="3100388"/>
          <p14:tracePt t="34098" x="2643188" y="3100388"/>
          <p14:tracePt t="34143" x="2636838" y="3100388"/>
          <p14:tracePt t="34161" x="2628900" y="3100388"/>
          <p14:tracePt t="34167" x="2622550" y="3100388"/>
          <p14:tracePt t="34182" x="2614613" y="3100388"/>
          <p14:tracePt t="34198" x="2608263" y="3100388"/>
          <p14:tracePt t="34208" x="2600325" y="3100388"/>
          <p14:tracePt t="34225" x="2579688" y="3094038"/>
          <p14:tracePt t="34259" x="2571750" y="3094038"/>
          <p14:tracePt t="34348" x="2571750" y="3086100"/>
          <p14:tracePt t="34355" x="2565400" y="3086100"/>
          <p14:tracePt t="34362" x="2557463" y="3086100"/>
          <p14:tracePt t="34380" x="2551113" y="3086100"/>
          <p14:tracePt t="34520" x="2551113" y="3079750"/>
          <p14:tracePt t="34526" x="2551113" y="3071813"/>
          <p14:tracePt t="34543" x="2551113" y="3065463"/>
          <p14:tracePt t="34551" x="2551113" y="3057525"/>
          <p14:tracePt t="34572" x="2551113" y="3051175"/>
          <p14:tracePt t="34629" x="2551113" y="3043238"/>
          <p14:tracePt t="34651" x="2551113" y="3036888"/>
          <p14:tracePt t="34659" x="2551113" y="3028950"/>
          <p14:tracePt t="34667" x="2551113" y="3022600"/>
          <p14:tracePt t="34839" x="2551113" y="3014663"/>
          <p14:tracePt t="34848" x="2551113" y="2994025"/>
          <p14:tracePt t="34855" x="2536825" y="2943225"/>
          <p14:tracePt t="34864" x="2536825" y="2922588"/>
          <p14:tracePt t="34880" x="2536825" y="2894013"/>
          <p14:tracePt t="34897" x="2528888" y="2886075"/>
          <p14:tracePt t="34979" x="2522538" y="2879725"/>
          <p14:tracePt t="34987" x="2514600" y="2836863"/>
          <p14:tracePt t="34998" x="2486025" y="2808288"/>
          <p14:tracePt t="35014" x="2436813" y="2757488"/>
          <p14:tracePt t="35031" x="2414588" y="2736850"/>
          <p14:tracePt t="35048" x="2393950" y="2728913"/>
          <p14:tracePt t="35065" x="2386013" y="2722563"/>
          <p14:tracePt t="35081" x="2386013" y="2708275"/>
          <p14:tracePt t="35098" x="2371725" y="2686050"/>
          <p14:tracePt t="35115" x="2371725" y="2657475"/>
          <p14:tracePt t="35133" x="2357438" y="2657475"/>
          <p14:tracePt t="35149" x="2357438" y="2651125"/>
          <p14:tracePt t="35166" x="2351088" y="2643188"/>
          <p14:tracePt t="35182" x="2328863" y="2628900"/>
          <p14:tracePt t="35200" x="2293938" y="2608263"/>
          <p14:tracePt t="35216" x="2265363" y="2565400"/>
          <p14:tracePt t="35233" x="2214563" y="2471738"/>
          <p14:tracePt t="35250" x="2151063" y="2386013"/>
          <p14:tracePt t="35268" x="2093913" y="2271713"/>
          <p14:tracePt t="35284" x="2065338" y="2228850"/>
          <p14:tracePt t="35301" x="2036763" y="2208213"/>
          <p14:tracePt t="35318" x="2014538" y="2185988"/>
          <p14:tracePt t="35334" x="1957388" y="2051050"/>
          <p14:tracePt t="35350" x="1885950" y="1893888"/>
          <p14:tracePt t="35368" x="1836738" y="1836738"/>
          <p14:tracePt t="35384" x="1814513" y="1814513"/>
          <p14:tracePt t="35464" x="1814513" y="1822450"/>
          <p14:tracePt t="35471" x="1822450" y="1822450"/>
          <p14:tracePt t="35496" x="1828800" y="1836738"/>
          <p14:tracePt t="35510" x="1828800" y="1843088"/>
          <p14:tracePt t="35520" x="1843088" y="1857375"/>
          <p14:tracePt t="35526" x="1851025" y="1879600"/>
          <p14:tracePt t="35536" x="1857375" y="1900238"/>
          <p14:tracePt t="35554" x="1900238" y="1943100"/>
          <p14:tracePt t="35569" x="1957388" y="2028825"/>
          <p14:tracePt t="35586" x="2051050" y="2171700"/>
          <p14:tracePt t="35603" x="2136775" y="2271713"/>
          <p14:tracePt t="35620" x="2300288" y="2386013"/>
          <p14:tracePt t="35636" x="2371725" y="2428875"/>
          <p14:tracePt t="35653" x="2393950" y="2451100"/>
          <p14:tracePt t="35670" x="2400300" y="2457450"/>
          <p14:tracePt t="35715" x="2400300" y="2465388"/>
          <p14:tracePt t="35746" x="2400300" y="2471738"/>
          <p14:tracePt t="35754" x="2400300" y="2486025"/>
          <p14:tracePt t="35761" x="2400300" y="2500313"/>
          <p14:tracePt t="35770" x="2400300" y="2508250"/>
          <p14:tracePt t="35788" x="2400300" y="2543175"/>
          <p14:tracePt t="35804" x="2400300" y="2551113"/>
          <p14:tracePt t="35821" x="2400300" y="2557463"/>
          <p14:tracePt t="37456" x="2400300" y="2565400"/>
          <p14:tracePt t="37465" x="2400300" y="2579688"/>
          <p14:tracePt t="37472" x="2408238" y="2600325"/>
          <p14:tracePt t="37484" x="2414588" y="2636838"/>
          <p14:tracePt t="37502" x="2422525" y="2671763"/>
          <p14:tracePt t="37518" x="2428875" y="2693988"/>
          <p14:tracePt t="37534" x="2428875" y="2708275"/>
          <p14:tracePt t="37551" x="2428875" y="2736850"/>
          <p14:tracePt t="37568" x="2428875" y="2794000"/>
          <p14:tracePt t="37585" x="2428875" y="2871788"/>
          <p14:tracePt t="37588" x="2422525" y="2914650"/>
          <p14:tracePt t="37603" x="2414588" y="2979738"/>
          <p14:tracePt t="37619" x="2408238" y="3086100"/>
          <p14:tracePt t="37621" x="2408238" y="3136900"/>
          <p14:tracePt t="37635" x="2422525" y="3200400"/>
          <p14:tracePt t="37652" x="2422525" y="3279775"/>
          <p14:tracePt t="37669" x="2422525" y="3343275"/>
          <p14:tracePt t="37686" x="2414588" y="3386138"/>
          <p14:tracePt t="37702" x="2386013" y="3471863"/>
          <p14:tracePt t="37720" x="2365375" y="3608388"/>
          <p14:tracePt t="37736" x="2336800" y="3671888"/>
          <p14:tracePt t="37753" x="2314575" y="3765550"/>
          <p14:tracePt t="37770" x="2286000" y="3808413"/>
          <p14:tracePt t="37787" x="2257425" y="3894138"/>
          <p14:tracePt t="37804" x="2236788" y="3965575"/>
          <p14:tracePt t="37820" x="2222500" y="4022725"/>
          <p14:tracePt t="37838" x="2185988" y="4094163"/>
          <p14:tracePt t="37854" x="2157413" y="4165600"/>
          <p14:tracePt t="37870" x="2136775" y="4222750"/>
          <p14:tracePt t="37888" x="2108200" y="4271963"/>
          <p14:tracePt t="37905" x="2079625" y="4351338"/>
          <p14:tracePt t="37921" x="2051050" y="4414838"/>
          <p14:tracePt t="37938" x="2014538" y="4508500"/>
          <p14:tracePt t="37955" x="1979613" y="4579938"/>
          <p14:tracePt t="37971" x="1957388" y="4622800"/>
          <p14:tracePt t="37988" x="1951038" y="4657725"/>
          <p14:tracePt t="38005" x="1943100" y="4686300"/>
          <p14:tracePt t="38022" x="1928813" y="4729163"/>
          <p14:tracePt t="38039" x="1914525" y="4757738"/>
          <p14:tracePt t="38056" x="1914525" y="4779963"/>
          <p14:tracePt t="38073" x="1914525" y="4808538"/>
          <p14:tracePt t="38089" x="1908175" y="4851400"/>
          <p14:tracePt t="38106" x="1893888" y="4886325"/>
          <p14:tracePt t="38123" x="1893888" y="4908550"/>
          <p14:tracePt t="38140" x="1893888" y="4922838"/>
          <p14:tracePt t="38173" x="1900238" y="4922838"/>
          <p14:tracePt t="38190" x="1908175" y="4922838"/>
          <p14:tracePt t="38207" x="1914525" y="4922838"/>
          <p14:tracePt t="38223" x="1922463" y="4922838"/>
          <p14:tracePt t="38253" x="1928813" y="4922838"/>
          <p14:tracePt t="38300" x="1936750" y="4922838"/>
          <p14:tracePt t="38316" x="1951038" y="4914900"/>
          <p14:tracePt t="38322" x="1965325" y="4908550"/>
          <p14:tracePt t="38331" x="1979613" y="4908550"/>
          <p14:tracePt t="38341" x="1985963" y="4908550"/>
          <p14:tracePt t="38358" x="2036763" y="4900613"/>
          <p14:tracePt t="38375" x="2065338" y="4900613"/>
          <p14:tracePt t="38391" x="2114550" y="4900613"/>
          <p14:tracePt t="38408" x="2143125" y="4900613"/>
          <p14:tracePt t="38426" x="2157413" y="4908550"/>
          <p14:tracePt t="38442" x="2165350" y="4908550"/>
          <p14:tracePt t="38614" x="2171700" y="4908550"/>
          <p14:tracePt t="38769" x="2179638" y="4908550"/>
          <p14:tracePt t="38777" x="2185988" y="4908550"/>
          <p14:tracePt t="38785" x="2193925" y="4908550"/>
          <p14:tracePt t="38795" x="2200275" y="4908550"/>
          <p14:tracePt t="38812" x="2236788" y="4908550"/>
          <p14:tracePt t="38828" x="2279650" y="4908550"/>
          <p14:tracePt t="38832" x="2308225" y="4908550"/>
          <p14:tracePt t="38846" x="2343150" y="4908550"/>
          <p14:tracePt t="38862" x="2351088" y="4908550"/>
          <p14:tracePt t="38879" x="2379663" y="4908550"/>
          <p14:tracePt t="38895" x="2386013" y="4908550"/>
          <p14:tracePt t="38929" x="2393950" y="4908550"/>
          <p14:tracePt t="38949" x="2400300" y="4908550"/>
          <p14:tracePt t="38972" x="2408238" y="4908550"/>
          <p14:tracePt t="39004" x="2414588" y="4908550"/>
          <p14:tracePt t="39011" x="2422525" y="4908550"/>
          <p14:tracePt t="39019" x="2428875" y="4908550"/>
          <p14:tracePt t="39030" x="2436813" y="4908550"/>
          <p14:tracePt t="39047" x="2443163" y="4908550"/>
          <p14:tracePt t="39064" x="2486025" y="4908550"/>
          <p14:tracePt t="39081" x="2493963" y="4908550"/>
          <p14:tracePt t="39097" x="2500313" y="4908550"/>
          <p14:tracePt t="39115" x="2508250" y="4908550"/>
          <p14:tracePt t="39284" x="2522538" y="4908550"/>
          <p14:tracePt t="39291" x="2543175" y="4908550"/>
          <p14:tracePt t="39301" x="2551113" y="4908550"/>
          <p14:tracePt t="39316" x="2593975" y="4908550"/>
          <p14:tracePt t="39332" x="2636838" y="4908550"/>
          <p14:tracePt t="39349" x="2679700" y="4908550"/>
          <p14:tracePt t="39366" x="2714625" y="4914900"/>
          <p14:tracePt t="39384" x="2751138" y="4922838"/>
          <p14:tracePt t="39400" x="2779713" y="4929188"/>
          <p14:tracePt t="39416" x="2794000" y="4929188"/>
          <p14:tracePt t="39434" x="2808288" y="4929188"/>
          <p14:tracePt t="39450" x="2822575" y="4929188"/>
          <p14:tracePt t="39467" x="2836863" y="4929188"/>
          <p14:tracePt t="39483" x="2851150" y="4929188"/>
          <p14:tracePt t="39501" x="2865438" y="4929188"/>
          <p14:tracePt t="39519" x="2886075" y="4929188"/>
          <p14:tracePt t="39535" x="2900363" y="4937125"/>
          <p14:tracePt t="39551" x="2914650" y="4937125"/>
          <p14:tracePt t="39568" x="2922588" y="4937125"/>
          <p14:tracePt t="39584" x="2928938" y="4937125"/>
          <p14:tracePt t="39601" x="2936875" y="4937125"/>
          <p14:tracePt t="39783" x="2936875" y="4922838"/>
          <p14:tracePt t="39791" x="2936875" y="4814888"/>
          <p14:tracePt t="39803" x="2936875" y="4643438"/>
          <p14:tracePt t="39819" x="2871788" y="4122738"/>
          <p14:tracePt t="39836" x="2800350" y="3779838"/>
          <p14:tracePt t="39853" x="2700338" y="3551238"/>
          <p14:tracePt t="39870" x="2679700" y="3443288"/>
          <p14:tracePt t="39887" x="2657475" y="3371850"/>
          <p14:tracePt t="39904" x="2651125" y="3314700"/>
          <p14:tracePt t="39920" x="2628900" y="3271838"/>
          <p14:tracePt t="39938" x="2622550" y="3236913"/>
          <p14:tracePt t="39954" x="2586038" y="3122613"/>
          <p14:tracePt t="39971" x="2565400" y="3043238"/>
          <p14:tracePt t="39988" x="2551113" y="3014663"/>
          <p14:tracePt t="40004" x="2543175" y="2994025"/>
          <p14:tracePt t="40021" x="2536825" y="2986088"/>
          <p14:tracePt t="40038" x="2536825" y="2971800"/>
          <p14:tracePt t="40055" x="2522538" y="2951163"/>
          <p14:tracePt t="40058" x="2514600" y="2928938"/>
          <p14:tracePt t="40072" x="2493963" y="2908300"/>
          <p14:tracePt t="40089" x="2479675" y="2886075"/>
          <p14:tracePt t="40737" x="2471738" y="2886075"/>
          <p14:tracePt t="40761" x="2465388" y="2836863"/>
          <p14:tracePt t="40767" x="2436813" y="2671763"/>
          <p14:tracePt t="40777" x="2379663" y="2514600"/>
          <p14:tracePt t="40794" x="2314575" y="2314575"/>
          <p14:tracePt t="40812" x="2222500" y="2165350"/>
          <p14:tracePt t="40828" x="2136775" y="2014538"/>
          <p14:tracePt t="40845" x="2071688" y="1922463"/>
          <p14:tracePt t="40847" x="2036763" y="1893888"/>
          <p14:tracePt t="40861" x="1965325" y="1808163"/>
          <p14:tracePt t="40878" x="1928813" y="1765300"/>
          <p14:tracePt t="40895" x="1871663" y="1728788"/>
          <p14:tracePt t="40912" x="1843088" y="1714500"/>
          <p14:tracePt t="40929" x="1814513" y="1708150"/>
          <p14:tracePt t="40946" x="1779588" y="1700213"/>
          <p14:tracePt t="40962" x="1765300" y="1693863"/>
          <p14:tracePt t="40979" x="1751013" y="1685925"/>
          <p14:tracePt t="40996" x="1714500" y="1685925"/>
          <p14:tracePt t="41012" x="1679575" y="1679575"/>
          <p14:tracePt t="41030" x="1628775" y="1679575"/>
          <p14:tracePt t="41046" x="1565275" y="1679575"/>
          <p14:tracePt t="41049" x="1522413" y="1679575"/>
          <p14:tracePt t="41063" x="1500188" y="1679575"/>
          <p14:tracePt t="41080" x="1457325" y="1693863"/>
          <p14:tracePt t="41097" x="1436688" y="1714500"/>
          <p14:tracePt t="41113" x="1422400" y="1743075"/>
          <p14:tracePt t="41130" x="1422400" y="1771650"/>
          <p14:tracePt t="41147" x="1422400" y="1785938"/>
          <p14:tracePt t="41165" x="1414463" y="1793875"/>
          <p14:tracePt t="41181" x="1408113" y="1814513"/>
          <p14:tracePt t="41185" x="1408113" y="1822450"/>
          <p14:tracePt t="41197" x="1385888" y="1836738"/>
          <p14:tracePt t="41214" x="1371600" y="1851025"/>
          <p14:tracePt t="41231" x="1365250" y="1851025"/>
          <p14:tracePt t="41248" x="1343025" y="1857375"/>
          <p14:tracePt t="41264" x="1314450" y="1865313"/>
          <p14:tracePt t="41265" x="1293813" y="1865313"/>
          <p14:tracePt t="41282" x="1257300" y="1879600"/>
          <p14:tracePt t="41299" x="1222375" y="1900238"/>
          <p14:tracePt t="41316" x="1165225" y="1928813"/>
          <p14:tracePt t="41332" x="1122363" y="1965325"/>
          <p14:tracePt t="41349" x="1100138" y="1971675"/>
          <p14:tracePt t="41366" x="1079500" y="1979613"/>
          <p14:tracePt t="41383" x="1079500" y="1985963"/>
          <p14:tracePt t="41416" x="1057275" y="1985963"/>
          <p14:tracePt t="41433" x="1036638" y="1985963"/>
          <p14:tracePt t="41450" x="1028700" y="1979613"/>
          <p14:tracePt t="41466" x="1008063" y="1979613"/>
          <p14:tracePt t="41483" x="1000125" y="1971675"/>
          <p14:tracePt t="41500" x="993775" y="1971675"/>
          <p14:tracePt t="41619" x="985838" y="1965325"/>
          <p14:tracePt t="41634" x="985838" y="1957388"/>
          <p14:tracePt t="41714" x="985838" y="1951038"/>
          <p14:tracePt t="41729" x="979488" y="1936750"/>
          <p14:tracePt t="41738" x="979488" y="1928813"/>
          <p14:tracePt t="41755" x="979488" y="1914525"/>
          <p14:tracePt t="41760" x="971550" y="1908175"/>
          <p14:tracePt t="41770" x="965200" y="1900238"/>
          <p14:tracePt t="41785" x="965200" y="1885950"/>
          <p14:tracePt t="41802" x="965200" y="1879600"/>
          <p14:tracePt t="41819" x="965200" y="1871663"/>
          <p14:tracePt t="42238" x="965200" y="1865313"/>
          <p14:tracePt t="42245" x="965200" y="1857375"/>
          <p14:tracePt t="42258" x="979488" y="1857375"/>
          <p14:tracePt t="42273" x="985838" y="1851025"/>
          <p14:tracePt t="42290" x="1000125" y="1851025"/>
          <p14:tracePt t="42306" x="1008063" y="1836738"/>
          <p14:tracePt t="42323" x="1022350" y="1836738"/>
          <p14:tracePt t="42340" x="1022350" y="1828800"/>
          <p14:tracePt t="42357" x="1042988" y="1828800"/>
          <p14:tracePt t="42373" x="1057275" y="1828800"/>
          <p14:tracePt t="42390" x="1093788" y="1814513"/>
          <p14:tracePt t="42393" x="1100138" y="1814513"/>
          <p14:tracePt t="42408" x="1136650" y="1800225"/>
          <p14:tracePt t="42423" x="1150938" y="1793875"/>
          <p14:tracePt t="42495" x="1157288" y="1793875"/>
          <p14:tracePt t="42504" x="1165225" y="1793875"/>
          <p14:tracePt t="42517" x="1179513" y="1793875"/>
          <p14:tracePt t="42525" x="1193800" y="1793875"/>
          <p14:tracePt t="42542" x="1208088" y="1793875"/>
          <p14:tracePt t="42558" x="1228725" y="1793875"/>
          <p14:tracePt t="42575" x="1236663" y="1793875"/>
          <p14:tracePt t="42592" x="1250950" y="1793875"/>
          <p14:tracePt t="42609" x="1271588" y="1785938"/>
          <p14:tracePt t="42626" x="1300163" y="1785938"/>
          <p14:tracePt t="42642" x="1314450" y="1793875"/>
          <p14:tracePt t="42659" x="1336675" y="1793875"/>
          <p14:tracePt t="42677" x="1357313" y="1800225"/>
          <p14:tracePt t="42694" x="1422400" y="1800225"/>
          <p14:tracePt t="42696" x="1457325" y="1808163"/>
          <p14:tracePt t="42711" x="1493838" y="1822450"/>
          <p14:tracePt t="42727" x="1585913" y="1851025"/>
          <p14:tracePt t="42744" x="1743075" y="1922463"/>
          <p14:tracePt t="42761" x="1814513" y="1957388"/>
          <p14:tracePt t="42777" x="1914525" y="1993900"/>
          <p14:tracePt t="42793" x="1985963" y="2022475"/>
          <p14:tracePt t="42810" x="2000250" y="2043113"/>
          <p14:tracePt t="42828" x="2022475" y="2051050"/>
          <p14:tracePt t="42844" x="2036763" y="2065338"/>
          <p14:tracePt t="42861" x="2079625" y="2108200"/>
          <p14:tracePt t="42878" x="2093913" y="2136775"/>
          <p14:tracePt t="42894" x="2122488" y="2151063"/>
          <p14:tracePt t="42911" x="2128838" y="2165350"/>
          <p14:tracePt t="42928" x="2143125" y="2179638"/>
          <p14:tracePt t="42944" x="2143125" y="2200275"/>
          <p14:tracePt t="42948" x="2157413" y="2214563"/>
          <p14:tracePt t="42962" x="2185988" y="2251075"/>
          <p14:tracePt t="42979" x="2208213" y="2271713"/>
          <p14:tracePt t="42995" x="2228850" y="2293938"/>
          <p14:tracePt t="43012" x="2243138" y="2314575"/>
          <p14:tracePt t="43029" x="2257425" y="2328863"/>
          <p14:tracePt t="43045" x="2265363" y="2351088"/>
          <p14:tracePt t="43062" x="2271713" y="2379663"/>
          <p14:tracePt t="43079" x="2279650" y="2393950"/>
          <p14:tracePt t="43097" x="2286000" y="2414588"/>
          <p14:tracePt t="43113" x="2286000" y="2422525"/>
          <p14:tracePt t="43146" x="2286000" y="2428875"/>
          <p14:tracePt t="43167" x="2286000" y="2436813"/>
          <p14:tracePt t="43184" x="2286000" y="2457450"/>
          <p14:tracePt t="43198" x="2286000" y="2471738"/>
          <p14:tracePt t="43214" x="2286000" y="2486025"/>
          <p14:tracePt t="43270" x="2286000" y="2493963"/>
          <p14:tracePt t="43307" x="2286000" y="2500313"/>
          <p14:tracePt t="43323" x="2286000" y="2508250"/>
          <p14:tracePt t="43332" x="2293938" y="2508250"/>
          <p14:tracePt t="43353" x="2293938" y="2514600"/>
          <p14:tracePt t="43370" x="2293938" y="2522538"/>
          <p14:tracePt t="43377" x="2293938" y="2536825"/>
          <p14:tracePt t="43384" x="2293938" y="2551113"/>
          <p14:tracePt t="43398" x="2293938" y="2557463"/>
          <p14:tracePt t="43415" x="2308225" y="2571750"/>
          <p14:tracePt t="43432" x="2308225" y="2579688"/>
          <p14:tracePt t="44775" x="2308225" y="2600325"/>
          <p14:tracePt t="44783" x="2314575" y="2651125"/>
          <p14:tracePt t="44792" x="2322513" y="2686050"/>
          <p14:tracePt t="44809" x="2336800" y="2822575"/>
          <p14:tracePt t="44827" x="2351088" y="2886075"/>
          <p14:tracePt t="44844" x="2365375" y="2971800"/>
          <p14:tracePt t="44860" x="2365375" y="3057525"/>
          <p14:tracePt t="44878" x="2365375" y="3136900"/>
          <p14:tracePt t="44895" x="2371725" y="3214688"/>
          <p14:tracePt t="44911" x="2379663" y="3343275"/>
          <p14:tracePt t="44927" x="2379663" y="3486150"/>
          <p14:tracePt t="44944" x="2386013" y="3651250"/>
          <p14:tracePt t="44962" x="2393950" y="3822700"/>
          <p14:tracePt t="44978" x="2408238" y="3971925"/>
          <p14:tracePt t="44994" x="2408238" y="4037013"/>
          <p14:tracePt t="45012" x="2408238" y="4079875"/>
          <p14:tracePt t="45028" x="2408238" y="4129088"/>
          <p14:tracePt t="45045" x="2408238" y="4186238"/>
          <p14:tracePt t="45061" x="2408238" y="4251325"/>
          <p14:tracePt t="45079" x="2393950" y="4400550"/>
          <p14:tracePt t="45095" x="2379663" y="4508500"/>
          <p14:tracePt t="45112" x="2365375" y="4614863"/>
          <p14:tracePt t="45129" x="2357438" y="4722813"/>
          <p14:tracePt t="45146" x="2357438" y="4808538"/>
          <p14:tracePt t="45163" x="2357438" y="4886325"/>
          <p14:tracePt t="45180" x="2351088" y="4951413"/>
          <p14:tracePt t="45196" x="2343150" y="4979988"/>
          <p14:tracePt t="45213" x="2314575" y="5022850"/>
          <p14:tracePt t="45230" x="2300288" y="5043488"/>
          <p14:tracePt t="45247" x="2293938" y="5080000"/>
          <p14:tracePt t="45263" x="2286000" y="5108575"/>
          <p14:tracePt t="45280" x="2279650" y="5143500"/>
          <p14:tracePt t="45298" x="2265363" y="5194300"/>
          <p14:tracePt t="45314" x="2257425" y="5214938"/>
          <p14:tracePt t="45534" x="2265363" y="5214938"/>
          <p14:tracePt t="45540" x="2271713" y="5214938"/>
          <p14:tracePt t="45550" x="2279650" y="5214938"/>
          <p14:tracePt t="45566" x="2308225" y="5208588"/>
          <p14:tracePt t="45583" x="2343150" y="5208588"/>
          <p14:tracePt t="45599" x="2379663" y="5208588"/>
          <p14:tracePt t="45616" x="2393950" y="5208588"/>
          <p14:tracePt t="45633" x="2400300" y="5208588"/>
          <p14:tracePt t="45745" x="2400300" y="5200650"/>
          <p14:tracePt t="45792" x="2408238" y="5200650"/>
          <p14:tracePt t="45822" x="2414588" y="5200650"/>
          <p14:tracePt t="45845" x="2422525" y="5200650"/>
          <p14:tracePt t="45862" x="2428875" y="5194300"/>
          <p14:tracePt t="45869" x="2436813" y="5194300"/>
          <p14:tracePt t="45877" x="2443163" y="5194300"/>
          <p14:tracePt t="45885" x="2457450" y="5194300"/>
          <p14:tracePt t="45902" x="2479675" y="5194300"/>
          <p14:tracePt t="45919" x="2493963" y="5194300"/>
          <p14:tracePt t="45936" x="2508250" y="5186363"/>
          <p14:tracePt t="45953" x="2522538" y="5186363"/>
          <p14:tracePt t="45970" x="2536825" y="5186363"/>
          <p14:tracePt t="45986" x="2557463" y="5186363"/>
          <p14:tracePt t="46002" x="2586038" y="5186363"/>
          <p14:tracePt t="46019" x="2622550" y="5186363"/>
          <p14:tracePt t="46036" x="2643188" y="5194300"/>
          <p14:tracePt t="46053" x="2657475" y="5194300"/>
          <p14:tracePt t="46070" x="2700338" y="5194300"/>
          <p14:tracePt t="46086" x="2722563" y="5200650"/>
          <p14:tracePt t="46105" x="2757488" y="5200650"/>
          <p14:tracePt t="46121" x="2786063" y="5208588"/>
          <p14:tracePt t="46137" x="2822575" y="5208588"/>
          <p14:tracePt t="46154" x="2865438" y="5222875"/>
          <p14:tracePt t="46171" x="2908300" y="5229225"/>
          <p14:tracePt t="46188" x="2943225" y="5229225"/>
          <p14:tracePt t="46204" x="2957513" y="5229225"/>
          <p14:tracePt t="46221" x="2957513" y="5237163"/>
          <p14:tracePt t="46292" x="2971800" y="5237163"/>
          <p14:tracePt t="46299" x="2994025" y="5237163"/>
          <p14:tracePt t="46308" x="3008313" y="5237163"/>
          <p14:tracePt t="46322" x="3036888" y="5243513"/>
          <p14:tracePt t="46338" x="3100388" y="5251450"/>
          <p14:tracePt t="46355" x="3179763" y="5265738"/>
          <p14:tracePt t="46372" x="3208338" y="5280025"/>
          <p14:tracePt t="46389" x="3243263" y="5286375"/>
          <p14:tracePt t="46635" x="3236913" y="5286375"/>
          <p14:tracePt t="46644" x="3228975" y="5286375"/>
          <p14:tracePt t="46651" x="3208338" y="5286375"/>
          <p14:tracePt t="46659" x="3200400" y="5286375"/>
          <p14:tracePt t="46674" x="3128963" y="5286375"/>
          <p14:tracePt t="46691" x="3022600" y="5294313"/>
          <p14:tracePt t="46708" x="2936875" y="5294313"/>
          <p14:tracePt t="46712" x="2900363" y="5294313"/>
          <p14:tracePt t="46725" x="2851150" y="5294313"/>
          <p14:tracePt t="46742" x="2743200" y="5294313"/>
          <p14:tracePt t="46758" x="2628900" y="5286375"/>
          <p14:tracePt t="46775" x="2565400" y="5272088"/>
          <p14:tracePt t="46793" x="2536825" y="5272088"/>
          <p14:tracePt t="46809" x="2500313" y="5272088"/>
          <p14:tracePt t="46826" x="2479675" y="5272088"/>
          <p14:tracePt t="46842" x="2471738" y="5272088"/>
          <p14:tracePt t="46860" x="2465388" y="5272088"/>
          <p14:tracePt t="46947" x="2457450" y="5272088"/>
          <p14:tracePt t="46956" x="2451100" y="5272088"/>
          <p14:tracePt t="46963" x="2436813" y="5272088"/>
          <p14:tracePt t="46978" x="2428875" y="5272088"/>
          <p14:tracePt t="46994" x="2408238" y="5272088"/>
          <p14:tracePt t="47135" x="2400300" y="5272088"/>
          <p14:tracePt t="47149" x="2393950" y="5265738"/>
          <p14:tracePt t="47157" x="2379663" y="5265738"/>
          <p14:tracePt t="47173" x="2371725" y="5257800"/>
          <p14:tracePt t="47181" x="2365375" y="5257800"/>
          <p14:tracePt t="47196" x="2351088" y="5251450"/>
          <p14:tracePt t="47212" x="2328863" y="5251450"/>
          <p14:tracePt t="47229" x="2300288" y="5237163"/>
          <p14:tracePt t="47246" x="2286000" y="5237163"/>
          <p14:tracePt t="47262" x="2271713" y="5237163"/>
          <p14:tracePt t="47279" x="2265363" y="5229225"/>
          <p14:tracePt t="47296" x="2251075" y="5229225"/>
          <p14:tracePt t="47313" x="2236788" y="5222875"/>
          <p14:tracePt t="47329" x="2228850" y="5222875"/>
          <p14:tracePt t="47346" x="2214563" y="5222875"/>
          <p14:tracePt t="47363" x="2208213" y="5214938"/>
          <p14:tracePt t="47557" x="2214563" y="5214938"/>
          <p14:tracePt t="47580" x="2222500" y="5214938"/>
          <p14:tracePt t="47586" x="2236788" y="5214938"/>
          <p14:tracePt t="47598" x="2251075" y="5214938"/>
          <p14:tracePt t="47616" x="2279650" y="5214938"/>
          <p14:tracePt t="47632" x="2308225" y="5214938"/>
          <p14:tracePt t="47649" x="2365375" y="5214938"/>
          <p14:tracePt t="47666" x="2393950" y="5214938"/>
          <p14:tracePt t="47683" x="2428875" y="5214938"/>
          <p14:tracePt t="47700" x="2465388" y="5214938"/>
          <p14:tracePt t="47717" x="2493963" y="5214938"/>
          <p14:tracePt t="47722" x="2500313" y="5214938"/>
          <p14:tracePt t="47733" x="2508250" y="5214938"/>
          <p14:tracePt t="47751" x="2528888" y="5214938"/>
          <p14:tracePt t="47767" x="2536825" y="5214938"/>
          <p14:tracePt t="47783" x="2543175" y="5214938"/>
          <p14:tracePt t="47800" x="2551113" y="5214938"/>
          <p14:tracePt t="47838" x="2557463" y="5214938"/>
          <p14:tracePt t="47850" x="2571750" y="5214938"/>
          <p14:tracePt t="47871" x="2586038" y="5214938"/>
          <p14:tracePt t="47885" x="2600325" y="5214938"/>
          <p14:tracePt t="47901" x="2614613" y="5214938"/>
          <p14:tracePt t="47918" x="2622550" y="5214938"/>
          <p14:tracePt t="47951" x="2628900" y="5214938"/>
          <p14:tracePt t="48252" x="2628900" y="5222875"/>
          <p14:tracePt t="48268" x="2622550" y="5222875"/>
          <p14:tracePt t="48274" x="2614613" y="5229225"/>
          <p14:tracePt t="48287" x="2600325" y="5229225"/>
          <p14:tracePt t="48305" x="2579688" y="5229225"/>
          <p14:tracePt t="48322" x="2543175" y="5237163"/>
          <p14:tracePt t="48338" x="2528888" y="5237163"/>
          <p14:tracePt t="48355" x="2514600" y="5237163"/>
          <p14:tracePt t="48371" x="2500313" y="5237163"/>
          <p14:tracePt t="48405" x="2486025" y="5237163"/>
          <p14:tracePt t="48422" x="2479675" y="5243513"/>
          <p14:tracePt t="48439" x="2471738" y="5243513"/>
          <p14:tracePt t="48455" x="2451100" y="5243513"/>
          <p14:tracePt t="48473" x="2443163" y="5243513"/>
          <p14:tracePt t="48489" x="2436813" y="5243513"/>
          <p14:tracePt t="48643" x="2436813" y="5237163"/>
          <p14:tracePt t="48658" x="2443163" y="5237163"/>
          <p14:tracePt t="48680" x="2451100" y="5237163"/>
          <p14:tracePt t="48690" x="2457450" y="5237163"/>
          <p14:tracePt t="48705" x="2457450" y="5229225"/>
          <p14:tracePt t="48743" x="2465388" y="5229225"/>
          <p14:tracePt t="48759" x="2471738" y="5229225"/>
          <p14:tracePt t="48768" x="2471738" y="5222875"/>
          <p14:tracePt t="48783" x="2479675" y="5222875"/>
          <p14:tracePt t="48828" x="2486025" y="5222875"/>
          <p14:tracePt t="48899" x="2493963" y="5222875"/>
          <p14:tracePt t="49722" x="2500313" y="5222875"/>
          <p14:tracePt t="49743" x="2508250" y="5222875"/>
          <p14:tracePt t="49759" x="2514600" y="5222875"/>
          <p14:tracePt t="50329" x="2522538" y="5222875"/>
          <p14:tracePt t="50336" x="2528888" y="5222875"/>
          <p14:tracePt t="50346" x="2536825" y="5222875"/>
          <p14:tracePt t="50354" x="2543175" y="5222875"/>
          <p14:tracePt t="50371" x="2557463" y="5222875"/>
          <p14:tracePt t="50388" x="2565400" y="5222875"/>
          <p14:tracePt t="50405" x="2571750" y="5222875"/>
          <p14:tracePt t="50421" x="2579688" y="5222875"/>
          <p14:tracePt t="50485" x="2586038" y="5222875"/>
          <p14:tracePt t="50517" x="2593975" y="5222875"/>
          <p14:tracePt t="50533" x="2600325" y="5222875"/>
          <p14:tracePt t="50541" x="2608263" y="5222875"/>
          <p14:tracePt t="50550" x="2614613" y="5222875"/>
          <p14:tracePt t="50571" x="2622550" y="5222875"/>
          <p14:tracePt t="50595" x="2636838" y="5222875"/>
          <p14:tracePt t="50602" x="2636838" y="5214938"/>
          <p14:tracePt t="50610" x="2643188" y="5214938"/>
          <p14:tracePt t="50634" x="2657475" y="5214938"/>
          <p14:tracePt t="50644" x="2671763" y="5214938"/>
          <p14:tracePt t="50656" x="2700338" y="5214938"/>
          <p14:tracePt t="50673" x="2736850" y="5214938"/>
          <p14:tracePt t="50690" x="2765425" y="5214938"/>
          <p14:tracePt t="50707" x="2794000" y="5214938"/>
          <p14:tracePt t="50712" x="2800350" y="5214938"/>
          <p14:tracePt t="50723" x="2808288" y="5214938"/>
          <p14:tracePt t="50741" x="2828925" y="5214938"/>
          <p14:tracePt t="51330" x="2836863" y="5214938"/>
          <p14:tracePt t="51361" x="2843213" y="5214938"/>
          <p14:tracePt t="51541" x="2851150" y="5214938"/>
          <p14:tracePt t="51551" x="2857500" y="5214938"/>
          <p14:tracePt t="51570" x="2865438" y="5222875"/>
          <p14:tracePt t="51586" x="2871788" y="5222875"/>
          <p14:tracePt t="51602" x="2886075" y="5222875"/>
          <p14:tracePt t="51610" x="2894013" y="5222875"/>
          <p14:tracePt t="51618" x="2900363" y="5222875"/>
          <p14:tracePt t="51634" x="2908300" y="5222875"/>
          <p14:tracePt t="51648" x="2922588" y="5237163"/>
          <p14:tracePt t="51664" x="2928938" y="5237163"/>
          <p14:tracePt t="51681" x="2936875" y="5243513"/>
          <p14:tracePt t="51698" x="2965450" y="5243513"/>
          <p14:tracePt t="51716" x="2979738" y="5251450"/>
          <p14:tracePt t="51719" x="2994025" y="5257800"/>
          <p14:tracePt t="51731" x="3008313" y="5257800"/>
          <p14:tracePt t="51749" x="3028950" y="5257800"/>
          <p14:tracePt t="51766" x="3043238" y="5257800"/>
          <p14:tracePt t="51782" x="3051175" y="5265738"/>
          <p14:tracePt t="51799" x="3065463" y="5265738"/>
          <p14:tracePt t="51816" x="3071813" y="5265738"/>
          <p14:tracePt t="51832" x="3079750" y="5272088"/>
          <p14:tracePt t="51853" x="3086100" y="5272088"/>
          <p14:tracePt t="51866" x="3100388" y="5272088"/>
          <p14:tracePt t="51883" x="3108325" y="5280025"/>
          <p14:tracePt t="51917" x="3114675" y="5280025"/>
          <p14:tracePt t="52009" x="3122613" y="5280025"/>
          <p14:tracePt t="52048" x="3128963" y="5280025"/>
          <p14:tracePt t="52063" x="3143250" y="5280025"/>
          <p14:tracePt t="52070" x="3157538" y="5280025"/>
          <p14:tracePt t="52088" x="3165475" y="5280025"/>
          <p14:tracePt t="52101" x="3171825" y="5280025"/>
          <p14:tracePt t="52120" x="3179763" y="5272088"/>
          <p14:tracePt t="52135" x="3200400" y="5272088"/>
          <p14:tracePt t="52152" x="3208338" y="5272088"/>
          <p14:tracePt t="52168" x="3214688" y="5272088"/>
          <p14:tracePt t="52185" x="3222625" y="5272088"/>
          <p14:tracePt t="52202" x="3228975" y="5272088"/>
          <p14:tracePt t="52219" x="3243263" y="5265738"/>
          <p14:tracePt t="52236" x="3251200" y="5265738"/>
          <p14:tracePt t="52252" x="3265488" y="5265738"/>
          <p14:tracePt t="52271" x="3271838" y="5257800"/>
          <p14:tracePt t="53198" x="3279775" y="5257800"/>
          <p14:tracePt t="53469" x="3279775" y="5251450"/>
          <p14:tracePt t="53526" x="3271838" y="5251450"/>
          <p14:tracePt t="53532" x="3265488" y="5251450"/>
          <p14:tracePt t="53540" x="3251200" y="5251450"/>
          <p14:tracePt t="53550" x="3228975" y="5251450"/>
          <p14:tracePt t="53563" x="3186113" y="5251450"/>
          <p14:tracePt t="53580" x="3143250" y="5251450"/>
          <p14:tracePt t="53597" x="3086100" y="5251450"/>
          <p14:tracePt t="53613" x="3057525" y="5257800"/>
          <p14:tracePt t="53631" x="3036888" y="5257800"/>
          <p14:tracePt t="53647" x="3028950" y="5257800"/>
          <p14:tracePt t="53664" x="3022600" y="5257800"/>
          <p14:tracePt t="53690" x="3014663" y="5257800"/>
          <p14:tracePt t="53704" x="3008313" y="5257800"/>
          <p14:tracePt t="53838" x="3014663" y="5243513"/>
          <p14:tracePt t="53846" x="3028950" y="5243513"/>
          <p14:tracePt t="53853" x="3028950" y="5237163"/>
          <p14:tracePt t="53865" x="3043238" y="5237163"/>
          <p14:tracePt t="53883" x="3071813" y="5222875"/>
          <p14:tracePt t="53900" x="3079750" y="5208588"/>
          <p14:tracePt t="53916" x="3122613" y="5151438"/>
          <p14:tracePt t="53933" x="3179763" y="5008563"/>
          <p14:tracePt t="53950" x="3236913" y="4900613"/>
          <p14:tracePt t="53966" x="3271838" y="4851400"/>
          <p14:tracePt t="53983" x="3286125" y="4822825"/>
          <p14:tracePt t="54000" x="3328988" y="4800600"/>
          <p14:tracePt t="54017" x="3343275" y="4779963"/>
          <p14:tracePt t="54034" x="3365500" y="4757738"/>
          <p14:tracePt t="54051" x="3414713" y="4694238"/>
          <p14:tracePt t="54067" x="3486150" y="4608513"/>
          <p14:tracePt t="54084" x="3571875" y="4537075"/>
          <p14:tracePt t="54101" x="3657600" y="4429125"/>
          <p14:tracePt t="54117" x="3851275" y="4271963"/>
          <p14:tracePt t="54134" x="3971925" y="4143375"/>
          <p14:tracePt t="54151" x="4065588" y="4014788"/>
          <p14:tracePt t="54169" x="4100513" y="3879850"/>
          <p14:tracePt t="54185" x="4108450" y="3829050"/>
          <p14:tracePt t="54201" x="4100513" y="3814763"/>
          <p14:tracePt t="54219" x="4022725" y="3794125"/>
          <p14:tracePt t="54235" x="3979863" y="3779838"/>
          <p14:tracePt t="54252" x="3894138" y="3779838"/>
          <p14:tracePt t="54269" x="3771900" y="3757613"/>
          <p14:tracePt t="54285" x="3657600" y="3751263"/>
          <p14:tracePt t="54302" x="3565525" y="3700463"/>
          <p14:tracePt t="54320" x="3351213" y="3651250"/>
          <p14:tracePt t="54336" x="3228975" y="3600450"/>
          <p14:tracePt t="54353" x="3114675" y="3557588"/>
          <p14:tracePt t="54369" x="3043238" y="3508375"/>
          <p14:tracePt t="54386" x="2979738" y="3486150"/>
          <p14:tracePt t="54403" x="2922588" y="3486150"/>
          <p14:tracePt t="54420" x="2836863" y="3457575"/>
          <p14:tracePt t="54436" x="2808288" y="3443288"/>
          <p14:tracePt t="54439" x="2794000" y="3436938"/>
          <p14:tracePt t="54454" x="2779713" y="3422650"/>
          <p14:tracePt t="54471" x="2757488" y="3400425"/>
          <p14:tracePt t="54487" x="2722563" y="3343275"/>
          <p14:tracePt t="54506" x="2657475" y="3286125"/>
          <p14:tracePt t="54521" x="2614613" y="3251200"/>
          <p14:tracePt t="54523" x="2593975" y="3236913"/>
          <p14:tracePt t="54538" x="2543175" y="3200400"/>
          <p14:tracePt t="54554" x="2500313" y="3171825"/>
          <p14:tracePt t="54571" x="2486025" y="3143250"/>
          <p14:tracePt t="54588" x="2471738" y="3094038"/>
          <p14:tracePt t="54605" x="2451100" y="3051175"/>
          <p14:tracePt t="54622" x="2422525" y="3008313"/>
          <p14:tracePt t="54638" x="2393950" y="2922588"/>
          <p14:tracePt t="54655" x="2386013" y="2886075"/>
          <p14:tracePt t="54672" x="2379663" y="2879725"/>
          <p14:tracePt t="54719" x="2386013" y="2879725"/>
          <p14:tracePt t="54726" x="2393950" y="2865438"/>
          <p14:tracePt t="54751" x="2408238" y="2851150"/>
          <p14:tracePt t="54758" x="2414588" y="2851150"/>
          <p14:tracePt t="54772" x="2428875" y="2836863"/>
          <p14:tracePt t="54789" x="2451100" y="2814638"/>
          <p14:tracePt t="54806" x="2457450" y="2814638"/>
          <p14:tracePt t="54823" x="2479675" y="2808288"/>
          <p14:tracePt t="54840" x="2508250" y="2800350"/>
          <p14:tracePt t="54857" x="2571750" y="2794000"/>
          <p14:tracePt t="54874" x="2708275" y="2751138"/>
          <p14:tracePt t="54891" x="2822575" y="2736850"/>
          <p14:tracePt t="54908" x="2979738" y="2722563"/>
          <p14:tracePt t="54924" x="3071813" y="2708275"/>
          <p14:tracePt t="54941" x="3143250" y="2700338"/>
          <p14:tracePt t="54958" x="3194050" y="2693988"/>
          <p14:tracePt t="54976" x="3243263" y="2693988"/>
          <p14:tracePt t="54992" x="3271838" y="2693988"/>
          <p14:tracePt t="55008" x="3294063" y="2693988"/>
          <p14:tracePt t="55025" x="3322638" y="2693988"/>
          <p14:tracePt t="55041" x="3379788" y="2693988"/>
          <p14:tracePt t="55059" x="3443288" y="2693988"/>
          <p14:tracePt t="55075" x="3514725" y="2708275"/>
          <p14:tracePt t="55092" x="3600450" y="2714625"/>
          <p14:tracePt t="55109" x="3729038" y="2722563"/>
          <p14:tracePt t="55112" x="3779838" y="2728913"/>
          <p14:tracePt t="55125" x="3894138" y="2728913"/>
          <p14:tracePt t="55143" x="3986213" y="2736850"/>
          <p14:tracePt t="55159" x="4086225" y="2751138"/>
          <p14:tracePt t="55176" x="4208463" y="2757488"/>
          <p14:tracePt t="55193" x="4343400" y="2771775"/>
          <p14:tracePt t="55210" x="4537075" y="2771775"/>
          <p14:tracePt t="55226" x="4679950" y="2771775"/>
          <p14:tracePt t="55243" x="4814888" y="2771775"/>
          <p14:tracePt t="55260" x="4929188" y="2771775"/>
          <p14:tracePt t="55277" x="5022850" y="2771775"/>
          <p14:tracePt t="55294" x="5114925" y="2779713"/>
          <p14:tracePt t="55311" x="5200650" y="2779713"/>
          <p14:tracePt t="55328" x="5337175" y="2786063"/>
          <p14:tracePt t="55344" x="5394325" y="2794000"/>
          <p14:tracePt t="55360" x="5472113" y="2794000"/>
          <p14:tracePt t="55377" x="5551488" y="2794000"/>
          <p14:tracePt t="55394" x="5657850" y="2794000"/>
          <p14:tracePt t="55411" x="5737225" y="2794000"/>
          <p14:tracePt t="55428" x="5829300" y="2786063"/>
          <p14:tracePt t="55445" x="5894388" y="2786063"/>
          <p14:tracePt t="55462" x="6000750" y="2786063"/>
          <p14:tracePt t="55478" x="6057900" y="2786063"/>
          <p14:tracePt t="55495" x="6100763" y="2786063"/>
          <p14:tracePt t="55512" x="6157913" y="2794000"/>
          <p14:tracePt t="55530" x="6286500" y="2794000"/>
          <p14:tracePt t="55546" x="6423025" y="2808288"/>
          <p14:tracePt t="55562" x="6586538" y="2814638"/>
          <p14:tracePt t="55580" x="6800850" y="2786063"/>
          <p14:tracePt t="55596" x="7058025" y="2786063"/>
          <p14:tracePt t="55613" x="7294563" y="2771775"/>
          <p14:tracePt t="55630" x="7494588" y="2771775"/>
          <p14:tracePt t="55646" x="7723188" y="2779713"/>
          <p14:tracePt t="55649" x="7815263" y="2786063"/>
          <p14:tracePt t="55663" x="7900988" y="2786063"/>
          <p14:tracePt t="55681" x="8086725" y="2836863"/>
          <p14:tracePt t="55697" x="8129588" y="2836863"/>
          <p14:tracePt t="55714" x="8137525" y="2836863"/>
          <p14:tracePt t="55736" x="8129588" y="2836863"/>
          <p14:tracePt t="55751" x="8129588" y="2828925"/>
          <p14:tracePt t="55769" x="8123238" y="2828925"/>
          <p14:tracePt t="55781" x="8101013" y="2828925"/>
          <p14:tracePt t="55798" x="8086725" y="2828925"/>
          <p14:tracePt t="55816" x="8072438" y="2828925"/>
          <p14:tracePt t="55831" x="8058150" y="2828925"/>
          <p14:tracePt t="55848" x="8037513" y="2828925"/>
          <p14:tracePt t="55865" x="8023225" y="2836863"/>
          <p14:tracePt t="55882" x="7929563" y="2828925"/>
          <p14:tracePt t="55898" x="7794625" y="2814638"/>
          <p14:tracePt t="55915" x="7566025" y="2814638"/>
          <p14:tracePt t="55932" x="7451725" y="2786063"/>
          <p14:tracePt t="55951" x="7358063" y="2786063"/>
          <p14:tracePt t="55966" x="7323138" y="2794000"/>
          <p14:tracePt t="55982" x="7315200" y="2794000"/>
          <p14:tracePt t="57259" x="7323138" y="2794000"/>
          <p14:tracePt t="57790" x="7329488" y="2794000"/>
          <p14:tracePt t="57866" x="7337425" y="2794000"/>
          <p14:tracePt t="58595" x="7343775" y="2794000"/>
          <p14:tracePt t="58633" x="7343775" y="2786063"/>
          <p14:tracePt t="58664" x="7343775" y="2779713"/>
          <p14:tracePt t="64453" x="7351713" y="2779713"/>
          <p14:tracePt t="65273" x="7343775" y="2779713"/>
          <p14:tracePt t="65297" x="7337425" y="2779713"/>
          <p14:tracePt t="65404" x="7329488" y="2779713"/>
          <p14:tracePt t="65412" x="7323138" y="2779713"/>
          <p14:tracePt t="65428" x="7315200" y="2779713"/>
          <p14:tracePt t="65462" x="7315200" y="2771775"/>
          <p14:tracePt t="65498" x="7315200" y="2765425"/>
          <p14:tracePt t="65506" x="7315200" y="2757488"/>
          <p14:tracePt t="65522" x="7315200" y="2751138"/>
          <p14:tracePt t="65539" x="7315200" y="2743200"/>
          <p14:tracePt t="65555" x="7315200" y="2736850"/>
          <p14:tracePt t="65564" x="7323138" y="2736850"/>
          <p14:tracePt t="65576" x="7323138" y="2728913"/>
          <p14:tracePt t="65592" x="7329488" y="2728913"/>
          <p14:tracePt t="65711" x="7329488" y="2736850"/>
          <p14:tracePt t="65716" x="7329488" y="2751138"/>
          <p14:tracePt t="65727" x="7329488" y="2765425"/>
          <p14:tracePt t="65744" x="7329488" y="2771775"/>
          <p14:tracePt t="65761" x="7329488" y="2786063"/>
          <p14:tracePt t="66053" x="7329488" y="2794000"/>
          <p14:tracePt t="66092" x="7323138" y="2794000"/>
          <p14:tracePt t="66100" x="7315200" y="2794000"/>
          <p14:tracePt t="66117" x="7315200" y="2786063"/>
          <p14:tracePt t="66125" x="7315200" y="2779713"/>
          <p14:tracePt t="66138" x="7308850" y="2771775"/>
          <p14:tracePt t="66149" x="7308850" y="2765425"/>
          <p14:tracePt t="66164" x="7308850" y="2757488"/>
          <p14:tracePt t="66180" x="7308850" y="2751138"/>
          <p14:tracePt t="66290" x="7308850" y="2757488"/>
          <p14:tracePt t="66298" x="7308850" y="2771775"/>
          <p14:tracePt t="66319" x="7308850" y="2779713"/>
          <p14:tracePt t="67803" x="7308850" y="2786063"/>
          <p14:tracePt t="67835" x="7308850" y="2794000"/>
          <p14:tracePt t="68695" x="7308850" y="2800350"/>
          <p14:tracePt t="68705" x="7308850" y="2808288"/>
          <p14:tracePt t="68711" x="7308850" y="2814638"/>
          <p14:tracePt t="68717" x="7308850" y="2828925"/>
          <p14:tracePt t="68734" x="7294563" y="2857500"/>
          <p14:tracePt t="68751" x="7286625" y="2900363"/>
          <p14:tracePt t="68768" x="7280275" y="2971800"/>
          <p14:tracePt t="68785" x="7243763" y="3036888"/>
          <p14:tracePt t="68802" x="7186613" y="3128963"/>
          <p14:tracePt t="68820" x="7165975" y="3194050"/>
          <p14:tracePt t="68835" x="7115175" y="3257550"/>
          <p14:tracePt t="68853" x="7058025" y="3328988"/>
          <p14:tracePt t="68869" x="7000875" y="3400425"/>
          <p14:tracePt t="68886" x="6886575" y="3457575"/>
          <p14:tracePt t="68903" x="6808788" y="3529013"/>
          <p14:tracePt t="68920" x="6665913" y="3657600"/>
          <p14:tracePt t="68936" x="6557963" y="3714750"/>
          <p14:tracePt t="68954" x="6457950" y="3786188"/>
          <p14:tracePt t="68970" x="6380163" y="3836988"/>
          <p14:tracePt t="68987" x="6294438" y="3879850"/>
          <p14:tracePt t="69004" x="6200775" y="3914775"/>
          <p14:tracePt t="69020" x="6137275" y="3971925"/>
          <p14:tracePt t="69037" x="5972175" y="4108450"/>
          <p14:tracePt t="69054" x="5900738" y="4143375"/>
          <p14:tracePt t="69070" x="5757863" y="4200525"/>
          <p14:tracePt t="69088" x="5622925" y="4237038"/>
          <p14:tracePt t="69104" x="5451475" y="4300538"/>
          <p14:tracePt t="69121" x="5308600" y="4394200"/>
          <p14:tracePt t="69138" x="5100638" y="4486275"/>
          <p14:tracePt t="69155" x="5000625" y="4529138"/>
          <p14:tracePt t="69172" x="4937125" y="4572000"/>
          <p14:tracePt t="69188" x="4857750" y="4622800"/>
          <p14:tracePt t="69205" x="4737100" y="4686300"/>
          <p14:tracePt t="69223" x="4608513" y="4722813"/>
          <p14:tracePt t="69226" x="4551363" y="4751388"/>
          <p14:tracePt t="69238" x="4429125" y="4772025"/>
          <p14:tracePt t="69256" x="4214813" y="4794250"/>
          <p14:tracePt t="69272" x="3986213" y="4822825"/>
          <p14:tracePt t="69289" x="3722688" y="4857750"/>
          <p14:tracePt t="69306" x="3479800" y="4914900"/>
          <p14:tracePt t="69323" x="3271838" y="4937125"/>
          <p14:tracePt t="69339" x="3071813" y="4951413"/>
          <p14:tracePt t="69356" x="2928938" y="4951413"/>
          <p14:tracePt t="69373" x="2779713" y="4951413"/>
          <p14:tracePt t="69374" x="2708275" y="4951413"/>
          <p14:tracePt t="69390" x="2614613" y="4957763"/>
          <p14:tracePt t="69407" x="2551113" y="4972050"/>
          <p14:tracePt t="69423" x="2522538" y="4979988"/>
          <p14:tracePt t="69440" x="2500313" y="4986338"/>
          <p14:tracePt t="69457" x="2486025" y="4986338"/>
          <p14:tracePt t="69474" x="2479675" y="5000625"/>
          <p14:tracePt t="69490" x="2471738" y="5008563"/>
          <p14:tracePt t="69508" x="2465388" y="5022850"/>
          <p14:tracePt t="69524" x="2465388" y="5029200"/>
          <p14:tracePt t="69541" x="2457450" y="5057775"/>
          <p14:tracePt t="69558" x="2451100" y="5086350"/>
          <p14:tracePt t="69574" x="2451100" y="5143500"/>
          <p14:tracePt t="69592" x="2443163" y="5180013"/>
          <p14:tracePt t="69608" x="2443163" y="5200650"/>
          <p14:tracePt t="69625" x="2451100" y="5214938"/>
          <p14:tracePt t="69642" x="2493963" y="5214938"/>
          <p14:tracePt t="69659" x="2522538" y="5222875"/>
          <p14:tracePt t="69676" x="2557463" y="5229225"/>
          <p14:tracePt t="69692" x="2586038" y="5237163"/>
          <p14:tracePt t="69710" x="2593975" y="5243513"/>
          <p14:tracePt t="69726" x="2614613" y="5251450"/>
          <p14:tracePt t="69742" x="2622550" y="5257800"/>
          <p14:tracePt t="69759" x="2643188" y="5265738"/>
          <p14:tracePt t="69777" x="2686050" y="5265738"/>
          <p14:tracePt t="69794" x="2771775" y="5286375"/>
          <p14:tracePt t="69810" x="2843213" y="5286375"/>
          <p14:tracePt t="69827" x="2951163" y="5300663"/>
          <p14:tracePt t="69843" x="3022600" y="5300663"/>
          <p14:tracePt t="69860" x="3108325" y="5300663"/>
          <p14:tracePt t="69877" x="3165475" y="5300663"/>
          <p14:tracePt t="69894" x="3186113" y="5294313"/>
          <p14:tracePt t="69913" x="3214688" y="5294313"/>
          <p14:tracePt t="69936" x="3222625" y="5294313"/>
          <p14:tracePt t="69945" x="3228975" y="5294313"/>
          <p14:tracePt t="69961" x="3228975" y="5286375"/>
          <p14:tracePt t="69978" x="3236913" y="5280025"/>
          <p14:tracePt t="69995" x="3265488" y="5272088"/>
          <p14:tracePt t="70011" x="3286125" y="5272088"/>
          <p14:tracePt t="70028" x="3300413" y="5272088"/>
          <p14:tracePt t="70046" x="3328988" y="5272088"/>
          <p14:tracePt t="70062" x="3336925" y="5272088"/>
          <p14:tracePt t="70079" x="3343275" y="5272088"/>
          <p14:tracePt t="70096" x="3343275" y="5265738"/>
          <p14:tracePt t="70256" x="3351213" y="5265738"/>
          <p14:tracePt t="70782" x="3351213" y="5272088"/>
          <p14:tracePt t="71999" x="3351213" y="5280025"/>
          <p14:tracePt t="72021" x="3343275" y="5286375"/>
          <p14:tracePt t="72052" x="3343275" y="5294313"/>
          <p14:tracePt t="72098" x="3343275" y="5300663"/>
          <p14:tracePt t="72122" x="3343275" y="5308600"/>
          <p14:tracePt t="72131" x="3336925" y="5308600"/>
          <p14:tracePt t="72139" x="3336925" y="5314950"/>
          <p14:tracePt t="72147" x="3336925" y="5322888"/>
          <p14:tracePt t="72162" x="3322638" y="5343525"/>
          <p14:tracePt t="72179" x="3314700" y="5351463"/>
          <p14:tracePt t="72196" x="3314700" y="5357813"/>
          <p14:tracePt t="72213" x="3308350" y="5365750"/>
          <p14:tracePt t="72229" x="3308350" y="5372100"/>
          <p14:tracePt t="72233" x="3300413" y="5372100"/>
          <p14:tracePt t="72250" x="3294063" y="5372100"/>
          <p14:tracePt t="72263" x="3286125" y="5380038"/>
          <p14:tracePt t="72279" x="3279775" y="5380038"/>
          <p14:tracePt t="72296" x="3257550" y="5386388"/>
          <p14:tracePt t="72313" x="3243263" y="5394325"/>
          <p14:tracePt t="72330" x="3236913" y="5394325"/>
          <p14:tracePt t="72347" x="3228975" y="5394325"/>
          <p14:tracePt t="72364" x="3222625" y="5394325"/>
          <p14:tracePt t="72381" x="3200400" y="5400675"/>
          <p14:tracePt t="72397" x="3165475" y="5408613"/>
          <p14:tracePt t="72414" x="3143250" y="5408613"/>
          <p14:tracePt t="72431" x="3100388" y="5408613"/>
          <p14:tracePt t="72448" x="3057525" y="5414963"/>
          <p14:tracePt t="72465" x="3008313" y="5422900"/>
          <p14:tracePt t="72482" x="2951163" y="5429250"/>
          <p14:tracePt t="72498" x="2914650" y="5429250"/>
          <p14:tracePt t="72515" x="2908300" y="5429250"/>
          <p14:tracePt t="72533" x="2900363" y="5429250"/>
          <p14:tracePt t="72548" x="2894013" y="5429250"/>
          <p14:tracePt t="72565" x="2886075" y="5429250"/>
          <p14:tracePt t="72582" x="2879725" y="5429250"/>
          <p14:tracePt t="72599" x="2843213" y="5429250"/>
          <p14:tracePt t="72615" x="2822575" y="5437188"/>
          <p14:tracePt t="72632" x="2800350" y="5437188"/>
          <p14:tracePt t="72649" x="2779713" y="5437188"/>
          <p14:tracePt t="72666" x="2743200" y="5437188"/>
          <p14:tracePt t="72683" x="2714625" y="5443538"/>
          <p14:tracePt t="72700" x="2693988" y="5443538"/>
          <p14:tracePt t="72716" x="2686050" y="5443538"/>
          <p14:tracePt t="72733" x="2679700" y="5443538"/>
          <p14:tracePt t="72750" x="2671763" y="5443538"/>
          <p14:tracePt t="72912" x="2657475" y="5443538"/>
          <p14:tracePt t="72928" x="2651125" y="5451475"/>
          <p14:tracePt t="72935" x="2643188" y="5451475"/>
          <p14:tracePt t="72951" x="2622550" y="5457825"/>
          <p14:tracePt t="72958" x="2614613" y="5457825"/>
          <p14:tracePt t="72983" x="2600325" y="5457825"/>
          <p14:tracePt t="73015" x="2593975" y="5457825"/>
          <p14:tracePt t="73060" x="2586038" y="5457825"/>
          <p14:tracePt t="73154" x="2579688" y="5457825"/>
          <p14:tracePt t="73265" x="2586038" y="5457825"/>
          <p14:tracePt t="73294" x="2593975" y="5457825"/>
          <p14:tracePt t="73320" x="2600325" y="5457825"/>
          <p14:tracePt t="73327" x="2608263" y="5457825"/>
          <p14:tracePt t="73343" x="2614613" y="5457825"/>
          <p14:tracePt t="73357" x="2628900" y="5457825"/>
          <p14:tracePt t="73373" x="2636838" y="5457825"/>
          <p14:tracePt t="73390" x="2643188" y="5457825"/>
          <p14:tracePt t="73443" x="2651125" y="5457825"/>
          <p14:tracePt t="73467" x="2657475" y="5457825"/>
          <p14:tracePt t="73475" x="2671763" y="5457825"/>
          <p14:tracePt t="73483" x="2679700" y="5457825"/>
          <p14:tracePt t="73491" x="2686050" y="5457825"/>
          <p14:tracePt t="73506" x="2700338" y="5465763"/>
          <p14:tracePt t="73523" x="2722563" y="5465763"/>
          <p14:tracePt t="73540" x="2757488" y="5465763"/>
          <p14:tracePt t="73557" x="2765425" y="5465763"/>
          <p14:tracePt t="73574" x="2779713" y="5465763"/>
          <p14:tracePt t="73590" x="2800350" y="5472113"/>
          <p14:tracePt t="73607" x="2808288" y="5472113"/>
          <p14:tracePt t="73624" x="2822575" y="5472113"/>
          <p14:tracePt t="73640" x="2836863" y="5486400"/>
          <p14:tracePt t="73658" x="2857500" y="5486400"/>
          <p14:tracePt t="73674" x="2879725" y="5486400"/>
          <p14:tracePt t="73691" x="2894013" y="5486400"/>
          <p14:tracePt t="73708" x="2900363" y="5486400"/>
          <p14:tracePt t="73724" x="2908300" y="5486400"/>
          <p14:tracePt t="74200" x="2908300" y="5480050"/>
          <p14:tracePt t="74217" x="2914650" y="5457825"/>
          <p14:tracePt t="74225" x="2914650" y="5451475"/>
          <p14:tracePt t="74241" x="2914650" y="5443538"/>
          <p14:tracePt t="74702" x="2914650" y="5437188"/>
          <p14:tracePt t="76647" x="2914650" y="5443538"/>
          <p14:tracePt t="76655" x="2914650" y="5457825"/>
          <p14:tracePt t="76664" x="2914650" y="5472113"/>
          <p14:tracePt t="76681" x="2914650" y="5494338"/>
          <p14:tracePt t="76698" x="2900363" y="5522913"/>
          <p14:tracePt t="76716" x="2886075" y="5557838"/>
          <p14:tracePt t="76732" x="2871788" y="5572125"/>
          <p14:tracePt t="76749" x="2865438" y="5600700"/>
          <p14:tracePt t="76766" x="2857500" y="5614988"/>
          <p14:tracePt t="76783" x="2851150" y="5629275"/>
          <p14:tracePt t="76799" x="2828925" y="5651500"/>
          <p14:tracePt t="76816" x="2814638" y="5665788"/>
          <p14:tracePt t="76833" x="2771775" y="5686425"/>
          <p14:tracePt t="76850" x="2751138" y="5700713"/>
          <p14:tracePt t="76867" x="2728913" y="5715000"/>
          <p14:tracePt t="76883" x="2714625" y="5737225"/>
          <p14:tracePt t="76903" x="2700338" y="5743575"/>
          <p14:tracePt t="76917" x="2693988" y="5751513"/>
          <p14:tracePt t="76918" x="2693988" y="5757863"/>
          <p14:tracePt t="76934" x="2679700" y="5757863"/>
          <p14:tracePt t="76951" x="2671763" y="5765800"/>
          <p14:tracePt t="76967" x="2665413" y="5772150"/>
          <p14:tracePt t="76984" x="2657475" y="5772150"/>
          <p14:tracePt t="77018" x="2651125" y="5780088"/>
          <p14:tracePt t="77036" x="2636838" y="5794375"/>
          <p14:tracePt t="77052" x="2622550" y="5794375"/>
          <p14:tracePt t="77068" x="2614613" y="5800725"/>
          <p14:tracePt t="77085" x="2600325" y="5800725"/>
          <p14:tracePt t="77101" x="2600325" y="5808663"/>
          <p14:tracePt t="78397" x="2593975" y="5815013"/>
          <p14:tracePt t="78404" x="2579688" y="5815013"/>
          <p14:tracePt t="78412" x="2571750" y="5822950"/>
          <p14:tracePt t="78429" x="2565400" y="5822950"/>
          <p14:tracePt t="78445" x="2551113" y="5837238"/>
          <p14:tracePt t="78463" x="2543175" y="5837238"/>
          <p14:tracePt t="78479" x="2536825" y="5837238"/>
          <p14:tracePt t="78496" x="2522538" y="5843588"/>
          <p14:tracePt t="78513" x="2514600" y="5851525"/>
          <p14:tracePt t="78529" x="2500313" y="5865813"/>
          <p14:tracePt t="78547" x="2486025" y="5872163"/>
          <p14:tracePt t="78564" x="2471738" y="5886450"/>
          <p14:tracePt t="78580" x="2465388" y="5894388"/>
          <p14:tracePt t="78598" x="2451100" y="5894388"/>
          <p14:tracePt t="78613" x="2443163" y="5900738"/>
          <p14:tracePt t="78634" x="2436813" y="5900738"/>
          <p14:tracePt t="78669" x="2428875" y="5900738"/>
          <p14:tracePt t="78685" x="2422525" y="5900738"/>
          <p14:tracePt t="78693" x="2414588" y="5900738"/>
          <p14:tracePt t="78701" x="2400300" y="5900738"/>
          <p14:tracePt t="78715" x="2386013" y="5900738"/>
          <p14:tracePt t="78731" x="2351088" y="5915025"/>
          <p14:tracePt t="78748" x="2322513" y="5915025"/>
          <p14:tracePt t="78765" x="2286000" y="5915025"/>
          <p14:tracePt t="78781" x="2257425" y="5915025"/>
          <p14:tracePt t="78799" x="2243138" y="5915025"/>
          <p14:tracePt t="78816" x="2214563" y="5915025"/>
          <p14:tracePt t="78818" x="2200275" y="5915025"/>
          <p14:tracePt t="78832" x="2179638" y="5915025"/>
          <p14:tracePt t="78849" x="2151063" y="5894388"/>
          <p14:tracePt t="78866" x="2128838" y="5880100"/>
          <p14:tracePt t="78883" x="2108200" y="5865813"/>
          <p14:tracePt t="78899" x="2100263" y="5851525"/>
          <p14:tracePt t="78916" x="2100263" y="5815013"/>
          <p14:tracePt t="78933" x="2093913" y="5780088"/>
          <p14:tracePt t="78951" x="2065338" y="5708650"/>
          <p14:tracePt t="78967" x="2065338" y="5672138"/>
          <p14:tracePt t="78983" x="2065338" y="5637213"/>
          <p14:tracePt t="79000" x="2065338" y="5614988"/>
          <p14:tracePt t="79017" x="2065338" y="5580063"/>
          <p14:tracePt t="79034" x="2065338" y="5543550"/>
          <p14:tracePt t="79037" x="2065338" y="5522913"/>
          <p14:tracePt t="79050" x="2079625" y="5494338"/>
          <p14:tracePt t="79067" x="2122488" y="5408613"/>
          <p14:tracePt t="79084" x="2165350" y="5351463"/>
          <p14:tracePt t="79101" x="2243138" y="5300663"/>
          <p14:tracePt t="79118" x="2293938" y="5280025"/>
          <p14:tracePt t="79134" x="2379663" y="5251450"/>
          <p14:tracePt t="79151" x="2500313" y="5180013"/>
          <p14:tracePt t="79168" x="2608263" y="5100638"/>
          <p14:tracePt t="79185" x="2728913" y="5029200"/>
          <p14:tracePt t="79201" x="2851150" y="4972050"/>
          <p14:tracePt t="79219" x="3008313" y="4929188"/>
          <p14:tracePt t="79237" x="3222625" y="4922838"/>
          <p14:tracePt t="79252" x="3443288" y="4879975"/>
          <p14:tracePt t="79255" x="3636963" y="4865688"/>
          <p14:tracePt t="79269" x="3843338" y="4772025"/>
          <p14:tracePt t="79286" x="4465638" y="4522788"/>
          <p14:tracePt t="79303" x="4879975" y="4294188"/>
          <p14:tracePt t="79320" x="5414963" y="4079875"/>
          <p14:tracePt t="79336" x="5908675" y="3836988"/>
          <p14:tracePt t="79353" x="6343650" y="3665538"/>
          <p14:tracePt t="79370" x="6600825" y="3579813"/>
          <p14:tracePt t="79387" x="6800850" y="3508375"/>
          <p14:tracePt t="79404" x="7000875" y="3451225"/>
          <p14:tracePt t="79420" x="7123113" y="3365500"/>
          <p14:tracePt t="79437" x="7194550" y="3294063"/>
          <p14:tracePt t="79454" x="7237413" y="3194050"/>
          <p14:tracePt t="79470" x="7258050" y="3114675"/>
          <p14:tracePt t="79488" x="7265988" y="3094038"/>
          <p14:tracePt t="79505" x="7272338" y="3094038"/>
          <p14:tracePt t="79521" x="7280275" y="3079750"/>
          <p14:tracePt t="79538" x="7280275" y="3071813"/>
          <p14:tracePt t="79554" x="7286625" y="3051175"/>
          <p14:tracePt t="79571" x="7308850" y="3014663"/>
          <p14:tracePt t="79588" x="7315200" y="2979738"/>
          <p14:tracePt t="79605" x="7323138" y="2965450"/>
          <p14:tracePt t="79622" x="7329488" y="2957513"/>
          <p14:tracePt t="79897" x="7323138" y="2979738"/>
          <p14:tracePt t="79903" x="7300913" y="3014663"/>
          <p14:tracePt t="79911" x="7286625" y="3071813"/>
          <p14:tracePt t="79925" x="7258050" y="3122613"/>
          <p14:tracePt t="79942" x="7165975" y="3257550"/>
          <p14:tracePt t="79958" x="7072313" y="3357563"/>
          <p14:tracePt t="79975" x="6929438" y="3471863"/>
          <p14:tracePt t="79991" x="6723063" y="3594100"/>
          <p14:tracePt t="80008" x="6472238" y="3800475"/>
          <p14:tracePt t="80025" x="6115050" y="4057650"/>
          <p14:tracePt t="80028" x="5886450" y="4214813"/>
          <p14:tracePt t="80042" x="5686425" y="4365625"/>
          <p14:tracePt t="80060" x="5143500" y="4794250"/>
          <p14:tracePt t="80075" x="4894263" y="5014913"/>
          <p14:tracePt t="80092" x="4729163" y="5129213"/>
          <p14:tracePt t="80111" x="4586288" y="5186363"/>
          <p14:tracePt t="80126" x="4429125" y="5257800"/>
          <p14:tracePt t="80142" x="4257675" y="5337175"/>
          <p14:tracePt t="80160" x="4057650" y="5437188"/>
          <p14:tracePt t="80176" x="3979863" y="5494338"/>
          <p14:tracePt t="80193" x="3894138" y="5565775"/>
          <p14:tracePt t="80210" x="3822700" y="5651500"/>
          <p14:tracePt t="80226" x="3736975" y="5708650"/>
          <p14:tracePt t="80243" x="3671888" y="5757863"/>
          <p14:tracePt t="80260" x="3565525" y="5808663"/>
          <p14:tracePt t="80263" x="3494088" y="5851525"/>
          <p14:tracePt t="80277" x="3414713" y="5886450"/>
          <p14:tracePt t="80294" x="3200400" y="5986463"/>
          <p14:tracePt t="80311" x="2957513" y="6100763"/>
          <p14:tracePt t="80328" x="2771775" y="6223000"/>
          <p14:tracePt t="80346" x="2651125" y="6272213"/>
          <p14:tracePt t="80361" x="2579688" y="6300788"/>
          <p14:tracePt t="80378" x="2500313" y="6329363"/>
          <p14:tracePt t="80394" x="2486025" y="6329363"/>
          <p14:tracePt t="80615" x="2486025" y="6323013"/>
          <p14:tracePt t="80623" x="2486025" y="6300788"/>
          <p14:tracePt t="80632" x="2486025" y="6280150"/>
          <p14:tracePt t="80647" x="2486025" y="6237288"/>
          <p14:tracePt t="80663" x="2486025" y="6223000"/>
          <p14:tracePt t="80680" x="2486025" y="6215063"/>
          <p14:tracePt t="82748" x="2493963" y="6215063"/>
          <p14:tracePt t="82754" x="2514600" y="6215063"/>
          <p14:tracePt t="82763" x="2528888" y="6215063"/>
          <p14:tracePt t="82783" x="2579688" y="6215063"/>
          <p14:tracePt t="82797" x="2636838" y="6200775"/>
          <p14:tracePt t="82814" x="2693988" y="6180138"/>
          <p14:tracePt t="82830" x="2757488" y="6172200"/>
          <p14:tracePt t="82833" x="2794000" y="6165850"/>
          <p14:tracePt t="82848" x="2836863" y="6165850"/>
          <p14:tracePt t="82864" x="2871788" y="6165850"/>
          <p14:tracePt t="82881" x="2914650" y="6165850"/>
          <p14:tracePt t="82898" x="2965450" y="6165850"/>
          <p14:tracePt t="82916" x="3008313" y="6157913"/>
          <p14:tracePt t="82932" x="3043238" y="6151563"/>
          <p14:tracePt t="82949" x="3086100" y="6129338"/>
          <p14:tracePt t="82965" x="3128963" y="6108700"/>
          <p14:tracePt t="82982" x="3151188" y="6108700"/>
          <p14:tracePt t="82999" x="3179763" y="6086475"/>
          <p14:tracePt t="83015" x="3214688" y="6080125"/>
          <p14:tracePt t="83032" x="3251200" y="6051550"/>
          <p14:tracePt t="83049" x="3279775" y="6022975"/>
          <p14:tracePt t="83066" x="3300413" y="5986463"/>
          <p14:tracePt t="83083" x="3328988" y="5972175"/>
          <p14:tracePt t="83100" x="3343275" y="5965825"/>
          <p14:tracePt t="83117" x="3371850" y="5951538"/>
          <p14:tracePt t="83133" x="3408363" y="5915025"/>
          <p14:tracePt t="83150" x="3471863" y="5880100"/>
          <p14:tracePt t="83167" x="3514725" y="5829300"/>
          <p14:tracePt t="83184" x="3643313" y="5737225"/>
          <p14:tracePt t="83200" x="3736975" y="5708650"/>
          <p14:tracePt t="83217" x="3822700" y="5657850"/>
          <p14:tracePt t="83234" x="3871913" y="5622925"/>
          <p14:tracePt t="83251" x="3922713" y="5600700"/>
          <p14:tracePt t="83256" x="3929063" y="5586413"/>
          <p14:tracePt t="83267" x="3937000" y="5586413"/>
          <p14:tracePt t="83284" x="3943350" y="5572125"/>
          <p14:tracePt t="83301" x="3951288" y="5572125"/>
          <p14:tracePt t="83512" x="3951288" y="5580063"/>
          <p14:tracePt t="83530" x="3951288" y="5586413"/>
          <p14:tracePt t="83616" x="3943350" y="5586413"/>
          <p14:tracePt t="85099" x="3937000" y="5586413"/>
          <p14:tracePt t="85136" x="3929063" y="5586413"/>
          <p14:tracePt t="85574" x="3922713" y="5586413"/>
          <p14:tracePt t="85662" x="3914775" y="5586413"/>
          <p14:tracePt t="88627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테스트 프로그램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5</a:t>
                </a:r>
                <a:r>
                  <a:rPr lang="ko-KR" altLang="en-US" dirty="0" smtClean="0"/>
                  <a:t>장 원형 큐 테스트 코드와 동일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객체 생성만 다름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용량 제한이 없고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삽입</a:t>
                </a:r>
                <a:r>
                  <a:rPr lang="en-US" altLang="ko-KR" dirty="0" smtClean="0"/>
                  <a:t>/</a:t>
                </a:r>
                <a:r>
                  <a:rPr lang="ko-KR" altLang="en-US" dirty="0" smtClean="0"/>
                  <a:t>삭제가 모두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82" y="2078850"/>
            <a:ext cx="8062555" cy="194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1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80"/>
    </mc:Choice>
    <mc:Fallback xmlns="">
      <p:transition spd="slow" advTm="3928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191" x="7443788" y="4165600"/>
          <p14:tracePt t="5421" x="7437438" y="4165600"/>
          <p14:tracePt t="5428" x="7429500" y="4165600"/>
          <p14:tracePt t="5437" x="7408863" y="4165600"/>
          <p14:tracePt t="5452" x="7366000" y="4165600"/>
          <p14:tracePt t="5469" x="7265988" y="4157663"/>
          <p14:tracePt t="5486" x="7151688" y="4157663"/>
          <p14:tracePt t="5503" x="7029450" y="4179888"/>
          <p14:tracePt t="5519" x="6951663" y="4179888"/>
          <p14:tracePt t="5538" x="6837363" y="4171950"/>
          <p14:tracePt t="5553" x="6765925" y="4165600"/>
          <p14:tracePt t="5569" x="6651625" y="4157663"/>
          <p14:tracePt t="5586" x="6508750" y="4129088"/>
          <p14:tracePt t="5603" x="6357938" y="4129088"/>
          <p14:tracePt t="5620" x="6143625" y="4100513"/>
          <p14:tracePt t="5637" x="5965825" y="4100513"/>
          <p14:tracePt t="5654" x="5829300" y="4079875"/>
          <p14:tracePt t="5658" x="5757863" y="4057650"/>
          <p14:tracePt t="5672" x="5594350" y="4029075"/>
          <p14:tracePt t="5687" x="5514975" y="4029075"/>
          <p14:tracePt t="5704" x="5380038" y="4043363"/>
          <p14:tracePt t="5721" x="5286375" y="4051300"/>
          <p14:tracePt t="5737" x="5186363" y="4051300"/>
          <p14:tracePt t="5755" x="5037138" y="4051300"/>
          <p14:tracePt t="5772" x="4972050" y="4051300"/>
          <p14:tracePt t="5788" x="4879975" y="4029075"/>
          <p14:tracePt t="5805" x="4786313" y="4008438"/>
          <p14:tracePt t="5822" x="4714875" y="3971925"/>
          <p14:tracePt t="5839" x="4657725" y="3943350"/>
          <p14:tracePt t="5856" x="4651375" y="3937000"/>
          <p14:tracePt t="5859" x="4637088" y="3937000"/>
          <p14:tracePt t="5872" x="4614863" y="3929063"/>
          <p14:tracePt t="5889" x="4586288" y="3922713"/>
          <p14:tracePt t="5905" x="4579938" y="3922713"/>
          <p14:tracePt t="5923" x="4572000" y="3922713"/>
          <p14:tracePt t="5939" x="4537075" y="3929063"/>
          <p14:tracePt t="5956" x="4494213" y="3937000"/>
          <p14:tracePt t="5973" x="4429125" y="3951288"/>
          <p14:tracePt t="5990" x="4371975" y="3965575"/>
          <p14:tracePt t="6007" x="4286250" y="3965575"/>
          <p14:tracePt t="6023" x="4257675" y="3971925"/>
          <p14:tracePt t="6040" x="4214813" y="3986213"/>
          <p14:tracePt t="6057" x="4186238" y="4008438"/>
          <p14:tracePt t="6074" x="4165600" y="4022725"/>
          <p14:tracePt t="6092" x="4151313" y="4022725"/>
          <p14:tracePt t="6107" x="4143375" y="4022725"/>
          <p14:tracePt t="6124" x="4114800" y="4029075"/>
          <p14:tracePt t="6141" x="4086225" y="4043363"/>
          <p14:tracePt t="6157" x="4051300" y="4065588"/>
          <p14:tracePt t="6174" x="3986213" y="4108450"/>
          <p14:tracePt t="6191" x="3914775" y="4157663"/>
          <p14:tracePt t="6208" x="3829050" y="4194175"/>
          <p14:tracePt t="6212" x="3800475" y="4257675"/>
          <p14:tracePt t="6225" x="3736975" y="4379913"/>
          <p14:tracePt t="6242" x="3657600" y="4437063"/>
          <p14:tracePt t="6258" x="3586163" y="4443413"/>
          <p14:tracePt t="6275" x="3529013" y="4443413"/>
          <p14:tracePt t="6292" x="3514725" y="4451350"/>
          <p14:tracePt t="6309" x="3486150" y="4451350"/>
          <p14:tracePt t="6326" x="3465513" y="4451350"/>
          <p14:tracePt t="6329" x="3457575" y="4451350"/>
          <p14:tracePt t="6342" x="3414713" y="4457700"/>
          <p14:tracePt t="6360" x="3371850" y="4465638"/>
          <p14:tracePt t="6377" x="3322638" y="4465638"/>
          <p14:tracePt t="6393" x="3271838" y="4471988"/>
          <p14:tracePt t="6409" x="3214688" y="4471988"/>
          <p14:tracePt t="6427" x="3151188" y="4471988"/>
          <p14:tracePt t="6443" x="3122613" y="4471988"/>
          <p14:tracePt t="6460" x="3100388" y="4479925"/>
          <p14:tracePt t="6477" x="3094038" y="4479925"/>
          <p14:tracePt t="6495" x="3086100" y="4479925"/>
          <p14:tracePt t="6510" x="3079750" y="4479925"/>
          <p14:tracePt t="7079" x="3079750" y="4486275"/>
          <p14:tracePt t="7093" x="3071813" y="4486275"/>
          <p14:tracePt t="7156" x="3065463" y="4486275"/>
          <p14:tracePt t="7171" x="3057525" y="4494213"/>
          <p14:tracePt t="7186" x="3051175" y="4500563"/>
          <p14:tracePt t="7194" x="3043238" y="4500563"/>
          <p14:tracePt t="7202" x="3036888" y="4508500"/>
          <p14:tracePt t="7217" x="3022600" y="4522788"/>
          <p14:tracePt t="7233" x="2979738" y="4572000"/>
          <p14:tracePt t="7250" x="2943225" y="4594225"/>
          <p14:tracePt t="7267" x="2908300" y="4614863"/>
          <p14:tracePt t="7283" x="2843213" y="4629150"/>
          <p14:tracePt t="7300" x="2814638" y="4629150"/>
          <p14:tracePt t="7318" x="2779713" y="4629150"/>
          <p14:tracePt t="7334" x="2771775" y="4629150"/>
          <p14:tracePt t="7351" x="2751138" y="4629150"/>
          <p14:tracePt t="7384" x="2736850" y="4629150"/>
          <p14:tracePt t="7483" x="2736850" y="4622800"/>
          <p14:tracePt t="7492" x="2743200" y="4622800"/>
          <p14:tracePt t="7502" x="2751138" y="4622800"/>
          <p14:tracePt t="7518" x="2757488" y="4614863"/>
          <p14:tracePt t="7536" x="2771775" y="4614863"/>
          <p14:tracePt t="7553" x="2794000" y="4614863"/>
          <p14:tracePt t="7556" x="2794000" y="4608513"/>
          <p14:tracePt t="7569" x="2814638" y="4608513"/>
          <p14:tracePt t="7587" x="2851150" y="4600575"/>
          <p14:tracePt t="7603" x="2922588" y="4600575"/>
          <p14:tracePt t="7620" x="2986088" y="4586288"/>
          <p14:tracePt t="7637" x="3086100" y="4586288"/>
          <p14:tracePt t="7653" x="3128963" y="4586288"/>
          <p14:tracePt t="7670" x="3214688" y="4586288"/>
          <p14:tracePt t="7687" x="3265488" y="4586288"/>
          <p14:tracePt t="7703" x="3308350" y="4594225"/>
          <p14:tracePt t="7720" x="3343275" y="4600575"/>
          <p14:tracePt t="7737" x="3357563" y="4608513"/>
          <p14:tracePt t="7754" x="3386138" y="4608513"/>
          <p14:tracePt t="7771" x="3457575" y="4614863"/>
          <p14:tracePt t="7787" x="3557588" y="4637088"/>
          <p14:tracePt t="7804" x="3622675" y="4643438"/>
          <p14:tracePt t="7821" x="3700463" y="4643438"/>
          <p14:tracePt t="7838" x="3765550" y="4665663"/>
          <p14:tracePt t="7855" x="3808413" y="4665663"/>
          <p14:tracePt t="7873" x="3851275" y="4665663"/>
          <p14:tracePt t="7889" x="3857625" y="4665663"/>
          <p14:tracePt t="7905" x="3865563" y="4665663"/>
          <p14:tracePt t="8296" x="3871913" y="4665663"/>
          <p14:tracePt t="8312" x="3894138" y="4665663"/>
          <p14:tracePt t="8319" x="3908425" y="4665663"/>
          <p14:tracePt t="8327" x="3929063" y="4665663"/>
          <p14:tracePt t="8342" x="3994150" y="4665663"/>
          <p14:tracePt t="8359" x="4071938" y="4665663"/>
          <p14:tracePt t="8376" x="4151313" y="4657725"/>
          <p14:tracePt t="8392" x="4314825" y="4657725"/>
          <p14:tracePt t="8409" x="4408488" y="4657725"/>
          <p14:tracePt t="8427" x="4486275" y="4657725"/>
          <p14:tracePt t="8428" x="4508500" y="4657725"/>
          <p14:tracePt t="8443" x="4608513" y="4672013"/>
          <p14:tracePt t="8460" x="4672013" y="4679950"/>
          <p14:tracePt t="8476" x="4751388" y="4686300"/>
          <p14:tracePt t="8493" x="4837113" y="4686300"/>
          <p14:tracePt t="8510" x="4908550" y="4694238"/>
          <p14:tracePt t="8527" x="4965700" y="4694238"/>
          <p14:tracePt t="8543" x="5022850" y="4694238"/>
          <p14:tracePt t="8561" x="5051425" y="4694238"/>
          <p14:tracePt t="8577" x="5065713" y="4694238"/>
          <p14:tracePt t="8594" x="5086350" y="4694238"/>
          <p14:tracePt t="8611" x="5100638" y="4694238"/>
          <p14:tracePt t="8627" x="5129213" y="4686300"/>
          <p14:tracePt t="8644" x="5194300" y="4672013"/>
          <p14:tracePt t="8661" x="5280025" y="4651375"/>
          <p14:tracePt t="8678" x="5343525" y="4651375"/>
          <p14:tracePt t="8696" x="5429250" y="4637088"/>
          <p14:tracePt t="8712" x="5500688" y="4629150"/>
          <p14:tracePt t="8729" x="5537200" y="4629150"/>
          <p14:tracePt t="8745" x="5551488" y="4629150"/>
          <p14:tracePt t="8762" x="5580063" y="4629150"/>
          <p14:tracePt t="8781" x="5600700" y="4622800"/>
          <p14:tracePt t="8796" x="5614988" y="4614863"/>
          <p14:tracePt t="8812" x="5622925" y="4614863"/>
          <p14:tracePt t="8830" x="5686425" y="4614863"/>
          <p14:tracePt t="8846" x="5729288" y="4608513"/>
          <p14:tracePt t="8863" x="5772150" y="4594225"/>
          <p14:tracePt t="8866" x="5808663" y="4586288"/>
          <p14:tracePt t="8879" x="5829300" y="4586288"/>
          <p14:tracePt t="8897" x="5872163" y="4586288"/>
          <p14:tracePt t="8913" x="5900738" y="4586288"/>
          <p14:tracePt t="8930" x="5922963" y="4579938"/>
          <p14:tracePt t="8947" x="5937250" y="4579938"/>
          <p14:tracePt t="8966" x="5951538" y="4572000"/>
          <p14:tracePt t="8981" x="5957888" y="4572000"/>
          <p14:tracePt t="8997" x="5972175" y="4572000"/>
          <p14:tracePt t="9014" x="5980113" y="4572000"/>
          <p14:tracePt t="9031" x="5986463" y="4572000"/>
          <p14:tracePt t="9047" x="6000750" y="4572000"/>
          <p14:tracePt t="9064" x="6008688" y="4572000"/>
          <p14:tracePt t="9081" x="6029325" y="4572000"/>
          <p14:tracePt t="9098" x="6043613" y="4572000"/>
          <p14:tracePt t="9115" x="6065838" y="4572000"/>
          <p14:tracePt t="9133" x="6072188" y="4572000"/>
          <p14:tracePt t="9148" x="6086475" y="4572000"/>
          <p14:tracePt t="9165" x="6100763" y="4572000"/>
          <p14:tracePt t="9182" x="6115050" y="4572000"/>
          <p14:tracePt t="9198" x="6143625" y="4572000"/>
          <p14:tracePt t="9216" x="6157913" y="4572000"/>
          <p14:tracePt t="9232" x="6186488" y="4572000"/>
          <p14:tracePt t="9249" x="6208713" y="4572000"/>
          <p14:tracePt t="9267" x="6215063" y="4572000"/>
          <p14:tracePt t="9282" x="6229350" y="4572000"/>
          <p14:tracePt t="9300" x="6237288" y="4572000"/>
          <p14:tracePt t="9317" x="6243638" y="4572000"/>
          <p14:tracePt t="9368" x="6251575" y="4572000"/>
          <p14:tracePt t="9383" x="6257925" y="4572000"/>
          <p14:tracePt t="9398" x="6272213" y="4572000"/>
          <p14:tracePt t="9403" x="6272213" y="4579938"/>
          <p14:tracePt t="9418" x="6280150" y="4579938"/>
          <p14:tracePt t="9437" x="6286500" y="4579938"/>
          <p14:tracePt t="9454" x="6294438" y="4579938"/>
          <p14:tracePt t="9467" x="6300788" y="4579938"/>
          <p14:tracePt t="9655" x="6308725" y="4579938"/>
          <p14:tracePt t="9671" x="6308725" y="4586288"/>
          <p14:tracePt t="9678" x="6308725" y="4594225"/>
          <p14:tracePt t="9693" x="6315075" y="4600575"/>
          <p14:tracePt t="9703" x="6315075" y="4608513"/>
          <p14:tracePt t="9720" x="6315075" y="4629150"/>
          <p14:tracePt t="9736" x="6315075" y="4651375"/>
          <p14:tracePt t="9753" x="6315075" y="4672013"/>
          <p14:tracePt t="9770" x="6315075" y="4679950"/>
          <p14:tracePt t="9787" x="6315075" y="4694238"/>
          <p14:tracePt t="9804" x="6315075" y="4700588"/>
          <p14:tracePt t="9820" x="6315075" y="4708525"/>
          <p14:tracePt t="9850" x="6315075" y="4714875"/>
          <p14:tracePt t="9859" x="6315075" y="4722813"/>
          <p14:tracePt t="9874" x="6315075" y="4729163"/>
          <p14:tracePt t="9891" x="6315075" y="4743450"/>
          <p14:tracePt t="9904" x="6315075" y="4751388"/>
          <p14:tracePt t="9922" x="6300788" y="4772025"/>
          <p14:tracePt t="9938" x="6300788" y="4786313"/>
          <p14:tracePt t="9972" x="6300788" y="4794250"/>
          <p14:tracePt t="9991" x="6300788" y="4800600"/>
          <p14:tracePt t="10007" x="6300788" y="4808538"/>
          <p14:tracePt t="10031" x="6300788" y="4814888"/>
          <p14:tracePt t="10038" x="6300788" y="4822825"/>
          <p14:tracePt t="10056" x="6294438" y="4829175"/>
          <p14:tracePt t="10072" x="6294438" y="4837113"/>
          <p14:tracePt t="10089" x="6294438" y="4851400"/>
          <p14:tracePt t="10107" x="6294438" y="4857750"/>
          <p14:tracePt t="10123" x="6286500" y="4865688"/>
          <p14:tracePt t="10140" x="6286500" y="4872038"/>
          <p14:tracePt t="10226" x="6280150" y="4879975"/>
          <p14:tracePt t="36143" x="6265863" y="4879975"/>
          <p14:tracePt t="36151" x="6257925" y="4865688"/>
          <p14:tracePt t="36165" x="6251575" y="4837113"/>
          <p14:tracePt t="36181" x="6243638" y="4822825"/>
          <p14:tracePt t="36215" x="6243638" y="4814888"/>
          <p14:tracePt t="36650" x="6243638" y="4822825"/>
          <p14:tracePt t="36658" x="6237288" y="4829175"/>
          <p14:tracePt t="36668" x="6237288" y="4837113"/>
          <p14:tracePt t="36686" x="6237288" y="4851400"/>
          <p14:tracePt t="36703" x="6237288" y="4872038"/>
          <p14:tracePt t="36736" x="6237288" y="4886325"/>
          <p14:tracePt t="36752" x="6237288" y="4900613"/>
          <p14:tracePt t="36770" x="6237288" y="4914900"/>
          <p14:tracePt t="36786" x="6237288" y="4951413"/>
          <p14:tracePt t="36803" x="6237288" y="4972050"/>
          <p14:tracePt t="36820" x="6237288" y="5000625"/>
          <p14:tracePt t="36839" x="6237288" y="5037138"/>
          <p14:tracePt t="36853" x="6237288" y="5065713"/>
          <p14:tracePt t="36870" x="6237288" y="5072063"/>
          <p14:tracePt t="38922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905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감사합니다</a:t>
            </a:r>
            <a:r>
              <a:rPr lang="en-US" altLang="ko-KR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</a:t>
            </a:r>
          </a:p>
        </p:txBody>
      </p:sp>
      <p:pic>
        <p:nvPicPr>
          <p:cNvPr id="43012" name="Picture 4" descr="question clipart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00" y="1505930"/>
            <a:ext cx="4680520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0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58"/>
    </mc:Choice>
    <mc:Fallback xmlns="">
      <p:transition spd="slow" advTm="6465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2033845"/>
            <a:ext cx="7820025" cy="3819525"/>
          </a:xfrm>
          <a:prstGeom prst="rect">
            <a:avLst/>
          </a:prstGeom>
        </p:spPr>
      </p:pic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연결된 </a:t>
            </a:r>
            <a:r>
              <a:rPr lang="ko-KR" altLang="en-US" dirty="0"/>
              <a:t>구조란</a:t>
            </a:r>
            <a:r>
              <a:rPr lang="en-US" altLang="ko-KR" dirty="0"/>
              <a:t>?</a:t>
            </a:r>
            <a:endParaRPr lang="ko-KR" altLang="en-US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493785"/>
            <a:ext cx="8289630" cy="47822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연결된 구조는 흩어진 데이터를 링크로 연결해서 </a:t>
            </a:r>
            <a:r>
              <a:rPr lang="ko-KR" altLang="en-US" dirty="0" smtClean="0"/>
              <a:t>관리</a:t>
            </a: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8526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877"/>
    </mc:Choice>
    <mc:Fallback xmlns="">
      <p:transition spd="slow" advTm="40287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1932" x="5629275" y="4894263"/>
          <p14:tracePt t="22066" x="5600700" y="4894263"/>
          <p14:tracePt t="22072" x="5565775" y="4894263"/>
          <p14:tracePt t="22080" x="5494338" y="4894263"/>
          <p14:tracePt t="22092" x="5437188" y="4908550"/>
          <p14:tracePt t="22110" x="5308600" y="4951413"/>
          <p14:tracePt t="22127" x="5043488" y="4994275"/>
          <p14:tracePt t="22144" x="4829175" y="4994275"/>
          <p14:tracePt t="22162" x="4608513" y="5000625"/>
          <p14:tracePt t="22179" x="4371975" y="5000625"/>
          <p14:tracePt t="22196" x="4079875" y="5008563"/>
          <p14:tracePt t="22213" x="3708400" y="5037138"/>
          <p14:tracePt t="22230" x="3465513" y="5037138"/>
          <p14:tracePt t="22247" x="3265488" y="5051425"/>
          <p14:tracePt t="22265" x="3043238" y="5057775"/>
          <p14:tracePt t="22281" x="2922588" y="5065713"/>
          <p14:tracePt t="22299" x="2800350" y="5080000"/>
          <p14:tracePt t="22315" x="2751138" y="5086350"/>
          <p14:tracePt t="22333" x="2714625" y="5086350"/>
          <p14:tracePt t="22350" x="2671763" y="5086350"/>
          <p14:tracePt t="22367" x="2636838" y="5086350"/>
          <p14:tracePt t="22384" x="2586038" y="5094288"/>
          <p14:tracePt t="22387" x="2557463" y="5108575"/>
          <p14:tracePt t="22401" x="2486025" y="5122863"/>
          <p14:tracePt t="22419" x="2451100" y="5122863"/>
          <p14:tracePt t="22436" x="2393950" y="5122863"/>
          <p14:tracePt t="22452" x="2322513" y="5122863"/>
          <p14:tracePt t="22470" x="2265363" y="5114925"/>
          <p14:tracePt t="22487" x="2157413" y="5094288"/>
          <p14:tracePt t="22504" x="2114550" y="5086350"/>
          <p14:tracePt t="22521" x="2071688" y="5086350"/>
          <p14:tracePt t="22538" x="2043113" y="5086350"/>
          <p14:tracePt t="22556" x="1979613" y="5080000"/>
          <p14:tracePt t="22572" x="1922463" y="5072063"/>
          <p14:tracePt t="22590" x="1865313" y="5072063"/>
          <p14:tracePt t="22607" x="1828800" y="5072063"/>
          <p14:tracePt t="22624" x="1793875" y="5072063"/>
          <p14:tracePt t="22641" x="1779588" y="5072063"/>
          <p14:tracePt t="22658" x="1757363" y="5065713"/>
          <p14:tracePt t="22675" x="1743075" y="5065713"/>
          <p14:tracePt t="22693" x="1714500" y="5065713"/>
          <p14:tracePt t="22710" x="1693863" y="5065713"/>
          <p14:tracePt t="22726" x="1671638" y="5065713"/>
          <p14:tracePt t="22744" x="1665288" y="5065713"/>
          <p14:tracePt t="22829" x="1657350" y="5065713"/>
          <p14:tracePt t="22837" x="1643063" y="5065713"/>
          <p14:tracePt t="22846" x="1636713" y="5065713"/>
          <p14:tracePt t="22863" x="1628775" y="5065713"/>
          <p14:tracePt t="22947" x="1622425" y="5065713"/>
          <p14:tracePt t="23230" x="1628775" y="5065713"/>
          <p14:tracePt t="23236" x="1636713" y="5065713"/>
          <p14:tracePt t="23244" x="1643063" y="5065713"/>
          <p14:tracePt t="23259" x="1651000" y="5065713"/>
          <p14:tracePt t="23275" x="1671638" y="5065713"/>
          <p14:tracePt t="23292" x="1679575" y="5065713"/>
          <p14:tracePt t="23309" x="1685925" y="5065713"/>
          <p14:tracePt t="23327" x="1693863" y="5065713"/>
          <p14:tracePt t="23344" x="1708150" y="5065713"/>
          <p14:tracePt t="23361" x="1714500" y="5065713"/>
          <p14:tracePt t="23378" x="1728788" y="5065713"/>
          <p14:tracePt t="23412" x="1736725" y="5065713"/>
          <p14:tracePt t="23432" x="1743075" y="5065713"/>
          <p14:tracePt t="23456" x="1757363" y="5065713"/>
          <p14:tracePt t="23478" x="1765300" y="5065713"/>
          <p14:tracePt t="23486" x="1771650" y="5065713"/>
          <p14:tracePt t="23503" x="1779588" y="5065713"/>
          <p14:tracePt t="23518" x="1785938" y="5057775"/>
          <p14:tracePt t="23535" x="1793875" y="5057775"/>
          <p14:tracePt t="23552" x="1808163" y="5057775"/>
          <p14:tracePt t="23566" x="1814513" y="5057775"/>
          <p14:tracePt t="23584" x="1822450" y="5057775"/>
          <p14:tracePt t="23601" x="1828800" y="5057775"/>
          <p14:tracePt t="23621" x="1836738" y="5057775"/>
          <p14:tracePt t="23683" x="1843088" y="5057775"/>
          <p14:tracePt t="23715" x="1851025" y="5057775"/>
          <p14:tracePt t="24002" x="1843088" y="5057775"/>
          <p14:tracePt t="24035" x="1836738" y="5057775"/>
          <p14:tracePt t="24042" x="1828800" y="5057775"/>
          <p14:tracePt t="24051" x="1822450" y="5057775"/>
          <p14:tracePt t="24064" x="1800225" y="5057775"/>
          <p14:tracePt t="24081" x="1785938" y="5057775"/>
          <p14:tracePt t="24097" x="1765300" y="5057775"/>
          <p14:tracePt t="24115" x="1743075" y="5065713"/>
          <p14:tracePt t="24132" x="1736725" y="5072063"/>
          <p14:tracePt t="24149" x="1722438" y="5072063"/>
          <p14:tracePt t="24166" x="1708150" y="5080000"/>
          <p14:tracePt t="24184" x="1685925" y="5080000"/>
          <p14:tracePt t="24201" x="1657350" y="5094288"/>
          <p14:tracePt t="24218" x="1643063" y="5094288"/>
          <p14:tracePt t="24235" x="1636713" y="5094288"/>
          <p14:tracePt t="24330" x="1628775" y="5094288"/>
          <p14:tracePt t="24338" x="1622425" y="5094288"/>
          <p14:tracePt t="24354" x="1614488" y="5094288"/>
          <p14:tracePt t="24597" x="1622425" y="5094288"/>
          <p14:tracePt t="24604" x="1628775" y="5094288"/>
          <p14:tracePt t="24620" x="1636713" y="5094288"/>
          <p14:tracePt t="24629" x="1636713" y="5100638"/>
          <p14:tracePt t="24647" x="1651000" y="5108575"/>
          <p14:tracePt t="24663" x="1665288" y="5114925"/>
          <p14:tracePt t="24681" x="1685925" y="5114925"/>
          <p14:tracePt t="24697" x="1714500" y="5114925"/>
          <p14:tracePt t="24714" x="1722438" y="5114925"/>
          <p14:tracePt t="24732" x="1728788" y="5114925"/>
          <p14:tracePt t="24749" x="1736725" y="5114925"/>
          <p14:tracePt t="24917" x="1728788" y="5114925"/>
          <p14:tracePt t="24933" x="1722438" y="5114925"/>
          <p14:tracePt t="24940" x="1708150" y="5114925"/>
          <p14:tracePt t="24957" x="1693863" y="5114925"/>
          <p14:tracePt t="24963" x="1685925" y="5114925"/>
          <p14:tracePt t="24971" x="1679575" y="5114925"/>
          <p14:tracePt t="24989" x="1671638" y="5114925"/>
          <p14:tracePt t="25010" x="1665288" y="5114925"/>
          <p14:tracePt t="25023" x="1657350" y="5114925"/>
          <p14:tracePt t="25041" x="1643063" y="5114925"/>
          <p14:tracePt t="25057" x="1614488" y="5108575"/>
          <p14:tracePt t="25075" x="1600200" y="5108575"/>
          <p14:tracePt t="25092" x="1585913" y="5108575"/>
          <p14:tracePt t="25109" x="1579563" y="5108575"/>
          <p14:tracePt t="25447" x="1571625" y="5108575"/>
          <p14:tracePt t="25478" x="1557338" y="5108575"/>
          <p14:tracePt t="25493" x="1550988" y="5108575"/>
          <p14:tracePt t="25518" x="1543050" y="5108575"/>
          <p14:tracePt t="25526" x="1536700" y="5108575"/>
          <p14:tracePt t="25541" x="1528763" y="5108575"/>
          <p14:tracePt t="25557" x="1522413" y="5108575"/>
          <p14:tracePt t="25574" x="1514475" y="5108575"/>
          <p14:tracePt t="25588" x="1508125" y="5100638"/>
          <p14:tracePt t="25623" x="1500188" y="5100638"/>
          <p14:tracePt t="25776" x="1508125" y="5100638"/>
          <p14:tracePt t="25785" x="1514475" y="5100638"/>
          <p14:tracePt t="25794" x="1522413" y="5100638"/>
          <p14:tracePt t="25811" x="1536700" y="5100638"/>
          <p14:tracePt t="25830" x="1571625" y="5114925"/>
          <p14:tracePt t="25846" x="1614488" y="5122863"/>
          <p14:tracePt t="25863" x="1636713" y="5129213"/>
          <p14:tracePt t="25880" x="1657350" y="5129213"/>
          <p14:tracePt t="25897" x="1679575" y="5129213"/>
          <p14:tracePt t="25914" x="1700213" y="5137150"/>
          <p14:tracePt t="25931" x="1751013" y="5143500"/>
          <p14:tracePt t="25949" x="1785938" y="5157788"/>
          <p14:tracePt t="25966" x="1828800" y="5165725"/>
          <p14:tracePt t="25983" x="1879600" y="5165725"/>
          <p14:tracePt t="26000" x="1928813" y="5165725"/>
          <p14:tracePt t="26017" x="2036763" y="5172075"/>
          <p14:tracePt t="26034" x="2143125" y="5180013"/>
          <p14:tracePt t="26038" x="2171700" y="5180013"/>
          <p14:tracePt t="26051" x="2200275" y="5180013"/>
          <p14:tracePt t="26069" x="2293938" y="5208588"/>
          <p14:tracePt t="26086" x="2386013" y="5229225"/>
          <p14:tracePt t="26103" x="2508250" y="5237163"/>
          <p14:tracePt t="26120" x="2557463" y="5237163"/>
          <p14:tracePt t="26137" x="2608263" y="5237163"/>
          <p14:tracePt t="26154" x="2636838" y="5237163"/>
          <p14:tracePt t="26171" x="2643188" y="5237163"/>
          <p14:tracePt t="26188" x="2651125" y="5237163"/>
          <p14:tracePt t="26400" x="2643188" y="5237163"/>
          <p14:tracePt t="26408" x="2628900" y="5237163"/>
          <p14:tracePt t="26415" x="2614613" y="5237163"/>
          <p14:tracePt t="26430" x="2593975" y="5237163"/>
          <p14:tracePt t="26445" x="2557463" y="5237163"/>
          <p14:tracePt t="26463" x="2414588" y="5229225"/>
          <p14:tracePt t="26480" x="2265363" y="5222875"/>
          <p14:tracePt t="26497" x="2100263" y="5214938"/>
          <p14:tracePt t="26514" x="1965325" y="5208588"/>
          <p14:tracePt t="26531" x="1857375" y="5194300"/>
          <p14:tracePt t="26549" x="1714500" y="5194300"/>
          <p14:tracePt t="26565" x="1636713" y="5180013"/>
          <p14:tracePt t="26583" x="1522413" y="5180013"/>
          <p14:tracePt t="26600" x="1471613" y="5180013"/>
          <p14:tracePt t="26617" x="1408113" y="5172075"/>
          <p14:tracePt t="26634" x="1336675" y="5172075"/>
          <p14:tracePt t="26651" x="1322388" y="5172075"/>
          <p14:tracePt t="26670" x="1314450" y="5172075"/>
          <p14:tracePt t="26686" x="1308100" y="5172075"/>
          <p14:tracePt t="26703" x="1293813" y="5172075"/>
          <p14:tracePt t="26737" x="1285875" y="5172075"/>
          <p14:tracePt t="26754" x="1279525" y="5172075"/>
          <p14:tracePt t="26771" x="1265238" y="5172075"/>
          <p14:tracePt t="26789" x="1250950" y="5165725"/>
          <p14:tracePt t="26805" x="1243013" y="5165725"/>
          <p14:tracePt t="26822" x="1236663" y="5165725"/>
          <p14:tracePt t="27441" x="1243013" y="5165725"/>
          <p14:tracePt t="27955" x="1250950" y="5165725"/>
          <p14:tracePt t="27964" x="1257300" y="5165725"/>
          <p14:tracePt t="27978" x="1265238" y="5165725"/>
          <p14:tracePt t="27993" x="1279525" y="5165725"/>
          <p14:tracePt t="28009" x="1285875" y="5165725"/>
          <p14:tracePt t="28023" x="1293813" y="5165725"/>
          <p14:tracePt t="28039" x="1308100" y="5165725"/>
          <p14:tracePt t="28056" x="1328738" y="5165725"/>
          <p14:tracePt t="28073" x="1357313" y="5165725"/>
          <p14:tracePt t="28091" x="1400175" y="5172075"/>
          <p14:tracePt t="28108" x="1422400" y="5180013"/>
          <p14:tracePt t="28125" x="1493838" y="5180013"/>
          <p14:tracePt t="28142" x="1500188" y="5194300"/>
          <p14:tracePt t="28159" x="1528763" y="5194300"/>
          <p14:tracePt t="28176" x="1536700" y="5194300"/>
          <p14:tracePt t="28194" x="1543050" y="5194300"/>
          <p14:tracePt t="55437" x="1536700" y="5200650"/>
          <p14:tracePt t="55445" x="1522413" y="5214938"/>
          <p14:tracePt t="55453" x="1514475" y="5229225"/>
          <p14:tracePt t="55462" x="1508125" y="5237163"/>
          <p14:tracePt t="55477" x="1493838" y="5272088"/>
          <p14:tracePt t="55493" x="1428750" y="5357813"/>
          <p14:tracePt t="55510" x="1385888" y="5443538"/>
          <p14:tracePt t="55527" x="1336675" y="5500688"/>
          <p14:tracePt t="55545" x="1322388" y="5543550"/>
          <p14:tracePt t="55564" x="1300163" y="5565775"/>
          <p14:tracePt t="55596" x="1300163" y="5572125"/>
          <p14:tracePt t="55613" x="1300163" y="5580063"/>
          <p14:tracePt t="55630" x="1322388" y="5586413"/>
          <p14:tracePt t="55647" x="1350963" y="5600700"/>
          <p14:tracePt t="55665" x="1408113" y="5643563"/>
          <p14:tracePt t="55682" x="1457325" y="5672138"/>
          <p14:tracePt t="55699" x="1528763" y="5715000"/>
          <p14:tracePt t="55716" x="1600200" y="5780088"/>
          <p14:tracePt t="55733" x="1671638" y="5872163"/>
          <p14:tracePt t="55750" x="2014538" y="6008688"/>
          <p14:tracePt t="55767" x="2100263" y="6043613"/>
          <p14:tracePt t="56211" x="2085975" y="6043613"/>
          <p14:tracePt t="56236" x="2085975" y="6029325"/>
          <p14:tracePt t="56244" x="2085975" y="6022975"/>
          <p14:tracePt t="56251" x="2085975" y="6008688"/>
          <p14:tracePt t="56264" x="2085975" y="6000750"/>
          <p14:tracePt t="56282" x="2085975" y="5972175"/>
          <p14:tracePt t="56299" x="2085975" y="5943600"/>
          <p14:tracePt t="56316" x="2085975" y="5922963"/>
          <p14:tracePt t="56334" x="2085975" y="5894388"/>
          <p14:tracePt t="56351" x="2065338" y="5843588"/>
          <p14:tracePt t="56368" x="2057400" y="5822950"/>
          <p14:tracePt t="56384" x="2036763" y="5780088"/>
          <p14:tracePt t="56401" x="2014538" y="5737225"/>
          <p14:tracePt t="56418" x="2000250" y="5700713"/>
          <p14:tracePt t="56436" x="1993900" y="5665788"/>
          <p14:tracePt t="56453" x="1965325" y="5629275"/>
          <p14:tracePt t="56470" x="1943100" y="5580063"/>
          <p14:tracePt t="56487" x="1914525" y="5543550"/>
          <p14:tracePt t="56505" x="1871663" y="5494338"/>
          <p14:tracePt t="56522" x="1828800" y="5451475"/>
          <p14:tracePt t="56539" x="1771650" y="5386388"/>
          <p14:tracePt t="56556" x="1743075" y="5351463"/>
          <p14:tracePt t="56573" x="1714500" y="5329238"/>
          <p14:tracePt t="56590" x="1679575" y="5308600"/>
          <p14:tracePt t="56607" x="1651000" y="5294313"/>
          <p14:tracePt t="56624" x="1636713" y="5286375"/>
          <p14:tracePt t="56626" x="1628775" y="5286375"/>
          <p14:tracePt t="56641" x="1622425" y="5280025"/>
          <p14:tracePt t="56658" x="1614488" y="5280025"/>
          <p14:tracePt t="56676" x="1608138" y="5280025"/>
          <p14:tracePt t="56750" x="1600200" y="5280025"/>
          <p14:tracePt t="57025" x="1600200" y="5286375"/>
          <p14:tracePt t="57041" x="1600200" y="5294313"/>
          <p14:tracePt t="57047" x="1600200" y="5308600"/>
          <p14:tracePt t="57056" x="1600200" y="5314950"/>
          <p14:tracePt t="57070" x="1608138" y="5329238"/>
          <p14:tracePt t="57087" x="1622425" y="5365750"/>
          <p14:tracePt t="57105" x="1628775" y="5365750"/>
          <p14:tracePt t="57121" x="1628775" y="5386388"/>
          <p14:tracePt t="57138" x="1628775" y="5408613"/>
          <p14:tracePt t="57156" x="1636713" y="5437188"/>
          <p14:tracePt t="57172" x="1643063" y="5472113"/>
          <p14:tracePt t="57189" x="1643063" y="5480050"/>
          <p14:tracePt t="57207" x="1651000" y="5486400"/>
          <p14:tracePt t="57224" x="1651000" y="5508625"/>
          <p14:tracePt t="57241" x="1657350" y="5522913"/>
          <p14:tracePt t="57462" x="1657350" y="5514975"/>
          <p14:tracePt t="57493" x="1657350" y="5508625"/>
          <p14:tracePt t="57509" x="1665288" y="5500688"/>
          <p14:tracePt t="57525" x="1671638" y="5494338"/>
          <p14:tracePt t="57532" x="1679575" y="5486400"/>
          <p14:tracePt t="57539" x="1685925" y="5486400"/>
          <p14:tracePt t="57549" x="1685925" y="5480050"/>
          <p14:tracePt t="57567" x="1693863" y="5480050"/>
          <p14:tracePt t="57585" x="1708150" y="5480050"/>
          <p14:tracePt t="57601" x="1722438" y="5480050"/>
          <p14:tracePt t="57618" x="1736725" y="5472113"/>
          <p14:tracePt t="57635" x="1751013" y="5472113"/>
          <p14:tracePt t="57652" x="1779588" y="5465763"/>
          <p14:tracePt t="57669" x="1793875" y="5465763"/>
          <p14:tracePt t="57689" x="1814513" y="5457825"/>
          <p14:tracePt t="57704" x="1822450" y="5457825"/>
          <p14:tracePt t="57721" x="1836738" y="5457825"/>
          <p14:tracePt t="57738" x="1851025" y="5457825"/>
          <p14:tracePt t="57755" x="1871663" y="5457825"/>
          <p14:tracePt t="57773" x="1900238" y="5457825"/>
          <p14:tracePt t="57776" x="1908175" y="5457825"/>
          <p14:tracePt t="57790" x="1943100" y="5457825"/>
          <p14:tracePt t="57808" x="1965325" y="5451475"/>
          <p14:tracePt t="57824" x="1971675" y="5451475"/>
          <p14:tracePt t="57906" x="1979613" y="5451475"/>
          <p14:tracePt t="57922" x="1985963" y="5451475"/>
          <p14:tracePt t="57930" x="1993900" y="5451475"/>
          <p14:tracePt t="57944" x="2000250" y="5451475"/>
          <p14:tracePt t="57961" x="2014538" y="5443538"/>
          <p14:tracePt t="57978" x="2022475" y="5443538"/>
          <p14:tracePt t="57995" x="2036763" y="5443538"/>
          <p14:tracePt t="58030" x="2043113" y="5443538"/>
          <p14:tracePt t="58267" x="2036763" y="5443538"/>
          <p14:tracePt t="58282" x="2028825" y="5443538"/>
          <p14:tracePt t="58298" x="2022475" y="5443538"/>
          <p14:tracePt t="58306" x="2014538" y="5443538"/>
          <p14:tracePt t="58320" x="2008188" y="5443538"/>
          <p14:tracePt t="58338" x="1993900" y="5443538"/>
          <p14:tracePt t="58355" x="1979613" y="5443538"/>
          <p14:tracePt t="58372" x="1971675" y="5451475"/>
          <p14:tracePt t="58389" x="1957388" y="5451475"/>
          <p14:tracePt t="58407" x="1893888" y="5451475"/>
          <p14:tracePt t="58424" x="1851025" y="5451475"/>
          <p14:tracePt t="58440" x="1808163" y="5457825"/>
          <p14:tracePt t="58458" x="1757363" y="5457825"/>
          <p14:tracePt t="58475" x="1736725" y="5465763"/>
          <p14:tracePt t="58493" x="1736725" y="5472113"/>
          <p14:tracePt t="58634" x="1728788" y="5472113"/>
          <p14:tracePt t="58672" x="1714500" y="5472113"/>
          <p14:tracePt t="58713" x="1708150" y="5472113"/>
          <p14:tracePt t="58743" x="1708150" y="5465763"/>
          <p14:tracePt t="58751" x="1708150" y="5457825"/>
          <p14:tracePt t="58758" x="1700213" y="5451475"/>
          <p14:tracePt t="58766" x="1700213" y="5443538"/>
          <p14:tracePt t="58783" x="1693863" y="5414963"/>
          <p14:tracePt t="58800" x="1679575" y="5400675"/>
          <p14:tracePt t="58817" x="1679575" y="5386388"/>
          <p14:tracePt t="58835" x="1665288" y="5357813"/>
          <p14:tracePt t="58852" x="1665288" y="5351463"/>
          <p14:tracePt t="58875" x="1665288" y="5343525"/>
          <p14:tracePt t="58938" x="1665288" y="5337175"/>
          <p14:tracePt t="58946" x="1665288" y="5329238"/>
          <p14:tracePt t="58962" x="1665288" y="5322888"/>
          <p14:tracePt t="59000" x="1665288" y="5314950"/>
          <p14:tracePt t="59024" x="1665288" y="5308600"/>
          <p14:tracePt t="59151" x="1665288" y="5300663"/>
          <p14:tracePt t="59172" x="1665288" y="5294313"/>
          <p14:tracePt t="59455" x="1671638" y="5286375"/>
          <p14:tracePt t="59461" x="1679575" y="5286375"/>
          <p14:tracePt t="59470" x="1685925" y="5280025"/>
          <p14:tracePt t="59486" x="1693863" y="5272088"/>
          <p14:tracePt t="59503" x="1693863" y="5265738"/>
          <p14:tracePt t="59556" x="1693863" y="5257800"/>
          <p14:tracePt t="59570" x="1693863" y="5251450"/>
          <p14:tracePt t="59577" x="1700213" y="5251450"/>
          <p14:tracePt t="59594" x="1700213" y="5243513"/>
          <p14:tracePt t="59626" x="1700213" y="5237163"/>
          <p14:tracePt t="59642" x="1700213" y="5229225"/>
          <p14:tracePt t="59656" x="1700213" y="5222875"/>
          <p14:tracePt t="59665" x="1700213" y="5214938"/>
          <p14:tracePt t="59679" x="1700213" y="5208588"/>
          <p14:tracePt t="59695" x="1708150" y="5208588"/>
          <p14:tracePt t="59709" x="1708150" y="5200650"/>
          <p14:tracePt t="59741" x="1708150" y="5194300"/>
          <p14:tracePt t="59750" x="1708150" y="5186363"/>
          <p14:tracePt t="59760" x="1708150" y="5172075"/>
          <p14:tracePt t="59782" x="1708150" y="5165725"/>
          <p14:tracePt t="59813" x="1714500" y="5165725"/>
          <p14:tracePt t="59837" x="1714500" y="5157788"/>
          <p14:tracePt t="59875" x="1714500" y="5143500"/>
          <p14:tracePt t="59883" x="1722438" y="5143500"/>
          <p14:tracePt t="60015" x="1722438" y="5137150"/>
          <p14:tracePt t="60024" x="1728788" y="5137150"/>
          <p14:tracePt t="60034" x="1736725" y="5129213"/>
          <p14:tracePt t="60053" x="1743075" y="5122863"/>
          <p14:tracePt t="60069" x="1765300" y="5122863"/>
          <p14:tracePt t="60103" x="1779588" y="5122863"/>
          <p14:tracePt t="60120" x="1785938" y="5122863"/>
          <p14:tracePt t="60138" x="1808163" y="5122863"/>
          <p14:tracePt t="60155" x="1828800" y="5122863"/>
          <p14:tracePt t="60175" x="1843088" y="5122863"/>
          <p14:tracePt t="60189" x="1857375" y="5122863"/>
          <p14:tracePt t="60462" x="1857375" y="5129213"/>
          <p14:tracePt t="60727" x="1865313" y="5129213"/>
          <p14:tracePt t="60743" x="1871663" y="5129213"/>
          <p14:tracePt t="60750" x="1879600" y="5129213"/>
          <p14:tracePt t="60757" x="1885950" y="5129213"/>
          <p14:tracePt t="60772" x="1893888" y="5129213"/>
          <p14:tracePt t="60789" x="1928813" y="5129213"/>
          <p14:tracePt t="60806" x="1951038" y="5129213"/>
          <p14:tracePt t="60823" x="1957388" y="5129213"/>
          <p14:tracePt t="60840" x="1965325" y="5129213"/>
          <p14:tracePt t="60857" x="1979613" y="5129213"/>
          <p14:tracePt t="60875" x="1993900" y="5129213"/>
          <p14:tracePt t="60892" x="2008188" y="5129213"/>
          <p14:tracePt t="60909" x="2028825" y="5129213"/>
          <p14:tracePt t="60925" x="2043113" y="5129213"/>
          <p14:tracePt t="60943" x="2065338" y="5129213"/>
          <p14:tracePt t="60960" x="2079625" y="5129213"/>
          <p14:tracePt t="60964" x="2100263" y="5137150"/>
          <p14:tracePt t="60977" x="2108200" y="5137150"/>
          <p14:tracePt t="60994" x="2122488" y="5137150"/>
          <p14:tracePt t="61011" x="2136775" y="5137150"/>
          <p14:tracePt t="61029" x="2143125" y="5137150"/>
          <p14:tracePt t="61046" x="2157413" y="5137150"/>
          <p14:tracePt t="61063" x="2179638" y="5143500"/>
          <p14:tracePt t="61080" x="2208213" y="5143500"/>
          <p14:tracePt t="61097" x="2222500" y="5143500"/>
          <p14:tracePt t="61188" x="2228850" y="5143500"/>
          <p14:tracePt t="61226" x="2236788" y="5143500"/>
          <p14:tracePt t="61234" x="2243138" y="5143500"/>
          <p14:tracePt t="61242" x="2251075" y="5143500"/>
          <p14:tracePt t="61258" x="2257425" y="5143500"/>
          <p14:tracePt t="61291" x="2265363" y="5143500"/>
          <p14:tracePt t="61295" x="2271713" y="5143500"/>
          <p14:tracePt t="61311" x="2279650" y="5143500"/>
          <p14:tracePt t="61328" x="2286000" y="5143500"/>
          <p14:tracePt t="61343" x="2300288" y="5143500"/>
          <p14:tracePt t="61354" x="2308225" y="5143500"/>
          <p14:tracePt t="61371" x="2328863" y="5143500"/>
          <p14:tracePt t="61388" x="2351088" y="5143500"/>
          <p14:tracePt t="61406" x="2386013" y="5129213"/>
          <p14:tracePt t="61431" x="2408238" y="5129213"/>
          <p14:tracePt t="61439" x="2428875" y="5129213"/>
          <p14:tracePt t="61457" x="2443163" y="5129213"/>
          <p14:tracePt t="61475" x="2457450" y="5129213"/>
          <p14:tracePt t="61491" x="2465388" y="5129213"/>
          <p14:tracePt t="61508" x="2471738" y="5129213"/>
          <p14:tracePt t="61526" x="2479675" y="5129213"/>
          <p14:tracePt t="61543" x="2486025" y="5129213"/>
          <p14:tracePt t="61743" x="2479675" y="5129213"/>
          <p14:tracePt t="61758" x="2471738" y="5129213"/>
          <p14:tracePt t="61766" x="2465388" y="5137150"/>
          <p14:tracePt t="61782" x="2457450" y="5143500"/>
          <p14:tracePt t="61790" x="2457450" y="5151438"/>
          <p14:tracePt t="61799" x="2451100" y="5157788"/>
          <p14:tracePt t="61817" x="2443163" y="5165725"/>
          <p14:tracePt t="61835" x="2428875" y="5172075"/>
          <p14:tracePt t="61851" x="2422525" y="5172075"/>
          <p14:tracePt t="61868" x="2408238" y="5186363"/>
          <p14:tracePt t="61885" x="2386013" y="5186363"/>
          <p14:tracePt t="61903" x="2365375" y="5194300"/>
          <p14:tracePt t="61919" x="2357438" y="5200650"/>
          <p14:tracePt t="61937" x="2336800" y="5208588"/>
          <p14:tracePt t="61954" x="2314575" y="5214938"/>
          <p14:tracePt t="61971" x="2286000" y="5229225"/>
          <p14:tracePt t="61988" x="2271713" y="5229225"/>
          <p14:tracePt t="62005" x="2251075" y="5237163"/>
          <p14:tracePt t="62023" x="2214563" y="5251450"/>
          <p14:tracePt t="62039" x="2200275" y="5251450"/>
          <p14:tracePt t="62057" x="2179638" y="5251450"/>
          <p14:tracePt t="62075" x="2151063" y="5265738"/>
          <p14:tracePt t="62091" x="2128838" y="5280025"/>
          <p14:tracePt t="62108" x="2100263" y="5294313"/>
          <p14:tracePt t="62125" x="2079625" y="5300663"/>
          <p14:tracePt t="62142" x="2051050" y="5308600"/>
          <p14:tracePt t="62159" x="2014538" y="5322888"/>
          <p14:tracePt t="62176" x="2000250" y="5329238"/>
          <p14:tracePt t="62194" x="1965325" y="5343525"/>
          <p14:tracePt t="62195" x="1951038" y="5351463"/>
          <p14:tracePt t="62211" x="1922463" y="5365750"/>
          <p14:tracePt t="62228" x="1893888" y="5365750"/>
          <p14:tracePt t="62245" x="1885950" y="5380038"/>
          <p14:tracePt t="62262" x="1879600" y="5380038"/>
          <p14:tracePt t="62280" x="1857375" y="5380038"/>
          <p14:tracePt t="62296" x="1828800" y="5386388"/>
          <p14:tracePt t="62315" x="1814513" y="5394325"/>
          <p14:tracePt t="62331" x="1793875" y="5400675"/>
          <p14:tracePt t="62348" x="1779588" y="5400675"/>
          <p14:tracePt t="62365" x="1779588" y="5408613"/>
          <p14:tracePt t="62383" x="1765300" y="5408613"/>
          <p14:tracePt t="62400" x="1765300" y="5414963"/>
          <p14:tracePt t="62493" x="1757363" y="5414963"/>
          <p14:tracePt t="62508" x="1751013" y="5414963"/>
          <p14:tracePt t="62515" x="1743075" y="5414963"/>
          <p14:tracePt t="62531" x="1736725" y="5414963"/>
          <p14:tracePt t="62664" x="1728788" y="5414963"/>
          <p14:tracePt t="62689" x="1722438" y="5414963"/>
          <p14:tracePt t="62726" x="1714500" y="5414963"/>
          <p14:tracePt t="62869" x="1708150" y="5414963"/>
          <p14:tracePt t="63025" x="1708150" y="5408613"/>
          <p14:tracePt t="63055" x="1708150" y="5400675"/>
          <p14:tracePt t="63061" x="1708150" y="5386388"/>
          <p14:tracePt t="63071" x="1708150" y="5365750"/>
          <p14:tracePt t="63085" x="1708150" y="5351463"/>
          <p14:tracePt t="63102" x="1708150" y="5337175"/>
          <p14:tracePt t="63119" x="1708150" y="5329238"/>
          <p14:tracePt t="63137" x="1708150" y="5322888"/>
          <p14:tracePt t="63328" x="1708150" y="5329238"/>
          <p14:tracePt t="63344" x="1708150" y="5337175"/>
          <p14:tracePt t="63352" x="1708150" y="5351463"/>
          <p14:tracePt t="63361" x="1708150" y="5365750"/>
          <p14:tracePt t="63377" x="1722438" y="5372100"/>
          <p14:tracePt t="63393" x="1722438" y="5386388"/>
          <p14:tracePt t="63410" x="1722438" y="5394325"/>
          <p14:tracePt t="63428" x="1722438" y="5400675"/>
          <p14:tracePt t="63445" x="1722438" y="5408613"/>
          <p14:tracePt t="63539" x="1722438" y="5414963"/>
          <p14:tracePt t="64054" x="1722438" y="5422900"/>
          <p14:tracePt t="64112" x="1714500" y="5422900"/>
          <p14:tracePt t="64141" x="1708150" y="5429250"/>
          <p14:tracePt t="64147" x="1700213" y="5429250"/>
          <p14:tracePt t="64166" x="1693863" y="5437188"/>
          <p14:tracePt t="64172" x="1693863" y="5443538"/>
          <p14:tracePt t="64182" x="1685925" y="5443538"/>
          <p14:tracePt t="64320" x="1679575" y="5443538"/>
          <p14:tracePt t="64476" x="1671638" y="5443538"/>
          <p14:tracePt t="64837" x="1671638" y="5437188"/>
          <p14:tracePt t="64898" x="1671638" y="5429250"/>
          <p14:tracePt t="65078" x="1671638" y="5422900"/>
          <p14:tracePt t="65087" x="1679575" y="5422900"/>
          <p14:tracePt t="65093" x="1700213" y="5422900"/>
          <p14:tracePt t="65107" x="1714500" y="5422900"/>
          <p14:tracePt t="65124" x="1757363" y="5422900"/>
          <p14:tracePt t="65142" x="1808163" y="5422900"/>
          <p14:tracePt t="65159" x="1836738" y="5422900"/>
          <p14:tracePt t="65175" x="1879600" y="5422900"/>
          <p14:tracePt t="65193" x="1951038" y="5443538"/>
          <p14:tracePt t="65210" x="2000250" y="5443538"/>
          <p14:tracePt t="65227" x="2043113" y="5443538"/>
          <p14:tracePt t="65245" x="2071688" y="5443538"/>
          <p14:tracePt t="65262" x="2079625" y="5443538"/>
          <p14:tracePt t="65279" x="2093913" y="5443538"/>
          <p14:tracePt t="65313" x="2100263" y="5443538"/>
          <p14:tracePt t="65616" x="2114550" y="5443538"/>
          <p14:tracePt t="65633" x="2128838" y="5443538"/>
          <p14:tracePt t="65641" x="2136775" y="5443538"/>
          <p14:tracePt t="65648" x="2151063" y="5451475"/>
          <p14:tracePt t="65656" x="2171700" y="5457825"/>
          <p14:tracePt t="65672" x="2228850" y="5465763"/>
          <p14:tracePt t="65690" x="2322513" y="5486400"/>
          <p14:tracePt t="65707" x="2400300" y="5486400"/>
          <p14:tracePt t="65724" x="2436813" y="5500688"/>
          <p14:tracePt t="65741" x="2465388" y="5508625"/>
          <p14:tracePt t="65758" x="2471738" y="5508625"/>
          <p14:tracePt t="65775" x="2479675" y="5508625"/>
          <p14:tracePt t="65820" x="2486025" y="5508625"/>
          <p14:tracePt t="65829" x="2493963" y="5508625"/>
          <p14:tracePt t="65844" x="2514600" y="5508625"/>
          <p14:tracePt t="65861" x="2536825" y="5508625"/>
          <p14:tracePt t="65879" x="2557463" y="5508625"/>
          <p14:tracePt t="65895" x="2586038" y="5500688"/>
          <p14:tracePt t="65914" x="2608263" y="5500688"/>
          <p14:tracePt t="65930" x="2628900" y="5500688"/>
          <p14:tracePt t="65947" x="2651125" y="5494338"/>
          <p14:tracePt t="65965" x="2671763" y="5486400"/>
          <p14:tracePt t="65981" x="2714625" y="5486400"/>
          <p14:tracePt t="65999" x="2751138" y="5486400"/>
          <p14:tracePt t="66016" x="2822575" y="5480050"/>
          <p14:tracePt t="66033" x="2857500" y="5480050"/>
          <p14:tracePt t="66049" x="2894013" y="5480050"/>
          <p14:tracePt t="66066" x="2900363" y="5480050"/>
          <p14:tracePt t="66069" x="2908300" y="5472113"/>
          <p14:tracePt t="66117" x="2914650" y="5472113"/>
          <p14:tracePt t="66131" x="2922588" y="5472113"/>
          <p14:tracePt t="66147" x="2928938" y="5472113"/>
          <p14:tracePt t="66163" x="2936875" y="5472113"/>
          <p14:tracePt t="66172" x="2943225" y="5472113"/>
          <p14:tracePt t="66186" x="2951163" y="5472113"/>
          <p14:tracePt t="66204" x="2965450" y="5472113"/>
          <p14:tracePt t="66221" x="2986088" y="5472113"/>
          <p14:tracePt t="66238" x="2994025" y="5472113"/>
          <p14:tracePt t="66256" x="3008313" y="5472113"/>
          <p14:tracePt t="66360" x="3000375" y="5472113"/>
          <p14:tracePt t="66374" x="2986088" y="5472113"/>
          <p14:tracePt t="66382" x="2971800" y="5472113"/>
          <p14:tracePt t="66392" x="2965450" y="5472113"/>
          <p14:tracePt t="66409" x="2928938" y="5472113"/>
          <p14:tracePt t="66426" x="2908300" y="5472113"/>
          <p14:tracePt t="66445" x="2857500" y="5472113"/>
          <p14:tracePt t="66461" x="2828925" y="5472113"/>
          <p14:tracePt t="66478" x="2808288" y="5472113"/>
          <p14:tracePt t="66495" x="2779713" y="5472113"/>
          <p14:tracePt t="66512" x="2765425" y="5472113"/>
          <p14:tracePt t="66530" x="2757488" y="5472113"/>
          <p14:tracePt t="66547" x="2736850" y="5472113"/>
          <p14:tracePt t="66564" x="2722563" y="5472113"/>
          <p14:tracePt t="66581" x="2708275" y="5472113"/>
          <p14:tracePt t="66598" x="2686050" y="5472113"/>
          <p14:tracePt t="66616" x="2665413" y="5472113"/>
          <p14:tracePt t="66640" x="2657475" y="5472113"/>
          <p14:tracePt t="66649" x="2643188" y="5472113"/>
          <p14:tracePt t="66666" x="2636838" y="5472113"/>
          <p14:tracePt t="66684" x="2600325" y="5472113"/>
          <p14:tracePt t="66701" x="2565400" y="5472113"/>
          <p14:tracePt t="66718" x="2536825" y="5472113"/>
          <p14:tracePt t="66735" x="2522538" y="5480050"/>
          <p14:tracePt t="66752" x="2500313" y="5480050"/>
          <p14:tracePt t="66769" x="2479675" y="5480050"/>
          <p14:tracePt t="66786" x="2471738" y="5480050"/>
          <p14:tracePt t="66789" x="2465388" y="5480050"/>
          <p14:tracePt t="66804" x="2457450" y="5480050"/>
          <p14:tracePt t="66821" x="2451100" y="5480050"/>
          <p14:tracePt t="67078" x="2457450" y="5480050"/>
          <p14:tracePt t="67383" x="2451100" y="5480050"/>
          <p14:tracePt t="67399" x="2443163" y="5480050"/>
          <p14:tracePt t="79382" x="2422525" y="5457825"/>
          <p14:tracePt t="79390" x="2371725" y="5443538"/>
          <p14:tracePt t="79399" x="2336800" y="5429250"/>
          <p14:tracePt t="79417" x="2300288" y="5408613"/>
          <p14:tracePt t="79434" x="2279650" y="5386388"/>
          <p14:tracePt t="79451" x="2243138" y="5357813"/>
          <p14:tracePt t="79468" x="2214563" y="5329238"/>
          <p14:tracePt t="79485" x="2157413" y="5300663"/>
          <p14:tracePt t="79502" x="2122488" y="5280025"/>
          <p14:tracePt t="79519" x="2071688" y="5257800"/>
          <p14:tracePt t="79537" x="1985963" y="5237163"/>
          <p14:tracePt t="79554" x="1908175" y="5200650"/>
          <p14:tracePt t="79571" x="1879600" y="5194300"/>
          <p14:tracePt t="79588" x="1865313" y="5194300"/>
          <p14:tracePt t="79605" x="1857375" y="5194300"/>
          <p14:tracePt t="79623" x="1851025" y="5186363"/>
          <p14:tracePt t="79640" x="1836738" y="5180013"/>
          <p14:tracePt t="79656" x="1785938" y="5143500"/>
          <p14:tracePt t="79674" x="1751013" y="5129213"/>
          <p14:tracePt t="79691" x="1728788" y="5129213"/>
          <p14:tracePt t="79708" x="1700213" y="5129213"/>
          <p14:tracePt t="79726" x="1671638" y="5122863"/>
          <p14:tracePt t="79743" x="1657350" y="5122863"/>
          <p14:tracePt t="79761" x="1651000" y="5114925"/>
          <p14:tracePt t="79820" x="1651000" y="5100638"/>
          <p14:tracePt t="79828" x="1636713" y="5100638"/>
          <p14:tracePt t="79844" x="1628775" y="5094288"/>
          <p14:tracePt t="79851" x="1622425" y="5094288"/>
          <p14:tracePt t="82336" x="1622425" y="5086350"/>
          <p14:tracePt t="82351" x="1628775" y="5086350"/>
          <p14:tracePt t="82358" x="1636713" y="5080000"/>
          <p14:tracePt t="82368" x="1651000" y="5080000"/>
          <p14:tracePt t="82381" x="1671638" y="5080000"/>
          <p14:tracePt t="82398" x="1685925" y="5080000"/>
          <p14:tracePt t="83008" x="1679575" y="5080000"/>
          <p14:tracePt t="83046" x="1671638" y="5080000"/>
          <p14:tracePt t="83062" x="1665288" y="5080000"/>
          <p14:tracePt t="83086" x="1657350" y="5080000"/>
          <p14:tracePt t="83103" x="1651000" y="5080000"/>
          <p14:tracePt t="83210" x="1643063" y="5080000"/>
          <p14:tracePt t="83265" x="1636713" y="5080000"/>
          <p14:tracePt t="83279" x="1628775" y="5080000"/>
          <p14:tracePt t="83296" x="1622425" y="5080000"/>
          <p14:tracePt t="83312" x="1614488" y="5080000"/>
          <p14:tracePt t="83321" x="1614488" y="5086350"/>
          <p14:tracePt t="83336" x="1608138" y="5086350"/>
          <p14:tracePt t="83351" x="1600200" y="5086350"/>
          <p14:tracePt t="83374" x="1593850" y="5086350"/>
          <p14:tracePt t="83383" x="1585913" y="5086350"/>
          <p14:tracePt t="83392" x="1579563" y="5086350"/>
          <p14:tracePt t="83409" x="1571625" y="5086350"/>
          <p14:tracePt t="83427" x="1557338" y="5086350"/>
          <p14:tracePt t="83444" x="1543050" y="5086350"/>
          <p14:tracePt t="83461" x="1522413" y="5086350"/>
          <p14:tracePt t="83500" x="1514475" y="5086350"/>
          <p14:tracePt t="83515" x="1508125" y="5086350"/>
          <p14:tracePt t="83531" x="1500188" y="5086350"/>
          <p14:tracePt t="83571" x="1493838" y="5086350"/>
          <p14:tracePt t="83607" x="1493838" y="5094288"/>
          <p14:tracePt t="83623" x="1485900" y="5094288"/>
          <p14:tracePt t="83718" x="1479550" y="5094288"/>
          <p14:tracePt t="83734" x="1471613" y="5094288"/>
          <p14:tracePt t="84023" x="1471613" y="5100638"/>
          <p14:tracePt t="84039" x="1479550" y="5100638"/>
          <p14:tracePt t="84055" x="1479550" y="5108575"/>
          <p14:tracePt t="84101" x="1485900" y="5108575"/>
          <p14:tracePt t="84131" x="1493838" y="5114925"/>
          <p14:tracePt t="84148" x="1508125" y="5114925"/>
          <p14:tracePt t="84164" x="1514475" y="5122863"/>
          <p14:tracePt t="84173" x="1522413" y="5122863"/>
          <p14:tracePt t="84186" x="1528763" y="5122863"/>
          <p14:tracePt t="84202" x="1528763" y="5114925"/>
          <p14:tracePt t="84250" x="1536700" y="5114925"/>
          <p14:tracePt t="84288" x="1543050" y="5114925"/>
          <p14:tracePt t="84296" x="1550988" y="5114925"/>
          <p14:tracePt t="84303" x="1557338" y="5114925"/>
          <p14:tracePt t="84328" x="1565275" y="5114925"/>
          <p14:tracePt t="84337" x="1571625" y="5114925"/>
          <p14:tracePt t="84595" x="1579563" y="5114925"/>
          <p14:tracePt t="85649" x="1571625" y="5114925"/>
          <p14:tracePt t="85695" x="1565275" y="5114925"/>
          <p14:tracePt t="86390" x="1557338" y="5114925"/>
          <p14:tracePt t="86883" x="1550988" y="5114925"/>
          <p14:tracePt t="87562" x="1543050" y="5114925"/>
          <p14:tracePt t="95358" x="1536700" y="5114925"/>
          <p14:tracePt t="101067" x="1536700" y="5122863"/>
          <p14:tracePt t="101075" x="1536700" y="5129213"/>
          <p14:tracePt t="101085" x="1536700" y="5143500"/>
          <p14:tracePt t="101100" x="1536700" y="5151438"/>
          <p14:tracePt t="101115" x="1536700" y="5157788"/>
          <p14:tracePt t="101129" x="1536700" y="5172075"/>
          <p14:tracePt t="101147" x="1557338" y="5208588"/>
          <p14:tracePt t="101164" x="1593850" y="5251450"/>
          <p14:tracePt t="101181" x="1622425" y="5308600"/>
          <p14:tracePt t="101200" x="1671638" y="5357813"/>
          <p14:tracePt t="101215" x="1693863" y="5386388"/>
          <p14:tracePt t="101232" x="1714500" y="5394325"/>
          <p14:tracePt t="101334" x="1714500" y="5400675"/>
          <p14:tracePt t="101357" x="1714500" y="5408613"/>
          <p14:tracePt t="101621" x="1714500" y="5400675"/>
          <p14:tracePt t="101654" x="1708150" y="5400675"/>
          <p14:tracePt t="101827" x="1708150" y="5394325"/>
          <p14:tracePt t="101982" x="1722438" y="5386388"/>
          <p14:tracePt t="101990" x="1743075" y="5386388"/>
          <p14:tracePt t="101997" x="1751013" y="5380038"/>
          <p14:tracePt t="102006" x="1765300" y="5380038"/>
          <p14:tracePt t="102021" x="1793875" y="5380038"/>
          <p14:tracePt t="102038" x="1828800" y="5380038"/>
          <p14:tracePt t="102055" x="1865313" y="5386388"/>
          <p14:tracePt t="102072" x="1908175" y="5394325"/>
          <p14:tracePt t="102090" x="1928813" y="5394325"/>
          <p14:tracePt t="102106" x="1951038" y="5400675"/>
          <p14:tracePt t="102209" x="1965325" y="5400675"/>
          <p14:tracePt t="102225" x="1971675" y="5400675"/>
          <p14:tracePt t="102231" x="2000250" y="5408613"/>
          <p14:tracePt t="102243" x="2028825" y="5408613"/>
          <p14:tracePt t="102263" x="2108200" y="5414963"/>
          <p14:tracePt t="102278" x="2136775" y="5422900"/>
          <p14:tracePt t="102295" x="2143125" y="5422900"/>
          <p14:tracePt t="103520" x="2136775" y="5422900"/>
          <p14:tracePt t="103535" x="2128838" y="5422900"/>
          <p14:tracePt t="103568" x="2122488" y="5422900"/>
          <p14:tracePt t="103590" x="2114550" y="5422900"/>
          <p14:tracePt t="103615" x="2108200" y="5422900"/>
          <p14:tracePt t="105106" x="2100263" y="5422900"/>
          <p14:tracePt t="105115" x="2071688" y="5408613"/>
          <p14:tracePt t="105122" x="2043113" y="5408613"/>
          <p14:tracePt t="105139" x="1993900" y="5400675"/>
          <p14:tracePt t="105157" x="1965325" y="5400675"/>
          <p14:tracePt t="105160" x="1943100" y="5400675"/>
          <p14:tracePt t="105174" x="1936750" y="5400675"/>
          <p14:tracePt t="105191" x="1914525" y="5386388"/>
          <p14:tracePt t="105208" x="1900238" y="5372100"/>
          <p14:tracePt t="105226" x="1871663" y="5365750"/>
          <p14:tracePt t="105242" x="1836738" y="5351463"/>
          <p14:tracePt t="105260" x="1814513" y="5351463"/>
          <p14:tracePt t="105277" x="1793875" y="5351463"/>
          <p14:tracePt t="105294" x="1765300" y="5337175"/>
          <p14:tracePt t="105311" x="1757363" y="5337175"/>
          <p14:tracePt t="105389" x="1751013" y="5329238"/>
          <p14:tracePt t="105396" x="1751013" y="5314950"/>
          <p14:tracePt t="105404" x="1736725" y="5308600"/>
          <p14:tracePt t="105413" x="1722438" y="5294313"/>
          <p14:tracePt t="105431" x="1700213" y="5294313"/>
          <p14:tracePt t="105448" x="1700213" y="5280025"/>
          <p14:tracePt t="105450" x="1693863" y="5280025"/>
          <p14:tracePt t="105465" x="1685925" y="5280025"/>
          <p14:tracePt t="105483" x="1679575" y="5280025"/>
          <p14:tracePt t="105516" x="1679575" y="5272088"/>
          <p14:tracePt t="105534" x="1671638" y="5265738"/>
          <p14:tracePt t="105551" x="1651000" y="5257800"/>
          <p14:tracePt t="105570" x="1628775" y="5251450"/>
          <p14:tracePt t="105585" x="1622425" y="5243513"/>
          <p14:tracePt t="105602" x="1622425" y="5237163"/>
          <p14:tracePt t="105770" x="1636713" y="5237163"/>
          <p14:tracePt t="105777" x="1671638" y="5237163"/>
          <p14:tracePt t="105786" x="1685925" y="5237163"/>
          <p14:tracePt t="105793" x="1700213" y="5237163"/>
          <p14:tracePt t="105809" x="1743075" y="5237163"/>
          <p14:tracePt t="105826" x="1765300" y="5237163"/>
          <p14:tracePt t="105933" x="1771650" y="5237163"/>
          <p14:tracePt t="105949" x="1779588" y="5237163"/>
          <p14:tracePt t="105958" x="1785938" y="5229225"/>
          <p14:tracePt t="105982" x="1793875" y="5229225"/>
          <p14:tracePt t="105995" x="1800225" y="5229225"/>
          <p14:tracePt t="106011" x="1808163" y="5229225"/>
          <p14:tracePt t="106028" x="1822450" y="5229225"/>
          <p14:tracePt t="106037" x="1836738" y="5229225"/>
          <p14:tracePt t="106048" x="1843088" y="5229225"/>
          <p14:tracePt t="106065" x="1871663" y="5229225"/>
          <p14:tracePt t="106082" x="1908175" y="5229225"/>
          <p14:tracePt t="106099" x="1922463" y="5229225"/>
          <p14:tracePt t="106116" x="1936750" y="5229225"/>
          <p14:tracePt t="106793" x="1943100" y="5229225"/>
          <p14:tracePt t="106803" x="1957388" y="5229225"/>
          <p14:tracePt t="106809" x="1965325" y="5229225"/>
          <p14:tracePt t="106819" x="1971675" y="5229225"/>
          <p14:tracePt t="106836" x="2000250" y="5229225"/>
          <p14:tracePt t="106853" x="2036763" y="5229225"/>
          <p14:tracePt t="106856" x="2065338" y="5229225"/>
          <p14:tracePt t="106871" x="2085975" y="5229225"/>
          <p14:tracePt t="106888" x="2100263" y="5237163"/>
          <p14:tracePt t="106905" x="2108200" y="5237163"/>
          <p14:tracePt t="107052" x="2114550" y="5243513"/>
          <p14:tracePt t="107065" x="2114550" y="5251450"/>
          <p14:tracePt t="107090" x="2122488" y="5251450"/>
          <p14:tracePt t="107107" x="2128838" y="5251450"/>
          <p14:tracePt t="107122" x="2136775" y="5257800"/>
          <p14:tracePt t="107131" x="2157413" y="5265738"/>
          <p14:tracePt t="107145" x="2179638" y="5272088"/>
          <p14:tracePt t="107162" x="2236788" y="5286375"/>
          <p14:tracePt t="107167" x="2251075" y="5294313"/>
          <p14:tracePt t="107178" x="2265363" y="5294313"/>
          <p14:tracePt t="107196" x="2279650" y="5294313"/>
          <p14:tracePt t="107214" x="2293938" y="5300663"/>
          <p14:tracePt t="107277" x="2300288" y="5300663"/>
          <p14:tracePt t="107287" x="2314575" y="5300663"/>
          <p14:tracePt t="107293" x="2322513" y="5314950"/>
          <p14:tracePt t="107302" x="2328863" y="5314950"/>
          <p14:tracePt t="107316" x="2357438" y="5322888"/>
          <p14:tracePt t="107334" x="2393950" y="5337175"/>
          <p14:tracePt t="107350" x="2414588" y="5337175"/>
          <p14:tracePt t="108005" x="2408238" y="5337175"/>
          <p14:tracePt t="108598" x="2400300" y="5337175"/>
          <p14:tracePt t="108676" x="2393950" y="5337175"/>
          <p14:tracePt t="109247" x="2386013" y="5337175"/>
          <p14:tracePt t="109308" x="2379663" y="5337175"/>
          <p14:tracePt t="109512" x="2371725" y="5337175"/>
          <p14:tracePt t="109535" x="2365375" y="5337175"/>
          <p14:tracePt t="110434" x="2357438" y="5337175"/>
          <p14:tracePt t="110505" x="2351088" y="5337175"/>
          <p14:tracePt t="110807" x="2343150" y="5337175"/>
          <p14:tracePt t="110856" x="2336800" y="5337175"/>
          <p14:tracePt t="114816" x="2328863" y="5343525"/>
          <p14:tracePt t="116947" x="2336800" y="5343525"/>
          <p14:tracePt t="116963" x="2343150" y="5343525"/>
          <p14:tracePt t="116987" x="2357438" y="5343525"/>
          <p14:tracePt t="117004" x="2365375" y="5351463"/>
          <p14:tracePt t="117010" x="2379663" y="5351463"/>
          <p14:tracePt t="117026" x="2393950" y="5351463"/>
          <p14:tracePt t="117036" x="2393950" y="5357813"/>
          <p14:tracePt t="117050" x="2414588" y="5365750"/>
          <p14:tracePt t="117067" x="2451100" y="5365750"/>
          <p14:tracePt t="117084" x="2486025" y="5372100"/>
          <p14:tracePt t="117101" x="2522538" y="5380038"/>
          <p14:tracePt t="117105" x="2536825" y="5380038"/>
          <p14:tracePt t="117118" x="2551113" y="5380038"/>
          <p14:tracePt t="117137" x="2579688" y="5380038"/>
          <p14:tracePt t="117154" x="2608263" y="5380038"/>
          <p14:tracePt t="117170" x="2622550" y="5380038"/>
          <p14:tracePt t="117187" x="2657475" y="5394325"/>
          <p14:tracePt t="117204" x="2671763" y="5394325"/>
          <p14:tracePt t="117221" x="2708275" y="5414963"/>
          <p14:tracePt t="117238" x="2728913" y="5429250"/>
          <p14:tracePt t="117257" x="2771775" y="5429250"/>
          <p14:tracePt t="117273" x="2822575" y="5422900"/>
          <p14:tracePt t="117290" x="2851150" y="5422900"/>
          <p14:tracePt t="117307" x="2879725" y="5422900"/>
          <p14:tracePt t="117324" x="2886075" y="5414963"/>
          <p14:tracePt t="117341" x="2894013" y="5414963"/>
          <p14:tracePt t="117358" x="2900363" y="5408613"/>
          <p14:tracePt t="117376" x="2922588" y="5408613"/>
          <p14:tracePt t="117393" x="2943225" y="5408613"/>
          <p14:tracePt t="117410" x="2965450" y="5408613"/>
          <p14:tracePt t="117427" x="2971800" y="5408613"/>
          <p14:tracePt t="117444" x="2979738" y="5408613"/>
          <p14:tracePt t="117461" x="2994025" y="5400675"/>
          <p14:tracePt t="117465" x="3000375" y="5400675"/>
          <p14:tracePt t="117479" x="3000375" y="5394325"/>
          <p14:tracePt t="117497" x="3000375" y="5386388"/>
          <p14:tracePt t="117527" x="3000375" y="5380038"/>
          <p14:tracePt t="117535" x="3000375" y="5372100"/>
          <p14:tracePt t="117547" x="2986088" y="5372100"/>
          <p14:tracePt t="117564" x="2957513" y="5357813"/>
          <p14:tracePt t="117582" x="2879725" y="5329238"/>
          <p14:tracePt t="117598" x="2771775" y="5329238"/>
          <p14:tracePt t="117616" x="2636838" y="5308600"/>
          <p14:tracePt t="117633" x="2565400" y="5300663"/>
          <p14:tracePt t="117650" x="2465388" y="5280025"/>
          <p14:tracePt t="117667" x="2351088" y="5243513"/>
          <p14:tracePt t="117684" x="2300288" y="5237163"/>
          <p14:tracePt t="117701" x="2228850" y="5229225"/>
          <p14:tracePt t="117718" x="2200275" y="5229225"/>
          <p14:tracePt t="117722" x="2193925" y="5229225"/>
          <p14:tracePt t="117735" x="2179638" y="5229225"/>
          <p14:tracePt t="117753" x="2151063" y="5229225"/>
          <p14:tracePt t="117787" x="2143125" y="5237163"/>
          <p14:tracePt t="117804" x="2136775" y="5237163"/>
          <p14:tracePt t="117821" x="2136775" y="5243513"/>
          <p14:tracePt t="117838" x="2128838" y="5251450"/>
          <p14:tracePt t="117856" x="2128838" y="5265738"/>
          <p14:tracePt t="117872" x="2128838" y="5272088"/>
          <p14:tracePt t="117890" x="2122488" y="5286375"/>
          <p14:tracePt t="117907" x="2122488" y="5294313"/>
          <p14:tracePt t="117924" x="2122488" y="5308600"/>
          <p14:tracePt t="117941" x="2122488" y="5314950"/>
          <p14:tracePt t="117990" x="2122488" y="5322888"/>
          <p14:tracePt t="117996" x="2114550" y="5322888"/>
          <p14:tracePt t="118010" x="2100263" y="5337175"/>
          <p14:tracePt t="118027" x="2085975" y="5357813"/>
          <p14:tracePt t="118044" x="2065338" y="5380038"/>
          <p14:tracePt t="118061" x="2036763" y="5386388"/>
          <p14:tracePt t="118079" x="2008188" y="5400675"/>
          <p14:tracePt t="118096" x="1965325" y="5400675"/>
          <p14:tracePt t="118112" x="1936750" y="5400675"/>
          <p14:tracePt t="118129" x="1893888" y="5394325"/>
          <p14:tracePt t="118147" x="1857375" y="5386388"/>
          <p14:tracePt t="118164" x="1779588" y="5386388"/>
          <p14:tracePt t="118181" x="1722438" y="5365750"/>
          <p14:tracePt t="118199" x="1679575" y="5343525"/>
          <p14:tracePt t="118216" x="1636713" y="5337175"/>
          <p14:tracePt t="118233" x="1608138" y="5314950"/>
          <p14:tracePt t="118250" x="1550988" y="5308600"/>
          <p14:tracePt t="118267" x="1522413" y="5286375"/>
          <p14:tracePt t="118284" x="1514475" y="5280025"/>
          <p14:tracePt t="118363" x="1500188" y="5257800"/>
          <p14:tracePt t="118370" x="1500188" y="5229225"/>
          <p14:tracePt t="118379" x="1500188" y="5208588"/>
          <p14:tracePt t="118386" x="1500188" y="5200650"/>
          <p14:tracePt t="118404" x="1500188" y="5180013"/>
          <p14:tracePt t="118439" x="1508125" y="5157788"/>
          <p14:tracePt t="118455" x="1514475" y="5151438"/>
          <p14:tracePt t="118472" x="1543050" y="5122863"/>
          <p14:tracePt t="118490" x="1557338" y="5094288"/>
          <p14:tracePt t="118506" x="1571625" y="5057775"/>
          <p14:tracePt t="118524" x="1585913" y="5037138"/>
          <p14:tracePt t="118525" x="1600200" y="5022850"/>
          <p14:tracePt t="118541" x="1608138" y="5014913"/>
          <p14:tracePt t="118559" x="1614488" y="5008563"/>
          <p14:tracePt t="118576" x="1636713" y="5008563"/>
          <p14:tracePt t="118593" x="1671638" y="4986338"/>
          <p14:tracePt t="118609" x="1693863" y="4986338"/>
          <p14:tracePt t="118627" x="1779588" y="4979988"/>
          <p14:tracePt t="118644" x="1828800" y="4957763"/>
          <p14:tracePt t="118661" x="1879600" y="4943475"/>
          <p14:tracePt t="118680" x="1914525" y="4937125"/>
          <p14:tracePt t="118695" x="1936750" y="4922838"/>
          <p14:tracePt t="118697" x="1957388" y="4922838"/>
          <p14:tracePt t="118713" x="2014538" y="4908550"/>
          <p14:tracePt t="118730" x="2051050" y="4900613"/>
          <p14:tracePt t="118747" x="2071688" y="4894263"/>
          <p14:tracePt t="118764" x="2136775" y="4886325"/>
          <p14:tracePt t="118781" x="2193925" y="4872038"/>
          <p14:tracePt t="118799" x="2286000" y="4851400"/>
          <p14:tracePt t="118815" x="2343150" y="4843463"/>
          <p14:tracePt t="118832" x="2393950" y="4837113"/>
          <p14:tracePt t="118850" x="2428875" y="4822825"/>
          <p14:tracePt t="118866" x="2471738" y="4814888"/>
          <p14:tracePt t="118884" x="2508250" y="4800600"/>
          <p14:tracePt t="118901" x="2571750" y="4794250"/>
          <p14:tracePt t="118918" x="2614613" y="4794250"/>
          <p14:tracePt t="118935" x="2671763" y="4794250"/>
          <p14:tracePt t="118952" x="2728913" y="4794250"/>
          <p14:tracePt t="118969" x="2765425" y="4794250"/>
          <p14:tracePt t="118987" x="2800350" y="4794250"/>
          <p14:tracePt t="119004" x="2822575" y="4794250"/>
          <p14:tracePt t="119021" x="2857500" y="4808538"/>
          <p14:tracePt t="119038" x="2914650" y="4829175"/>
          <p14:tracePt t="119056" x="2951163" y="4837113"/>
          <p14:tracePt t="119072" x="2965450" y="4843463"/>
          <p14:tracePt t="119090" x="3022600" y="4857750"/>
          <p14:tracePt t="119107" x="3043238" y="4872038"/>
          <p14:tracePt t="119124" x="3051175" y="4872038"/>
          <p14:tracePt t="119141" x="3057525" y="4879975"/>
          <p14:tracePt t="119175" x="3065463" y="4894263"/>
          <p14:tracePt t="119192" x="3071813" y="4908550"/>
          <p14:tracePt t="119209" x="3071813" y="4929188"/>
          <p14:tracePt t="119213" x="3079750" y="4937125"/>
          <p14:tracePt t="119226" x="3079750" y="4943475"/>
          <p14:tracePt t="119244" x="3079750" y="4965700"/>
          <p14:tracePt t="119261" x="3086100" y="4972050"/>
          <p14:tracePt t="119278" x="3086100" y="4979988"/>
          <p14:tracePt t="119295" x="3086100" y="4986338"/>
          <p14:tracePt t="119312" x="3086100" y="4994275"/>
          <p14:tracePt t="119330" x="3086100" y="5000625"/>
          <p14:tracePt t="119346" x="3079750" y="5014913"/>
          <p14:tracePt t="119364" x="3071813" y="5022850"/>
          <p14:tracePt t="119382" x="3071813" y="5037138"/>
          <p14:tracePt t="119398" x="3065463" y="5051425"/>
          <p14:tracePt t="119415" x="3057525" y="5080000"/>
          <p14:tracePt t="119432" x="3057525" y="5094288"/>
          <p14:tracePt t="119449" x="3043238" y="5114925"/>
          <p14:tracePt t="119483" x="3043238" y="5122863"/>
          <p14:tracePt t="119501" x="3028950" y="5151438"/>
          <p14:tracePt t="119518" x="3022600" y="5157788"/>
          <p14:tracePt t="119535" x="3014663" y="5157788"/>
          <p14:tracePt t="119552" x="3008313" y="5172075"/>
          <p14:tracePt t="119569" x="2994025" y="5194300"/>
          <p14:tracePt t="119587" x="2957513" y="5222875"/>
          <p14:tracePt t="119604" x="2943225" y="5229225"/>
          <p14:tracePt t="119621" x="2914650" y="5243513"/>
          <p14:tracePt t="119638" x="2900363" y="5251450"/>
          <p14:tracePt t="119655" x="2886075" y="5265738"/>
          <p14:tracePt t="119672" x="2879725" y="5272088"/>
          <p14:tracePt t="119689" x="2865438" y="5286375"/>
          <p14:tracePt t="119706" x="2836863" y="5300663"/>
          <p14:tracePt t="119724" x="2828925" y="5300663"/>
          <p14:tracePt t="119742" x="2822575" y="5308600"/>
          <p14:tracePt t="119758" x="2808288" y="5314950"/>
          <p14:tracePt t="119759" x="2808288" y="5322888"/>
          <p14:tracePt t="119775" x="2779713" y="5329238"/>
          <p14:tracePt t="119792" x="2736850" y="5329238"/>
          <p14:tracePt t="119809" x="2693988" y="5351463"/>
          <p14:tracePt t="119826" x="2665413" y="5357813"/>
          <p14:tracePt t="119843" x="2651125" y="5372100"/>
          <p14:tracePt t="119862" x="2600325" y="5386388"/>
          <p14:tracePt t="119877" x="2579688" y="5386388"/>
          <p14:tracePt t="119895" x="2543175" y="5394325"/>
          <p14:tracePt t="119912" x="2514600" y="5400675"/>
          <p14:tracePt t="119929" x="2479675" y="5400675"/>
          <p14:tracePt t="119946" x="2465388" y="5400675"/>
          <p14:tracePt t="119949" x="2451100" y="5400675"/>
          <p14:tracePt t="119963" x="2436813" y="5400675"/>
          <p14:tracePt t="119983" x="2428875" y="5400675"/>
          <p14:tracePt t="119997" x="2422525" y="5400675"/>
          <p14:tracePt t="120032" x="2414588" y="5400675"/>
          <p14:tracePt t="120049" x="2400300" y="5400675"/>
          <p14:tracePt t="120066" x="2386013" y="5400675"/>
          <p14:tracePt t="120083" x="2379663" y="5400675"/>
          <p14:tracePt t="120102" x="2371725" y="5400675"/>
          <p14:tracePt t="120117" x="2365375" y="5394325"/>
          <p14:tracePt t="121145" x="2365375" y="5386388"/>
          <p14:tracePt t="121158" x="2365375" y="5380038"/>
          <p14:tracePt t="121175" x="2365375" y="5372100"/>
          <p14:tracePt t="121208" x="2365375" y="5365750"/>
          <p14:tracePt t="121347" x="2365375" y="5357813"/>
          <p14:tracePt t="121886" x="2365375" y="5351463"/>
          <p14:tracePt t="121907" x="2357438" y="5351463"/>
          <p14:tracePt t="121924" x="2357438" y="5343525"/>
          <p14:tracePt t="121947" x="2351088" y="5343525"/>
          <p14:tracePt t="121956" x="2351088" y="5337175"/>
          <p14:tracePt t="121964" x="2343150" y="5337175"/>
          <p14:tracePt t="121972" x="2328863" y="5337175"/>
          <p14:tracePt t="121985" x="2314575" y="5329238"/>
          <p14:tracePt t="122003" x="2308225" y="5329238"/>
          <p14:tracePt t="122020" x="2279650" y="5322888"/>
          <p14:tracePt t="122037" x="2243138" y="5322888"/>
          <p14:tracePt t="122054" x="2165350" y="5308600"/>
          <p14:tracePt t="122071" x="2093913" y="5308600"/>
          <p14:tracePt t="122088" x="2057400" y="5308600"/>
          <p14:tracePt t="122106" x="2028825" y="5294313"/>
          <p14:tracePt t="122124" x="2008188" y="5294313"/>
          <p14:tracePt t="122139" x="1979613" y="5272088"/>
          <p14:tracePt t="122157" x="1936750" y="5265738"/>
          <p14:tracePt t="122174" x="1900238" y="5251450"/>
          <p14:tracePt t="122191" x="1865313" y="5251450"/>
          <p14:tracePt t="122208" x="1843088" y="5243513"/>
          <p14:tracePt t="122225" x="1800225" y="5237163"/>
          <p14:tracePt t="122244" x="1771650" y="5229225"/>
          <p14:tracePt t="122260" x="1722438" y="5229225"/>
          <p14:tracePt t="122277" x="1665288" y="5222875"/>
          <p14:tracePt t="122294" x="1622425" y="5222875"/>
          <p14:tracePt t="122311" x="1600200" y="5214938"/>
          <p14:tracePt t="122328" x="1571625" y="5208588"/>
          <p14:tracePt t="122345" x="1550988" y="5200650"/>
          <p14:tracePt t="122364" x="1536700" y="5200650"/>
          <p14:tracePt t="122379" x="1528763" y="5200650"/>
          <p14:tracePt t="122397" x="1522413" y="5194300"/>
          <p14:tracePt t="122414" x="1508125" y="5194300"/>
          <p14:tracePt t="122431" x="1485900" y="5194300"/>
          <p14:tracePt t="122448" x="1471613" y="5194300"/>
          <p14:tracePt t="122527" x="1465263" y="5194300"/>
          <p14:tracePt t="122536" x="1450975" y="5186363"/>
          <p14:tracePt t="122542" x="1436688" y="5186363"/>
          <p14:tracePt t="122557" x="1422400" y="5180013"/>
          <p14:tracePt t="122568" x="1408113" y="5180013"/>
          <p14:tracePt t="122588" x="1379538" y="5180013"/>
          <p14:tracePt t="122603" x="1365250" y="5172075"/>
          <p14:tracePt t="122650" x="1357313" y="5172075"/>
          <p14:tracePt t="122666" x="1357313" y="5165725"/>
          <p14:tracePt t="122675" x="1350963" y="5165725"/>
          <p14:tracePt t="122688" x="1343025" y="5165725"/>
          <p14:tracePt t="122706" x="1328738" y="5165725"/>
          <p14:tracePt t="122722" x="1328738" y="5157788"/>
          <p14:tracePt t="122816" x="1322388" y="5157788"/>
          <p14:tracePt t="122830" x="1314450" y="5157788"/>
          <p14:tracePt t="122838" x="1300163" y="5157788"/>
          <p14:tracePt t="122846" x="1293813" y="5151438"/>
          <p14:tracePt t="123153" x="1285875" y="5151438"/>
          <p14:tracePt t="124830" x="1279525" y="5151438"/>
          <p14:tracePt t="124838" x="1271588" y="5143500"/>
          <p14:tracePt t="124854" x="1265238" y="5143500"/>
          <p14:tracePt t="125064" x="1300163" y="5143500"/>
          <p14:tracePt t="125073" x="1371600" y="5151438"/>
          <p14:tracePt t="125080" x="1465263" y="5151438"/>
          <p14:tracePt t="125088" x="1500188" y="5157788"/>
          <p14:tracePt t="125105" x="1600200" y="5151438"/>
          <p14:tracePt t="125122" x="1643063" y="5143500"/>
          <p14:tracePt t="125139" x="1700213" y="5137150"/>
          <p14:tracePt t="125156" x="1743075" y="5129213"/>
          <p14:tracePt t="125158" x="1751013" y="5129213"/>
          <p14:tracePt t="125173" x="1765300" y="5129213"/>
          <p14:tracePt t="125190" x="1771650" y="5137150"/>
          <p14:tracePt t="125207" x="1779588" y="5137150"/>
          <p14:tracePt t="125432" x="1771650" y="5137150"/>
          <p14:tracePt t="125440" x="1771650" y="5143500"/>
          <p14:tracePt t="125449" x="1765300" y="5143500"/>
          <p14:tracePt t="125465" x="1765300" y="5157788"/>
          <p14:tracePt t="125482" x="1757363" y="5165725"/>
          <p14:tracePt t="125518" x="1757363" y="5172075"/>
          <p14:tracePt t="125579" x="1751013" y="5172075"/>
          <p14:tracePt t="125621" x="1743075" y="5172075"/>
          <p14:tracePt t="125625" x="1743075" y="5180013"/>
          <p14:tracePt t="125642" x="1728788" y="5180013"/>
          <p14:tracePt t="125652" x="1722438" y="5186363"/>
          <p14:tracePt t="125670" x="1714500" y="5186363"/>
          <p14:tracePt t="125792" x="1708150" y="5186363"/>
          <p14:tracePt t="125884" x="1700213" y="5186363"/>
          <p14:tracePt t="125995" x="1708150" y="5186363"/>
          <p14:tracePt t="126002" x="1722438" y="5186363"/>
          <p14:tracePt t="126013" x="1743075" y="5186363"/>
          <p14:tracePt t="126030" x="1808163" y="5194300"/>
          <p14:tracePt t="126047" x="1871663" y="5208588"/>
          <p14:tracePt t="126065" x="1979613" y="5243513"/>
          <p14:tracePt t="126081" x="2057400" y="5257800"/>
          <p14:tracePt t="126098" x="2165350" y="5272088"/>
          <p14:tracePt t="126116" x="2271713" y="5294313"/>
          <p14:tracePt t="126134" x="2422525" y="5308600"/>
          <p14:tracePt t="126150" x="2486025" y="5322888"/>
          <p14:tracePt t="126167" x="2571750" y="5329238"/>
          <p14:tracePt t="126184" x="2651125" y="5337175"/>
          <p14:tracePt t="126201" x="2714625" y="5343525"/>
          <p14:tracePt t="126219" x="2865438" y="5380038"/>
          <p14:tracePt t="126235" x="2951163" y="5400675"/>
          <p14:tracePt t="126253" x="3051175" y="5400675"/>
          <p14:tracePt t="126270" x="3114675" y="5400675"/>
          <p14:tracePt t="126288" x="3200400" y="5400675"/>
          <p14:tracePt t="126305" x="3265488" y="5394325"/>
          <p14:tracePt t="126321" x="3300413" y="5386388"/>
          <p14:tracePt t="126338" x="3328988" y="5380038"/>
          <p14:tracePt t="126356" x="3343275" y="5380038"/>
          <p14:tracePt t="126373" x="3351213" y="5380038"/>
          <p14:tracePt t="126390" x="3365500" y="5380038"/>
          <p14:tracePt t="126407" x="3394075" y="5365750"/>
          <p14:tracePt t="126424" x="3400425" y="5365750"/>
          <p14:tracePt t="126441" x="3414713" y="5365750"/>
          <p14:tracePt t="126458" x="3422650" y="5365750"/>
          <p14:tracePt t="126475" x="3443288" y="5365750"/>
          <p14:tracePt t="126493" x="3514725" y="5365750"/>
          <p14:tracePt t="126510" x="3557588" y="5372100"/>
          <p14:tracePt t="126527" x="3600450" y="5372100"/>
          <p14:tracePt t="126545" x="3614738" y="5372100"/>
          <p14:tracePt t="126561" x="3622675" y="5365750"/>
          <p14:tracePt t="126727" x="3614738" y="5357813"/>
          <p14:tracePt t="126735" x="3594100" y="5351463"/>
          <p14:tracePt t="126743" x="3571875" y="5343525"/>
          <p14:tracePt t="126752" x="3551238" y="5343525"/>
          <p14:tracePt t="152310" x="3594100" y="5343525"/>
          <p14:tracePt t="152319" x="3622675" y="5351463"/>
          <p14:tracePt t="152326" x="3671888" y="5372100"/>
          <p14:tracePt t="152335" x="3708400" y="5386388"/>
          <p14:tracePt t="152352" x="3736975" y="5400675"/>
          <p14:tracePt t="152370" x="3786188" y="5422900"/>
          <p14:tracePt t="152387" x="3822700" y="5437188"/>
          <p14:tracePt t="152404" x="3894138" y="5457825"/>
          <p14:tracePt t="152421" x="3929063" y="5465763"/>
          <p14:tracePt t="152438" x="3965575" y="5472113"/>
          <p14:tracePt t="152455" x="4008438" y="5486400"/>
          <p14:tracePt t="152473" x="4051300" y="5500688"/>
          <p14:tracePt t="152490" x="4094163" y="5514975"/>
          <p14:tracePt t="152507" x="4129088" y="5529263"/>
          <p14:tracePt t="152524" x="4186238" y="5543550"/>
          <p14:tracePt t="152542" x="4237038" y="5557838"/>
          <p14:tracePt t="152559" x="4371975" y="5580063"/>
          <p14:tracePt t="152575" x="4479925" y="5600700"/>
          <p14:tracePt t="152593" x="4586288" y="5600700"/>
          <p14:tracePt t="152610" x="4686300" y="5600700"/>
          <p14:tracePt t="152627" x="4822825" y="5580063"/>
          <p14:tracePt t="152644" x="4914900" y="5551488"/>
          <p14:tracePt t="152661" x="5043488" y="5514975"/>
          <p14:tracePt t="152678" x="5137150" y="5514975"/>
          <p14:tracePt t="152695" x="5222875" y="5508625"/>
          <p14:tracePt t="152713" x="5286375" y="5508625"/>
          <p14:tracePt t="152730" x="5351463" y="5494338"/>
          <p14:tracePt t="152733" x="5386388" y="5494338"/>
          <p14:tracePt t="152747" x="5451475" y="5472113"/>
          <p14:tracePt t="152764" x="5529263" y="5457825"/>
          <p14:tracePt t="152782" x="5586413" y="5429250"/>
          <p14:tracePt t="152799" x="5686425" y="5400675"/>
          <p14:tracePt t="152815" x="5751513" y="5394325"/>
          <p14:tracePt t="152818" x="5800725" y="5380038"/>
          <p14:tracePt t="152833" x="5886450" y="5357813"/>
          <p14:tracePt t="152850" x="5972175" y="5343525"/>
          <p14:tracePt t="152867" x="6015038" y="5343525"/>
          <p14:tracePt t="152884" x="6051550" y="5343525"/>
          <p14:tracePt t="152902" x="6086475" y="5337175"/>
          <p14:tracePt t="152918" x="6129338" y="5329238"/>
          <p14:tracePt t="152935" x="6151563" y="5322888"/>
          <p14:tracePt t="152952" x="6157913" y="5322888"/>
          <p14:tracePt t="152970" x="6165850" y="5322888"/>
          <p14:tracePt t="153195" x="6157913" y="5322888"/>
          <p14:tracePt t="153226" x="6151563" y="5322888"/>
          <p14:tracePt t="153247" x="6143625" y="5322888"/>
          <p14:tracePt t="153273" x="6137275" y="5322888"/>
          <p14:tracePt t="153293" x="6129338" y="5322888"/>
          <p14:tracePt t="153319" x="6122988" y="5322888"/>
          <p14:tracePt t="153335" x="6115050" y="5329238"/>
          <p14:tracePt t="153366" x="6108700" y="5329238"/>
          <p14:tracePt t="153404" x="6108700" y="5337175"/>
          <p14:tracePt t="153412" x="6100763" y="5337175"/>
          <p14:tracePt t="153451" x="6094413" y="5337175"/>
          <p14:tracePt t="153459" x="6086475" y="5337175"/>
          <p14:tracePt t="153466" x="6080125" y="5337175"/>
          <p14:tracePt t="153484" x="6065838" y="5343525"/>
          <p14:tracePt t="153501" x="6051550" y="5351463"/>
          <p14:tracePt t="153518" x="6043613" y="5365750"/>
          <p14:tracePt t="153535" x="6037263" y="5386388"/>
          <p14:tracePt t="153553" x="6029325" y="5400675"/>
          <p14:tracePt t="153570" x="6015038" y="5408613"/>
          <p14:tracePt t="153586" x="6008688" y="5414963"/>
          <p14:tracePt t="153606" x="5994400" y="5422900"/>
          <p14:tracePt t="153621" x="5972175" y="5429250"/>
          <p14:tracePt t="153638" x="5951538" y="5429250"/>
          <p14:tracePt t="153655" x="5937250" y="5437188"/>
          <p14:tracePt t="153689" x="5929313" y="5443538"/>
          <p14:tracePt t="153715" x="5915025" y="5443538"/>
          <p14:tracePt t="153732" x="5908675" y="5443538"/>
          <p14:tracePt t="153772" x="5900738" y="5443538"/>
          <p14:tracePt t="153781" x="5900738" y="5451475"/>
          <p14:tracePt t="153796" x="5894388" y="5451475"/>
          <p14:tracePt t="153810" x="5886450" y="5451475"/>
          <p14:tracePt t="153834" x="5880100" y="5451475"/>
          <p14:tracePt t="153888" x="5872163" y="5451475"/>
          <p14:tracePt t="153898" x="5865813" y="5451475"/>
          <p14:tracePt t="153912" x="5857875" y="5451475"/>
          <p14:tracePt t="153928" x="5851525" y="5451475"/>
          <p14:tracePt t="153961" x="5837238" y="5451475"/>
          <p14:tracePt t="153965" x="5822950" y="5451475"/>
          <p14:tracePt t="153983" x="5815013" y="5451475"/>
          <p14:tracePt t="154000" x="5808663" y="5451475"/>
          <p14:tracePt t="154015" x="5800725" y="5451475"/>
          <p14:tracePt t="154032" x="5786438" y="5451475"/>
          <p14:tracePt t="154049" x="5772150" y="5451475"/>
          <p14:tracePt t="154067" x="5765800" y="5451475"/>
          <p14:tracePt t="154084" x="5751513" y="5451475"/>
          <p14:tracePt t="154101" x="5722938" y="5443538"/>
          <p14:tracePt t="154118" x="5715000" y="5443538"/>
          <p14:tracePt t="154135" x="5700713" y="5443538"/>
          <p14:tracePt t="154153" x="5680075" y="5437188"/>
          <p14:tracePt t="154169" x="5665788" y="5429250"/>
          <p14:tracePt t="154186" x="5637213" y="5429250"/>
          <p14:tracePt t="154204" x="5622925" y="5429250"/>
          <p14:tracePt t="154221" x="5600700" y="5429250"/>
          <p14:tracePt t="154237" x="5586413" y="5429250"/>
          <p14:tracePt t="154255" x="5557838" y="5414963"/>
          <p14:tracePt t="154272" x="5537200" y="5414963"/>
          <p14:tracePt t="154289" x="5529263" y="5408613"/>
          <p14:tracePt t="154306" x="5508625" y="5400675"/>
          <p14:tracePt t="154325" x="5472113" y="5400675"/>
          <p14:tracePt t="154341" x="5457825" y="5400675"/>
          <p14:tracePt t="154358" x="5451475" y="5400675"/>
          <p14:tracePt t="154375" x="5443538" y="5394325"/>
          <p14:tracePt t="154522" x="5457825" y="5394325"/>
          <p14:tracePt t="154538" x="5465763" y="5394325"/>
          <p14:tracePt t="154544" x="5480050" y="5394325"/>
          <p14:tracePt t="154552" x="5494338" y="5386388"/>
          <p14:tracePt t="154563" x="5500688" y="5386388"/>
          <p14:tracePt t="154580" x="5514975" y="5386388"/>
          <p14:tracePt t="154597" x="5537200" y="5372100"/>
          <p14:tracePt t="154615" x="5580063" y="5372100"/>
          <p14:tracePt t="154632" x="5614988" y="5365750"/>
          <p14:tracePt t="154649" x="5657850" y="5365750"/>
          <p14:tracePt t="154668" x="5686425" y="5351463"/>
          <p14:tracePt t="154683" x="5722938" y="5351463"/>
          <p14:tracePt t="154700" x="5757863" y="5351463"/>
          <p14:tracePt t="154717" x="5772150" y="5343525"/>
          <p14:tracePt t="154735" x="5780088" y="5343525"/>
          <p14:tracePt t="154850" x="5794375" y="5343525"/>
          <p14:tracePt t="154858" x="5800725" y="5343525"/>
          <p14:tracePt t="155014" x="5794375" y="5343525"/>
          <p14:tracePt t="155023" x="5772150" y="5343525"/>
          <p14:tracePt t="155030" x="5751513" y="5343525"/>
          <p14:tracePt t="155043" x="5708650" y="5343525"/>
          <p14:tracePt t="155061" x="5680075" y="5337175"/>
          <p14:tracePt t="155078" x="5665788" y="5337175"/>
          <p14:tracePt t="155154" x="5665788" y="5322888"/>
          <p14:tracePt t="155163" x="5665788" y="5308600"/>
          <p14:tracePt t="155169" x="5665788" y="5300663"/>
          <p14:tracePt t="155180" x="5665788" y="5294313"/>
          <p14:tracePt t="155197" x="5665788" y="5272088"/>
          <p14:tracePt t="155215" x="5657850" y="5251450"/>
          <p14:tracePt t="155232" x="5651500" y="5243513"/>
          <p14:tracePt t="155249" x="5651500" y="5229225"/>
          <p14:tracePt t="155266" x="5651500" y="5222875"/>
          <p14:tracePt t="155283" x="5651500" y="5208588"/>
          <p14:tracePt t="155301" x="5686425" y="5186363"/>
          <p14:tracePt t="155317" x="5708650" y="5165725"/>
          <p14:tracePt t="155335" x="5715000" y="5137150"/>
          <p14:tracePt t="155352" x="5722938" y="5122863"/>
          <p14:tracePt t="155369" x="5729288" y="5114925"/>
          <p14:tracePt t="155386" x="5729288" y="5100638"/>
          <p14:tracePt t="155403" x="5751513" y="5080000"/>
          <p14:tracePt t="155420" x="5780088" y="5057775"/>
          <p14:tracePt t="155437" x="5815013" y="5037138"/>
          <p14:tracePt t="155454" x="5829300" y="5022850"/>
          <p14:tracePt t="155472" x="5857875" y="5022850"/>
          <p14:tracePt t="155490" x="5880100" y="5000625"/>
          <p14:tracePt t="155506" x="5894388" y="4994275"/>
          <p14:tracePt t="155524" x="5915025" y="4986338"/>
          <p14:tracePt t="155540" x="5943600" y="4979988"/>
          <p14:tracePt t="155557" x="5957888" y="4979988"/>
          <p14:tracePt t="155575" x="5965825" y="4979988"/>
          <p14:tracePt t="155655" x="5980113" y="4979988"/>
          <p14:tracePt t="155663" x="5986463" y="4986338"/>
          <p14:tracePt t="155679" x="5994400" y="4986338"/>
          <p14:tracePt t="155695" x="6000750" y="4986338"/>
          <p14:tracePt t="155708" x="6000750" y="4994275"/>
          <p14:tracePt t="155716" x="6008688" y="4994275"/>
          <p14:tracePt t="155732" x="6008688" y="5000625"/>
          <p14:tracePt t="155745" x="6008688" y="5008563"/>
          <p14:tracePt t="155766" x="6008688" y="5014913"/>
          <p14:tracePt t="155780" x="6015038" y="5029200"/>
          <p14:tracePt t="155797" x="6015038" y="5043488"/>
          <p14:tracePt t="155815" x="6015038" y="5065713"/>
          <p14:tracePt t="155832" x="6022975" y="5086350"/>
          <p14:tracePt t="155851" x="6022975" y="5129213"/>
          <p14:tracePt t="155866" x="6029325" y="5157788"/>
          <p14:tracePt t="155883" x="6029325" y="5172075"/>
          <p14:tracePt t="155900" x="6029325" y="5186363"/>
          <p14:tracePt t="155917" x="6029325" y="5194300"/>
          <p14:tracePt t="155935" x="6029325" y="5214938"/>
          <p14:tracePt t="155952" x="6029325" y="5222875"/>
          <p14:tracePt t="155969" x="6029325" y="5237163"/>
          <p14:tracePt t="155986" x="6029325" y="5251450"/>
          <p14:tracePt t="156003" x="6029325" y="5265738"/>
          <p14:tracePt t="156020" x="6022975" y="5272088"/>
          <p14:tracePt t="156024" x="6022975" y="5280025"/>
          <p14:tracePt t="156037" x="6015038" y="5300663"/>
          <p14:tracePt t="156054" x="6008688" y="5308600"/>
          <p14:tracePt t="156072" x="5994400" y="5322888"/>
          <p14:tracePt t="156089" x="5986463" y="5329238"/>
          <p14:tracePt t="156106" x="5965825" y="5351463"/>
          <p14:tracePt t="156123" x="5951538" y="5365750"/>
          <p14:tracePt t="156140" x="5937250" y="5365750"/>
          <p14:tracePt t="156157" x="5915025" y="5365750"/>
          <p14:tracePt t="156175" x="5908675" y="5365750"/>
          <p14:tracePt t="156191" x="5880100" y="5380038"/>
          <p14:tracePt t="156194" x="5857875" y="5380038"/>
          <p14:tracePt t="156209" x="5837238" y="5380038"/>
          <p14:tracePt t="156226" x="5780088" y="5380038"/>
          <p14:tracePt t="156242" x="5729288" y="5386388"/>
          <p14:tracePt t="156260" x="5722938" y="5386388"/>
          <p14:tracePt t="156277" x="5694363" y="5394325"/>
          <p14:tracePt t="156295" x="5686425" y="5394325"/>
          <p14:tracePt t="156311" x="5672138" y="5380038"/>
          <p14:tracePt t="156328" x="5657850" y="5357813"/>
          <p14:tracePt t="156346" x="5651500" y="5343525"/>
          <p14:tracePt t="156363" x="5643563" y="5337175"/>
          <p14:tracePt t="156367" x="5637213" y="5322888"/>
          <p14:tracePt t="156380" x="5622925" y="5300663"/>
          <p14:tracePt t="156397" x="5594350" y="5265738"/>
          <p14:tracePt t="156415" x="5572125" y="5243513"/>
          <p14:tracePt t="156433" x="5565775" y="5229225"/>
          <p14:tracePt t="156449" x="5557838" y="5222875"/>
          <p14:tracePt t="156491" x="5557838" y="5208588"/>
          <p14:tracePt t="156498" x="5565775" y="5194300"/>
          <p14:tracePt t="156506" x="5572125" y="5186363"/>
          <p14:tracePt t="156517" x="5572125" y="5180013"/>
          <p14:tracePt t="156535" x="5586413" y="5151438"/>
          <p14:tracePt t="156553" x="5586413" y="5143500"/>
          <p14:tracePt t="156569" x="5600700" y="5129213"/>
          <p14:tracePt t="156586" x="5614988" y="5114925"/>
          <p14:tracePt t="156603" x="5643563" y="5100638"/>
          <p14:tracePt t="156620" x="5672138" y="5094288"/>
          <p14:tracePt t="156637" x="5722938" y="5086350"/>
          <p14:tracePt t="156654" x="5757863" y="5065713"/>
          <p14:tracePt t="156672" x="5780088" y="5065713"/>
          <p14:tracePt t="156689" x="5822950" y="5057775"/>
          <p14:tracePt t="156705" x="5857875" y="5057775"/>
          <p14:tracePt t="156723" x="5922963" y="5043488"/>
          <p14:tracePt t="156740" x="5951538" y="5043488"/>
          <p14:tracePt t="156757" x="5980113" y="5043488"/>
          <p14:tracePt t="156774" x="5994400" y="5043488"/>
          <p14:tracePt t="156792" x="6008688" y="5043488"/>
          <p14:tracePt t="156826" x="6015038" y="5043488"/>
          <p14:tracePt t="156863" x="6022975" y="5043488"/>
          <p14:tracePt t="156951" x="6029325" y="5043488"/>
          <p14:tracePt t="156981" x="6037263" y="5051425"/>
          <p14:tracePt t="156989" x="6037263" y="5065713"/>
          <p14:tracePt t="156999" x="6043613" y="5080000"/>
          <p14:tracePt t="157015" x="6051550" y="5094288"/>
          <p14:tracePt t="157031" x="6057900" y="5108575"/>
          <p14:tracePt t="157048" x="6057900" y="5114925"/>
          <p14:tracePt t="157066" x="6057900" y="5129213"/>
          <p14:tracePt t="157085" x="6065838" y="5137150"/>
          <p14:tracePt t="157099" x="6065838" y="5151438"/>
          <p14:tracePt t="157117" x="6065838" y="5157788"/>
          <p14:tracePt t="157134" x="6065838" y="5172075"/>
          <p14:tracePt t="157152" x="6057900" y="5186363"/>
          <p14:tracePt t="157168" x="6057900" y="5208588"/>
          <p14:tracePt t="157186" x="6057900" y="5243513"/>
          <p14:tracePt t="157202" x="6051550" y="5257800"/>
          <p14:tracePt t="157220" x="6051550" y="5272088"/>
          <p14:tracePt t="157236" x="6051550" y="5280025"/>
          <p14:tracePt t="157254" x="6043613" y="5286375"/>
          <p14:tracePt t="157271" x="6029325" y="5300663"/>
          <p14:tracePt t="157288" x="6015038" y="5308600"/>
          <p14:tracePt t="157305" x="6000750" y="5322888"/>
          <p14:tracePt t="157322" x="5986463" y="5343525"/>
          <p14:tracePt t="157340" x="5965825" y="5351463"/>
          <p14:tracePt t="157357" x="5937250" y="5380038"/>
          <p14:tracePt t="157374" x="5915025" y="5386388"/>
          <p14:tracePt t="157391" x="5900738" y="5394325"/>
          <p14:tracePt t="157408" x="5894388" y="5394325"/>
          <p14:tracePt t="157426" x="5880100" y="5400675"/>
          <p14:tracePt t="157443" x="5872163" y="5400675"/>
          <p14:tracePt t="157459" x="5865813" y="5400675"/>
          <p14:tracePt t="157477" x="5857875" y="5408613"/>
          <p14:tracePt t="157496" x="5843588" y="5408613"/>
          <p14:tracePt t="157512" x="5815013" y="5408613"/>
          <p14:tracePt t="157528" x="5808663" y="5408613"/>
          <p14:tracePt t="157546" x="5800725" y="5408613"/>
          <p14:tracePt t="161068" x="5794375" y="5408613"/>
          <p14:tracePt t="162770" x="5822950" y="5408613"/>
          <p14:tracePt t="162777" x="5880100" y="5408613"/>
          <p14:tracePt t="162789" x="5943600" y="5408613"/>
          <p14:tracePt t="162806" x="6029325" y="5380038"/>
          <p14:tracePt t="162824" x="6065838" y="5357813"/>
          <p14:tracePt t="162841" x="6115050" y="5351463"/>
          <p14:tracePt t="162857" x="6137275" y="5343525"/>
          <p14:tracePt t="162875" x="6151563" y="5337175"/>
          <p14:tracePt t="162892" x="6165850" y="5329238"/>
          <p14:tracePt t="162909" x="6180138" y="5286375"/>
          <p14:tracePt t="162927" x="6186488" y="5214938"/>
          <p14:tracePt t="162944" x="6200775" y="5143500"/>
          <p14:tracePt t="162961" x="6200775" y="5086350"/>
          <p14:tracePt t="162978" x="6208713" y="4986338"/>
          <p14:tracePt t="162995" x="6208713" y="4900613"/>
          <p14:tracePt t="163012" x="6208713" y="4851400"/>
          <p14:tracePt t="163030" x="6200775" y="4765675"/>
          <p14:tracePt t="163047" x="6180138" y="4708525"/>
          <p14:tracePt t="163063" x="6165850" y="4643438"/>
          <p14:tracePt t="163080" x="6151563" y="4600575"/>
          <p14:tracePt t="163084" x="6143625" y="4572000"/>
          <p14:tracePt t="163098" x="6129338" y="4529138"/>
          <p14:tracePt t="163115" x="6108700" y="4494213"/>
          <p14:tracePt t="163132" x="6086475" y="4471988"/>
          <p14:tracePt t="163153" x="6065838" y="4437063"/>
          <p14:tracePt t="163166" x="6057900" y="4422775"/>
          <p14:tracePt t="163184" x="6043613" y="4408488"/>
          <p14:tracePt t="163200" x="6022975" y="4386263"/>
          <p14:tracePt t="163218" x="6008688" y="4371975"/>
          <p14:tracePt t="163235" x="5994400" y="4351338"/>
          <p14:tracePt t="163240" x="5994400" y="4337050"/>
          <p14:tracePt t="163252" x="5986463" y="4329113"/>
          <p14:tracePt t="163272" x="5980113" y="4322763"/>
          <p14:tracePt t="163286" x="5972175" y="4322763"/>
          <p14:tracePt t="163303" x="5972175" y="4314825"/>
          <p14:tracePt t="163321" x="5965825" y="4314825"/>
          <p14:tracePt t="163340" x="5957888" y="4314825"/>
          <p14:tracePt t="163374" x="5951538" y="4314825"/>
          <p14:tracePt t="163419" x="5943600" y="4314825"/>
          <p14:tracePt t="163426" x="5937250" y="4314825"/>
          <p14:tracePt t="163433" x="5929313" y="4314825"/>
          <p14:tracePt t="163443" x="5922963" y="4314825"/>
          <p14:tracePt t="163458" x="5908675" y="4314825"/>
          <p14:tracePt t="163475" x="5894388" y="4314825"/>
          <p14:tracePt t="163492" x="5886450" y="4322763"/>
          <p14:tracePt t="163510" x="5872163" y="4329113"/>
          <p14:tracePt t="163526" x="5843588" y="4329113"/>
          <p14:tracePt t="163544" x="5800725" y="4329113"/>
          <p14:tracePt t="163560" x="5757863" y="4329113"/>
          <p14:tracePt t="163578" x="5737225" y="4329113"/>
          <p14:tracePt t="163595" x="5708650" y="4329113"/>
          <p14:tracePt t="163612" x="5686425" y="4329113"/>
          <p14:tracePt t="163615" x="5672138" y="4329113"/>
          <p14:tracePt t="163630" x="5657850" y="4329113"/>
          <p14:tracePt t="163646" x="5637213" y="4329113"/>
          <p14:tracePt t="163664" x="5614988" y="4329113"/>
          <p14:tracePt t="163681" x="5600700" y="4329113"/>
          <p14:tracePt t="163698" x="5594350" y="4329113"/>
          <p14:tracePt t="163715" x="5565775" y="4329113"/>
          <p14:tracePt t="163732" x="5557838" y="4329113"/>
          <p14:tracePt t="163749" x="5551488" y="4329113"/>
          <p14:tracePt t="163766" x="5543550" y="4329113"/>
          <p14:tracePt t="163783" x="5537200" y="4314825"/>
          <p14:tracePt t="163803" x="5529263" y="4286250"/>
          <p14:tracePt t="163817" x="5529263" y="4257675"/>
          <p14:tracePt t="163835" x="5529263" y="4237038"/>
          <p14:tracePt t="163852" x="5529263" y="4214813"/>
          <p14:tracePt t="163869" x="5529263" y="4194175"/>
          <p14:tracePt t="163886" x="5551488" y="4186238"/>
          <p14:tracePt t="163904" x="5572125" y="4171950"/>
          <p14:tracePt t="163920" x="5580063" y="4165600"/>
          <p14:tracePt t="163955" x="5586413" y="4151313"/>
          <p14:tracePt t="163972" x="5600700" y="4151313"/>
          <p14:tracePt t="163975" x="5614988" y="4143375"/>
          <p14:tracePt t="163989" x="5629275" y="4137025"/>
          <p14:tracePt t="164006" x="5643563" y="4122738"/>
          <p14:tracePt t="164023" x="5657850" y="4108450"/>
          <p14:tracePt t="164040" x="5680075" y="4094163"/>
          <p14:tracePt t="164057" x="5700713" y="4086225"/>
          <p14:tracePt t="164075" x="5715000" y="4086225"/>
          <p14:tracePt t="164092" x="5722938" y="4086225"/>
          <p14:tracePt t="164126" x="5743575" y="4086225"/>
          <p14:tracePt t="164143" x="5757863" y="4086225"/>
          <p14:tracePt t="164160" x="5780088" y="4086225"/>
          <p14:tracePt t="164177" x="5786438" y="4086225"/>
          <p14:tracePt t="164195" x="5786438" y="4094163"/>
          <p14:tracePt t="164229" x="5800725" y="4100513"/>
          <p14:tracePt t="164303" x="5800725" y="4108450"/>
          <p14:tracePt t="164318" x="5808663" y="4122738"/>
          <p14:tracePt t="164324" x="5808663" y="4137025"/>
          <p14:tracePt t="164340" x="5808663" y="4151313"/>
          <p14:tracePt t="164349" x="5808663" y="4157663"/>
          <p14:tracePt t="164366" x="5808663" y="4171950"/>
          <p14:tracePt t="164383" x="5815013" y="4186238"/>
          <p14:tracePt t="164400" x="5815013" y="4200525"/>
          <p14:tracePt t="164417" x="5815013" y="4214813"/>
          <p14:tracePt t="164435" x="5815013" y="4237038"/>
          <p14:tracePt t="164453" x="5815013" y="4257675"/>
          <p14:tracePt t="164469" x="5815013" y="4265613"/>
          <p14:tracePt t="164486" x="5808663" y="4279900"/>
          <p14:tracePt t="164503" x="5800725" y="4300538"/>
          <p14:tracePt t="164520" x="5794375" y="4308475"/>
          <p14:tracePt t="164537" x="5794375" y="4314825"/>
          <p14:tracePt t="164573" x="5780088" y="4322763"/>
          <p14:tracePt t="164589" x="5765800" y="4329113"/>
          <p14:tracePt t="164606" x="5751513" y="4337050"/>
          <p14:tracePt t="164623" x="5737225" y="4337050"/>
          <p14:tracePt t="164640" x="5729288" y="4343400"/>
          <p14:tracePt t="164657" x="5715000" y="4343400"/>
          <p14:tracePt t="164674" x="5708650" y="4343400"/>
          <p14:tracePt t="164738" x="5700713" y="4343400"/>
          <p14:tracePt t="164746" x="5694363" y="4329113"/>
          <p14:tracePt t="164762" x="5686425" y="4322763"/>
          <p14:tracePt t="164786" x="5686425" y="4314825"/>
          <p14:tracePt t="164793" x="5680075" y="4314825"/>
          <p14:tracePt t="164823" x="5680075" y="4308475"/>
          <p14:tracePt t="164840" x="5680075" y="4300538"/>
          <p14:tracePt t="164848" x="5680075" y="4286250"/>
          <p14:tracePt t="164856" x="5680075" y="4271963"/>
          <p14:tracePt t="164865" x="5672138" y="4265613"/>
          <p14:tracePt t="164880" x="5672138" y="4243388"/>
          <p14:tracePt t="164897" x="5672138" y="4229100"/>
          <p14:tracePt t="164914" x="5672138" y="4214813"/>
          <p14:tracePt t="164949" x="5694363" y="4214813"/>
          <p14:tracePt t="164966" x="5708650" y="4208463"/>
          <p14:tracePt t="164983" x="5722938" y="4208463"/>
          <p14:tracePt t="165000" x="5729288" y="4208463"/>
          <p14:tracePt t="165017" x="5737225" y="4208463"/>
          <p14:tracePt t="165034" x="5743575" y="4208463"/>
          <p14:tracePt t="165140" x="5751513" y="4208463"/>
          <p14:tracePt t="165153" x="5751513" y="4214813"/>
          <p14:tracePt t="165160" x="5765800" y="4222750"/>
          <p14:tracePt t="165171" x="5772150" y="4237038"/>
          <p14:tracePt t="165188" x="5786438" y="4271963"/>
          <p14:tracePt t="165206" x="5808663" y="4300538"/>
          <p14:tracePt t="165223" x="5822950" y="4351338"/>
          <p14:tracePt t="165240" x="5829300" y="4365625"/>
          <p14:tracePt t="165257" x="5829300" y="4371975"/>
          <p14:tracePt t="165274" x="5837238" y="4379913"/>
          <p14:tracePt t="165291" x="5843588" y="4394200"/>
          <p14:tracePt t="165309" x="5851525" y="4394200"/>
          <p14:tracePt t="165326" x="5865813" y="4443413"/>
          <p14:tracePt t="165343" x="5865813" y="4471988"/>
          <p14:tracePt t="165360" x="5880100" y="4522788"/>
          <p14:tracePt t="165377" x="5894388" y="4572000"/>
          <p14:tracePt t="165396" x="5908675" y="4622800"/>
          <p14:tracePt t="165411" x="5908675" y="4651375"/>
          <p14:tracePt t="165428" x="5922963" y="4700588"/>
          <p14:tracePt t="165445" x="5943600" y="4757738"/>
          <p14:tracePt t="165463" x="5965825" y="4814888"/>
          <p14:tracePt t="165480" x="5986463" y="4851400"/>
          <p14:tracePt t="165497" x="5994400" y="4872038"/>
          <p14:tracePt t="165516" x="5994400" y="4886325"/>
          <p14:tracePt t="165531" x="5994400" y="4894263"/>
          <p14:tracePt t="165548" x="6000750" y="4908550"/>
          <p14:tracePt t="165566" x="6000750" y="4922838"/>
          <p14:tracePt t="165583" x="6000750" y="4929188"/>
          <p14:tracePt t="165700" x="5986463" y="4929188"/>
          <p14:tracePt t="165709" x="5972175" y="4929188"/>
          <p14:tracePt t="165720" x="5951538" y="4929188"/>
          <p14:tracePt t="165737" x="5908675" y="4908550"/>
          <p14:tracePt t="165755" x="5857875" y="4894263"/>
          <p14:tracePt t="165771" x="5822950" y="4872038"/>
          <p14:tracePt t="165788" x="5800725" y="4843463"/>
          <p14:tracePt t="165805" x="5794375" y="4814888"/>
          <p14:tracePt t="165823" x="5794375" y="4765675"/>
          <p14:tracePt t="165840" x="5780088" y="4737100"/>
          <p14:tracePt t="165857" x="5751513" y="4694238"/>
          <p14:tracePt t="165875" x="5694363" y="4643438"/>
          <p14:tracePt t="165891" x="5657850" y="4622800"/>
          <p14:tracePt t="165909" x="5643563" y="4608513"/>
          <p14:tracePt t="165925" x="5637213" y="4600575"/>
          <p14:tracePt t="165943" x="5629275" y="4594225"/>
          <p14:tracePt t="165960" x="5622925" y="4543425"/>
          <p14:tracePt t="165977" x="5622925" y="4500563"/>
          <p14:tracePt t="165994" x="5622925" y="4465638"/>
          <p14:tracePt t="166013" x="5622925" y="4457700"/>
          <p14:tracePt t="166028" x="5622925" y="4451350"/>
          <p14:tracePt t="166045" x="5622925" y="4443413"/>
          <p14:tracePt t="166067" x="5622925" y="4429125"/>
          <p14:tracePt t="166079" x="5629275" y="4422775"/>
          <p14:tracePt t="166097" x="5643563" y="4394200"/>
          <p14:tracePt t="166114" x="5651500" y="4379913"/>
          <p14:tracePt t="166131" x="5672138" y="4371975"/>
          <p14:tracePt t="166148" x="5700713" y="4357688"/>
          <p14:tracePt t="166165" x="5715000" y="4351338"/>
          <p14:tracePt t="166183" x="5765800" y="4343400"/>
          <p14:tracePt t="166199" x="5780088" y="4343400"/>
          <p14:tracePt t="166217" x="5822950" y="4343400"/>
          <p14:tracePt t="166234" x="5843588" y="4351338"/>
          <p14:tracePt t="166238" x="5851525" y="4351338"/>
          <p14:tracePt t="166251" x="5865813" y="4357688"/>
          <p14:tracePt t="166268" x="5865813" y="4365625"/>
          <p14:tracePt t="166285" x="5880100" y="4371975"/>
          <p14:tracePt t="166302" x="5886450" y="4371975"/>
          <p14:tracePt t="166365" x="5886450" y="4379913"/>
          <p14:tracePt t="166373" x="5894388" y="4386263"/>
          <p14:tracePt t="166381" x="5894388" y="4400550"/>
          <p14:tracePt t="166388" x="5894388" y="4408488"/>
          <p14:tracePt t="166405" x="5894388" y="4422775"/>
          <p14:tracePt t="166423" x="5894388" y="4429125"/>
          <p14:tracePt t="166439" x="5894388" y="4437063"/>
          <p14:tracePt t="166460" x="5886450" y="4443413"/>
          <p14:tracePt t="166479" x="5880100" y="4443413"/>
          <p14:tracePt t="166496" x="5865813" y="4443413"/>
          <p14:tracePt t="166508" x="5857875" y="4443413"/>
          <p14:tracePt t="166525" x="5843588" y="4451350"/>
          <p14:tracePt t="166543" x="5815013" y="4451350"/>
          <p14:tracePt t="166560" x="5794375" y="4457700"/>
          <p14:tracePt t="166577" x="5772150" y="4465638"/>
          <p14:tracePt t="166595" x="5757863" y="4471988"/>
          <p14:tracePt t="166611" x="5729288" y="4471988"/>
          <p14:tracePt t="166628" x="5708650" y="4479925"/>
          <p14:tracePt t="166630" x="5686425" y="4479925"/>
          <p14:tracePt t="166645" x="5657850" y="4479925"/>
          <p14:tracePt t="166662" x="5629275" y="4479925"/>
          <p14:tracePt t="166679" x="5594350" y="4471988"/>
          <p14:tracePt t="166698" x="5565775" y="4457700"/>
          <p14:tracePt t="166714" x="5543550" y="4443413"/>
          <p14:tracePt t="166715" x="5522913" y="4437063"/>
          <p14:tracePt t="166731" x="5500688" y="4429125"/>
          <p14:tracePt t="166748" x="5480050" y="4422775"/>
          <p14:tracePt t="166765" x="5465763" y="4414838"/>
          <p14:tracePt t="166782" x="5465763" y="4408488"/>
          <p14:tracePt t="166799" x="5457825" y="4408488"/>
          <p14:tracePt t="166817" x="5451475" y="4379913"/>
          <p14:tracePt t="166834" x="5451475" y="4357688"/>
          <p14:tracePt t="166851" x="5437188" y="4322763"/>
          <p14:tracePt t="166868" x="5437188" y="4286250"/>
          <p14:tracePt t="166885" x="5437188" y="4265613"/>
          <p14:tracePt t="166902" x="5437188" y="4229100"/>
          <p14:tracePt t="166920" x="5437188" y="4200525"/>
          <p14:tracePt t="166937" x="5437188" y="4171950"/>
          <p14:tracePt t="166954" x="5443538" y="4151313"/>
          <p14:tracePt t="166971" x="5457825" y="4137025"/>
          <p14:tracePt t="166989" x="5486400" y="4108450"/>
          <p14:tracePt t="167005" x="5494338" y="4094163"/>
          <p14:tracePt t="167022" x="5514975" y="4071938"/>
          <p14:tracePt t="167039" x="5529263" y="4051300"/>
          <p14:tracePt t="167057" x="5543550" y="4037013"/>
          <p14:tracePt t="167074" x="5551488" y="4029075"/>
          <p14:tracePt t="167091" x="5565775" y="4022725"/>
          <p14:tracePt t="167108" x="5586413" y="4008438"/>
          <p14:tracePt t="167125" x="5608638" y="4000500"/>
          <p14:tracePt t="167142" x="5629275" y="3994150"/>
          <p14:tracePt t="167159" x="5672138" y="3994150"/>
          <p14:tracePt t="167176" x="5700713" y="3986213"/>
          <p14:tracePt t="167194" x="5722938" y="3986213"/>
          <p14:tracePt t="167210" x="5743575" y="3986213"/>
          <p14:tracePt t="167228" x="5765800" y="3994150"/>
          <p14:tracePt t="167232" x="5772150" y="3994150"/>
          <p14:tracePt t="167245" x="5786438" y="3994150"/>
          <p14:tracePt t="167262" x="5800725" y="3994150"/>
          <p14:tracePt t="167280" x="5808663" y="4000500"/>
          <p14:tracePt t="167296" x="5815013" y="4000500"/>
          <p14:tracePt t="167314" x="5829300" y="4014788"/>
          <p14:tracePt t="167331" x="5851525" y="4029075"/>
          <p14:tracePt t="167348" x="5865813" y="4029075"/>
          <p14:tracePt t="167365" x="5872163" y="4037013"/>
          <p14:tracePt t="167382" x="5872163" y="4043363"/>
          <p14:tracePt t="167401" x="5886450" y="4057650"/>
          <p14:tracePt t="167433" x="5894388" y="4079875"/>
          <p14:tracePt t="167451" x="5894388" y="4094163"/>
          <p14:tracePt t="167468" x="5915025" y="4114800"/>
          <p14:tracePt t="167485" x="5929313" y="4129088"/>
          <p14:tracePt t="167502" x="5929313" y="4143375"/>
          <p14:tracePt t="167521" x="5937250" y="4151313"/>
          <p14:tracePt t="167536" x="5937250" y="4165600"/>
          <p14:tracePt t="167553" x="5937250" y="4171950"/>
          <p14:tracePt t="167571" x="5943600" y="4179888"/>
          <p14:tracePt t="167588" x="5943600" y="4186238"/>
          <p14:tracePt t="167605" x="5943600" y="4200525"/>
          <p14:tracePt t="167623" x="5943600" y="4208463"/>
          <p14:tracePt t="167640" x="5943600" y="4214813"/>
          <p14:tracePt t="167656" x="5943600" y="4222750"/>
          <p14:tracePt t="167674" x="5943600" y="4229100"/>
          <p14:tracePt t="167691" x="5943600" y="4237038"/>
          <p14:tracePt t="167708" x="5943600" y="4251325"/>
          <p14:tracePt t="167800" x="5937250" y="4251325"/>
          <p14:tracePt t="167807" x="5937250" y="4257675"/>
          <p14:tracePt t="167833" x="5937250" y="4265613"/>
          <p14:tracePt t="168537" x="5937250" y="4271963"/>
          <p14:tracePt t="168739" x="5929313" y="4279900"/>
          <p14:tracePt t="168926" x="5922963" y="4279900"/>
          <p14:tracePt t="169004" x="5922963" y="4286250"/>
          <p14:tracePt t="169021" x="5915025" y="4286250"/>
          <p14:tracePt t="186775" x="5915025" y="4300538"/>
          <p14:tracePt t="186782" x="5915025" y="4308475"/>
          <p14:tracePt t="186790" x="5915025" y="4314825"/>
          <p14:tracePt t="186805" x="5915025" y="4322763"/>
          <p14:tracePt t="186822" x="5922963" y="4337050"/>
          <p14:tracePt t="186838" x="5922963" y="4343400"/>
          <p14:tracePt t="186850" x="5922963" y="4357688"/>
          <p14:tracePt t="186867" x="5929313" y="4394200"/>
          <p14:tracePt t="186884" x="5929313" y="4429125"/>
          <p14:tracePt t="186901" x="5929313" y="4437063"/>
          <p14:tracePt t="186918" x="5922963" y="4451350"/>
          <p14:tracePt t="186936" x="5886450" y="4486275"/>
          <p14:tracePt t="186954" x="5829300" y="4543425"/>
          <p14:tracePt t="186970" x="5794375" y="4600575"/>
          <p14:tracePt t="186987" x="5751513" y="4643438"/>
          <p14:tracePt t="187004" x="5715000" y="4672013"/>
          <p14:tracePt t="187021" x="5694363" y="4694238"/>
          <p14:tracePt t="187025" x="5686425" y="4694238"/>
          <p14:tracePt t="187038" x="5680075" y="4700588"/>
          <p14:tracePt t="187055" x="5665788" y="4743450"/>
          <p14:tracePt t="187074" x="5637213" y="4822825"/>
          <p14:tracePt t="187091" x="5608638" y="4872038"/>
          <p14:tracePt t="187107" x="5586413" y="4986338"/>
          <p14:tracePt t="187125" x="5572125" y="5080000"/>
          <p14:tracePt t="187142" x="5580063" y="5165725"/>
          <p14:tracePt t="187158" x="5586413" y="5194300"/>
          <p14:tracePt t="187175" x="5586413" y="5200650"/>
          <p14:tracePt t="187193" x="5586413" y="5208588"/>
          <p14:tracePt t="187210" x="5594350" y="5222875"/>
          <p14:tracePt t="187227" x="5600700" y="5251450"/>
          <p14:tracePt t="187244" x="5614988" y="5294313"/>
          <p14:tracePt t="187261" x="5614988" y="5300663"/>
          <p14:tracePt t="187278" x="5614988" y="5322888"/>
          <p14:tracePt t="187296" x="5614988" y="5329238"/>
          <p14:tracePt t="187313" x="5622925" y="5329238"/>
          <p14:tracePt t="187330" x="5622925" y="5337175"/>
          <p14:tracePt t="187347" x="5622925" y="5343525"/>
          <p14:tracePt t="187400" x="5629275" y="5343525"/>
          <p14:tracePt t="187454" x="5637213" y="5343525"/>
          <p14:tracePt t="187486" x="5643563" y="5343525"/>
          <p14:tracePt t="187494" x="5651500" y="5343525"/>
          <p14:tracePt t="187508" x="5657850" y="5343525"/>
          <p14:tracePt t="187518" x="5665788" y="5343525"/>
          <p14:tracePt t="187535" x="5680075" y="5337175"/>
          <p14:tracePt t="187553" x="5700713" y="5314950"/>
          <p14:tracePt t="187570" x="5722938" y="5300663"/>
          <p14:tracePt t="187587" x="5757863" y="5286375"/>
          <p14:tracePt t="187604" x="5765800" y="5286375"/>
          <p14:tracePt t="187713" x="5780088" y="5280025"/>
          <p14:tracePt t="187720" x="5786438" y="5272088"/>
          <p14:tracePt t="187728" x="5794375" y="5265738"/>
          <p14:tracePt t="187741" x="5808663" y="5251450"/>
          <p14:tracePt t="187758" x="5837238" y="5237163"/>
          <p14:tracePt t="187776" x="5851525" y="5222875"/>
          <p14:tracePt t="187892" x="5865813" y="5222875"/>
          <p14:tracePt t="187900" x="5880100" y="5222875"/>
          <p14:tracePt t="187913" x="5900738" y="5222875"/>
          <p14:tracePt t="187930" x="5908675" y="5222875"/>
          <p14:tracePt t="187947" x="5915025" y="5222875"/>
          <p14:tracePt t="188250" x="5908675" y="5222875"/>
          <p14:tracePt t="188258" x="5894388" y="5222875"/>
          <p14:tracePt t="188266" x="5872163" y="5222875"/>
          <p14:tracePt t="188275" x="5851525" y="5222875"/>
          <p14:tracePt t="188289" x="5800725" y="5222875"/>
          <p14:tracePt t="188307" x="5757863" y="5222875"/>
          <p14:tracePt t="188324" x="5722938" y="5222875"/>
          <p14:tracePt t="188341" x="5715000" y="5222875"/>
          <p14:tracePt t="188358" x="5708650" y="5229225"/>
          <p14:tracePt t="188478" x="5686425" y="5229225"/>
          <p14:tracePt t="188495" x="5680075" y="5237163"/>
          <p14:tracePt t="188500" x="5665788" y="5237163"/>
          <p14:tracePt t="188516" x="5665788" y="5243513"/>
          <p14:tracePt t="188642" x="5680075" y="5243513"/>
          <p14:tracePt t="188658" x="5686425" y="5243513"/>
          <p14:tracePt t="188663" x="5700713" y="5243513"/>
          <p14:tracePt t="188672" x="5715000" y="5243513"/>
          <p14:tracePt t="188683" x="5722938" y="5243513"/>
          <p14:tracePt t="188701" x="5751513" y="5251450"/>
          <p14:tracePt t="188718" x="5772150" y="5251450"/>
          <p14:tracePt t="188736" x="5800725" y="5251450"/>
          <p14:tracePt t="188752" x="5815013" y="5251450"/>
          <p14:tracePt t="188769" x="5822950" y="5251450"/>
          <p14:tracePt t="188787" x="5829300" y="5251450"/>
          <p14:tracePt t="188804" x="5843588" y="5251450"/>
          <p14:tracePt t="188821" x="5880100" y="5251450"/>
          <p14:tracePt t="188838" x="5894388" y="5251450"/>
          <p14:tracePt t="188856" x="5922963" y="5251450"/>
          <p14:tracePt t="188872" x="5937250" y="5251450"/>
          <p14:tracePt t="188890" x="5943600" y="5251450"/>
          <p14:tracePt t="188906" x="5951538" y="5251450"/>
          <p14:tracePt t="189181" x="5957888" y="5251450"/>
          <p14:tracePt t="189197" x="5965825" y="5251450"/>
          <p14:tracePt t="189220" x="5972175" y="5251450"/>
          <p14:tracePt t="189257" x="5980113" y="5251450"/>
          <p14:tracePt t="189275" x="5986463" y="5251450"/>
          <p14:tracePt t="189282" x="5994400" y="5251450"/>
          <p14:tracePt t="189290" x="6000750" y="5251450"/>
          <p14:tracePt t="189300" x="6008688" y="5237163"/>
          <p14:tracePt t="189317" x="6022975" y="5237163"/>
          <p14:tracePt t="189335" x="6043613" y="5237163"/>
          <p14:tracePt t="189472" x="6051550" y="5237163"/>
          <p14:tracePt t="189477" x="6051550" y="5229225"/>
          <p14:tracePt t="189492" x="6065838" y="5229225"/>
          <p14:tracePt t="189506" x="6065838" y="5222875"/>
          <p14:tracePt t="189688" x="6057900" y="5214938"/>
          <p14:tracePt t="189704" x="6051550" y="5214938"/>
          <p14:tracePt t="189712" x="6037263" y="5214938"/>
          <p14:tracePt t="189728" x="6029325" y="5214938"/>
          <p14:tracePt t="189736" x="6022975" y="5214938"/>
          <p14:tracePt t="189750" x="6015038" y="5214938"/>
          <p14:tracePt t="189892" x="6015038" y="5208588"/>
          <p14:tracePt t="189922" x="6008688" y="5208588"/>
          <p14:tracePt t="190360" x="6015038" y="5208588"/>
          <p14:tracePt t="190368" x="6022975" y="5208588"/>
          <p14:tracePt t="190380" x="6029325" y="5208588"/>
          <p14:tracePt t="190397" x="6043613" y="5214938"/>
          <p14:tracePt t="190415" x="6051550" y="5214938"/>
          <p14:tracePt t="190619" x="6057900" y="5214938"/>
          <p14:tracePt t="190626" x="6057900" y="5208588"/>
          <p14:tracePt t="190650" x="6065838" y="5208588"/>
          <p14:tracePt t="190853" x="6057900" y="5208588"/>
          <p14:tracePt t="190876" x="6051550" y="5208588"/>
          <p14:tracePt t="190884" x="6051550" y="5200650"/>
          <p14:tracePt t="190899" x="6043613" y="5200650"/>
          <p14:tracePt t="192179" x="6051550" y="5200650"/>
          <p14:tracePt t="193821" x="6051550" y="5194300"/>
          <p14:tracePt t="193828" x="6051550" y="5180013"/>
          <p14:tracePt t="193837" x="6051550" y="5151438"/>
          <p14:tracePt t="193845" x="6051550" y="5114925"/>
          <p14:tracePt t="193859" x="6051550" y="5057775"/>
          <p14:tracePt t="193876" x="6022975" y="4994275"/>
          <p14:tracePt t="193893" x="6015038" y="4937125"/>
          <p14:tracePt t="193910" x="5994400" y="4857750"/>
          <p14:tracePt t="193928" x="5972175" y="4814888"/>
          <p14:tracePt t="193945" x="5951538" y="4757738"/>
          <p14:tracePt t="193962" x="5943600" y="4751388"/>
          <p14:tracePt t="193979" x="5929313" y="4729163"/>
          <p14:tracePt t="193996" x="5922963" y="4700588"/>
          <p14:tracePt t="194013" x="5915025" y="4679950"/>
          <p14:tracePt t="194030" x="5908675" y="4643438"/>
          <p14:tracePt t="194048" x="5886450" y="4600575"/>
          <p14:tracePt t="194065" x="5886450" y="4557713"/>
          <p14:tracePt t="194082" x="5880100" y="4551363"/>
          <p14:tracePt t="194099" x="5872163" y="4514850"/>
          <p14:tracePt t="194116" x="5865813" y="4494213"/>
          <p14:tracePt t="194134" x="5865813" y="4465638"/>
          <p14:tracePt t="194150" x="5857875" y="4443413"/>
          <p14:tracePt t="194168" x="5851525" y="4437063"/>
          <p14:tracePt t="194185" x="5843588" y="4429125"/>
          <p14:tracePt t="194219" x="5843588" y="4422775"/>
          <p14:tracePt t="194236" x="5843588" y="4414838"/>
          <p14:tracePt t="194253" x="5843588" y="4408488"/>
          <p14:tracePt t="194319" x="5837238" y="4400550"/>
          <p14:tracePt t="194571" x="5829300" y="4400550"/>
          <p14:tracePt t="194594" x="5822950" y="4400550"/>
          <p14:tracePt t="194624" x="5822950" y="4408488"/>
          <p14:tracePt t="194634" x="5815013" y="4414838"/>
          <p14:tracePt t="194640" x="5808663" y="4414838"/>
          <p14:tracePt t="194656" x="5794375" y="4422775"/>
          <p14:tracePt t="194665" x="5786438" y="4429125"/>
          <p14:tracePt t="194688" x="5780088" y="4429125"/>
          <p14:tracePt t="194710" x="5780088" y="4437063"/>
          <p14:tracePt t="194718" x="5772150" y="4443413"/>
          <p14:tracePt t="194733" x="5757863" y="4443413"/>
          <p14:tracePt t="194752" x="5751513" y="4443413"/>
          <p14:tracePt t="194767" x="5729288" y="4451350"/>
          <p14:tracePt t="194785" x="5715000" y="4457700"/>
          <p14:tracePt t="194802" x="5694363" y="4457700"/>
          <p14:tracePt t="194819" x="5665788" y="4457700"/>
          <p14:tracePt t="194836" x="5651500" y="4465638"/>
          <p14:tracePt t="194853" x="5622925" y="4465638"/>
          <p14:tracePt t="194871" x="5608638" y="4471988"/>
          <p14:tracePt t="194887" x="5594350" y="4471988"/>
          <p14:tracePt t="194905" x="5580063" y="4471988"/>
          <p14:tracePt t="194922" x="5551488" y="4457700"/>
          <p14:tracePt t="194939" x="5500688" y="4443413"/>
          <p14:tracePt t="194956" x="5457825" y="4437063"/>
          <p14:tracePt t="194973" x="5400675" y="4414838"/>
          <p14:tracePt t="194991" x="5357813" y="4386263"/>
          <p14:tracePt t="195008" x="5343525" y="4386263"/>
          <p14:tracePt t="195024" x="5343525" y="4371975"/>
          <p14:tracePt t="195041" x="5343525" y="4365625"/>
          <p14:tracePt t="195059" x="5337175" y="4357688"/>
          <p14:tracePt t="195076" x="5337175" y="4351338"/>
          <p14:tracePt t="195093" x="5329238" y="4329113"/>
          <p14:tracePt t="195110" x="5322888" y="4308475"/>
          <p14:tracePt t="195127" x="5314950" y="4294188"/>
          <p14:tracePt t="195144" x="5314950" y="4265613"/>
          <p14:tracePt t="195162" x="5314950" y="4251325"/>
          <p14:tracePt t="195179" x="5314950" y="4222750"/>
          <p14:tracePt t="195196" x="5300663" y="4200525"/>
          <p14:tracePt t="195213" x="5300663" y="4194175"/>
          <p14:tracePt t="195250" x="5300663" y="4186238"/>
          <p14:tracePt t="195266" x="5300663" y="4165600"/>
          <p14:tracePt t="195282" x="5300663" y="4137025"/>
          <p14:tracePt t="195299" x="5300663" y="4114800"/>
          <p14:tracePt t="195316" x="5300663" y="4100513"/>
          <p14:tracePt t="195333" x="5300663" y="4079875"/>
          <p14:tracePt t="195351" x="5308600" y="4071938"/>
          <p14:tracePt t="195367" x="5314950" y="4065588"/>
          <p14:tracePt t="195385" x="5322888" y="4051300"/>
          <p14:tracePt t="195401" x="5329238" y="4029075"/>
          <p14:tracePt t="195419" x="5343525" y="4022725"/>
          <p14:tracePt t="195436" x="5372100" y="4008438"/>
          <p14:tracePt t="195453" x="5394325" y="4000500"/>
          <p14:tracePt t="195470" x="5408613" y="3986213"/>
          <p14:tracePt t="195487" x="5422900" y="3986213"/>
          <p14:tracePt t="195504" x="5429250" y="3979863"/>
          <p14:tracePt t="195521" x="5443538" y="3965575"/>
          <p14:tracePt t="195525" x="5451475" y="3965575"/>
          <p14:tracePt t="195539" x="5457825" y="3957638"/>
          <p14:tracePt t="195556" x="5480050" y="3951288"/>
          <p14:tracePt t="195573" x="5500688" y="3951288"/>
          <p14:tracePt t="195590" x="5508625" y="3943350"/>
          <p14:tracePt t="195607" x="5543550" y="3943350"/>
          <p14:tracePt t="195625" x="5580063" y="3937000"/>
          <p14:tracePt t="195641" x="5622925" y="3937000"/>
          <p14:tracePt t="195658" x="5637213" y="3937000"/>
          <p14:tracePt t="195676" x="5672138" y="3937000"/>
          <p14:tracePt t="195694" x="5686425" y="3937000"/>
          <p14:tracePt t="195710" x="5737225" y="3937000"/>
          <p14:tracePt t="195727" x="5751513" y="3937000"/>
          <p14:tracePt t="195744" x="5765800" y="3943350"/>
          <p14:tracePt t="195761" x="5786438" y="3951288"/>
          <p14:tracePt t="195778" x="5822950" y="3957638"/>
          <p14:tracePt t="195781" x="5837238" y="3971925"/>
          <p14:tracePt t="195796" x="5865813" y="3994150"/>
          <p14:tracePt t="195814" x="5886450" y="4014788"/>
          <p14:tracePt t="195830" x="5900738" y="4037013"/>
          <p14:tracePt t="195847" x="5915025" y="4051300"/>
          <p14:tracePt t="195864" x="5929313" y="4065588"/>
          <p14:tracePt t="195884" x="5943600" y="4086225"/>
          <p14:tracePt t="195898" x="5943600" y="4094163"/>
          <p14:tracePt t="195915" x="5943600" y="4100513"/>
          <p14:tracePt t="195934" x="5943600" y="4114800"/>
          <p14:tracePt t="195950" x="5943600" y="4129088"/>
          <p14:tracePt t="195967" x="5929313" y="4157663"/>
          <p14:tracePt t="195984" x="5908675" y="4179888"/>
          <p14:tracePt t="196001" x="5900738" y="4186238"/>
          <p14:tracePt t="196018" x="5894388" y="4194175"/>
          <p14:tracePt t="196036" x="5880100" y="4200525"/>
          <p14:tracePt t="196054" x="5865813" y="4208463"/>
          <p14:tracePt t="196070" x="5857875" y="4208463"/>
          <p14:tracePt t="196104" x="5843588" y="4208463"/>
          <p14:tracePt t="196121" x="5815013" y="4214813"/>
          <p14:tracePt t="196138" x="5794375" y="4222750"/>
          <p14:tracePt t="196156" x="5737225" y="4229100"/>
          <p14:tracePt t="196174" x="5715000" y="4229100"/>
          <p14:tracePt t="196190" x="5700713" y="4229100"/>
          <p14:tracePt t="196207" x="5700713" y="4237038"/>
          <p14:tracePt t="196304" x="5694363" y="4237038"/>
          <p14:tracePt t="196422" x="5686425" y="4237038"/>
          <p14:tracePt t="197531" x="5680075" y="4237038"/>
          <p14:tracePt t="197782" x="5680075" y="4251325"/>
          <p14:tracePt t="197788" x="5680075" y="4257675"/>
          <p14:tracePt t="197805" x="5686425" y="4265613"/>
          <p14:tracePt t="197817" x="5694363" y="4271963"/>
          <p14:tracePt t="197837" x="5708650" y="4286250"/>
          <p14:tracePt t="197852" x="5715000" y="4308475"/>
          <p14:tracePt t="197869" x="5729288" y="4337050"/>
          <p14:tracePt t="197886" x="5751513" y="4371975"/>
          <p14:tracePt t="197903" x="5765800" y="4422775"/>
          <p14:tracePt t="197921" x="5786438" y="4451350"/>
          <p14:tracePt t="197938" x="5800725" y="4486275"/>
          <p14:tracePt t="197955" x="5815013" y="4500563"/>
          <p14:tracePt t="197972" x="5829300" y="4514850"/>
          <p14:tracePt t="197989" x="5829300" y="4529138"/>
          <p14:tracePt t="198006" x="5837238" y="4543425"/>
          <p14:tracePt t="198008" x="5843588" y="4557713"/>
          <p14:tracePt t="198023" x="5843588" y="4586288"/>
          <p14:tracePt t="198040" x="5872163" y="4622800"/>
          <p14:tracePt t="198058" x="5900738" y="4672013"/>
          <p14:tracePt t="198075" x="5922963" y="4722813"/>
          <p14:tracePt t="198092" x="5943600" y="4765675"/>
          <p14:tracePt t="198110" x="5965825" y="4814888"/>
          <p14:tracePt t="198132" x="5965825" y="4822825"/>
          <p14:tracePt t="198143" x="5972175" y="4829175"/>
          <p14:tracePt t="198160" x="5972175" y="4837113"/>
          <p14:tracePt t="198177" x="5972175" y="4843463"/>
          <p14:tracePt t="198195" x="5986463" y="4886325"/>
          <p14:tracePt t="198212" x="6000750" y="4908550"/>
          <p14:tracePt t="198229" x="6008688" y="4929188"/>
          <p14:tracePt t="198247" x="6015038" y="4943475"/>
          <p14:tracePt t="198263" x="6015038" y="4951413"/>
          <p14:tracePt t="198281" x="6022975" y="4957763"/>
          <p14:tracePt t="198285" x="6022975" y="4965700"/>
          <p14:tracePt t="198298" x="6022975" y="4972050"/>
          <p14:tracePt t="198315" x="6022975" y="4994275"/>
          <p14:tracePt t="198332" x="6008688" y="5029200"/>
          <p14:tracePt t="198349" x="6008688" y="5057775"/>
          <p14:tracePt t="198366" x="5994400" y="5100638"/>
          <p14:tracePt t="198383" x="5986463" y="5129213"/>
          <p14:tracePt t="198400" x="5980113" y="5137150"/>
          <p14:tracePt t="198417" x="5965825" y="5151438"/>
          <p14:tracePt t="198436" x="5951538" y="5151438"/>
          <p14:tracePt t="198452" x="5937250" y="5165725"/>
          <p14:tracePt t="198469" x="5929313" y="5172075"/>
          <p14:tracePt t="198486" x="5915025" y="5194300"/>
          <p14:tracePt t="198504" x="5908675" y="5200650"/>
          <p14:tracePt t="198521" x="5886450" y="5214938"/>
          <p14:tracePt t="198525" x="5886450" y="5222875"/>
          <p14:tracePt t="198538" x="5880100" y="5237163"/>
          <p14:tracePt t="198555" x="5865813" y="5251450"/>
          <p14:tracePt t="198572" x="5843588" y="5265738"/>
          <p14:tracePt t="198589" x="5837238" y="5280025"/>
          <p14:tracePt t="198607" x="5829300" y="5280025"/>
          <p14:tracePt t="198623" x="5829300" y="5286375"/>
          <p14:tracePt t="198883" x="5837238" y="5280025"/>
          <p14:tracePt t="198890" x="5843588" y="5265738"/>
          <p14:tracePt t="198899" x="5857875" y="5257800"/>
          <p14:tracePt t="198915" x="5886450" y="5237163"/>
          <p14:tracePt t="198932" x="5894388" y="5222875"/>
          <p14:tracePt t="198949" x="5908675" y="5222875"/>
          <p14:tracePt t="198966" x="5929313" y="5214938"/>
          <p14:tracePt t="198983" x="5943600" y="5214938"/>
          <p14:tracePt t="199000" x="5957888" y="5208588"/>
          <p14:tracePt t="199018" x="5980113" y="5208588"/>
          <p14:tracePt t="199035" x="5994400" y="5208588"/>
          <p14:tracePt t="199052" x="6008688" y="5208588"/>
          <p14:tracePt t="199056" x="6029325" y="5208588"/>
          <p14:tracePt t="199070" x="6057900" y="5208588"/>
          <p14:tracePt t="199086" x="6072188" y="5208588"/>
          <p14:tracePt t="199103" x="6080125" y="5208588"/>
          <p14:tracePt t="199120" x="6086475" y="5208588"/>
          <p14:tracePt t="199155" x="6094413" y="5208588"/>
          <p14:tracePt t="199181" x="6100763" y="5208588"/>
          <p14:tracePt t="199194" x="6108700" y="5208588"/>
          <p14:tracePt t="199594" x="6108700" y="5200650"/>
          <p14:tracePt t="200030" x="6108700" y="5194300"/>
          <p14:tracePt t="200374" x="6108700" y="5186363"/>
          <p14:tracePt t="200515" x="6100763" y="5180013"/>
          <p14:tracePt t="200586" x="6094413" y="5180013"/>
          <p14:tracePt t="200617" x="6086475" y="5180013"/>
          <p14:tracePt t="200656" x="6086475" y="5172075"/>
          <p14:tracePt t="202342" x="6080125" y="5172075"/>
          <p14:tracePt t="202358" x="6072188" y="5172075"/>
          <p14:tracePt t="202398" x="6065838" y="5172075"/>
          <p14:tracePt t="202422" x="6057900" y="5172075"/>
          <p14:tracePt t="202436" x="6051550" y="5172075"/>
          <p14:tracePt t="202445" x="6043613" y="5172075"/>
          <p14:tracePt t="202452" x="6037263" y="5172075"/>
          <p14:tracePt t="202468" x="6029325" y="5172075"/>
          <p14:tracePt t="202479" x="6022975" y="5172075"/>
          <p14:tracePt t="202496" x="6015038" y="5172075"/>
          <p14:tracePt t="202514" x="6000750" y="5172075"/>
          <p14:tracePt t="202548" x="5994400" y="5172075"/>
          <p14:tracePt t="202779" x="6000750" y="5172075"/>
          <p14:tracePt t="202790" x="6008688" y="5165725"/>
          <p14:tracePt t="202796" x="6015038" y="5165725"/>
          <p14:tracePt t="202819" x="6022975" y="5165725"/>
          <p14:tracePt t="202828" x="6037263" y="5165725"/>
          <p14:tracePt t="202844" x="6043613" y="5165725"/>
          <p14:tracePt t="202856" x="6051550" y="5165725"/>
          <p14:tracePt t="202873" x="6065838" y="5157788"/>
          <p14:tracePt t="202890" x="6080125" y="5157788"/>
          <p14:tracePt t="202908" x="6086475" y="5157788"/>
          <p14:tracePt t="202925" x="6100763" y="5157788"/>
          <p14:tracePt t="202942" x="6108700" y="5157788"/>
          <p14:tracePt t="202960" x="6129338" y="5151438"/>
          <p14:tracePt t="202983" x="6137275" y="5151438"/>
          <p14:tracePt t="202999" x="6151563" y="5151438"/>
          <p14:tracePt t="203022" x="6157913" y="5151438"/>
          <p14:tracePt t="203054" x="6157913" y="5143500"/>
          <p14:tracePt t="203092" x="6157913" y="5137150"/>
          <p14:tracePt t="203124" x="6172200" y="5137150"/>
          <p14:tracePt t="203140" x="6172200" y="5129213"/>
          <p14:tracePt t="203150" x="6180138" y="5129213"/>
          <p14:tracePt t="203156" x="6180138" y="5122863"/>
          <p14:tracePt t="203164" x="6180138" y="5114925"/>
          <p14:tracePt t="203182" x="6186488" y="5108575"/>
          <p14:tracePt t="203250" x="6194425" y="5094288"/>
          <p14:tracePt t="203264" x="6194425" y="5086350"/>
          <p14:tracePt t="203271" x="6194425" y="5080000"/>
          <p14:tracePt t="203285" x="6200775" y="5080000"/>
          <p14:tracePt t="203302" x="6200775" y="5065713"/>
          <p14:tracePt t="203319" x="6208713" y="5000625"/>
          <p14:tracePt t="203336" x="6208713" y="4986338"/>
          <p14:tracePt t="203353" x="6208713" y="4979988"/>
          <p14:tracePt t="203370" x="6208713" y="4972050"/>
          <p14:tracePt t="203388" x="6208713" y="4965700"/>
          <p14:tracePt t="203405" x="6208713" y="4951413"/>
          <p14:tracePt t="203421" x="6208713" y="4914900"/>
          <p14:tracePt t="203439" x="6208713" y="4879975"/>
          <p14:tracePt t="203456" x="6208713" y="4865688"/>
          <p14:tracePt t="203473" x="6208713" y="4857750"/>
          <p14:tracePt t="203490" x="6208713" y="4851400"/>
          <p14:tracePt t="203507" x="6208713" y="4843463"/>
          <p14:tracePt t="203578" x="6200775" y="4837113"/>
          <p14:tracePt t="203600" x="6194425" y="4829175"/>
          <p14:tracePt t="203608" x="6186488" y="4822825"/>
          <p14:tracePt t="203615" x="6180138" y="4814888"/>
          <p14:tracePt t="203627" x="6172200" y="4814888"/>
          <p14:tracePt t="203644" x="6172200" y="4808538"/>
          <p14:tracePt t="203662" x="6151563" y="4800600"/>
          <p14:tracePt t="203696" x="6143625" y="4794250"/>
          <p14:tracePt t="203713" x="6129338" y="4794250"/>
          <p14:tracePt t="203731" x="6108700" y="4794250"/>
          <p14:tracePt t="203747" x="6100763" y="4794250"/>
          <p14:tracePt t="203765" x="6065838" y="4794250"/>
          <p14:tracePt t="203781" x="6043613" y="4794250"/>
          <p14:tracePt t="203799" x="6008688" y="4794250"/>
          <p14:tracePt t="203816" x="5986463" y="4794250"/>
          <p14:tracePt t="203833" x="5943600" y="4786313"/>
          <p14:tracePt t="203851" x="5908675" y="4786313"/>
          <p14:tracePt t="203867" x="5886450" y="4779963"/>
          <p14:tracePt t="203884" x="5865813" y="4779963"/>
          <p14:tracePt t="203901" x="5843588" y="4779963"/>
          <p14:tracePt t="203919" x="5815013" y="4779963"/>
          <p14:tracePt t="203936" x="5808663" y="4772025"/>
          <p14:tracePt t="203953" x="5800725" y="4772025"/>
          <p14:tracePt t="203971" x="5794375" y="4765675"/>
          <p14:tracePt t="203987" x="5772150" y="4751388"/>
          <p14:tracePt t="204005" x="5765800" y="4743450"/>
          <p14:tracePt t="204021" x="5757863" y="4737100"/>
          <p14:tracePt t="204038" x="5743575" y="4722813"/>
          <p14:tracePt t="204056" x="5737225" y="4714875"/>
          <p14:tracePt t="204074" x="5729288" y="4708525"/>
          <p14:tracePt t="204091" x="5722938" y="4700588"/>
          <p14:tracePt t="204107" x="5715000" y="4694238"/>
          <p14:tracePt t="204141" x="5708650" y="4686300"/>
          <p14:tracePt t="204158" x="5700713" y="4679950"/>
          <p14:tracePt t="204176" x="5694363" y="4651375"/>
          <p14:tracePt t="204193" x="5686425" y="4637088"/>
          <p14:tracePt t="204211" x="5686425" y="4629150"/>
          <p14:tracePt t="204227" x="5686425" y="4614863"/>
          <p14:tracePt t="204244" x="5686425" y="4608513"/>
          <p14:tracePt t="204261" x="5680075" y="4586288"/>
          <p14:tracePt t="204279" x="5680075" y="4565650"/>
          <p14:tracePt t="204296" x="5680075" y="4557713"/>
          <p14:tracePt t="204312" x="5672138" y="4551363"/>
          <p14:tracePt t="204748" x="5665788" y="4551363"/>
          <p14:tracePt t="204772" x="5665788" y="4557713"/>
          <p14:tracePt t="204780" x="5665788" y="4565650"/>
          <p14:tracePt t="204796" x="5665788" y="4572000"/>
          <p14:tracePt t="204820" x="5672138" y="4572000"/>
          <p14:tracePt t="204841" x="5672138" y="4579938"/>
          <p14:tracePt t="204850" x="5672138" y="4586288"/>
          <p14:tracePt t="204861" x="5672138" y="4594225"/>
          <p14:tracePt t="204878" x="5672138" y="4608513"/>
          <p14:tracePt t="204896" x="5680075" y="4629150"/>
          <p14:tracePt t="204914" x="5686425" y="4657725"/>
          <p14:tracePt t="204930" x="5700713" y="4672013"/>
          <p14:tracePt t="204947" x="5700713" y="4686300"/>
          <p14:tracePt t="204964" x="5708650" y="4700588"/>
          <p14:tracePt t="204981" x="5722938" y="4714875"/>
          <p14:tracePt t="204998" x="5737225" y="4729163"/>
          <p14:tracePt t="205015" x="5751513" y="4737100"/>
          <p14:tracePt t="205033" x="5757863" y="4743450"/>
          <p14:tracePt t="205049" x="5765800" y="4751388"/>
          <p14:tracePt t="205067" x="5772150" y="4765675"/>
          <p14:tracePt t="205084" x="5780088" y="4772025"/>
          <p14:tracePt t="205101" x="5794375" y="4779963"/>
          <p14:tracePt t="205118" x="5794375" y="4794250"/>
          <p14:tracePt t="205135" x="5808663" y="4800600"/>
          <p14:tracePt t="205154" x="5815013" y="4822825"/>
          <p14:tracePt t="205170" x="5837238" y="4837113"/>
          <p14:tracePt t="205187" x="5857875" y="4851400"/>
          <p14:tracePt t="205204" x="5886450" y="4865688"/>
          <p14:tracePt t="205221" x="5908675" y="4879975"/>
          <p14:tracePt t="205238" x="5937250" y="4894263"/>
          <p14:tracePt t="205256" x="5957888" y="4900613"/>
          <p14:tracePt t="205273" x="5965825" y="4908550"/>
          <p14:tracePt t="205290" x="5980113" y="4914900"/>
          <p14:tracePt t="205307" x="5994400" y="4943475"/>
          <p14:tracePt t="205324" x="6022975" y="4979988"/>
          <p14:tracePt t="205341" x="6037263" y="4994275"/>
          <p14:tracePt t="205358" x="6043613" y="5000625"/>
          <p14:tracePt t="205376" x="6043613" y="5008563"/>
          <p14:tracePt t="205392" x="6051550" y="5008563"/>
          <p14:tracePt t="205410" x="6051550" y="5014913"/>
          <p14:tracePt t="205447" x="6051550" y="5022850"/>
          <p14:tracePt t="205461" x="6051550" y="5037138"/>
          <p14:tracePt t="205478" x="6057900" y="5057775"/>
          <p14:tracePt t="205496" x="6057900" y="5094288"/>
          <p14:tracePt t="205513" x="6065838" y="5157788"/>
          <p14:tracePt t="205530" x="6080125" y="5180013"/>
          <p14:tracePt t="205547" x="6086475" y="5186363"/>
          <p14:tracePt t="205805" x="6080125" y="5186363"/>
          <p14:tracePt t="205812" x="6065838" y="5186363"/>
          <p14:tracePt t="205820" x="6057900" y="5180013"/>
          <p14:tracePt t="205838" x="6043613" y="5180013"/>
          <p14:tracePt t="205856" x="6037263" y="5180013"/>
          <p14:tracePt t="205961" x="6029325" y="5180013"/>
          <p14:tracePt t="205976" x="6022975" y="5180013"/>
          <p14:tracePt t="206054" x="6022975" y="5172075"/>
          <p14:tracePt t="206063" x="6008688" y="5143500"/>
          <p14:tracePt t="206070" x="5994400" y="5094288"/>
          <p14:tracePt t="206078" x="5980113" y="5029200"/>
          <p14:tracePt t="206095" x="5957888" y="4886325"/>
          <p14:tracePt t="206112" x="5951538" y="4837113"/>
          <p14:tracePt t="206129" x="5929313" y="4800600"/>
          <p14:tracePt t="206146" x="5915025" y="4786313"/>
          <p14:tracePt t="206164" x="5908675" y="4772025"/>
          <p14:tracePt t="206181" x="5894388" y="4743450"/>
          <p14:tracePt t="206198" x="5872163" y="4700588"/>
          <p14:tracePt t="206215" x="5857875" y="4672013"/>
          <p14:tracePt t="206232" x="5837238" y="4622800"/>
          <p14:tracePt t="206233" x="5822950" y="4600575"/>
          <p14:tracePt t="206249" x="5800725" y="4565650"/>
          <p14:tracePt t="206266" x="5786438" y="4514850"/>
          <p14:tracePt t="206284" x="5765800" y="4479925"/>
          <p14:tracePt t="206288" x="5765800" y="4471988"/>
          <p14:tracePt t="206300" x="5757863" y="4471988"/>
          <p14:tracePt t="206318" x="5751513" y="4465638"/>
          <p14:tracePt t="206335" x="5743575" y="4451350"/>
          <p14:tracePt t="206352" x="5743575" y="4443413"/>
          <p14:tracePt t="206370" x="5737225" y="4429125"/>
          <p14:tracePt t="206386" x="5722938" y="4400550"/>
          <p14:tracePt t="206404" x="5708650" y="4357688"/>
          <p14:tracePt t="206421" x="5700713" y="4337050"/>
          <p14:tracePt t="206438" x="5700713" y="4329113"/>
          <p14:tracePt t="206456" x="5700713" y="4322763"/>
          <p14:tracePt t="208789" x="5700713" y="4329113"/>
          <p14:tracePt t="208796" x="5700713" y="4343400"/>
          <p14:tracePt t="208806" x="5700713" y="4357688"/>
          <p14:tracePt t="208819" x="5715000" y="4394200"/>
          <p14:tracePt t="208837" x="5729288" y="4437063"/>
          <p14:tracePt t="208854" x="5751513" y="4465638"/>
          <p14:tracePt t="208872" x="5786438" y="4514850"/>
          <p14:tracePt t="208888" x="5815013" y="4586288"/>
          <p14:tracePt t="208906" x="5829300" y="4608513"/>
          <p14:tracePt t="208924" x="5837238" y="4622800"/>
          <p14:tracePt t="208940" x="5837238" y="4637088"/>
          <p14:tracePt t="208957" x="5837238" y="4657725"/>
          <p14:tracePt t="208959" x="5837238" y="4672013"/>
          <p14:tracePt t="208974" x="5837238" y="4700588"/>
          <p14:tracePt t="208992" x="5837238" y="4743450"/>
          <p14:tracePt t="209009" x="5837238" y="4800600"/>
          <p14:tracePt t="209025" x="5829300" y="4886325"/>
          <p14:tracePt t="209043" x="5822950" y="4972050"/>
          <p14:tracePt t="209060" x="5815013" y="5072063"/>
          <p14:tracePt t="209077" x="5815013" y="5086350"/>
          <p14:tracePt t="209094" x="5815013" y="5094288"/>
          <p14:tracePt t="209111" x="5815013" y="5100638"/>
          <p14:tracePt t="209146" x="5808663" y="5137150"/>
          <p14:tracePt t="209164" x="5794375" y="5180013"/>
          <p14:tracePt t="209180" x="5772150" y="5243513"/>
          <p14:tracePt t="209197" x="5765800" y="5280025"/>
          <p14:tracePt t="209214" x="5757863" y="5294313"/>
          <p14:tracePt t="209281" x="5751513" y="5294313"/>
          <p14:tracePt t="209310" x="5751513" y="5286375"/>
          <p14:tracePt t="209335" x="5743575" y="5280025"/>
          <p14:tracePt t="209465" x="5737225" y="5280025"/>
          <p14:tracePt t="209481" x="5737225" y="5272088"/>
          <p14:tracePt t="209576" x="5722938" y="5272088"/>
          <p14:tracePt t="209583" x="5715000" y="5265738"/>
          <p14:tracePt t="209593" x="5708650" y="5265738"/>
          <p14:tracePt t="209608" x="5686425" y="5265738"/>
          <p14:tracePt t="210039" x="5694363" y="5265738"/>
          <p14:tracePt t="210053" x="5700713" y="5265738"/>
          <p14:tracePt t="210093" x="5708650" y="5265738"/>
          <p14:tracePt t="210375" x="5700713" y="5265738"/>
          <p14:tracePt t="210381" x="5694363" y="5265738"/>
          <p14:tracePt t="210397" x="5680075" y="5265738"/>
          <p14:tracePt t="210507" x="5672138" y="5265738"/>
          <p14:tracePt t="210560" x="5680075" y="5265738"/>
          <p14:tracePt t="210570" x="5686425" y="5265738"/>
          <p14:tracePt t="210585" x="5694363" y="5265738"/>
          <p14:tracePt t="210592" x="5715000" y="5257800"/>
          <p14:tracePt t="210608" x="5722938" y="5257800"/>
          <p14:tracePt t="210624" x="5729288" y="5257800"/>
          <p14:tracePt t="210717" x="5722938" y="5257800"/>
          <p14:tracePt t="210725" x="5708650" y="5257800"/>
          <p14:tracePt t="210732" x="5686425" y="5251450"/>
          <p14:tracePt t="210742" x="5637213" y="5251450"/>
          <p14:tracePt t="210756" x="5594350" y="5243513"/>
          <p14:tracePt t="210774" x="5529263" y="5229225"/>
          <p14:tracePt t="210790" x="5451475" y="5222875"/>
          <p14:tracePt t="210794" x="5422900" y="5214938"/>
          <p14:tracePt t="210807" x="5400675" y="5214938"/>
          <p14:tracePt t="210825" x="5394325" y="5214938"/>
          <p14:tracePt t="211163" x="5380038" y="5214938"/>
          <p14:tracePt t="211170" x="5357813" y="5214938"/>
          <p14:tracePt t="211178" x="5337175" y="5229225"/>
          <p14:tracePt t="211187" x="5329238" y="5229225"/>
          <p14:tracePt t="211202" x="5308600" y="5237163"/>
          <p14:tracePt t="211219" x="5308600" y="5251450"/>
          <p14:tracePt t="211236" x="5308600" y="5272088"/>
          <p14:tracePt t="211254" x="5329238" y="5280025"/>
          <p14:tracePt t="211271" x="5386388" y="5294313"/>
          <p14:tracePt t="211290" x="5394325" y="5294313"/>
          <p14:tracePt t="211304" x="5400675" y="5294313"/>
          <p14:tracePt t="211358" x="5408613" y="5294313"/>
          <p14:tracePt t="211366" x="5422900" y="5294313"/>
          <p14:tracePt t="211375" x="5443538" y="5294313"/>
          <p14:tracePt t="211390" x="5500688" y="5286375"/>
          <p14:tracePt t="211410" x="5586413" y="5280025"/>
          <p14:tracePt t="211425" x="5722938" y="5280025"/>
          <p14:tracePt t="211428" x="5772150" y="5286375"/>
          <p14:tracePt t="211442" x="5815013" y="5286375"/>
          <p14:tracePt t="211459" x="5886450" y="5280025"/>
          <p14:tracePt t="211476" x="5894388" y="5272088"/>
          <p14:tracePt t="211913" x="5900738" y="5272088"/>
          <p14:tracePt t="211982" x="5908675" y="5265738"/>
          <p14:tracePt t="211998" x="5915025" y="5265738"/>
          <p14:tracePt t="212007" x="5922963" y="5265738"/>
          <p14:tracePt t="212014" x="5929313" y="5265738"/>
          <p14:tracePt t="212025" x="5937250" y="5257800"/>
          <p14:tracePt t="212041" x="5943600" y="5257800"/>
          <p14:tracePt t="212059" x="5951538" y="5257800"/>
          <p14:tracePt t="212077" x="5951538" y="5251450"/>
          <p14:tracePt t="212122" x="5957888" y="5251450"/>
          <p14:tracePt t="212131" x="5965825" y="5251450"/>
          <p14:tracePt t="212138" x="5972175" y="5243513"/>
          <p14:tracePt t="212148" x="5980113" y="5243513"/>
          <p14:tracePt t="212162" x="5994400" y="5243513"/>
          <p14:tracePt t="212178" x="6000750" y="5237163"/>
          <p14:tracePt t="212196" x="6022975" y="5237163"/>
          <p14:tracePt t="212213" x="6029325" y="5222875"/>
          <p14:tracePt t="212233" x="6051550" y="5214938"/>
          <p14:tracePt t="212248" x="6057900" y="5208588"/>
          <p14:tracePt t="212265" x="6072188" y="5208588"/>
          <p14:tracePt t="212282" x="6094413" y="5208588"/>
          <p14:tracePt t="212299" x="6100763" y="5208588"/>
          <p14:tracePt t="212302" x="6108700" y="5208588"/>
          <p14:tracePt t="212320" x="6115050" y="5208588"/>
          <p14:tracePt t="212381" x="6122988" y="5208588"/>
          <p14:tracePt t="212412" x="6137275" y="5208588"/>
          <p14:tracePt t="212444" x="6143625" y="5208588"/>
          <p14:tracePt t="212458" x="6151563" y="5208588"/>
          <p14:tracePt t="212600" x="6143625" y="5208588"/>
          <p14:tracePt t="212608" x="6122988" y="5200650"/>
          <p14:tracePt t="212614" x="6108700" y="5200650"/>
          <p14:tracePt t="212624" x="6094413" y="5200650"/>
          <p14:tracePt t="212641" x="6080125" y="5200650"/>
          <p14:tracePt t="212659" x="6057900" y="5194300"/>
          <p14:tracePt t="212676" x="6051550" y="5194300"/>
          <p14:tracePt t="212678" x="6043613" y="5194300"/>
          <p14:tracePt t="212787" x="6037263" y="5194300"/>
          <p14:tracePt t="212826" x="6029325" y="5194300"/>
          <p14:tracePt t="212973" x="6029325" y="5200650"/>
          <p14:tracePt t="212990" x="6037263" y="5200650"/>
          <p14:tracePt t="212997" x="6043613" y="5200650"/>
          <p14:tracePt t="213023" x="6051550" y="5200650"/>
          <p14:tracePt t="213170" x="6065838" y="5200650"/>
          <p14:tracePt t="213192" x="6072188" y="5200650"/>
          <p14:tracePt t="213201" x="6080125" y="5200650"/>
          <p14:tracePt t="213226" x="6086475" y="5200650"/>
          <p14:tracePt t="213350" x="6094413" y="5200650"/>
          <p14:tracePt t="213396" x="6100763" y="5200650"/>
          <p14:tracePt t="213522" x="6100763" y="5194300"/>
          <p14:tracePt t="213536" x="6108700" y="5194300"/>
          <p14:tracePt t="214335" x="6100763" y="5194300"/>
          <p14:tracePt t="214365" x="6094413" y="5194300"/>
          <p14:tracePt t="214371" x="6086475" y="5194300"/>
          <p14:tracePt t="214404" x="6080125" y="5194300"/>
          <p14:tracePt t="214429" x="6072188" y="5194300"/>
          <p14:tracePt t="214436" x="6065838" y="5194300"/>
          <p14:tracePt t="214445" x="6051550" y="5194300"/>
          <p14:tracePt t="214458" x="6029325" y="5194300"/>
          <p14:tracePt t="214477" x="5972175" y="5200650"/>
          <p14:tracePt t="214492" x="5957888" y="5200650"/>
          <p14:tracePt t="214509" x="5943600" y="5200650"/>
          <p14:tracePt t="214600" x="5937250" y="5200650"/>
          <p14:tracePt t="214777" x="5943600" y="5200650"/>
          <p14:tracePt t="214819" x="5951538" y="5200650"/>
          <p14:tracePt t="214826" x="5957888" y="5200650"/>
          <p14:tracePt t="214835" x="5965825" y="5200650"/>
          <p14:tracePt t="214852" x="5980113" y="5200650"/>
          <p14:tracePt t="214870" x="5986463" y="5200650"/>
          <p14:tracePt t="214886" x="6000750" y="5200650"/>
          <p14:tracePt t="214904" x="6015038" y="5200650"/>
          <p14:tracePt t="214921" x="6029325" y="5200650"/>
          <p14:tracePt t="214938" x="6043613" y="5200650"/>
          <p14:tracePt t="214955" x="6051550" y="5200650"/>
          <p14:tracePt t="214973" x="6072188" y="5200650"/>
          <p14:tracePt t="214975" x="6086475" y="5200650"/>
          <p14:tracePt t="214989" x="6122988" y="5200650"/>
          <p14:tracePt t="215006" x="6137275" y="5200650"/>
          <p14:tracePt t="215024" x="6143625" y="5200650"/>
          <p14:tracePt t="215294" x="6151563" y="5200650"/>
          <p14:tracePt t="215327" x="6151563" y="5194300"/>
          <p14:tracePt t="215334" x="6157913" y="5194300"/>
          <p14:tracePt t="215465" x="6157913" y="5186363"/>
          <p14:tracePt t="215491" x="6165850" y="5186363"/>
          <p14:tracePt t="215817" x="6157913" y="5186363"/>
          <p14:tracePt t="215826" x="6151563" y="5186363"/>
          <p14:tracePt t="215836" x="6137275" y="5186363"/>
          <p14:tracePt t="215846" x="6129338" y="5186363"/>
          <p14:tracePt t="215863" x="6115050" y="5186363"/>
          <p14:tracePt t="215898" x="6108700" y="5186363"/>
          <p14:tracePt t="216933" x="6108700" y="5180013"/>
          <p14:tracePt t="216943" x="6100763" y="5137150"/>
          <p14:tracePt t="216950" x="6100763" y="5086350"/>
          <p14:tracePt t="216960" x="6100763" y="5057775"/>
          <p14:tracePt t="216977" x="6086475" y="4994275"/>
          <p14:tracePt t="216994" x="6065838" y="4929188"/>
          <p14:tracePt t="217011" x="6057900" y="4886325"/>
          <p14:tracePt t="217028" x="6057900" y="4857750"/>
          <p14:tracePt t="217046" x="6051550" y="4829175"/>
          <p14:tracePt t="217063" x="6043613" y="4814888"/>
          <p14:tracePt t="217080" x="6043613" y="4800600"/>
          <p14:tracePt t="217097" x="6037263" y="4779963"/>
          <p14:tracePt t="217114" x="6029325" y="4751388"/>
          <p14:tracePt t="217131" x="6022975" y="4708525"/>
          <p14:tracePt t="217149" x="6008688" y="4686300"/>
          <p14:tracePt t="217166" x="6000750" y="4651375"/>
          <p14:tracePt t="217184" x="5980113" y="4594225"/>
          <p14:tracePt t="217200" x="5972175" y="4579938"/>
          <p14:tracePt t="217218" x="5972175" y="4543425"/>
          <p14:tracePt t="217235" x="5965825" y="4514850"/>
          <p14:tracePt t="217252" x="5943600" y="4479925"/>
          <p14:tracePt t="217269" x="5922963" y="4422775"/>
          <p14:tracePt t="217285" x="5900738" y="4400550"/>
          <p14:tracePt t="217303" x="5880100" y="4365625"/>
          <p14:tracePt t="217320" x="5865813" y="4337050"/>
          <p14:tracePt t="217337" x="5851525" y="4314825"/>
          <p14:tracePt t="217356" x="5843588" y="4308475"/>
          <p14:tracePt t="217403" x="5837238" y="4308475"/>
          <p14:tracePt t="217412" x="5837238" y="4300538"/>
          <p14:tracePt t="217553" x="5829300" y="4300538"/>
          <p14:tracePt t="217584" x="5822950" y="4300538"/>
          <p14:tracePt t="219522" x="5822950" y="4314825"/>
          <p14:tracePt t="219528" x="5822950" y="4322763"/>
          <p14:tracePt t="219535" x="5822950" y="4329113"/>
          <p14:tracePt t="219547" x="5822950" y="4343400"/>
          <p14:tracePt t="219565" x="5822950" y="4351338"/>
          <p14:tracePt t="219582" x="5822950" y="4365625"/>
          <p14:tracePt t="219599" x="5822950" y="4371975"/>
          <p14:tracePt t="219616" x="5822950" y="4379913"/>
          <p14:tracePt t="219634" x="5822950" y="4394200"/>
          <p14:tracePt t="219651" x="5822950" y="4422775"/>
          <p14:tracePt t="219667" x="5822950" y="4451350"/>
          <p14:tracePt t="219685" x="5837238" y="4471988"/>
          <p14:tracePt t="219702" x="5837238" y="4479925"/>
          <p14:tracePt t="219719" x="5837238" y="4486275"/>
          <p14:tracePt t="219736" x="5837238" y="4494213"/>
          <p14:tracePt t="219754" x="5843588" y="4508500"/>
          <p14:tracePt t="219770" x="5851525" y="4537075"/>
          <p14:tracePt t="219787" x="5865813" y="4586288"/>
          <p14:tracePt t="219805" x="5872163" y="4614863"/>
          <p14:tracePt t="219822" x="5886450" y="4637088"/>
          <p14:tracePt t="219839" x="5908675" y="4651375"/>
          <p14:tracePt t="219856" x="5915025" y="4665663"/>
          <p14:tracePt t="219874" x="5922963" y="4700588"/>
          <p14:tracePt t="219890" x="5937250" y="4722813"/>
          <p14:tracePt t="219909" x="5957888" y="4751388"/>
          <p14:tracePt t="219925" x="5980113" y="4794250"/>
          <p14:tracePt t="219942" x="5994400" y="4808538"/>
          <p14:tracePt t="219959" x="6000750" y="4822825"/>
          <p14:tracePt t="219976" x="6015038" y="4837113"/>
          <p14:tracePt t="219994" x="6022975" y="4851400"/>
          <p14:tracePt t="220011" x="6037263" y="4879975"/>
          <p14:tracePt t="220028" x="6057900" y="4908550"/>
          <p14:tracePt t="220045" x="6065838" y="4929188"/>
          <p14:tracePt t="220062" x="6072188" y="4929188"/>
          <p14:tracePt t="220079" x="6080125" y="4943475"/>
          <p14:tracePt t="220096" x="6086475" y="4957763"/>
          <p14:tracePt t="220097" x="6086475" y="4965700"/>
          <p14:tracePt t="220113" x="6094413" y="4972050"/>
          <p14:tracePt t="220130" x="6094413" y="4979988"/>
          <p14:tracePt t="220148" x="6108700" y="5000625"/>
          <p14:tracePt t="220165" x="6108700" y="5014913"/>
          <p14:tracePt t="220182" x="6108700" y="5029200"/>
          <p14:tracePt t="220199" x="6108700" y="5043488"/>
          <p14:tracePt t="220216" x="6108700" y="5057775"/>
          <p14:tracePt t="220234" x="6108700" y="5065713"/>
          <p14:tracePt t="220271" x="6100763" y="5065713"/>
          <p14:tracePt t="220294" x="6094413" y="5065713"/>
          <p14:tracePt t="220304" x="6086475" y="5065713"/>
          <p14:tracePt t="220319" x="6072188" y="5072063"/>
          <p14:tracePt t="220336" x="6065838" y="5080000"/>
          <p14:tracePt t="220339" x="6057900" y="5080000"/>
          <p14:tracePt t="220357" x="6057900" y="5086350"/>
          <p14:tracePt t="220370" x="6051550" y="5086350"/>
          <p14:tracePt t="220387" x="6051550" y="5094288"/>
          <p14:tracePt t="220482" x="6043613" y="5094288"/>
          <p14:tracePt t="220583" x="6043613" y="5100638"/>
          <p14:tracePt t="220598" x="6043613" y="5108575"/>
          <p14:tracePt t="220989" x="6043613" y="5114925"/>
          <p14:tracePt t="220997" x="6037263" y="5122863"/>
          <p14:tracePt t="221012" x="6037263" y="5129213"/>
          <p14:tracePt t="221021" x="6037263" y="5137150"/>
          <p14:tracePt t="221039" x="6037263" y="5157788"/>
          <p14:tracePt t="221056" x="6037263" y="5165725"/>
          <p14:tracePt t="221450" x="6043613" y="5165725"/>
          <p14:tracePt t="221474" x="6051550" y="5165725"/>
          <p14:tracePt t="221479" x="6065838" y="5165725"/>
          <p14:tracePt t="221505" x="6080125" y="5165725"/>
          <p14:tracePt t="221512" x="6086475" y="5165725"/>
          <p14:tracePt t="221544" x="6100763" y="5165725"/>
          <p14:tracePt t="221554" x="6115050" y="5165725"/>
          <p14:tracePt t="221568" x="6129338" y="5165725"/>
          <p14:tracePt t="221574" x="6137275" y="5165725"/>
          <p14:tracePt t="221587" x="6143625" y="5165725"/>
          <p14:tracePt t="221604" x="6157913" y="5165725"/>
          <p14:tracePt t="221621" x="6180138" y="5157788"/>
          <p14:tracePt t="221652" x="6186488" y="5151438"/>
          <p14:tracePt t="221668" x="6186488" y="5143500"/>
          <p14:tracePt t="221684" x="6186488" y="5137150"/>
          <p14:tracePt t="221693" x="6194425" y="5122863"/>
          <p14:tracePt t="221707" x="6200775" y="5114925"/>
          <p14:tracePt t="221724" x="6208713" y="5094288"/>
          <p14:tracePt t="221741" x="6208713" y="5080000"/>
          <p14:tracePt t="221758" x="6208713" y="5051425"/>
          <p14:tracePt t="221776" x="6208713" y="5022850"/>
          <p14:tracePt t="221794" x="6208713" y="4972050"/>
          <p14:tracePt t="221812" x="6208713" y="4965700"/>
          <p14:tracePt t="221827" x="6208713" y="4951413"/>
          <p14:tracePt t="221844" x="6200775" y="4937125"/>
          <p14:tracePt t="221847" x="6200775" y="4929188"/>
          <p14:tracePt t="221879" x="6186488" y="4922838"/>
          <p14:tracePt t="221895" x="6180138" y="4922838"/>
          <p14:tracePt t="221915" x="6151563" y="4900613"/>
          <p14:tracePt t="221930" x="6129338" y="4886325"/>
          <p14:tracePt t="221947" x="6108700" y="4872038"/>
          <p14:tracePt t="221964" x="6072188" y="4851400"/>
          <p14:tracePt t="221982" x="6029325" y="4829175"/>
          <p14:tracePt t="221998" x="6000750" y="4808538"/>
          <p14:tracePt t="222016" x="5943600" y="4779963"/>
          <p14:tracePt t="222033" x="5886450" y="4757738"/>
          <p14:tracePt t="222050" x="5843588" y="4737100"/>
          <p14:tracePt t="222067" x="5808663" y="4714875"/>
          <p14:tracePt t="222084" x="5772150" y="4686300"/>
          <p14:tracePt t="222101" x="5757863" y="4679950"/>
          <p14:tracePt t="222118" x="5751513" y="4679950"/>
          <p14:tracePt t="222154" x="5729288" y="4657725"/>
          <p14:tracePt t="222170" x="5708650" y="4629150"/>
          <p14:tracePt t="222187" x="5686425" y="4579938"/>
          <p14:tracePt t="222204" x="5637213" y="4514850"/>
          <p14:tracePt t="222221" x="5614988" y="4494213"/>
          <p14:tracePt t="222238" x="5608638" y="4471988"/>
          <p14:tracePt t="222256" x="5600700" y="4457700"/>
          <p14:tracePt t="222274" x="5600700" y="4451350"/>
          <p14:tracePt t="222290" x="5600700" y="4414838"/>
          <p14:tracePt t="222307" x="5600700" y="4365625"/>
          <p14:tracePt t="222324" x="5600700" y="4351338"/>
          <p14:tracePt t="222341" x="5600700" y="4337050"/>
          <p14:tracePt t="222358" x="5600700" y="4329113"/>
          <p14:tracePt t="223631" x="5600700" y="4322763"/>
          <p14:tracePt t="223652" x="5600700" y="4314825"/>
          <p14:tracePt t="223668" x="5600700" y="4308475"/>
          <p14:tracePt t="223677" x="5594350" y="4308475"/>
          <p14:tracePt t="226653" x="5594350" y="4300538"/>
          <p14:tracePt t="226730" x="5594350" y="4322763"/>
          <p14:tracePt t="226739" x="5594350" y="4357688"/>
          <p14:tracePt t="226746" x="5614988" y="4422775"/>
          <p14:tracePt t="226763" x="5637213" y="4494213"/>
          <p14:tracePt t="226780" x="5694363" y="4529138"/>
          <p14:tracePt t="226797" x="5757863" y="4565650"/>
          <p14:tracePt t="226814" x="5800725" y="4579938"/>
          <p14:tracePt t="226831" x="5843588" y="4608513"/>
          <p14:tracePt t="226848" x="5851525" y="4614863"/>
          <p14:tracePt t="226879" x="5851525" y="4622800"/>
          <p14:tracePt t="226885" x="5851525" y="4637088"/>
          <p14:tracePt t="226900" x="5865813" y="4643438"/>
          <p14:tracePt t="226917" x="5908675" y="4686300"/>
          <p14:tracePt t="226934" x="5929313" y="4694238"/>
          <p14:tracePt t="226951" x="5965825" y="4708525"/>
          <p14:tracePt t="226968" x="5980113" y="4722813"/>
          <p14:tracePt t="226986" x="5986463" y="4722813"/>
          <p14:tracePt t="227003" x="5994400" y="4722813"/>
          <p14:tracePt t="227020" x="6008688" y="4714875"/>
          <p14:tracePt t="227037" x="6008688" y="4700588"/>
          <p14:tracePt t="227054" x="6008688" y="4694238"/>
          <p14:tracePt t="227071" x="6008688" y="4686300"/>
          <p14:tracePt t="227088" x="6008688" y="4665663"/>
          <p14:tracePt t="227091" x="6008688" y="4651375"/>
          <p14:tracePt t="227105" x="6022975" y="4622800"/>
          <p14:tracePt t="227123" x="6037263" y="4586288"/>
          <p14:tracePt t="227140" x="6043613" y="4557713"/>
          <p14:tracePt t="227157" x="6043613" y="4551363"/>
          <p14:tracePt t="227174" x="6043613" y="4543425"/>
          <p14:tracePt t="227191" x="6043613" y="4537075"/>
          <p14:tracePt t="227285" x="6043613" y="4551363"/>
          <p14:tracePt t="227292" x="6043613" y="4572000"/>
          <p14:tracePt t="227300" x="6043613" y="4586288"/>
          <p14:tracePt t="227310" x="6043613" y="4600575"/>
          <p14:tracePt t="227328" x="6029325" y="4651375"/>
          <p14:tracePt t="227349" x="6015038" y="4679950"/>
          <p14:tracePt t="227379" x="6015038" y="4686300"/>
          <p14:tracePt t="227386" x="6008688" y="4686300"/>
          <p14:tracePt t="227397" x="5994400" y="4694238"/>
          <p14:tracePt t="227414" x="5965825" y="4708525"/>
          <p14:tracePt t="227431" x="5943600" y="4722813"/>
          <p14:tracePt t="227448" x="5900738" y="4729163"/>
          <p14:tracePt t="227466" x="5880100" y="4743450"/>
          <p14:tracePt t="227484" x="5851525" y="4757738"/>
          <p14:tracePt t="227517" x="5837238" y="4765675"/>
          <p14:tracePt t="227614" x="5837238" y="4757738"/>
          <p14:tracePt t="227620" x="5837238" y="4737100"/>
          <p14:tracePt t="227628" x="5837238" y="4722813"/>
          <p14:tracePt t="227636" x="5843588" y="4708525"/>
          <p14:tracePt t="227654" x="5851525" y="4672013"/>
          <p14:tracePt t="227671" x="5865813" y="4637088"/>
          <p14:tracePt t="227688" x="5872163" y="4614863"/>
          <p14:tracePt t="227706" x="5880100" y="4579938"/>
          <p14:tracePt t="227722" x="5894388" y="4537075"/>
          <p14:tracePt t="227739" x="5900738" y="4494213"/>
          <p14:tracePt t="227756" x="5908675" y="4443413"/>
          <p14:tracePt t="227774" x="5908675" y="4386263"/>
          <p14:tracePt t="227791" x="5922963" y="4343400"/>
          <p14:tracePt t="227808" x="5922963" y="4329113"/>
          <p14:tracePt t="227825" x="5929313" y="4329113"/>
          <p14:tracePt t="227842" x="5929313" y="4308475"/>
          <p14:tracePt t="227860" x="5943600" y="4294188"/>
          <p14:tracePt t="227876" x="5957888" y="4271963"/>
          <p14:tracePt t="227894" x="5986463" y="4222750"/>
          <p14:tracePt t="227911" x="6022975" y="4208463"/>
          <p14:tracePt t="227928" x="6057900" y="4186238"/>
          <p14:tracePt t="227946" x="6086475" y="4179888"/>
          <p14:tracePt t="227962" x="6108700" y="4171950"/>
          <p14:tracePt t="227979" x="6194425" y="4151313"/>
          <p14:tracePt t="227996" x="6265863" y="4122738"/>
          <p14:tracePt t="228014" x="6294438" y="4100513"/>
          <p14:tracePt t="228031" x="6351588" y="4079875"/>
          <p14:tracePt t="228047" x="6394450" y="4065588"/>
          <p14:tracePt t="228065" x="6451600" y="4057650"/>
          <p14:tracePt t="228082" x="6486525" y="4057650"/>
          <p14:tracePt t="228099" x="6515100" y="4051300"/>
          <p14:tracePt t="228116" x="6565900" y="4043363"/>
          <p14:tracePt t="228133" x="6608763" y="4043363"/>
          <p14:tracePt t="228136" x="6629400" y="4043363"/>
          <p14:tracePt t="228151" x="6686550" y="4043363"/>
          <p14:tracePt t="228170" x="6743700" y="4043363"/>
          <p14:tracePt t="228185" x="6800850" y="4057650"/>
          <p14:tracePt t="228203" x="6843713" y="4057650"/>
          <p14:tracePt t="228219" x="6894513" y="4065588"/>
          <p14:tracePt t="228236" x="6929438" y="4071938"/>
          <p14:tracePt t="228254" x="6980238" y="4086225"/>
          <p14:tracePt t="228270" x="7023100" y="4094163"/>
          <p14:tracePt t="228289" x="7051675" y="4108450"/>
          <p14:tracePt t="228305" x="7072313" y="4114800"/>
          <p14:tracePt t="228322" x="7100888" y="4151313"/>
          <p14:tracePt t="228339" x="7123113" y="4179888"/>
          <p14:tracePt t="228356" x="7137400" y="4200525"/>
          <p14:tracePt t="228373" x="7137400" y="4214813"/>
          <p14:tracePt t="228391" x="7143750" y="4229100"/>
          <p14:tracePt t="228408" x="7151688" y="4243388"/>
          <p14:tracePt t="228425" x="7158038" y="4257675"/>
          <p14:tracePt t="228442" x="7158038" y="4286250"/>
          <p14:tracePt t="228459" x="7158038" y="4314825"/>
          <p14:tracePt t="228476" x="7158038" y="4329113"/>
          <p14:tracePt t="228494" x="7143750" y="4343400"/>
          <p14:tracePt t="228510" x="7143750" y="4357688"/>
          <p14:tracePt t="228514" x="7137400" y="4365625"/>
          <p14:tracePt t="228528" x="7129463" y="4371975"/>
          <p14:tracePt t="228545" x="7123113" y="4386263"/>
          <p14:tracePt t="228563" x="7094538" y="4422775"/>
          <p14:tracePt t="228579" x="7080250" y="4451350"/>
          <p14:tracePt t="228596" x="7065963" y="4479925"/>
          <p14:tracePt t="228613" x="7029450" y="4529138"/>
          <p14:tracePt t="228631" x="7008813" y="4557713"/>
          <p14:tracePt t="228648" x="6986588" y="4579938"/>
          <p14:tracePt t="228665" x="6972300" y="4594225"/>
          <p14:tracePt t="228682" x="6937375" y="4608513"/>
          <p14:tracePt t="228699" x="6923088" y="4643438"/>
          <p14:tracePt t="228716" x="6900863" y="4665663"/>
          <p14:tracePt t="228734" x="6894513" y="4694238"/>
          <p14:tracePt t="228750" x="6872288" y="4722813"/>
          <p14:tracePt t="228767" x="6865938" y="4743450"/>
          <p14:tracePt t="228785" x="6829425" y="4822825"/>
          <p14:tracePt t="228802" x="6823075" y="4886325"/>
          <p14:tracePt t="228819" x="6800850" y="4943475"/>
          <p14:tracePt t="228836" x="6794500" y="4979988"/>
          <p14:tracePt t="228854" x="6786563" y="5008563"/>
          <p14:tracePt t="228872" x="6786563" y="5014913"/>
          <p14:tracePt t="228887" x="6786563" y="5022850"/>
          <p14:tracePt t="228911" x="6786563" y="5029200"/>
          <p14:tracePt t="228927" x="6786563" y="5037138"/>
          <p14:tracePt t="228939" x="6800850" y="5051425"/>
          <p14:tracePt t="228956" x="6815138" y="5057775"/>
          <p14:tracePt t="228974" x="6837363" y="5065713"/>
          <p14:tracePt t="228990" x="6865938" y="5100638"/>
          <p14:tracePt t="229008" x="6900863" y="5114925"/>
          <p14:tracePt t="229025" x="6951663" y="5129213"/>
          <p14:tracePt t="229042" x="7065963" y="5172075"/>
          <p14:tracePt t="229059" x="7137400" y="5186363"/>
          <p14:tracePt t="229076" x="7229475" y="5200650"/>
          <p14:tracePt t="229094" x="7286625" y="5200650"/>
          <p14:tracePt t="229110" x="7337425" y="5200650"/>
          <p14:tracePt t="229128" x="7408863" y="5172075"/>
          <p14:tracePt t="229145" x="7443788" y="5151438"/>
          <p14:tracePt t="229164" x="7500938" y="5129213"/>
          <p14:tracePt t="229178" x="7558088" y="5122863"/>
          <p14:tracePt t="229196" x="7615238" y="5122863"/>
          <p14:tracePt t="229213" x="7708900" y="5114925"/>
          <p14:tracePt t="229230" x="7766050" y="5100638"/>
          <p14:tracePt t="229248" x="7800975" y="5094288"/>
          <p14:tracePt t="229265" x="7808913" y="5086350"/>
          <p14:tracePt t="229282" x="7815263" y="5080000"/>
          <p14:tracePt t="229340" x="7815263" y="5072063"/>
          <p14:tracePt t="229349" x="7815263" y="5065713"/>
          <p14:tracePt t="229363" x="7815263" y="5057775"/>
          <p14:tracePt t="229378" x="7823200" y="5051425"/>
          <p14:tracePt t="229387" x="7829550" y="5043488"/>
          <p14:tracePt t="229402" x="7837488" y="5037138"/>
          <p14:tracePt t="229419" x="7851775" y="5029200"/>
          <p14:tracePt t="229436" x="7866063" y="5029200"/>
          <p14:tracePt t="229453" x="7872413" y="5022850"/>
          <p14:tracePt t="231042" x="7866063" y="5022850"/>
          <p14:tracePt t="231058" x="7858125" y="5022850"/>
          <p14:tracePt t="231067" x="7851775" y="5022850"/>
          <p14:tracePt t="231074" x="7843838" y="5029200"/>
          <p14:tracePt t="231086" x="7829550" y="5037138"/>
          <p14:tracePt t="231098" x="7815263" y="5043488"/>
          <p14:tracePt t="231115" x="7794625" y="5051425"/>
          <p14:tracePt t="231134" x="7766050" y="5051425"/>
          <p14:tracePt t="231150" x="7751763" y="5065713"/>
          <p14:tracePt t="231167" x="7694613" y="5072063"/>
          <p14:tracePt t="231184" x="7643813" y="5086350"/>
          <p14:tracePt t="231201" x="7623175" y="5094288"/>
          <p14:tracePt t="231218" x="7580313" y="5100638"/>
          <p14:tracePt t="231235" x="7558088" y="5108575"/>
          <p14:tracePt t="231254" x="7523163" y="5122863"/>
          <p14:tracePt t="231270" x="7500938" y="5122863"/>
          <p14:tracePt t="231287" x="7494588" y="5129213"/>
          <p14:tracePt t="231304" x="7486650" y="5129213"/>
          <p14:tracePt t="231321" x="7472363" y="5143500"/>
          <p14:tracePt t="231338" x="7458075" y="5143500"/>
          <p14:tracePt t="231355" x="7443788" y="5151438"/>
          <p14:tracePt t="231373" x="7437438" y="5157788"/>
          <p14:tracePt t="231390" x="7429500" y="5157788"/>
          <p14:tracePt t="231433" x="7423150" y="5157788"/>
          <p14:tracePt t="231582" x="7415213" y="5157788"/>
          <p14:tracePt t="231590" x="7415213" y="5165725"/>
          <p14:tracePt t="312915" x="7415213" y="5200650"/>
          <p14:tracePt t="312922" x="7380288" y="5272088"/>
          <p14:tracePt t="312928" x="7358063" y="5351463"/>
          <p14:tracePt t="312945" x="7272338" y="5500688"/>
          <p14:tracePt t="312964" x="7180263" y="5557838"/>
          <p14:tracePt t="312980" x="7015163" y="5643563"/>
          <p14:tracePt t="312997" x="6915150" y="5743575"/>
          <p14:tracePt t="313014" x="6794500" y="5815013"/>
          <p14:tracePt t="313017" x="6757988" y="5829300"/>
          <p14:tracePt t="313031" x="6737350" y="5843588"/>
          <p14:tracePt t="313048" x="6708775" y="5843588"/>
          <p14:tracePt t="313065" x="6694488" y="5857875"/>
          <p14:tracePt t="313086" x="6665913" y="5880100"/>
          <p14:tracePt t="313100" x="6651625" y="5894388"/>
          <p14:tracePt t="313117" x="6608763" y="5915025"/>
          <p14:tracePt t="313134" x="6572250" y="5922963"/>
          <p14:tracePt t="313151" x="6529388" y="5922963"/>
          <p14:tracePt t="313168" x="6457950" y="5908675"/>
          <p14:tracePt t="313186" x="6380163" y="5900738"/>
          <p14:tracePt t="313204" x="6294438" y="5900738"/>
          <p14:tracePt t="313220" x="6200775" y="5872163"/>
          <p14:tracePt t="313237" x="6129338" y="5857875"/>
          <p14:tracePt t="313255" x="6065838" y="5822950"/>
          <p14:tracePt t="313271" x="5980113" y="5780088"/>
          <p14:tracePt t="313288" x="5943600" y="5751513"/>
          <p14:tracePt t="313305" x="5929313" y="5708650"/>
          <p14:tracePt t="313323" x="5908675" y="5657850"/>
          <p14:tracePt t="313340" x="5872163" y="5572125"/>
          <p14:tracePt t="313357" x="5786438" y="5472113"/>
          <p14:tracePt t="313374" x="5751513" y="5408613"/>
          <p14:tracePt t="313391" x="5737225" y="5408613"/>
          <p14:tracePt t="313408" x="5722938" y="5394325"/>
          <p14:tracePt t="313443" x="5722938" y="5380038"/>
          <p14:tracePt t="313460" x="5722938" y="5372100"/>
          <p14:tracePt t="313477" x="5722938" y="5357813"/>
          <p14:tracePt t="313494" x="5729288" y="5343525"/>
          <p14:tracePt t="313511" x="5743575" y="5337175"/>
          <p14:tracePt t="313529" x="5757863" y="5308600"/>
          <p14:tracePt t="313546" x="5780088" y="5286375"/>
          <p14:tracePt t="313563" x="5786438" y="5280025"/>
          <p14:tracePt t="313580" x="5794375" y="5272088"/>
          <p14:tracePt t="313597" x="5800725" y="5272088"/>
          <p14:tracePt t="313614" x="5815013" y="5265738"/>
          <p14:tracePt t="313631" x="5829300" y="5257800"/>
          <p14:tracePt t="313648" x="5872163" y="5243513"/>
          <p14:tracePt t="313665" x="5894388" y="5229225"/>
          <p14:tracePt t="313683" x="5929313" y="5214938"/>
          <p14:tracePt t="313700" x="5957888" y="5214938"/>
          <p14:tracePt t="313717" x="5986463" y="5214938"/>
          <p14:tracePt t="313734" x="6008688" y="5214938"/>
          <p14:tracePt t="313751" x="6015038" y="5214938"/>
          <p14:tracePt t="313785" x="6022975" y="5214938"/>
          <p14:tracePt t="313803" x="6057900" y="5208588"/>
          <p14:tracePt t="313820" x="6072188" y="5200650"/>
          <p14:tracePt t="313837" x="6108700" y="5200650"/>
          <p14:tracePt t="313854" x="6122988" y="5186363"/>
          <p14:tracePt t="313871" x="6137275" y="5186363"/>
          <p14:tracePt t="313889" x="6143625" y="5186363"/>
          <p14:tracePt t="313915" x="6151563" y="5180013"/>
          <p14:tracePt t="313945" x="6157913" y="5165725"/>
          <p14:tracePt t="313952" x="6157913" y="5157788"/>
          <p14:tracePt t="313959" x="6165850" y="5151438"/>
          <p14:tracePt t="313974" x="6172200" y="5129213"/>
          <p14:tracePt t="313991" x="6186488" y="5108575"/>
          <p14:tracePt t="314008" x="6200775" y="5094288"/>
          <p14:tracePt t="314025" x="6200775" y="5086350"/>
          <p14:tracePt t="314042" x="6200775" y="5080000"/>
          <p14:tracePt t="314124" x="6200775" y="5072063"/>
          <p14:tracePt t="314148" x="6200775" y="5065713"/>
          <p14:tracePt t="314157" x="6200775" y="5057775"/>
          <p14:tracePt t="314170" x="6194425" y="5051425"/>
          <p14:tracePt t="314179" x="6186488" y="5051425"/>
          <p14:tracePt t="314196" x="6180138" y="5043488"/>
          <p14:tracePt t="314214" x="6180138" y="5037138"/>
          <p14:tracePt t="314231" x="6172200" y="5022850"/>
          <p14:tracePt t="314249" x="6151563" y="5008563"/>
          <p14:tracePt t="314266" x="6122988" y="4986338"/>
          <p14:tracePt t="314282" x="6094413" y="4965700"/>
          <p14:tracePt t="314300" x="6043613" y="4914900"/>
          <p14:tracePt t="314317" x="6000750" y="4886325"/>
          <p14:tracePt t="314334" x="5965825" y="4872038"/>
          <p14:tracePt t="314351" x="5929313" y="4851400"/>
          <p14:tracePt t="314368" x="5922963" y="4843463"/>
          <p14:tracePt t="314402" x="5915025" y="4843463"/>
          <p14:tracePt t="314476" x="5915025" y="4851400"/>
          <p14:tracePt t="314483" x="5908675" y="4865688"/>
          <p14:tracePt t="314492" x="5908675" y="4872038"/>
          <p14:tracePt t="314505" x="5908675" y="4894263"/>
          <p14:tracePt t="314522" x="5908675" y="4908550"/>
          <p14:tracePt t="314539" x="5908675" y="4922838"/>
          <p14:tracePt t="314556" x="5908675" y="4929188"/>
          <p14:tracePt t="314574" x="5900738" y="4957763"/>
          <p14:tracePt t="314591" x="5908675" y="5008563"/>
          <p14:tracePt t="314608" x="5915025" y="5072063"/>
          <p14:tracePt t="314625" x="5965825" y="5114925"/>
          <p14:tracePt t="314642" x="6008688" y="5157788"/>
          <p14:tracePt t="314659" x="6015038" y="5165725"/>
          <p14:tracePt t="314676" x="6015038" y="5172075"/>
          <p14:tracePt t="314928" x="6022975" y="5172075"/>
          <p14:tracePt t="315078" x="6029325" y="5172075"/>
          <p14:tracePt t="315124" x="6037263" y="5172075"/>
          <p14:tracePt t="315133" x="6043613" y="5172075"/>
          <p14:tracePt t="315149" x="6051550" y="5172075"/>
          <p14:tracePt t="315156" x="6057900" y="5172075"/>
          <p14:tracePt t="315174" x="6080125" y="5165725"/>
          <p14:tracePt t="315190" x="6094413" y="5157788"/>
          <p14:tracePt t="315209" x="6115050" y="5151438"/>
          <p14:tracePt t="315242" x="6122988" y="5143500"/>
          <p14:tracePt t="315320" x="6129338" y="5143500"/>
          <p14:tracePt t="315343" x="6137275" y="5143500"/>
          <p14:tracePt t="315359" x="6137275" y="5137150"/>
          <p14:tracePt t="315374" x="6137275" y="5129213"/>
          <p14:tracePt t="315382" x="6137275" y="5122863"/>
          <p14:tracePt t="315406" x="6143625" y="5114925"/>
          <p14:tracePt t="315435" x="6143625" y="5108575"/>
          <p14:tracePt t="315452" x="6151563" y="5108575"/>
          <p14:tracePt t="315462" x="6151563" y="5100638"/>
          <p14:tracePt t="315468" x="6157913" y="5100638"/>
          <p14:tracePt t="315484" x="6157913" y="5094288"/>
          <p14:tracePt t="315499" x="6157913" y="5080000"/>
          <p14:tracePt t="315516" x="6157913" y="5065713"/>
          <p14:tracePt t="315533" x="6157913" y="5051425"/>
          <p14:tracePt t="315550" x="6157913" y="5037138"/>
          <p14:tracePt t="315568" x="6157913" y="5014913"/>
          <p14:tracePt t="315585" x="6151563" y="5008563"/>
          <p14:tracePt t="315602" x="6151563" y="5000625"/>
          <p14:tracePt t="315619" x="6151563" y="4994275"/>
          <p14:tracePt t="315648" x="6151563" y="4979988"/>
          <p14:tracePt t="315656" x="6143625" y="4979988"/>
          <p14:tracePt t="315671" x="6143625" y="4972050"/>
          <p14:tracePt t="315687" x="6143625" y="4957763"/>
          <p14:tracePt t="315705" x="6137275" y="4951413"/>
          <p14:tracePt t="315993" x="6137275" y="4943475"/>
          <p14:tracePt t="316149" x="6129338" y="4937125"/>
          <p14:tracePt t="316156" x="6129338" y="4929188"/>
          <p14:tracePt t="316171" x="6122988" y="4929188"/>
          <p14:tracePt t="316195" x="6122988" y="4922838"/>
          <p14:tracePt t="316202" x="6115050" y="4922838"/>
          <p14:tracePt t="316227" x="6115050" y="4914900"/>
          <p14:tracePt t="316236" x="6108700" y="4914900"/>
          <p14:tracePt t="316257" x="6100763" y="4908550"/>
          <p14:tracePt t="316273" x="6080125" y="4900613"/>
          <p14:tracePt t="316287" x="6043613" y="4886325"/>
          <p14:tracePt t="316305" x="6015038" y="4872038"/>
          <p14:tracePt t="316321" x="6000750" y="4865688"/>
          <p14:tracePt t="316339" x="5986463" y="4865688"/>
          <p14:tracePt t="316356" x="5980113" y="4865688"/>
          <p14:tracePt t="316374" x="5965825" y="4865688"/>
          <p14:tracePt t="316391" x="5951538" y="4857750"/>
          <p14:tracePt t="316408" x="5929313" y="4851400"/>
          <p14:tracePt t="316425" x="5900738" y="4851400"/>
          <p14:tracePt t="316442" x="5886450" y="4837113"/>
          <p14:tracePt t="316459" x="5837238" y="4837113"/>
          <p14:tracePt t="316484" x="5829300" y="4837113"/>
          <p14:tracePt t="316555" x="5815013" y="4829175"/>
          <p14:tracePt t="316562" x="5808663" y="4814888"/>
          <p14:tracePt t="316569" x="5794375" y="4808538"/>
          <p14:tracePt t="316578" x="5780088" y="4794250"/>
          <p14:tracePt t="316596" x="5765800" y="4779963"/>
          <p14:tracePt t="316614" x="5743575" y="4751388"/>
          <p14:tracePt t="316631" x="5737225" y="4729163"/>
          <p14:tracePt t="316647" x="5729288" y="4714875"/>
          <p14:tracePt t="316682" x="5729288" y="4708525"/>
          <p14:tracePt t="316699" x="5729288" y="4694238"/>
          <p14:tracePt t="316716" x="5722938" y="4679950"/>
          <p14:tracePt t="316735" x="5700713" y="4629150"/>
          <p14:tracePt t="316750" x="5686425" y="4579938"/>
          <p14:tracePt t="316767" x="5680075" y="4557713"/>
          <p14:tracePt t="316785" x="5680075" y="4543425"/>
          <p14:tracePt t="316802" x="5680075" y="4537075"/>
          <p14:tracePt t="317296" x="5672138" y="4537075"/>
          <p14:tracePt t="317319" x="5665788" y="4537075"/>
          <p14:tracePt t="317328" x="5657850" y="4543425"/>
          <p14:tracePt t="317350" x="5643563" y="4543425"/>
          <p14:tracePt t="317366" x="5629275" y="4543425"/>
          <p14:tracePt t="317374" x="5622925" y="4543425"/>
          <p14:tracePt t="317384" x="5614988" y="4551363"/>
          <p14:tracePt t="317401" x="5608638" y="4551363"/>
          <p14:tracePt t="317419" x="5600700" y="4557713"/>
          <p14:tracePt t="317436" x="5580063" y="4565650"/>
          <p14:tracePt t="317523" x="5580063" y="4572000"/>
          <p14:tracePt t="317546" x="5572125" y="4572000"/>
          <p14:tracePt t="317555" x="5572125" y="4579938"/>
          <p14:tracePt t="317654" x="5572125" y="4586288"/>
          <p14:tracePt t="317686" x="5572125" y="4594225"/>
          <p14:tracePt t="317842" x="5572125" y="4600575"/>
          <p14:tracePt t="317867" x="5572125" y="4608513"/>
          <p14:tracePt t="317874" x="5586413" y="4614863"/>
          <p14:tracePt t="317884" x="5594350" y="4629150"/>
          <p14:tracePt t="317898" x="5614988" y="4629150"/>
          <p14:tracePt t="317915" x="5622925" y="4637088"/>
          <p14:tracePt t="317933" x="5629275" y="4643438"/>
          <p14:tracePt t="317950" x="5643563" y="4643438"/>
          <p14:tracePt t="318398" x="5651500" y="4643438"/>
          <p14:tracePt t="318407" x="5665788" y="4657725"/>
          <p14:tracePt t="318412" x="5680075" y="4665663"/>
          <p14:tracePt t="318429" x="5700713" y="4672013"/>
          <p14:tracePt t="318447" x="5708650" y="4679950"/>
          <p14:tracePt t="318464" x="5722938" y="4686300"/>
          <p14:tracePt t="318481" x="5729288" y="4694238"/>
          <p14:tracePt t="318498" x="5743575" y="4694238"/>
          <p14:tracePt t="318516" x="5751513" y="4700588"/>
          <p14:tracePt t="318533" x="5765800" y="4700588"/>
          <p14:tracePt t="318567" x="5772150" y="4700588"/>
          <p14:tracePt t="319092" x="5772150" y="4708525"/>
          <p14:tracePt t="319391" x="5780088" y="4708525"/>
          <p14:tracePt t="319399" x="5794375" y="4722813"/>
          <p14:tracePt t="319406" x="5800725" y="4722813"/>
          <p14:tracePt t="319423" x="5808663" y="4737100"/>
          <p14:tracePt t="319440" x="5829300" y="4743450"/>
          <p14:tracePt t="319458" x="5837238" y="4757738"/>
          <p14:tracePt t="319476" x="5880100" y="4786313"/>
          <p14:tracePt t="319492" x="5894388" y="4814888"/>
          <p14:tracePt t="319510" x="5922963" y="4843463"/>
          <p14:tracePt t="319526" x="5965825" y="4886325"/>
          <p14:tracePt t="319544" x="6000750" y="4929188"/>
          <p14:tracePt t="319561" x="6022975" y="4943475"/>
          <p14:tracePt t="319563" x="6022975" y="4951413"/>
          <p14:tracePt t="319578" x="6029325" y="4965700"/>
          <p14:tracePt t="319595" x="6037263" y="4965700"/>
          <p14:tracePt t="319612" x="6037263" y="4972050"/>
          <p14:tracePt t="319646" x="6043613" y="4994275"/>
          <p14:tracePt t="319664" x="6051550" y="5022850"/>
          <p14:tracePt t="319680" x="6057900" y="5043488"/>
          <p14:tracePt t="319698" x="6065838" y="5080000"/>
          <p14:tracePt t="319715" x="6080125" y="5094288"/>
          <p14:tracePt t="319732" x="6080125" y="5108575"/>
          <p14:tracePt t="319749" x="6086475" y="5122863"/>
          <p14:tracePt t="319766" x="6086475" y="5129213"/>
          <p14:tracePt t="319783" x="6100763" y="5143500"/>
          <p14:tracePt t="319802" x="6100763" y="5165725"/>
          <p14:tracePt t="319835" x="6100763" y="5172075"/>
          <p14:tracePt t="319852" x="6100763" y="5180013"/>
          <p14:tracePt t="319891" x="6100763" y="5186363"/>
          <p14:tracePt t="319912" x="6100763" y="5194300"/>
          <p14:tracePt t="320132" x="6094413" y="5194300"/>
          <p14:tracePt t="328966" x="6086475" y="5194300"/>
          <p14:tracePt t="328975" x="6080125" y="5194300"/>
          <p14:tracePt t="328986" x="6080125" y="5186363"/>
          <p14:tracePt t="329003" x="6072188" y="5172075"/>
          <p14:tracePt t="329009" x="6065838" y="5165725"/>
          <p14:tracePt t="329021" x="6051550" y="5143500"/>
          <p14:tracePt t="329037" x="6037263" y="5143500"/>
          <p14:tracePt t="329099" x="6037263" y="5137150"/>
          <p14:tracePt t="329116" x="6037263" y="5129213"/>
          <p14:tracePt t="329130" x="6037263" y="5122863"/>
          <p14:tracePt t="329170" x="6037263" y="5114925"/>
          <p14:tracePt t="329184" x="6037263" y="5108575"/>
          <p14:tracePt t="329639" x="6043613" y="5114925"/>
          <p14:tracePt t="329647" x="6043613" y="5122863"/>
          <p14:tracePt t="329654" x="6043613" y="5137150"/>
          <p14:tracePt t="329671" x="6051550" y="5157788"/>
          <p14:tracePt t="329689" x="6057900" y="5172075"/>
          <p14:tracePt t="329706" x="6065838" y="5186363"/>
          <p14:tracePt t="329725" x="6065838" y="5208588"/>
          <p14:tracePt t="329740" x="6065838" y="5214938"/>
          <p14:tracePt t="329757" x="6072188" y="5222875"/>
          <p14:tracePt t="330099" x="6072188" y="5214938"/>
          <p14:tracePt t="330122" x="6065838" y="5208588"/>
          <p14:tracePt t="330130" x="6065838" y="5200650"/>
          <p14:tracePt t="330154" x="6065838" y="5194300"/>
          <p14:tracePt t="330163" x="6057900" y="5186363"/>
          <p14:tracePt t="330185" x="6057900" y="5180013"/>
          <p14:tracePt t="330192" x="6057900" y="5172075"/>
          <p14:tracePt t="330208" x="6057900" y="5165725"/>
          <p14:tracePt t="330220" x="6051550" y="5165725"/>
          <p14:tracePt t="330237" x="6051550" y="5157788"/>
          <p14:tracePt t="330810" x="6051550" y="5151438"/>
          <p14:tracePt t="330818" x="6051550" y="5143500"/>
          <p14:tracePt t="330826" x="6051550" y="5137150"/>
          <p14:tracePt t="330848" x="6057900" y="5129213"/>
          <p14:tracePt t="330856" x="6057900" y="5122863"/>
          <p14:tracePt t="330881" x="6057900" y="5114925"/>
          <p14:tracePt t="330896" x="6057900" y="5108575"/>
          <p14:tracePt t="330914" x="6065838" y="5100638"/>
          <p14:tracePt t="330926" x="6065838" y="5094288"/>
          <p14:tracePt t="330940" x="6072188" y="5086350"/>
          <p14:tracePt t="330957" x="6080125" y="5080000"/>
          <p14:tracePt t="330974" x="6086475" y="5065713"/>
          <p14:tracePt t="330991" x="6086475" y="5057775"/>
          <p14:tracePt t="331008" x="6094413" y="5043488"/>
          <p14:tracePt t="331026" x="6094413" y="5037138"/>
          <p14:tracePt t="331043" x="6094413" y="5029200"/>
          <p14:tracePt t="331069" x="6094413" y="5022850"/>
          <p14:tracePt t="331077" x="6094413" y="5014913"/>
          <p14:tracePt t="331094" x="6100763" y="5008563"/>
          <p14:tracePt t="331111" x="6100763" y="4979988"/>
          <p14:tracePt t="331128" x="6100763" y="4972050"/>
          <p14:tracePt t="331146" x="6100763" y="4957763"/>
          <p14:tracePt t="331162" x="6100763" y="4951413"/>
          <p14:tracePt t="331180" x="6100763" y="4937125"/>
          <p14:tracePt t="331197" x="6100763" y="4922838"/>
          <p14:tracePt t="331214" x="6086475" y="4914900"/>
          <p14:tracePt t="331231" x="6072188" y="4894263"/>
          <p14:tracePt t="331248" x="6065838" y="4879975"/>
          <p14:tracePt t="331266" x="6057900" y="4879975"/>
          <p14:tracePt t="331283" x="6057900" y="4872038"/>
          <p14:tracePt t="331300" x="6037263" y="4857750"/>
          <p14:tracePt t="331320" x="6022975" y="4837113"/>
          <p14:tracePt t="331334" x="5994400" y="4822825"/>
          <p14:tracePt t="331351" x="5986463" y="4814888"/>
          <p14:tracePt t="331368" x="5980113" y="4814888"/>
          <p14:tracePt t="331386" x="5965825" y="4808538"/>
          <p14:tracePt t="331403" x="5943600" y="4794250"/>
          <p14:tracePt t="331420" x="5937250" y="4794250"/>
          <p14:tracePt t="331437" x="5929313" y="4786313"/>
          <p14:tracePt t="331454" x="5908675" y="4772025"/>
          <p14:tracePt t="331471" x="5900738" y="4765675"/>
          <p14:tracePt t="331490" x="5886450" y="4757738"/>
          <p14:tracePt t="331505" x="5880100" y="4751388"/>
          <p14:tracePt t="331522" x="5865813" y="4751388"/>
          <p14:tracePt t="331539" x="5851525" y="4751388"/>
          <p14:tracePt t="331556" x="5837238" y="4751388"/>
          <p14:tracePt t="331574" x="5822950" y="4743450"/>
          <p14:tracePt t="331591" x="5794375" y="4743450"/>
          <p14:tracePt t="331609" x="5786438" y="4743450"/>
          <p14:tracePt t="331625" x="5780088" y="4743450"/>
          <p14:tracePt t="331643" x="5772150" y="4743450"/>
          <p14:tracePt t="331895" x="5772150" y="4737100"/>
          <p14:tracePt t="331913" x="5780088" y="4737100"/>
          <p14:tracePt t="331919" x="5780088" y="4729163"/>
          <p14:tracePt t="331927" x="5780088" y="4722813"/>
          <p14:tracePt t="331942" x="5780088" y="4714875"/>
          <p14:tracePt t="331959" x="5780088" y="4708525"/>
          <p14:tracePt t="331968" x="5786438" y="4708525"/>
          <p14:tracePt t="331985" x="5794375" y="4686300"/>
          <p14:tracePt t="332002" x="5794375" y="4679950"/>
          <p14:tracePt t="332020" x="5794375" y="4672013"/>
          <p14:tracePt t="332039" x="5794375" y="4665663"/>
          <p14:tracePt t="332054" x="5800725" y="4657725"/>
          <p14:tracePt t="332071" x="5808663" y="4651375"/>
          <p14:tracePt t="332088" x="5808663" y="4643438"/>
          <p14:tracePt t="332105" x="5815013" y="4643438"/>
          <p14:tracePt t="332122" x="5815013" y="4637088"/>
          <p14:tracePt t="332139" x="5822950" y="4637088"/>
          <p14:tracePt t="332157" x="5829300" y="4629150"/>
          <p14:tracePt t="332174" x="5837238" y="4629150"/>
          <p14:tracePt t="332190" x="5843588" y="4622800"/>
          <p14:tracePt t="332225" x="5851525" y="4622800"/>
          <p14:tracePt t="332242" x="5857875" y="4622800"/>
          <p14:tracePt t="332259" x="5872163" y="4614863"/>
          <p14:tracePt t="332335" x="5880100" y="4614863"/>
          <p14:tracePt t="332348" x="5886450" y="4614863"/>
          <p14:tracePt t="332355" x="5894388" y="4614863"/>
          <p14:tracePt t="332372" x="5900738" y="4614863"/>
          <p14:tracePt t="332382" x="5915025" y="4614863"/>
          <p14:tracePt t="332396" x="5937250" y="4608513"/>
          <p14:tracePt t="332414" x="5937250" y="4600575"/>
          <p14:tracePt t="332434" x="5951538" y="4600575"/>
          <p14:tracePt t="332465" x="5965825" y="4600575"/>
          <p14:tracePt t="332482" x="5972175" y="4594225"/>
          <p14:tracePt t="332500" x="5986463" y="4594225"/>
          <p14:tracePt t="332516" x="5994400" y="4594225"/>
          <p14:tracePt t="332534" x="6008688" y="4594225"/>
          <p14:tracePt t="332553" x="6015038" y="4586288"/>
          <p14:tracePt t="332567" x="6022975" y="4586288"/>
          <p14:tracePt t="332585" x="6029325" y="4586288"/>
          <p14:tracePt t="332602" x="6037263" y="4586288"/>
          <p14:tracePt t="332636" x="6043613" y="4586288"/>
          <p14:tracePt t="332668" x="6051550" y="4586288"/>
          <p14:tracePt t="382462" x="6108700" y="4565650"/>
          <p14:tracePt t="382470" x="6308725" y="4486275"/>
          <p14:tracePt t="382478" x="6494463" y="4457700"/>
          <p14:tracePt t="382488" x="6786563" y="4379913"/>
          <p14:tracePt t="382506" x="7237413" y="4308475"/>
          <p14:tracePt t="382523" x="7551738" y="4243388"/>
          <p14:tracePt t="382540" x="7715250" y="4194175"/>
          <p14:tracePt t="382558" x="7851775" y="4129088"/>
          <p14:tracePt t="382575" x="8094663" y="4071938"/>
          <p14:tracePt t="382592" x="8523288" y="3971925"/>
          <p14:tracePt t="382608" x="8915400" y="3886200"/>
          <p14:tracePt t="383086" x="9094788" y="2928938"/>
          <p14:tracePt t="383094" x="8994775" y="2951163"/>
          <p14:tracePt t="383105" x="8929688" y="2957513"/>
          <p14:tracePt t="383123" x="8815388" y="2994025"/>
          <p14:tracePt t="383140" x="8666163" y="3014663"/>
          <p14:tracePt t="383157" x="8543925" y="3065463"/>
          <p14:tracePt t="383174" x="8358188" y="3122613"/>
          <p14:tracePt t="383191" x="8208963" y="3194050"/>
          <p14:tracePt t="383208" x="8058150" y="3286125"/>
          <p14:tracePt t="383225" x="7937500" y="3371850"/>
          <p14:tracePt t="383243" x="7723188" y="3486150"/>
          <p14:tracePt t="383260" x="7600950" y="3579813"/>
          <p14:tracePt t="383277" x="7486650" y="3657600"/>
          <p14:tracePt t="383294" x="7351713" y="3743325"/>
          <p14:tracePt t="383312" x="7051675" y="3894138"/>
          <p14:tracePt t="383328" x="6886575" y="3994150"/>
          <p14:tracePt t="383345" x="6700838" y="4100513"/>
          <p14:tracePt t="383362" x="6572250" y="4157663"/>
          <p14:tracePt t="383382" x="6423025" y="4265613"/>
          <p14:tracePt t="383397" x="6215063" y="4471988"/>
          <p14:tracePt t="383414" x="6108700" y="4529138"/>
          <p14:tracePt t="383431" x="5986463" y="4614863"/>
          <p14:tracePt t="383448" x="5929313" y="4643438"/>
          <p14:tracePt t="383465" x="5894388" y="4672013"/>
          <p14:tracePt t="383483" x="5857875" y="4694238"/>
          <p14:tracePt t="383500" x="5794375" y="4714875"/>
          <p14:tracePt t="383517" x="5757863" y="4751388"/>
          <p14:tracePt t="383534" x="5722938" y="4794250"/>
          <p14:tracePt t="383551" x="5694363" y="4857750"/>
          <p14:tracePt t="383568" x="5665788" y="4886325"/>
          <p14:tracePt t="383585" x="5637213" y="4943475"/>
          <p14:tracePt t="383603" x="5629275" y="4957763"/>
          <p14:tracePt t="383621" x="5622925" y="4965700"/>
          <p14:tracePt t="383637" x="5614988" y="4979988"/>
          <p14:tracePt t="383654" x="5608638" y="4986338"/>
          <p14:tracePt t="383671" x="5600700" y="5014913"/>
          <p14:tracePt t="383688" x="5594350" y="5043488"/>
          <p14:tracePt t="383705" x="5565775" y="5086350"/>
          <p14:tracePt t="383722" x="5543550" y="5114925"/>
          <p14:tracePt t="383740" x="5537200" y="5129213"/>
          <p14:tracePt t="383757" x="5529263" y="5143500"/>
          <p14:tracePt t="383774" x="5522913" y="5151438"/>
          <p14:tracePt t="383791" x="5508625" y="5172075"/>
          <p14:tracePt t="383808" x="5486400" y="5200650"/>
          <p14:tracePt t="383825" x="5472113" y="5243513"/>
          <p14:tracePt t="383844" x="5429250" y="5314950"/>
          <p14:tracePt t="383860" x="5400675" y="5337175"/>
          <p14:tracePt t="383876" x="5380038" y="5372100"/>
          <p14:tracePt t="383894" x="5372100" y="5394325"/>
          <p14:tracePt t="383911" x="5357813" y="5414963"/>
          <p14:tracePt t="383928" x="5343525" y="5429250"/>
          <p14:tracePt t="383945" x="5322888" y="5480050"/>
          <p14:tracePt t="383963" x="5308600" y="5508625"/>
          <p14:tracePt t="383980" x="5286375" y="5529263"/>
          <p14:tracePt t="383997" x="5265738" y="5557838"/>
          <p14:tracePt t="384014" x="5257800" y="5586413"/>
          <p14:tracePt t="384032" x="5222875" y="5629275"/>
          <p14:tracePt t="384048" x="5214938" y="5657850"/>
          <p14:tracePt t="384066" x="5208588" y="5680075"/>
          <p14:tracePt t="384083" x="5200650" y="5694363"/>
          <p14:tracePt t="384100" x="5180013" y="5715000"/>
          <p14:tracePt t="384117" x="5165725" y="5729288"/>
          <p14:tracePt t="384134" x="5151438" y="5729288"/>
          <p14:tracePt t="384151" x="5129213" y="5757863"/>
          <p14:tracePt t="384168" x="5114925" y="5772150"/>
          <p14:tracePt t="384185" x="5100638" y="5815013"/>
          <p14:tracePt t="384202" x="5100638" y="5837238"/>
          <p14:tracePt t="384220" x="5086350" y="5843588"/>
          <p14:tracePt t="384384" x="5094288" y="5843588"/>
          <p14:tracePt t="384408" x="5100638" y="5843588"/>
          <p14:tracePt t="384413" x="5100638" y="5837238"/>
          <p14:tracePt t="384425" x="5100638" y="5829300"/>
          <p14:tracePt t="384443" x="5108575" y="5829300"/>
          <p14:tracePt t="384460" x="5114925" y="5822950"/>
          <p14:tracePt t="384477" x="5122863" y="5815013"/>
          <p14:tracePt t="384494" x="5137150" y="5800725"/>
          <p14:tracePt t="384511" x="5157788" y="5800725"/>
          <p14:tracePt t="384528" x="5186363" y="5786438"/>
          <p14:tracePt t="384545" x="5229225" y="5772150"/>
          <p14:tracePt t="384562" x="5272088" y="5765800"/>
          <p14:tracePt t="384579" x="5286375" y="5757863"/>
          <p14:tracePt t="384596" x="5314950" y="5743575"/>
          <p14:tracePt t="384614" x="5329238" y="5743575"/>
          <p14:tracePt t="384630" x="5351463" y="5729288"/>
          <p14:tracePt t="384633" x="5372100" y="5722938"/>
          <p14:tracePt t="384648" x="5400675" y="5722938"/>
          <p14:tracePt t="384665" x="5429250" y="5722938"/>
          <p14:tracePt t="384683" x="5443538" y="5715000"/>
          <p14:tracePt t="384700" x="5457825" y="5715000"/>
          <p14:tracePt t="384717" x="5480050" y="5715000"/>
          <p14:tracePt t="384733" x="5500688" y="5715000"/>
          <p14:tracePt t="384751" x="5522913" y="5715000"/>
          <p14:tracePt t="384768" x="5543550" y="5715000"/>
          <p14:tracePt t="384785" x="5565775" y="5722938"/>
          <p14:tracePt t="384804" x="5586413" y="5722938"/>
          <p14:tracePt t="384819" x="5600700" y="5722938"/>
          <p14:tracePt t="384837" x="5608638" y="5722938"/>
          <p14:tracePt t="385320" x="5600700" y="5722938"/>
          <p14:tracePt t="385329" x="5594350" y="5722938"/>
          <p14:tracePt t="385337" x="5586413" y="5722938"/>
          <p14:tracePt t="385350" x="5580063" y="5722938"/>
          <p14:tracePt t="385374" x="5572125" y="5722938"/>
          <p14:tracePt t="385438" x="5565775" y="5722938"/>
          <p14:tracePt t="385462" x="5551488" y="5722938"/>
          <p14:tracePt t="385476" x="5543550" y="5722938"/>
          <p14:tracePt t="385483" x="5537200" y="5722938"/>
          <p14:tracePt t="385492" x="5529263" y="5722938"/>
          <p14:tracePt t="385507" x="5529263" y="5729288"/>
          <p14:tracePt t="385522" x="5522913" y="5729288"/>
          <p14:tracePt t="385539" x="5514975" y="5737225"/>
          <p14:tracePt t="385594" x="5508625" y="5737225"/>
          <p14:tracePt t="385610" x="5508625" y="5743575"/>
          <p14:tracePt t="385618" x="5500688" y="5743575"/>
          <p14:tracePt t="385629" x="5494338" y="5743575"/>
          <p14:tracePt t="385642" x="5494338" y="5751513"/>
          <p14:tracePt t="385659" x="5494338" y="5757863"/>
          <p14:tracePt t="385676" x="5486400" y="5757863"/>
          <p14:tracePt t="385704" x="5480050" y="5765800"/>
          <p14:tracePt t="385743" x="5472113" y="5765800"/>
          <p14:tracePt t="385766" x="5465763" y="5765800"/>
          <p14:tracePt t="385805" x="5457825" y="5765800"/>
          <p14:tracePt t="385922" x="5451475" y="5765800"/>
          <p14:tracePt t="386157" x="5443538" y="5765800"/>
          <p14:tracePt t="386321" x="5443538" y="5757863"/>
          <p14:tracePt t="386353" x="5437188" y="5757863"/>
          <p14:tracePt t="386438" x="5429250" y="5757863"/>
          <p14:tracePt t="386554" x="5422900" y="5757863"/>
          <p14:tracePt t="386585" x="5414963" y="5757863"/>
          <p14:tracePt t="386673" x="5408613" y="5757863"/>
          <p14:tracePt t="386711" x="5400675" y="5757863"/>
          <p14:tracePt t="386718" x="5394325" y="5765800"/>
          <p14:tracePt t="386734" x="5386388" y="5765800"/>
          <p14:tracePt t="386751" x="5380038" y="5765800"/>
          <p14:tracePt t="386759" x="5372100" y="5772150"/>
          <p14:tracePt t="386773" x="5357813" y="5780088"/>
          <p14:tracePt t="386790" x="5351463" y="5786438"/>
          <p14:tracePt t="386808" x="5343525" y="5786438"/>
          <p14:tracePt t="386825" x="5337175" y="5786438"/>
          <p14:tracePt t="386874" x="5329238" y="5786438"/>
          <p14:tracePt t="386954" x="5322888" y="5786438"/>
          <p14:tracePt t="402435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연결된 구조의 특징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493785"/>
            <a:ext cx="8289630" cy="47822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용량이 고정되지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1898830"/>
            <a:ext cx="6225750" cy="45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78"/>
    </mc:Choice>
    <mc:Fallback xmlns="">
      <p:transition spd="slow" advTm="9517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090" x="6237288" y="4757738"/>
          <p14:tracePt t="3388" x="6237288" y="4751388"/>
          <p14:tracePt t="3420" x="6237288" y="4743450"/>
          <p14:tracePt t="3466" x="6237288" y="4737100"/>
          <p14:tracePt t="3482" x="6237288" y="4729163"/>
          <p14:tracePt t="3491" x="6243638" y="4722813"/>
          <p14:tracePt t="3498" x="6243638" y="4708525"/>
          <p14:tracePt t="3509" x="6243638" y="4679950"/>
          <p14:tracePt t="3522" x="6243638" y="4651375"/>
          <p14:tracePt t="3540" x="6243638" y="4614863"/>
          <p14:tracePt t="3556" x="6251575" y="4594225"/>
          <p14:tracePt t="3574" x="6251575" y="4579938"/>
          <p14:tracePt t="3591" x="6251575" y="4572000"/>
          <p14:tracePt t="3608" x="6257925" y="4565650"/>
          <p14:tracePt t="3625" x="6257925" y="4557713"/>
          <p14:tracePt t="3701" x="6257925" y="4551363"/>
          <p14:tracePt t="3709" x="6237288" y="4551363"/>
          <p14:tracePt t="3717" x="6208713" y="4551363"/>
          <p14:tracePt t="3727" x="6172200" y="4543425"/>
          <p14:tracePt t="3745" x="6094413" y="4529138"/>
          <p14:tracePt t="3762" x="6015038" y="4508500"/>
          <p14:tracePt t="3780" x="5915025" y="4500563"/>
          <p14:tracePt t="3797" x="5772150" y="4500563"/>
          <p14:tracePt t="3813" x="5665788" y="4494213"/>
          <p14:tracePt t="3831" x="5522913" y="4494213"/>
          <p14:tracePt t="3848" x="5243513" y="4529138"/>
          <p14:tracePt t="3865" x="5029200" y="4543425"/>
          <p14:tracePt t="3882" x="4857750" y="4551363"/>
          <p14:tracePt t="3900" x="4708525" y="4529138"/>
          <p14:tracePt t="3916" x="4537075" y="4508500"/>
          <p14:tracePt t="3933" x="4437063" y="4500563"/>
          <p14:tracePt t="3951" x="4357688" y="4500563"/>
          <p14:tracePt t="3968" x="4308475" y="4508500"/>
          <p14:tracePt t="3985" x="4265613" y="4508500"/>
          <p14:tracePt t="4002" x="4200525" y="4494213"/>
          <p14:tracePt t="4020" x="4108450" y="4465638"/>
          <p14:tracePt t="4037" x="4051300" y="4465638"/>
          <p14:tracePt t="4054" x="3957638" y="4429125"/>
          <p14:tracePt t="4070" x="3851275" y="4414838"/>
          <p14:tracePt t="4087" x="3771900" y="4408488"/>
          <p14:tracePt t="4089" x="3729038" y="4408488"/>
          <p14:tracePt t="4104" x="3700463" y="4408488"/>
          <p14:tracePt t="4122" x="3657600" y="4408488"/>
          <p14:tracePt t="4140" x="3636963" y="4408488"/>
          <p14:tracePt t="4156" x="3614738" y="4408488"/>
          <p14:tracePt t="4174" x="3608388" y="4408488"/>
          <p14:tracePt t="4210" x="3600450" y="4408488"/>
          <p14:tracePt t="4232" x="3586163" y="4408488"/>
          <p14:tracePt t="4242" x="3571875" y="4408488"/>
          <p14:tracePt t="4259" x="3557588" y="4400550"/>
          <p14:tracePt t="4276" x="3514725" y="4400550"/>
          <p14:tracePt t="4293" x="3479800" y="4394200"/>
          <p14:tracePt t="4311" x="3443288" y="4394200"/>
          <p14:tracePt t="4328" x="3400425" y="4386263"/>
          <p14:tracePt t="4345" x="3365500" y="4386263"/>
          <p14:tracePt t="4379" x="3336925" y="4386263"/>
          <p14:tracePt t="4396" x="3300413" y="4386263"/>
          <p14:tracePt t="4413" x="3265488" y="4386263"/>
          <p14:tracePt t="4431" x="3257550" y="4386263"/>
          <p14:tracePt t="4448" x="3222625" y="4400550"/>
          <p14:tracePt t="4464" x="3186113" y="4422775"/>
          <p14:tracePt t="4483" x="3108325" y="4429125"/>
          <p14:tracePt t="4499" x="3014663" y="4429125"/>
          <p14:tracePt t="4516" x="2871788" y="4429125"/>
          <p14:tracePt t="4533" x="2765425" y="4429125"/>
          <p14:tracePt t="4551" x="2628900" y="4429125"/>
          <p14:tracePt t="4553" x="2565400" y="4429125"/>
          <p14:tracePt t="4568" x="2451100" y="4422775"/>
          <p14:tracePt t="4584" x="2336800" y="4422775"/>
          <p14:tracePt t="4603" x="2228850" y="4429125"/>
          <p14:tracePt t="4619" x="2108200" y="4422775"/>
          <p14:tracePt t="4636" x="2008188" y="4386263"/>
          <p14:tracePt t="4654" x="1843088" y="4365625"/>
          <p14:tracePt t="4671" x="1700213" y="4343400"/>
          <p14:tracePt t="4687" x="1585913" y="4337050"/>
          <p14:tracePt t="4705" x="1428750" y="4314825"/>
          <p14:tracePt t="4724" x="1236663" y="4294188"/>
          <p14:tracePt t="4739" x="1157288" y="4286250"/>
          <p14:tracePt t="4756" x="1085850" y="4286250"/>
          <p14:tracePt t="4773" x="1071563" y="4286250"/>
          <p14:tracePt t="4999" x="1079500" y="4286250"/>
          <p14:tracePt t="5147" x="1093788" y="4286250"/>
          <p14:tracePt t="5154" x="1108075" y="4286250"/>
          <p14:tracePt t="5170" x="1114425" y="4286250"/>
          <p14:tracePt t="5176" x="1122363" y="4279900"/>
          <p14:tracePt t="5185" x="1128713" y="4271963"/>
          <p14:tracePt t="5202" x="1136650" y="4271963"/>
          <p14:tracePt t="5219" x="1143000" y="4265613"/>
          <p14:tracePt t="5236" x="1157288" y="4265613"/>
          <p14:tracePt t="5253" x="1193800" y="4265613"/>
          <p14:tracePt t="5270" x="1222375" y="4265613"/>
          <p14:tracePt t="5288" x="1314450" y="4265613"/>
          <p14:tracePt t="5304" x="1357313" y="4265613"/>
          <p14:tracePt t="5321" x="1400175" y="4265613"/>
          <p14:tracePt t="5338" x="1414463" y="4257675"/>
          <p14:tracePt t="5356" x="1422400" y="4257675"/>
          <p14:tracePt t="5483" x="1428750" y="4257675"/>
          <p14:tracePt t="5512" x="1436688" y="4257675"/>
          <p14:tracePt t="5638" x="1443038" y="4257675"/>
          <p14:tracePt t="5646" x="1450975" y="4257675"/>
          <p14:tracePt t="5655" x="1479550" y="4257675"/>
          <p14:tracePt t="5665" x="1485900" y="4257675"/>
          <p14:tracePt t="5682" x="1550988" y="4271963"/>
          <p14:tracePt t="5699" x="1657350" y="4294188"/>
          <p14:tracePt t="5716" x="1736725" y="4308475"/>
          <p14:tracePt t="5733" x="1822450" y="4308475"/>
          <p14:tracePt t="5750" x="1922463" y="4314825"/>
          <p14:tracePt t="5767" x="2000250" y="4329113"/>
          <p14:tracePt t="5785" x="2079625" y="4343400"/>
          <p14:tracePt t="5786" x="2122488" y="4351338"/>
          <p14:tracePt t="5802" x="2193925" y="4365625"/>
          <p14:tracePt t="5818" x="2222500" y="4365625"/>
          <p14:tracePt t="5836" x="2271713" y="4365625"/>
          <p14:tracePt t="5853" x="2308225" y="4371975"/>
          <p14:tracePt t="5870" x="2336800" y="4379913"/>
          <p14:tracePt t="5887" x="2371725" y="4379913"/>
          <p14:tracePt t="5906" x="2393950" y="4371975"/>
          <p14:tracePt t="5922" x="2414588" y="4371975"/>
          <p14:tracePt t="5938" x="2451100" y="4371975"/>
          <p14:tracePt t="5956" x="2500313" y="4379913"/>
          <p14:tracePt t="5974" x="2600325" y="4371975"/>
          <p14:tracePt t="5990" x="2665413" y="4351338"/>
          <p14:tracePt t="6007" x="2708275" y="4351338"/>
          <p14:tracePt t="6026" x="2771775" y="4322763"/>
          <p14:tracePt t="6041" x="2828925" y="4314825"/>
          <p14:tracePt t="6058" x="2900363" y="4308475"/>
          <p14:tracePt t="6076" x="3014663" y="4308475"/>
          <p14:tracePt t="6093" x="3079750" y="4300538"/>
          <p14:tracePt t="6110" x="3136900" y="4294188"/>
          <p14:tracePt t="6127" x="3271838" y="4294188"/>
          <p14:tracePt t="6144" x="3400425" y="4286250"/>
          <p14:tracePt t="6162" x="3551238" y="4271963"/>
          <p14:tracePt t="6178" x="3643313" y="4265613"/>
          <p14:tracePt t="6196" x="3714750" y="4265613"/>
          <p14:tracePt t="6213" x="3794125" y="4265613"/>
          <p14:tracePt t="6230" x="3871913" y="4257675"/>
          <p14:tracePt t="6247" x="4014788" y="4251325"/>
          <p14:tracePt t="6265" x="4079875" y="4251325"/>
          <p14:tracePt t="6281" x="4122738" y="4251325"/>
          <p14:tracePt t="6298" x="4143375" y="4243388"/>
          <p14:tracePt t="6316" x="4157663" y="4243388"/>
          <p14:tracePt t="6333" x="4179888" y="4243388"/>
          <p14:tracePt t="6350" x="4186238" y="4237038"/>
          <p14:tracePt t="6367" x="4194175" y="4237038"/>
          <p14:tracePt t="6748" x="4186238" y="4237038"/>
          <p14:tracePt t="7224" x="4186238" y="4243388"/>
          <p14:tracePt t="7232" x="4179888" y="4243388"/>
          <p14:tracePt t="7241" x="4171950" y="4243388"/>
          <p14:tracePt t="7258" x="4165600" y="4251325"/>
          <p14:tracePt t="7275" x="4143375" y="4251325"/>
          <p14:tracePt t="7292" x="4094163" y="4251325"/>
          <p14:tracePt t="7310" x="3965575" y="4257675"/>
          <p14:tracePt t="7326" x="3886200" y="4279900"/>
          <p14:tracePt t="7344" x="3808413" y="4300538"/>
          <p14:tracePt t="7362" x="3736975" y="4314825"/>
          <p14:tracePt t="7378" x="3722688" y="4314825"/>
          <p14:tracePt t="7381" x="3708400" y="4314825"/>
          <p14:tracePt t="7396" x="3686175" y="4329113"/>
          <p14:tracePt t="7413" x="3657600" y="4337050"/>
          <p14:tracePt t="7430" x="3594100" y="4351338"/>
          <p14:tracePt t="7448" x="3551238" y="4357688"/>
          <p14:tracePt t="7464" x="3471863" y="4371975"/>
          <p14:tracePt t="7481" x="3422650" y="4379913"/>
          <p14:tracePt t="7498" x="3300413" y="4400550"/>
          <p14:tracePt t="7515" x="3171825" y="4408488"/>
          <p14:tracePt t="7532" x="3086100" y="4408488"/>
          <p14:tracePt t="7549" x="3014663" y="4414838"/>
          <p14:tracePt t="7553" x="2979738" y="4414838"/>
          <p14:tracePt t="7569" x="2928938" y="4422775"/>
          <p14:tracePt t="7583" x="2871788" y="4422775"/>
          <p14:tracePt t="7601" x="2800350" y="4422775"/>
          <p14:tracePt t="7618" x="2736850" y="4422775"/>
          <p14:tracePt t="7635" x="2665413" y="4422775"/>
          <p14:tracePt t="7652" x="2579688" y="4422775"/>
          <p14:tracePt t="7654" x="2551113" y="4422775"/>
          <p14:tracePt t="7669" x="2471738" y="4422775"/>
          <p14:tracePt t="7687" x="2400300" y="4414838"/>
          <p14:tracePt t="7704" x="2357438" y="4408488"/>
          <p14:tracePt t="7721" x="2314575" y="4408488"/>
          <p14:tracePt t="7738" x="2236788" y="4400550"/>
          <p14:tracePt t="7755" x="2143125" y="4371975"/>
          <p14:tracePt t="7772" x="2051050" y="4365625"/>
          <p14:tracePt t="7789" x="2000250" y="4343400"/>
          <p14:tracePt t="7807" x="1936750" y="4337050"/>
          <p14:tracePt t="7824" x="1908175" y="4337050"/>
          <p14:tracePt t="7841" x="1900238" y="4337050"/>
          <p14:tracePt t="7881" x="1893888" y="4337050"/>
          <p14:tracePt t="7943" x="1893888" y="4329113"/>
          <p14:tracePt t="7950" x="1908175" y="4329113"/>
          <p14:tracePt t="7961" x="1943100" y="4329113"/>
          <p14:tracePt t="7978" x="2036763" y="4343400"/>
          <p14:tracePt t="7995" x="2171700" y="4351338"/>
          <p14:tracePt t="8013" x="2414588" y="4357688"/>
          <p14:tracePt t="8029" x="2557463" y="4365625"/>
          <p14:tracePt t="8047" x="2700338" y="4371975"/>
          <p14:tracePt t="8063" x="2794000" y="4408488"/>
          <p14:tracePt t="8081" x="2851150" y="4414838"/>
          <p14:tracePt t="8098" x="2994025" y="4437063"/>
          <p14:tracePt t="8115" x="3028950" y="4437063"/>
          <p14:tracePt t="8132" x="3065463" y="4437063"/>
          <p14:tracePt t="8149" x="3079750" y="4443413"/>
          <p14:tracePt t="8166" x="3100388" y="4443413"/>
          <p14:tracePt t="8183" x="3194050" y="4451350"/>
          <p14:tracePt t="8201" x="3271838" y="4443413"/>
          <p14:tracePt t="8218" x="3408363" y="4429125"/>
          <p14:tracePt t="8235" x="3529013" y="4429125"/>
          <p14:tracePt t="8252" x="3643313" y="4414838"/>
          <p14:tracePt t="8269" x="3751263" y="4414838"/>
          <p14:tracePt t="8271" x="3779838" y="4414838"/>
          <p14:tracePt t="8287" x="3822700" y="4414838"/>
          <p14:tracePt t="8304" x="3857625" y="4414838"/>
          <p14:tracePt t="8321" x="3879850" y="4414838"/>
          <p14:tracePt t="8338" x="3922713" y="4414838"/>
          <p14:tracePt t="8355" x="3971925" y="4414838"/>
          <p14:tracePt t="8372" x="4000500" y="4408488"/>
          <p14:tracePt t="8389" x="4022725" y="4408488"/>
          <p14:tracePt t="8407" x="4029075" y="4400550"/>
          <p14:tracePt t="8423" x="4037013" y="4394200"/>
          <p14:tracePt t="8622" x="4029075" y="4394200"/>
          <p14:tracePt t="8631" x="4022725" y="4394200"/>
          <p14:tracePt t="8639" x="4014788" y="4394200"/>
          <p14:tracePt t="8647" x="3986213" y="4394200"/>
          <p14:tracePt t="8663" x="3965575" y="4394200"/>
          <p14:tracePt t="8681" x="3914775" y="4394200"/>
          <p14:tracePt t="8698" x="3865563" y="4394200"/>
          <p14:tracePt t="8715" x="3808413" y="4400550"/>
          <p14:tracePt t="8732" x="3679825" y="4400550"/>
          <p14:tracePt t="8749" x="3608388" y="4400550"/>
          <p14:tracePt t="8766" x="3557588" y="4400550"/>
          <p14:tracePt t="8783" x="3508375" y="4400550"/>
          <p14:tracePt t="8800" x="3451225" y="4400550"/>
          <p14:tracePt t="8805" x="3422650" y="4400550"/>
          <p14:tracePt t="8817" x="3343275" y="4400550"/>
          <p14:tracePt t="8835" x="3214688" y="4400550"/>
          <p14:tracePt t="8852" x="3108325" y="4400550"/>
          <p14:tracePt t="8872" x="2951163" y="4408488"/>
          <p14:tracePt t="8886" x="2894013" y="4400550"/>
          <p14:tracePt t="8904" x="2708275" y="4386263"/>
          <p14:tracePt t="8921" x="2600325" y="4343400"/>
          <p14:tracePt t="8937" x="2500313" y="4329113"/>
          <p14:tracePt t="8955" x="2414588" y="4329113"/>
          <p14:tracePt t="8972" x="2328863" y="4308475"/>
          <p14:tracePt t="8977" x="2308225" y="4300538"/>
          <p14:tracePt t="8990" x="2271713" y="4294188"/>
          <p14:tracePt t="9006" x="2243138" y="4271963"/>
          <p14:tracePt t="9023" x="2228850" y="4271963"/>
          <p14:tracePt t="9040" x="2222500" y="4265613"/>
          <p14:tracePt t="9106" x="2214563" y="4265613"/>
          <p14:tracePt t="9122" x="2214563" y="4257675"/>
          <p14:tracePt t="9130" x="2208213" y="4257675"/>
          <p14:tracePt t="9147" x="2200275" y="4257675"/>
          <p14:tracePt t="9160" x="2171700" y="4257675"/>
          <p14:tracePt t="9177" x="2143125" y="4257675"/>
          <p14:tracePt t="9195" x="2128838" y="4257675"/>
          <p14:tracePt t="9212" x="2079625" y="4265613"/>
          <p14:tracePt t="9230" x="1971675" y="4286250"/>
          <p14:tracePt t="9246" x="1879600" y="4300538"/>
          <p14:tracePt t="9263" x="1814513" y="4314825"/>
          <p14:tracePt t="9280" x="1743075" y="4314825"/>
          <p14:tracePt t="9297" x="1700213" y="4314825"/>
          <p14:tracePt t="9314" x="1679575" y="4308475"/>
          <p14:tracePt t="9332" x="1665288" y="4300538"/>
          <p14:tracePt t="9349" x="1636713" y="4279900"/>
          <p14:tracePt t="9366" x="1614488" y="4257675"/>
          <p14:tracePt t="9384" x="1585913" y="4229100"/>
          <p14:tracePt t="9400" x="1565275" y="4194175"/>
          <p14:tracePt t="9418" x="1543050" y="4157663"/>
          <p14:tracePt t="9434" x="1528763" y="4114800"/>
          <p14:tracePt t="9452" x="1522413" y="4100513"/>
          <p14:tracePt t="9469" x="1522413" y="4057650"/>
          <p14:tracePt t="9486" x="1522413" y="4022725"/>
          <p14:tracePt t="9503" x="1528763" y="3957638"/>
          <p14:tracePt t="9520" x="1528763" y="3894138"/>
          <p14:tracePt t="9538" x="1543050" y="3879850"/>
          <p14:tracePt t="9555" x="1550988" y="3871913"/>
          <p14:tracePt t="9589" x="1571625" y="3865563"/>
          <p14:tracePt t="9606" x="1585913" y="3865563"/>
          <p14:tracePt t="9623" x="1600200" y="3865563"/>
          <p14:tracePt t="9640" x="1628775" y="3865563"/>
          <p14:tracePt t="9657" x="1657350" y="3857625"/>
          <p14:tracePt t="9674" x="1700213" y="3857625"/>
          <p14:tracePt t="9676" x="1722438" y="3857625"/>
          <p14:tracePt t="9692" x="1757363" y="3871913"/>
          <p14:tracePt t="9709" x="1793875" y="3886200"/>
          <p14:tracePt t="9726" x="1814513" y="3922713"/>
          <p14:tracePt t="9743" x="1822450" y="3965575"/>
          <p14:tracePt t="9760" x="1828800" y="4022725"/>
          <p14:tracePt t="9778" x="1836738" y="4086225"/>
          <p14:tracePt t="9794" x="1836738" y="4114800"/>
          <p14:tracePt t="9812" x="1836738" y="4137025"/>
          <p14:tracePt t="9829" x="1836738" y="4157663"/>
          <p14:tracePt t="9846" x="1843088" y="4179888"/>
          <p14:tracePt t="9863" x="1879600" y="4237038"/>
          <p14:tracePt t="9880" x="1900238" y="4294188"/>
          <p14:tracePt t="9897" x="1951038" y="4343400"/>
          <p14:tracePt t="9914" x="1985963" y="4386263"/>
          <p14:tracePt t="9932" x="2022475" y="4400550"/>
          <p14:tracePt t="9949" x="2071688" y="4414838"/>
          <p14:tracePt t="9966" x="2122488" y="4414838"/>
          <p14:tracePt t="9983" x="2151063" y="4414838"/>
          <p14:tracePt t="10000" x="2165350" y="4414838"/>
          <p14:tracePt t="10017" x="2185988" y="4414838"/>
          <p14:tracePt t="10034" x="2200275" y="4414838"/>
          <p14:tracePt t="10052" x="2243138" y="4414838"/>
          <p14:tracePt t="10069" x="2257425" y="4414838"/>
          <p14:tracePt t="10086" x="2279650" y="4414838"/>
          <p14:tracePt t="10103" x="2293938" y="4414838"/>
          <p14:tracePt t="10120" x="2293938" y="4408488"/>
          <p14:tracePt t="10154" x="2300288" y="4408488"/>
          <p14:tracePt t="10200" x="2300288" y="4400550"/>
          <p14:tracePt t="10218" x="2300288" y="4394200"/>
          <p14:tracePt t="10225" x="2300288" y="4386263"/>
          <p14:tracePt t="10232" x="2300288" y="4379913"/>
          <p14:tracePt t="10239" x="2300288" y="4371975"/>
          <p14:tracePt t="10257" x="2300288" y="4365625"/>
          <p14:tracePt t="10274" x="2300288" y="4357688"/>
          <p14:tracePt t="10348" x="2300288" y="4351338"/>
          <p14:tracePt t="10364" x="2293938" y="4343400"/>
          <p14:tracePt t="10381" x="2286000" y="4343400"/>
          <p14:tracePt t="10396" x="2279650" y="4343400"/>
          <p14:tracePt t="10482" x="2271713" y="4343400"/>
          <p14:tracePt t="10505" x="2265363" y="4343400"/>
          <p14:tracePt t="10513" x="2243138" y="4337050"/>
          <p14:tracePt t="10521" x="2236788" y="4337050"/>
          <p14:tracePt t="10532" x="2222500" y="4329113"/>
          <p14:tracePt t="10548" x="2214563" y="4329113"/>
          <p14:tracePt t="10566" x="2185988" y="4329113"/>
          <p14:tracePt t="10787" x="2185988" y="4337050"/>
          <p14:tracePt t="10795" x="2185988" y="4351338"/>
          <p14:tracePt t="10805" x="2193925" y="4365625"/>
          <p14:tracePt t="10822" x="2200275" y="4379913"/>
          <p14:tracePt t="10839" x="2243138" y="4408488"/>
          <p14:tracePt t="10857" x="2265363" y="4429125"/>
          <p14:tracePt t="10875" x="2300288" y="4457700"/>
          <p14:tracePt t="10891" x="2336800" y="4486275"/>
          <p14:tracePt t="10908" x="2371725" y="4514850"/>
          <p14:tracePt t="10926" x="2422525" y="4543425"/>
          <p14:tracePt t="10942" x="2465388" y="4565650"/>
          <p14:tracePt t="10960" x="2522538" y="4579938"/>
          <p14:tracePt t="10977" x="2551113" y="4594225"/>
          <p14:tracePt t="10998" x="2643188" y="4600575"/>
          <p14:tracePt t="11011" x="2728913" y="4637088"/>
          <p14:tracePt t="11029" x="2779713" y="4643438"/>
          <p14:tracePt t="11045" x="2851150" y="4657725"/>
          <p14:tracePt t="11063" x="2943225" y="4679950"/>
          <p14:tracePt t="11079" x="3036888" y="4694238"/>
          <p14:tracePt t="11097" x="3122613" y="4694238"/>
          <p14:tracePt t="11116" x="3257550" y="4708525"/>
          <p14:tracePt t="11131" x="3379788" y="4714875"/>
          <p14:tracePt t="11148" x="3486150" y="4722813"/>
          <p14:tracePt t="11165" x="3565525" y="4729163"/>
          <p14:tracePt t="11182" x="3694113" y="4722813"/>
          <p14:tracePt t="11199" x="3851275" y="4694238"/>
          <p14:tracePt t="11217" x="3951288" y="4665663"/>
          <p14:tracePt t="11235" x="4029075" y="4651375"/>
          <p14:tracePt t="11251" x="4114800" y="4629150"/>
          <p14:tracePt t="11268" x="4157663" y="4622800"/>
          <p14:tracePt t="11285" x="4200525" y="4608513"/>
          <p14:tracePt t="11302" x="4214813" y="4594225"/>
          <p14:tracePt t="11320" x="4237038" y="4586288"/>
          <p14:tracePt t="11337" x="4257675" y="4579938"/>
          <p14:tracePt t="11355" x="4286250" y="4557713"/>
          <p14:tracePt t="11371" x="4337050" y="4486275"/>
          <p14:tracePt t="11388" x="4386263" y="4400550"/>
          <p14:tracePt t="11405" x="4408488" y="4343400"/>
          <p14:tracePt t="11422" x="4414838" y="4329113"/>
          <p14:tracePt t="11545" x="4408488" y="4322763"/>
          <p14:tracePt t="11561" x="4400550" y="4322763"/>
          <p14:tracePt t="11566" x="4394200" y="4314825"/>
          <p14:tracePt t="11582" x="4386263" y="4314825"/>
          <p14:tracePt t="11594" x="4379913" y="4308475"/>
          <p14:tracePt t="11615" x="4371975" y="4308475"/>
          <p14:tracePt t="11683" x="4365625" y="4308475"/>
          <p14:tracePt t="11700" x="4357688" y="4308475"/>
          <p14:tracePt t="11709" x="4351338" y="4322763"/>
          <p14:tracePt t="11717" x="4343400" y="4322763"/>
          <p14:tracePt t="11731" x="4329113" y="4343400"/>
          <p14:tracePt t="11748" x="4314825" y="4365625"/>
          <p14:tracePt t="11765" x="4294188" y="4379913"/>
          <p14:tracePt t="11782" x="4279900" y="4394200"/>
          <p14:tracePt t="11799" x="4265613" y="4400550"/>
          <p14:tracePt t="11817" x="4237038" y="4443413"/>
          <p14:tracePt t="11834" x="4214813" y="4457700"/>
          <p14:tracePt t="11851" x="4165600" y="4486275"/>
          <p14:tracePt t="11868" x="4114800" y="4529138"/>
          <p14:tracePt t="11885" x="4057650" y="4586288"/>
          <p14:tracePt t="11903" x="3994150" y="4614863"/>
          <p14:tracePt t="11919" x="3957638" y="4629150"/>
          <p14:tracePt t="11936" x="3937000" y="4629150"/>
          <p14:tracePt t="11954" x="3894138" y="4643438"/>
          <p14:tracePt t="11971" x="3843338" y="4657725"/>
          <p14:tracePt t="11988" x="3771900" y="4694238"/>
          <p14:tracePt t="12005" x="3722688" y="4722813"/>
          <p14:tracePt t="12022" x="3671888" y="4722813"/>
          <p14:tracePt t="12039" x="3622675" y="4729163"/>
          <p14:tracePt t="12056" x="3571875" y="4729163"/>
          <p14:tracePt t="12074" x="3522663" y="4729163"/>
          <p14:tracePt t="12091" x="3471863" y="4714875"/>
          <p14:tracePt t="12108" x="3394075" y="4708525"/>
          <p14:tracePt t="12125" x="3322638" y="4700588"/>
          <p14:tracePt t="12142" x="3251200" y="4679950"/>
          <p14:tracePt t="12159" x="3114675" y="4679950"/>
          <p14:tracePt t="12176" x="3043238" y="4672013"/>
          <p14:tracePt t="12194" x="2965450" y="4665663"/>
          <p14:tracePt t="12211" x="2871788" y="4651375"/>
          <p14:tracePt t="12228" x="2822575" y="4629150"/>
          <p14:tracePt t="12245" x="2728913" y="4614863"/>
          <p14:tracePt t="12262" x="2643188" y="4572000"/>
          <p14:tracePt t="12279" x="2579688" y="4565650"/>
          <p14:tracePt t="12298" x="2500313" y="4557713"/>
          <p14:tracePt t="12314" x="2465388" y="4543425"/>
          <p14:tracePt t="12331" x="2422525" y="4537075"/>
          <p14:tracePt t="12348" x="2371725" y="4514850"/>
          <p14:tracePt t="12372" x="2365375" y="4508500"/>
          <p14:tracePt t="12412" x="2357438" y="4500563"/>
          <p14:tracePt t="12427" x="2351088" y="4500563"/>
          <p14:tracePt t="12436" x="2343150" y="4500563"/>
          <p14:tracePt t="12442" x="2328863" y="4494213"/>
          <p14:tracePt t="12450" x="2322513" y="4494213"/>
          <p14:tracePt t="12468" x="2308225" y="4486275"/>
          <p14:tracePt t="12485" x="2300288" y="4486275"/>
          <p14:tracePt t="12502" x="2293938" y="4486275"/>
          <p14:tracePt t="12762" x="2300288" y="4486275"/>
          <p14:tracePt t="12889" x="2308225" y="4486275"/>
          <p14:tracePt t="12919" x="2314575" y="4486275"/>
          <p14:tracePt t="12934" x="2322513" y="4486275"/>
          <p14:tracePt t="12943" x="2328863" y="4494213"/>
          <p14:tracePt t="12951" x="2336800" y="4494213"/>
          <p14:tracePt t="12964" x="2343150" y="4500563"/>
          <p14:tracePt t="12982" x="2351088" y="4500563"/>
          <p14:tracePt t="12999" x="2357438" y="4500563"/>
          <p14:tracePt t="13033" x="2365375" y="4500563"/>
          <p14:tracePt t="13075" x="2371725" y="4500563"/>
          <p14:tracePt t="13092" x="2379663" y="4500563"/>
          <p14:tracePt t="13098" x="2393950" y="4500563"/>
          <p14:tracePt t="13106" x="2408238" y="4508500"/>
          <p14:tracePt t="13123" x="2422525" y="4514850"/>
          <p14:tracePt t="13136" x="2436813" y="4514850"/>
          <p14:tracePt t="13153" x="2451100" y="4514850"/>
          <p14:tracePt t="13171" x="2465388" y="4522788"/>
          <p14:tracePt t="13187" x="2479675" y="4522788"/>
          <p14:tracePt t="13205" x="2500313" y="4529138"/>
          <p14:tracePt t="13222" x="2536825" y="4529138"/>
          <p14:tracePt t="13239" x="2579688" y="4537075"/>
          <p14:tracePt t="13256" x="2622550" y="4537075"/>
          <p14:tracePt t="13274" x="2679700" y="4551363"/>
          <p14:tracePt t="13290" x="2722563" y="4557713"/>
          <p14:tracePt t="13308" x="2765425" y="4557713"/>
          <p14:tracePt t="13325" x="2800350" y="4565650"/>
          <p14:tracePt t="13342" x="2808288" y="4565650"/>
          <p14:tracePt t="13360" x="2822575" y="4565650"/>
          <p14:tracePt t="13376" x="2828925" y="4565650"/>
          <p14:tracePt t="13393" x="2843213" y="4572000"/>
          <p14:tracePt t="13411" x="2851150" y="4579938"/>
          <p14:tracePt t="13428" x="2857500" y="4579938"/>
          <p14:tracePt t="13445" x="2865438" y="4579938"/>
          <p14:tracePt t="13462" x="2879725" y="4579938"/>
          <p14:tracePt t="13480" x="2894013" y="4586288"/>
          <p14:tracePt t="13545" x="2894013" y="4614863"/>
          <p14:tracePt t="13550" x="2894013" y="4637088"/>
          <p14:tracePt t="13564" x="2894013" y="4672013"/>
          <p14:tracePt t="13582" x="2879725" y="4772025"/>
          <p14:tracePt t="13599" x="2879725" y="4814888"/>
          <p14:tracePt t="13616" x="2871788" y="4900613"/>
          <p14:tracePt t="13633" x="2865438" y="5008563"/>
          <p14:tracePt t="13650" x="2865438" y="5072063"/>
          <p14:tracePt t="13667" x="2879725" y="5165725"/>
          <p14:tracePt t="13685" x="2886075" y="5200650"/>
          <p14:tracePt t="13702" x="2894013" y="5251450"/>
          <p14:tracePt t="13720" x="2894013" y="5294313"/>
          <p14:tracePt t="13736" x="2894013" y="5386388"/>
          <p14:tracePt t="13753" x="2894013" y="5480050"/>
          <p14:tracePt t="13770" x="2879725" y="5557838"/>
          <p14:tracePt t="13788" x="2843213" y="5629275"/>
          <p14:tracePt t="13805" x="2822575" y="5672138"/>
          <p14:tracePt t="13823" x="2786063" y="5700713"/>
          <p14:tracePt t="13840" x="2736850" y="5765800"/>
          <p14:tracePt t="13856" x="2722563" y="5794375"/>
          <p14:tracePt t="13874" x="2700338" y="5822950"/>
          <p14:tracePt t="13890" x="2700338" y="5837238"/>
          <p14:tracePt t="13907" x="2686050" y="5857875"/>
          <p14:tracePt t="13924" x="2651125" y="5886450"/>
          <p14:tracePt t="13928" x="2622550" y="5908675"/>
          <p14:tracePt t="13943" x="2593975" y="5937250"/>
          <p14:tracePt t="13962" x="2522538" y="5994400"/>
          <p14:tracePt t="13976" x="2457450" y="6037263"/>
          <p14:tracePt t="13993" x="2379663" y="6057900"/>
          <p14:tracePt t="14010" x="2300288" y="6080125"/>
          <p14:tracePt t="14027" x="2200275" y="6094413"/>
          <p14:tracePt t="14044" x="2179638" y="6094413"/>
          <p14:tracePt t="14061" x="2122488" y="6100763"/>
          <p14:tracePt t="14079" x="2065338" y="6108700"/>
          <p14:tracePt t="14096" x="2014538" y="6108700"/>
          <p14:tracePt t="14113" x="1922463" y="6108700"/>
          <p14:tracePt t="14130" x="1879600" y="6108700"/>
          <p14:tracePt t="14147" x="1836738" y="6108700"/>
          <p14:tracePt t="14164" x="1785938" y="6100763"/>
          <p14:tracePt t="14181" x="1757363" y="6094413"/>
          <p14:tracePt t="14200" x="1722438" y="6094413"/>
          <p14:tracePt t="14216" x="1700213" y="6094413"/>
          <p14:tracePt t="14233" x="1685925" y="6094413"/>
          <p14:tracePt t="14250" x="1636713" y="6094413"/>
          <p14:tracePt t="14268" x="1600200" y="6086475"/>
          <p14:tracePt t="14284" x="1579563" y="6086475"/>
          <p14:tracePt t="14301" x="1550988" y="6086475"/>
          <p14:tracePt t="14325" x="1543050" y="6086475"/>
          <p14:tracePt t="14356" x="1536700" y="6094413"/>
          <p14:tracePt t="14364" x="1528763" y="6100763"/>
          <p14:tracePt t="14373" x="1522413" y="6108700"/>
          <p14:tracePt t="14387" x="1522413" y="6122988"/>
          <p14:tracePt t="14404" x="1514475" y="6143625"/>
          <p14:tracePt t="14423" x="1514475" y="6165850"/>
          <p14:tracePt t="14438" x="1514475" y="6208713"/>
          <p14:tracePt t="14456" x="1514475" y="6243638"/>
          <p14:tracePt t="14473" x="1522413" y="6257925"/>
          <p14:tracePt t="14490" x="1522413" y="6272213"/>
          <p14:tracePt t="14507" x="1528763" y="6286500"/>
          <p14:tracePt t="14524" x="1543050" y="6294438"/>
          <p14:tracePt t="14545" x="1565275" y="6294438"/>
          <p14:tracePt t="14558" x="1600200" y="6294438"/>
          <p14:tracePt t="14576" x="1657350" y="6300788"/>
          <p14:tracePt t="14593" x="1714500" y="6315075"/>
          <p14:tracePt t="14610" x="1785938" y="6329363"/>
          <p14:tracePt t="14614" x="1851025" y="6329363"/>
          <p14:tracePt t="14627" x="1928813" y="6343650"/>
          <p14:tracePt t="14644" x="2028825" y="6351588"/>
          <p14:tracePt t="14664" x="2128838" y="6365875"/>
          <p14:tracePt t="14678" x="2236788" y="6372225"/>
          <p14:tracePt t="14696" x="2308225" y="6372225"/>
          <p14:tracePt t="14713" x="2408238" y="6372225"/>
          <p14:tracePt t="14730" x="2486025" y="6372225"/>
          <p14:tracePt t="14747" x="2586038" y="6380163"/>
          <p14:tracePt t="14764" x="2700338" y="6394450"/>
          <p14:tracePt t="14783" x="2786063" y="6394450"/>
          <p14:tracePt t="14798" x="2851150" y="6394450"/>
          <p14:tracePt t="14815" x="3022600" y="6365875"/>
          <p14:tracePt t="14833" x="3208338" y="6351588"/>
          <p14:tracePt t="14850" x="3365500" y="6351588"/>
          <p14:tracePt t="14867" x="3529013" y="6357938"/>
          <p14:tracePt t="14885" x="3686175" y="6351588"/>
          <p14:tracePt t="14904" x="3894138" y="6351588"/>
          <p14:tracePt t="14919" x="4008438" y="6351588"/>
          <p14:tracePt t="14935" x="4114800" y="6351588"/>
          <p14:tracePt t="14953" x="4171950" y="6343650"/>
          <p14:tracePt t="14970" x="4194175" y="6337300"/>
          <p14:tracePt t="14987" x="4200525" y="6329363"/>
          <p14:tracePt t="15004" x="4208463" y="6329363"/>
          <p14:tracePt t="15075" x="4214813" y="6329363"/>
          <p14:tracePt t="15083" x="4214813" y="6323013"/>
          <p14:tracePt t="15091" x="4222750" y="6323013"/>
          <p14:tracePt t="16348" x="4222750" y="6315075"/>
          <p14:tracePt t="16370" x="4214813" y="6308725"/>
          <p14:tracePt t="16395" x="4208463" y="6308725"/>
          <p14:tracePt t="16411" x="4200525" y="6300788"/>
          <p14:tracePt t="16435" x="4194175" y="6294438"/>
          <p14:tracePt t="16443" x="4186238" y="6294438"/>
          <p14:tracePt t="16449" x="4179888" y="6286500"/>
          <p14:tracePt t="16464" x="4165600" y="6286500"/>
          <p14:tracePt t="16478" x="4165600" y="6280150"/>
          <p14:tracePt t="16495" x="4157663" y="6280150"/>
          <p14:tracePt t="16512" x="4151313" y="6272213"/>
          <p14:tracePt t="16628" x="4143375" y="6272213"/>
          <p14:tracePt t="16729" x="4143375" y="6265863"/>
          <p14:tracePt t="16746" x="4137025" y="6265863"/>
          <p14:tracePt t="16801" x="4137025" y="6257925"/>
          <p14:tracePt t="16818" x="4129088" y="6257925"/>
          <p14:tracePt t="19276" x="4122738" y="6257925"/>
          <p14:tracePt t="19324" x="4114800" y="6257925"/>
          <p14:tracePt t="66413" x="4114800" y="6251575"/>
          <p14:tracePt t="66421" x="4114800" y="6243638"/>
          <p14:tracePt t="66436" x="4122738" y="6243638"/>
          <p14:tracePt t="66446" x="4122738" y="6237288"/>
          <p14:tracePt t="66463" x="4129088" y="6229350"/>
          <p14:tracePt t="66480" x="4129088" y="6215063"/>
          <p14:tracePt t="66498" x="4129088" y="6172200"/>
          <p14:tracePt t="66515" x="4129088" y="6151563"/>
          <p14:tracePt t="66532" x="4129088" y="6122988"/>
          <p14:tracePt t="66549" x="4129088" y="6094413"/>
          <p14:tracePt t="66566" x="4137025" y="6051550"/>
          <p14:tracePt t="66583" x="4151313" y="5957888"/>
          <p14:tracePt t="66600" x="4157663" y="5886450"/>
          <p14:tracePt t="66618" x="4157663" y="5822950"/>
          <p14:tracePt t="66635" x="4157663" y="5772150"/>
          <p14:tracePt t="66640" x="4157663" y="5743575"/>
          <p14:tracePt t="66652" x="4157663" y="5722938"/>
          <p14:tracePt t="66670" x="4137025" y="5665788"/>
          <p14:tracePt t="66686" x="4137025" y="5637213"/>
          <p14:tracePt t="66703" x="4137025" y="5608638"/>
          <p14:tracePt t="66722" x="4137025" y="5565775"/>
          <p14:tracePt t="66738" x="4137025" y="5543550"/>
          <p14:tracePt t="66740" x="4137025" y="5522913"/>
          <p14:tracePt t="66755" x="4151313" y="5494338"/>
          <p14:tracePt t="66772" x="4194175" y="5437188"/>
          <p14:tracePt t="66789" x="4265613" y="5337175"/>
          <p14:tracePt t="66807" x="4329113" y="5251450"/>
          <p14:tracePt t="66824" x="4386263" y="5122863"/>
          <p14:tracePt t="66845" x="4486275" y="4972050"/>
          <p14:tracePt t="66858" x="4529138" y="4865688"/>
          <p14:tracePt t="66875" x="4594225" y="4743450"/>
          <p14:tracePt t="66893" x="4622800" y="4608513"/>
          <p14:tracePt t="66910" x="4686300" y="4486275"/>
          <p14:tracePt t="66928" x="4751388" y="4351338"/>
          <p14:tracePt t="66944" x="4808538" y="4271963"/>
          <p14:tracePt t="66962" x="4857750" y="4194175"/>
          <p14:tracePt t="66978" x="4900613" y="4151313"/>
          <p14:tracePt t="66996" x="4957763" y="4094163"/>
          <p14:tracePt t="67013" x="5022850" y="3971925"/>
          <p14:tracePt t="67030" x="5051425" y="3900488"/>
          <p14:tracePt t="67047" x="5072063" y="3808413"/>
          <p14:tracePt t="67064" x="5108575" y="3729038"/>
          <p14:tracePt t="67082" x="5122863" y="3679825"/>
          <p14:tracePt t="67099" x="5143500" y="3643313"/>
          <p14:tracePt t="67116" x="5165725" y="3614738"/>
          <p14:tracePt t="67133" x="5194300" y="3565525"/>
          <p14:tracePt t="67137" x="5208588" y="3551238"/>
          <p14:tracePt t="67150" x="5214938" y="3536950"/>
          <p14:tracePt t="67168" x="5257800" y="3486150"/>
          <p14:tracePt t="67184" x="5300663" y="3422650"/>
          <p14:tracePt t="67202" x="5329238" y="3400425"/>
          <p14:tracePt t="67219" x="5365750" y="3379788"/>
          <p14:tracePt t="67236" x="5386388" y="3351213"/>
          <p14:tracePt t="67254" x="5414963" y="3328988"/>
          <p14:tracePt t="67271" x="5437188" y="3322638"/>
          <p14:tracePt t="67288" x="5472113" y="3314700"/>
          <p14:tracePt t="67306" x="5508625" y="3308350"/>
          <p14:tracePt t="67322" x="5543550" y="3294063"/>
          <p14:tracePt t="67340" x="5586413" y="3286125"/>
          <p14:tracePt t="67356" x="5657850" y="3279775"/>
          <p14:tracePt t="67374" x="5694363" y="3265488"/>
          <p14:tracePt t="67391" x="5743575" y="3265488"/>
          <p14:tracePt t="67408" x="5786438" y="3265488"/>
          <p14:tracePt t="67426" x="5837238" y="3271838"/>
          <p14:tracePt t="67443" x="5894388" y="3279775"/>
          <p14:tracePt t="67460" x="5929313" y="3279775"/>
          <p14:tracePt t="67477" x="5965825" y="3286125"/>
          <p14:tracePt t="67494" x="5994400" y="3286125"/>
          <p14:tracePt t="67512" x="6029325" y="3300413"/>
          <p14:tracePt t="67529" x="6072188" y="3308350"/>
          <p14:tracePt t="67546" x="6100763" y="3322638"/>
          <p14:tracePt t="67563" x="6108700" y="3328988"/>
          <p14:tracePt t="67580" x="6122988" y="3328988"/>
          <p14:tracePt t="67597" x="6151563" y="3336925"/>
          <p14:tracePt t="67614" x="6165850" y="3336925"/>
          <p14:tracePt t="67632" x="6180138" y="3351213"/>
          <p14:tracePt t="67649" x="6194425" y="3357563"/>
          <p14:tracePt t="67666" x="6215063" y="3365500"/>
          <p14:tracePt t="67683" x="6237288" y="3371850"/>
          <p14:tracePt t="67700" x="6272213" y="3400425"/>
          <p14:tracePt t="67717" x="6300788" y="3414713"/>
          <p14:tracePt t="67735" x="6329363" y="3436938"/>
          <p14:tracePt t="67752" x="6351588" y="3443288"/>
          <p14:tracePt t="67770" x="6372225" y="3451225"/>
          <p14:tracePt t="67787" x="6372225" y="3457575"/>
          <p14:tracePt t="67821" x="6372225" y="3465513"/>
          <p14:tracePt t="67838" x="6372225" y="3479800"/>
          <p14:tracePt t="67855" x="6372225" y="3514725"/>
          <p14:tracePt t="67872" x="6372225" y="3551238"/>
          <p14:tracePt t="67890" x="6372225" y="3571875"/>
          <p14:tracePt t="67906" x="6372225" y="3579813"/>
          <p14:tracePt t="67924" x="6372225" y="3586163"/>
          <p14:tracePt t="67943" x="6343650" y="3608388"/>
          <p14:tracePt t="67958" x="6329363" y="3629025"/>
          <p14:tracePt t="67976" x="6323013" y="3643313"/>
          <p14:tracePt t="67993" x="6315075" y="3657600"/>
          <p14:tracePt t="68011" x="6308725" y="3671888"/>
          <p14:tracePt t="68027" x="6300788" y="3686175"/>
          <p14:tracePt t="68045" x="6294438" y="3686175"/>
          <p14:tracePt t="68061" x="6286500" y="3686175"/>
          <p14:tracePt t="68078" x="6286500" y="3700463"/>
          <p14:tracePt t="68096" x="6272213" y="3708400"/>
          <p14:tracePt t="68113" x="6265863" y="3722688"/>
          <p14:tracePt t="68131" x="6265863" y="3729038"/>
          <p14:tracePt t="68147" x="6257925" y="3743325"/>
          <p14:tracePt t="68164" x="6257925" y="3751263"/>
          <p14:tracePt t="68181" x="6251575" y="3779838"/>
          <p14:tracePt t="68199" x="6243638" y="3786188"/>
          <p14:tracePt t="68326" x="6243638" y="3794125"/>
          <p14:tracePt t="68349" x="6237288" y="3794125"/>
          <p14:tracePt t="68451" x="6229350" y="3794125"/>
          <p14:tracePt t="68507" x="6229350" y="3800475"/>
          <p14:tracePt t="68520" x="6229350" y="3808413"/>
          <p14:tracePt t="68680" x="6223000" y="3808413"/>
          <p14:tracePt t="68709" x="6223000" y="3814763"/>
          <p14:tracePt t="68749" x="6215063" y="3814763"/>
          <p14:tracePt t="68795" x="6208713" y="3814763"/>
          <p14:tracePt t="68834" x="6194425" y="3814763"/>
          <p14:tracePt t="68849" x="6186488" y="3814763"/>
          <p14:tracePt t="68864" x="6186488" y="3822700"/>
          <p14:tracePt t="68896" x="6180138" y="3822700"/>
          <p14:tracePt t="68959" x="6172200" y="3822700"/>
          <p14:tracePt t="69028" x="6165850" y="3822700"/>
          <p14:tracePt t="69053" x="6157913" y="3822700"/>
          <p14:tracePt t="69076" x="6151563" y="3822700"/>
          <p14:tracePt t="69090" x="6143625" y="3822700"/>
          <p14:tracePt t="69098" x="6137275" y="3822700"/>
          <p14:tracePt t="69122" x="6129338" y="3822700"/>
          <p14:tracePt t="69147" x="6122988" y="3822700"/>
          <p14:tracePt t="69279" x="6115050" y="3822700"/>
          <p14:tracePt t="69420" x="6108700" y="3822700"/>
          <p14:tracePt t="69476" x="6100763" y="3822700"/>
          <p14:tracePt t="69537" x="6094413" y="3822700"/>
          <p14:tracePt t="69545" x="6086475" y="3822700"/>
          <p14:tracePt t="69560" x="6072188" y="3822700"/>
          <p14:tracePt t="69577" x="6065838" y="3829050"/>
          <p14:tracePt t="69591" x="6051550" y="3829050"/>
          <p14:tracePt t="69608" x="6029325" y="3836988"/>
          <p14:tracePt t="69627" x="6022975" y="3836988"/>
          <p14:tracePt t="69643" x="6015038" y="3843338"/>
          <p14:tracePt t="69662" x="6008688" y="3843338"/>
          <p14:tracePt t="69677" x="6000750" y="3851275"/>
          <p14:tracePt t="69694" x="5994400" y="3851275"/>
          <p14:tracePt t="69711" x="5986463" y="3851275"/>
          <p14:tracePt t="69728" x="5972175" y="3851275"/>
          <p14:tracePt t="69746" x="5951538" y="3865563"/>
          <p14:tracePt t="69763" x="5922963" y="3886200"/>
          <p14:tracePt t="69780" x="5908675" y="3894138"/>
          <p14:tracePt t="69797" x="5894388" y="3908425"/>
          <p14:tracePt t="69814" x="5880100" y="3914775"/>
          <p14:tracePt t="69832" x="5851525" y="3937000"/>
          <p14:tracePt t="69848" x="5829300" y="3951288"/>
          <p14:tracePt t="69867" x="5808663" y="3965575"/>
          <p14:tracePt t="69883" x="5780088" y="3986213"/>
          <p14:tracePt t="69900" x="5737225" y="3994150"/>
          <p14:tracePt t="69917" x="5708650" y="4000500"/>
          <p14:tracePt t="69935" x="5665788" y="4014788"/>
          <p14:tracePt t="69952" x="5637213" y="4022725"/>
          <p14:tracePt t="69969" x="5594350" y="4029075"/>
          <p14:tracePt t="69987" x="5572125" y="4029075"/>
          <p14:tracePt t="70004" x="5522913" y="4037013"/>
          <p14:tracePt t="70021" x="5480050" y="4057650"/>
          <p14:tracePt t="70038" x="5437188" y="4065588"/>
          <p14:tracePt t="70055" x="5386388" y="4079875"/>
          <p14:tracePt t="70072" x="5365750" y="4079875"/>
          <p14:tracePt t="70090" x="5300663" y="4086225"/>
          <p14:tracePt t="70107" x="5280025" y="4094163"/>
          <p14:tracePt t="70124" x="5265738" y="4094163"/>
          <p14:tracePt t="70141" x="5257800" y="4094163"/>
          <p14:tracePt t="70225" x="5251450" y="4094163"/>
          <p14:tracePt t="70280" x="5243513" y="4086225"/>
          <p14:tracePt t="70294" x="5237163" y="4086225"/>
          <p14:tracePt t="70302" x="5237163" y="4079875"/>
          <p14:tracePt t="70312" x="5229225" y="4079875"/>
          <p14:tracePt t="70537" x="5229225" y="4071938"/>
          <p14:tracePt t="70553" x="5229225" y="4065588"/>
          <p14:tracePt t="70584" x="5237163" y="4065588"/>
          <p14:tracePt t="70600" x="5243513" y="4057650"/>
          <p14:tracePt t="70607" x="5251450" y="4057650"/>
          <p14:tracePt t="70614" x="5257800" y="4057650"/>
          <p14:tracePt t="70638" x="5257800" y="4051300"/>
          <p14:tracePt t="70659" x="5257800" y="4043363"/>
          <p14:tracePt t="70668" x="5257800" y="4037013"/>
          <p14:tracePt t="70677" x="5265738" y="4037013"/>
          <p14:tracePt t="70771" x="5272088" y="4037013"/>
          <p14:tracePt t="70787" x="5280025" y="4037013"/>
          <p14:tracePt t="70795" x="5286375" y="4037013"/>
          <p14:tracePt t="70872" x="5286375" y="4029075"/>
          <p14:tracePt t="70912" x="5294313" y="4029075"/>
          <p14:tracePt t="70974" x="5300663" y="4029075"/>
          <p14:tracePt t="71225" x="5308600" y="4029075"/>
          <p14:tracePt t="71255" x="5314950" y="4029075"/>
          <p14:tracePt t="71397" x="5322888" y="4029075"/>
          <p14:tracePt t="71442" x="5329238" y="4029075"/>
          <p14:tracePt t="71475" x="5337175" y="4029075"/>
          <p14:tracePt t="71489" x="5343525" y="4029075"/>
          <p14:tracePt t="71506" x="5351463" y="4029075"/>
          <p14:tracePt t="71522" x="5365750" y="4029075"/>
          <p14:tracePt t="71537" x="5372100" y="4029075"/>
          <p14:tracePt t="71544" x="5380038" y="4029075"/>
          <p14:tracePt t="71560" x="5386388" y="4029075"/>
          <p14:tracePt t="71570" x="5394325" y="4029075"/>
          <p14:tracePt t="71584" x="5400675" y="4029075"/>
          <p14:tracePt t="71607" x="5408613" y="4029075"/>
          <p14:tracePt t="71622" x="5414963" y="4029075"/>
          <p14:tracePt t="71639" x="5422900" y="4029075"/>
          <p14:tracePt t="71653" x="5429250" y="4022725"/>
          <p14:tracePt t="71670" x="5437188" y="4022725"/>
          <p14:tracePt t="71687" x="5457825" y="4022725"/>
          <p14:tracePt t="71704" x="5457825" y="4014788"/>
          <p14:tracePt t="71722" x="5480050" y="4008438"/>
          <p14:tracePt t="71739" x="5500688" y="3979863"/>
          <p14:tracePt t="71757" x="5522913" y="3971925"/>
          <p14:tracePt t="71774" x="5529263" y="3957638"/>
          <p14:tracePt t="71791" x="5543550" y="3929063"/>
          <p14:tracePt t="71808" x="5551488" y="3914775"/>
          <p14:tracePt t="71826" x="5557838" y="3843338"/>
          <p14:tracePt t="71842" x="5565775" y="3800475"/>
          <p14:tracePt t="71860" x="5565775" y="3765550"/>
          <p14:tracePt t="71876" x="5565775" y="3743325"/>
          <p14:tracePt t="71894" x="5565775" y="3729038"/>
          <p14:tracePt t="71911" x="5565775" y="3700463"/>
          <p14:tracePt t="71928" x="5565775" y="3694113"/>
          <p14:tracePt t="71946" x="5565775" y="3665538"/>
          <p14:tracePt t="71962" x="5565775" y="3614738"/>
          <p14:tracePt t="71980" x="5565775" y="3594100"/>
          <p14:tracePt t="71997" x="5565775" y="3536950"/>
          <p14:tracePt t="72015" x="5565775" y="3514725"/>
          <p14:tracePt t="72031" x="5565775" y="3500438"/>
          <p14:tracePt t="72048" x="5557838" y="3494088"/>
          <p14:tracePt t="72083" x="5557838" y="3486150"/>
          <p14:tracePt t="72100" x="5565775" y="3486150"/>
          <p14:tracePt t="72193" x="5565775" y="3494088"/>
          <p14:tracePt t="72209" x="5551488" y="3500438"/>
          <p14:tracePt t="72216" x="5537200" y="3514725"/>
          <p14:tracePt t="72230" x="5529263" y="3522663"/>
          <p14:tracePt t="72241" x="5522913" y="3529013"/>
          <p14:tracePt t="72255" x="5500688" y="3565525"/>
          <p14:tracePt t="72272" x="5486400" y="3586163"/>
          <p14:tracePt t="72290" x="5486400" y="3608388"/>
          <p14:tracePt t="72307" x="5472113" y="3629025"/>
          <p14:tracePt t="72324" x="5472113" y="3643313"/>
          <p14:tracePt t="72341" x="5465763" y="3657600"/>
          <p14:tracePt t="72358" x="5457825" y="3679825"/>
          <p14:tracePt t="72375" x="5451475" y="3700463"/>
          <p14:tracePt t="72392" x="5429250" y="3729038"/>
          <p14:tracePt t="72410" x="5429250" y="3771900"/>
          <p14:tracePt t="72427" x="5422900" y="3814763"/>
          <p14:tracePt t="72444" x="5414963" y="3822700"/>
          <p14:tracePt t="72461" x="5414963" y="3836988"/>
          <p14:tracePt t="72478" x="5408613" y="3843338"/>
          <p14:tracePt t="72496" x="5408613" y="3865563"/>
          <p14:tracePt t="72514" x="5394325" y="3879850"/>
          <p14:tracePt t="72529" x="5394325" y="3914775"/>
          <p14:tracePt t="72547" x="5386388" y="3929063"/>
          <p14:tracePt t="72564" x="5386388" y="3943350"/>
          <p14:tracePt t="72582" x="5386388" y="3951288"/>
          <p14:tracePt t="72598" x="5386388" y="3965575"/>
          <p14:tracePt t="72616" x="5386388" y="3979863"/>
          <p14:tracePt t="72635" x="5386388" y="3994150"/>
          <p14:tracePt t="72650" x="5386388" y="4000500"/>
          <p14:tracePt t="72667" x="5386388" y="4008438"/>
          <p14:tracePt t="72684" x="5386388" y="4014788"/>
          <p14:tracePt t="72740" x="5386388" y="4022725"/>
          <p14:tracePt t="72755" x="5386388" y="4029075"/>
          <p14:tracePt t="72771" x="5394325" y="4029075"/>
          <p14:tracePt t="72810" x="5394325" y="4037013"/>
          <p14:tracePt t="72816" x="5394325" y="4043363"/>
          <p14:tracePt t="72832" x="5394325" y="4051300"/>
          <p14:tracePt t="72841" x="5400675" y="4051300"/>
          <p14:tracePt t="72889" x="5408613" y="4051300"/>
          <p14:tracePt t="72920" x="5408613" y="4057650"/>
          <p14:tracePt t="72950" x="5414963" y="4057650"/>
          <p14:tracePt t="72967" x="5422900" y="4057650"/>
          <p14:tracePt t="72975" x="5429250" y="4057650"/>
          <p14:tracePt t="72983" x="5443538" y="4057650"/>
          <p14:tracePt t="72993" x="5451475" y="4057650"/>
          <p14:tracePt t="73011" x="5457825" y="4057650"/>
          <p14:tracePt t="73028" x="5480050" y="4057650"/>
          <p14:tracePt t="73045" x="5494338" y="4057650"/>
          <p14:tracePt t="73063" x="5500688" y="4057650"/>
          <p14:tracePt t="73080" x="5514975" y="4057650"/>
          <p14:tracePt t="73098" x="5537200" y="4057650"/>
          <p14:tracePt t="73114" x="5557838" y="4057650"/>
          <p14:tracePt t="73131" x="5580063" y="4051300"/>
          <p14:tracePt t="73148" x="5594350" y="4043363"/>
          <p14:tracePt t="73166" x="5608638" y="4022725"/>
          <p14:tracePt t="73183" x="5614988" y="4014788"/>
          <p14:tracePt t="73200" x="5622925" y="4014788"/>
          <p14:tracePt t="73218" x="5622925" y="4008438"/>
          <p14:tracePt t="73234" x="5629275" y="3994150"/>
          <p14:tracePt t="73251" x="5637213" y="3979863"/>
          <p14:tracePt t="73269" x="5637213" y="3951288"/>
          <p14:tracePt t="73286" x="5651500" y="3908425"/>
          <p14:tracePt t="73303" x="5657850" y="3871913"/>
          <p14:tracePt t="73320" x="5657850" y="3851275"/>
          <p14:tracePt t="73338" x="5657850" y="3836988"/>
          <p14:tracePt t="73355" x="5657850" y="3814763"/>
          <p14:tracePt t="73372" x="5657850" y="3800475"/>
          <p14:tracePt t="73389" x="5657850" y="3771900"/>
          <p14:tracePt t="73406" x="5657850" y="3751263"/>
          <p14:tracePt t="73424" x="5651500" y="3714750"/>
          <p14:tracePt t="73442" x="5637213" y="3686175"/>
          <p14:tracePt t="73458" x="5629275" y="3665538"/>
          <p14:tracePt t="73475" x="5629275" y="3636963"/>
          <p14:tracePt t="73492" x="5629275" y="3622675"/>
          <p14:tracePt t="73509" x="5629275" y="3600450"/>
          <p14:tracePt t="73526" x="5629275" y="3594100"/>
          <p14:tracePt t="73544" x="5629275" y="3565525"/>
          <p14:tracePt t="73561" x="5629275" y="3557588"/>
          <p14:tracePt t="73578" x="5629275" y="3551238"/>
          <p14:tracePt t="73613" x="5629275" y="3536950"/>
          <p14:tracePt t="73630" x="5629275" y="3522663"/>
          <p14:tracePt t="73646" x="5629275" y="3514725"/>
          <p14:tracePt t="73669" x="5629275" y="3508375"/>
          <p14:tracePt t="73811" x="5629275" y="3500438"/>
          <p14:tracePt t="74334" x="5622925" y="3500438"/>
          <p14:tracePt t="74340" x="5622925" y="3508375"/>
          <p14:tracePt t="74352" x="5614988" y="3514725"/>
          <p14:tracePt t="74370" x="5608638" y="3529013"/>
          <p14:tracePt t="74386" x="5600700" y="3543300"/>
          <p14:tracePt t="74403" x="5594350" y="3551238"/>
          <p14:tracePt t="74421" x="5586413" y="3565525"/>
          <p14:tracePt t="74437" x="5586413" y="3571875"/>
          <p14:tracePt t="74454" x="5586413" y="3586163"/>
          <p14:tracePt t="74472" x="5586413" y="3600450"/>
          <p14:tracePt t="74490" x="5572125" y="3622675"/>
          <p14:tracePt t="74506" x="5572125" y="3629025"/>
          <p14:tracePt t="74523" x="5565775" y="3657600"/>
          <p14:tracePt t="74541" x="5557838" y="3671888"/>
          <p14:tracePt t="74558" x="5551488" y="3700463"/>
          <p14:tracePt t="74575" x="5537200" y="3714750"/>
          <p14:tracePt t="74593" x="5537200" y="3736975"/>
          <p14:tracePt t="74610" x="5529263" y="3751263"/>
          <p14:tracePt t="74627" x="5522913" y="3779838"/>
          <p14:tracePt t="74629" x="5514975" y="3794125"/>
          <p14:tracePt t="74661" x="5514975" y="3814763"/>
          <p14:tracePt t="74678" x="5508625" y="3829050"/>
          <p14:tracePt t="74695" x="5508625" y="3851275"/>
          <p14:tracePt t="74713" x="5494338" y="3865563"/>
          <p14:tracePt t="74730" x="5480050" y="3922713"/>
          <p14:tracePt t="74747" x="5472113" y="3951288"/>
          <p14:tracePt t="74764" x="5465763" y="3971925"/>
          <p14:tracePt t="74781" x="5465763" y="3986213"/>
          <p14:tracePt t="74799" x="5465763" y="3994150"/>
          <p14:tracePt t="74815" x="5457825" y="3994150"/>
          <p14:tracePt t="74833" x="5457825" y="4008438"/>
          <p14:tracePt t="74850" x="5451475" y="4022725"/>
          <p14:tracePt t="74867" x="5437188" y="4029075"/>
          <p14:tracePt t="74884" x="5422900" y="4057650"/>
          <p14:tracePt t="74902" x="5400675" y="4071938"/>
          <p14:tracePt t="74918" x="5380038" y="4086225"/>
          <p14:tracePt t="74936" x="5372100" y="4086225"/>
          <p14:tracePt t="75114" x="5372100" y="4079875"/>
          <p14:tracePt t="75122" x="5380038" y="4079875"/>
          <p14:tracePt t="75129" x="5386388" y="4071938"/>
          <p14:tracePt t="75142" x="5400675" y="4065588"/>
          <p14:tracePt t="75160" x="5429250" y="4051300"/>
          <p14:tracePt t="75178" x="5451475" y="4037013"/>
          <p14:tracePt t="75194" x="5465763" y="4029075"/>
          <p14:tracePt t="75211" x="5486400" y="4022725"/>
          <p14:tracePt t="75228" x="5508625" y="4014788"/>
          <p14:tracePt t="75245" x="5529263" y="4000500"/>
          <p14:tracePt t="75262" x="5543550" y="3986213"/>
          <p14:tracePt t="75279" x="5543550" y="3971925"/>
          <p14:tracePt t="75297" x="5557838" y="3965575"/>
          <p14:tracePt t="75314" x="5557838" y="3957638"/>
          <p14:tracePt t="75331" x="5572125" y="3937000"/>
          <p14:tracePt t="75348" x="5580063" y="3922713"/>
          <p14:tracePt t="75365" x="5580063" y="3900488"/>
          <p14:tracePt t="75383" x="5586413" y="3886200"/>
          <p14:tracePt t="75400" x="5586413" y="3865563"/>
          <p14:tracePt t="75402" x="5586413" y="3851275"/>
          <p14:tracePt t="75419" x="5586413" y="3836988"/>
          <p14:tracePt t="75435" x="5586413" y="3814763"/>
          <p14:tracePt t="75452" x="5594350" y="3779838"/>
          <p14:tracePt t="75469" x="5594350" y="3751263"/>
          <p14:tracePt t="75486" x="5594350" y="3708400"/>
          <p14:tracePt t="75503" x="5594350" y="3686175"/>
          <p14:tracePt t="75521" x="5594350" y="3679825"/>
          <p14:tracePt t="75537" x="5594350" y="3665538"/>
          <p14:tracePt t="75555" x="5594350" y="3651250"/>
          <p14:tracePt t="75572" x="5594350" y="3629025"/>
          <p14:tracePt t="75589" x="5594350" y="3614738"/>
          <p14:tracePt t="75606" x="5594350" y="3608388"/>
          <p14:tracePt t="75624" x="5594350" y="3600450"/>
          <p14:tracePt t="75642" x="5594350" y="3594100"/>
          <p14:tracePt t="76615" x="5594350" y="3608388"/>
          <p14:tracePt t="76630" x="5594350" y="3614738"/>
          <p14:tracePt t="76644" x="5594350" y="3622675"/>
          <p14:tracePt t="76659" x="5594350" y="3629025"/>
          <p14:tracePt t="76685" x="5594350" y="3636963"/>
          <p14:tracePt t="76700" x="5594350" y="3643313"/>
          <p14:tracePt t="76715" x="5594350" y="3651250"/>
          <p14:tracePt t="76722" x="5594350" y="3657600"/>
          <p14:tracePt t="76730" x="5594350" y="3665538"/>
          <p14:tracePt t="76740" x="5594350" y="3686175"/>
          <p14:tracePt t="76758" x="5586413" y="3708400"/>
          <p14:tracePt t="76774" x="5586413" y="3736975"/>
          <p14:tracePt t="76792" x="5580063" y="3743325"/>
          <p14:tracePt t="76809" x="5580063" y="3757613"/>
          <p14:tracePt t="76827" x="5572125" y="3765550"/>
          <p14:tracePt t="76861" x="5572125" y="3771900"/>
          <p14:tracePt t="76878" x="5565775" y="3794125"/>
          <p14:tracePt t="76895" x="5565775" y="3843338"/>
          <p14:tracePt t="76913" x="5565775" y="3871913"/>
          <p14:tracePt t="76929" x="5557838" y="3886200"/>
          <p14:tracePt t="76946" x="5551488" y="3894138"/>
          <p14:tracePt t="77013" x="5551488" y="3900488"/>
          <p14:tracePt t="77020" x="5543550" y="3900488"/>
          <p14:tracePt t="77066" x="5543550" y="3908425"/>
          <p14:tracePt t="77201" x="5543550" y="3900488"/>
          <p14:tracePt t="77210" x="5551488" y="3900488"/>
          <p14:tracePt t="77213" x="5557838" y="3886200"/>
          <p14:tracePt t="77226" x="5565775" y="3879850"/>
          <p14:tracePt t="77239" x="5572125" y="3851275"/>
          <p14:tracePt t="77257" x="5572125" y="3800475"/>
          <p14:tracePt t="77273" x="5586413" y="3751263"/>
          <p14:tracePt t="77290" x="5586413" y="3714750"/>
          <p14:tracePt t="77308" x="5594350" y="3686175"/>
          <p14:tracePt t="77325" x="5594350" y="3665538"/>
          <p14:tracePt t="77342" x="5594350" y="3636963"/>
          <p14:tracePt t="77359" x="5600700" y="3600450"/>
          <p14:tracePt t="77377" x="5600700" y="3565525"/>
          <p14:tracePt t="77394" x="5600700" y="3536950"/>
          <p14:tracePt t="77411" x="5600700" y="3529013"/>
          <p14:tracePt t="77973" x="5600700" y="3543300"/>
          <p14:tracePt t="77980" x="5622925" y="3571875"/>
          <p14:tracePt t="77989" x="5637213" y="3594100"/>
          <p14:tracePt t="77998" x="5657850" y="3608388"/>
          <p14:tracePt t="78012" x="5680075" y="3643313"/>
          <p14:tracePt t="78029" x="5715000" y="3729038"/>
          <p14:tracePt t="78046" x="5751513" y="3794125"/>
          <p14:tracePt t="78065" x="5786438" y="3871913"/>
          <p14:tracePt t="78081" x="5837238" y="4057650"/>
          <p14:tracePt t="78098" x="5894388" y="4165600"/>
          <p14:tracePt t="78115" x="5943600" y="4279900"/>
          <p14:tracePt t="78133" x="5980113" y="4357688"/>
          <p14:tracePt t="78136" x="6015038" y="4400550"/>
          <p14:tracePt t="78150" x="6051550" y="4437063"/>
          <p14:tracePt t="78168" x="6172200" y="4572000"/>
          <p14:tracePt t="78184" x="6265863" y="4665663"/>
          <p14:tracePt t="78201" x="6351588" y="4722813"/>
          <p14:tracePt t="78219" x="6415088" y="4794250"/>
          <p14:tracePt t="78236" x="6494463" y="4879975"/>
          <p14:tracePt t="78238" x="6529388" y="4929188"/>
          <p14:tracePt t="78253" x="6572250" y="4972050"/>
          <p14:tracePt t="78270" x="6672263" y="5057775"/>
          <p14:tracePt t="78287" x="6737350" y="5114925"/>
          <p14:tracePt t="78305" x="6823075" y="5157788"/>
          <p14:tracePt t="78321" x="6894513" y="5194300"/>
          <p14:tracePt t="78339" x="6986588" y="5272088"/>
          <p14:tracePt t="78356" x="7137400" y="5394325"/>
          <p14:tracePt t="78373" x="7215188" y="5457825"/>
          <p14:tracePt t="78390" x="7280275" y="5500688"/>
          <p14:tracePt t="78408" x="7329488" y="5565775"/>
          <p14:tracePt t="78411" x="7329488" y="5572125"/>
          <p14:tracePt t="78425" x="7337425" y="5580063"/>
          <p14:tracePt t="78442" x="7351713" y="5600700"/>
          <p14:tracePt t="78460" x="7358063" y="5600700"/>
          <p14:tracePt t="78476" x="7358063" y="5614988"/>
          <p14:tracePt t="78494" x="7358063" y="5637213"/>
          <p14:tracePt t="78511" x="7351713" y="5672138"/>
          <p14:tracePt t="78528" x="7343775" y="5751513"/>
          <p14:tracePt t="78545" x="7337425" y="5772150"/>
          <p14:tracePt t="78563" x="7323138" y="5800725"/>
          <p14:tracePt t="78579" x="7323138" y="5815013"/>
          <p14:tracePt t="78581" x="7315200" y="5815013"/>
          <p14:tracePt t="78597" x="7308850" y="5829300"/>
          <p14:tracePt t="78614" x="7294563" y="5843588"/>
          <p14:tracePt t="78631" x="7280275" y="5872163"/>
          <p14:tracePt t="78648" x="7272338" y="5880100"/>
          <p14:tracePt t="78665" x="7243763" y="5900738"/>
          <p14:tracePt t="78683" x="7229475" y="5922963"/>
          <p14:tracePt t="78699" x="7194550" y="5951538"/>
          <p14:tracePt t="78717" x="7165975" y="5980113"/>
          <p14:tracePt t="78734" x="7151688" y="5986463"/>
          <p14:tracePt t="78751" x="7123113" y="6008688"/>
          <p14:tracePt t="78753" x="7115175" y="6022975"/>
          <p14:tracePt t="78768" x="7108825" y="6029325"/>
          <p14:tracePt t="78786" x="7072313" y="6080125"/>
          <p14:tracePt t="78803" x="7037388" y="6115050"/>
          <p14:tracePt t="78820" x="7015163" y="6137275"/>
          <p14:tracePt t="78837" x="6994525" y="6151563"/>
          <p14:tracePt t="78854" x="6980238" y="6151563"/>
          <p14:tracePt t="78872" x="6965950" y="6165850"/>
          <p14:tracePt t="78889" x="6951663" y="6172200"/>
          <p14:tracePt t="78906" x="6923088" y="6186488"/>
          <p14:tracePt t="78923" x="6886575" y="6208713"/>
          <p14:tracePt t="78940" x="6865938" y="6229350"/>
          <p14:tracePt t="78957" x="6815138" y="6251575"/>
          <p14:tracePt t="78974" x="6780213" y="6272213"/>
          <p14:tracePt t="78993" x="6743700" y="6286500"/>
          <p14:tracePt t="79009" x="6723063" y="6294438"/>
          <p14:tracePt t="79026" x="6680200" y="6308725"/>
          <p14:tracePt t="79043" x="6657975" y="6323013"/>
          <p14:tracePt t="79060" x="6637338" y="6337300"/>
          <p14:tracePt t="79078" x="6615113" y="6343650"/>
          <p14:tracePt t="79095" x="6572250" y="6357938"/>
          <p14:tracePt t="79112" x="6557963" y="6365875"/>
          <p14:tracePt t="79113" x="6543675" y="6365875"/>
          <p14:tracePt t="79129" x="6523038" y="6372225"/>
          <p14:tracePt t="79146" x="6486525" y="6372225"/>
          <p14:tracePt t="79164" x="6457950" y="6372225"/>
          <p14:tracePt t="79181" x="6429375" y="6372225"/>
          <p14:tracePt t="79198" x="6372225" y="6372225"/>
          <p14:tracePt t="79217" x="6323013" y="6365875"/>
          <p14:tracePt t="79233" x="6286500" y="6343650"/>
          <p14:tracePt t="79249" x="6257925" y="6329363"/>
          <p14:tracePt t="79267" x="6223000" y="6323013"/>
          <p14:tracePt t="79284" x="6157913" y="6294438"/>
          <p14:tracePt t="79302" x="6094413" y="6265863"/>
          <p14:tracePt t="79318" x="6008688" y="6229350"/>
          <p14:tracePt t="79337" x="5943600" y="6200775"/>
          <p14:tracePt t="79353" x="5894388" y="6186488"/>
          <p14:tracePt t="79370" x="5857875" y="6180138"/>
          <p14:tracePt t="79387" x="5786438" y="6143625"/>
          <p14:tracePt t="79405" x="5743575" y="6122988"/>
          <p14:tracePt t="79421" x="5715000" y="6108700"/>
          <p14:tracePt t="79438" x="5694363" y="6094413"/>
          <p14:tracePt t="79456" x="5651500" y="6080125"/>
          <p14:tracePt t="79473" x="5643563" y="6072188"/>
          <p14:tracePt t="79490" x="5629275" y="6057900"/>
          <p14:tracePt t="79508" x="5608638" y="6022975"/>
          <p14:tracePt t="79525" x="5594350" y="5994400"/>
          <p14:tracePt t="79542" x="5580063" y="5900738"/>
          <p14:tracePt t="79559" x="5557838" y="5865813"/>
          <p14:tracePt t="79576" x="5557838" y="5822950"/>
          <p14:tracePt t="79594" x="5543550" y="5786438"/>
          <p14:tracePt t="79611" x="5543550" y="5757863"/>
          <p14:tracePt t="79628" x="5529263" y="5708650"/>
          <p14:tracePt t="79644" x="5514975" y="5657850"/>
          <p14:tracePt t="79662" x="5514975" y="5614988"/>
          <p14:tracePt t="79680" x="5514975" y="5572125"/>
          <p14:tracePt t="79696" x="5514975" y="5529263"/>
          <p14:tracePt t="79714" x="5514975" y="5437188"/>
          <p14:tracePt t="79731" x="5514975" y="5380038"/>
          <p14:tracePt t="79748" x="5537200" y="5286375"/>
          <p14:tracePt t="79765" x="5543550" y="5180013"/>
          <p14:tracePt t="79782" x="5572125" y="5057775"/>
          <p14:tracePt t="79801" x="5594350" y="4937125"/>
          <p14:tracePt t="79817" x="5622925" y="4872038"/>
          <p14:tracePt t="79834" x="5643563" y="4814888"/>
          <p14:tracePt t="79851" x="5680075" y="4751388"/>
          <p14:tracePt t="79868" x="5715000" y="4708525"/>
          <p14:tracePt t="79885" x="5737225" y="4679950"/>
          <p14:tracePt t="79903" x="5772150" y="4657725"/>
          <p14:tracePt t="79921" x="5800725" y="4637088"/>
          <p14:tracePt t="79937" x="5822950" y="4614863"/>
          <p14:tracePt t="79954" x="5851525" y="4586288"/>
          <p14:tracePt t="79972" x="5894388" y="4543425"/>
          <p14:tracePt t="79988" x="5922963" y="4529138"/>
          <p14:tracePt t="80006" x="5972175" y="4500563"/>
          <p14:tracePt t="80023" x="6008688" y="4500563"/>
          <p14:tracePt t="80040" x="6057900" y="4494213"/>
          <p14:tracePt t="80057" x="6115050" y="4494213"/>
          <p14:tracePt t="80075" x="6151563" y="4508500"/>
          <p14:tracePt t="80092" x="6186488" y="4508500"/>
          <p14:tracePt t="80109" x="6194425" y="4514850"/>
          <p14:tracePt t="80161" x="6194425" y="4522788"/>
          <p14:tracePt t="80177" x="6194425" y="4529138"/>
          <p14:tracePt t="80184" x="6194425" y="4565650"/>
          <p14:tracePt t="80195" x="6194425" y="4594225"/>
          <p14:tracePt t="80212" x="6194425" y="4629150"/>
          <p14:tracePt t="80229" x="6194425" y="4700588"/>
          <p14:tracePt t="80246" x="6194425" y="4729163"/>
          <p14:tracePt t="80264" x="6186488" y="4751388"/>
          <p14:tracePt t="80281" x="6180138" y="4772025"/>
          <p14:tracePt t="80298" x="6172200" y="4786313"/>
          <p14:tracePt t="80316" x="6172200" y="4808538"/>
          <p14:tracePt t="80333" x="6165850" y="4822825"/>
          <p14:tracePt t="80350" x="6157913" y="4843463"/>
          <p14:tracePt t="80367" x="6157913" y="4851400"/>
          <p14:tracePt t="80401" x="6151563" y="4857750"/>
          <p14:tracePt t="80418" x="6151563" y="4872038"/>
          <p14:tracePt t="80435" x="6129338" y="4929188"/>
          <p14:tracePt t="80453" x="6108700" y="5000625"/>
          <p14:tracePt t="80470" x="6094413" y="5065713"/>
          <p14:tracePt t="80473" x="6080125" y="5100638"/>
          <p14:tracePt t="80487" x="6057900" y="5143500"/>
          <p14:tracePt t="80505" x="6037263" y="5214938"/>
          <p14:tracePt t="80521" x="6029325" y="5237163"/>
          <p14:tracePt t="80538" x="6022975" y="5243513"/>
          <p14:tracePt t="80556" x="6008688" y="5272088"/>
          <p14:tracePt t="80573" x="5957888" y="5380038"/>
          <p14:tracePt t="80591" x="5900738" y="5472113"/>
          <p14:tracePt t="80608" x="5829300" y="5586413"/>
          <p14:tracePt t="80624" x="5757863" y="5700713"/>
          <p14:tracePt t="80642" x="5715000" y="5743575"/>
          <p14:tracePt t="80659" x="5629275" y="5794375"/>
          <p14:tracePt t="80662" x="5600700" y="5815013"/>
          <p14:tracePt t="80676" x="5514975" y="5857875"/>
          <p14:tracePt t="80693" x="5422900" y="5894388"/>
          <p14:tracePt t="80712" x="5351463" y="5943600"/>
          <p14:tracePt t="80728" x="5294313" y="6015038"/>
          <p14:tracePt t="80745" x="5208588" y="6094413"/>
          <p14:tracePt t="80746" x="5172075" y="6129338"/>
          <p14:tracePt t="80762" x="5122863" y="6194425"/>
          <p14:tracePt t="80780" x="5057775" y="6237288"/>
          <p14:tracePt t="80796" x="5022850" y="6257925"/>
          <p14:tracePt t="80814" x="4972050" y="6280150"/>
          <p14:tracePt t="80833" x="4914900" y="6300788"/>
          <p14:tracePt t="80848" x="4872038" y="6308725"/>
          <p14:tracePt t="80866" x="4794250" y="6329363"/>
          <p14:tracePt t="80883" x="4729163" y="6337300"/>
          <p14:tracePt t="80899" x="4686300" y="6343650"/>
          <p14:tracePt t="80917" x="4637088" y="6351588"/>
          <p14:tracePt t="80934" x="4579938" y="6372225"/>
          <p14:tracePt t="80951" x="4543425" y="6380163"/>
          <p14:tracePt t="80968" x="4514850" y="6380163"/>
          <p14:tracePt t="80985" x="4494213" y="6380163"/>
          <p14:tracePt t="81002" x="4479925" y="6386513"/>
          <p14:tracePt t="81020" x="4471988" y="6386513"/>
          <p14:tracePt t="81037" x="4465638" y="6386513"/>
          <p14:tracePt t="81054" x="4457700" y="6386513"/>
          <p14:tracePt t="81071" x="4429125" y="6394450"/>
          <p14:tracePt t="81090" x="4400550" y="6394450"/>
          <p14:tracePt t="81106" x="4371975" y="6386513"/>
          <p14:tracePt t="81123" x="4343400" y="6372225"/>
          <p14:tracePt t="81140" x="4337050" y="6372225"/>
          <p14:tracePt t="81254" x="4329113" y="6372225"/>
          <p14:tracePt t="81263" x="4322763" y="6372225"/>
          <p14:tracePt t="81271" x="4314825" y="6365875"/>
          <p14:tracePt t="81292" x="4308475" y="6365875"/>
          <p14:tracePt t="81332" x="4300538" y="6365875"/>
          <p14:tracePt t="81354" x="4294188" y="6365875"/>
          <p14:tracePt t="81365" x="4286250" y="6357938"/>
          <p14:tracePt t="81370" x="4279900" y="6351588"/>
          <p14:tracePt t="81381" x="4271963" y="6351588"/>
          <p14:tracePt t="81398" x="4265613" y="6351588"/>
          <p14:tracePt t="81417" x="4257675" y="6343650"/>
          <p14:tracePt t="81435" x="4251325" y="6343650"/>
          <p14:tracePt t="81505" x="4243388" y="6343650"/>
          <p14:tracePt t="81527" x="4237038" y="6343650"/>
          <p14:tracePt t="81792" x="4229100" y="6343650"/>
          <p14:tracePt t="81801" x="4229100" y="6337300"/>
          <p14:tracePt t="81816" x="4222750" y="6329363"/>
          <p14:tracePt t="81827" x="4214813" y="6329363"/>
          <p14:tracePt t="81903" x="4208463" y="6323013"/>
          <p14:tracePt t="81918" x="4200525" y="6323013"/>
          <p14:tracePt t="81932" x="4194175" y="6323013"/>
          <p14:tracePt t="81941" x="4186238" y="6323013"/>
          <p14:tracePt t="81950" x="4179888" y="6323013"/>
          <p14:tracePt t="81981" x="4179888" y="6315075"/>
          <p14:tracePt t="81989" x="4171950" y="6315075"/>
          <p14:tracePt t="82005" x="4165600" y="6315075"/>
          <p14:tracePt t="82027" x="4165600" y="6308725"/>
          <p14:tracePt t="82269" x="4157663" y="6308725"/>
          <p14:tracePt t="82793" x="4157663" y="6300788"/>
          <p14:tracePt t="82817" x="4165600" y="6300788"/>
          <p14:tracePt t="82855" x="4171950" y="6300788"/>
          <p14:tracePt t="82862" x="4179888" y="6300788"/>
          <p14:tracePt t="82895" x="4186238" y="6300788"/>
          <p14:tracePt t="82918" x="4194175" y="6300788"/>
          <p14:tracePt t="82949" x="4200525" y="6300788"/>
          <p14:tracePt t="82964" x="4208463" y="6294438"/>
          <p14:tracePt t="82973" x="4214813" y="6294438"/>
          <p14:tracePt t="82990" x="4222750" y="6294438"/>
          <p14:tracePt t="83019" x="4229100" y="6294438"/>
          <p14:tracePt t="83051" x="4237038" y="6294438"/>
          <p14:tracePt t="83068" x="4243388" y="6294438"/>
          <p14:tracePt t="83082" x="4251325" y="6294438"/>
          <p14:tracePt t="83113" x="4257675" y="6294438"/>
          <p14:tracePt t="83145" x="4257675" y="6286500"/>
          <p14:tracePt t="83214" x="4265613" y="6286500"/>
          <p14:tracePt t="83247" x="4271963" y="6286500"/>
          <p14:tracePt t="83269" x="4279900" y="6286500"/>
          <p14:tracePt t="83286" x="4294188" y="6286500"/>
          <p14:tracePt t="83324" x="4300538" y="6286500"/>
          <p14:tracePt t="83348" x="4308475" y="6286500"/>
          <p14:tracePt t="83362" x="4314825" y="6286500"/>
          <p14:tracePt t="83378" x="4322763" y="6286500"/>
          <p14:tracePt t="83386" x="4337050" y="6286500"/>
          <p14:tracePt t="83403" x="4343400" y="6286500"/>
          <p14:tracePt t="83411" x="4357688" y="6286500"/>
          <p14:tracePt t="83448" x="4365625" y="6286500"/>
          <p14:tracePt t="83465" x="4371975" y="6286500"/>
          <p14:tracePt t="83480" x="4386263" y="6286500"/>
          <p14:tracePt t="83488" x="4394200" y="6286500"/>
          <p14:tracePt t="83498" x="4400550" y="6286500"/>
          <p14:tracePt t="83512" x="4429125" y="6286500"/>
          <p14:tracePt t="83529" x="4437063" y="6286500"/>
          <p14:tracePt t="83546" x="4451350" y="6286500"/>
          <p14:tracePt t="83563" x="4465638" y="6286500"/>
          <p14:tracePt t="83581" x="4471988" y="6286500"/>
          <p14:tracePt t="83598" x="4486275" y="6286500"/>
          <p14:tracePt t="83615" x="4494213" y="6286500"/>
          <p14:tracePt t="83632" x="4500563" y="6286500"/>
          <p14:tracePt t="83636" x="4508500" y="6294438"/>
          <p14:tracePt t="83649" x="4514850" y="6294438"/>
          <p14:tracePt t="83666" x="4522788" y="6294438"/>
          <p14:tracePt t="83683" x="4543425" y="6294438"/>
          <p14:tracePt t="83701" x="4551363" y="6294438"/>
          <p14:tracePt t="83718" x="4565650" y="6294438"/>
          <p14:tracePt t="83911" x="4572000" y="6294438"/>
          <p14:tracePt t="84019" x="4579938" y="6294438"/>
          <p14:tracePt t="84036" x="4586288" y="6294438"/>
          <p14:tracePt t="84051" x="4594225" y="6286500"/>
          <p14:tracePt t="84074" x="4600575" y="6286500"/>
          <p14:tracePt t="84098" x="4600575" y="6280150"/>
          <p14:tracePt t="84112" x="4608513" y="6280150"/>
          <p14:tracePt t="84127" x="4614863" y="6280150"/>
          <p14:tracePt t="84136" x="4622800" y="6272213"/>
          <p14:tracePt t="84153" x="4629150" y="6272213"/>
          <p14:tracePt t="84169" x="4643438" y="6272213"/>
          <p14:tracePt t="84185" x="4651375" y="6272213"/>
          <p14:tracePt t="84199" x="4665663" y="6265863"/>
          <p14:tracePt t="84216" x="4679950" y="6265863"/>
          <p14:tracePt t="84234" x="4700588" y="6265863"/>
          <p14:tracePt t="84251" x="4708525" y="6265863"/>
          <p14:tracePt t="84268" x="4729163" y="6265863"/>
          <p14:tracePt t="84285" x="4751388" y="6265863"/>
          <p14:tracePt t="84302" x="4765675" y="6265863"/>
          <p14:tracePt t="84321" x="4772025" y="6265863"/>
          <p14:tracePt t="84337" x="4794250" y="6265863"/>
          <p14:tracePt t="84354" x="4808538" y="6265863"/>
          <p14:tracePt t="84371" x="4814888" y="6265863"/>
          <p14:tracePt t="84405" x="4822825" y="6265863"/>
          <p14:tracePt t="84441" x="4829175" y="6265863"/>
          <p14:tracePt t="84527" x="4837113" y="6265863"/>
          <p14:tracePt t="85240" x="4829175" y="6265863"/>
          <p14:tracePt t="85247" x="4822825" y="6265863"/>
          <p14:tracePt t="85253" x="4822825" y="6272213"/>
          <p14:tracePt t="85268" x="4814888" y="6272213"/>
          <p14:tracePt t="85286" x="4800600" y="6272213"/>
          <p14:tracePt t="85308" x="4794250" y="6280150"/>
          <p14:tracePt t="85338" x="4794250" y="6286500"/>
          <p14:tracePt t="85817" x="4794250" y="6294438"/>
          <p14:tracePt t="85887" x="4794250" y="6300788"/>
          <p14:tracePt t="85894" x="4800600" y="6300788"/>
          <p14:tracePt t="85925" x="4814888" y="6300788"/>
          <p14:tracePt t="85950" x="4822825" y="6300788"/>
          <p14:tracePt t="85966" x="4829175" y="6300788"/>
          <p14:tracePt t="85973" x="4837113" y="6300788"/>
          <p14:tracePt t="85989" x="4843463" y="6300788"/>
          <p14:tracePt t="86051" x="4851400" y="6300788"/>
          <p14:tracePt t="86066" x="4865688" y="6300788"/>
          <p14:tracePt t="86074" x="4865688" y="6308725"/>
          <p14:tracePt t="86087" x="4872038" y="6308725"/>
          <p14:tracePt t="86097" x="4879975" y="6308725"/>
          <p14:tracePt t="86107" x="4886325" y="6315075"/>
          <p14:tracePt t="86124" x="4894263" y="6315075"/>
          <p14:tracePt t="86141" x="4900613" y="6315075"/>
          <p14:tracePt t="86161" x="4908550" y="6315075"/>
          <p14:tracePt t="86253" x="4914900" y="6315075"/>
          <p14:tracePt t="86277" x="4922838" y="6315075"/>
          <p14:tracePt t="86285" x="4929188" y="6315075"/>
          <p14:tracePt t="86296" x="4937125" y="6315075"/>
          <p14:tracePt t="86313" x="4951413" y="6315075"/>
          <p14:tracePt t="86331" x="4972050" y="6315075"/>
          <p14:tracePt t="86347" x="4979988" y="6315075"/>
          <p14:tracePt t="86365" x="4994275" y="6315075"/>
          <p14:tracePt t="86399" x="5000625" y="6315075"/>
          <p14:tracePt t="86417" x="5008563" y="6315075"/>
          <p14:tracePt t="86433" x="5014913" y="6315075"/>
          <p14:tracePt t="86451" x="5037138" y="6315075"/>
          <p14:tracePt t="86468" x="5043488" y="6315075"/>
          <p14:tracePt t="86485" x="5057775" y="6315075"/>
          <p14:tracePt t="86502" x="5072063" y="6323013"/>
          <p14:tracePt t="86520" x="5086350" y="6323013"/>
          <p14:tracePt t="86536" x="5094288" y="6323013"/>
          <p14:tracePt t="86554" x="5108575" y="6323013"/>
          <p14:tracePt t="86571" x="5114925" y="6323013"/>
          <p14:tracePt t="86588" x="5143500" y="6315075"/>
          <p14:tracePt t="86605" x="5157788" y="6308725"/>
          <p14:tracePt t="86623" x="5180013" y="6308725"/>
          <p14:tracePt t="86640" x="5194300" y="6308725"/>
          <p14:tracePt t="86658" x="5222875" y="6300788"/>
          <p14:tracePt t="86674" x="5237163" y="6294438"/>
          <p14:tracePt t="86692" x="5265738" y="6286500"/>
          <p14:tracePt t="86708" x="5294313" y="6272213"/>
          <p14:tracePt t="86725" x="5329238" y="6265863"/>
          <p14:tracePt t="86744" x="5372100" y="6243638"/>
          <p14:tracePt t="86760" x="5437188" y="6223000"/>
          <p14:tracePt t="86777" x="5480050" y="6200775"/>
          <p14:tracePt t="86795" x="5508625" y="6186488"/>
          <p14:tracePt t="86812" x="5529263" y="6172200"/>
          <p14:tracePt t="86828" x="5557838" y="6172200"/>
          <p14:tracePt t="86846" x="5565775" y="6165850"/>
          <p14:tracePt t="86865" x="5572125" y="6157913"/>
          <p14:tracePt t="86880" x="5586413" y="6151563"/>
          <p14:tracePt t="86897" x="5600700" y="6137275"/>
          <p14:tracePt t="86914" x="5608638" y="6122988"/>
          <p14:tracePt t="86932" x="5637213" y="6115050"/>
          <p14:tracePt t="86949" x="5643563" y="6115050"/>
          <p14:tracePt t="87269" x="5643563" y="6108700"/>
          <p14:tracePt t="87277" x="5629275" y="6108700"/>
          <p14:tracePt t="87292" x="5622925" y="6108700"/>
          <p14:tracePt t="87309" x="5614988" y="6108700"/>
          <p14:tracePt t="87314" x="5608638" y="6108700"/>
          <p14:tracePt t="87331" x="5600700" y="6108700"/>
          <p14:tracePt t="87348" x="5600700" y="6100763"/>
          <p14:tracePt t="87362" x="5594350" y="6094413"/>
          <p14:tracePt t="87379" x="5572125" y="6086475"/>
          <p14:tracePt t="87396" x="5551488" y="6080125"/>
          <p14:tracePt t="87413" x="5543550" y="6072188"/>
          <p14:tracePt t="87430" x="5514975" y="6065838"/>
          <p14:tracePt t="87434" x="5500688" y="6057900"/>
          <p14:tracePt t="87448" x="5480050" y="6051550"/>
          <p14:tracePt t="87465" x="5465763" y="6051550"/>
          <p14:tracePt t="87499" x="5457825" y="6043613"/>
          <p14:tracePt t="87516" x="5451475" y="6043613"/>
          <p14:tracePt t="87534" x="5451475" y="6037263"/>
          <p14:tracePt t="87550" x="5437188" y="6008688"/>
          <p14:tracePt t="87568" x="5437188" y="5986463"/>
          <p14:tracePt t="87585" x="5429250" y="5965825"/>
          <p14:tracePt t="87602" x="5422900" y="5922963"/>
          <p14:tracePt t="87620" x="5422900" y="5886450"/>
          <p14:tracePt t="87637" x="5414963" y="5851525"/>
          <p14:tracePt t="87654" x="5408613" y="5808663"/>
          <p14:tracePt t="87672" x="5408613" y="5757863"/>
          <p14:tracePt t="87688" x="5414963" y="5722938"/>
          <p14:tracePt t="87706" x="5414963" y="5657850"/>
          <p14:tracePt t="87723" x="5422900" y="5586413"/>
          <p14:tracePt t="87740" x="5429250" y="5537200"/>
          <p14:tracePt t="87757" x="5429250" y="5486400"/>
          <p14:tracePt t="87773" x="5443538" y="5457825"/>
          <p14:tracePt t="87776" x="5443538" y="5443538"/>
          <p14:tracePt t="87794" x="5451475" y="5429250"/>
          <p14:tracePt t="87808" x="5472113" y="5386388"/>
          <p14:tracePt t="87826" x="5494338" y="5357813"/>
          <p14:tracePt t="87843" x="5508625" y="5314950"/>
          <p14:tracePt t="87860" x="5557838" y="5251450"/>
          <p14:tracePt t="87863" x="5572125" y="5214938"/>
          <p14:tracePt t="87877" x="5600700" y="5143500"/>
          <p14:tracePt t="87894" x="5629275" y="5094288"/>
          <p14:tracePt t="87912" x="5657850" y="5057775"/>
          <p14:tracePt t="87929" x="5694363" y="4986338"/>
          <p14:tracePt t="87946" x="5722938" y="4943475"/>
          <p14:tracePt t="87964" x="5772150" y="4894263"/>
          <p14:tracePt t="87980" x="5808663" y="4872038"/>
          <p14:tracePt t="87997" x="5851525" y="4857750"/>
          <p14:tracePt t="88014" x="5886450" y="4843463"/>
          <p14:tracePt t="88032" x="5957888" y="4843463"/>
          <p14:tracePt t="88050" x="6029325" y="4829175"/>
          <p14:tracePt t="88066" x="6094413" y="4814888"/>
          <p14:tracePt t="88083" x="6122988" y="4814888"/>
          <p14:tracePt t="88101" x="6151563" y="4808538"/>
          <p14:tracePt t="88117" x="6194425" y="4808538"/>
          <p14:tracePt t="88120" x="6243638" y="4814888"/>
          <p14:tracePt t="88136" x="6286500" y="4837113"/>
          <p14:tracePt t="88152" x="6337300" y="4857750"/>
          <p14:tracePt t="88169" x="6380163" y="4879975"/>
          <p14:tracePt t="88186" x="6443663" y="4886325"/>
          <p14:tracePt t="88203" x="6465888" y="4894263"/>
          <p14:tracePt t="88222" x="6523038" y="4914900"/>
          <p14:tracePt t="88238" x="6537325" y="4922838"/>
          <p14:tracePt t="88255" x="6557963" y="4937125"/>
          <p14:tracePt t="88272" x="6586538" y="4972050"/>
          <p14:tracePt t="88290" x="6615113" y="5000625"/>
          <p14:tracePt t="88307" x="6657975" y="5065713"/>
          <p14:tracePt t="88324" x="6686550" y="5086350"/>
          <p14:tracePt t="88341" x="6708775" y="5108575"/>
          <p14:tracePt t="88358" x="6715125" y="5114925"/>
          <p14:tracePt t="88376" x="6737350" y="5129213"/>
          <p14:tracePt t="88394" x="6751638" y="5151438"/>
          <p14:tracePt t="88410" x="6765925" y="5172075"/>
          <p14:tracePt t="88427" x="6772275" y="5208588"/>
          <p14:tracePt t="88444" x="6786563" y="5237163"/>
          <p14:tracePt t="88461" x="6786563" y="5265738"/>
          <p14:tracePt t="88466" x="6786563" y="5272088"/>
          <p14:tracePt t="88479" x="6786563" y="5280025"/>
          <p14:tracePt t="88496" x="6786563" y="5294313"/>
          <p14:tracePt t="88513" x="6794500" y="5322888"/>
          <p14:tracePt t="88530" x="6794500" y="5337175"/>
          <p14:tracePt t="88547" x="6794500" y="5351463"/>
          <p14:tracePt t="88564" x="6794500" y="5380038"/>
          <p14:tracePt t="88581" x="6794500" y="5386388"/>
          <p14:tracePt t="88602" x="6794500" y="5394325"/>
          <p14:tracePt t="88616" x="6794500" y="5408613"/>
          <p14:tracePt t="88633" x="6794500" y="5422900"/>
          <p14:tracePt t="88637" x="6794500" y="5429250"/>
          <p14:tracePt t="88650" x="6786563" y="5443538"/>
          <p14:tracePt t="88668" x="6780213" y="5451475"/>
          <p14:tracePt t="88685" x="6780213" y="5457825"/>
          <p14:tracePt t="88702" x="6765925" y="5472113"/>
          <p14:tracePt t="88720" x="6765925" y="5480050"/>
          <p14:tracePt t="88737" x="6757988" y="5486400"/>
          <p14:tracePt t="88754" x="6757988" y="5494338"/>
          <p14:tracePt t="88771" x="6751638" y="5494338"/>
          <p14:tracePt t="88788" x="6737350" y="5500688"/>
          <p14:tracePt t="88806" x="6723063" y="5514975"/>
          <p14:tracePt t="88824" x="6723063" y="5522913"/>
          <p14:tracePt t="88840" x="6715125" y="5529263"/>
          <p14:tracePt t="88857" x="6700838" y="5551488"/>
          <p14:tracePt t="88874" x="6694488" y="5557838"/>
          <p14:tracePt t="88891" x="6680200" y="5557838"/>
          <p14:tracePt t="88895" x="6665913" y="5557838"/>
          <p14:tracePt t="88908" x="6643688" y="5572125"/>
          <p14:tracePt t="88925" x="6623050" y="5572125"/>
          <p14:tracePt t="88944" x="6600825" y="5572125"/>
          <p14:tracePt t="88960" x="6565900" y="5572125"/>
          <p14:tracePt t="88977" x="6529388" y="5580063"/>
          <p14:tracePt t="88994" x="6480175" y="5600700"/>
          <p14:tracePt t="89011" x="6443663" y="5608638"/>
          <p14:tracePt t="89028" x="6437313" y="5608638"/>
          <p14:tracePt t="89046" x="6429375" y="5614988"/>
          <p14:tracePt t="89080" x="6423025" y="5614988"/>
          <p14:tracePt t="89214" x="6423025" y="5608638"/>
          <p14:tracePt t="89237" x="6415088" y="5600700"/>
          <p14:tracePt t="89253" x="6415088" y="5594350"/>
          <p14:tracePt t="89260" x="6415088" y="5586413"/>
          <p14:tracePt t="89269" x="6415088" y="5580063"/>
          <p14:tracePt t="89286" x="6415088" y="5565775"/>
          <p14:tracePt t="89304" x="6415088" y="5557838"/>
          <p14:tracePt t="89321" x="6415088" y="5543550"/>
          <p14:tracePt t="89338" x="6415088" y="5529263"/>
          <p14:tracePt t="89355" x="6415088" y="5522913"/>
          <p14:tracePt t="89372" x="6415088" y="5514975"/>
          <p14:tracePt t="89389" x="6415088" y="5508625"/>
          <p14:tracePt t="89407" x="6415088" y="5494338"/>
          <p14:tracePt t="89424" x="6415088" y="5480050"/>
          <p14:tracePt t="89441" x="6415088" y="5451475"/>
          <p14:tracePt t="89458" x="6415088" y="5429250"/>
          <p14:tracePt t="89476" x="6415088" y="5414963"/>
          <p14:tracePt t="89493" x="6415088" y="5408613"/>
          <p14:tracePt t="89510" x="6415088" y="5400675"/>
          <p14:tracePt t="94910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연결된 구조의 특징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76545" y="1493785"/>
                <a:ext cx="8289630" cy="478223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ko-KR" altLang="en-US" dirty="0"/>
                  <a:t>중간에 자료를 삽입하거나 삭제하는 것이 용이</a:t>
                </a: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ko-KR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n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번째 항목에 접근하는데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의 시간이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걸림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ko-KR" sz="20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ko-KR" sz="20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545" y="1493785"/>
                <a:ext cx="8289630" cy="4782235"/>
              </a:xfrm>
              <a:blipFill>
                <a:blip r:embed="rId4"/>
                <a:stretch>
                  <a:fillRect l="-956" t="-1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645" y="1898830"/>
            <a:ext cx="5715635" cy="34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493"/>
    </mc:Choice>
    <mc:Fallback xmlns="">
      <p:transition spd="slow" advTm="18049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70" x="6986588" y="4137025"/>
          <p14:tracePt t="1843" x="6972300" y="4094163"/>
          <p14:tracePt t="1851" x="6965950" y="4043363"/>
          <p14:tracePt t="1858" x="6958013" y="3994150"/>
          <p14:tracePt t="1866" x="6951663" y="3971925"/>
          <p14:tracePt t="1881" x="6937375" y="3914775"/>
          <p14:tracePt t="1898" x="6923088" y="3857625"/>
          <p14:tracePt t="1915" x="6900863" y="3800475"/>
          <p14:tracePt t="1931" x="6894513" y="3765550"/>
          <p14:tracePt t="1951" x="6886575" y="3729038"/>
          <p14:tracePt t="1965" x="6880225" y="3700463"/>
          <p14:tracePt t="1981" x="6865938" y="3629025"/>
          <p14:tracePt t="1998" x="6829425" y="3479800"/>
          <p14:tracePt t="2014" x="6800850" y="3365500"/>
          <p14:tracePt t="2031" x="6765925" y="3279775"/>
          <p14:tracePt t="2048" x="6743700" y="3194050"/>
          <p14:tracePt t="2052" x="6729413" y="3171825"/>
          <p14:tracePt t="2064" x="6723063" y="3157538"/>
          <p14:tracePt t="2081" x="6715125" y="3122613"/>
          <p14:tracePt t="2099" x="6708775" y="3094038"/>
          <p14:tracePt t="2115" x="6708775" y="3079750"/>
          <p14:tracePt t="2131" x="6708775" y="3057525"/>
          <p14:tracePt t="2148" x="6708775" y="3036888"/>
          <p14:tracePt t="2165" x="6729413" y="2994025"/>
          <p14:tracePt t="2181" x="6751638" y="2957513"/>
          <p14:tracePt t="2198" x="6808788" y="2879725"/>
          <p14:tracePt t="2214" x="6886575" y="2786063"/>
          <p14:tracePt t="2231" x="6965950" y="2722563"/>
          <p14:tracePt t="2249" x="7100888" y="2651125"/>
          <p14:tracePt t="2264" x="7194550" y="2593975"/>
          <p14:tracePt t="2281" x="7286625" y="2565400"/>
          <p14:tracePt t="2298" x="7337425" y="2551113"/>
          <p14:tracePt t="2314" x="7343775" y="2543175"/>
          <p14:tracePt t="2331" x="7358063" y="2543175"/>
          <p14:tracePt t="2349" x="7366000" y="2543175"/>
          <p14:tracePt t="2352" x="7372350" y="2543175"/>
          <p14:tracePt t="2369" x="7380288" y="2543175"/>
          <p14:tracePt t="2381" x="7394575" y="2536825"/>
          <p14:tracePt t="2398" x="7415213" y="2528888"/>
          <p14:tracePt t="2415" x="7429500" y="2528888"/>
          <p14:tracePt t="2431" x="7443788" y="2528888"/>
          <p14:tracePt t="2448" x="7451725" y="2528888"/>
          <p14:tracePt t="2464" x="7466013" y="2528888"/>
          <p14:tracePt t="2481" x="7486650" y="2528888"/>
          <p14:tracePt t="2498" x="7500938" y="2528888"/>
          <p14:tracePt t="2515" x="7566025" y="2536825"/>
          <p14:tracePt t="2531" x="7615238" y="2551113"/>
          <p14:tracePt t="2548" x="7643813" y="2551113"/>
          <p14:tracePt t="2569" x="7651750" y="2551113"/>
          <p14:tracePt t="2583" x="7651750" y="2557463"/>
          <p14:tracePt t="2608" x="7658100" y="2565400"/>
          <p14:tracePt t="2617" x="7658100" y="2571750"/>
          <p14:tracePt t="2631" x="7666038" y="2579688"/>
          <p14:tracePt t="2647" x="7672388" y="2593975"/>
          <p14:tracePt t="2664" x="7680325" y="2600325"/>
          <p14:tracePt t="2681" x="7680325" y="2608263"/>
          <p14:tracePt t="2699" x="7686675" y="2614613"/>
          <p14:tracePt t="2714" x="7694613" y="2622550"/>
          <p14:tracePt t="2731" x="7694613" y="2628900"/>
          <p14:tracePt t="2748" x="7700963" y="2628900"/>
          <p14:tracePt t="2944" x="7694613" y="2628900"/>
          <p14:tracePt t="2952" x="7680325" y="2622550"/>
          <p14:tracePt t="2959" x="7672388" y="2614613"/>
          <p14:tracePt t="2968" x="7666038" y="2614613"/>
          <p14:tracePt t="2983" x="7658100" y="2608263"/>
          <p14:tracePt t="6185" x="7651750" y="2608263"/>
          <p14:tracePt t="6211" x="7643813" y="2608263"/>
          <p14:tracePt t="6217" x="7615238" y="2614613"/>
          <p14:tracePt t="6229" x="7543800" y="2628900"/>
          <p14:tracePt t="6247" x="7366000" y="2671763"/>
          <p14:tracePt t="6263" x="7186613" y="2700338"/>
          <p14:tracePt t="6280" x="7008813" y="2779713"/>
          <p14:tracePt t="6297" x="6794500" y="2865438"/>
          <p14:tracePt t="6313" x="6651625" y="2971800"/>
          <p14:tracePt t="6330" x="6457950" y="3036888"/>
          <p14:tracePt t="6348" x="6272213" y="3114675"/>
          <p14:tracePt t="6363" x="5994400" y="3157538"/>
          <p14:tracePt t="6379" x="5672138" y="3236913"/>
          <p14:tracePt t="6381" x="5551488" y="3271838"/>
          <p14:tracePt t="6396" x="5257800" y="3351213"/>
          <p14:tracePt t="6413" x="4914900" y="3429000"/>
          <p14:tracePt t="6430" x="4614863" y="3486150"/>
          <p14:tracePt t="6446" x="4343400" y="3565525"/>
          <p14:tracePt t="6463" x="4008438" y="3657600"/>
          <p14:tracePt t="6479" x="3765550" y="3700463"/>
          <p14:tracePt t="6499" x="3600450" y="3708400"/>
          <p14:tracePt t="6513" x="3486150" y="3700463"/>
          <p14:tracePt t="6530" x="3414713" y="3679825"/>
          <p14:tracePt t="6546" x="3271838" y="3665538"/>
          <p14:tracePt t="6563" x="3151188" y="3608388"/>
          <p14:tracePt t="6567" x="3094038" y="3594100"/>
          <p14:tracePt t="6579" x="3000375" y="3571875"/>
          <p14:tracePt t="6596" x="2894013" y="3536950"/>
          <p14:tracePt t="6613" x="2765425" y="3508375"/>
          <p14:tracePt t="6630" x="2651125" y="3500438"/>
          <p14:tracePt t="6634" x="2571750" y="3486150"/>
          <p14:tracePt t="6646" x="2493963" y="3471863"/>
          <p14:tracePt t="6663" x="2422525" y="3457575"/>
          <p14:tracePt t="6679" x="2365375" y="3451225"/>
          <p14:tracePt t="6696" x="2343150" y="3451225"/>
          <p14:tracePt t="6713" x="2322513" y="3451225"/>
          <p14:tracePt t="6729" x="2314575" y="3451225"/>
          <p14:tracePt t="6747" x="2293938" y="3443288"/>
          <p14:tracePt t="6764" x="2286000" y="3436938"/>
          <p14:tracePt t="6780" x="2257425" y="3422650"/>
          <p14:tracePt t="6799" x="2228850" y="3408363"/>
          <p14:tracePt t="6813" x="2200275" y="3386138"/>
          <p14:tracePt t="6830" x="2179638" y="3379788"/>
          <p14:tracePt t="6846" x="2165350" y="3365500"/>
          <p14:tracePt t="6863" x="2136775" y="3357563"/>
          <p14:tracePt t="6880" x="2136775" y="3351213"/>
          <p14:tracePt t="6897" x="2128838" y="3343275"/>
          <p14:tracePt t="6952" x="2122488" y="3343275"/>
          <p14:tracePt t="6959" x="2122488" y="3336925"/>
          <p14:tracePt t="6967" x="2122488" y="3322638"/>
          <p14:tracePt t="6979" x="2114550" y="3308350"/>
          <p14:tracePt t="6996" x="2114550" y="3271838"/>
          <p14:tracePt t="7013" x="2114550" y="3257550"/>
          <p14:tracePt t="7029" x="2114550" y="3236913"/>
          <p14:tracePt t="7046" x="2114550" y="3222625"/>
          <p14:tracePt t="7063" x="2114550" y="3208338"/>
          <p14:tracePt t="7068" x="2122488" y="3200400"/>
          <p14:tracePt t="7079" x="2122488" y="3194050"/>
          <p14:tracePt t="7097" x="2122488" y="3179763"/>
          <p14:tracePt t="7113" x="2122488" y="3165475"/>
          <p14:tracePt t="7130" x="2128838" y="3136900"/>
          <p14:tracePt t="7147" x="2128838" y="3071813"/>
          <p14:tracePt t="7163" x="2128838" y="3014663"/>
          <p14:tracePt t="7180" x="2128838" y="2965450"/>
          <p14:tracePt t="7196" x="2122488" y="2922588"/>
          <p14:tracePt t="7212" x="2114550" y="2836863"/>
          <p14:tracePt t="7229" x="2100263" y="2771775"/>
          <p14:tracePt t="7247" x="2071688" y="2636838"/>
          <p14:tracePt t="7263" x="2057400" y="2557463"/>
          <p14:tracePt t="7279" x="2043113" y="2465388"/>
          <p14:tracePt t="7296" x="2036763" y="2422525"/>
          <p14:tracePt t="7313" x="2014538" y="2365375"/>
          <p14:tracePt t="7329" x="2014538" y="2322513"/>
          <p14:tracePt t="7346" x="2008188" y="2286000"/>
          <p14:tracePt t="7363" x="2000250" y="2271713"/>
          <p14:tracePt t="7381" x="2000250" y="2265363"/>
          <p14:tracePt t="7740" x="2000250" y="2271713"/>
          <p14:tracePt t="7756" x="1993900" y="2271713"/>
          <p14:tracePt t="7765" x="1993900" y="2279650"/>
          <p14:tracePt t="7771" x="1993900" y="2293938"/>
          <p14:tracePt t="7781" x="1985963" y="2308225"/>
          <p14:tracePt t="7796" x="1985963" y="2328863"/>
          <p14:tracePt t="7812" x="1985963" y="2365375"/>
          <p14:tracePt t="7831" x="1985963" y="2393950"/>
          <p14:tracePt t="7846" x="1985963" y="2414588"/>
          <p14:tracePt t="7863" x="1985963" y="2428875"/>
          <p14:tracePt t="7880" x="1985963" y="2451100"/>
          <p14:tracePt t="7896" x="1985963" y="2479675"/>
          <p14:tracePt t="7913" x="1985963" y="2486025"/>
          <p14:tracePt t="7929" x="1985963" y="2528888"/>
          <p14:tracePt t="7946" x="1979613" y="2571750"/>
          <p14:tracePt t="7962" x="1979613" y="2622550"/>
          <p14:tracePt t="7980" x="1979613" y="2657475"/>
          <p14:tracePt t="7997" x="1979613" y="2722563"/>
          <p14:tracePt t="8013" x="1979613" y="2751138"/>
          <p14:tracePt t="8029" x="1979613" y="2779713"/>
          <p14:tracePt t="8046" x="1979613" y="2786063"/>
          <p14:tracePt t="8062" x="1979613" y="2808288"/>
          <p14:tracePt t="8079" x="1979613" y="2814638"/>
          <p14:tracePt t="8096" x="1979613" y="2828925"/>
          <p14:tracePt t="8112" x="1979613" y="2843213"/>
          <p14:tracePt t="8116" x="1979613" y="2851150"/>
          <p14:tracePt t="8129" x="1979613" y="2871788"/>
          <p14:tracePt t="8146" x="1979613" y="2908300"/>
          <p14:tracePt t="8163" x="1985963" y="2951163"/>
          <p14:tracePt t="8179" x="1985963" y="2965450"/>
          <p14:tracePt t="8196" x="1985963" y="2994025"/>
          <p14:tracePt t="8212" x="1985963" y="3022600"/>
          <p14:tracePt t="8229" x="1985963" y="3028950"/>
          <p14:tracePt t="8245" x="1985963" y="3036888"/>
          <p14:tracePt t="8351" x="1985963" y="3043238"/>
          <p14:tracePt t="8436" x="1985963" y="3051175"/>
          <p14:tracePt t="8896" x="1979613" y="3051175"/>
          <p14:tracePt t="9887" x="1979613" y="3057525"/>
          <p14:tracePt t="9905" x="1979613" y="3065463"/>
          <p14:tracePt t="9943" x="1979613" y="3071813"/>
          <p14:tracePt t="9951" x="1985963" y="3071813"/>
          <p14:tracePt t="9973" x="1985963" y="3079750"/>
          <p14:tracePt t="9990" x="1993900" y="3079750"/>
          <p14:tracePt t="9999" x="2000250" y="3079750"/>
          <p14:tracePt t="10035" x="2000250" y="3086100"/>
          <p14:tracePt t="10130" x="2000250" y="3094038"/>
          <p14:tracePt t="10154" x="2008188" y="3094038"/>
          <p14:tracePt t="10178" x="2008188" y="3100388"/>
          <p14:tracePt t="10187" x="2022475" y="3100388"/>
          <p14:tracePt t="10202" x="2028825" y="3108325"/>
          <p14:tracePt t="10212" x="2036763" y="3114675"/>
          <p14:tracePt t="10228" x="2043113" y="3128963"/>
          <p14:tracePt t="10245" x="2057400" y="3136900"/>
          <p14:tracePt t="10262" x="2065338" y="3143250"/>
          <p14:tracePt t="10279" x="2079625" y="3157538"/>
          <p14:tracePt t="10312" x="2085975" y="3157538"/>
          <p14:tracePt t="10334" x="2085975" y="3165475"/>
          <p14:tracePt t="10616" x="2085975" y="3157538"/>
          <p14:tracePt t="10645" x="2079625" y="3157538"/>
          <p14:tracePt t="10670" x="2079625" y="3151188"/>
          <p14:tracePt t="10677" x="2071688" y="3151188"/>
          <p14:tracePt t="10693" x="2071688" y="3143250"/>
          <p14:tracePt t="10701" x="2071688" y="3136900"/>
          <p14:tracePt t="10711" x="2065338" y="3136900"/>
          <p14:tracePt t="10728" x="2065338" y="3128963"/>
          <p14:tracePt t="10772" x="2065338" y="3122613"/>
          <p14:tracePt t="10826" x="2051050" y="3122613"/>
          <p14:tracePt t="10842" x="2051050" y="3114675"/>
          <p14:tracePt t="10849" x="2043113" y="3114675"/>
          <p14:tracePt t="10861" x="2043113" y="3108325"/>
          <p14:tracePt t="10878" x="2043113" y="3094038"/>
          <p14:tracePt t="11445" x="2051050" y="3094038"/>
          <p14:tracePt t="11466" x="2051050" y="3100388"/>
          <p14:tracePt t="11473" x="2065338" y="3100388"/>
          <p14:tracePt t="11481" x="2071688" y="3100388"/>
          <p14:tracePt t="11495" x="2079625" y="3108325"/>
          <p14:tracePt t="11511" x="2085975" y="3108325"/>
          <p14:tracePt t="11528" x="2100263" y="3108325"/>
          <p14:tracePt t="11576" x="2108200" y="3108325"/>
          <p14:tracePt t="11591" x="2114550" y="3108325"/>
          <p14:tracePt t="11771" x="2114550" y="3114675"/>
          <p14:tracePt t="11786" x="2114550" y="3122613"/>
          <p14:tracePt t="11793" x="2114550" y="3128963"/>
          <p14:tracePt t="11801" x="2114550" y="3136900"/>
          <p14:tracePt t="11818" x="2114550" y="3143250"/>
          <p14:tracePt t="11828" x="2114550" y="3157538"/>
          <p14:tracePt t="11845" x="2114550" y="3165475"/>
          <p14:tracePt t="11865" x="2114550" y="3171825"/>
          <p14:tracePt t="11897" x="2114550" y="3179763"/>
          <p14:tracePt t="12067" x="2128838" y="3179763"/>
          <p14:tracePt t="12077" x="2136775" y="3179763"/>
          <p14:tracePt t="12083" x="2143125" y="3179763"/>
          <p14:tracePt t="12100" x="2151063" y="3179763"/>
          <p14:tracePt t="12111" x="2157413" y="3179763"/>
          <p14:tracePt t="12138" x="2165350" y="3179763"/>
          <p14:tracePt t="12154" x="2171700" y="3179763"/>
          <p14:tracePt t="12215" x="2179638" y="3179763"/>
          <p14:tracePt t="12224" x="2185988" y="3179763"/>
          <p14:tracePt t="12241" x="2193925" y="3179763"/>
          <p14:tracePt t="12248" x="2200275" y="3179763"/>
          <p14:tracePt t="12421" x="2214563" y="3179763"/>
          <p14:tracePt t="12427" x="2222500" y="3179763"/>
          <p14:tracePt t="12441" x="2228850" y="3179763"/>
          <p14:tracePt t="12458" x="2236788" y="3179763"/>
          <p14:tracePt t="12465" x="2243138" y="3179763"/>
          <p14:tracePt t="12477" x="2251075" y="3179763"/>
          <p14:tracePt t="12494" x="2265363" y="3179763"/>
          <p14:tracePt t="12511" x="2271713" y="3179763"/>
          <p14:tracePt t="12535" x="2279650" y="3179763"/>
          <p14:tracePt t="12551" x="2286000" y="3179763"/>
          <p14:tracePt t="12561" x="2293938" y="3179763"/>
          <p14:tracePt t="12577" x="2308225" y="3179763"/>
          <p14:tracePt t="12594" x="2322513" y="3179763"/>
          <p14:tracePt t="12801" x="2314575" y="3179763"/>
          <p14:tracePt t="12982" x="2314575" y="3171825"/>
          <p14:tracePt t="13145" x="2314575" y="3165475"/>
          <p14:tracePt t="13154" x="2322513" y="3165475"/>
          <p14:tracePt t="13177" x="2328863" y="3165475"/>
          <p14:tracePt t="13186" x="2328863" y="3157538"/>
          <p14:tracePt t="13195" x="2336800" y="3157538"/>
          <p14:tracePt t="13211" x="2343150" y="3157538"/>
          <p14:tracePt t="13256" x="2351088" y="3157538"/>
          <p14:tracePt t="13265" x="2357438" y="3151188"/>
          <p14:tracePt t="13271" x="2365375" y="3151188"/>
          <p14:tracePt t="13285" x="2371725" y="3151188"/>
          <p14:tracePt t="13294" x="2379663" y="3151188"/>
          <p14:tracePt t="13311" x="2386013" y="3151188"/>
          <p14:tracePt t="13328" x="2393950" y="3143250"/>
          <p14:tracePt t="13360" x="2400300" y="3143250"/>
          <p14:tracePt t="13466" x="2408238" y="3143250"/>
          <p14:tracePt t="13473" x="2414588" y="3143250"/>
          <p14:tracePt t="13498" x="2422525" y="3143250"/>
          <p14:tracePt t="13505" x="2428875" y="3143250"/>
          <p14:tracePt t="13521" x="2436813" y="3143250"/>
          <p14:tracePt t="13631" x="2443163" y="3143250"/>
          <p14:tracePt t="13663" x="2451100" y="3143250"/>
          <p14:tracePt t="13669" x="2457450" y="3143250"/>
          <p14:tracePt t="13686" x="2465388" y="3143250"/>
          <p14:tracePt t="13699" x="2471738" y="3143250"/>
          <p14:tracePt t="13732" x="2479675" y="3143250"/>
          <p14:tracePt t="13765" x="2486025" y="3143250"/>
          <p14:tracePt t="13801" x="2493963" y="3143250"/>
          <p14:tracePt t="13843" x="2500313" y="3143250"/>
          <p14:tracePt t="13863" x="2508250" y="3143250"/>
          <p14:tracePt t="13871" x="2514600" y="3143250"/>
          <p14:tracePt t="13880" x="2522538" y="3143250"/>
          <p14:tracePt t="13894" x="2528888" y="3143250"/>
          <p14:tracePt t="13911" x="2551113" y="3143250"/>
          <p14:tracePt t="13928" x="2565400" y="3143250"/>
          <p14:tracePt t="13944" x="2571750" y="3143250"/>
          <p14:tracePt t="13960" x="2593975" y="3151188"/>
          <p14:tracePt t="13977" x="2614613" y="3151188"/>
          <p14:tracePt t="13994" x="2657475" y="3165475"/>
          <p14:tracePt t="14011" x="2679700" y="3171825"/>
          <p14:tracePt t="14028" x="2708275" y="3171825"/>
          <p14:tracePt t="14061" x="2714625" y="3171825"/>
          <p14:tracePt t="14077" x="2722563" y="3171825"/>
          <p14:tracePt t="14094" x="2728913" y="3171825"/>
          <p14:tracePt t="14111" x="2736850" y="3171825"/>
          <p14:tracePt t="14127" x="2751138" y="3171825"/>
          <p14:tracePt t="14145" x="2765425" y="3171825"/>
          <p14:tracePt t="14171" x="2771775" y="3171825"/>
          <p14:tracePt t="14256" x="2779713" y="3179763"/>
          <p14:tracePt t="14264" x="2786063" y="3179763"/>
          <p14:tracePt t="14295" x="2794000" y="3179763"/>
          <p14:tracePt t="14302" x="2800350" y="3179763"/>
          <p14:tracePt t="14317" x="2808288" y="3179763"/>
          <p14:tracePt t="14327" x="2814638" y="3179763"/>
          <p14:tracePt t="14344" x="2822575" y="3179763"/>
          <p14:tracePt t="14360" x="2828925" y="3186113"/>
          <p14:tracePt t="14638" x="2836863" y="3186113"/>
          <p14:tracePt t="14661" x="2843213" y="3194050"/>
          <p14:tracePt t="14669" x="2851150" y="3194050"/>
          <p14:tracePt t="14683" x="2857500" y="3194050"/>
          <p14:tracePt t="14708" x="2871788" y="3194050"/>
          <p14:tracePt t="14731" x="2879725" y="3200400"/>
          <p14:tracePt t="14739" x="2894013" y="3200400"/>
          <p14:tracePt t="14749" x="2900363" y="3200400"/>
          <p14:tracePt t="14761" x="2908300" y="3200400"/>
          <p14:tracePt t="14777" x="2943225" y="3200400"/>
          <p14:tracePt t="14793" x="2957513" y="3200400"/>
          <p14:tracePt t="14810" x="2986088" y="3200400"/>
          <p14:tracePt t="14827" x="3000375" y="3200400"/>
          <p14:tracePt t="14844" x="3008313" y="3200400"/>
          <p14:tracePt t="14860" x="3014663" y="3200400"/>
          <p14:tracePt t="14878" x="3022600" y="3200400"/>
          <p14:tracePt t="14878" x="3028950" y="3200400"/>
          <p14:tracePt t="14894" x="3036888" y="3200400"/>
          <p14:tracePt t="14911" x="3051175" y="3200400"/>
          <p14:tracePt t="14927" x="3057525" y="3200400"/>
          <p14:tracePt t="14957" x="3065463" y="3200400"/>
          <p14:tracePt t="14965" x="3065463" y="3194050"/>
          <p14:tracePt t="14981" x="3071813" y="3194050"/>
          <p14:tracePt t="14997" x="3079750" y="3194050"/>
          <p14:tracePt t="15019" x="3086100" y="3194050"/>
          <p14:tracePt t="15036" x="3094038" y="3194050"/>
          <p14:tracePt t="15131" x="3100388" y="3194050"/>
          <p14:tracePt t="15162" x="3108325" y="3186113"/>
          <p14:tracePt t="15536" x="3100388" y="3186113"/>
          <p14:tracePt t="15544" x="3094038" y="3186113"/>
          <p14:tracePt t="15560" x="3071813" y="3186113"/>
          <p14:tracePt t="15567" x="3057525" y="3186113"/>
          <p14:tracePt t="15577" x="3051175" y="3186113"/>
          <p14:tracePt t="15593" x="3022600" y="3186113"/>
          <p14:tracePt t="15611" x="3022600" y="3179763"/>
          <p14:tracePt t="15627" x="3008313" y="3179763"/>
          <p14:tracePt t="15643" x="2994025" y="3179763"/>
          <p14:tracePt t="15660" x="2979738" y="3179763"/>
          <p14:tracePt t="15677" x="2957513" y="3179763"/>
          <p14:tracePt t="15694" x="2936875" y="3171825"/>
          <p14:tracePt t="15710" x="2914650" y="3157538"/>
          <p14:tracePt t="15727" x="2894013" y="3143250"/>
          <p14:tracePt t="15743" x="2886075" y="3143250"/>
          <p14:tracePt t="15835" x="2879725" y="3143250"/>
          <p14:tracePt t="15920" x="2871788" y="3143250"/>
          <p14:tracePt t="15950" x="2871788" y="3136900"/>
          <p14:tracePt t="16277" x="2871788" y="3143250"/>
          <p14:tracePt t="16293" x="2879725" y="3143250"/>
          <p14:tracePt t="16310" x="2886075" y="3143250"/>
          <p14:tracePt t="16317" x="2900363" y="3143250"/>
          <p14:tracePt t="16327" x="2900363" y="3151188"/>
          <p14:tracePt t="16344" x="2914650" y="3151188"/>
          <p14:tracePt t="16360" x="2936875" y="3157538"/>
          <p14:tracePt t="16376" x="2951163" y="3157538"/>
          <p14:tracePt t="16393" x="2971800" y="3157538"/>
          <p14:tracePt t="16410" x="2986088" y="3157538"/>
          <p14:tracePt t="16426" x="3008313" y="3157538"/>
          <p14:tracePt t="16443" x="3014663" y="3157538"/>
          <p14:tracePt t="16465" x="3022600" y="3157538"/>
          <p14:tracePt t="16476" x="3028950" y="3157538"/>
          <p14:tracePt t="16493" x="3036888" y="3157538"/>
          <p14:tracePt t="16514" x="3051175" y="3157538"/>
          <p14:tracePt t="16529" x="3057525" y="3157538"/>
          <p14:tracePt t="16569" x="3065463" y="3157538"/>
          <p14:tracePt t="16584" x="3071813" y="3157538"/>
          <p14:tracePt t="16592" x="3079750" y="3157538"/>
          <p14:tracePt t="16614" x="3086100" y="3157538"/>
          <p14:tracePt t="17755" x="3079750" y="3157538"/>
          <p14:tracePt t="17762" x="3071813" y="3157538"/>
          <p14:tracePt t="17769" x="3057525" y="3157538"/>
          <p14:tracePt t="17785" x="3051175" y="3157538"/>
          <p14:tracePt t="17795" x="3051175" y="3151188"/>
          <p14:tracePt t="17810" x="3036888" y="3151188"/>
          <p14:tracePt t="17826" x="3028950" y="3151188"/>
          <p14:tracePt t="17843" x="3014663" y="3151188"/>
          <p14:tracePt t="17859" x="2986088" y="3151188"/>
          <p14:tracePt t="17876" x="2971800" y="3157538"/>
          <p14:tracePt t="17893" x="2957513" y="3165475"/>
          <p14:tracePt t="17896" x="2943225" y="3171825"/>
          <p14:tracePt t="17909" x="2928938" y="3171825"/>
          <p14:tracePt t="17926" x="2914650" y="3171825"/>
          <p14:tracePt t="17942" x="2908300" y="3171825"/>
          <p14:tracePt t="17975" x="2900363" y="3171825"/>
          <p14:tracePt t="17992" x="2894013" y="3171825"/>
          <p14:tracePt t="18009" x="2879725" y="3171825"/>
          <p14:tracePt t="18026" x="2871788" y="3171825"/>
          <p14:tracePt t="18176" x="2879725" y="3171825"/>
          <p14:tracePt t="18192" x="2894013" y="3171825"/>
          <p14:tracePt t="18209" x="2900363" y="3171825"/>
          <p14:tracePt t="18215" x="2908300" y="3179763"/>
          <p14:tracePt t="18226" x="2914650" y="3179763"/>
          <p14:tracePt t="18242" x="2928938" y="3179763"/>
          <p14:tracePt t="18260" x="2943225" y="3194050"/>
          <p14:tracePt t="18277" x="2957513" y="3194050"/>
          <p14:tracePt t="18292" x="2965450" y="3194050"/>
          <p14:tracePt t="18310" x="2971800" y="3194050"/>
          <p14:tracePt t="18326" x="2986088" y="3186113"/>
          <p14:tracePt t="18359" x="2994025" y="3186113"/>
          <p14:tracePt t="18380" x="3000375" y="3186113"/>
          <p14:tracePt t="18393" x="3008313" y="3186113"/>
          <p14:tracePt t="18409" x="3014663" y="3179763"/>
          <p14:tracePt t="18426" x="3022600" y="3179763"/>
          <p14:tracePt t="19036" x="3014663" y="3179763"/>
          <p14:tracePt t="19076" x="3008313" y="3179763"/>
          <p14:tracePt t="19081" x="3000375" y="3179763"/>
          <p14:tracePt t="19105" x="2994025" y="3179763"/>
          <p14:tracePt t="19121" x="2979738" y="3186113"/>
          <p14:tracePt t="19130" x="2971800" y="3186113"/>
          <p14:tracePt t="19142" x="2965450" y="3186113"/>
          <p14:tracePt t="19159" x="2951163" y="3194050"/>
          <p14:tracePt t="19176" x="2936875" y="3194050"/>
          <p14:tracePt t="19193" x="2900363" y="3194050"/>
          <p14:tracePt t="19209" x="2865438" y="3194050"/>
          <p14:tracePt t="19225" x="2843213" y="3194050"/>
          <p14:tracePt t="19242" x="2808288" y="3194050"/>
          <p14:tracePt t="19259" x="2765425" y="3186113"/>
          <p14:tracePt t="19276" x="2751138" y="3186113"/>
          <p14:tracePt t="19278" x="2743200" y="3186113"/>
          <p14:tracePt t="19293" x="2714625" y="3186113"/>
          <p14:tracePt t="19310" x="2693988" y="3186113"/>
          <p14:tracePt t="19326" x="2671763" y="3186113"/>
          <p14:tracePt t="19342" x="2651125" y="3171825"/>
          <p14:tracePt t="19359" x="2614613" y="3171825"/>
          <p14:tracePt t="19375" x="2600325" y="3165475"/>
          <p14:tracePt t="19392" x="2579688" y="3165475"/>
          <p14:tracePt t="19409" x="2565400" y="3165475"/>
          <p14:tracePt t="19427" x="2551113" y="3165475"/>
          <p14:tracePt t="19442" x="2536825" y="3165475"/>
          <p14:tracePt t="19459" x="2514600" y="3165475"/>
          <p14:tracePt t="19475" x="2500313" y="3165475"/>
          <p14:tracePt t="19492" x="2486025" y="3157538"/>
          <p14:tracePt t="19509" x="2457450" y="3157538"/>
          <p14:tracePt t="19525" x="2422525" y="3157538"/>
          <p14:tracePt t="19542" x="2393950" y="3151188"/>
          <p14:tracePt t="19559" x="2386013" y="3143250"/>
          <p14:tracePt t="19576" x="2343150" y="3143250"/>
          <p14:tracePt t="19592" x="2322513" y="3136900"/>
          <p14:tracePt t="19609" x="2293938" y="3136900"/>
          <p14:tracePt t="19626" x="2271713" y="3128963"/>
          <p14:tracePt t="19642" x="2243138" y="3122613"/>
          <p14:tracePt t="19644" x="2236788" y="3114675"/>
          <p14:tracePt t="19659" x="2228850" y="3114675"/>
          <p14:tracePt t="19675" x="2228850" y="3108325"/>
          <p14:tracePt t="19692" x="2222500" y="3100388"/>
          <p14:tracePt t="19710" x="2214563" y="3100388"/>
          <p14:tracePt t="19726" x="2208213" y="3100388"/>
          <p14:tracePt t="19742" x="2193925" y="3100388"/>
          <p14:tracePt t="19759" x="2185988" y="3100388"/>
          <p14:tracePt t="19776" x="2157413" y="3094038"/>
          <p14:tracePt t="19792" x="2151063" y="3086100"/>
          <p14:tracePt t="19809" x="2108200" y="3086100"/>
          <p14:tracePt t="19825" x="2079625" y="3079750"/>
          <p14:tracePt t="19842" x="2051050" y="3079750"/>
          <p14:tracePt t="19859" x="2028825" y="3071813"/>
          <p14:tracePt t="19876" x="2014538" y="3071813"/>
          <p14:tracePt t="19988" x="2008188" y="3071813"/>
          <p14:tracePt t="20482" x="2008188" y="3065463"/>
          <p14:tracePt t="20495" x="2008188" y="3051175"/>
          <p14:tracePt t="20503" x="2008188" y="3036888"/>
          <p14:tracePt t="20511" x="2008188" y="3028950"/>
          <p14:tracePt t="20525" x="2014538" y="3014663"/>
          <p14:tracePt t="20542" x="2014538" y="3000375"/>
          <p14:tracePt t="20558" x="2022475" y="2965450"/>
          <p14:tracePt t="20575" x="2022475" y="2951163"/>
          <p14:tracePt t="20580" x="2022475" y="2936875"/>
          <p14:tracePt t="20591" x="2022475" y="2928938"/>
          <p14:tracePt t="20609" x="2022475" y="2900363"/>
          <p14:tracePt t="20625" x="2022475" y="2857500"/>
          <p14:tracePt t="20642" x="2014538" y="2828925"/>
          <p14:tracePt t="20659" x="2014538" y="2771775"/>
          <p14:tracePt t="20675" x="2014538" y="2736850"/>
          <p14:tracePt t="20692" x="2022475" y="2714625"/>
          <p14:tracePt t="20833" x="2022475" y="2736850"/>
          <p14:tracePt t="20839" x="2022475" y="2779713"/>
          <p14:tracePt t="20847" x="2022475" y="2822575"/>
          <p14:tracePt t="20858" x="2008188" y="2865438"/>
          <p14:tracePt t="20875" x="2000250" y="2936875"/>
          <p14:tracePt t="20892" x="2000250" y="2986088"/>
          <p14:tracePt t="20909" x="2000250" y="3043238"/>
          <p14:tracePt t="20925" x="2000250" y="3065463"/>
          <p14:tracePt t="20942" x="2000250" y="3100388"/>
          <p14:tracePt t="20958" x="2000250" y="3128963"/>
          <p14:tracePt t="20975" x="2000250" y="3143250"/>
          <p14:tracePt t="20992" x="2000250" y="3151188"/>
          <p14:tracePt t="21008" x="2000250" y="3157538"/>
          <p14:tracePt t="23122" x="2008188" y="3157538"/>
          <p14:tracePt t="23129" x="2008188" y="3165475"/>
          <p14:tracePt t="23141" x="2014538" y="3165475"/>
          <p14:tracePt t="23158" x="2014538" y="3171825"/>
          <p14:tracePt t="23174" x="2014538" y="3179763"/>
          <p14:tracePt t="23209" x="2014538" y="3186113"/>
          <p14:tracePt t="23213" x="2014538" y="3194050"/>
          <p14:tracePt t="23224" x="2014538" y="3214688"/>
          <p14:tracePt t="23241" x="2014538" y="3257550"/>
          <p14:tracePt t="23258" x="2014538" y="3300413"/>
          <p14:tracePt t="23274" x="2014538" y="3343275"/>
          <p14:tracePt t="23291" x="2022475" y="3365500"/>
          <p14:tracePt t="23308" x="2051050" y="3408363"/>
          <p14:tracePt t="23324" x="2065338" y="3436938"/>
          <p14:tracePt t="23341" x="2071688" y="3451225"/>
          <p14:tracePt t="23357" x="2071688" y="3457575"/>
          <p14:tracePt t="23374" x="2079625" y="3471863"/>
          <p14:tracePt t="23392" x="2079625" y="3486150"/>
          <p14:tracePt t="23408" x="2085975" y="3500438"/>
          <p14:tracePt t="23425" x="2085975" y="3522663"/>
          <p14:tracePt t="23441" x="2085975" y="3529013"/>
          <p14:tracePt t="23457" x="2085975" y="3536950"/>
          <p14:tracePt t="23474" x="2093913" y="3551238"/>
          <p14:tracePt t="23490" x="2100263" y="3571875"/>
          <p14:tracePt t="23508" x="2100263" y="3579813"/>
          <p14:tracePt t="23524" x="2100263" y="3594100"/>
          <p14:tracePt t="23542" x="2108200" y="3608388"/>
          <p14:tracePt t="23544" x="2108200" y="3614738"/>
          <p14:tracePt t="23558" x="2108200" y="3643313"/>
          <p14:tracePt t="23574" x="2108200" y="3665538"/>
          <p14:tracePt t="23590" x="2114550" y="3679825"/>
          <p14:tracePt t="23607" x="2114550" y="3700463"/>
          <p14:tracePt t="23624" x="2122488" y="3708400"/>
          <p14:tracePt t="23640" x="2122488" y="3714750"/>
          <p14:tracePt t="23657" x="2122488" y="3722688"/>
          <p14:tracePt t="23700" x="2128838" y="3736975"/>
          <p14:tracePt t="23716" x="2128838" y="3743325"/>
          <p14:tracePt t="23721" x="2136775" y="3743325"/>
          <p14:tracePt t="23737" x="2136775" y="3757613"/>
          <p14:tracePt t="23745" x="2136775" y="3765550"/>
          <p14:tracePt t="23762" x="2143125" y="3771900"/>
          <p14:tracePt t="23774" x="2143125" y="3779838"/>
          <p14:tracePt t="23791" x="2143125" y="3800475"/>
          <p14:tracePt t="23808" x="2151063" y="3814763"/>
          <p14:tracePt t="23824" x="2151063" y="3822700"/>
          <p14:tracePt t="23934" x="2151063" y="3829050"/>
          <p14:tracePt t="23942" x="2157413" y="3829050"/>
          <p14:tracePt t="23958" x="2157413" y="3836988"/>
          <p14:tracePt t="23964" x="2157413" y="3843338"/>
          <p14:tracePt t="23975" x="2165350" y="3843338"/>
          <p14:tracePt t="23991" x="2165350" y="3851275"/>
          <p14:tracePt t="24007" x="2165350" y="3857625"/>
          <p14:tracePt t="24024" x="2165350" y="3865563"/>
          <p14:tracePt t="24041" x="2165350" y="3871913"/>
          <p14:tracePt t="24057" x="2171700" y="3879850"/>
          <p14:tracePt t="24074" x="2179638" y="3894138"/>
          <p14:tracePt t="24090" x="2179638" y="3900488"/>
          <p14:tracePt t="24107" x="2179638" y="3914775"/>
          <p14:tracePt t="24130" x="2179638" y="3922713"/>
          <p14:tracePt t="24141" x="2185988" y="3922713"/>
          <p14:tracePt t="24158" x="2185988" y="3929063"/>
          <p14:tracePt t="24184" x="2185988" y="3937000"/>
          <p14:tracePt t="24200" x="2185988" y="3943350"/>
          <p14:tracePt t="24247" x="2185988" y="3951288"/>
          <p14:tracePt t="24262" x="2193925" y="3965575"/>
          <p14:tracePt t="24278" x="2200275" y="3971925"/>
          <p14:tracePt t="24285" x="2200275" y="3979863"/>
          <p14:tracePt t="24294" x="2200275" y="3986213"/>
          <p14:tracePt t="24307" x="2208213" y="4000500"/>
          <p14:tracePt t="24324" x="2208213" y="4008438"/>
          <p14:tracePt t="24340" x="2214563" y="4022725"/>
          <p14:tracePt t="24357" x="2214563" y="4029075"/>
          <p14:tracePt t="24374" x="2214563" y="4037013"/>
          <p14:tracePt t="24390" x="2214563" y="4043363"/>
          <p14:tracePt t="24425" x="2214563" y="4057650"/>
          <p14:tracePt t="24441" x="2222500" y="4057650"/>
          <p14:tracePt t="24457" x="2222500" y="4065588"/>
          <p14:tracePt t="24490" x="2222500" y="4079875"/>
          <p14:tracePt t="24508" x="2222500" y="4086225"/>
          <p14:tracePt t="24524" x="2222500" y="4100513"/>
          <p14:tracePt t="24541" x="2208213" y="4129088"/>
          <p14:tracePt t="24557" x="2193925" y="4143375"/>
          <p14:tracePt t="24575" x="2193925" y="4165600"/>
          <p14:tracePt t="24590" x="2185988" y="4179888"/>
          <p14:tracePt t="24607" x="2179638" y="4179888"/>
          <p14:tracePt t="24624" x="2179638" y="4194175"/>
          <p14:tracePt t="24640" x="2165350" y="4208463"/>
          <p14:tracePt t="24657" x="2157413" y="4222750"/>
          <p14:tracePt t="24661" x="2151063" y="4229100"/>
          <p14:tracePt t="24673" x="2143125" y="4237038"/>
          <p14:tracePt t="24690" x="2143125" y="4265613"/>
          <p14:tracePt t="24707" x="2136775" y="4271963"/>
          <p14:tracePt t="24816" x="2128838" y="4271963"/>
          <p14:tracePt t="24831" x="2122488" y="4271963"/>
          <p14:tracePt t="24872" x="2114550" y="4271963"/>
          <p14:tracePt t="24886" x="2108200" y="4271963"/>
          <p14:tracePt t="24941" x="2100263" y="4271963"/>
          <p14:tracePt t="24949" x="2093913" y="4271963"/>
          <p14:tracePt t="24960" x="2093913" y="4265613"/>
          <p14:tracePt t="24973" x="2085975" y="4257675"/>
          <p14:tracePt t="24990" x="2079625" y="4257675"/>
          <p14:tracePt t="25007" x="2071688" y="4243388"/>
          <p14:tracePt t="25050" x="2071688" y="4237038"/>
          <p14:tracePt t="25073" x="2071688" y="4229100"/>
          <p14:tracePt t="25082" x="2071688" y="4208463"/>
          <p14:tracePt t="25090" x="2065338" y="4200525"/>
          <p14:tracePt t="25107" x="2065338" y="4194175"/>
          <p14:tracePt t="25123" x="2065338" y="4186238"/>
          <p14:tracePt t="25229" x="2065338" y="4171950"/>
          <p14:tracePt t="25237" x="2065338" y="4137025"/>
          <p14:tracePt t="25246" x="2065338" y="4094163"/>
          <p14:tracePt t="25257" x="2065338" y="4071938"/>
          <p14:tracePt t="25273" x="2079625" y="4014788"/>
          <p14:tracePt t="25291" x="2079625" y="3937000"/>
          <p14:tracePt t="25307" x="2079625" y="3894138"/>
          <p14:tracePt t="25324" x="2079625" y="3865563"/>
          <p14:tracePt t="25340" x="2079625" y="3843338"/>
          <p14:tracePt t="25357" x="2079625" y="3814763"/>
          <p14:tracePt t="25373" x="2079625" y="3794125"/>
          <p14:tracePt t="25390" x="2079625" y="3757613"/>
          <p14:tracePt t="25407" x="2079625" y="3700463"/>
          <p14:tracePt t="25411" x="2079625" y="3679825"/>
          <p14:tracePt t="25423" x="2071688" y="3657600"/>
          <p14:tracePt t="25441" x="2065338" y="3600450"/>
          <p14:tracePt t="25457" x="2065338" y="3594100"/>
          <p14:tracePt t="25474" x="2065338" y="3586163"/>
          <p14:tracePt t="25490" x="2065338" y="3579813"/>
          <p14:tracePt t="25507" x="2065338" y="3557588"/>
          <p14:tracePt t="25523" x="2065338" y="3536950"/>
          <p14:tracePt t="25540" x="2051050" y="3486150"/>
          <p14:tracePt t="25557" x="2036763" y="3436938"/>
          <p14:tracePt t="25574" x="2028825" y="3400425"/>
          <p14:tracePt t="25590" x="2022475" y="3343275"/>
          <p14:tracePt t="25607" x="2014538" y="3308350"/>
          <p14:tracePt t="25624" x="2008188" y="3279775"/>
          <p14:tracePt t="25640" x="2008188" y="3251200"/>
          <p14:tracePt t="25657" x="2000250" y="3243263"/>
          <p14:tracePt t="25691" x="2000250" y="3236913"/>
          <p14:tracePt t="25713" x="2000250" y="3222625"/>
          <p14:tracePt t="25723" x="1993900" y="3214688"/>
          <p14:tracePt t="25740" x="1979613" y="3186113"/>
          <p14:tracePt t="25758" x="1979613" y="3171825"/>
          <p14:tracePt t="25774" x="1971675" y="3157538"/>
          <p14:tracePt t="25790" x="1971675" y="3151188"/>
          <p14:tracePt t="25864" x="1971675" y="3143250"/>
          <p14:tracePt t="25964" x="1979613" y="3143250"/>
          <p14:tracePt t="25980" x="1985963" y="3143250"/>
          <p14:tracePt t="26011" x="1993900" y="3143250"/>
          <p14:tracePt t="26105" x="1993900" y="3136900"/>
          <p14:tracePt t="26119" x="1993900" y="3128963"/>
          <p14:tracePt t="26144" x="2000250" y="3128963"/>
          <p14:tracePt t="26200" x="2000250" y="3122613"/>
          <p14:tracePt t="26213" x="1993900" y="3122613"/>
          <p14:tracePt t="26222" x="1979613" y="3114675"/>
          <p14:tracePt t="26229" x="1951038" y="3108325"/>
          <p14:tracePt t="26240" x="1922463" y="3100388"/>
          <p14:tracePt t="26256" x="1879600" y="3094038"/>
          <p14:tracePt t="26273" x="1857375" y="3094038"/>
          <p14:tracePt t="26355" x="1836738" y="3094038"/>
          <p14:tracePt t="26364" x="1814513" y="3086100"/>
          <p14:tracePt t="26373" x="1785938" y="3079750"/>
          <p14:tracePt t="26390" x="1743075" y="3079750"/>
          <p14:tracePt t="26406" x="1700213" y="3079750"/>
          <p14:tracePt t="26409" x="1679575" y="3079750"/>
          <p14:tracePt t="26423" x="1665288" y="3079750"/>
          <p14:tracePt t="26440" x="1628775" y="3079750"/>
          <p14:tracePt t="26457" x="1600200" y="3086100"/>
          <p14:tracePt t="26567" x="1608138" y="3086100"/>
          <p14:tracePt t="26574" x="1628775" y="3086100"/>
          <p14:tracePt t="26581" x="1643063" y="3094038"/>
          <p14:tracePt t="26590" x="1665288" y="3100388"/>
          <p14:tracePt t="26606" x="1736725" y="3114675"/>
          <p14:tracePt t="26623" x="1843088" y="3136900"/>
          <p14:tracePt t="26640" x="1936750" y="3151188"/>
          <p14:tracePt t="26656" x="2085975" y="3165475"/>
          <p14:tracePt t="26673" x="2257425" y="3165475"/>
          <p14:tracePt t="26690" x="2343150" y="3165475"/>
          <p14:tracePt t="26707" x="2443163" y="3179763"/>
          <p14:tracePt t="26723" x="2514600" y="3179763"/>
          <p14:tracePt t="26740" x="2557463" y="3179763"/>
          <p14:tracePt t="26757" x="2608263" y="3186113"/>
          <p14:tracePt t="26773" x="2665413" y="3200400"/>
          <p14:tracePt t="26791" x="2728913" y="3200400"/>
          <p14:tracePt t="26807" x="2743200" y="3200400"/>
          <p14:tracePt t="26823" x="2751138" y="3200400"/>
          <p14:tracePt t="26902" x="2757488" y="3200400"/>
          <p14:tracePt t="26909" x="2765425" y="3194050"/>
          <p14:tracePt t="27045" x="2751138" y="3194050"/>
          <p14:tracePt t="27058" x="2728913" y="3194050"/>
          <p14:tracePt t="27066" x="2708275" y="3194050"/>
          <p14:tracePt t="27074" x="2671763" y="3194050"/>
          <p14:tracePt t="27090" x="2622550" y="3194050"/>
          <p14:tracePt t="27106" x="2557463" y="3194050"/>
          <p14:tracePt t="27123" x="2514600" y="3194050"/>
          <p14:tracePt t="27140" x="2465388" y="3194050"/>
          <p14:tracePt t="27157" x="2443163" y="3194050"/>
          <p14:tracePt t="27173" x="2422525" y="3194050"/>
          <p14:tracePt t="27191" x="2408238" y="3194050"/>
          <p14:tracePt t="27206" x="2393950" y="3194050"/>
          <p14:tracePt t="27224" x="2357438" y="3194050"/>
          <p14:tracePt t="27240" x="2336800" y="3194050"/>
          <p14:tracePt t="27256" x="2314575" y="3194050"/>
          <p14:tracePt t="27273" x="2293938" y="3194050"/>
          <p14:tracePt t="27464" x="2286000" y="3194050"/>
          <p14:tracePt t="27489" x="2271713" y="3194050"/>
          <p14:tracePt t="27495" x="2265363" y="3194050"/>
          <p14:tracePt t="27505" x="2257425" y="3194050"/>
          <p14:tracePt t="27523" x="2228850" y="3186113"/>
          <p14:tracePt t="27540" x="2214563" y="3186113"/>
          <p14:tracePt t="27557" x="2200275" y="3186113"/>
          <p14:tracePt t="27573" x="2193925" y="3186113"/>
          <p14:tracePt t="27590" x="2185988" y="3186113"/>
          <p14:tracePt t="27606" x="2179638" y="3186113"/>
          <p14:tracePt t="27623" x="2143125" y="3179763"/>
          <p14:tracePt t="27639" x="2093913" y="3179763"/>
          <p14:tracePt t="27656" x="2057400" y="3171825"/>
          <p14:tracePt t="27673" x="2028825" y="3171825"/>
          <p14:tracePt t="27674" x="2014538" y="3171825"/>
          <p14:tracePt t="27690" x="2000250" y="3171825"/>
          <p14:tracePt t="27706" x="1971675" y="3171825"/>
          <p14:tracePt t="27723" x="1965325" y="3171825"/>
          <p14:tracePt t="27739" x="1957388" y="3171825"/>
          <p14:tracePt t="27772" x="1943100" y="3171825"/>
          <p14:tracePt t="27790" x="1928813" y="3171825"/>
          <p14:tracePt t="27806" x="1885950" y="3165475"/>
          <p14:tracePt t="27823" x="1857375" y="3165475"/>
          <p14:tracePt t="27840" x="1843088" y="3157538"/>
          <p14:tracePt t="27856" x="1828800" y="3157538"/>
          <p14:tracePt t="28075" x="1836738" y="3157538"/>
          <p14:tracePt t="28090" x="1843088" y="3157538"/>
          <p14:tracePt t="28097" x="1857375" y="3157538"/>
          <p14:tracePt t="28107" x="1865313" y="3157538"/>
          <p14:tracePt t="28123" x="1871663" y="3157538"/>
          <p14:tracePt t="28140" x="1879600" y="3157538"/>
          <p14:tracePt t="28156" x="1900238" y="3157538"/>
          <p14:tracePt t="28172" x="1914525" y="3157538"/>
          <p14:tracePt t="28189" x="1928813" y="3157538"/>
          <p14:tracePt t="28207" x="1951038" y="3157538"/>
          <p14:tracePt t="28223" x="1965325" y="3157538"/>
          <p14:tracePt t="28239" x="1971675" y="3157538"/>
          <p14:tracePt t="28257" x="1979613" y="3157538"/>
          <p14:tracePt t="28363" x="1985963" y="3157538"/>
          <p14:tracePt t="29620" x="1993900" y="3157538"/>
          <p14:tracePt t="29629" x="2000250" y="3157538"/>
          <p14:tracePt t="29643" x="2014538" y="3157538"/>
          <p14:tracePt t="29659" x="2022475" y="3157538"/>
          <p14:tracePt t="29683" x="2028825" y="3157538"/>
          <p14:tracePt t="29690" x="2036763" y="3157538"/>
          <p14:tracePt t="29709" x="2043113" y="3157538"/>
          <p14:tracePt t="29723" x="2051050" y="3157538"/>
          <p14:tracePt t="29739" x="2057400" y="3151188"/>
          <p14:tracePt t="29772" x="2065338" y="3151188"/>
          <p14:tracePt t="29789" x="2071688" y="3151188"/>
          <p14:tracePt t="29806" x="2100263" y="3151188"/>
          <p14:tracePt t="29823" x="2151063" y="3143250"/>
          <p14:tracePt t="29840" x="2179638" y="3136900"/>
          <p14:tracePt t="29856" x="2193925" y="3136900"/>
          <p14:tracePt t="29987" x="2200275" y="3136900"/>
          <p14:tracePt t="29995" x="2208213" y="3136900"/>
          <p14:tracePt t="30005" x="2214563" y="3136900"/>
          <p14:tracePt t="30022" x="2222500" y="3136900"/>
          <p14:tracePt t="30039" x="2222500" y="3128963"/>
          <p14:tracePt t="30214" x="2228850" y="3128963"/>
          <p14:tracePt t="30221" x="2228850" y="3122613"/>
          <p14:tracePt t="30267" x="2236788" y="3114675"/>
          <p14:tracePt t="30346" x="2236788" y="3108325"/>
          <p14:tracePt t="31862" x="2228850" y="3108325"/>
          <p14:tracePt t="31947" x="2222500" y="3108325"/>
          <p14:tracePt t="31956" x="2222500" y="3114675"/>
          <p14:tracePt t="31963" x="2214563" y="3114675"/>
          <p14:tracePt t="31987" x="2208213" y="3122613"/>
          <p14:tracePt t="32008" x="2200275" y="3122613"/>
          <p14:tracePt t="32017" x="2193925" y="3122613"/>
          <p14:tracePt t="32051" x="2185988" y="3122613"/>
          <p14:tracePt t="32067" x="2179638" y="3122613"/>
          <p14:tracePt t="32074" x="2179638" y="3128963"/>
          <p14:tracePt t="32097" x="2171700" y="3128963"/>
          <p14:tracePt t="32119" x="2165350" y="3136900"/>
          <p14:tracePt t="32129" x="2157413" y="3136900"/>
          <p14:tracePt t="32137" x="2151063" y="3136900"/>
          <p14:tracePt t="32155" x="2143125" y="3136900"/>
          <p14:tracePt t="32171" x="2136775" y="3143250"/>
          <p14:tracePt t="32188" x="2122488" y="3151188"/>
          <p14:tracePt t="32205" x="2114550" y="3151188"/>
          <p14:tracePt t="32225" x="2108200" y="3151188"/>
          <p14:tracePt t="32238" x="2100263" y="3157538"/>
          <p14:tracePt t="32255" x="2093913" y="3157538"/>
          <p14:tracePt t="32271" x="2085975" y="3157538"/>
          <p14:tracePt t="32288" x="2079625" y="3157538"/>
          <p14:tracePt t="32305" x="2071688" y="3165475"/>
          <p14:tracePt t="32321" x="2065338" y="3165475"/>
          <p14:tracePt t="32338" x="2051050" y="3165475"/>
          <p14:tracePt t="32354" x="2043113" y="3165475"/>
          <p14:tracePt t="32372" x="2028825" y="3165475"/>
          <p14:tracePt t="32388" x="2022475" y="3165475"/>
          <p14:tracePt t="32405" x="2008188" y="3165475"/>
          <p14:tracePt t="32421" x="2000250" y="3157538"/>
          <p14:tracePt t="32438" x="1993900" y="3157538"/>
          <p14:tracePt t="32455" x="1971675" y="3151188"/>
          <p14:tracePt t="32471" x="1965325" y="3151188"/>
          <p14:tracePt t="32488" x="1951038" y="3143250"/>
          <p14:tracePt t="32504" x="1943100" y="3143250"/>
          <p14:tracePt t="32521" x="1943100" y="3136900"/>
          <p14:tracePt t="32554" x="1936750" y="3128963"/>
          <p14:tracePt t="32597" x="1936750" y="3122613"/>
          <p14:tracePt t="32604" x="1936750" y="3114675"/>
          <p14:tracePt t="32620" x="1936750" y="3108325"/>
          <p14:tracePt t="32636" x="1936750" y="3100388"/>
          <p14:tracePt t="32643" x="1936750" y="3094038"/>
          <p14:tracePt t="32654" x="1936750" y="3086100"/>
          <p14:tracePt t="32816" x="1951038" y="3086100"/>
          <p14:tracePt t="32823" x="1957388" y="3086100"/>
          <p14:tracePt t="32832" x="1965325" y="3086100"/>
          <p14:tracePt t="32840" x="1979613" y="3086100"/>
          <p14:tracePt t="32854" x="2014538" y="3086100"/>
          <p14:tracePt t="32871" x="2036763" y="3086100"/>
          <p14:tracePt t="32888" x="2093913" y="3086100"/>
          <p14:tracePt t="32905" x="2151063" y="3094038"/>
          <p14:tracePt t="32921" x="2193925" y="3108325"/>
          <p14:tracePt t="32939" x="2228850" y="3108325"/>
          <p14:tracePt t="32941" x="2243138" y="3108325"/>
          <p14:tracePt t="32955" x="2257425" y="3108325"/>
          <p14:tracePt t="32971" x="2271713" y="3108325"/>
          <p14:tracePt t="32987" x="2279650" y="3108325"/>
          <p14:tracePt t="33005" x="2293938" y="3108325"/>
          <p14:tracePt t="33021" x="2308225" y="3108325"/>
          <p14:tracePt t="33038" x="2328863" y="3108325"/>
          <p14:tracePt t="33054" x="2351088" y="3108325"/>
          <p14:tracePt t="33071" x="2365375" y="3108325"/>
          <p14:tracePt t="33075" x="2379663" y="3108325"/>
          <p14:tracePt t="33088" x="2414588" y="3108325"/>
          <p14:tracePt t="33106" x="2436813" y="3108325"/>
          <p14:tracePt t="33121" x="2465388" y="3108325"/>
          <p14:tracePt t="33138" x="2486025" y="3108325"/>
          <p14:tracePt t="33154" x="2493963" y="3108325"/>
          <p14:tracePt t="33171" x="2508250" y="3108325"/>
          <p14:tracePt t="33240" x="2514600" y="3108325"/>
          <p14:tracePt t="33252" x="2522538" y="3108325"/>
          <p14:tracePt t="33268" x="2528888" y="3108325"/>
          <p14:tracePt t="33276" x="2536825" y="3108325"/>
          <p14:tracePt t="33287" x="2543175" y="3100388"/>
          <p14:tracePt t="33304" x="2551113" y="3100388"/>
          <p14:tracePt t="33501" x="2543175" y="3100388"/>
          <p14:tracePt t="33509" x="2536825" y="3100388"/>
          <p14:tracePt t="33525" x="2528888" y="3108325"/>
          <p14:tracePt t="33539" x="2522538" y="3108325"/>
          <p14:tracePt t="33555" x="2508250" y="3114675"/>
          <p14:tracePt t="33574" x="2500313" y="3122613"/>
          <p14:tracePt t="33588" x="2479675" y="3122613"/>
          <p14:tracePt t="33605" x="2457450" y="3128963"/>
          <p14:tracePt t="33621" x="2428875" y="3128963"/>
          <p14:tracePt t="33638" x="2414588" y="3136900"/>
          <p14:tracePt t="33654" x="2386013" y="3136900"/>
          <p14:tracePt t="33670" x="2379663" y="3136900"/>
          <p14:tracePt t="33690" x="2365375" y="3136900"/>
          <p14:tracePt t="33706" x="2351088" y="3136900"/>
          <p14:tracePt t="33746" x="2343150" y="3136900"/>
          <p14:tracePt t="33895" x="2365375" y="3136900"/>
          <p14:tracePt t="33901" x="2379663" y="3136900"/>
          <p14:tracePt t="33910" x="2393950" y="3136900"/>
          <p14:tracePt t="33920" x="2414588" y="3136900"/>
          <p14:tracePt t="33937" x="2465388" y="3136900"/>
          <p14:tracePt t="33954" x="2557463" y="3108325"/>
          <p14:tracePt t="33970" x="2586038" y="3100388"/>
          <p14:tracePt t="33988" x="2636838" y="3100388"/>
          <p14:tracePt t="34005" x="2679700" y="3100388"/>
          <p14:tracePt t="34021" x="2714625" y="3100388"/>
          <p14:tracePt t="34037" x="2751138" y="3100388"/>
          <p14:tracePt t="34054" x="2786063" y="3100388"/>
          <p14:tracePt t="34087" x="2800350" y="3100388"/>
          <p14:tracePt t="34214" x="2808288" y="3100388"/>
          <p14:tracePt t="34229" x="2814638" y="3100388"/>
          <p14:tracePt t="34448" x="2814638" y="3108325"/>
          <p14:tracePt t="34518" x="2814638" y="3114675"/>
          <p14:tracePt t="34534" x="2814638" y="3122613"/>
          <p14:tracePt t="34558" x="2814638" y="3128963"/>
          <p14:tracePt t="34565" x="2814638" y="3136900"/>
          <p14:tracePt t="34572" x="2808288" y="3136900"/>
          <p14:tracePt t="34588" x="2800350" y="3143250"/>
          <p14:tracePt t="34604" x="2786063" y="3143250"/>
          <p14:tracePt t="34620" x="2779713" y="3151188"/>
          <p14:tracePt t="34637" x="2771775" y="3151188"/>
          <p14:tracePt t="34654" x="2751138" y="3165475"/>
          <p14:tracePt t="34670" x="2736850" y="3165475"/>
          <p14:tracePt t="34687" x="2722563" y="3171825"/>
          <p14:tracePt t="34704" x="2708275" y="3171825"/>
          <p14:tracePt t="34723" x="2679700" y="3179763"/>
          <p14:tracePt t="34738" x="2643188" y="3179763"/>
          <p14:tracePt t="34771" x="2614613" y="3179763"/>
          <p14:tracePt t="34787" x="2600325" y="3179763"/>
          <p14:tracePt t="34804" x="2593975" y="3179763"/>
          <p14:tracePt t="34821" x="2579688" y="3179763"/>
          <p14:tracePt t="34837" x="2571750" y="3179763"/>
          <p14:tracePt t="35081" x="2565400" y="3179763"/>
          <p14:tracePt t="35136" x="2557463" y="3179763"/>
          <p14:tracePt t="35149" x="2551113" y="3171825"/>
          <p14:tracePt t="35165" x="2543175" y="3171825"/>
          <p14:tracePt t="35181" x="2536825" y="3171825"/>
          <p14:tracePt t="35196" x="2528888" y="3171825"/>
          <p14:tracePt t="35207" x="2522538" y="3165475"/>
          <p14:tracePt t="35220" x="2508250" y="3165475"/>
          <p14:tracePt t="35237" x="2479675" y="3151188"/>
          <p14:tracePt t="35253" x="2471738" y="3151188"/>
          <p14:tracePt t="35270" x="2465388" y="3151188"/>
          <p14:tracePt t="35287" x="2457450" y="3143250"/>
          <p14:tracePt t="35635" x="2457450" y="3151188"/>
          <p14:tracePt t="35651" x="2457450" y="3165475"/>
          <p14:tracePt t="35665" x="2457450" y="3171825"/>
          <p14:tracePt t="35681" x="2457450" y="3186113"/>
          <p14:tracePt t="35714" x="2457450" y="3194050"/>
          <p14:tracePt t="35784" x="2457450" y="3200400"/>
          <p14:tracePt t="35800" x="2457450" y="3214688"/>
          <p14:tracePt t="35815" x="2457450" y="3222625"/>
          <p14:tracePt t="35823" x="2457450" y="3228975"/>
          <p14:tracePt t="35836" x="2457450" y="3251200"/>
          <p14:tracePt t="35853" x="2465388" y="3279775"/>
          <p14:tracePt t="35870" x="2465388" y="3300413"/>
          <p14:tracePt t="35887" x="2479675" y="3343275"/>
          <p14:tracePt t="35906" x="2479675" y="3379788"/>
          <p14:tracePt t="35920" x="2486025" y="3408363"/>
          <p14:tracePt t="35937" x="2486025" y="3457575"/>
          <p14:tracePt t="35953" x="2486025" y="3514725"/>
          <p14:tracePt t="35955" x="2486025" y="3536950"/>
          <p14:tracePt t="35970" x="2479675" y="3565525"/>
          <p14:tracePt t="35987" x="2479675" y="3622675"/>
          <p14:tracePt t="36003" x="2479675" y="3629025"/>
          <p14:tracePt t="36081" x="2479675" y="3636963"/>
          <p14:tracePt t="36112" x="2479675" y="3643313"/>
          <p14:tracePt t="36119" x="2479675" y="3665538"/>
          <p14:tracePt t="36128" x="2479675" y="3686175"/>
          <p14:tracePt t="36136" x="2465388" y="3694113"/>
          <p14:tracePt t="36153" x="2457450" y="3714750"/>
          <p14:tracePt t="36170" x="2457450" y="3722688"/>
          <p14:tracePt t="36221" x="2457450" y="3729038"/>
          <p14:tracePt t="36229" x="2451100" y="3729038"/>
          <p14:tracePt t="36238" x="2451100" y="3743325"/>
          <p14:tracePt t="36253" x="2436813" y="3751263"/>
          <p14:tracePt t="36270" x="2414588" y="3757613"/>
          <p14:tracePt t="36287" x="2400300" y="3765550"/>
          <p14:tracePt t="36303" x="2386013" y="3771900"/>
          <p14:tracePt t="36336" x="2379663" y="3771900"/>
          <p14:tracePt t="36362" x="2365375" y="3771900"/>
          <p14:tracePt t="36385" x="2357438" y="3771900"/>
          <p14:tracePt t="36395" x="2336800" y="3765550"/>
          <p14:tracePt t="36403" x="2328863" y="3757613"/>
          <p14:tracePt t="36420" x="2308225" y="3757613"/>
          <p14:tracePt t="36437" x="2293938" y="3743325"/>
          <p14:tracePt t="36453" x="2271713" y="3729038"/>
          <p14:tracePt t="36456" x="2265363" y="3714750"/>
          <p14:tracePt t="36470" x="2265363" y="3694113"/>
          <p14:tracePt t="36487" x="2243138" y="3579813"/>
          <p14:tracePt t="36503" x="2228850" y="3457575"/>
          <p14:tracePt t="36520" x="2222500" y="3357563"/>
          <p14:tracePt t="36536" x="2214563" y="3236913"/>
          <p14:tracePt t="36553" x="2208213" y="3171825"/>
          <p14:tracePt t="36570" x="2200275" y="3143250"/>
          <p14:tracePt t="36573" x="2200275" y="3136900"/>
          <p14:tracePt t="36649" x="2200275" y="3128963"/>
          <p14:tracePt t="36658" x="2200275" y="3122613"/>
          <p14:tracePt t="36665" x="2200275" y="3114675"/>
          <p14:tracePt t="36775" x="2200275" y="3122613"/>
          <p14:tracePt t="36785" x="2208213" y="3143250"/>
          <p14:tracePt t="36792" x="2214563" y="3151188"/>
          <p14:tracePt t="36803" x="2222500" y="3171825"/>
          <p14:tracePt t="36820" x="2228850" y="3200400"/>
          <p14:tracePt t="36836" x="2236788" y="3222625"/>
          <p14:tracePt t="36985" x="2236788" y="3228975"/>
          <p14:tracePt t="36994" x="2228850" y="3228975"/>
          <p14:tracePt t="37002" x="2222500" y="3236913"/>
          <p14:tracePt t="37020" x="2208213" y="3236913"/>
          <p14:tracePt t="37036" x="2185988" y="3236913"/>
          <p14:tracePt t="37053" x="2157413" y="3236913"/>
          <p14:tracePt t="37069" x="2122488" y="3236913"/>
          <p14:tracePt t="37073" x="2114550" y="3243263"/>
          <p14:tracePt t="37087" x="2108200" y="3251200"/>
          <p14:tracePt t="37103" x="2100263" y="3251200"/>
          <p14:tracePt t="37198" x="2108200" y="3251200"/>
          <p14:tracePt t="37207" x="2114550" y="3251200"/>
          <p14:tracePt t="37244" x="2122488" y="3251200"/>
          <p14:tracePt t="37252" x="2128838" y="3236913"/>
          <p14:tracePt t="37259" x="2128838" y="3228975"/>
          <p14:tracePt t="37269" x="2136775" y="3222625"/>
          <p14:tracePt t="37287" x="2136775" y="3214688"/>
          <p14:tracePt t="37303" x="2143125" y="3200400"/>
          <p14:tracePt t="37393" x="2151063" y="3200400"/>
          <p14:tracePt t="37400" x="2165350" y="3200400"/>
          <p14:tracePt t="37424" x="2171700" y="3200400"/>
          <p14:tracePt t="37476" x="2185988" y="3208338"/>
          <p14:tracePt t="37486" x="2185988" y="3222625"/>
          <p14:tracePt t="37493" x="2214563" y="3236913"/>
          <p14:tracePt t="37503" x="2243138" y="3279775"/>
          <p14:tracePt t="37522" x="2300288" y="3322638"/>
          <p14:tracePt t="37536" x="2365375" y="3379788"/>
          <p14:tracePt t="37553" x="2443163" y="3414713"/>
          <p14:tracePt t="37570" x="2528888" y="3457575"/>
          <p14:tracePt t="37573" x="2557463" y="3457575"/>
          <p14:tracePt t="37587" x="2593975" y="3486150"/>
          <p14:tracePt t="37603" x="2614613" y="3508375"/>
          <p14:tracePt t="37619" x="2628900" y="3543300"/>
          <p14:tracePt t="37636" x="2651125" y="3565525"/>
          <p14:tracePt t="37653" x="2657475" y="3586163"/>
          <p14:tracePt t="37670" x="2657475" y="3614738"/>
          <p14:tracePt t="37686" x="2665413" y="3629025"/>
          <p14:tracePt t="37702" x="2671763" y="3636963"/>
          <p14:tracePt t="37720" x="2679700" y="3657600"/>
          <p14:tracePt t="37736" x="2679700" y="3714750"/>
          <p14:tracePt t="37753" x="2679700" y="3757613"/>
          <p14:tracePt t="37770" x="2671763" y="3836988"/>
          <p14:tracePt t="37786" x="2671763" y="3908425"/>
          <p14:tracePt t="37802" x="2671763" y="3994150"/>
          <p14:tracePt t="37821" x="2636838" y="4108450"/>
          <p14:tracePt t="37836" x="2636838" y="4122738"/>
          <p14:tracePt t="37852" x="2636838" y="4171950"/>
          <p14:tracePt t="37870" x="2622550" y="4222750"/>
          <p14:tracePt t="37887" x="2614613" y="4279900"/>
          <p14:tracePt t="37903" x="2608263" y="4357688"/>
          <p14:tracePt t="37919" x="2593975" y="4400550"/>
          <p14:tracePt t="37936" x="2579688" y="4465638"/>
          <p14:tracePt t="37953" x="2565400" y="4522788"/>
          <p14:tracePt t="37955" x="2565400" y="4543425"/>
          <p14:tracePt t="37970" x="2543175" y="4579938"/>
          <p14:tracePt t="37986" x="2522538" y="4637088"/>
          <p14:tracePt t="38003" x="2508250" y="4686300"/>
          <p14:tracePt t="38019" x="2479675" y="4743450"/>
          <p14:tracePt t="38036" x="2451100" y="4800600"/>
          <p14:tracePt t="38053" x="2414588" y="4837113"/>
          <p14:tracePt t="38070" x="2386013" y="4857750"/>
          <p14:tracePt t="38074" x="2357438" y="4879975"/>
          <p14:tracePt t="38086" x="2336800" y="4894263"/>
          <p14:tracePt t="38103" x="2265363" y="4900613"/>
          <p14:tracePt t="38120" x="2228850" y="4900613"/>
          <p14:tracePt t="38136" x="2185988" y="4908550"/>
          <p14:tracePt t="38153" x="2122488" y="4894263"/>
          <p14:tracePt t="38169" x="2085975" y="4894263"/>
          <p14:tracePt t="38186" x="2051050" y="4879975"/>
          <p14:tracePt t="38202" x="2022475" y="4865688"/>
          <p14:tracePt t="38219" x="1985963" y="4851400"/>
          <p14:tracePt t="38236" x="1936750" y="4808538"/>
          <p14:tracePt t="38253" x="1908175" y="4772025"/>
          <p14:tracePt t="38270" x="1885950" y="4751388"/>
          <p14:tracePt t="38286" x="1879600" y="4729163"/>
          <p14:tracePt t="38303" x="1879600" y="4708525"/>
          <p14:tracePt t="38319" x="1871663" y="4686300"/>
          <p14:tracePt t="38322" x="1865313" y="4651375"/>
          <p14:tracePt t="38337" x="1836738" y="4514850"/>
          <p14:tracePt t="38353" x="1808163" y="4371975"/>
          <p14:tracePt t="38369" x="1793875" y="4237038"/>
          <p14:tracePt t="38386" x="1771650" y="4137025"/>
          <p14:tracePt t="38404" x="1765300" y="4079875"/>
          <p14:tracePt t="38419" x="1765300" y="4014788"/>
          <p14:tracePt t="38436" x="1765300" y="3965575"/>
          <p14:tracePt t="38452" x="1757363" y="3900488"/>
          <p14:tracePt t="38469" x="1757363" y="3822700"/>
          <p14:tracePt t="38486" x="1757363" y="3651250"/>
          <p14:tracePt t="38502" x="1785938" y="3486150"/>
          <p14:tracePt t="38519" x="1822450" y="3328988"/>
          <p14:tracePt t="38536" x="1828800" y="3186113"/>
          <p14:tracePt t="38553" x="1828800" y="3094038"/>
          <p14:tracePt t="38569" x="1843088" y="3036888"/>
          <p14:tracePt t="38573" x="1851025" y="3014663"/>
          <p14:tracePt t="38586" x="1857375" y="3000375"/>
          <p14:tracePt t="38603" x="1865313" y="2971800"/>
          <p14:tracePt t="38619" x="1871663" y="2957513"/>
          <p14:tracePt t="38636" x="1900238" y="2928938"/>
          <p14:tracePt t="38653" x="1936750" y="2894013"/>
          <p14:tracePt t="38669" x="1957388" y="2836863"/>
          <p14:tracePt t="38686" x="1979613" y="2794000"/>
          <p14:tracePt t="38703" x="1993900" y="2751138"/>
          <p14:tracePt t="38704" x="2014538" y="2736850"/>
          <p14:tracePt t="38719" x="2022475" y="2722563"/>
          <p14:tracePt t="38736" x="2065338" y="2686050"/>
          <p14:tracePt t="38752" x="2122488" y="2643188"/>
          <p14:tracePt t="38769" x="2165350" y="2614613"/>
          <p14:tracePt t="38786" x="2214563" y="2600325"/>
          <p14:tracePt t="38802" x="2251075" y="2593975"/>
          <p14:tracePt t="38819" x="2293938" y="2571750"/>
          <p14:tracePt t="38839" x="2336800" y="2551113"/>
          <p14:tracePt t="38853" x="2379663" y="2543175"/>
          <p14:tracePt t="38869" x="2428875" y="2543175"/>
          <p14:tracePt t="38886" x="2465388" y="2543175"/>
          <p14:tracePt t="38902" x="2471738" y="2543175"/>
          <p14:tracePt t="38919" x="2500313" y="2543175"/>
          <p14:tracePt t="38936" x="2528888" y="2551113"/>
          <p14:tracePt t="38952" x="2557463" y="2565400"/>
          <p14:tracePt t="38969" x="2600325" y="2579688"/>
          <p14:tracePt t="38987" x="2643188" y="2600325"/>
          <p14:tracePt t="39003" x="2679700" y="2608263"/>
          <p14:tracePt t="39019" x="2722563" y="2614613"/>
          <p14:tracePt t="39035" x="2751138" y="2628900"/>
          <p14:tracePt t="39052" x="2779713" y="2628900"/>
          <p14:tracePt t="39069" x="2800350" y="2643188"/>
          <p14:tracePt t="39085" x="2814638" y="2657475"/>
          <p14:tracePt t="39103" x="2836863" y="2665413"/>
          <p14:tracePt t="39119" x="2843213" y="2679700"/>
          <p14:tracePt t="39136" x="2857500" y="2700338"/>
          <p14:tracePt t="39152" x="2871788" y="2728913"/>
          <p14:tracePt t="39169" x="2886075" y="2757488"/>
          <p14:tracePt t="39186" x="2900363" y="2794000"/>
          <p14:tracePt t="39202" x="2908300" y="2822575"/>
          <p14:tracePt t="39219" x="2928938" y="2871788"/>
          <p14:tracePt t="39236" x="2943225" y="2908300"/>
          <p14:tracePt t="39252" x="2957513" y="2943225"/>
          <p14:tracePt t="39269" x="2979738" y="2979738"/>
          <p14:tracePt t="39286" x="2986088" y="3000375"/>
          <p14:tracePt t="39303" x="2994025" y="3014663"/>
          <p14:tracePt t="39319" x="3014663" y="3028950"/>
          <p14:tracePt t="39335" x="3014663" y="3043238"/>
          <p14:tracePt t="39353" x="3014663" y="3071813"/>
          <p14:tracePt t="39369" x="3022600" y="3094038"/>
          <p14:tracePt t="39386" x="3022600" y="3122613"/>
          <p14:tracePt t="39402" x="3028950" y="3157538"/>
          <p14:tracePt t="39419" x="3028950" y="3194050"/>
          <p14:tracePt t="39436" x="3028950" y="3214688"/>
          <p14:tracePt t="39452" x="3028950" y="3228975"/>
          <p14:tracePt t="39469" x="3028950" y="3251200"/>
          <p14:tracePt t="39486" x="3028950" y="3257550"/>
          <p14:tracePt t="39502" x="3028950" y="3265488"/>
          <p14:tracePt t="39519" x="3028950" y="3286125"/>
          <p14:tracePt t="39535" x="3028950" y="3308350"/>
          <p14:tracePt t="39553" x="3028950" y="3322638"/>
          <p14:tracePt t="39571" x="3022600" y="3343275"/>
          <p14:tracePt t="39586" x="3022600" y="3357563"/>
          <p14:tracePt t="39602" x="3014663" y="3357563"/>
          <p14:tracePt t="39619" x="3014663" y="3365500"/>
          <p14:tracePt t="39635" x="3014663" y="3371850"/>
          <p14:tracePt t="39652" x="3014663" y="3379788"/>
          <p14:tracePt t="39669" x="3014663" y="3386138"/>
          <p14:tracePt t="39686" x="3014663" y="3394075"/>
          <p14:tracePt t="39706" x="3008313" y="3408363"/>
          <p14:tracePt t="39728" x="3008313" y="3414713"/>
          <p14:tracePt t="39767" x="3008313" y="3422650"/>
          <p14:tracePt t="39791" x="3000375" y="3422650"/>
          <p14:tracePt t="39797" x="3000375" y="3429000"/>
          <p14:tracePt t="39813" x="3000375" y="3436938"/>
          <p14:tracePt t="39831" x="2986088" y="3443288"/>
          <p14:tracePt t="39846" x="2986088" y="3451225"/>
          <p14:tracePt t="39861" x="2986088" y="3457575"/>
          <p14:tracePt t="39885" x="2979738" y="3465513"/>
          <p14:tracePt t="39924" x="2971800" y="3465513"/>
          <p14:tracePt t="39931" x="2965450" y="3471863"/>
          <p14:tracePt t="39954" x="2957513" y="3471863"/>
          <p14:tracePt t="39972" x="2951163" y="3471863"/>
          <p14:tracePt t="39994" x="2943225" y="3471863"/>
          <p14:tracePt t="40141" x="2943225" y="3479800"/>
          <p14:tracePt t="40228" x="2936875" y="3479800"/>
          <p14:tracePt t="40252" x="2928938" y="3479800"/>
          <p14:tracePt t="40424" x="2922588" y="3471863"/>
          <p14:tracePt t="40432" x="2914650" y="3471863"/>
          <p14:tracePt t="40439" x="2914650" y="3465513"/>
          <p14:tracePt t="40451" x="2908300" y="3465513"/>
          <p14:tracePt t="40469" x="2900363" y="3451225"/>
          <p14:tracePt t="40533" x="2894013" y="3436938"/>
          <p14:tracePt t="40539" x="2886075" y="3436938"/>
          <p14:tracePt t="40552" x="2886075" y="3429000"/>
          <p14:tracePt t="40568" x="2879725" y="3414713"/>
          <p14:tracePt t="40585" x="2865438" y="3408363"/>
          <p14:tracePt t="40589" x="2865438" y="3400425"/>
          <p14:tracePt t="40602" x="2857500" y="3394075"/>
          <p14:tracePt t="40619" x="2843213" y="3379788"/>
          <p14:tracePt t="40706" x="2843213" y="3371850"/>
          <p14:tracePt t="40720" x="2843213" y="3365500"/>
          <p14:tracePt t="40728" x="2843213" y="3351213"/>
          <p14:tracePt t="40739" x="2843213" y="3343275"/>
          <p14:tracePt t="40751" x="2843213" y="3322638"/>
          <p14:tracePt t="40769" x="2836863" y="3322638"/>
          <p14:tracePt t="42003" x="2828925" y="3322638"/>
          <p14:tracePt t="42019" x="2822575" y="3322638"/>
          <p14:tracePt t="42212" x="2814638" y="3322638"/>
          <p14:tracePt t="42292" x="2808288" y="3322638"/>
          <p14:tracePt t="42339" x="2800350" y="3322638"/>
          <p14:tracePt t="42354" x="2794000" y="3322638"/>
          <p14:tracePt t="42363" x="2786063" y="3322638"/>
          <p14:tracePt t="42368" x="2779713" y="3322638"/>
          <p14:tracePt t="42385" x="2751138" y="3322638"/>
          <p14:tracePt t="42401" x="2728913" y="3322638"/>
          <p14:tracePt t="42418" x="2693988" y="3314700"/>
          <p14:tracePt t="42435" x="2671763" y="3308350"/>
          <p14:tracePt t="42451" x="2665413" y="3308350"/>
          <p14:tracePt t="42469" x="2651125" y="3300413"/>
          <p14:tracePt t="42572" x="2643188" y="3300413"/>
          <p14:tracePt t="42611" x="2643188" y="3294063"/>
          <p14:tracePt t="42617" x="2636838" y="3294063"/>
          <p14:tracePt t="42876" x="2643188" y="3300413"/>
          <p14:tracePt t="42891" x="2651125" y="3308350"/>
          <p14:tracePt t="42899" x="2657475" y="3308350"/>
          <p14:tracePt t="42908" x="2657475" y="3314700"/>
          <p14:tracePt t="42931" x="2665413" y="3328988"/>
          <p14:tracePt t="43041" x="2665413" y="3336925"/>
          <p14:tracePt t="43048" x="2665413" y="3343275"/>
          <p14:tracePt t="43055" x="2671763" y="3357563"/>
          <p14:tracePt t="43067" x="2679700" y="3365500"/>
          <p14:tracePt t="43087" x="2679700" y="3371850"/>
          <p14:tracePt t="43112" x="2686050" y="3379788"/>
          <p14:tracePt t="43150" x="2686050" y="3386138"/>
          <p14:tracePt t="43204" x="2693988" y="3386138"/>
          <p14:tracePt t="43211" x="2700338" y="3386138"/>
          <p14:tracePt t="43227" x="2708275" y="3386138"/>
          <p14:tracePt t="43239" x="2714625" y="3394075"/>
          <p14:tracePt t="43251" x="2728913" y="3394075"/>
          <p14:tracePt t="43269" x="2743200" y="3394075"/>
          <p14:tracePt t="43284" x="2751138" y="3394075"/>
          <p14:tracePt t="43301" x="2765425" y="3394075"/>
          <p14:tracePt t="43335" x="2771775" y="3394075"/>
          <p14:tracePt t="43425" x="2786063" y="3394075"/>
          <p14:tracePt t="43441" x="2794000" y="3394075"/>
          <p14:tracePt t="43445" x="2800350" y="3394075"/>
          <p14:tracePt t="43455" x="2808288" y="3394075"/>
          <p14:tracePt t="43468" x="2814638" y="3394075"/>
          <p14:tracePt t="43484" x="2822575" y="3400425"/>
          <p14:tracePt t="43501" x="2822575" y="3408363"/>
          <p14:tracePt t="43518" x="2828925" y="3408363"/>
          <p14:tracePt t="43551" x="2836863" y="3408363"/>
          <p14:tracePt t="43568" x="2843213" y="3414713"/>
          <p14:tracePt t="43584" x="2871788" y="3414713"/>
          <p14:tracePt t="43617" x="2900363" y="3422650"/>
          <p14:tracePt t="43634" x="2914650" y="3429000"/>
          <p14:tracePt t="43651" x="2928938" y="3429000"/>
          <p14:tracePt t="43668" x="2943225" y="3436938"/>
          <p14:tracePt t="43684" x="2965450" y="3443288"/>
          <p14:tracePt t="43701" x="2979738" y="3443288"/>
          <p14:tracePt t="43718" x="3008313" y="3457575"/>
          <p14:tracePt t="43719" x="3028950" y="3457575"/>
          <p14:tracePt t="43734" x="3036888" y="3457575"/>
          <p14:tracePt t="43751" x="3051175" y="3471863"/>
          <p14:tracePt t="43768" x="3065463" y="3471863"/>
          <p14:tracePt t="43784" x="3086100" y="3471863"/>
          <p14:tracePt t="43801" x="3108325" y="3486150"/>
          <p14:tracePt t="43818" x="3122613" y="3486150"/>
          <p14:tracePt t="43835" x="3136900" y="3494088"/>
          <p14:tracePt t="43851" x="3157538" y="3500438"/>
          <p14:tracePt t="43853" x="3179763" y="3508375"/>
          <p14:tracePt t="43867" x="3194050" y="3514725"/>
          <p14:tracePt t="43884" x="3214688" y="3522663"/>
          <p14:tracePt t="43901" x="3222625" y="3522663"/>
          <p14:tracePt t="43918" x="3228975" y="3529013"/>
          <p14:tracePt t="43934" x="3236913" y="3529013"/>
          <p14:tracePt t="43967" x="3243263" y="3529013"/>
          <p14:tracePt t="49807" x="3243263" y="3543300"/>
          <p14:tracePt t="49815" x="3243263" y="3651250"/>
          <p14:tracePt t="49819" x="3257550" y="3794125"/>
          <p14:tracePt t="49832" x="3257550" y="3971925"/>
          <p14:tracePt t="49849" x="3257550" y="4265613"/>
          <p14:tracePt t="49865" x="3251200" y="4414838"/>
          <p14:tracePt t="49868" x="3251200" y="4486275"/>
          <p14:tracePt t="49883" x="3243263" y="4572000"/>
          <p14:tracePt t="49899" x="3243263" y="4651375"/>
          <p14:tracePt t="49915" x="3222625" y="4722813"/>
          <p14:tracePt t="49932" x="3214688" y="4800600"/>
          <p14:tracePt t="49948" x="3214688" y="4914900"/>
          <p14:tracePt t="49966" x="3194050" y="5043488"/>
          <p14:tracePt t="49982" x="3179763" y="5180013"/>
          <p14:tracePt t="49985" x="3171825" y="5243513"/>
          <p14:tracePt t="49999" x="3157538" y="5380038"/>
          <p14:tracePt t="50016" x="3151188" y="5451475"/>
          <p14:tracePt t="50033" x="3151188" y="5508625"/>
          <p14:tracePt t="50049" x="3151188" y="5594350"/>
          <p14:tracePt t="50066" x="3157538" y="5700713"/>
          <p14:tracePt t="50082" x="3194050" y="5829300"/>
          <p14:tracePt t="50099" x="3236913" y="5922963"/>
          <p14:tracePt t="50115" x="3271838" y="6015038"/>
          <p14:tracePt t="50132" x="3371850" y="6122988"/>
          <p14:tracePt t="50149" x="3429000" y="6157913"/>
          <p14:tracePt t="50167" x="3479800" y="6194425"/>
          <p14:tracePt t="50182" x="3536950" y="6223000"/>
          <p14:tracePt t="50199" x="3586163" y="6229350"/>
          <p14:tracePt t="50215" x="3643313" y="6237288"/>
          <p14:tracePt t="50233" x="3686175" y="6237288"/>
          <p14:tracePt t="50248" x="3722688" y="6237288"/>
          <p14:tracePt t="50265" x="3743325" y="6237288"/>
          <p14:tracePt t="50282" x="3786188" y="6223000"/>
          <p14:tracePt t="50299" x="3814763" y="6186488"/>
          <p14:tracePt t="50315" x="3865563" y="6157913"/>
          <p14:tracePt t="50332" x="3929063" y="6115050"/>
          <p14:tracePt t="50349" x="4000500" y="6100763"/>
          <p14:tracePt t="50365" x="4057650" y="6100763"/>
          <p14:tracePt t="50382" x="4114800" y="6094413"/>
          <p14:tracePt t="50384" x="4157663" y="6094413"/>
          <p14:tracePt t="50399" x="4214813" y="6094413"/>
          <p14:tracePt t="50415" x="4279900" y="6094413"/>
          <p14:tracePt t="50432" x="4322763" y="6086475"/>
          <p14:tracePt t="50448" x="4365625" y="6080125"/>
          <p14:tracePt t="50466" x="4414838" y="6065838"/>
          <p14:tracePt t="50482" x="4465638" y="6065838"/>
          <p14:tracePt t="50499" x="4572000" y="6051550"/>
          <p14:tracePt t="50515" x="4637088" y="6015038"/>
          <p14:tracePt t="50532" x="4714875" y="5986463"/>
          <p14:tracePt t="50549" x="4829175" y="5957888"/>
          <p14:tracePt t="50565" x="4937125" y="5937250"/>
          <p14:tracePt t="50582" x="5022850" y="5900738"/>
          <p14:tracePt t="50600" x="5100638" y="5857875"/>
          <p14:tracePt t="50616" x="5151438" y="5829300"/>
          <p14:tracePt t="50633" x="5180013" y="5808663"/>
          <p14:tracePt t="50651" x="5186363" y="5800725"/>
          <p14:tracePt t="50665" x="5194300" y="5800725"/>
          <p14:tracePt t="50682" x="5194300" y="5794375"/>
          <p14:tracePt t="50721" x="5200650" y="5794375"/>
          <p14:tracePt t="50742" x="5200650" y="5786438"/>
          <p14:tracePt t="50758" x="5208588" y="5786438"/>
          <p14:tracePt t="50766" x="5214938" y="5786438"/>
          <p14:tracePt t="50782" x="5229225" y="5780088"/>
          <p14:tracePt t="50797" x="5237163" y="5780088"/>
          <p14:tracePt t="50812" x="5243513" y="5780088"/>
          <p14:tracePt t="50819" x="5251450" y="5780088"/>
          <p14:tracePt t="50831" x="5257800" y="5780088"/>
          <p14:tracePt t="50848" x="5280025" y="5772150"/>
          <p14:tracePt t="50865" x="5308600" y="5772150"/>
          <p14:tracePt t="50882" x="5343525" y="5772150"/>
          <p14:tracePt t="50886" x="5365750" y="5772150"/>
          <p14:tracePt t="50898" x="5400675" y="5772150"/>
          <p14:tracePt t="50916" x="5443538" y="5765800"/>
          <p14:tracePt t="50932" x="5465763" y="5765800"/>
          <p14:tracePt t="50948" x="5480050" y="5765800"/>
          <p14:tracePt t="50965" x="5494338" y="5765800"/>
          <p14:tracePt t="50982" x="5514975" y="5765800"/>
          <p14:tracePt t="50999" x="5565775" y="5765800"/>
          <p14:tracePt t="51015" x="5586413" y="5772150"/>
          <p14:tracePt t="51032" x="5622925" y="5780088"/>
          <p14:tracePt t="51050" x="5651500" y="5780088"/>
          <p14:tracePt t="51065" x="5672138" y="5780088"/>
          <p14:tracePt t="51189" x="5665788" y="5780088"/>
          <p14:tracePt t="51196" x="5651500" y="5780088"/>
          <p14:tracePt t="51204" x="5608638" y="5772150"/>
          <p14:tracePt t="51215" x="5557838" y="5765800"/>
          <p14:tracePt t="51232" x="5414963" y="5737225"/>
          <p14:tracePt t="51248" x="5157788" y="5686425"/>
          <p14:tracePt t="51265" x="4929188" y="5622925"/>
          <p14:tracePt t="51281" x="4579938" y="5543550"/>
          <p14:tracePt t="51298" x="4337050" y="5500688"/>
          <p14:tracePt t="51315" x="4129088" y="5429250"/>
          <p14:tracePt t="51332" x="3971925" y="5394325"/>
          <p14:tracePt t="51348" x="3836988" y="5372100"/>
          <p14:tracePt t="51365" x="3765550" y="5351463"/>
          <p14:tracePt t="51381" x="3643313" y="5294313"/>
          <p14:tracePt t="51398" x="3514725" y="5165725"/>
          <p14:tracePt t="51415" x="3400425" y="5080000"/>
          <p14:tracePt t="51431" x="3322638" y="4994275"/>
          <p14:tracePt t="51448" x="3228975" y="4879975"/>
          <p14:tracePt t="51467" x="3151188" y="4808538"/>
          <p14:tracePt t="51481" x="3071813" y="4729163"/>
          <p14:tracePt t="51499" x="2971800" y="4622800"/>
          <p14:tracePt t="51515" x="2943225" y="4594225"/>
          <p14:tracePt t="51532" x="2914650" y="4572000"/>
          <p14:tracePt t="51548" x="2914650" y="4551363"/>
          <p14:tracePt t="51565" x="2908300" y="4543425"/>
          <p14:tracePt t="51581" x="2900363" y="4543425"/>
          <p14:tracePt t="51617" x="2900363" y="4537075"/>
          <p14:tracePt t="51626" x="2857500" y="4537075"/>
          <p14:tracePt t="51634" x="2828925" y="4537075"/>
          <p14:tracePt t="51649" x="2714625" y="4494213"/>
          <p14:tracePt t="51665" x="2586038" y="4457700"/>
          <p14:tracePt t="51682" x="2436813" y="4437063"/>
          <p14:tracePt t="51698" x="2314575" y="4394200"/>
          <p14:tracePt t="51715" x="2222500" y="4351338"/>
          <p14:tracePt t="51731" x="2165350" y="4322763"/>
          <p14:tracePt t="51749" x="2114550" y="4279900"/>
          <p14:tracePt t="51765" x="2093913" y="4257675"/>
          <p14:tracePt t="51782" x="2057400" y="4214813"/>
          <p14:tracePt t="51799" x="2022475" y="4129088"/>
          <p14:tracePt t="51815" x="1993900" y="4037013"/>
          <p14:tracePt t="51831" x="1971675" y="3900488"/>
          <p14:tracePt t="51848" x="1951038" y="3736975"/>
          <p14:tracePt t="51865" x="1922463" y="3614738"/>
          <p14:tracePt t="51881" x="1900238" y="3471863"/>
          <p14:tracePt t="51899" x="1900238" y="3328988"/>
          <p14:tracePt t="51915" x="1900238" y="3286125"/>
          <p14:tracePt t="51932" x="1908175" y="3257550"/>
          <p14:tracePt t="51948" x="1908175" y="3243263"/>
          <p14:tracePt t="51965" x="1908175" y="3228975"/>
          <p14:tracePt t="51982" x="1928813" y="3194050"/>
          <p14:tracePt t="51999" x="1971675" y="3122613"/>
          <p14:tracePt t="52015" x="1993900" y="3094038"/>
          <p14:tracePt t="52031" x="2000250" y="3071813"/>
          <p14:tracePt t="52048" x="2014538" y="3028950"/>
          <p14:tracePt t="52066" x="2022475" y="2965450"/>
          <p14:tracePt t="52082" x="2022475" y="2928938"/>
          <p14:tracePt t="52098" x="2022475" y="2914650"/>
          <p14:tracePt t="52115" x="2022475" y="2908300"/>
          <p14:tracePt t="52163" x="2028825" y="2908300"/>
          <p14:tracePt t="52171" x="2028825" y="2900363"/>
          <p14:tracePt t="52181" x="2028825" y="2894013"/>
          <p14:tracePt t="52227" x="2036763" y="2894013"/>
          <p14:tracePt t="52258" x="2036763" y="2908300"/>
          <p14:tracePt t="52268" x="2036763" y="2936875"/>
          <p14:tracePt t="52273" x="2043113" y="2965450"/>
          <p14:tracePt t="52284" x="2043113" y="2986088"/>
          <p14:tracePt t="52298" x="2057400" y="3028950"/>
          <p14:tracePt t="52314" x="2065338" y="3065463"/>
          <p14:tracePt t="52331" x="2071688" y="3086100"/>
          <p14:tracePt t="52348" x="2071688" y="3122613"/>
          <p14:tracePt t="52366" x="2079625" y="3171825"/>
          <p14:tracePt t="52367" x="2085975" y="3194050"/>
          <p14:tracePt t="52381" x="2085975" y="3208338"/>
          <p14:tracePt t="52398" x="2100263" y="3286125"/>
          <p14:tracePt t="52415" x="2100263" y="3386138"/>
          <p14:tracePt t="52431" x="2108200" y="3429000"/>
          <p14:tracePt t="52448" x="2108200" y="3465513"/>
          <p14:tracePt t="52464" x="2108200" y="3500438"/>
          <p14:tracePt t="52481" x="2114550" y="3522663"/>
          <p14:tracePt t="52498" x="2114550" y="3600450"/>
          <p14:tracePt t="52516" x="2114550" y="3651250"/>
          <p14:tracePt t="52532" x="2114550" y="3700463"/>
          <p14:tracePt t="52548" x="2114550" y="3736975"/>
          <p14:tracePt t="52565" x="2114550" y="3779838"/>
          <p14:tracePt t="52581" x="2114550" y="3800475"/>
          <p14:tracePt t="52598" x="2114550" y="3822700"/>
          <p14:tracePt t="52615" x="2128838" y="3857625"/>
          <p14:tracePt t="52631" x="2122488" y="3900488"/>
          <p14:tracePt t="52634" x="2122488" y="3922713"/>
          <p14:tracePt t="52648" x="2122488" y="3943350"/>
          <p14:tracePt t="52666" x="2122488" y="4000500"/>
          <p14:tracePt t="52682" x="2122488" y="4051300"/>
          <p14:tracePt t="52698" x="2128838" y="4086225"/>
          <p14:tracePt t="52714" x="2128838" y="4122738"/>
          <p14:tracePt t="52731" x="2136775" y="4157663"/>
          <p14:tracePt t="52749" x="2136775" y="4214813"/>
          <p14:tracePt t="52764" x="2136775" y="4243388"/>
          <p14:tracePt t="52781" x="2136775" y="4257675"/>
          <p14:tracePt t="52798" x="2136775" y="4279900"/>
          <p14:tracePt t="52816" x="2136775" y="4322763"/>
          <p14:tracePt t="52831" x="2136775" y="4357688"/>
          <p14:tracePt t="52848" x="2136775" y="4371975"/>
          <p14:tracePt t="52865" x="2136775" y="4379913"/>
          <p14:tracePt t="52881" x="2136775" y="4386263"/>
          <p14:tracePt t="52898" x="2136775" y="4400550"/>
          <p14:tracePt t="52914" x="2136775" y="4422775"/>
          <p14:tracePt t="52931" x="2136775" y="4429125"/>
          <p14:tracePt t="52948" x="2136775" y="4443413"/>
          <p14:tracePt t="54586" x="2143125" y="4443413"/>
          <p14:tracePt t="54594" x="2165350" y="4451350"/>
          <p14:tracePt t="54602" x="2185988" y="4457700"/>
          <p14:tracePt t="54614" x="2208213" y="4457700"/>
          <p14:tracePt t="54631" x="2293938" y="4457700"/>
          <p14:tracePt t="54647" x="2457450" y="4457700"/>
          <p14:tracePt t="54664" x="2636838" y="4465638"/>
          <p14:tracePt t="54680" x="2843213" y="4408488"/>
          <p14:tracePt t="54698" x="3022600" y="4351338"/>
          <p14:tracePt t="54714" x="3157538" y="4300538"/>
          <p14:tracePt t="54730" x="3257550" y="4237038"/>
          <p14:tracePt t="54748" x="3314700" y="4194175"/>
          <p14:tracePt t="54764" x="3394075" y="4171950"/>
          <p14:tracePt t="54767" x="3422650" y="4165600"/>
          <p14:tracePt t="54781" x="3479800" y="4151313"/>
          <p14:tracePt t="54798" x="3543300" y="4122738"/>
          <p14:tracePt t="54814" x="3594100" y="4100513"/>
          <p14:tracePt t="54831" x="3643313" y="4071938"/>
          <p14:tracePt t="54848" x="3671888" y="4037013"/>
          <p14:tracePt t="54865" x="3708400" y="3986213"/>
          <p14:tracePt t="54880" x="3808413" y="3894138"/>
          <p14:tracePt t="54898" x="3843338" y="3871913"/>
          <p14:tracePt t="54914" x="3922713" y="3829050"/>
          <p14:tracePt t="54930" x="3986213" y="3794125"/>
          <p14:tracePt t="54947" x="4079875" y="3743325"/>
          <p14:tracePt t="54963" x="4151313" y="3694113"/>
          <p14:tracePt t="54980" x="4194175" y="3651250"/>
          <p14:tracePt t="54997" x="4214813" y="3614738"/>
          <p14:tracePt t="55014" x="4251325" y="3565525"/>
          <p14:tracePt t="55016" x="4294188" y="3536950"/>
          <p14:tracePt t="55030" x="4343400" y="3486150"/>
          <p14:tracePt t="55047" x="4386263" y="3436938"/>
          <p14:tracePt t="55064" x="4437063" y="3379788"/>
          <p14:tracePt t="55080" x="4457700" y="3328988"/>
          <p14:tracePt t="55097" x="4471988" y="3300413"/>
          <p14:tracePt t="55114" x="4479925" y="3279775"/>
          <p14:tracePt t="55130" x="4486275" y="3271838"/>
          <p14:tracePt t="55133" x="4486275" y="3265488"/>
          <p14:tracePt t="55147" x="4500563" y="3251200"/>
          <p14:tracePt t="55164" x="4522788" y="3214688"/>
          <p14:tracePt t="55180" x="4529138" y="3171825"/>
          <p14:tracePt t="55197" x="4551363" y="3114675"/>
          <p14:tracePt t="55214" x="4572000" y="3086100"/>
          <p14:tracePt t="55230" x="4600575" y="3043238"/>
          <p14:tracePt t="55247" x="4622800" y="3022600"/>
          <p14:tracePt t="55264" x="4629150" y="3008313"/>
          <p14:tracePt t="55283" x="4629150" y="3000375"/>
          <p14:tracePt t="55297" x="4637088" y="3000375"/>
          <p14:tracePt t="55314" x="4637088" y="2994025"/>
          <p14:tracePt t="55335" x="4637088" y="2986088"/>
          <p14:tracePt t="55347" x="4637088" y="2979738"/>
          <p14:tracePt t="55665" x="4637088" y="2986088"/>
          <p14:tracePt t="55688" x="4637088" y="2994025"/>
          <p14:tracePt t="55695" x="4637088" y="3000375"/>
          <p14:tracePt t="55709" x="4637088" y="3014663"/>
          <p14:tracePt t="55720" x="4637088" y="3022600"/>
          <p14:tracePt t="55730" x="4637088" y="3036888"/>
          <p14:tracePt t="55747" x="4637088" y="3071813"/>
          <p14:tracePt t="55765" x="4637088" y="3122613"/>
          <p14:tracePt t="55780" x="4637088" y="3143250"/>
          <p14:tracePt t="55797" x="4637088" y="3200400"/>
          <p14:tracePt t="55813" x="4637088" y="3236913"/>
          <p14:tracePt t="55830" x="4637088" y="3279775"/>
          <p14:tracePt t="55847" x="4637088" y="3308350"/>
          <p14:tracePt t="55864" x="4637088" y="3343275"/>
          <p14:tracePt t="55881" x="4637088" y="3386138"/>
          <p14:tracePt t="55898" x="4637088" y="3422650"/>
          <p14:tracePt t="55913" x="4629150" y="3443288"/>
          <p14:tracePt t="55930" x="4622800" y="3443288"/>
          <p14:tracePt t="55947" x="4622800" y="3451225"/>
          <p14:tracePt t="55963" x="4622800" y="3457575"/>
          <p14:tracePt t="56210" x="4614863" y="3457575"/>
          <p14:tracePt t="56656" x="4614863" y="3451225"/>
          <p14:tracePt t="56673" x="4614863" y="3443288"/>
          <p14:tracePt t="56679" x="4600575" y="3436938"/>
          <p14:tracePt t="56688" x="4600575" y="3429000"/>
          <p14:tracePt t="56696" x="4600575" y="3422650"/>
          <p14:tracePt t="56713" x="4600575" y="3408363"/>
          <p14:tracePt t="56730" x="4600575" y="3394075"/>
          <p14:tracePt t="56747" x="4594225" y="3386138"/>
          <p14:tracePt t="56763" x="4594225" y="3379788"/>
          <p14:tracePt t="56781" x="4594225" y="3365500"/>
          <p14:tracePt t="56797" x="4586288" y="3365500"/>
          <p14:tracePt t="56830" x="4586288" y="3357563"/>
          <p14:tracePt t="56852" x="4586288" y="3351213"/>
          <p14:tracePt t="56868" x="4586288" y="3343275"/>
          <p14:tracePt t="56880" x="4586288" y="3336925"/>
          <p14:tracePt t="56897" x="4579938" y="3322638"/>
          <p14:tracePt t="56914" x="4579938" y="3308350"/>
          <p14:tracePt t="56931" x="4579938" y="3300413"/>
          <p14:tracePt t="56946" x="4579938" y="3294063"/>
          <p14:tracePt t="56963" x="4579938" y="3286125"/>
          <p14:tracePt t="56980" x="4579938" y="3271838"/>
          <p14:tracePt t="56996" x="4579938" y="3265488"/>
          <p14:tracePt t="57013" x="4579938" y="3257550"/>
          <p14:tracePt t="57029" x="4579938" y="3251200"/>
          <p14:tracePt t="57046" x="4579938" y="3243263"/>
          <p14:tracePt t="57063" x="4572000" y="3222625"/>
          <p14:tracePt t="57080" x="4572000" y="3214688"/>
          <p14:tracePt t="57097" x="4572000" y="3208338"/>
          <p14:tracePt t="57391" x="4579938" y="3208338"/>
          <p14:tracePt t="57398" x="4579938" y="3214688"/>
          <p14:tracePt t="57422" x="4579938" y="3222625"/>
          <p14:tracePt t="57430" x="4586288" y="3236913"/>
          <p14:tracePt t="57438" x="4600575" y="3257550"/>
          <p14:tracePt t="57447" x="4608513" y="3279775"/>
          <p14:tracePt t="57463" x="4622800" y="3300413"/>
          <p14:tracePt t="57480" x="4637088" y="3336925"/>
          <p14:tracePt t="57497" x="4643438" y="3357563"/>
          <p14:tracePt t="57514" x="4643438" y="3371850"/>
          <p14:tracePt t="57529" x="4643438" y="3379788"/>
          <p14:tracePt t="57546" x="4643438" y="3386138"/>
          <p14:tracePt t="57579" x="4643438" y="3394075"/>
          <p14:tracePt t="57593" x="4643438" y="3400425"/>
          <p14:tracePt t="57617" x="4643438" y="3408363"/>
          <p14:tracePt t="57641" x="4643438" y="3414713"/>
          <p14:tracePt t="57656" x="4643438" y="3422650"/>
          <p14:tracePt t="57673" x="4643438" y="3429000"/>
          <p14:tracePt t="57689" x="4643438" y="3436938"/>
          <p14:tracePt t="57709" x="4643438" y="3443288"/>
          <p14:tracePt t="57734" x="4643438" y="3451225"/>
          <p14:tracePt t="57750" x="4643438" y="3457575"/>
          <p14:tracePt t="57898" x="4651375" y="3457575"/>
          <p14:tracePt t="57923" x="4657725" y="3457575"/>
          <p14:tracePt t="57930" x="4665663" y="3451225"/>
          <p14:tracePt t="57947" x="4665663" y="3436938"/>
          <p14:tracePt t="57953" x="4672013" y="3436938"/>
          <p14:tracePt t="57963" x="4672013" y="3429000"/>
          <p14:tracePt t="57979" x="4679950" y="3408363"/>
          <p14:tracePt t="57996" x="4679950" y="3394075"/>
          <p14:tracePt t="58013" x="4686300" y="3386138"/>
          <p14:tracePt t="58016" x="4686300" y="3379788"/>
          <p14:tracePt t="58030" x="4686300" y="3365500"/>
          <p14:tracePt t="58046" x="4694238" y="3351213"/>
          <p14:tracePt t="58063" x="4694238" y="3336925"/>
          <p14:tracePt t="58079" x="4700588" y="3322638"/>
          <p14:tracePt t="58097" x="4700588" y="3308350"/>
          <p14:tracePt t="58113" x="4700588" y="3286125"/>
          <p14:tracePt t="58131" x="4700588" y="3265488"/>
          <p14:tracePt t="58164" x="4700588" y="3251200"/>
          <p14:tracePt t="58225" x="4700588" y="3243263"/>
          <p14:tracePt t="58267" x="4700588" y="3236913"/>
          <p14:tracePt t="58485" x="4694238" y="3236913"/>
          <p14:tracePt t="58491" x="4686300" y="3236913"/>
          <p14:tracePt t="58537" x="4679950" y="3236913"/>
          <p14:tracePt t="58585" x="4679950" y="3243263"/>
          <p14:tracePt t="58593" x="4686300" y="3243263"/>
          <p14:tracePt t="58601" x="4694238" y="3243263"/>
          <p14:tracePt t="58615" x="4700588" y="3251200"/>
          <p14:tracePt t="58631" x="4714875" y="3251200"/>
          <p14:tracePt t="58646" x="4722813" y="3251200"/>
          <p14:tracePt t="58663" x="4779963" y="3265488"/>
          <p14:tracePt t="58679" x="4814888" y="3265488"/>
          <p14:tracePt t="58696" x="4857750" y="3279775"/>
          <p14:tracePt t="58712" x="4908550" y="3286125"/>
          <p14:tracePt t="58729" x="4951413" y="3308350"/>
          <p14:tracePt t="58746" x="4965700" y="3308350"/>
          <p14:tracePt t="58763" x="4979988" y="3308350"/>
          <p14:tracePt t="58779" x="5000625" y="3308350"/>
          <p14:tracePt t="58782" x="5008563" y="3308350"/>
          <p14:tracePt t="58797" x="5014913" y="3308350"/>
          <p14:tracePt t="58819" x="5029200" y="3308350"/>
          <p14:tracePt t="58835" x="5037138" y="3308350"/>
          <p14:tracePt t="58851" x="5043488" y="3308350"/>
          <p14:tracePt t="58863" x="5051425" y="3308350"/>
          <p14:tracePt t="58879" x="5051425" y="3314700"/>
          <p14:tracePt t="58896" x="5057775" y="3314700"/>
          <p14:tracePt t="58977" x="5065713" y="3314700"/>
          <p14:tracePt t="58985" x="5086350" y="3314700"/>
          <p14:tracePt t="58996" x="5094288" y="3314700"/>
          <p14:tracePt t="59012" x="5122863" y="3314700"/>
          <p14:tracePt t="59029" x="5137150" y="3308350"/>
          <p14:tracePt t="59046" x="5157788" y="3308350"/>
          <p14:tracePt t="59063" x="5165725" y="3308350"/>
          <p14:tracePt t="59079" x="5172075" y="3308350"/>
          <p14:tracePt t="59113" x="5180013" y="3308350"/>
          <p14:tracePt t="59130" x="5186363" y="3308350"/>
          <p14:tracePt t="59146" x="5194300" y="3308350"/>
          <p14:tracePt t="59162" x="5200650" y="3308350"/>
          <p14:tracePt t="59181" x="5208588" y="3308350"/>
          <p14:tracePt t="59196" x="5214938" y="3308350"/>
          <p14:tracePt t="59212" x="5222875" y="3308350"/>
          <p14:tracePt t="59229" x="5237163" y="3314700"/>
          <p14:tracePt t="59246" x="5251450" y="3322638"/>
          <p14:tracePt t="59262" x="5265738" y="3343275"/>
          <p14:tracePt t="59279" x="5280025" y="3365500"/>
          <p14:tracePt t="59295" x="5294313" y="3371850"/>
          <p14:tracePt t="59312" x="5300663" y="3371850"/>
          <p14:tracePt t="59358" x="5300663" y="3379788"/>
          <p14:tracePt t="59366" x="5300663" y="3386138"/>
          <p14:tracePt t="59390" x="5300663" y="3394075"/>
          <p14:tracePt t="59398" x="5300663" y="3400425"/>
          <p14:tracePt t="59412" x="5300663" y="3408363"/>
          <p14:tracePt t="59429" x="5300663" y="3414713"/>
          <p14:tracePt t="59445" x="5294313" y="3422650"/>
          <p14:tracePt t="59462" x="5286375" y="3422650"/>
          <p14:tracePt t="59479" x="5286375" y="3429000"/>
          <p14:tracePt t="59496" x="5280025" y="3436938"/>
          <p14:tracePt t="59512" x="5272088" y="3436938"/>
          <p14:tracePt t="59529" x="5257800" y="3443288"/>
          <p14:tracePt t="59546" x="5243513" y="3451225"/>
          <p14:tracePt t="59579" x="5237163" y="3457575"/>
          <p14:tracePt t="59616" x="5229225" y="3457575"/>
          <p14:tracePt t="59680" x="5214938" y="3457575"/>
          <p14:tracePt t="59694" x="5208588" y="3457575"/>
          <p14:tracePt t="59702" x="5200650" y="3457575"/>
          <p14:tracePt t="59712" x="5194300" y="3457575"/>
          <p14:tracePt t="59729" x="5186363" y="3457575"/>
          <p14:tracePt t="59745" x="5180013" y="3457575"/>
          <p14:tracePt t="59861" x="5172075" y="3457575"/>
          <p14:tracePt t="59953" x="5180013" y="3451225"/>
          <p14:tracePt t="59960" x="5180013" y="3443288"/>
          <p14:tracePt t="59968" x="5194300" y="3436938"/>
          <p14:tracePt t="59979" x="5200650" y="3429000"/>
          <p14:tracePt t="59995" x="5208588" y="3422650"/>
          <p14:tracePt t="60030" x="5214938" y="3422650"/>
          <p14:tracePt t="60049" x="5229225" y="3414713"/>
          <p14:tracePt t="60062" x="5243513" y="3414713"/>
          <p14:tracePt t="60079" x="5243513" y="3408363"/>
          <p14:tracePt t="60178" x="5243513" y="3400425"/>
          <p14:tracePt t="60185" x="5237163" y="3400425"/>
          <p14:tracePt t="60195" x="5214938" y="3394075"/>
          <p14:tracePt t="60212" x="5122863" y="3357563"/>
          <p14:tracePt t="60229" x="4972050" y="3336925"/>
          <p14:tracePt t="60245" x="4822825" y="3300413"/>
          <p14:tracePt t="60262" x="4700588" y="3286125"/>
          <p14:tracePt t="60278" x="4579938" y="3257550"/>
          <p14:tracePt t="60297" x="4543425" y="3257550"/>
          <p14:tracePt t="60312" x="4537075" y="3251200"/>
          <p14:tracePt t="60382" x="4543425" y="3251200"/>
          <p14:tracePt t="60389" x="4565650" y="3251200"/>
          <p14:tracePt t="60398" x="4600575" y="3257550"/>
          <p14:tracePt t="60412" x="4672013" y="3271838"/>
          <p14:tracePt t="60429" x="4865688" y="3322638"/>
          <p14:tracePt t="60448" x="5029200" y="3357563"/>
          <p14:tracePt t="60462" x="5186363" y="3365500"/>
          <p14:tracePt t="60479" x="5308600" y="3371850"/>
          <p14:tracePt t="60496" x="5372100" y="3386138"/>
          <p14:tracePt t="60512" x="5400675" y="3386138"/>
          <p14:tracePt t="60515" x="5408613" y="3386138"/>
          <p14:tracePt t="60529" x="5422900" y="3386138"/>
          <p14:tracePt t="60545" x="5429250" y="3386138"/>
          <p14:tracePt t="60562" x="5443538" y="3386138"/>
          <p14:tracePt t="60579" x="5480050" y="3386138"/>
          <p14:tracePt t="60596" x="5500688" y="3365500"/>
          <p14:tracePt t="60612" x="5522913" y="3351213"/>
          <p14:tracePt t="60629" x="5543550" y="3322638"/>
          <p14:tracePt t="60645" x="5565775" y="3308350"/>
          <p14:tracePt t="60662" x="5594350" y="3265488"/>
          <p14:tracePt t="60663" x="5614988" y="3251200"/>
          <p14:tracePt t="60679" x="5694363" y="3194050"/>
          <p14:tracePt t="60696" x="5737225" y="3136900"/>
          <p14:tracePt t="60712" x="5786438" y="3051175"/>
          <p14:tracePt t="60728" x="5837238" y="2914650"/>
          <p14:tracePt t="60745" x="5851525" y="2794000"/>
          <p14:tracePt t="60762" x="5908675" y="2671763"/>
          <p14:tracePt t="60779" x="5937250" y="2628900"/>
          <p14:tracePt t="60796" x="5965825" y="2593975"/>
          <p14:tracePt t="60811" x="6008688" y="2571750"/>
          <p14:tracePt t="60829" x="6037263" y="2551113"/>
          <p14:tracePt t="60845" x="6057900" y="2528888"/>
          <p14:tracePt t="60862" x="6080125" y="2528888"/>
          <p14:tracePt t="60878" x="6115050" y="2514600"/>
          <p14:tracePt t="60895" x="6143625" y="2514600"/>
          <p14:tracePt t="60912" x="6180138" y="2514600"/>
          <p14:tracePt t="60929" x="6243638" y="2543175"/>
          <p14:tracePt t="60945" x="6315075" y="2586038"/>
          <p14:tracePt t="60962" x="6372225" y="2614613"/>
          <p14:tracePt t="60978" x="6408738" y="2665413"/>
          <p14:tracePt t="60995" x="6437313" y="2686050"/>
          <p14:tracePt t="61012" x="6451600" y="2743200"/>
          <p14:tracePt t="61030" x="6465888" y="2822575"/>
          <p14:tracePt t="61045" x="6472238" y="2900363"/>
          <p14:tracePt t="61062" x="6480175" y="2979738"/>
          <p14:tracePt t="61079" x="6494463" y="3057525"/>
          <p14:tracePt t="61095" x="6494463" y="3143250"/>
          <p14:tracePt t="61112" x="6486525" y="3208338"/>
          <p14:tracePt t="61128" x="6480175" y="3236913"/>
          <p14:tracePt t="61145" x="6480175" y="3243263"/>
          <p14:tracePt t="61148" x="6480175" y="3251200"/>
          <p14:tracePt t="61165" x="6480175" y="3257550"/>
          <p14:tracePt t="61179" x="6472238" y="3257550"/>
          <p14:tracePt t="61195" x="6472238" y="3265488"/>
          <p14:tracePt t="61211" x="6465888" y="3271838"/>
          <p14:tracePt t="61228" x="6457950" y="3271838"/>
          <p14:tracePt t="61245" x="6443663" y="3279775"/>
          <p14:tracePt t="61261" x="6429375" y="3294063"/>
          <p14:tracePt t="61278" x="6408738" y="3308350"/>
          <p14:tracePt t="61299" x="6400800" y="3308350"/>
          <p14:tracePt t="61311" x="6400800" y="3314700"/>
          <p14:tracePt t="61329" x="6394450" y="3314700"/>
          <p14:tracePt t="61345" x="6386513" y="3314700"/>
          <p14:tracePt t="61362" x="6351588" y="3314700"/>
          <p14:tracePt t="61378" x="6329363" y="3308350"/>
          <p14:tracePt t="61395" x="6286500" y="3308350"/>
          <p14:tracePt t="61411" x="6229350" y="3300413"/>
          <p14:tracePt t="61429" x="6115050" y="3271838"/>
          <p14:tracePt t="61445" x="6000750" y="3236913"/>
          <p14:tracePt t="61462" x="5872163" y="3171825"/>
          <p14:tracePt t="61479" x="5786438" y="3122613"/>
          <p14:tracePt t="61495" x="5657850" y="3065463"/>
          <p14:tracePt t="61512" x="5514975" y="2994025"/>
          <p14:tracePt t="61529" x="5380038" y="2908300"/>
          <p14:tracePt t="61545" x="5300663" y="2836863"/>
          <p14:tracePt t="61562" x="5237163" y="2765425"/>
          <p14:tracePt t="61578" x="5165725" y="2679700"/>
          <p14:tracePt t="61595" x="5108575" y="2614613"/>
          <p14:tracePt t="61613" x="5065713" y="2571750"/>
          <p14:tracePt t="61629" x="5043488" y="2536825"/>
          <p14:tracePt t="61645" x="5022850" y="2514600"/>
          <p14:tracePt t="61662" x="5000625" y="2500313"/>
          <p14:tracePt t="61679" x="4979988" y="2465388"/>
          <p14:tracePt t="61709" x="4979988" y="2457450"/>
          <p14:tracePt t="61763" x="4979988" y="2451100"/>
          <p14:tracePt t="61780" x="4979988" y="2443163"/>
          <p14:tracePt t="61984" x="4972050" y="2451100"/>
          <p14:tracePt t="61991" x="4972050" y="2493963"/>
          <p14:tracePt t="62000" x="4972050" y="2522538"/>
          <p14:tracePt t="62011" x="4972050" y="2579688"/>
          <p14:tracePt t="62028" x="4972050" y="2693988"/>
          <p14:tracePt t="62045" x="4972050" y="2808288"/>
          <p14:tracePt t="62065" x="4979988" y="2857500"/>
          <p14:tracePt t="62078" x="4979988" y="2900363"/>
          <p14:tracePt t="62095" x="4986338" y="2936875"/>
          <p14:tracePt t="62111" x="4994275" y="2994025"/>
          <p14:tracePt t="62128" x="4994275" y="3086100"/>
          <p14:tracePt t="62145" x="5029200" y="3265488"/>
          <p14:tracePt t="62162" x="5051425" y="3414713"/>
          <p14:tracePt t="62178" x="5065713" y="3551238"/>
          <p14:tracePt t="62194" x="5080000" y="3579813"/>
          <p14:tracePt t="62212" x="5086350" y="3586163"/>
          <p14:tracePt t="62229" x="5086350" y="3594100"/>
          <p14:tracePt t="62245" x="5094288" y="3600450"/>
          <p14:tracePt t="62281" x="5094288" y="3608388"/>
          <p14:tracePt t="62484" x="5100638" y="3608388"/>
          <p14:tracePt t="62508" x="5100638" y="3600450"/>
          <p14:tracePt t="62522" x="5108575" y="3594100"/>
          <p14:tracePt t="62563" x="5108575" y="3586163"/>
          <p14:tracePt t="63985" x="5108575" y="3579813"/>
          <p14:tracePt t="64001" x="5094288" y="3571875"/>
          <p14:tracePt t="64007" x="5080000" y="3565525"/>
          <p14:tracePt t="64014" x="5072063" y="3557588"/>
          <p14:tracePt t="64028" x="5057775" y="3543300"/>
          <p14:tracePt t="64045" x="5051425" y="3522663"/>
          <p14:tracePt t="64061" x="5037138" y="3500438"/>
          <p14:tracePt t="64078" x="5022850" y="3479800"/>
          <p14:tracePt t="64094" x="5014913" y="3465513"/>
          <p14:tracePt t="64111" x="5008563" y="3443288"/>
          <p14:tracePt t="64128" x="4994275" y="3422650"/>
          <p14:tracePt t="64145" x="4972050" y="3386138"/>
          <p14:tracePt t="64161" x="4965700" y="3371850"/>
          <p14:tracePt t="64178" x="4951413" y="3336925"/>
          <p14:tracePt t="64194" x="4929188" y="3300413"/>
          <p14:tracePt t="64211" x="4914900" y="3271838"/>
          <p14:tracePt t="64228" x="4894263" y="3243263"/>
          <p14:tracePt t="64244" x="4886325" y="3228975"/>
          <p14:tracePt t="64261" x="4879975" y="3222625"/>
          <p14:tracePt t="64279" x="4879975" y="3214688"/>
          <p14:tracePt t="64428" x="4879975" y="3208338"/>
          <p14:tracePt t="64461" x="4872038" y="3208338"/>
          <p14:tracePt t="64469" x="4872038" y="3200400"/>
          <p14:tracePt t="64491" x="4865688" y="3200400"/>
          <p14:tracePt t="64522" x="4857750" y="3200400"/>
          <p14:tracePt t="64531" x="4857750" y="3194050"/>
          <p14:tracePt t="64546" x="4851400" y="3194050"/>
          <p14:tracePt t="64570" x="4837113" y="3194050"/>
          <p14:tracePt t="64576" x="4829175" y="3186113"/>
          <p14:tracePt t="64592" x="4822825" y="3186113"/>
          <p14:tracePt t="64617" x="4814888" y="3186113"/>
          <p14:tracePt t="64625" x="4808538" y="3186113"/>
          <p14:tracePt t="64664" x="4800600" y="3186113"/>
          <p14:tracePt t="64718" x="4794250" y="3186113"/>
          <p14:tracePt t="64734" x="4786313" y="3186113"/>
          <p14:tracePt t="64747" x="4779963" y="3186113"/>
          <p14:tracePt t="64772" x="4772025" y="3186113"/>
          <p14:tracePt t="64875" x="4757738" y="3186113"/>
          <p14:tracePt t="64906" x="4751388" y="3186113"/>
          <p14:tracePt t="64914" x="4737100" y="3179763"/>
          <p14:tracePt t="64920" x="4729163" y="3179763"/>
          <p14:tracePt t="64928" x="4722813" y="3165475"/>
          <p14:tracePt t="64944" x="4694238" y="3143250"/>
          <p14:tracePt t="64960" x="4665663" y="3122613"/>
          <p14:tracePt t="64977" x="4643438" y="3100388"/>
          <p14:tracePt t="64994" x="4614863" y="3079750"/>
          <p14:tracePt t="65011" x="4600575" y="3065463"/>
          <p14:tracePt t="65027" x="4586288" y="3065463"/>
          <p14:tracePt t="65044" x="4579938" y="3057525"/>
          <p14:tracePt t="65280" x="4579938" y="3051175"/>
          <p14:tracePt t="65313" x="4579938" y="3043238"/>
          <p14:tracePt t="65326" x="4579938" y="3036888"/>
          <p14:tracePt t="65351" x="4579938" y="3028950"/>
          <p14:tracePt t="65366" x="4579938" y="3022600"/>
          <p14:tracePt t="65390" x="4579938" y="3014663"/>
          <p14:tracePt t="65812" x="4579938" y="3008313"/>
          <p14:tracePt t="65859" x="4586288" y="3008313"/>
          <p14:tracePt t="65874" x="4594225" y="3008313"/>
          <p14:tracePt t="65890" x="4600575" y="2994025"/>
          <p14:tracePt t="65897" x="4608513" y="2994025"/>
          <p14:tracePt t="65911" x="4614863" y="2986088"/>
          <p14:tracePt t="65927" x="4622800" y="2971800"/>
          <p14:tracePt t="65944" x="4643438" y="2943225"/>
          <p14:tracePt t="65960" x="4651375" y="2914650"/>
          <p14:tracePt t="65977" x="4672013" y="2871788"/>
          <p14:tracePt t="65994" x="4686300" y="2843213"/>
          <p14:tracePt t="66011" x="4708525" y="2814638"/>
          <p14:tracePt t="66027" x="4722813" y="2800350"/>
          <p14:tracePt t="66044" x="4743450" y="2771775"/>
          <p14:tracePt t="66060" x="4751388" y="2736850"/>
          <p14:tracePt t="66063" x="4757738" y="2728913"/>
          <p14:tracePt t="66077" x="4765675" y="2708275"/>
          <p14:tracePt t="66093" x="4765675" y="2693988"/>
          <p14:tracePt t="66110" x="4772025" y="2679700"/>
          <p14:tracePt t="66127" x="4779963" y="2657475"/>
          <p14:tracePt t="66143" x="4779963" y="2643188"/>
          <p14:tracePt t="66147" x="4779963" y="2628900"/>
          <p14:tracePt t="66160" x="4779963" y="2608263"/>
          <p14:tracePt t="66178" x="4779963" y="2579688"/>
          <p14:tracePt t="66193" x="4794250" y="2543175"/>
          <p14:tracePt t="66210" x="4794250" y="2528888"/>
          <p14:tracePt t="66227" x="4800600" y="2522538"/>
          <p14:tracePt t="66243" x="4808538" y="2508250"/>
          <p14:tracePt t="66260" x="4814888" y="2500313"/>
          <p14:tracePt t="66277" x="4822825" y="2500313"/>
          <p14:tracePt t="66293" x="4829175" y="2493963"/>
          <p14:tracePt t="66374" x="4837113" y="2493963"/>
          <p14:tracePt t="66452" x="4829175" y="2500313"/>
          <p14:tracePt t="66459" x="4822825" y="2543175"/>
          <p14:tracePt t="66468" x="4808538" y="2593975"/>
          <p14:tracePt t="66477" x="4800600" y="2636838"/>
          <p14:tracePt t="66493" x="4786313" y="2671763"/>
          <p14:tracePt t="66510" x="4779963" y="2693988"/>
          <p14:tracePt t="66526" x="4751388" y="2714625"/>
          <p14:tracePt t="66543" x="4729163" y="2743200"/>
          <p14:tracePt t="66561" x="4694238" y="2779713"/>
          <p14:tracePt t="66577" x="4665663" y="2822575"/>
          <p14:tracePt t="66593" x="4651375" y="2865438"/>
          <p14:tracePt t="66612" x="4637088" y="2900363"/>
          <p14:tracePt t="66627" x="4622800" y="2914650"/>
          <p14:tracePt t="66643" x="4622800" y="2922588"/>
          <p14:tracePt t="66660" x="4622800" y="2928938"/>
          <p14:tracePt t="66743" x="4614863" y="2936875"/>
          <p14:tracePt t="66747" x="4614863" y="2951163"/>
          <p14:tracePt t="66760" x="4608513" y="2951163"/>
          <p14:tracePt t="66777" x="4608513" y="2957513"/>
          <p14:tracePt t="66889" x="4608513" y="2965450"/>
          <p14:tracePt t="66927" x="4622800" y="2971800"/>
          <p14:tracePt t="66937" x="4629150" y="2971800"/>
          <p14:tracePt t="66944" x="4643438" y="2971800"/>
          <p14:tracePt t="66959" x="4665663" y="2971800"/>
          <p14:tracePt t="66976" x="4686300" y="2957513"/>
          <p14:tracePt t="66993" x="4722813" y="2943225"/>
          <p14:tracePt t="67010" x="4751388" y="2928938"/>
          <p14:tracePt t="67026" x="4808538" y="2886075"/>
          <p14:tracePt t="67043" x="4843463" y="2851150"/>
          <p14:tracePt t="67061" x="4879975" y="2800350"/>
          <p14:tracePt t="67077" x="4886325" y="2765425"/>
          <p14:tracePt t="67093" x="4886325" y="2743200"/>
          <p14:tracePt t="67110" x="4894263" y="2728913"/>
          <p14:tracePt t="67127" x="4894263" y="2714625"/>
          <p14:tracePt t="67143" x="4894263" y="2700338"/>
          <p14:tracePt t="67160" x="4894263" y="2686050"/>
          <p14:tracePt t="67162" x="4894263" y="2671763"/>
          <p14:tracePt t="67176" x="4894263" y="2643188"/>
          <p14:tracePt t="67193" x="4894263" y="2614613"/>
          <p14:tracePt t="67210" x="4894263" y="2579688"/>
          <p14:tracePt t="67226" x="4886325" y="2551113"/>
          <p14:tracePt t="67243" x="4886325" y="2528888"/>
          <p14:tracePt t="67260" x="4872038" y="2522538"/>
          <p14:tracePt t="67277" x="4872038" y="2514600"/>
          <p14:tracePt t="67293" x="4872038" y="2500313"/>
          <p14:tracePt t="67310" x="4857750" y="2479675"/>
          <p14:tracePt t="67326" x="4843463" y="2457450"/>
          <p14:tracePt t="67343" x="4829175" y="2436813"/>
          <p14:tracePt t="67360" x="4814888" y="2414588"/>
          <p14:tracePt t="67377" x="4814888" y="2408238"/>
          <p14:tracePt t="67393" x="4814888" y="2400300"/>
          <p14:tracePt t="67410" x="4808538" y="2393950"/>
          <p14:tracePt t="67426" x="4808538" y="2386013"/>
          <p14:tracePt t="67462" x="4808538" y="2379663"/>
          <p14:tracePt t="67490" x="4808538" y="2371725"/>
          <p14:tracePt t="67498" x="4808538" y="2365375"/>
          <p14:tracePt t="67514" x="4814888" y="2365375"/>
          <p14:tracePt t="67526" x="4822825" y="2365375"/>
          <p14:tracePt t="67543" x="4829175" y="2357438"/>
          <p14:tracePt t="67560" x="4837113" y="2357438"/>
          <p14:tracePt t="67576" x="4837113" y="2351088"/>
          <p14:tracePt t="67645" x="4843463" y="2351088"/>
          <p14:tracePt t="67671" x="4857750" y="2343150"/>
          <p14:tracePt t="67694" x="4865688" y="2343150"/>
          <p14:tracePt t="67703" x="4872038" y="2336800"/>
          <p14:tracePt t="67709" x="4879975" y="2336800"/>
          <p14:tracePt t="67726" x="4886325" y="2336800"/>
          <p14:tracePt t="67743" x="4886325" y="2328863"/>
          <p14:tracePt t="67849" x="4894263" y="2328863"/>
          <p14:tracePt t="67882" x="4900613" y="2328863"/>
          <p14:tracePt t="67889" x="4900613" y="2322513"/>
          <p14:tracePt t="69046" x="4908550" y="2328863"/>
          <p14:tracePt t="69050" x="4908550" y="2343150"/>
          <p14:tracePt t="69063" x="4908550" y="2351088"/>
          <p14:tracePt t="69076" x="4908550" y="2393950"/>
          <p14:tracePt t="69092" x="4914900" y="2443163"/>
          <p14:tracePt t="69110" x="4929188" y="2479675"/>
          <p14:tracePt t="69126" x="4929188" y="2500313"/>
          <p14:tracePt t="69143" x="4937125" y="2543175"/>
          <p14:tracePt t="69159" x="4943475" y="2571750"/>
          <p14:tracePt t="69176" x="4943475" y="2636838"/>
          <p14:tracePt t="69193" x="4943475" y="2679700"/>
          <p14:tracePt t="69209" x="4937125" y="2736850"/>
          <p14:tracePt t="69226" x="4922838" y="2771775"/>
          <p14:tracePt t="69242" x="4922838" y="2808288"/>
          <p14:tracePt t="69259" x="4914900" y="2828925"/>
          <p14:tracePt t="69276" x="4914900" y="2843213"/>
          <p14:tracePt t="69293" x="4900613" y="2857500"/>
          <p14:tracePt t="69309" x="4894263" y="2879725"/>
          <p14:tracePt t="69326" x="4894263" y="2900363"/>
          <p14:tracePt t="69342" x="4886325" y="2914650"/>
          <p14:tracePt t="69359" x="4879975" y="2928938"/>
          <p14:tracePt t="69376" x="4865688" y="2951163"/>
          <p14:tracePt t="69392" x="4857750" y="2971800"/>
          <p14:tracePt t="69409" x="4851400" y="2986088"/>
          <p14:tracePt t="69426" x="4837113" y="3000375"/>
          <p14:tracePt t="69442" x="4814888" y="3008313"/>
          <p14:tracePt t="69459" x="4800600" y="3008313"/>
          <p14:tracePt t="69475" x="4794250" y="3014663"/>
          <p14:tracePt t="69492" x="4779963" y="3022600"/>
          <p14:tracePt t="69509" x="4765675" y="3028950"/>
          <p14:tracePt t="69525" x="4751388" y="3036888"/>
          <p14:tracePt t="69542" x="4743450" y="3036888"/>
          <p14:tracePt t="69559" x="4729163" y="3036888"/>
          <p14:tracePt t="69576" x="4722813" y="3036888"/>
          <p14:tracePt t="69592" x="4714875" y="3036888"/>
          <p14:tracePt t="69609" x="4700588" y="3036888"/>
          <p14:tracePt t="69724" x="4700588" y="3043238"/>
          <p14:tracePt t="69749" x="4700588" y="3051175"/>
          <p14:tracePt t="69755" x="4708525" y="3065463"/>
          <p14:tracePt t="69764" x="4714875" y="3065463"/>
          <p14:tracePt t="69775" x="4714875" y="3079750"/>
          <p14:tracePt t="69792" x="4729163" y="3094038"/>
          <p14:tracePt t="69809" x="4757738" y="3136900"/>
          <p14:tracePt t="69826" x="4786313" y="3171825"/>
          <p14:tracePt t="69843" x="4800600" y="3200400"/>
          <p14:tracePt t="69859" x="4814888" y="3222625"/>
          <p14:tracePt t="69875" x="4822825" y="3243263"/>
          <p14:tracePt t="69909" x="4829175" y="3265488"/>
          <p14:tracePt t="69926" x="4829175" y="3271838"/>
          <p14:tracePt t="69942" x="4837113" y="3286125"/>
          <p14:tracePt t="69959" x="4837113" y="3294063"/>
          <p14:tracePt t="69976" x="4843463" y="3300413"/>
          <p14:tracePt t="69993" x="4851400" y="3314700"/>
          <p14:tracePt t="70009" x="4857750" y="3343275"/>
          <p14:tracePt t="70025" x="4865688" y="3371850"/>
          <p14:tracePt t="70042" x="4894263" y="3408363"/>
          <p14:tracePt t="70059" x="4900613" y="3414713"/>
          <p14:tracePt t="70076" x="4914900" y="3414713"/>
          <p14:tracePt t="70092" x="4922838" y="3414713"/>
          <p14:tracePt t="70132" x="4929188" y="3414713"/>
          <p14:tracePt t="70301" x="4937125" y="3414713"/>
          <p14:tracePt t="70319" x="4943475" y="3414713"/>
          <p14:tracePt t="70334" x="4943475" y="3408363"/>
          <p14:tracePt t="70350" x="4943475" y="3400425"/>
          <p14:tracePt t="70444" x="4951413" y="3400425"/>
          <p14:tracePt t="70506" x="4951413" y="3394075"/>
          <p14:tracePt t="70513" x="4957763" y="3394075"/>
          <p14:tracePt t="70537" x="4965700" y="3394075"/>
          <p14:tracePt t="70560" x="4972050" y="3394075"/>
          <p14:tracePt t="70567" x="4972050" y="3386138"/>
          <p14:tracePt t="70577" x="4979988" y="3386138"/>
          <p14:tracePt t="70617" x="4986338" y="3386138"/>
          <p14:tracePt t="70624" x="4986338" y="3379788"/>
          <p14:tracePt t="70772" x="4986338" y="3371850"/>
          <p14:tracePt t="70780" x="4986338" y="3365500"/>
          <p14:tracePt t="70788" x="4986338" y="3351213"/>
          <p14:tracePt t="70794" x="4986338" y="3328988"/>
          <p14:tracePt t="70808" x="4986338" y="3294063"/>
          <p14:tracePt t="70826" x="4979988" y="3251200"/>
          <p14:tracePt t="70842" x="4965700" y="3214688"/>
          <p14:tracePt t="70859" x="4951413" y="3186113"/>
          <p14:tracePt t="70876" x="4937125" y="3165475"/>
          <p14:tracePt t="70892" x="4937125" y="3151188"/>
          <p14:tracePt t="70909" x="4929188" y="3151188"/>
          <p14:tracePt t="70925" x="4922838" y="3136900"/>
          <p14:tracePt t="70942" x="4922838" y="3128963"/>
          <p14:tracePt t="70959" x="4922838" y="3122613"/>
          <p14:tracePt t="71122" x="4914900" y="3122613"/>
          <p14:tracePt t="71129" x="4908550" y="3122613"/>
          <p14:tracePt t="71141" x="4900613" y="3122613"/>
          <p14:tracePt t="71158" x="4865688" y="3143250"/>
          <p14:tracePt t="71175" x="4829175" y="3165475"/>
          <p14:tracePt t="71193" x="4794250" y="3179763"/>
          <p14:tracePt t="71209" x="4786313" y="3194050"/>
          <p14:tracePt t="71249" x="4779963" y="3194050"/>
          <p14:tracePt t="71265" x="4772025" y="3194050"/>
          <p14:tracePt t="71288" x="4765675" y="3200400"/>
          <p14:tracePt t="71301" x="4757738" y="3200400"/>
          <p14:tracePt t="71341" x="4751388" y="3200400"/>
          <p14:tracePt t="71349" x="4743450" y="3200400"/>
          <p14:tracePt t="71388" x="4737100" y="3200400"/>
          <p14:tracePt t="71413" x="4729163" y="3208338"/>
          <p14:tracePt t="71515" x="4729163" y="3200400"/>
          <p14:tracePt t="71521" x="4729163" y="3186113"/>
          <p14:tracePt t="71531" x="4729163" y="3157538"/>
          <p14:tracePt t="71541" x="4729163" y="3128963"/>
          <p14:tracePt t="71559" x="4729163" y="3086100"/>
          <p14:tracePt t="71575" x="4729163" y="3079750"/>
          <p14:tracePt t="71732" x="4743450" y="3079750"/>
          <p14:tracePt t="71740" x="4757738" y="3094038"/>
          <p14:tracePt t="71748" x="4772025" y="3108325"/>
          <p14:tracePt t="71759" x="4786313" y="3122613"/>
          <p14:tracePt t="71775" x="4814888" y="3128963"/>
          <p14:tracePt t="71792" x="4851400" y="3143250"/>
          <p14:tracePt t="71808" x="4857750" y="3143250"/>
          <p14:tracePt t="71895" x="4857750" y="3136900"/>
          <p14:tracePt t="71905" x="4865688" y="3122613"/>
          <p14:tracePt t="71911" x="4865688" y="3100388"/>
          <p14:tracePt t="71926" x="4865688" y="3079750"/>
          <p14:tracePt t="71941" x="4900613" y="3000375"/>
          <p14:tracePt t="71958" x="4922838" y="2865438"/>
          <p14:tracePt t="71975" x="4943475" y="2700338"/>
          <p14:tracePt t="71991" x="4979988" y="2608263"/>
          <p14:tracePt t="72008" x="4979988" y="2557463"/>
          <p14:tracePt t="72025" x="4986338" y="2500313"/>
          <p14:tracePt t="72041" x="4986338" y="2465388"/>
          <p14:tracePt t="72059" x="4994275" y="2436813"/>
          <p14:tracePt t="72075" x="4994275" y="2428875"/>
          <p14:tracePt t="72092" x="4994275" y="2422525"/>
          <p14:tracePt t="72108" x="4994275" y="2414588"/>
          <p14:tracePt t="72125" x="4994275" y="2408238"/>
          <p14:tracePt t="72141" x="5000625" y="2400300"/>
          <p14:tracePt t="72158" x="5008563" y="2393950"/>
          <p14:tracePt t="72175" x="5014913" y="2386013"/>
          <p14:tracePt t="72193" x="5029200" y="2365375"/>
          <p14:tracePt t="72208" x="5037138" y="2357438"/>
          <p14:tracePt t="72225" x="5037138" y="2351088"/>
          <p14:tracePt t="72241" x="5043488" y="2343150"/>
          <p14:tracePt t="72258" x="5051425" y="2328863"/>
          <p14:tracePt t="72275" x="5051425" y="2314575"/>
          <p14:tracePt t="72291" x="5065713" y="2300288"/>
          <p14:tracePt t="72308" x="5072063" y="2293938"/>
          <p14:tracePt t="72342" x="5072063" y="2286000"/>
          <p14:tracePt t="72388" x="5080000" y="2286000"/>
          <p14:tracePt t="72395" x="5080000" y="2279650"/>
          <p14:tracePt t="72481" x="5086350" y="2279650"/>
          <p14:tracePt t="72530" x="5094288" y="2279650"/>
          <p14:tracePt t="72551" x="5100638" y="2279650"/>
          <p14:tracePt t="72561" x="5108575" y="2308225"/>
          <p14:tracePt t="72567" x="5129213" y="2322513"/>
          <p14:tracePt t="72579" x="5137150" y="2328863"/>
          <p14:tracePt t="72591" x="5151438" y="2351088"/>
          <p14:tracePt t="72608" x="5157788" y="2365375"/>
          <p14:tracePt t="72625" x="5165725" y="2386013"/>
          <p14:tracePt t="72642" x="5172075" y="2400300"/>
          <p14:tracePt t="72658" x="5172075" y="2436813"/>
          <p14:tracePt t="72674" x="5180013" y="2479675"/>
          <p14:tracePt t="72691" x="5186363" y="2551113"/>
          <p14:tracePt t="72708" x="5186363" y="2651125"/>
          <p14:tracePt t="72725" x="5186363" y="2693988"/>
          <p14:tracePt t="72741" x="5186363" y="2728913"/>
          <p14:tracePt t="72758" x="5186363" y="2757488"/>
          <p14:tracePt t="72775" x="5186363" y="2779713"/>
          <p14:tracePt t="72792" x="5180013" y="2814638"/>
          <p14:tracePt t="72808" x="5172075" y="2865438"/>
          <p14:tracePt t="72825" x="5165725" y="2914650"/>
          <p14:tracePt t="72841" x="5165725" y="2951163"/>
          <p14:tracePt t="72858" x="5165725" y="2965450"/>
          <p14:tracePt t="72875" x="5165725" y="2986088"/>
          <p14:tracePt t="72891" x="5165725" y="2994025"/>
          <p14:tracePt t="72908" x="5157788" y="3008313"/>
          <p14:tracePt t="72927" x="5151438" y="3028950"/>
          <p14:tracePt t="72942" x="5143500" y="3051175"/>
          <p14:tracePt t="72958" x="5143500" y="3079750"/>
          <p14:tracePt t="72974" x="5143500" y="3094038"/>
          <p14:tracePt t="72991" x="5143500" y="3108325"/>
          <p14:tracePt t="73008" x="5143500" y="3128963"/>
          <p14:tracePt t="73024" x="5143500" y="3157538"/>
          <p14:tracePt t="73041" x="5151438" y="3186113"/>
          <p14:tracePt t="73058" x="5157788" y="3200400"/>
          <p14:tracePt t="73075" x="5172075" y="3214688"/>
          <p14:tracePt t="73091" x="5172075" y="3222625"/>
          <p14:tracePt t="73108" x="5172075" y="3228975"/>
          <p14:tracePt t="73124" x="5180013" y="3236913"/>
          <p14:tracePt t="73141" x="5186363" y="3243263"/>
          <p14:tracePt t="73158" x="5186363" y="3257550"/>
          <p14:tracePt t="73174" x="5194300" y="3265488"/>
          <p14:tracePt t="73827" x="5194300" y="3257550"/>
          <p14:tracePt t="73834" x="5172075" y="3243263"/>
          <p14:tracePt t="73842" x="5157788" y="3228975"/>
          <p14:tracePt t="73858" x="5072063" y="3157538"/>
          <p14:tracePt t="73874" x="4986338" y="3100388"/>
          <p14:tracePt t="73891" x="4908550" y="3071813"/>
          <p14:tracePt t="73908" x="4851400" y="3043238"/>
          <p14:tracePt t="73925" x="4822825" y="3014663"/>
          <p14:tracePt t="73941" x="4757738" y="2994025"/>
          <p14:tracePt t="73958" x="4700588" y="2971800"/>
          <p14:tracePt t="73974" x="4657725" y="2957513"/>
          <p14:tracePt t="73991" x="4600575" y="2943225"/>
          <p14:tracePt t="74008" x="4572000" y="2928938"/>
          <p14:tracePt t="74024" x="4565650" y="2928938"/>
          <p14:tracePt t="74041" x="4557713" y="2928938"/>
          <p14:tracePt t="74225" x="4557713" y="2936875"/>
          <p14:tracePt t="74233" x="4557713" y="2943225"/>
          <p14:tracePt t="74310" x="4565650" y="2943225"/>
          <p14:tracePt t="74317" x="4572000" y="2943225"/>
          <p14:tracePt t="74327" x="4579938" y="2943225"/>
          <p14:tracePt t="74343" x="4586288" y="2943225"/>
          <p14:tracePt t="74357" x="4594225" y="2936875"/>
          <p14:tracePt t="74374" x="4608513" y="2928938"/>
          <p14:tracePt t="74392" x="4622800" y="2908300"/>
          <p14:tracePt t="74408" x="4622800" y="2871788"/>
          <p14:tracePt t="74425" x="4629150" y="2822575"/>
          <p14:tracePt t="74441" x="4651375" y="2757488"/>
          <p14:tracePt t="74457" x="4657725" y="2714625"/>
          <p14:tracePt t="74474" x="4657725" y="2657475"/>
          <p14:tracePt t="74491" x="4665663" y="2586038"/>
          <p14:tracePt t="74508" x="4665663" y="2551113"/>
          <p14:tracePt t="74524" x="4672013" y="2514600"/>
          <p14:tracePt t="74541" x="4672013" y="2479675"/>
          <p14:tracePt t="74558" x="4679950" y="2451100"/>
          <p14:tracePt t="74574" x="4686300" y="2428875"/>
          <p14:tracePt t="74577" x="4686300" y="2414588"/>
          <p14:tracePt t="74591" x="4694238" y="2386013"/>
          <p14:tracePt t="74608" x="4694238" y="2365375"/>
          <p14:tracePt t="74624" x="4694238" y="2351088"/>
          <p14:tracePt t="74641" x="4694238" y="2336800"/>
          <p14:tracePt t="74657" x="4694238" y="2328863"/>
          <p14:tracePt t="74691" x="4694238" y="2322513"/>
          <p14:tracePt t="74708" x="4700588" y="2314575"/>
          <p14:tracePt t="74724" x="4714875" y="2300288"/>
          <p14:tracePt t="74741" x="4722813" y="2300288"/>
          <p14:tracePt t="74769" x="4729163" y="2300288"/>
          <p14:tracePt t="74777" x="4737100" y="2286000"/>
          <p14:tracePt t="74810" x="4743450" y="2279650"/>
          <p14:tracePt t="74818" x="4751388" y="2279650"/>
          <p14:tracePt t="74828" x="4757738" y="2279650"/>
          <p14:tracePt t="74843" x="4765675" y="2271713"/>
          <p14:tracePt t="74858" x="4779963" y="2271713"/>
          <p14:tracePt t="74874" x="4786313" y="2271713"/>
          <p14:tracePt t="74890" x="4794250" y="2265363"/>
          <p14:tracePt t="74924" x="4808538" y="2265363"/>
          <p14:tracePt t="75013" x="4814888" y="2286000"/>
          <p14:tracePt t="75021" x="4843463" y="2314575"/>
          <p14:tracePt t="75031" x="4865688" y="2328863"/>
          <p14:tracePt t="75040" x="4879975" y="2371725"/>
          <p14:tracePt t="75057" x="4922838" y="2471738"/>
          <p14:tracePt t="75074" x="4951413" y="2565400"/>
          <p14:tracePt t="75090" x="5008563" y="2693988"/>
          <p14:tracePt t="75107" x="5057775" y="2736850"/>
          <p14:tracePt t="75123" x="5094288" y="2800350"/>
          <p14:tracePt t="75141" x="5114925" y="2865438"/>
          <p14:tracePt t="75157" x="5151438" y="2914650"/>
          <p14:tracePt t="75174" x="5165725" y="2943225"/>
          <p14:tracePt t="75191" x="5172075" y="2957513"/>
          <p14:tracePt t="75207" x="5180013" y="2971800"/>
          <p14:tracePt t="75240" x="5180013" y="2979738"/>
          <p14:tracePt t="75437" x="5172075" y="2986088"/>
          <p14:tracePt t="75442" x="5157788" y="3008313"/>
          <p14:tracePt t="75450" x="5157788" y="3014663"/>
          <p14:tracePt t="75458" x="5157788" y="3028950"/>
          <p14:tracePt t="75474" x="5151438" y="3051175"/>
          <p14:tracePt t="75491" x="5137150" y="3051175"/>
          <p14:tracePt t="75507" x="5137150" y="3065463"/>
          <p14:tracePt t="75551" x="5129213" y="3065463"/>
          <p14:tracePt t="75560" x="5129213" y="3071813"/>
          <p14:tracePt t="75575" x="5122863" y="3079750"/>
          <p14:tracePt t="75591" x="5114925" y="3136900"/>
          <p14:tracePt t="75607" x="5108575" y="3157538"/>
          <p14:tracePt t="75724" x="5114925" y="3157538"/>
          <p14:tracePt t="75733" x="5129213" y="3165475"/>
          <p14:tracePt t="75741" x="5151438" y="3194050"/>
          <p14:tracePt t="75757" x="5194300" y="3228975"/>
          <p14:tracePt t="75774" x="5208588" y="3243263"/>
          <p14:tracePt t="75790" x="5214938" y="3243263"/>
          <p14:tracePt t="75919" x="5222875" y="3243263"/>
          <p14:tracePt t="75928" x="5229225" y="3243263"/>
          <p14:tracePt t="75943" x="5251450" y="3222625"/>
          <p14:tracePt t="75950" x="5272088" y="3214688"/>
          <p14:tracePt t="75958" x="5280025" y="3200400"/>
          <p14:tracePt t="75973" x="5308600" y="3151188"/>
          <p14:tracePt t="75990" x="5329238" y="3114675"/>
          <p14:tracePt t="76007" x="5365750" y="3071813"/>
          <p14:tracePt t="76024" x="5386388" y="3043238"/>
          <p14:tracePt t="76041" x="5414963" y="3014663"/>
          <p14:tracePt t="76057" x="5443538" y="2971800"/>
          <p14:tracePt t="76073" x="5465763" y="2928938"/>
          <p14:tracePt t="76091" x="5514975" y="2851150"/>
          <p14:tracePt t="76107" x="5543550" y="2786063"/>
          <p14:tracePt t="76123" x="5551488" y="2743200"/>
          <p14:tracePt t="76140" x="5551488" y="2700338"/>
          <p14:tracePt t="76158" x="5557838" y="2657475"/>
          <p14:tracePt t="76174" x="5557838" y="2628900"/>
          <p14:tracePt t="76190" x="5557838" y="2614613"/>
          <p14:tracePt t="76269" x="5572125" y="2600325"/>
          <p14:tracePt t="76286" x="5580063" y="2600325"/>
          <p14:tracePt t="76294" x="5580063" y="2593975"/>
          <p14:tracePt t="76301" x="5586413" y="2586038"/>
          <p14:tracePt t="76328" x="5586413" y="2579688"/>
          <p14:tracePt t="76334" x="5594350" y="2579688"/>
          <p14:tracePt t="76372" x="5600700" y="2579688"/>
          <p14:tracePt t="76380" x="5608638" y="2579688"/>
          <p14:tracePt t="76395" x="5608638" y="2571750"/>
          <p14:tracePt t="76407" x="5622925" y="2571750"/>
          <p14:tracePt t="76424" x="5643563" y="2565400"/>
          <p14:tracePt t="76440" x="5700713" y="2557463"/>
          <p14:tracePt t="76457" x="5743575" y="2557463"/>
          <p14:tracePt t="76474" x="5786438" y="2557463"/>
          <p14:tracePt t="76490" x="5808663" y="2557463"/>
          <p14:tracePt t="76507" x="5829300" y="2551113"/>
          <p14:tracePt t="76523" x="5851525" y="2551113"/>
          <p14:tracePt t="76540" x="5872163" y="2551113"/>
          <p14:tracePt t="76557" x="5915025" y="2551113"/>
          <p14:tracePt t="76573" x="5943600" y="2551113"/>
          <p14:tracePt t="76590" x="6015038" y="2551113"/>
          <p14:tracePt t="76608" x="6065838" y="2551113"/>
          <p14:tracePt t="76624" x="6108700" y="2551113"/>
          <p14:tracePt t="76640" x="6151563" y="2551113"/>
          <p14:tracePt t="76657" x="6194425" y="2571750"/>
          <p14:tracePt t="76673" x="6251575" y="2579688"/>
          <p14:tracePt t="76690" x="6294438" y="2593975"/>
          <p14:tracePt t="76693" x="6315075" y="2600325"/>
          <p14:tracePt t="76707" x="6351588" y="2600325"/>
          <p14:tracePt t="76723" x="6380163" y="2608263"/>
          <p14:tracePt t="76740" x="6386513" y="2614613"/>
          <p14:tracePt t="76757" x="6408738" y="2628900"/>
          <p14:tracePt t="76774" x="6429375" y="2665413"/>
          <p14:tracePt t="76790" x="6443663" y="2693988"/>
          <p14:tracePt t="76807" x="6472238" y="2736850"/>
          <p14:tracePt t="76823" x="6486525" y="2751138"/>
          <p14:tracePt t="76840" x="6494463" y="2779713"/>
          <p14:tracePt t="76857" x="6500813" y="2800350"/>
          <p14:tracePt t="76873" x="6508750" y="2808288"/>
          <p14:tracePt t="76890" x="6508750" y="2822575"/>
          <p14:tracePt t="76907" x="6508750" y="2857500"/>
          <p14:tracePt t="76923" x="6508750" y="2886075"/>
          <p14:tracePt t="76941" x="6515100" y="2936875"/>
          <p14:tracePt t="76957" x="6523038" y="2957513"/>
          <p14:tracePt t="76973" x="6523038" y="2986088"/>
          <p14:tracePt t="76990" x="6529388" y="3014663"/>
          <p14:tracePt t="77007" x="6543675" y="3043238"/>
          <p14:tracePt t="77023" x="6543675" y="3071813"/>
          <p14:tracePt t="77040" x="6543675" y="3108325"/>
          <p14:tracePt t="77057" x="6543675" y="3143250"/>
          <p14:tracePt t="77074" x="6543675" y="3151188"/>
          <p14:tracePt t="77090" x="6543675" y="3165475"/>
          <p14:tracePt t="77107" x="6543675" y="3171825"/>
          <p14:tracePt t="77123" x="6543675" y="3179763"/>
          <p14:tracePt t="77156" x="6543675" y="3186113"/>
          <p14:tracePt t="77215" x="6543675" y="3194050"/>
          <p14:tracePt t="77232" x="6543675" y="3200400"/>
          <p14:tracePt t="77638" x="6537325" y="3200400"/>
          <p14:tracePt t="77646" x="6500813" y="3200400"/>
          <p14:tracePt t="77656" x="6443663" y="3200400"/>
          <p14:tracePt t="77674" x="6365875" y="3200400"/>
          <p14:tracePt t="77691" x="6257925" y="3208338"/>
          <p14:tracePt t="77706" x="6151563" y="3208338"/>
          <p14:tracePt t="77723" x="6043613" y="3179763"/>
          <p14:tracePt t="77740" x="5957888" y="3151188"/>
          <p14:tracePt t="77756" x="5794375" y="3100388"/>
          <p14:tracePt t="77773" x="5651500" y="3057525"/>
          <p14:tracePt t="77790" x="5480050" y="3000375"/>
          <p14:tracePt t="77806" x="5429250" y="2986088"/>
          <p14:tracePt t="77823" x="5337175" y="2965450"/>
          <p14:tracePt t="77839" x="5280025" y="2936875"/>
          <p14:tracePt t="77856" x="5265738" y="2936875"/>
          <p14:tracePt t="77873" x="5251450" y="2936875"/>
          <p14:tracePt t="77889" x="5237163" y="2936875"/>
          <p14:tracePt t="77906" x="5229225" y="2943225"/>
          <p14:tracePt t="77926" x="5186363" y="2943225"/>
          <p14:tracePt t="77940" x="5165725" y="2957513"/>
          <p14:tracePt t="77956" x="5065713" y="2965450"/>
          <p14:tracePt t="77973" x="4994275" y="2971800"/>
          <p14:tracePt t="77990" x="4922838" y="2971800"/>
          <p14:tracePt t="78007" x="4865688" y="2965450"/>
          <p14:tracePt t="78023" x="4800600" y="2951163"/>
          <p14:tracePt t="78040" x="4779963" y="2951163"/>
          <p14:tracePt t="78056" x="4765675" y="2943225"/>
          <p14:tracePt t="78075" x="4757738" y="2936875"/>
          <p14:tracePt t="78106" x="4751388" y="2928938"/>
          <p14:tracePt t="78123" x="4743450" y="2928938"/>
          <p14:tracePt t="78140" x="4737100" y="2928938"/>
          <p14:tracePt t="78156" x="4729163" y="2928938"/>
          <p14:tracePt t="78173" x="4714875" y="2928938"/>
          <p14:tracePt t="78254" x="4714875" y="2922588"/>
          <p14:tracePt t="78262" x="4714875" y="2914650"/>
          <p14:tracePt t="78273" x="4729163" y="2908300"/>
          <p14:tracePt t="78289" x="4743450" y="2879725"/>
          <p14:tracePt t="78306" x="4757738" y="2851150"/>
          <p14:tracePt t="78323" x="4772025" y="2822575"/>
          <p14:tracePt t="78339" x="4800600" y="2786063"/>
          <p14:tracePt t="78356" x="4822825" y="2751138"/>
          <p14:tracePt t="78374" x="4857750" y="2708275"/>
          <p14:tracePt t="78389" x="4865688" y="2679700"/>
          <p14:tracePt t="78407" x="4872038" y="2636838"/>
          <p14:tracePt t="78423" x="4879975" y="2586038"/>
          <p14:tracePt t="78439" x="4879975" y="2557463"/>
          <p14:tracePt t="78442" x="4879975" y="2536825"/>
          <p14:tracePt t="78457" x="4879975" y="2528888"/>
          <p14:tracePt t="78473" x="4879975" y="2508250"/>
          <p14:tracePt t="78489" x="4886325" y="2479675"/>
          <p14:tracePt t="78506" x="4894263" y="2457450"/>
          <p14:tracePt t="78523" x="4908550" y="2422525"/>
          <p14:tracePt t="78540" x="4922838" y="2393950"/>
          <p14:tracePt t="78556" x="4929188" y="2365375"/>
          <p14:tracePt t="78573" x="4929188" y="2336800"/>
          <p14:tracePt t="78589" x="4943475" y="2300288"/>
          <p14:tracePt t="78606" x="4957763" y="2279650"/>
          <p14:tracePt t="78623" x="4957763" y="2271713"/>
          <p14:tracePt t="78639" x="4965700" y="2257425"/>
          <p14:tracePt t="78656" x="4979988" y="2251075"/>
          <p14:tracePt t="78673" x="4994275" y="2243138"/>
          <p14:tracePt t="78689" x="5000625" y="2236788"/>
          <p14:tracePt t="78706" x="5008563" y="2236788"/>
          <p14:tracePt t="78723" x="5029200" y="2243138"/>
          <p14:tracePt t="78740" x="5051425" y="2243138"/>
          <p14:tracePt t="78756" x="5072063" y="2251075"/>
          <p14:tracePt t="78772" x="5080000" y="2257425"/>
          <p14:tracePt t="78789" x="5100638" y="2279650"/>
          <p14:tracePt t="78807" x="5129213" y="2308225"/>
          <p14:tracePt t="78823" x="5143500" y="2336800"/>
          <p14:tracePt t="78839" x="5194300" y="2386013"/>
          <p14:tracePt t="78856" x="5222875" y="2414588"/>
          <p14:tracePt t="78873" x="5243513" y="2443163"/>
          <p14:tracePt t="78889" x="5257800" y="2471738"/>
          <p14:tracePt t="78906" x="5265738" y="2486025"/>
          <p14:tracePt t="78923" x="5272088" y="2528888"/>
          <p14:tracePt t="78939" x="5272088" y="2571750"/>
          <p14:tracePt t="78958" x="5272088" y="2608263"/>
          <p14:tracePt t="78973" x="5272088" y="2628900"/>
          <p14:tracePt t="78990" x="5272088" y="2657475"/>
          <p14:tracePt t="79006" x="5272088" y="2693988"/>
          <p14:tracePt t="79023" x="5272088" y="2736850"/>
          <p14:tracePt t="79039" x="5272088" y="2771775"/>
          <p14:tracePt t="79056" x="5272088" y="2814638"/>
          <p14:tracePt t="79072" x="5272088" y="2865438"/>
          <p14:tracePt t="79089" x="5272088" y="2928938"/>
          <p14:tracePt t="79106" x="5272088" y="2965450"/>
          <p14:tracePt t="79123" x="5265738" y="3000375"/>
          <p14:tracePt t="79139" x="5257800" y="3051175"/>
          <p14:tracePt t="79156" x="5257800" y="3094038"/>
          <p14:tracePt t="79172" x="5251450" y="3128963"/>
          <p14:tracePt t="79189" x="5251450" y="3200400"/>
          <p14:tracePt t="79206" x="5251450" y="3265488"/>
          <p14:tracePt t="79223" x="5243513" y="3300413"/>
          <p14:tracePt t="79240" x="5243513" y="3336925"/>
          <p14:tracePt t="79256" x="5243513" y="3371850"/>
          <p14:tracePt t="79272" x="5243513" y="3386138"/>
          <p14:tracePt t="79289" x="5243513" y="3408363"/>
          <p14:tracePt t="79306" x="5257800" y="3443288"/>
          <p14:tracePt t="79322" x="5280025" y="3471863"/>
          <p14:tracePt t="79339" x="5365750" y="3514725"/>
          <p14:tracePt t="79356" x="5451475" y="3522663"/>
          <p14:tracePt t="79373" x="5514975" y="3529013"/>
          <p14:tracePt t="79389" x="5551488" y="3529013"/>
          <p14:tracePt t="79406" x="5572125" y="3529013"/>
          <p14:tracePt t="79423" x="5580063" y="3529013"/>
          <p14:tracePt t="79934" x="5565775" y="3529013"/>
          <p14:tracePt t="79942" x="5557838" y="3522663"/>
          <p14:tracePt t="79950" x="5551488" y="3514725"/>
          <p14:tracePt t="79958" x="5537200" y="3508375"/>
          <p14:tracePt t="79972" x="5494338" y="3508375"/>
          <p14:tracePt t="79990" x="5465763" y="3494088"/>
          <p14:tracePt t="80006" x="5429250" y="3471863"/>
          <p14:tracePt t="80022" x="5343525" y="3429000"/>
          <p14:tracePt t="80039" x="5243513" y="3343275"/>
          <p14:tracePt t="80056" x="5151438" y="3294063"/>
          <p14:tracePt t="80072" x="5100638" y="3257550"/>
          <p14:tracePt t="80089" x="5022850" y="3208338"/>
          <p14:tracePt t="80105" x="5000625" y="3186113"/>
          <p14:tracePt t="80122" x="4972050" y="3157538"/>
          <p14:tracePt t="80139" x="4937125" y="3143250"/>
          <p14:tracePt t="80156" x="4872038" y="3100388"/>
          <p14:tracePt t="80173" x="4814888" y="3071813"/>
          <p14:tracePt t="80189" x="4751388" y="3051175"/>
          <p14:tracePt t="80205" x="4686300" y="3028950"/>
          <p14:tracePt t="80208" x="4657725" y="3028950"/>
          <p14:tracePt t="80223" x="4622800" y="3022600"/>
          <p14:tracePt t="80239" x="4543425" y="3008313"/>
          <p14:tracePt t="80255" x="4494213" y="2994025"/>
          <p14:tracePt t="80272" x="4443413" y="2986088"/>
          <p14:tracePt t="80290" x="4400550" y="2979738"/>
          <p14:tracePt t="80306" x="4371975" y="2979738"/>
          <p14:tracePt t="80323" x="4329113" y="2979738"/>
          <p14:tracePt t="80339" x="4314825" y="2979738"/>
          <p14:tracePt t="80413" x="4314825" y="2994025"/>
          <p14:tracePt t="80434" x="4322763" y="2994025"/>
          <p14:tracePt t="80458" x="4329113" y="2994025"/>
          <p14:tracePt t="80466" x="4337050" y="2994025"/>
          <p14:tracePt t="80482" x="4343400" y="2986088"/>
          <p14:tracePt t="80496" x="4351338" y="2986088"/>
          <p14:tracePt t="80506" x="4365625" y="2979738"/>
          <p14:tracePt t="80522" x="4371975" y="2971800"/>
          <p14:tracePt t="80539" x="4386263" y="2965450"/>
          <p14:tracePt t="80555" x="4400550" y="2957513"/>
          <p14:tracePt t="80575" x="4451350" y="2928938"/>
          <p14:tracePt t="80588" x="4471988" y="2914650"/>
          <p14:tracePt t="80606" x="4500563" y="2894013"/>
          <p14:tracePt t="80622" x="4522788" y="2871788"/>
          <p14:tracePt t="80638" x="4537075" y="2828925"/>
          <p14:tracePt t="80656" x="4543425" y="2786063"/>
          <p14:tracePt t="80672" x="4543425" y="2751138"/>
          <p14:tracePt t="80689" x="4557713" y="2722563"/>
          <p14:tracePt t="80705" x="4557713" y="2708275"/>
          <p14:tracePt t="80709" x="4565650" y="2708275"/>
          <p14:tracePt t="80722" x="4565650" y="2700338"/>
          <p14:tracePt t="80738" x="4579938" y="2679700"/>
          <p14:tracePt t="80755" x="4594225" y="2651125"/>
          <p14:tracePt t="80772" x="4608513" y="2614613"/>
          <p14:tracePt t="80789" x="4622800" y="2565400"/>
          <p14:tracePt t="80805" x="4629150" y="2522538"/>
          <p14:tracePt t="80822" x="4637088" y="2493963"/>
          <p14:tracePt t="80839" x="4651375" y="2436813"/>
          <p14:tracePt t="80856" x="4651375" y="2408238"/>
          <p14:tracePt t="80873" x="4651375" y="2371725"/>
          <p14:tracePt t="80890" x="4657725" y="2336800"/>
          <p14:tracePt t="80906" x="4657725" y="2322513"/>
          <p14:tracePt t="80922" x="4657725" y="2314575"/>
          <p14:tracePt t="80939" x="4657725" y="2308225"/>
          <p14:tracePt t="80955" x="4665663" y="2308225"/>
          <p14:tracePt t="80975" x="4679950" y="2300288"/>
          <p14:tracePt t="80995" x="4686300" y="2293938"/>
          <p14:tracePt t="81005" x="4694238" y="2286000"/>
          <p14:tracePt t="81022" x="4708525" y="2279650"/>
          <p14:tracePt t="81039" x="4708525" y="2271713"/>
          <p14:tracePt t="81055" x="4729163" y="2271713"/>
          <p14:tracePt t="81072" x="4737100" y="2265363"/>
          <p14:tracePt t="81088" x="4751388" y="2257425"/>
          <p14:tracePt t="81105" x="4765675" y="2257425"/>
          <p14:tracePt t="81122" x="4786313" y="2257425"/>
          <p14:tracePt t="81139" x="4800600" y="2257425"/>
          <p14:tracePt t="81156" x="4822825" y="2257425"/>
          <p14:tracePt t="81172" x="4851400" y="2265363"/>
          <p14:tracePt t="81189" x="4872038" y="2265363"/>
          <p14:tracePt t="81205" x="4879975" y="2265363"/>
          <p14:tracePt t="81222" x="4886325" y="2265363"/>
          <p14:tracePt t="81303" x="4894263" y="2265363"/>
          <p14:tracePt t="81324" x="4900613" y="2265363"/>
          <p14:tracePt t="81340" x="4914900" y="2265363"/>
          <p14:tracePt t="81356" x="4922838" y="2265363"/>
          <p14:tracePt t="81394" x="4929188" y="2265363"/>
          <p14:tracePt t="81410" x="4929188" y="2271713"/>
          <p14:tracePt t="81426" x="4937125" y="2271713"/>
          <p14:tracePt t="82771" x="4943475" y="2271713"/>
          <p14:tracePt t="82802" x="4943475" y="2279650"/>
          <p14:tracePt t="82810" x="4943475" y="2286000"/>
          <p14:tracePt t="82821" x="4951413" y="2286000"/>
          <p14:tracePt t="83762" x="4951413" y="2293938"/>
          <p14:tracePt t="83770" x="4965700" y="2322513"/>
          <p14:tracePt t="83777" x="4965700" y="2357438"/>
          <p14:tracePt t="83787" x="4979988" y="2408238"/>
          <p14:tracePt t="83805" x="4986338" y="2479675"/>
          <p14:tracePt t="83821" x="4994275" y="2536825"/>
          <p14:tracePt t="83839" x="5014913" y="2636838"/>
          <p14:tracePt t="83855" x="5037138" y="2728913"/>
          <p14:tracePt t="83871" x="5057775" y="2822575"/>
          <p14:tracePt t="83888" x="5080000" y="2957513"/>
          <p14:tracePt t="83904" x="5100638" y="3043238"/>
          <p14:tracePt t="83921" x="5114925" y="3094038"/>
          <p14:tracePt t="83938" x="5137150" y="3151188"/>
          <p14:tracePt t="83958" x="5165725" y="3186113"/>
          <p14:tracePt t="83971" x="5165725" y="3194050"/>
          <p14:tracePt t="83988" x="5172075" y="3214688"/>
          <p14:tracePt t="84005" x="5186363" y="3236913"/>
          <p14:tracePt t="84021" x="5186363" y="3271838"/>
          <p14:tracePt t="84038" x="5208588" y="3322638"/>
          <p14:tracePt t="84055" x="5208588" y="3351213"/>
          <p14:tracePt t="84071" x="5214938" y="3386138"/>
          <p14:tracePt t="84087" x="5214938" y="3414713"/>
          <p14:tracePt t="84105" x="5214938" y="3443288"/>
          <p14:tracePt t="84121" x="5222875" y="3451225"/>
          <p14:tracePt t="84137" x="5222875" y="3465513"/>
          <p14:tracePt t="84154" x="5229225" y="3494088"/>
          <p14:tracePt t="84171" x="5229225" y="3522663"/>
          <p14:tracePt t="84188" x="5229225" y="3529013"/>
          <p14:tracePt t="85472" x="5237163" y="3543300"/>
          <p14:tracePt t="85480" x="5243513" y="3571875"/>
          <p14:tracePt t="85490" x="5251450" y="3600450"/>
          <p14:tracePt t="85503" x="5257800" y="3671888"/>
          <p14:tracePt t="85520" x="5265738" y="3729038"/>
          <p14:tracePt t="85537" x="5272088" y="3743325"/>
          <p14:tracePt t="85554" x="5272088" y="3765550"/>
          <p14:tracePt t="85571" x="5280025" y="3786188"/>
          <p14:tracePt t="85587" x="5286375" y="3871913"/>
          <p14:tracePt t="85604" x="5286375" y="3986213"/>
          <p14:tracePt t="85621" x="5280025" y="4143375"/>
          <p14:tracePt t="85637" x="5286375" y="4229100"/>
          <p14:tracePt t="85654" x="5294313" y="4294188"/>
          <p14:tracePt t="85670" x="5300663" y="4337050"/>
          <p14:tracePt t="85687" x="5300663" y="4379913"/>
          <p14:tracePt t="85704" x="5300663" y="4400550"/>
          <p14:tracePt t="85707" x="5300663" y="4429125"/>
          <p14:tracePt t="85721" x="5294313" y="4471988"/>
          <p14:tracePt t="85737" x="5294313" y="4522788"/>
          <p14:tracePt t="85754" x="5294313" y="4579938"/>
          <p14:tracePt t="85771" x="5280025" y="4622800"/>
          <p14:tracePt t="85787" x="5265738" y="4679950"/>
          <p14:tracePt t="85804" x="5251450" y="4714875"/>
          <p14:tracePt t="85820" x="5237163" y="4757738"/>
          <p14:tracePt t="85837" x="5237163" y="4808538"/>
          <p14:tracePt t="85853" x="5222875" y="4894263"/>
          <p14:tracePt t="85870" x="5186363" y="4986338"/>
          <p14:tracePt t="85887" x="5157788" y="5072063"/>
          <p14:tracePt t="85904" x="5122863" y="5151438"/>
          <p14:tracePt t="85920" x="5080000" y="5243513"/>
          <p14:tracePt t="85937" x="5029200" y="5308600"/>
          <p14:tracePt t="85953" x="4986338" y="5380038"/>
          <p14:tracePt t="85972" x="4972050" y="5400675"/>
          <p14:tracePt t="85973" x="4972050" y="5408613"/>
          <p14:tracePt t="85988" x="4937125" y="5429250"/>
          <p14:tracePt t="86003" x="4922838" y="5443538"/>
          <p14:tracePt t="86021" x="4908550" y="5457825"/>
          <p14:tracePt t="86037" x="4900613" y="5472113"/>
          <p14:tracePt t="86054" x="4894263" y="5486400"/>
          <p14:tracePt t="86070" x="4879975" y="5494338"/>
          <p14:tracePt t="86255" x="4879975" y="5486400"/>
          <p14:tracePt t="86262" x="4886325" y="5486400"/>
          <p14:tracePt t="86270" x="4886325" y="5480050"/>
          <p14:tracePt t="86287" x="4894263" y="5472113"/>
          <p14:tracePt t="86305" x="4908550" y="5457825"/>
          <p14:tracePt t="86320" x="4922838" y="5429250"/>
          <p14:tracePt t="86337" x="4929188" y="5400675"/>
          <p14:tracePt t="86354" x="4943475" y="5380038"/>
          <p14:tracePt t="86371" x="4965700" y="5351463"/>
          <p14:tracePt t="86387" x="4972050" y="5351463"/>
          <p14:tracePt t="86403" x="4972050" y="5343525"/>
          <p14:tracePt t="86420" x="4979988" y="5337175"/>
          <p14:tracePt t="86437" x="4979988" y="5329238"/>
          <p14:tracePt t="86454" x="4986338" y="5322888"/>
          <p14:tracePt t="86471" x="5022850" y="5286375"/>
          <p14:tracePt t="86487" x="5043488" y="5257800"/>
          <p14:tracePt t="86504" x="5080000" y="5229225"/>
          <p14:tracePt t="86520" x="5094288" y="5222875"/>
          <p14:tracePt t="86537" x="5100638" y="5214938"/>
          <p14:tracePt t="86554" x="5108575" y="5214938"/>
          <p14:tracePt t="86570" x="5114925" y="5214938"/>
          <p14:tracePt t="86587" x="5129213" y="5214938"/>
          <p14:tracePt t="86604" x="5137150" y="5214938"/>
          <p14:tracePt t="86621" x="5165725" y="5208588"/>
          <p14:tracePt t="86637" x="5186363" y="5200650"/>
          <p14:tracePt t="86653" x="5194300" y="5200650"/>
          <p14:tracePt t="86670" x="5200650" y="5186363"/>
          <p14:tracePt t="86687" x="5222875" y="5172075"/>
          <p14:tracePt t="86703" x="5251450" y="5165725"/>
          <p14:tracePt t="86721" x="5308600" y="5143500"/>
          <p14:tracePt t="86737" x="5322888" y="5129213"/>
          <p14:tracePt t="86754" x="5343525" y="5100638"/>
          <p14:tracePt t="86770" x="5365750" y="5080000"/>
          <p14:tracePt t="86787" x="5380038" y="5051425"/>
          <p14:tracePt t="86804" x="5386388" y="5029200"/>
          <p14:tracePt t="86820" x="5386388" y="5022850"/>
          <p14:tracePt t="86837" x="5394325" y="5022850"/>
          <p14:tracePt t="86943" x="5394325" y="5008563"/>
          <p14:tracePt t="86957" x="5400675" y="5000625"/>
          <p14:tracePt t="86965" x="5400675" y="4994275"/>
          <p14:tracePt t="86972" x="5408613" y="4986338"/>
          <p14:tracePt t="86986" x="5408613" y="4979988"/>
          <p14:tracePt t="87221" x="5408613" y="4994275"/>
          <p14:tracePt t="87229" x="5408613" y="5000625"/>
          <p14:tracePt t="87238" x="5408613" y="5014913"/>
          <p14:tracePt t="87253" x="5408613" y="5037138"/>
          <p14:tracePt t="87270" x="5408613" y="5065713"/>
          <p14:tracePt t="87286" x="5408613" y="5080000"/>
          <p14:tracePt t="87303" x="5408613" y="5086350"/>
          <p14:tracePt t="87320" x="5408613" y="5094288"/>
          <p14:tracePt t="87339" x="5408613" y="5108575"/>
          <p14:tracePt t="87354" x="5408613" y="5114925"/>
          <p14:tracePt t="87371" x="5400675" y="5151438"/>
          <p14:tracePt t="87387" x="5400675" y="5165725"/>
          <p14:tracePt t="87403" x="5400675" y="5180013"/>
          <p14:tracePt t="87420" x="5394325" y="5186363"/>
          <p14:tracePt t="87519" x="5386388" y="5194300"/>
          <p14:tracePt t="87590" x="5380038" y="5194300"/>
          <p14:tracePt t="87606" x="5372100" y="5194300"/>
          <p14:tracePt t="87636" x="5365750" y="5194300"/>
          <p14:tracePt t="87660" x="5357813" y="5194300"/>
          <p14:tracePt t="87708" x="5357813" y="5200650"/>
          <p14:tracePt t="87722" x="5351463" y="5200650"/>
          <p14:tracePt t="87745" x="5343525" y="5200650"/>
          <p14:tracePt t="87769" x="5329238" y="5194300"/>
          <p14:tracePt t="87791" x="5322888" y="5194300"/>
          <p14:tracePt t="87800" x="5322888" y="5186363"/>
          <p14:tracePt t="87824" x="5314950" y="5186363"/>
          <p14:tracePt t="87840" x="5314950" y="5180013"/>
          <p14:tracePt t="87847" x="5308600" y="5180013"/>
          <p14:tracePt t="87856" x="5308600" y="5172075"/>
          <p14:tracePt t="87873" x="5300663" y="5172075"/>
          <p14:tracePt t="87934" x="5300663" y="5165725"/>
          <p14:tracePt t="87948" x="5294313" y="5165725"/>
          <p14:tracePt t="88035" x="5286375" y="5165725"/>
          <p14:tracePt t="88057" x="5280025" y="5157788"/>
          <p14:tracePt t="89449" x="5280025" y="5151438"/>
          <p14:tracePt t="89455" x="5272088" y="5151438"/>
          <p14:tracePt t="89472" x="5272088" y="5143500"/>
          <p14:tracePt t="89480" x="5265738" y="5143500"/>
          <p14:tracePt t="89496" x="5265738" y="5137150"/>
          <p14:tracePt t="89628" x="5257800" y="5137150"/>
          <p14:tracePt t="89651" x="5251450" y="5137150"/>
          <p14:tracePt t="89667" x="5251450" y="5129213"/>
          <p14:tracePt t="89697" x="5243513" y="5129213"/>
          <p14:tracePt t="91073" x="5243513" y="5122863"/>
          <p14:tracePt t="91098" x="5243513" y="5114925"/>
          <p14:tracePt t="91119" x="5243513" y="5108575"/>
          <p14:tracePt t="91136" x="5251450" y="5108575"/>
          <p14:tracePt t="91144" x="5257800" y="5108575"/>
          <p14:tracePt t="91153" x="5257800" y="5100638"/>
          <p14:tracePt t="91169" x="5265738" y="5086350"/>
          <p14:tracePt t="91185" x="5272088" y="5072063"/>
          <p14:tracePt t="91202" x="5286375" y="5037138"/>
          <p14:tracePt t="91219" x="5294313" y="5000625"/>
          <p14:tracePt t="91222" x="5294313" y="4986338"/>
          <p14:tracePt t="91235" x="5300663" y="4972050"/>
          <p14:tracePt t="91252" x="5308600" y="4957763"/>
          <p14:tracePt t="91269" x="5314950" y="4937125"/>
          <p14:tracePt t="91285" x="5329238" y="4922838"/>
          <p14:tracePt t="91303" x="5351463" y="4908550"/>
          <p14:tracePt t="91319" x="5372100" y="4829175"/>
          <p14:tracePt t="91335" x="5386388" y="4665663"/>
          <p14:tracePt t="91352" x="5408613" y="4494213"/>
          <p14:tracePt t="91369" x="5451475" y="4357688"/>
          <p14:tracePt t="91386" x="5457825" y="4300538"/>
          <p14:tracePt t="91402" x="5472113" y="4271963"/>
          <p14:tracePt t="91418" x="5486400" y="4243388"/>
          <p14:tracePt t="91435" x="5508625" y="4222750"/>
          <p14:tracePt t="91453" x="5537200" y="4214813"/>
          <p14:tracePt t="91469" x="5551488" y="4200525"/>
          <p14:tracePt t="91485" x="5572125" y="4200525"/>
          <p14:tracePt t="91502" x="5600700" y="4194175"/>
          <p14:tracePt t="91518" x="5651500" y="4186238"/>
          <p14:tracePt t="91535" x="5700713" y="4165600"/>
          <p14:tracePt t="91552" x="5772150" y="4122738"/>
          <p14:tracePt t="91568" x="5815013" y="4114800"/>
          <p14:tracePt t="91585" x="5837238" y="4114800"/>
          <p14:tracePt t="91629" x="5843588" y="4114800"/>
          <p14:tracePt t="91644" x="5851525" y="4129088"/>
          <p14:tracePt t="91651" x="5872163" y="4171950"/>
          <p14:tracePt t="91668" x="5880100" y="4214813"/>
          <p14:tracePt t="91686" x="5886450" y="4265613"/>
          <p14:tracePt t="91702" x="5886450" y="4314825"/>
          <p14:tracePt t="91704" x="5886450" y="4329113"/>
          <p14:tracePt t="91718" x="5886450" y="4357688"/>
          <p14:tracePt t="91735" x="5886450" y="4386263"/>
          <p14:tracePt t="91738" x="5872163" y="4414838"/>
          <p14:tracePt t="91752" x="5865813" y="4443413"/>
          <p14:tracePt t="91769" x="5843588" y="4500563"/>
          <p14:tracePt t="91785" x="5843588" y="4522788"/>
          <p14:tracePt t="91801" x="5829300" y="4522788"/>
          <p14:tracePt t="91818" x="5815013" y="4529138"/>
          <p14:tracePt t="91835" x="5794375" y="4537075"/>
          <p14:tracePt t="91851" x="5757863" y="4551363"/>
          <p14:tracePt t="91869" x="5694363" y="4614863"/>
          <p14:tracePt t="91885" x="5643563" y="4679950"/>
          <p14:tracePt t="91903" x="5580063" y="4751388"/>
          <p14:tracePt t="91919" x="5537200" y="4794250"/>
          <p14:tracePt t="91935" x="5508625" y="4814888"/>
          <p14:tracePt t="91951" x="5472113" y="4822825"/>
          <p14:tracePt t="91968" x="5437188" y="4829175"/>
          <p14:tracePt t="91985" x="5372100" y="4829175"/>
          <p14:tracePt t="91988" x="5322888" y="4837113"/>
          <p14:tracePt t="92003" x="5222875" y="4857750"/>
          <p14:tracePt t="92018" x="5143500" y="4865688"/>
          <p14:tracePt t="92035" x="5057775" y="4886325"/>
          <p14:tracePt t="92052" x="5008563" y="4886325"/>
          <p14:tracePt t="92068" x="4957763" y="4886325"/>
          <p14:tracePt t="92085" x="4865688" y="4886325"/>
          <p14:tracePt t="92102" x="4794250" y="4872038"/>
          <p14:tracePt t="92119" x="4686300" y="4872038"/>
          <p14:tracePt t="92135" x="4629150" y="4872038"/>
          <p14:tracePt t="92152" x="4608513" y="4872038"/>
          <p14:tracePt t="92332" x="4600575" y="4872038"/>
          <p14:tracePt t="92339" x="4579938" y="4851400"/>
          <p14:tracePt t="92351" x="4572000" y="4843463"/>
          <p14:tracePt t="92369" x="4537075" y="4814888"/>
          <p14:tracePt t="92457" x="4537075" y="4808538"/>
          <p14:tracePt t="92464" x="4537075" y="4800600"/>
          <p14:tracePt t="92472" x="4537075" y="4794250"/>
          <p14:tracePt t="92549" x="4543425" y="4786313"/>
          <p14:tracePt t="92557" x="4551363" y="4786313"/>
          <p14:tracePt t="92568" x="4557713" y="4786313"/>
          <p14:tracePt t="92585" x="4572000" y="4786313"/>
          <p14:tracePt t="92602" x="4586288" y="4786313"/>
          <p14:tracePt t="92618" x="4629150" y="4808538"/>
          <p14:tracePt t="92635" x="4665663" y="4822825"/>
          <p14:tracePt t="92652" x="4686300" y="4829175"/>
          <p14:tracePt t="92668" x="4694238" y="4843463"/>
          <p14:tracePt t="92685" x="4714875" y="4851400"/>
          <p14:tracePt t="92701" x="4737100" y="4879975"/>
          <p14:tracePt t="92718" x="4765675" y="4900613"/>
          <p14:tracePt t="92735" x="4800600" y="4937125"/>
          <p14:tracePt t="92738" x="4814888" y="4957763"/>
          <p14:tracePt t="92752" x="4829175" y="4965700"/>
          <p14:tracePt t="92768" x="4851400" y="4986338"/>
          <p14:tracePt t="92785" x="4872038" y="5000625"/>
          <p14:tracePt t="92801" x="4886325" y="5014913"/>
          <p14:tracePt t="92818" x="4900613" y="5022850"/>
          <p14:tracePt t="92835" x="4922838" y="5029200"/>
          <p14:tracePt t="92851" x="4937125" y="5037138"/>
          <p14:tracePt t="92868" x="4943475" y="5037138"/>
          <p14:tracePt t="92902" x="4943475" y="5043488"/>
          <p14:tracePt t="93099" x="4937125" y="5043488"/>
          <p14:tracePt t="93112" x="4929188" y="5043488"/>
          <p14:tracePt t="93120" x="4922838" y="5043488"/>
          <p14:tracePt t="93135" x="4908550" y="5037138"/>
          <p14:tracePt t="93168" x="4900613" y="5037138"/>
          <p14:tracePt t="93184" x="4894263" y="5029200"/>
          <p14:tracePt t="93292" x="4886325" y="5014913"/>
          <p14:tracePt t="93317" x="4886325" y="5008563"/>
          <p14:tracePt t="93323" x="4879975" y="4994275"/>
          <p14:tracePt t="93334" x="4872038" y="4994275"/>
          <p14:tracePt t="93351" x="4872038" y="4979988"/>
          <p14:tracePt t="93371" x="4865688" y="4972050"/>
          <p14:tracePt t="93401" x="4865688" y="4965700"/>
          <p14:tracePt t="93425" x="4865688" y="4957763"/>
          <p14:tracePt t="93439" x="4857750" y="4957763"/>
          <p14:tracePt t="93451" x="4857750" y="4943475"/>
          <p14:tracePt t="93468" x="4843463" y="4929188"/>
          <p14:tracePt t="93484" x="4829175" y="4914900"/>
          <p14:tracePt t="93501" x="4822825" y="4900613"/>
          <p14:tracePt t="93505" x="4814888" y="4894263"/>
          <p14:tracePt t="93518" x="4808538" y="4879975"/>
          <p14:tracePt t="93534" x="4794250" y="4872038"/>
          <p14:tracePt t="93551" x="4779963" y="4851400"/>
          <p14:tracePt t="93568" x="4765675" y="4829175"/>
          <p14:tracePt t="93584" x="4737100" y="4800600"/>
          <p14:tracePt t="93601" x="4714875" y="4786313"/>
          <p14:tracePt t="93619" x="4679950" y="4765675"/>
          <p14:tracePt t="93635" x="4651375" y="4765675"/>
          <p14:tracePt t="93651" x="4637088" y="4751388"/>
          <p14:tracePt t="93668" x="4629150" y="4743450"/>
          <p14:tracePt t="93685" x="4622800" y="4743450"/>
          <p14:tracePt t="93701" x="4608513" y="4729163"/>
          <p14:tracePt t="93718" x="4600575" y="4729163"/>
          <p14:tracePt t="93734" x="4594225" y="4722813"/>
          <p14:tracePt t="93751" x="4572000" y="4714875"/>
          <p14:tracePt t="93768" x="4565650" y="4708525"/>
          <p14:tracePt t="94010" x="4557713" y="4708525"/>
          <p14:tracePt t="94027" x="4557713" y="4700588"/>
          <p14:tracePt t="94035" x="4551363" y="4700588"/>
          <p14:tracePt t="94338" x="4551363" y="4694238"/>
          <p14:tracePt t="94345" x="4543425" y="4694238"/>
          <p14:tracePt t="94362" x="4537075" y="4679950"/>
          <p14:tracePt t="94379" x="4537075" y="4672013"/>
          <p14:tracePt t="94386" x="4529138" y="4672013"/>
          <p14:tracePt t="94596" x="4537075" y="4672013"/>
          <p14:tracePt t="94652" x="4543425" y="4672013"/>
          <p14:tracePt t="94659" x="4579938" y="4672013"/>
          <p14:tracePt t="94667" x="4594225" y="4686300"/>
          <p14:tracePt t="94685" x="4622800" y="4694238"/>
          <p14:tracePt t="94701" x="4657725" y="4708525"/>
          <p14:tracePt t="94718" x="4694238" y="4714875"/>
          <p14:tracePt t="94734" x="4708525" y="4714875"/>
          <p14:tracePt t="94738" x="4722813" y="4722813"/>
          <p14:tracePt t="94751" x="4729163" y="4722813"/>
          <p14:tracePt t="94768" x="4737100" y="4722813"/>
          <p14:tracePt t="94833" x="4737100" y="4729163"/>
          <p14:tracePt t="94839" x="4743450" y="4737100"/>
          <p14:tracePt t="94851" x="4751388" y="4757738"/>
          <p14:tracePt t="94868" x="4751388" y="4772025"/>
          <p14:tracePt t="94884" x="4772025" y="4786313"/>
          <p14:tracePt t="94901" x="4794250" y="4794250"/>
          <p14:tracePt t="94918" x="4794250" y="4800600"/>
          <p14:tracePt t="95113" x="4800600" y="4800600"/>
          <p14:tracePt t="95129" x="4800600" y="4808538"/>
          <p14:tracePt t="95222" x="4808538" y="4814888"/>
          <p14:tracePt t="95283" x="4808538" y="4822825"/>
          <p14:tracePt t="95300" x="4814888" y="4837113"/>
          <p14:tracePt t="95307" x="4814888" y="4851400"/>
          <p14:tracePt t="95323" x="4814888" y="4857750"/>
          <p14:tracePt t="95334" x="4814888" y="4865688"/>
          <p14:tracePt t="95351" x="4822825" y="4865688"/>
          <p14:tracePt t="95386" x="4822825" y="4872038"/>
          <p14:tracePt t="95402" x="4822825" y="4879975"/>
          <p14:tracePt t="95423" x="4814888" y="4894263"/>
          <p14:tracePt t="95440" x="4814888" y="4900613"/>
          <p14:tracePt t="95456" x="4808538" y="4900613"/>
          <p14:tracePt t="95464" x="4800600" y="4900613"/>
          <p14:tracePt t="95471" x="4794250" y="4900613"/>
          <p14:tracePt t="95483" x="4772025" y="4894263"/>
          <p14:tracePt t="95500" x="4722813" y="4894263"/>
          <p14:tracePt t="95517" x="4672013" y="4894263"/>
          <p14:tracePt t="95534" x="4643438" y="4894263"/>
          <p14:tracePt t="95551" x="4637088" y="4894263"/>
          <p14:tracePt t="95838" x="4637088" y="4908550"/>
          <p14:tracePt t="95846" x="4651375" y="4908550"/>
          <p14:tracePt t="95853" x="4651375" y="4914900"/>
          <p14:tracePt t="95867" x="4657725" y="4914900"/>
          <p14:tracePt t="95887" x="4665663" y="4922838"/>
          <p14:tracePt t="95907" x="4672013" y="4929188"/>
          <p14:tracePt t="95917" x="4679950" y="4929188"/>
          <p14:tracePt t="95933" x="4700588" y="4951413"/>
          <p14:tracePt t="95950" x="4743450" y="4965700"/>
          <p14:tracePt t="95967" x="4765675" y="4979988"/>
          <p14:tracePt t="95983" x="4794250" y="4994275"/>
          <p14:tracePt t="96000" x="4837113" y="5014913"/>
          <p14:tracePt t="96017" x="4843463" y="5014913"/>
          <p14:tracePt t="96034" x="4851400" y="5022850"/>
          <p14:tracePt t="96050" x="4865688" y="5037138"/>
          <p14:tracePt t="96067" x="4900613" y="5043488"/>
          <p14:tracePt t="96083" x="4937125" y="5065713"/>
          <p14:tracePt t="96100" x="4965700" y="5080000"/>
          <p14:tracePt t="96117" x="5022850" y="5094288"/>
          <p14:tracePt t="96134" x="5051425" y="5108575"/>
          <p14:tracePt t="96135" x="5057775" y="5108575"/>
          <p14:tracePt t="96150" x="5072063" y="5108575"/>
          <p14:tracePt t="96167" x="5080000" y="5114925"/>
          <p14:tracePt t="96184" x="5094288" y="5114925"/>
          <p14:tracePt t="96200" x="5100638" y="5114925"/>
          <p14:tracePt t="96534" x="5100638" y="5108575"/>
          <p14:tracePt t="96541" x="5100638" y="5100638"/>
          <p14:tracePt t="96550" x="5100638" y="5086350"/>
          <p14:tracePt t="96567" x="5100638" y="5065713"/>
          <p14:tracePt t="96583" x="5100638" y="5051425"/>
          <p14:tracePt t="96600" x="5100638" y="5029200"/>
          <p14:tracePt t="96618" x="5100638" y="5000625"/>
          <p14:tracePt t="96634" x="5100638" y="4994275"/>
          <p14:tracePt t="96650" x="5100638" y="4979988"/>
          <p14:tracePt t="96651" x="5100638" y="4972050"/>
          <p14:tracePt t="96667" x="5100638" y="4965700"/>
          <p14:tracePt t="96683" x="5094288" y="4951413"/>
          <p14:tracePt t="96815" x="5094288" y="4943475"/>
          <p14:tracePt t="96823" x="5086350" y="4943475"/>
          <p14:tracePt t="96837" x="5086350" y="4937125"/>
          <p14:tracePt t="96850" x="5080000" y="4929188"/>
          <p14:tracePt t="96867" x="5065713" y="4914900"/>
          <p14:tracePt t="96883" x="5057775" y="4894263"/>
          <p14:tracePt t="96900" x="5051425" y="4879975"/>
          <p14:tracePt t="96903" x="5037138" y="4879975"/>
          <p14:tracePt t="96917" x="5037138" y="4872038"/>
          <p14:tracePt t="96933" x="5029200" y="4872038"/>
          <p14:tracePt t="96950" x="5014913" y="4872038"/>
          <p14:tracePt t="96967" x="4994275" y="4872038"/>
          <p14:tracePt t="96984" x="4957763" y="4879975"/>
          <p14:tracePt t="97000" x="4922838" y="4886325"/>
          <p14:tracePt t="97002" x="4900613" y="4886325"/>
          <p14:tracePt t="97017" x="4857750" y="4900613"/>
          <p14:tracePt t="97034" x="4814888" y="4908550"/>
          <p14:tracePt t="97051" x="4779963" y="4929188"/>
          <p14:tracePt t="97067" x="4757738" y="4937125"/>
          <p14:tracePt t="97083" x="4737100" y="4943475"/>
          <p14:tracePt t="97100" x="4729163" y="4943475"/>
          <p14:tracePt t="97307" x="4729163" y="4937125"/>
          <p14:tracePt t="97315" x="4729163" y="4929188"/>
          <p14:tracePt t="97321" x="4729163" y="4914900"/>
          <p14:tracePt t="97333" x="4737100" y="4900613"/>
          <p14:tracePt t="97350" x="4743450" y="4886325"/>
          <p14:tracePt t="97367" x="4743450" y="4879975"/>
          <p14:tracePt t="97383" x="4743450" y="4872038"/>
          <p14:tracePt t="97403" x="4743450" y="4865688"/>
          <p14:tracePt t="97431" x="4743450" y="4857750"/>
          <p14:tracePt t="97722" x="4757738" y="4886325"/>
          <p14:tracePt t="97729" x="4757738" y="4900613"/>
          <p14:tracePt t="97737" x="4765675" y="4914900"/>
          <p14:tracePt t="97749" x="4765675" y="4929188"/>
          <p14:tracePt t="97767" x="4779963" y="4937125"/>
          <p14:tracePt t="97784" x="4786313" y="4937125"/>
          <p14:tracePt t="97800" x="4786313" y="4943475"/>
          <p14:tracePt t="98009" x="4786313" y="4937125"/>
          <p14:tracePt t="98019" x="4786313" y="4929188"/>
          <p14:tracePt t="98035" x="4786313" y="4922838"/>
          <p14:tracePt t="98042" x="4786313" y="4914900"/>
          <p14:tracePt t="98051" x="4779963" y="4900613"/>
          <p14:tracePt t="98066" x="4779963" y="4879975"/>
          <p14:tracePt t="98083" x="4757738" y="4857750"/>
          <p14:tracePt t="98100" x="4722813" y="4829175"/>
          <p14:tracePt t="98116" x="4708525" y="4822825"/>
          <p14:tracePt t="98133" x="4708525" y="4814888"/>
          <p14:tracePt t="98150" x="4694238" y="4808538"/>
          <p14:tracePt t="98166" x="4686300" y="4800600"/>
          <p14:tracePt t="98183" x="4665663" y="4786313"/>
          <p14:tracePt t="98199" x="4651375" y="4772025"/>
          <p14:tracePt t="98216" x="4629150" y="4751388"/>
          <p14:tracePt t="98233" x="4614863" y="4743450"/>
          <p14:tracePt t="98251" x="4594225" y="4729163"/>
          <p14:tracePt t="98267" x="4572000" y="4722813"/>
          <p14:tracePt t="98283" x="4543425" y="4700588"/>
          <p14:tracePt t="98299" x="4529138" y="4700588"/>
          <p14:tracePt t="98316" x="4508500" y="4686300"/>
          <p14:tracePt t="98333" x="4479925" y="4686300"/>
          <p14:tracePt t="98349" x="4471988" y="4686300"/>
          <p14:tracePt t="98368" x="4465638" y="4686300"/>
          <p14:tracePt t="98383" x="4451350" y="4679950"/>
          <p14:tracePt t="98399" x="4443413" y="4665663"/>
          <p14:tracePt t="98416" x="4429125" y="4665663"/>
          <p14:tracePt t="98449" x="4429125" y="4657725"/>
          <p14:tracePt t="98681" x="4443413" y="4657725"/>
          <p14:tracePt t="98698" x="4457700" y="4665663"/>
          <p14:tracePt t="98706" x="4479925" y="4665663"/>
          <p14:tracePt t="98716" x="4486275" y="4665663"/>
          <p14:tracePt t="98732" x="4500563" y="4665663"/>
          <p14:tracePt t="98749" x="4529138" y="4665663"/>
          <p14:tracePt t="98753" x="4537075" y="4665663"/>
          <p14:tracePt t="98766" x="4579938" y="4657725"/>
          <p14:tracePt t="98783" x="4594225" y="4651375"/>
          <p14:tracePt t="98799" x="4608513" y="4637088"/>
          <p14:tracePt t="98817" x="4622800" y="4637088"/>
          <p14:tracePt t="98833" x="4637088" y="4622800"/>
          <p14:tracePt t="98849" x="4665663" y="4594225"/>
          <p14:tracePt t="98866" x="4694238" y="4572000"/>
          <p14:tracePt t="98883" x="4729163" y="4537075"/>
          <p14:tracePt t="98899" x="4743450" y="4514850"/>
          <p14:tracePt t="98916" x="4765675" y="4508500"/>
          <p14:tracePt t="98933" x="4779963" y="4494213"/>
          <p14:tracePt t="98949" x="4814888" y="4471988"/>
          <p14:tracePt t="98967" x="4843463" y="4451350"/>
          <p14:tracePt t="98982" x="4857750" y="4437063"/>
          <p14:tracePt t="99000" x="4886325" y="4422775"/>
          <p14:tracePt t="99016" x="4922838" y="4400550"/>
          <p14:tracePt t="99033" x="4929188" y="4400550"/>
          <p14:tracePt t="99050" x="4943475" y="4394200"/>
          <p14:tracePt t="99066" x="4965700" y="4386263"/>
          <p14:tracePt t="99083" x="4979988" y="4386263"/>
          <p14:tracePt t="99103" x="5022850" y="4379913"/>
          <p14:tracePt t="99116" x="5043488" y="4371975"/>
          <p14:tracePt t="99133" x="5080000" y="4365625"/>
          <p14:tracePt t="99149" x="5129213" y="4357688"/>
          <p14:tracePt t="99166" x="5157788" y="4351338"/>
          <p14:tracePt t="99183" x="5200650" y="4343400"/>
          <p14:tracePt t="99199" x="5229225" y="4343400"/>
          <p14:tracePt t="99216" x="5243513" y="4343400"/>
          <p14:tracePt t="99233" x="5265738" y="4343400"/>
          <p14:tracePt t="99252" x="5294313" y="4337050"/>
          <p14:tracePt t="99269" x="5300663" y="4337050"/>
          <p14:tracePt t="99283" x="5322888" y="4337050"/>
          <p14:tracePt t="99300" x="5337175" y="4337050"/>
          <p14:tracePt t="99316" x="5357813" y="4337050"/>
          <p14:tracePt t="99332" x="5372100" y="4337050"/>
          <p14:tracePt t="99349" x="5400675" y="4337050"/>
          <p14:tracePt t="99366" x="5414963" y="4337050"/>
          <p14:tracePt t="99382" x="5443538" y="4337050"/>
          <p14:tracePt t="99385" x="5451475" y="4337050"/>
          <p14:tracePt t="99400" x="5486400" y="4337050"/>
          <p14:tracePt t="99416" x="5508625" y="4337050"/>
          <p14:tracePt t="99433" x="5522913" y="4337050"/>
          <p14:tracePt t="99449" x="5529263" y="4337050"/>
          <p14:tracePt t="99466" x="5557838" y="4337050"/>
          <p14:tracePt t="99482" x="5565775" y="4337050"/>
          <p14:tracePt t="99499" x="5572125" y="4337050"/>
          <p14:tracePt t="99502" x="5580063" y="4337050"/>
          <p14:tracePt t="99517" x="5608638" y="4337050"/>
          <p14:tracePt t="99532" x="5637213" y="4343400"/>
          <p14:tracePt t="99549" x="5672138" y="4343400"/>
          <p14:tracePt t="99566" x="5715000" y="4351338"/>
          <p14:tracePt t="99583" x="5743575" y="4351338"/>
          <p14:tracePt t="102447" x="5743575" y="4357688"/>
          <p14:tracePt t="102455" x="5743575" y="4379913"/>
          <p14:tracePt t="102465" x="5743575" y="4408488"/>
          <p14:tracePt t="102482" x="5708650" y="4529138"/>
          <p14:tracePt t="102499" x="5672138" y="4651375"/>
          <p14:tracePt t="102515" x="5637213" y="4737100"/>
          <p14:tracePt t="102532" x="5614988" y="4808538"/>
          <p14:tracePt t="102548" x="5600700" y="4851400"/>
          <p14:tracePt t="102565" x="5586413" y="4879975"/>
          <p14:tracePt t="102581" x="5580063" y="4914900"/>
          <p14:tracePt t="102598" x="5557838" y="4951413"/>
          <p14:tracePt t="102615" x="5543550" y="4965700"/>
          <p14:tracePt t="102633" x="5529263" y="4994275"/>
          <p14:tracePt t="102648" x="5522913" y="5008563"/>
          <p14:tracePt t="102666" x="5514975" y="5029200"/>
          <p14:tracePt t="102681" x="5508625" y="5043488"/>
          <p14:tracePt t="102715" x="5500688" y="5043488"/>
          <p14:tracePt t="102732" x="5500688" y="5051425"/>
          <p14:tracePt t="102748" x="5486400" y="5057775"/>
          <p14:tracePt t="102751" x="5486400" y="5065713"/>
          <p14:tracePt t="102764" x="5480050" y="5065713"/>
          <p14:tracePt t="102782" x="5465763" y="5072063"/>
          <p14:tracePt t="102798" x="5465763" y="5080000"/>
          <p14:tracePt t="102846" x="5457825" y="5065713"/>
          <p14:tracePt t="102854" x="5451475" y="5051425"/>
          <p14:tracePt t="102864" x="5437188" y="5014913"/>
          <p14:tracePt t="102881" x="5437188" y="4986338"/>
          <p14:tracePt t="102898" x="5422900" y="4957763"/>
          <p14:tracePt t="102900" x="5422900" y="4943475"/>
          <p14:tracePt t="102915" x="5422900" y="4922838"/>
          <p14:tracePt t="102932" x="5414963" y="4900613"/>
          <p14:tracePt t="102948" x="5408613" y="4900613"/>
          <p14:tracePt t="103035" x="5408613" y="4908550"/>
          <p14:tracePt t="103039" x="5400675" y="4943475"/>
          <p14:tracePt t="103047" x="5380038" y="4957763"/>
          <p14:tracePt t="103065" x="5351463" y="5008563"/>
          <p14:tracePt t="103082" x="5322888" y="5051425"/>
          <p14:tracePt t="103098" x="5286375" y="5080000"/>
          <p14:tracePt t="103115" x="5257800" y="5086350"/>
          <p14:tracePt t="103131" x="5257800" y="5094288"/>
          <p14:tracePt t="103219" x="5243513" y="5094288"/>
          <p14:tracePt t="103228" x="5237163" y="5086350"/>
          <p14:tracePt t="103235" x="5222875" y="5080000"/>
          <p14:tracePt t="103248" x="5214938" y="5065713"/>
          <p14:tracePt t="103264" x="5186363" y="5051425"/>
          <p14:tracePt t="103281" x="5180013" y="5043488"/>
          <p14:tracePt t="103298" x="5172075" y="5043488"/>
          <p14:tracePt t="103314" x="5172075" y="5037138"/>
          <p14:tracePt t="103331" x="5172075" y="5022850"/>
          <p14:tracePt t="103348" x="5172075" y="5008563"/>
          <p14:tracePt t="103365" x="5172075" y="5000625"/>
          <p14:tracePt t="103448" x="5180013" y="5000625"/>
          <p14:tracePt t="103456" x="5180013" y="5008563"/>
          <p14:tracePt t="103464" x="5194300" y="5014913"/>
          <p14:tracePt t="103481" x="5214938" y="5037138"/>
          <p14:tracePt t="103498" x="5222875" y="5037138"/>
          <p14:tracePt t="103514" x="5237163" y="5051425"/>
          <p14:tracePt t="103519" x="5243513" y="5051425"/>
          <p14:tracePt t="103532" x="5257800" y="5057775"/>
          <p14:tracePt t="103613" x="5265738" y="5057775"/>
          <p14:tracePt t="103626" x="5272088" y="5072063"/>
          <p14:tracePt t="103634" x="5280025" y="5086350"/>
          <p14:tracePt t="103647" x="5280025" y="5100638"/>
          <p14:tracePt t="103665" x="5308600" y="5137150"/>
          <p14:tracePt t="103682" x="5322888" y="5151438"/>
          <p14:tracePt t="103698" x="5329238" y="5157788"/>
          <p14:tracePt t="104682" x="5337175" y="5157788"/>
          <p14:tracePt t="104691" x="5337175" y="5165725"/>
          <p14:tracePt t="104705" x="5343525" y="5172075"/>
          <p14:tracePt t="104714" x="5357813" y="5186363"/>
          <p14:tracePt t="104731" x="5380038" y="5200650"/>
          <p14:tracePt t="104748" x="5414963" y="5208588"/>
          <p14:tracePt t="104764" x="5451475" y="5222875"/>
          <p14:tracePt t="104768" x="5465763" y="5222875"/>
          <p14:tracePt t="104781" x="5500688" y="5237163"/>
          <p14:tracePt t="104798" x="5522913" y="5243513"/>
          <p14:tracePt t="104814" x="5537200" y="5257800"/>
          <p14:tracePt t="104830" x="5543550" y="5265738"/>
          <p14:tracePt t="104848" x="5551488" y="5265738"/>
          <p14:tracePt t="104915" x="5557838" y="5280025"/>
          <p14:tracePt t="104924" x="5557838" y="5286375"/>
          <p14:tracePt t="104932" x="5572125" y="5300663"/>
          <p14:tracePt t="104948" x="5608638" y="5343525"/>
          <p14:tracePt t="104964" x="5622925" y="5365750"/>
          <p14:tracePt t="104981" x="5622925" y="5380038"/>
          <p14:tracePt t="105073" x="5622925" y="5394325"/>
          <p14:tracePt t="105080" x="5629275" y="5394325"/>
          <p14:tracePt t="105087" x="5629275" y="5400675"/>
          <p14:tracePt t="105097" x="5643563" y="5400675"/>
          <p14:tracePt t="105114" x="5643563" y="5408613"/>
          <p14:tracePt t="105252" x="5629275" y="5408613"/>
          <p14:tracePt t="105260" x="5614988" y="5394325"/>
          <p14:tracePt t="105269" x="5594350" y="5386388"/>
          <p14:tracePt t="105282" x="5551488" y="5372100"/>
          <p14:tracePt t="105298" x="5494338" y="5351463"/>
          <p14:tracePt t="105314" x="5457825" y="5343525"/>
          <p14:tracePt t="105331" x="5429250" y="5337175"/>
          <p14:tracePt t="105347" x="5408613" y="5337175"/>
          <p14:tracePt t="105364" x="5386388" y="5337175"/>
          <p14:tracePt t="105381" x="5380038" y="5337175"/>
          <p14:tracePt t="105492" x="5380038" y="5286375"/>
          <p14:tracePt t="105502" x="5386388" y="5237163"/>
          <p14:tracePt t="105509" x="5386388" y="5180013"/>
          <p14:tracePt t="105517" x="5386388" y="5100638"/>
          <p14:tracePt t="105531" x="5357813" y="4929188"/>
          <p14:tracePt t="105547" x="5337175" y="4751388"/>
          <p14:tracePt t="105564" x="5314950" y="4529138"/>
          <p14:tracePt t="105581" x="5222875" y="4251325"/>
          <p14:tracePt t="105597" x="5157788" y="4057650"/>
          <p14:tracePt t="105614" x="5129213" y="3951288"/>
          <p14:tracePt t="105630" x="5108575" y="3843338"/>
          <p14:tracePt t="105647" x="5094288" y="3786188"/>
          <p14:tracePt t="105664" x="5086350" y="3708400"/>
          <p14:tracePt t="105680" x="5086350" y="3636963"/>
          <p14:tracePt t="105697" x="5086350" y="3614738"/>
          <p14:tracePt t="105714" x="5086350" y="3586163"/>
          <p14:tracePt t="105730" x="5086350" y="3565525"/>
          <p14:tracePt t="105747" x="5080000" y="3557588"/>
          <p14:tracePt t="105764" x="5080000" y="3543300"/>
          <p14:tracePt t="105768" x="5080000" y="3536950"/>
          <p14:tracePt t="105783" x="5080000" y="3529013"/>
          <p14:tracePt t="105799" x="5080000" y="3522663"/>
          <p14:tracePt t="105815" x="5080000" y="3514725"/>
          <p14:tracePt t="105846" x="5086350" y="3514725"/>
          <p14:tracePt t="105877" x="5094288" y="3514725"/>
          <p14:tracePt t="105883" x="5100638" y="3514725"/>
          <p14:tracePt t="105909" x="5108575" y="3514725"/>
          <p14:tracePt t="106002" x="5122863" y="3514725"/>
          <p14:tracePt t="106236" x="5122863" y="3522663"/>
          <p14:tracePt t="106244" x="5122863" y="3536950"/>
          <p14:tracePt t="106259" x="5122863" y="3543300"/>
          <p14:tracePt t="106275" x="5122863" y="3557588"/>
          <p14:tracePt t="106681" x="5129213" y="3557588"/>
          <p14:tracePt t="106712" x="5129213" y="3571875"/>
          <p14:tracePt t="106720" x="5129213" y="3579813"/>
          <p14:tracePt t="106730" x="5129213" y="3586163"/>
          <p14:tracePt t="106747" x="5151438" y="3608388"/>
          <p14:tracePt t="106764" x="5151438" y="3614738"/>
          <p14:tracePt t="106780" x="5157788" y="3622675"/>
          <p14:tracePt t="106899" x="5165725" y="3622675"/>
          <p14:tracePt t="106971" x="5172075" y="3622675"/>
          <p14:tracePt t="106977" x="5180013" y="3622675"/>
          <p14:tracePt t="106985" x="5186363" y="3622675"/>
          <p14:tracePt t="106997" x="5194300" y="3622675"/>
          <p14:tracePt t="107013" x="5200650" y="3622675"/>
          <p14:tracePt t="107030" x="5214938" y="3622675"/>
          <p14:tracePt t="107047" x="5222875" y="3622675"/>
          <p14:tracePt t="107080" x="5229225" y="3622675"/>
          <p14:tracePt t="107103" x="5237163" y="3614738"/>
          <p14:tracePt t="107117" x="5251450" y="3608388"/>
          <p14:tracePt t="107129" x="5251450" y="3594100"/>
          <p14:tracePt t="107147" x="5265738" y="3586163"/>
          <p14:tracePt t="107164" x="5272088" y="3579813"/>
          <p14:tracePt t="107180" x="5280025" y="3579813"/>
          <p14:tracePt t="107197" x="5280025" y="3571875"/>
          <p14:tracePt t="107649" x="5280025" y="3600450"/>
          <p14:tracePt t="107658" x="5272088" y="3665538"/>
          <p14:tracePt t="107666" x="5257800" y="3757613"/>
          <p14:tracePt t="107680" x="5229225" y="3879850"/>
          <p14:tracePt t="107696" x="5194300" y="4194175"/>
          <p14:tracePt t="107713" x="5172075" y="4294188"/>
          <p14:tracePt t="107730" x="5157788" y="4343400"/>
          <p14:tracePt t="107746" x="5143500" y="4386263"/>
          <p14:tracePt t="107763" x="5129213" y="4443413"/>
          <p14:tracePt t="107768" x="5122863" y="4465638"/>
          <p14:tracePt t="107779" x="5100638" y="4494213"/>
          <p14:tracePt t="107797" x="5065713" y="4679950"/>
          <p14:tracePt t="107813" x="5043488" y="4808538"/>
          <p14:tracePt t="107830" x="5037138" y="4943475"/>
          <p14:tracePt t="107846" x="5014913" y="5051425"/>
          <p14:tracePt t="107863" x="4994275" y="5129213"/>
          <p14:tracePt t="107879" x="4986338" y="5165725"/>
          <p14:tracePt t="107897" x="4986338" y="5208588"/>
          <p14:tracePt t="107913" x="4979988" y="5251450"/>
          <p14:tracePt t="107916" x="4972050" y="5286375"/>
          <p14:tracePt t="107930" x="4972050" y="5394325"/>
          <p14:tracePt t="107947" x="4972050" y="5529263"/>
          <p14:tracePt t="107963" x="4972050" y="5700713"/>
          <p14:tracePt t="107980" x="4979988" y="5822950"/>
          <p14:tracePt t="107996" x="4979988" y="5900738"/>
          <p14:tracePt t="108013" x="4979988" y="5957888"/>
          <p14:tracePt t="108029" x="4979988" y="6022975"/>
          <p14:tracePt t="108032" x="4986338" y="6043613"/>
          <p14:tracePt t="108046" x="4986338" y="6080125"/>
          <p14:tracePt t="108063" x="4986338" y="6122988"/>
          <p14:tracePt t="108080" x="4994275" y="6137275"/>
          <p14:tracePt t="108097" x="4994275" y="6157913"/>
          <p14:tracePt t="108113" x="4994275" y="6172200"/>
          <p14:tracePt t="108130" x="5000625" y="6194425"/>
          <p14:tracePt t="108146" x="5008563" y="6223000"/>
          <p14:tracePt t="108163" x="5014913" y="6243638"/>
          <p14:tracePt t="108180" x="5014913" y="6251575"/>
          <p14:tracePt t="108338" x="5022850" y="6237288"/>
          <p14:tracePt t="108345" x="5022850" y="6157913"/>
          <p14:tracePt t="108352" x="5022850" y="6029325"/>
          <p14:tracePt t="108362" x="5022850" y="5922963"/>
          <p14:tracePt t="108380" x="5014913" y="5700713"/>
          <p14:tracePt t="108397" x="5000625" y="5551488"/>
          <p14:tracePt t="108413" x="4979988" y="5465763"/>
          <p14:tracePt t="108430" x="4979988" y="5372100"/>
          <p14:tracePt t="108447" x="4972050" y="5308600"/>
          <p14:tracePt t="108463" x="4922838" y="5200650"/>
          <p14:tracePt t="108480" x="4894263" y="5065713"/>
          <p14:tracePt t="108497" x="4857750" y="4908550"/>
          <p14:tracePt t="108513" x="4837113" y="4722813"/>
          <p14:tracePt t="108530" x="4829175" y="4557713"/>
          <p14:tracePt t="108532" x="4829175" y="4479925"/>
          <p14:tracePt t="108547" x="4822825" y="4429125"/>
          <p14:tracePt t="108563" x="4822825" y="4408488"/>
          <p14:tracePt t="108579" x="4822825" y="4386263"/>
          <p14:tracePt t="108596" x="4822825" y="4343400"/>
          <p14:tracePt t="108613" x="4822825" y="4286250"/>
          <p14:tracePt t="108629" x="4822825" y="4237038"/>
          <p14:tracePt t="108646" x="4822825" y="4157663"/>
          <p14:tracePt t="108663" x="4800600" y="4065588"/>
          <p14:tracePt t="108666" x="4800600" y="4014788"/>
          <p14:tracePt t="108679" x="4800600" y="3943350"/>
          <p14:tracePt t="108696" x="4800600" y="3922713"/>
          <p14:tracePt t="108712" x="4800600" y="3900488"/>
          <p14:tracePt t="108730" x="4829175" y="3865563"/>
          <p14:tracePt t="108746" x="4851400" y="3822700"/>
          <p14:tracePt t="108762" x="4865688" y="3779838"/>
          <p14:tracePt t="108779" x="4879975" y="3714750"/>
          <p14:tracePt t="108797" x="4894263" y="3671888"/>
          <p14:tracePt t="108813" x="4908550" y="3651250"/>
          <p14:tracePt t="108830" x="4914900" y="3636963"/>
          <p14:tracePt t="108847" x="4922838" y="3629025"/>
          <p14:tracePt t="108862" x="4943475" y="3608388"/>
          <p14:tracePt t="108880" x="4979988" y="3536950"/>
          <p14:tracePt t="108896" x="4994275" y="3471863"/>
          <p14:tracePt t="108913" x="5014913" y="3436938"/>
          <p14:tracePt t="108929" x="5014913" y="3429000"/>
          <p14:tracePt t="108946" x="5022850" y="3422650"/>
          <p14:tracePt t="108963" x="5029200" y="3414713"/>
          <p14:tracePt t="108980" x="5029200" y="3408363"/>
          <p14:tracePt t="108996" x="5043488" y="3400425"/>
          <p14:tracePt t="109014" x="5051425" y="3386138"/>
          <p14:tracePt t="109029" x="5065713" y="3365500"/>
          <p14:tracePt t="109030" x="5065713" y="3357563"/>
          <p14:tracePt t="109047" x="5072063" y="3351213"/>
          <p14:tracePt t="109079" x="5080000" y="3336925"/>
          <p14:tracePt t="109096" x="5094288" y="3328988"/>
          <p14:tracePt t="109113" x="5108575" y="3294063"/>
          <p14:tracePt t="109129" x="5129213" y="3194050"/>
          <p14:tracePt t="109146" x="5129213" y="3043238"/>
          <p14:tracePt t="109163" x="5143500" y="2936875"/>
          <p14:tracePt t="109179" x="5143500" y="2871788"/>
          <p14:tracePt t="109196" x="5143500" y="2857500"/>
          <p14:tracePt t="109212" x="5143500" y="2836863"/>
          <p14:tracePt t="109229" x="5143500" y="2828925"/>
          <p14:tracePt t="109246" x="5143500" y="2814638"/>
          <p14:tracePt t="109263" x="5143500" y="2786063"/>
          <p14:tracePt t="109269" x="5143500" y="2757488"/>
          <p14:tracePt t="109279" x="5143500" y="2736850"/>
          <p14:tracePt t="109297" x="5129213" y="2693988"/>
          <p14:tracePt t="109313" x="5122863" y="2686050"/>
          <p14:tracePt t="109329" x="5122863" y="2665413"/>
          <p14:tracePt t="109346" x="5114925" y="2657475"/>
          <p14:tracePt t="109362" x="5114925" y="2636838"/>
          <p14:tracePt t="109379" x="5114925" y="2628900"/>
          <p14:tracePt t="109396" x="5114925" y="2614613"/>
          <p14:tracePt t="109413" x="5114925" y="2593975"/>
          <p14:tracePt t="109430" x="5114925" y="2508250"/>
          <p14:tracePt t="109446" x="5100638" y="2471738"/>
          <p14:tracePt t="109462" x="5100638" y="2451100"/>
          <p14:tracePt t="109480" x="5100638" y="2436813"/>
          <p14:tracePt t="109496" x="5100638" y="2428875"/>
          <p14:tracePt t="109513" x="5100638" y="2422525"/>
          <p14:tracePt t="109546" x="5100638" y="2414588"/>
          <p14:tracePt t="109562" x="5100638" y="2408238"/>
          <p14:tracePt t="109618" x="5094288" y="2408238"/>
          <p14:tracePt t="109626" x="5094288" y="2400300"/>
          <p14:tracePt t="109633" x="5086350" y="2400300"/>
          <p14:tracePt t="109645" x="5086350" y="2393950"/>
          <p14:tracePt t="109663" x="5086350" y="2386013"/>
          <p14:tracePt t="110447" x="5080000" y="2386013"/>
          <p14:tracePt t="110500" x="5080000" y="2393950"/>
          <p14:tracePt t="110507" x="5080000" y="2400300"/>
          <p14:tracePt t="110515" x="5080000" y="2408238"/>
          <p14:tracePt t="110528" x="5080000" y="2422525"/>
          <p14:tracePt t="110545" x="5086350" y="2500313"/>
          <p14:tracePt t="110563" x="5122863" y="2622550"/>
          <p14:tracePt t="110579" x="5129213" y="2679700"/>
          <p14:tracePt t="110597" x="5143500" y="2700338"/>
          <p14:tracePt t="110613" x="5143500" y="2722563"/>
          <p14:tracePt t="110629" x="5151438" y="2765425"/>
          <p14:tracePt t="110646" x="5165725" y="2800350"/>
          <p14:tracePt t="110662" x="5172075" y="2894013"/>
          <p14:tracePt t="110679" x="5186363" y="2943225"/>
          <p14:tracePt t="110695" x="5194300" y="2965450"/>
          <p14:tracePt t="110712" x="5194300" y="2979738"/>
          <p14:tracePt t="110729" x="5194300" y="2986088"/>
          <p14:tracePt t="110745" x="5200650" y="3000375"/>
          <p14:tracePt t="110763" x="5200650" y="3008313"/>
          <p14:tracePt t="110766" x="5200650" y="3014663"/>
          <p14:tracePt t="110779" x="5200650" y="3022600"/>
          <p14:tracePt t="110795" x="5200650" y="3028950"/>
          <p14:tracePt t="110812" x="5200650" y="3036888"/>
          <p14:tracePt t="110877" x="5165725" y="2994025"/>
          <p14:tracePt t="110884" x="5157788" y="2943225"/>
          <p14:tracePt t="110895" x="5114925" y="2908300"/>
          <p14:tracePt t="110912" x="5057775" y="2808288"/>
          <p14:tracePt t="110929" x="4986338" y="2714625"/>
          <p14:tracePt t="110946" x="4929188" y="2671763"/>
          <p14:tracePt t="110962" x="4886325" y="2636838"/>
          <p14:tracePt t="110979" x="4879975" y="2614613"/>
          <p14:tracePt t="110996" x="4865688" y="2586038"/>
          <p14:tracePt t="111012" x="4865688" y="2579688"/>
          <p14:tracePt t="111029" x="4865688" y="2557463"/>
          <p14:tracePt t="111033" x="4857750" y="2551113"/>
          <p14:tracePt t="111045" x="4857750" y="2536825"/>
          <p14:tracePt t="111062" x="4857750" y="2500313"/>
          <p14:tracePt t="111079" x="4857750" y="2479675"/>
          <p14:tracePt t="111096" x="4857750" y="2465388"/>
          <p14:tracePt t="111112" x="4857750" y="2436813"/>
          <p14:tracePt t="111129" x="4857750" y="2414588"/>
          <p14:tracePt t="111145" x="4865688" y="2386013"/>
          <p14:tracePt t="111162" x="4872038" y="2336800"/>
          <p14:tracePt t="111179" x="4872038" y="2322513"/>
          <p14:tracePt t="111205" x="4879975" y="2322513"/>
          <p14:tracePt t="111237" x="4879975" y="2314575"/>
          <p14:tracePt t="111241" x="4886325" y="2314575"/>
          <p14:tracePt t="111251" x="4894263" y="2314575"/>
          <p14:tracePt t="111266" x="4900613" y="2314575"/>
          <p14:tracePt t="111278" x="4908550" y="2314575"/>
          <p14:tracePt t="111295" x="4914900" y="2314575"/>
          <p14:tracePt t="111400" x="4922838" y="2314575"/>
          <p14:tracePt t="111408" x="4929188" y="2314575"/>
          <p14:tracePt t="111415" x="4943475" y="2322513"/>
          <p14:tracePt t="111429" x="4979988" y="2343150"/>
          <p14:tracePt t="111445" x="5000625" y="2343150"/>
          <p14:tracePt t="111462" x="5029200" y="2351088"/>
          <p14:tracePt t="111947" x="5037138" y="2365375"/>
          <p14:tracePt t="111955" x="5043488" y="2386013"/>
          <p14:tracePt t="111961" x="5043488" y="2414588"/>
          <p14:tracePt t="111979" x="5072063" y="2486025"/>
          <p14:tracePt t="111995" x="5086350" y="2608263"/>
          <p14:tracePt t="112011" x="5100638" y="2722563"/>
          <p14:tracePt t="112028" x="5108575" y="2865438"/>
          <p14:tracePt t="112045" x="5137150" y="3036888"/>
          <p14:tracePt t="112049" x="5157788" y="3136900"/>
          <p14:tracePt t="112062" x="5186363" y="3236913"/>
          <p14:tracePt t="112078" x="5214938" y="3328988"/>
          <p14:tracePt t="112095" x="5214938" y="3343275"/>
          <p14:tracePt t="112112" x="5214938" y="3351213"/>
          <p14:tracePt t="112145" x="5222875" y="3357563"/>
          <p14:tracePt t="112162" x="5222875" y="3365500"/>
          <p14:tracePt t="112204" x="5222875" y="3371850"/>
          <p14:tracePt t="112219" x="5222875" y="3379788"/>
          <p14:tracePt t="112237" x="5222875" y="3386138"/>
          <p14:tracePt t="112241" x="5229225" y="3394075"/>
          <p14:tracePt t="112250" x="5229225" y="3400425"/>
          <p14:tracePt t="112261" x="5229225" y="3408363"/>
          <p14:tracePt t="113811" x="5237163" y="3414713"/>
          <p14:tracePt t="113819" x="5237163" y="3422650"/>
          <p14:tracePt t="113851" x="5237163" y="3429000"/>
          <p14:tracePt t="113860" x="5243513" y="3429000"/>
          <p14:tracePt t="113867" x="5243513" y="3436938"/>
          <p14:tracePt t="114049" x="5243513" y="3443288"/>
          <p14:tracePt t="114087" x="5243513" y="3451225"/>
          <p14:tracePt t="114470" x="5243513" y="3457575"/>
          <p14:tracePt t="114507" x="5243513" y="3465513"/>
          <p14:tracePt t="114555" x="5243513" y="3471863"/>
          <p14:tracePt t="114563" x="5243513" y="3486150"/>
          <p14:tracePt t="114569" x="5251450" y="3494088"/>
          <p14:tracePt t="114579" x="5251450" y="3508375"/>
          <p14:tracePt t="114594" x="5251450" y="3529013"/>
          <p14:tracePt t="114611" x="5257800" y="3543300"/>
          <p14:tracePt t="114644" x="5257800" y="3551238"/>
          <p14:tracePt t="114837" x="5257800" y="3557588"/>
          <p14:tracePt t="114851" x="5251450" y="3557588"/>
          <p14:tracePt t="114867" x="5243513" y="3557588"/>
          <p14:tracePt t="114883" x="5237163" y="3557588"/>
          <p14:tracePt t="114891" x="5229225" y="3557588"/>
          <p14:tracePt t="114897" x="5222875" y="3557588"/>
          <p14:tracePt t="114914" x="5214938" y="3557588"/>
          <p14:tracePt t="114931" x="5208588" y="3557588"/>
          <p14:tracePt t="114944" x="5200650" y="3557588"/>
          <p14:tracePt t="114962" x="5194300" y="3551238"/>
          <p14:tracePt t="114977" x="5186363" y="3551238"/>
          <p14:tracePt t="114994" x="5180013" y="3543300"/>
          <p14:tracePt t="115010" x="5165725" y="3529013"/>
          <p14:tracePt t="115029" x="5151438" y="3514725"/>
          <p14:tracePt t="115044" x="5143500" y="3486150"/>
          <p14:tracePt t="115061" x="5129213" y="3451225"/>
          <p14:tracePt t="115078" x="5122863" y="3408363"/>
          <p14:tracePt t="115094" x="5114925" y="3379788"/>
          <p14:tracePt t="115110" x="5108575" y="3357563"/>
          <p14:tracePt t="115128" x="5108575" y="3343275"/>
          <p14:tracePt t="115144" x="5108575" y="3322638"/>
          <p14:tracePt t="115161" x="5108575" y="3308350"/>
          <p14:tracePt t="115178" x="5108575" y="3279775"/>
          <p14:tracePt t="115179" x="5108575" y="3271838"/>
          <p14:tracePt t="115195" x="5114925" y="3228975"/>
          <p14:tracePt t="115211" x="5122863" y="3200400"/>
          <p14:tracePt t="115227" x="5137150" y="3165475"/>
          <p14:tracePt t="115244" x="5157788" y="3128963"/>
          <p14:tracePt t="115260" x="5165725" y="3114675"/>
          <p14:tracePt t="115277" x="5172075" y="3108325"/>
          <p14:tracePt t="115311" x="5180013" y="3108325"/>
          <p14:tracePt t="115328" x="5186363" y="3100388"/>
          <p14:tracePt t="115352" x="5194300" y="3100388"/>
          <p14:tracePt t="115361" x="5200650" y="3100388"/>
          <p14:tracePt t="115378" x="5208588" y="3100388"/>
          <p14:tracePt t="115394" x="5214938" y="3100388"/>
          <p14:tracePt t="115410" x="5222875" y="3100388"/>
          <p14:tracePt t="115427" x="5243513" y="3108325"/>
          <p14:tracePt t="115444" x="5257800" y="3122613"/>
          <p14:tracePt t="115447" x="5272088" y="3128963"/>
          <p14:tracePt t="115461" x="5280025" y="3151188"/>
          <p14:tracePt t="115478" x="5294313" y="3171825"/>
          <p14:tracePt t="115494" x="5308600" y="3186113"/>
          <p14:tracePt t="115511" x="5329238" y="3228975"/>
          <p14:tracePt t="115527" x="5343525" y="3251200"/>
          <p14:tracePt t="115544" x="5365750" y="3271838"/>
          <p14:tracePt t="115561" x="5380038" y="3300413"/>
          <p14:tracePt t="115578" x="5380038" y="3308350"/>
          <p14:tracePt t="115611" x="5386388" y="3308350"/>
          <p14:tracePt t="115627" x="5386388" y="3322638"/>
          <p14:tracePt t="115644" x="5386388" y="3336925"/>
          <p14:tracePt t="115661" x="5386388" y="3357563"/>
          <p14:tracePt t="115677" x="5386388" y="3386138"/>
          <p14:tracePt t="115694" x="5386388" y="3394075"/>
          <p14:tracePt t="115711" x="5380038" y="3408363"/>
          <p14:tracePt t="115727" x="5372100" y="3414713"/>
          <p14:tracePt t="115761" x="5365750" y="3414713"/>
          <p14:tracePt t="115777" x="5351463" y="3422650"/>
          <p14:tracePt t="115794" x="5343525" y="3422650"/>
          <p14:tracePt t="115811" x="5329238" y="3422650"/>
          <p14:tracePt t="115827" x="5322888" y="3422650"/>
          <p14:tracePt t="115844" x="5308600" y="3422650"/>
          <p14:tracePt t="115860" x="5294313" y="3429000"/>
          <p14:tracePt t="115877" x="5280025" y="3429000"/>
          <p14:tracePt t="115894" x="5272088" y="3429000"/>
          <p14:tracePt t="117835" x="5265738" y="3429000"/>
          <p14:tracePt t="117861" x="5257800" y="3436938"/>
          <p14:tracePt t="117876" x="5243513" y="3443288"/>
          <p14:tracePt t="117906" x="5237163" y="3451225"/>
          <p14:tracePt t="117914" x="5229225" y="3465513"/>
          <p14:tracePt t="117922" x="5214938" y="3471863"/>
          <p14:tracePt t="117930" x="5208588" y="3486150"/>
          <p14:tracePt t="117943" x="5194300" y="3500438"/>
          <p14:tracePt t="117961" x="5157788" y="3543300"/>
          <p14:tracePt t="117977" x="5143500" y="3565525"/>
          <p14:tracePt t="117993" x="5129213" y="3579813"/>
          <p14:tracePt t="118010" x="5108575" y="3600450"/>
          <p14:tracePt t="118027" x="5094288" y="3608388"/>
          <p14:tracePt t="118043" x="5094288" y="3622675"/>
          <p14:tracePt t="118060" x="5072063" y="3629025"/>
          <p14:tracePt t="118076" x="5029200" y="3657600"/>
          <p14:tracePt t="118093" x="4951413" y="3694113"/>
          <p14:tracePt t="118110" x="4879975" y="3736975"/>
          <p14:tracePt t="118127" x="4829175" y="3757613"/>
          <p14:tracePt t="118143" x="4779963" y="3765550"/>
          <p14:tracePt t="118160" x="4743450" y="3765550"/>
          <p14:tracePt t="118177" x="4694238" y="3765550"/>
          <p14:tracePt t="118193" x="4672013" y="3765550"/>
          <p14:tracePt t="118210" x="4637088" y="3771900"/>
          <p14:tracePt t="118226" x="4622800" y="3771900"/>
          <p14:tracePt t="118243" x="4608513" y="3779838"/>
          <p14:tracePt t="118260" x="4594225" y="3779838"/>
          <p14:tracePt t="118276" x="4557713" y="3779838"/>
          <p14:tracePt t="118293" x="4522788" y="3779838"/>
          <p14:tracePt t="118296" x="4508500" y="3771900"/>
          <p14:tracePt t="118309" x="4494213" y="3771900"/>
          <p14:tracePt t="118327" x="4479925" y="3771900"/>
          <p14:tracePt t="118344" x="4465638" y="3771900"/>
          <p14:tracePt t="118359" x="4457700" y="3771900"/>
          <p14:tracePt t="118376" x="4457700" y="3765550"/>
          <p14:tracePt t="118393" x="4451350" y="3765550"/>
          <p14:tracePt t="118914" x="4443413" y="3765550"/>
          <p14:tracePt t="164887" x="4408488" y="3779838"/>
          <p14:tracePt t="164896" x="4357688" y="3814763"/>
          <p14:tracePt t="164905" x="4300538" y="3843338"/>
          <p14:tracePt t="164922" x="4251325" y="3871913"/>
          <p14:tracePt t="164938" x="4214813" y="3900488"/>
          <p14:tracePt t="164956" x="4165600" y="3929063"/>
          <p14:tracePt t="164973" x="4071938" y="3957638"/>
          <p14:tracePt t="164989" x="3986213" y="3994150"/>
          <p14:tracePt t="165006" x="3871913" y="4051300"/>
          <p14:tracePt t="165022" x="3779838" y="4086225"/>
          <p14:tracePt t="165038" x="3671888" y="4137025"/>
          <p14:tracePt t="165056" x="3551238" y="4179888"/>
          <p14:tracePt t="165072" x="3451225" y="4200525"/>
          <p14:tracePt t="165089" x="3386138" y="4214813"/>
          <p14:tracePt t="165109" x="3328988" y="4229100"/>
          <p14:tracePt t="165122" x="3328988" y="4237038"/>
          <p14:tracePt t="165139" x="3328988" y="4257675"/>
          <p14:tracePt t="165156" x="3336925" y="4314825"/>
          <p14:tracePt t="165173" x="3400425" y="4437063"/>
          <p14:tracePt t="165189" x="3571875" y="4543425"/>
          <p14:tracePt t="165206" x="3779838" y="4672013"/>
          <p14:tracePt t="165223" x="4108450" y="4843463"/>
          <p14:tracePt t="165239" x="4171950" y="4894263"/>
          <p14:tracePt t="165257" x="4237038" y="4951413"/>
          <p14:tracePt t="165273" x="4286250" y="4994275"/>
          <p14:tracePt t="165290" x="4314825" y="5014913"/>
          <p14:tracePt t="165307" x="4329113" y="5037138"/>
          <p14:tracePt t="165323" x="4414838" y="5100638"/>
          <p14:tracePt t="165340" x="4522788" y="5157788"/>
          <p14:tracePt t="165357" x="4708525" y="5214938"/>
          <p14:tracePt t="165373" x="4900613" y="5229225"/>
          <p14:tracePt t="165391" x="5108575" y="5251450"/>
          <p14:tracePt t="165407" x="5237163" y="5265738"/>
          <p14:tracePt t="165423" x="5380038" y="5294313"/>
          <p14:tracePt t="165440" x="5494338" y="5300663"/>
          <p14:tracePt t="165457" x="5529263" y="5300663"/>
          <p14:tracePt t="165473" x="5557838" y="5300663"/>
          <p14:tracePt t="165506" x="5557838" y="5286375"/>
          <p14:tracePt t="165524" x="5557838" y="5280025"/>
          <p14:tracePt t="165541" x="5557838" y="5265738"/>
          <p14:tracePt t="165556" x="5551488" y="5257800"/>
          <p14:tracePt t="165574" x="5551488" y="5243513"/>
          <p14:tracePt t="165591" x="5551488" y="5222875"/>
          <p14:tracePt t="165607" x="5551488" y="5214938"/>
          <p14:tracePt t="165686" x="5551488" y="5208588"/>
          <p14:tracePt t="165716" x="5543550" y="5200650"/>
          <p14:tracePt t="165723" x="5543550" y="5194300"/>
          <p14:tracePt t="165732" x="5537200" y="5186363"/>
          <p14:tracePt t="165749" x="5529263" y="5180013"/>
          <p14:tracePt t="165764" x="5522913" y="5180013"/>
          <p14:tracePt t="165774" x="5514975" y="5180013"/>
          <p14:tracePt t="165790" x="5508625" y="5172075"/>
          <p14:tracePt t="165808" x="5508625" y="5165725"/>
          <p14:tracePt t="165825" x="5486400" y="5157788"/>
          <p14:tracePt t="165841" x="5480050" y="5151438"/>
          <p14:tracePt t="165895" x="5472113" y="5151438"/>
          <p14:tracePt t="165936" x="5465763" y="5151438"/>
          <p14:tracePt t="166014" x="5457825" y="5151438"/>
          <p14:tracePt t="166100" x="5451475" y="5151438"/>
          <p14:tracePt t="166288" x="5443538" y="5151438"/>
          <p14:tracePt t="166303" x="5437188" y="5151438"/>
          <p14:tracePt t="166320" x="5429250" y="5151438"/>
          <p14:tracePt t="166327" x="5414963" y="5151438"/>
          <p14:tracePt t="166333" x="5400675" y="5151438"/>
          <p14:tracePt t="166343" x="5380038" y="5151438"/>
          <p14:tracePt t="166359" x="5351463" y="5151438"/>
          <p14:tracePt t="166376" x="5322888" y="5151438"/>
          <p14:tracePt t="166393" x="5308600" y="5151438"/>
          <p14:tracePt t="166409" x="5294313" y="5151438"/>
          <p14:tracePt t="166425" x="5280025" y="5151438"/>
          <p14:tracePt t="166443" x="5251450" y="5165725"/>
          <p14:tracePt t="166459" x="5237163" y="5172075"/>
          <p14:tracePt t="166476" x="5208588" y="5172075"/>
          <p14:tracePt t="166492" x="5180013" y="5180013"/>
          <p14:tracePt t="166509" x="5165725" y="5180013"/>
          <p14:tracePt t="166526" x="5143500" y="5186363"/>
          <p14:tracePt t="166543" x="5137150" y="5186363"/>
          <p14:tracePt t="166609" x="5129213" y="5186363"/>
          <p14:tracePt t="166613" x="5122863" y="5186363"/>
          <p14:tracePt t="166626" x="5108575" y="5180013"/>
          <p14:tracePt t="166642" x="5080000" y="5165725"/>
          <p14:tracePt t="166659" x="5037138" y="5151438"/>
          <p14:tracePt t="166662" x="5014913" y="5151438"/>
          <p14:tracePt t="166677" x="4979988" y="5143500"/>
          <p14:tracePt t="166693" x="4951413" y="5143500"/>
          <p14:tracePt t="166710" x="4929188" y="5137150"/>
          <p14:tracePt t="166727" x="4914900" y="5129213"/>
          <p14:tracePt t="166743" x="4900613" y="5122863"/>
          <p14:tracePt t="166776" x="4894263" y="5122863"/>
          <p14:tracePt t="166826" x="4886325" y="5114925"/>
          <p14:tracePt t="166974" x="4894263" y="5114925"/>
          <p14:tracePt t="166991" x="4900613" y="5114925"/>
          <p14:tracePt t="166997" x="4908550" y="5108575"/>
          <p14:tracePt t="167010" x="4914900" y="5100638"/>
          <p14:tracePt t="167027" x="4914900" y="5094288"/>
          <p14:tracePt t="167044" x="4922838" y="5080000"/>
          <p14:tracePt t="167077" x="4929188" y="5072063"/>
          <p14:tracePt t="167093" x="4929188" y="5065713"/>
          <p14:tracePt t="167112" x="4937125" y="5065713"/>
          <p14:tracePt t="167128" x="4951413" y="5057775"/>
          <p14:tracePt t="167145" x="4965700" y="5051425"/>
          <p14:tracePt t="167161" x="4972050" y="5051425"/>
          <p14:tracePt t="167178" x="4979988" y="5051425"/>
          <p14:tracePt t="167211" x="4986338" y="5051425"/>
          <p14:tracePt t="167358" x="4979988" y="5051425"/>
          <p14:tracePt t="167366" x="4965700" y="5043488"/>
          <p14:tracePt t="167377" x="4957763" y="5043488"/>
          <p14:tracePt t="167395" x="4922838" y="5029200"/>
          <p14:tracePt t="167412" x="4894263" y="5022850"/>
          <p14:tracePt t="167428" x="4872038" y="5008563"/>
          <p14:tracePt t="167445" x="4857750" y="5000625"/>
          <p14:tracePt t="167461" x="4843463" y="4994275"/>
          <p14:tracePt t="167478" x="4837113" y="4994275"/>
          <p14:tracePt t="167495" x="4822825" y="4986338"/>
          <p14:tracePt t="167511" x="4814888" y="4979988"/>
          <p14:tracePt t="167528" x="4794250" y="4965700"/>
          <p14:tracePt t="167546" x="4765675" y="4937125"/>
          <p14:tracePt t="167562" x="4714875" y="4908550"/>
          <p14:tracePt t="167579" x="4679950" y="4894263"/>
          <p14:tracePt t="167596" x="4665663" y="4886325"/>
          <p14:tracePt t="167612" x="4657725" y="4879975"/>
          <p14:tracePt t="167628" x="4651375" y="4879975"/>
          <p14:tracePt t="167702" x="4657725" y="4879975"/>
          <p14:tracePt t="167716" x="4657725" y="4872038"/>
          <p14:tracePt t="167724" x="4665663" y="4872038"/>
          <p14:tracePt t="167749" x="4672013" y="4872038"/>
          <p14:tracePt t="167755" x="4686300" y="4872038"/>
          <p14:tracePt t="167765" x="4700588" y="4865688"/>
          <p14:tracePt t="167779" x="4722813" y="4865688"/>
          <p14:tracePt t="167796" x="4757738" y="4865688"/>
          <p14:tracePt t="167812" x="4794250" y="4872038"/>
          <p14:tracePt t="167830" x="4829175" y="4900613"/>
          <p14:tracePt t="167846" x="4857750" y="4929188"/>
          <p14:tracePt t="167850" x="4894263" y="4943475"/>
          <p14:tracePt t="167862" x="4943475" y="4986338"/>
          <p14:tracePt t="167879" x="4994275" y="5014913"/>
          <p14:tracePt t="167896" x="5037138" y="5043488"/>
          <p14:tracePt t="167912" x="5072063" y="5057775"/>
          <p14:tracePt t="167930" x="5122863" y="5080000"/>
          <p14:tracePt t="167946" x="5143500" y="5086350"/>
          <p14:tracePt t="167963" x="5157788" y="5100638"/>
          <p14:tracePt t="167980" x="5194300" y="5122863"/>
          <p14:tracePt t="167981" x="5208588" y="5137150"/>
          <p14:tracePt t="167998" x="5243513" y="5151438"/>
          <p14:tracePt t="168013" x="5294313" y="5165725"/>
          <p14:tracePt t="168030" x="5322888" y="5165725"/>
          <p14:tracePt t="168046" x="5343525" y="5172075"/>
          <p14:tracePt t="168872" x="5343525" y="5180013"/>
          <p14:tracePt t="168904" x="5329238" y="5180013"/>
          <p14:tracePt t="168912" x="5322888" y="5180013"/>
          <p14:tracePt t="168921" x="5314950" y="5180013"/>
          <p14:tracePt t="168931" x="5308600" y="5180013"/>
          <p14:tracePt t="168948" x="5286375" y="5186363"/>
          <p14:tracePt t="168966" x="5265738" y="5186363"/>
          <p14:tracePt t="168983" x="5243513" y="5194300"/>
          <p14:tracePt t="168999" x="5222875" y="5200650"/>
          <p14:tracePt t="169015" x="5186363" y="5214938"/>
          <p14:tracePt t="169032" x="5172075" y="5222875"/>
          <p14:tracePt t="169049" x="5143500" y="5251450"/>
          <p14:tracePt t="169065" x="5100638" y="5272088"/>
          <p14:tracePt t="169067" x="5086350" y="5280025"/>
          <p14:tracePt t="169082" x="5072063" y="5294313"/>
          <p14:tracePt t="169099" x="5000625" y="5343525"/>
          <p14:tracePt t="169117" x="4937125" y="5400675"/>
          <p14:tracePt t="169132" x="4886325" y="5443538"/>
          <p14:tracePt t="169149" x="4837113" y="5486400"/>
          <p14:tracePt t="169166" x="4786313" y="5529263"/>
          <p14:tracePt t="169182" x="4751388" y="5586413"/>
          <p14:tracePt t="169201" x="4657725" y="5665788"/>
          <p14:tracePt t="169216" x="4600575" y="5708650"/>
          <p14:tracePt t="169232" x="4537075" y="5737225"/>
          <p14:tracePt t="169249" x="4479925" y="5765800"/>
          <p14:tracePt t="169266" x="4400550" y="5808663"/>
          <p14:tracePt t="169283" x="4337050" y="5851525"/>
          <p14:tracePt t="169300" x="4271963" y="5865813"/>
          <p14:tracePt t="169317" x="4151313" y="5886450"/>
          <p14:tracePt t="169333" x="4100513" y="5894388"/>
          <p14:tracePt t="169349" x="4051300" y="5908675"/>
          <p14:tracePt t="169366" x="4000500" y="5929313"/>
          <p14:tracePt t="169383" x="3951288" y="5957888"/>
          <p14:tracePt t="169401" x="3908425" y="5986463"/>
          <p14:tracePt t="169417" x="3851275" y="6015038"/>
          <p14:tracePt t="169433" x="3808413" y="6043613"/>
          <p14:tracePt t="169449" x="3722688" y="6072188"/>
          <p14:tracePt t="169467" x="3700463" y="6080125"/>
          <p14:tracePt t="169483" x="3694113" y="6080125"/>
          <p14:tracePt t="169552" x="3714750" y="6080125"/>
          <p14:tracePt t="169559" x="3736975" y="6080125"/>
          <p14:tracePt t="169568" x="3757613" y="6057900"/>
          <p14:tracePt t="169583" x="3800475" y="6043613"/>
          <p14:tracePt t="169600" x="3829050" y="6029325"/>
          <p14:tracePt t="169617" x="3865563" y="6022975"/>
          <p14:tracePt t="169634" x="3886200" y="6008688"/>
          <p14:tracePt t="169650" x="3929063" y="6008688"/>
          <p14:tracePt t="169667" x="4008438" y="6008688"/>
          <p14:tracePt t="169685" x="4065588" y="6008688"/>
          <p14:tracePt t="169700" x="4114800" y="6000750"/>
          <p14:tracePt t="169717" x="4143375" y="5994400"/>
          <p14:tracePt t="169733" x="4194175" y="5986463"/>
          <p14:tracePt t="169750" x="4251325" y="5972175"/>
          <p14:tracePt t="169767" x="4314825" y="5951538"/>
          <p14:tracePt t="169784" x="4371975" y="5937250"/>
          <p14:tracePt t="169800" x="4443413" y="5929313"/>
          <p14:tracePt t="169817" x="4486275" y="5922963"/>
          <p14:tracePt t="169834" x="4522788" y="5922963"/>
          <p14:tracePt t="169851" x="4572000" y="5922963"/>
          <p14:tracePt t="169867" x="4629150" y="5922963"/>
          <p14:tracePt t="169871" x="4672013" y="5922963"/>
          <p14:tracePt t="169884" x="4694238" y="5908675"/>
          <p14:tracePt t="169900" x="4729163" y="5908675"/>
          <p14:tracePt t="169918" x="4765675" y="5908675"/>
          <p14:tracePt t="169934" x="4800600" y="5908675"/>
          <p14:tracePt t="169937" x="4814888" y="5908675"/>
          <p14:tracePt t="169950" x="4822825" y="5908675"/>
          <p14:tracePt t="169968" x="4851400" y="5915025"/>
          <p14:tracePt t="169985" x="4872038" y="5915025"/>
          <p14:tracePt t="170017" x="4886325" y="5915025"/>
          <p14:tracePt t="170035" x="4900613" y="5915025"/>
          <p14:tracePt t="170605" x="4894263" y="5915025"/>
          <p14:tracePt t="170613" x="4886325" y="5915025"/>
          <p14:tracePt t="170621" x="4872038" y="5915025"/>
          <p14:tracePt t="170635" x="4843463" y="5908675"/>
          <p14:tracePt t="170652" x="4751388" y="5857875"/>
          <p14:tracePt t="170670" x="4679950" y="5772150"/>
          <p14:tracePt t="170686" x="4586288" y="5651500"/>
          <p14:tracePt t="170703" x="4486275" y="5537200"/>
          <p14:tracePt t="170720" x="4394200" y="5437188"/>
          <p14:tracePt t="170736" x="4251325" y="5294313"/>
          <p14:tracePt t="170753" x="4114800" y="5151438"/>
          <p14:tracePt t="170770" x="3951288" y="4951413"/>
          <p14:tracePt t="170786" x="3836988" y="4808538"/>
          <p14:tracePt t="170803" x="3708400" y="4672013"/>
          <p14:tracePt t="170819" x="3594100" y="4551363"/>
          <p14:tracePt t="170837" x="3465513" y="4429125"/>
          <p14:tracePt t="170853" x="3314700" y="4286250"/>
          <p14:tracePt t="170870" x="3243263" y="4208463"/>
          <p14:tracePt t="170872" x="3179763" y="4151313"/>
          <p14:tracePt t="170886" x="3071813" y="4051300"/>
          <p14:tracePt t="170903" x="2986088" y="3957638"/>
          <p14:tracePt t="170920" x="2894013" y="3865563"/>
          <p14:tracePt t="170937" x="2800350" y="3779838"/>
          <p14:tracePt t="170954" x="2757488" y="3729038"/>
          <p14:tracePt t="170970" x="2728913" y="3671888"/>
          <p14:tracePt t="170987" x="2686050" y="3614738"/>
          <p14:tracePt t="171003" x="2628900" y="3536950"/>
          <p14:tracePt t="171005" x="2622550" y="3514725"/>
          <p14:tracePt t="171020" x="2593975" y="3443288"/>
          <p14:tracePt t="171037" x="2557463" y="3386138"/>
          <p14:tracePt t="171054" x="2528888" y="3351213"/>
          <p14:tracePt t="171070" x="2500313" y="3314700"/>
          <p14:tracePt t="171087" x="2465388" y="3271838"/>
          <p14:tracePt t="171104" x="2408238" y="3208338"/>
          <p14:tracePt t="171121" x="2343150" y="3122613"/>
          <p14:tracePt t="171137" x="2314575" y="3094038"/>
          <p14:tracePt t="171154" x="2300288" y="3071813"/>
          <p14:tracePt t="171171" x="2293938" y="3057525"/>
          <p14:tracePt t="171326" x="2286000" y="3057525"/>
          <p14:tracePt t="171334" x="2271713" y="3057525"/>
          <p14:tracePt t="171340" x="2265363" y="3057525"/>
          <p14:tracePt t="171356" x="2251075" y="3057525"/>
          <p14:tracePt t="171371" x="2243138" y="3057525"/>
          <p14:tracePt t="171387" x="2236788" y="3057525"/>
          <p14:tracePt t="171450" x="2228850" y="3057525"/>
          <p14:tracePt t="171458" x="2228850" y="3065463"/>
          <p14:tracePt t="171475" x="2228850" y="3079750"/>
          <p14:tracePt t="171481" x="2228850" y="3086100"/>
          <p14:tracePt t="171490" x="2228850" y="3094038"/>
          <p14:tracePt t="171504" x="2228850" y="3108325"/>
          <p14:tracePt t="171521" x="2228850" y="3114675"/>
          <p14:tracePt t="171538" x="2228850" y="3122613"/>
          <p14:tracePt t="171555" x="2228850" y="3128963"/>
          <p14:tracePt t="171572" x="2228850" y="3136900"/>
          <p14:tracePt t="171589" x="2228850" y="3151188"/>
          <p14:tracePt t="171605" x="2243138" y="3151188"/>
          <p14:tracePt t="171621" x="2243138" y="3157538"/>
          <p14:tracePt t="171638" x="2257425" y="3171825"/>
          <p14:tracePt t="171655" x="2286000" y="3171825"/>
          <p14:tracePt t="171672" x="2308225" y="3179763"/>
          <p14:tracePt t="171690" x="2322513" y="3179763"/>
          <p14:tracePt t="171691" x="2336800" y="3179763"/>
          <p14:tracePt t="171705" x="2343150" y="3179763"/>
          <p14:tracePt t="171722" x="2357438" y="3179763"/>
          <p14:tracePt t="172106" x="2371725" y="3179763"/>
          <p14:tracePt t="172114" x="2386013" y="3179763"/>
          <p14:tracePt t="172124" x="2408238" y="3179763"/>
          <p14:tracePt t="172140" x="2443163" y="3186113"/>
          <p14:tracePt t="172156" x="2479675" y="3194050"/>
          <p14:tracePt t="172173" x="2522538" y="3200400"/>
          <p14:tracePt t="172190" x="2565400" y="3214688"/>
          <p14:tracePt t="172207" x="2600325" y="3214688"/>
          <p14:tracePt t="172224" x="2622550" y="3214688"/>
          <p14:tracePt t="172240" x="2628900" y="3214688"/>
          <p14:tracePt t="172473" x="2622550" y="3214688"/>
          <p14:tracePt t="172483" x="2614613" y="3214688"/>
          <p14:tracePt t="172496" x="2600325" y="3214688"/>
          <p14:tracePt t="172513" x="2586038" y="3214688"/>
          <p14:tracePt t="172523" x="2579688" y="3214688"/>
          <p14:tracePt t="172541" x="2565400" y="3214688"/>
          <p14:tracePt t="172558" x="2551113" y="3214688"/>
          <p14:tracePt t="172574" x="2543175" y="3214688"/>
          <p14:tracePt t="172699" x="2536825" y="3214688"/>
          <p14:tracePt t="173028" x="2536825" y="3222625"/>
          <p14:tracePt t="173035" x="2536825" y="3228975"/>
          <p14:tracePt t="173053" x="2536825" y="3243263"/>
          <p14:tracePt t="173061" x="2536825" y="3251200"/>
          <p14:tracePt t="173075" x="2536825" y="3279775"/>
          <p14:tracePt t="173092" x="2536825" y="3322638"/>
          <p14:tracePt t="173108" x="2536825" y="3457575"/>
          <p14:tracePt t="173126" x="2536825" y="3671888"/>
          <p14:tracePt t="173142" x="2522538" y="3829050"/>
          <p14:tracePt t="173159" x="2522538" y="3957638"/>
          <p14:tracePt t="173175" x="2543175" y="4057650"/>
          <p14:tracePt t="173192" x="2551113" y="4122738"/>
          <p14:tracePt t="173209" x="2565400" y="4179888"/>
          <p14:tracePt t="173226" x="2565400" y="4257675"/>
          <p14:tracePt t="173242" x="2579688" y="4386263"/>
          <p14:tracePt t="173259" x="2600325" y="4529138"/>
          <p14:tracePt t="173276" x="2608263" y="4637088"/>
          <p14:tracePt t="173278" x="2614613" y="4665663"/>
          <p14:tracePt t="173293" x="2622550" y="4722813"/>
          <p14:tracePt t="173309" x="2628900" y="4729163"/>
          <p14:tracePt t="173326" x="2628900" y="4737100"/>
          <p14:tracePt t="173342" x="2628900" y="4743450"/>
          <p14:tracePt t="173982" x="2657475" y="4743450"/>
          <p14:tracePt t="173990" x="2700338" y="4737100"/>
          <p14:tracePt t="173996" x="2743200" y="4729163"/>
          <p14:tracePt t="174011" x="2857500" y="4686300"/>
          <p14:tracePt t="174027" x="2971800" y="4614863"/>
          <p14:tracePt t="174044" x="3051175" y="4586288"/>
          <p14:tracePt t="174061" x="3151188" y="4529138"/>
          <p14:tracePt t="174078" x="3208338" y="4486275"/>
          <p14:tracePt t="174094" x="3294063" y="4457700"/>
          <p14:tracePt t="174111" x="3357563" y="4400550"/>
          <p14:tracePt t="174113" x="3386138" y="4371975"/>
          <p14:tracePt t="174129" x="3500438" y="4294188"/>
          <p14:tracePt t="174145" x="3600450" y="4200525"/>
          <p14:tracePt t="174161" x="3700463" y="4122738"/>
          <p14:tracePt t="174178" x="3822700" y="4065588"/>
          <p14:tracePt t="174195" x="3922713" y="4037013"/>
          <p14:tracePt t="174211" x="4008438" y="4008438"/>
          <p14:tracePt t="174228" x="4086225" y="3986213"/>
          <p14:tracePt t="174245" x="4208463" y="3943350"/>
          <p14:tracePt t="174261" x="4379913" y="3865563"/>
          <p14:tracePt t="174279" x="4494213" y="3800475"/>
          <p14:tracePt t="174295" x="4643438" y="3714750"/>
          <p14:tracePt t="174314" x="4757738" y="3636963"/>
          <p14:tracePt t="174328" x="4851400" y="3608388"/>
          <p14:tracePt t="174345" x="4943475" y="3571875"/>
          <p14:tracePt t="174362" x="5000625" y="3543300"/>
          <p14:tracePt t="174365" x="5022850" y="3536950"/>
          <p14:tracePt t="174379" x="5043488" y="3529013"/>
          <p14:tracePt t="174395" x="5065713" y="3522663"/>
          <p14:tracePt t="174414" x="5086350" y="3508375"/>
          <p14:tracePt t="174428" x="5100638" y="3494088"/>
          <p14:tracePt t="174445" x="5122863" y="3471863"/>
          <p14:tracePt t="174462" x="5137150" y="3443288"/>
          <p14:tracePt t="174479" x="5165725" y="3429000"/>
          <p14:tracePt t="174495" x="5194300" y="3408363"/>
          <p14:tracePt t="174528" x="5200650" y="3400425"/>
          <p14:tracePt t="174652" x="5208588" y="3400425"/>
          <p14:tracePt t="174660" x="5208588" y="3414713"/>
          <p14:tracePt t="174668" x="5208588" y="3451225"/>
          <p14:tracePt t="174679" x="5214938" y="3471863"/>
          <p14:tracePt t="174697" x="5214938" y="3543300"/>
          <p14:tracePt t="174713" x="5222875" y="3622675"/>
          <p14:tracePt t="174729" x="5229225" y="3651250"/>
          <p14:tracePt t="174746" x="5243513" y="3722688"/>
          <p14:tracePt t="174762" x="5251450" y="3779838"/>
          <p14:tracePt t="174779" x="5265738" y="3871913"/>
          <p14:tracePt t="174796" x="5265738" y="3937000"/>
          <p14:tracePt t="174813" x="5272088" y="4022725"/>
          <p14:tracePt t="174829" x="5272088" y="4086225"/>
          <p14:tracePt t="174832" x="5280025" y="4122738"/>
          <p14:tracePt t="174846" x="5280025" y="4143375"/>
          <p14:tracePt t="174863" x="5294313" y="4237038"/>
          <p14:tracePt t="174880" x="5294313" y="4294188"/>
          <p14:tracePt t="174896" x="5314950" y="4386263"/>
          <p14:tracePt t="174913" x="5314950" y="4508500"/>
          <p14:tracePt t="174930" x="5314950" y="4672013"/>
          <p14:tracePt t="174947" x="5322888" y="4814888"/>
          <p14:tracePt t="174963" x="5322888" y="4943475"/>
          <p14:tracePt t="174980" x="5329238" y="5080000"/>
          <p14:tracePt t="174997" x="5329238" y="5272088"/>
          <p14:tracePt t="175014" x="5329238" y="5357813"/>
          <p14:tracePt t="175030" x="5329238" y="5472113"/>
          <p14:tracePt t="175047" x="5329238" y="5551488"/>
          <p14:tracePt t="175065" x="5329238" y="5665788"/>
          <p14:tracePt t="175080" x="5337175" y="5794375"/>
          <p14:tracePt t="175097" x="5337175" y="5872163"/>
          <p14:tracePt t="175114" x="5337175" y="5951538"/>
          <p14:tracePt t="175130" x="5337175" y="6057900"/>
          <p14:tracePt t="175147" x="5337175" y="6100763"/>
          <p14:tracePt t="175164" x="5337175" y="6115050"/>
          <p14:tracePt t="175180" x="5343525" y="6122988"/>
          <p14:tracePt t="175197" x="5343525" y="6143625"/>
          <p14:tracePt t="175214" x="5343525" y="6180138"/>
          <p14:tracePt t="175231" x="5337175" y="6237288"/>
          <p14:tracePt t="175247" x="5337175" y="6272213"/>
          <p14:tracePt t="175264" x="5337175" y="6329363"/>
          <p14:tracePt t="175281" x="5337175" y="6372225"/>
          <p14:tracePt t="175298" x="5337175" y="6400800"/>
          <p14:tracePt t="175314" x="5337175" y="6408738"/>
          <p14:tracePt t="175543" x="5329238" y="6408738"/>
          <p14:tracePt t="175552" x="5322888" y="6408738"/>
          <p14:tracePt t="175567" x="5308600" y="6408738"/>
          <p14:tracePt t="175573" x="5300663" y="6408738"/>
          <p14:tracePt t="175583" x="5294313" y="6400800"/>
          <p14:tracePt t="175598" x="5280025" y="6394450"/>
          <p14:tracePt t="175615" x="5251450" y="6386513"/>
          <p14:tracePt t="175631" x="5222875" y="6380163"/>
          <p14:tracePt t="175648" x="5208588" y="6380163"/>
          <p14:tracePt t="175665" x="5180013" y="6372225"/>
          <p14:tracePt t="175681" x="5157788" y="6372225"/>
          <p14:tracePt t="175698" x="5151438" y="6365875"/>
          <p14:tracePt t="175855" x="5143500" y="6365875"/>
          <p14:tracePt t="176435" x="5143500" y="6351588"/>
          <p14:tracePt t="176442" x="5143500" y="6343650"/>
          <p14:tracePt t="176457" x="5143500" y="6329363"/>
          <p14:tracePt t="176467" x="5143500" y="6323013"/>
          <p14:tracePt t="176484" x="5143500" y="6315075"/>
          <p14:tracePt t="176500" x="5143500" y="6308725"/>
          <p14:tracePt t="176517" x="5143500" y="6300788"/>
          <p14:tracePt t="180170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493785"/>
            <a:ext cx="8289630" cy="47822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노드 </a:t>
            </a:r>
            <a:r>
              <a:rPr lang="en-US" altLang="ko-KR" dirty="0"/>
              <a:t>(node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데이터 필드</a:t>
            </a:r>
            <a:r>
              <a:rPr lang="en-US" altLang="ko-KR" dirty="0"/>
              <a:t>(data field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하나 </a:t>
            </a:r>
            <a:r>
              <a:rPr lang="ko-KR" altLang="en-US" dirty="0"/>
              <a:t>이상의 링크 필드</a:t>
            </a:r>
            <a:r>
              <a:rPr lang="en-US" altLang="ko-KR" dirty="0"/>
              <a:t>(link field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헤드 포인터 </a:t>
            </a:r>
            <a:r>
              <a:rPr lang="en-US" altLang="ko-KR" dirty="0"/>
              <a:t>(head pointer</a:t>
            </a:r>
            <a:r>
              <a:rPr lang="en-US" altLang="ko-KR" dirty="0" smtClean="0"/>
              <a:t>)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sz="2000" dirty="0" smtClean="0"/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연결 리스트의 구조</a:t>
            </a:r>
            <a:endParaRPr lang="ko-KR" altLang="en-US" sz="3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15" y="2573905"/>
            <a:ext cx="4185465" cy="12664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5" y="4329100"/>
            <a:ext cx="63627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388"/>
    </mc:Choice>
    <mc:Fallback xmlns="">
      <p:transition spd="slow" advTm="13738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084" x="7000875" y="3322638"/>
          <p14:tracePt t="5149" x="6958013" y="3322638"/>
          <p14:tracePt t="5163" x="6923088" y="3322638"/>
          <p14:tracePt t="5172" x="6851650" y="3328988"/>
          <p14:tracePt t="5189" x="6623050" y="3308350"/>
          <p14:tracePt t="5205" x="6457950" y="3294063"/>
          <p14:tracePt t="5222" x="6323013" y="3271838"/>
          <p14:tracePt t="5226" x="6272213" y="3271838"/>
          <p14:tracePt t="5238" x="6215063" y="3265488"/>
          <p14:tracePt t="5256" x="6108700" y="3228975"/>
          <p14:tracePt t="5272" x="6057900" y="3214688"/>
          <p14:tracePt t="5289" x="6008688" y="3208338"/>
          <p14:tracePt t="5305" x="5994400" y="3200400"/>
          <p14:tracePt t="5308" x="5986463" y="3200400"/>
          <p14:tracePt t="5386" x="5972175" y="3194050"/>
          <p14:tracePt t="5392" x="5929313" y="3186113"/>
          <p14:tracePt t="5406" x="5915025" y="3179763"/>
          <p14:tracePt t="5423" x="5872163" y="3165475"/>
          <p14:tracePt t="5439" x="5857875" y="3165475"/>
          <p14:tracePt t="5644" x="5857875" y="3171825"/>
          <p14:tracePt t="5650" x="5857875" y="3179763"/>
          <p14:tracePt t="5666" x="5857875" y="3186113"/>
          <p14:tracePt t="5682" x="5857875" y="3200400"/>
          <p14:tracePt t="5697" x="5851525" y="3208338"/>
          <p14:tracePt t="5714" x="5843588" y="3214688"/>
          <p14:tracePt t="5723" x="5837238" y="3214688"/>
          <p14:tracePt t="5740" x="5829300" y="3228975"/>
          <p14:tracePt t="5757" x="5822950" y="3243263"/>
          <p14:tracePt t="5773" x="5794375" y="3257550"/>
          <p14:tracePt t="5790" x="5751513" y="3271838"/>
          <p14:tracePt t="5807" x="5672138" y="3300413"/>
          <p14:tracePt t="5823" x="5608638" y="3322638"/>
          <p14:tracePt t="5840" x="5543550" y="3328988"/>
          <p14:tracePt t="5857" x="5494338" y="3343275"/>
          <p14:tracePt t="5874" x="5429250" y="3351213"/>
          <p14:tracePt t="5891" x="5372100" y="3371850"/>
          <p14:tracePt t="5907" x="5243513" y="3379788"/>
          <p14:tracePt t="5923" x="5157788" y="3386138"/>
          <p14:tracePt t="5940" x="5072063" y="3386138"/>
          <p14:tracePt t="5957" x="4979988" y="3379788"/>
          <p14:tracePt t="5974" x="4922838" y="3379788"/>
          <p14:tracePt t="5990" x="4800600" y="3371850"/>
          <p14:tracePt t="6007" x="4643438" y="3357563"/>
          <p14:tracePt t="6024" x="4543425" y="3328988"/>
          <p14:tracePt t="6025" x="4500563" y="3322638"/>
          <p14:tracePt t="6041" x="4414838" y="3300413"/>
          <p14:tracePt t="6058" x="4322763" y="3265488"/>
          <p14:tracePt t="6075" x="4171950" y="3236913"/>
          <p14:tracePt t="6091" x="4051300" y="3200400"/>
          <p14:tracePt t="6108" x="3957638" y="3171825"/>
          <p14:tracePt t="6124" x="3857625" y="3151188"/>
          <p14:tracePt t="6141" x="3751263" y="3114675"/>
          <p14:tracePt t="6158" x="3722688" y="3094038"/>
          <p14:tracePt t="6174" x="3700463" y="3071813"/>
          <p14:tracePt t="6191" x="3686175" y="3065463"/>
          <p14:tracePt t="6207" x="3665538" y="3036888"/>
          <p14:tracePt t="6225" x="3657600" y="3008313"/>
          <p14:tracePt t="6228" x="3636963" y="2994025"/>
          <p14:tracePt t="6241" x="3622675" y="2971800"/>
          <p14:tracePt t="6258" x="3600450" y="2951163"/>
          <p14:tracePt t="6275" x="3579813" y="2908300"/>
          <p14:tracePt t="6291" x="3571875" y="2871788"/>
          <p14:tracePt t="6308" x="3571875" y="2822575"/>
          <p14:tracePt t="6325" x="3586163" y="2765425"/>
          <p14:tracePt t="6342" x="3586163" y="2686050"/>
          <p14:tracePt t="6360" x="3586163" y="2614613"/>
          <p14:tracePt t="6375" x="3586163" y="2543175"/>
          <p14:tracePt t="6391" x="3586163" y="2500313"/>
          <p14:tracePt t="6408" x="3594100" y="2457450"/>
          <p14:tracePt t="6425" x="3614738" y="2436813"/>
          <p14:tracePt t="6442" x="3651250" y="2408238"/>
          <p14:tracePt t="6458" x="3714750" y="2322513"/>
          <p14:tracePt t="6475" x="3765550" y="2228850"/>
          <p14:tracePt t="6491" x="3800475" y="2171700"/>
          <p14:tracePt t="6494" x="3800475" y="2165350"/>
          <p14:tracePt t="6509" x="3822700" y="2136775"/>
          <p14:tracePt t="6525" x="3843338" y="2122488"/>
          <p14:tracePt t="6542" x="3871913" y="2114550"/>
          <p14:tracePt t="6558" x="3908425" y="2100263"/>
          <p14:tracePt t="6575" x="3994150" y="2079625"/>
          <p14:tracePt t="6592" x="4094163" y="2057400"/>
          <p14:tracePt t="6609" x="4200525" y="2051050"/>
          <p14:tracePt t="6625" x="4271963" y="2051050"/>
          <p14:tracePt t="6626" x="4314825" y="2043113"/>
          <p14:tracePt t="6642" x="4386263" y="2043113"/>
          <p14:tracePt t="6659" x="4486275" y="2065338"/>
          <p14:tracePt t="6676" x="4572000" y="2093913"/>
          <p14:tracePt t="6692" x="4672013" y="2108200"/>
          <p14:tracePt t="6709" x="4800600" y="2128838"/>
          <p14:tracePt t="6725" x="4937125" y="2157413"/>
          <p14:tracePt t="6742" x="5180013" y="2208213"/>
          <p14:tracePt t="6759" x="5400675" y="2251075"/>
          <p14:tracePt t="6776" x="5586413" y="2286000"/>
          <p14:tracePt t="6793" x="5737225" y="2336800"/>
          <p14:tracePt t="6809" x="5794375" y="2357438"/>
          <p14:tracePt t="6826" x="5815013" y="2393950"/>
          <p14:tracePt t="6843" x="5822950" y="2428875"/>
          <p14:tracePt t="6846" x="5829300" y="2457450"/>
          <p14:tracePt t="6859" x="5837238" y="2493963"/>
          <p14:tracePt t="6876" x="5851525" y="2643188"/>
          <p14:tracePt t="6893" x="5857875" y="2828925"/>
          <p14:tracePt t="6909" x="5865813" y="2979738"/>
          <p14:tracePt t="6926" x="5843588" y="3122613"/>
          <p14:tracePt t="6943" x="5680075" y="3257550"/>
          <p14:tracePt t="6960" x="5365750" y="3351213"/>
          <p14:tracePt t="6977" x="4837113" y="3471863"/>
          <p14:tracePt t="6993" x="4543425" y="3514725"/>
          <p14:tracePt t="7009" x="4322763" y="3543300"/>
          <p14:tracePt t="7027" x="4137025" y="3529013"/>
          <p14:tracePt t="7043" x="4022725" y="3529013"/>
          <p14:tracePt t="7060" x="3929063" y="3500438"/>
          <p14:tracePt t="7077" x="3822700" y="3494088"/>
          <p14:tracePt t="7094" x="3671888" y="3486150"/>
          <p14:tracePt t="7110" x="3471863" y="3457575"/>
          <p14:tracePt t="7112" x="3379788" y="3457575"/>
          <p14:tracePt t="7128" x="3236913" y="3451225"/>
          <p14:tracePt t="7143" x="3136900" y="3451225"/>
          <p14:tracePt t="7160" x="3036888" y="3429000"/>
          <p14:tracePt t="7177" x="2971800" y="3422650"/>
          <p14:tracePt t="7193" x="2879725" y="3408363"/>
          <p14:tracePt t="7211" x="2794000" y="3400425"/>
          <p14:tracePt t="7230" x="2786063" y="3400425"/>
          <p14:tracePt t="7244" x="2779713" y="3400425"/>
          <p14:tracePt t="7260" x="2771775" y="3400425"/>
          <p14:tracePt t="7291" x="2765425" y="3386138"/>
          <p14:tracePt t="7298" x="2743200" y="3371850"/>
          <p14:tracePt t="7310" x="2722563" y="3365500"/>
          <p14:tracePt t="7327" x="2671763" y="3336925"/>
          <p14:tracePt t="7344" x="2622550" y="3314700"/>
          <p14:tracePt t="7347" x="2608263" y="3308350"/>
          <p14:tracePt t="7361" x="2593975" y="3300413"/>
          <p14:tracePt t="7378" x="2586038" y="3300413"/>
          <p14:tracePt t="7464" x="2579688" y="3294063"/>
          <p14:tracePt t="7480" x="2571750" y="3294063"/>
          <p14:tracePt t="7485" x="2565400" y="3294063"/>
          <p14:tracePt t="7502" x="2551113" y="3294063"/>
          <p14:tracePt t="7511" x="2543175" y="3294063"/>
          <p14:tracePt t="7528" x="2508250" y="3286125"/>
          <p14:tracePt t="7544" x="2471738" y="3279775"/>
          <p14:tracePt t="7561" x="2408238" y="3279775"/>
          <p14:tracePt t="7578" x="2351088" y="3265488"/>
          <p14:tracePt t="7582" x="2308225" y="3257550"/>
          <p14:tracePt t="7594" x="2228850" y="3243263"/>
          <p14:tracePt t="7611" x="2179638" y="3243263"/>
          <p14:tracePt t="7628" x="2122488" y="3236913"/>
          <p14:tracePt t="7644" x="2079625" y="3222625"/>
          <p14:tracePt t="7661" x="2057400" y="3214688"/>
          <p14:tracePt t="7678" x="2036763" y="3200400"/>
          <p14:tracePt t="7695" x="2000250" y="3171825"/>
          <p14:tracePt t="7711" x="1951038" y="3136900"/>
          <p14:tracePt t="7728" x="1885950" y="3051175"/>
          <p14:tracePt t="7744" x="1857375" y="3008313"/>
          <p14:tracePt t="7761" x="1828800" y="2971800"/>
          <p14:tracePt t="7778" x="1828800" y="2951163"/>
          <p14:tracePt t="7795" x="1814513" y="2928938"/>
          <p14:tracePt t="7812" x="1814513" y="2908300"/>
          <p14:tracePt t="7829" x="1814513" y="2843213"/>
          <p14:tracePt t="7845" x="1822450" y="2800350"/>
          <p14:tracePt t="7861" x="1828800" y="2751138"/>
          <p14:tracePt t="7878" x="1843088" y="2693988"/>
          <p14:tracePt t="7895" x="1857375" y="2643188"/>
          <p14:tracePt t="7912" x="1857375" y="2636838"/>
          <p14:tracePt t="7929" x="1879600" y="2614613"/>
          <p14:tracePt t="7946" x="1914525" y="2614613"/>
          <p14:tracePt t="7962" x="1936750" y="2614613"/>
          <p14:tracePt t="7978" x="1943100" y="2608263"/>
          <p14:tracePt t="7995" x="1957388" y="2608263"/>
          <p14:tracePt t="8012" x="1965325" y="2608263"/>
          <p14:tracePt t="8029" x="1979613" y="2608263"/>
          <p14:tracePt t="8046" x="2014538" y="2608263"/>
          <p14:tracePt t="8063" x="2071688" y="2608263"/>
          <p14:tracePt t="8080" x="2122488" y="2608263"/>
          <p14:tracePt t="8096" x="2165350" y="2608263"/>
          <p14:tracePt t="8113" x="2200275" y="2614613"/>
          <p14:tracePt t="8129" x="2228850" y="2614613"/>
          <p14:tracePt t="8146" x="2251075" y="2622550"/>
          <p14:tracePt t="8162" x="2257425" y="2628900"/>
          <p14:tracePt t="8179" x="2271713" y="2651125"/>
          <p14:tracePt t="8197" x="2286000" y="2700338"/>
          <p14:tracePt t="8213" x="2293938" y="2708275"/>
          <p14:tracePt t="8231" x="2300288" y="2743200"/>
          <p14:tracePt t="8246" x="2314575" y="2765425"/>
          <p14:tracePt t="8263" x="2343150" y="2800350"/>
          <p14:tracePt t="8279" x="2371725" y="2822575"/>
          <p14:tracePt t="8296" x="2414588" y="2871788"/>
          <p14:tracePt t="8312" x="2428875" y="2914650"/>
          <p14:tracePt t="8330" x="2443163" y="2957513"/>
          <p14:tracePt t="8346" x="2451100" y="3000375"/>
          <p14:tracePt t="8363" x="2457450" y="3022600"/>
          <p14:tracePt t="8380" x="2457450" y="3036888"/>
          <p14:tracePt t="8396" x="2457450" y="3065463"/>
          <p14:tracePt t="8413" x="2457450" y="3071813"/>
          <p14:tracePt t="8430" x="2457450" y="3079750"/>
          <p14:tracePt t="8526" x="2465388" y="3079750"/>
          <p14:tracePt t="8548" x="2471738" y="3079750"/>
          <p14:tracePt t="8555" x="2479675" y="3079750"/>
          <p14:tracePt t="8571" x="2486025" y="3079750"/>
          <p14:tracePt t="8580" x="2493963" y="3079750"/>
          <p14:tracePt t="8597" x="2522538" y="3079750"/>
          <p14:tracePt t="8613" x="2565400" y="3079750"/>
          <p14:tracePt t="8630" x="2579688" y="3071813"/>
          <p14:tracePt t="8647" x="2593975" y="3065463"/>
          <p14:tracePt t="8683" x="2593975" y="3057525"/>
          <p14:tracePt t="8698" x="2593975" y="3051175"/>
          <p14:tracePt t="8711" x="2593975" y="3043238"/>
          <p14:tracePt t="8737" x="2600325" y="3043238"/>
          <p14:tracePt t="8744" x="2600325" y="3028950"/>
          <p14:tracePt t="8753" x="2600325" y="3022600"/>
          <p14:tracePt t="8768" x="2600325" y="3014663"/>
          <p14:tracePt t="8780" x="2600325" y="3008313"/>
          <p14:tracePt t="8799" x="2600325" y="2986088"/>
          <p14:tracePt t="8815" x="2608263" y="2971800"/>
          <p14:tracePt t="8868" x="2614613" y="2971800"/>
          <p14:tracePt t="8884" x="2622550" y="2971800"/>
          <p14:tracePt t="8893" x="2628900" y="2971800"/>
          <p14:tracePt t="8900" x="2636838" y="2971800"/>
          <p14:tracePt t="8915" x="2665413" y="2971800"/>
          <p14:tracePt t="8931" x="2722563" y="2965450"/>
          <p14:tracePt t="8948" x="2786063" y="2965450"/>
          <p14:tracePt t="8965" x="2843213" y="2965450"/>
          <p14:tracePt t="8981" x="2900363" y="2965450"/>
          <p14:tracePt t="8998" x="2922588" y="2965450"/>
          <p14:tracePt t="9015" x="2928938" y="2965450"/>
          <p14:tracePt t="10142" x="2957513" y="2971800"/>
          <p14:tracePt t="10149" x="3022600" y="2971800"/>
          <p14:tracePt t="10157" x="3071813" y="2986088"/>
          <p14:tracePt t="10167" x="3114675" y="2994025"/>
          <p14:tracePt t="10184" x="3228975" y="3014663"/>
          <p14:tracePt t="10201" x="3371850" y="3014663"/>
          <p14:tracePt t="10217" x="3557588" y="3071813"/>
          <p14:tracePt t="10220" x="3622675" y="3071813"/>
          <p14:tracePt t="10234" x="3714750" y="3079750"/>
          <p14:tracePt t="10251" x="3929063" y="3086100"/>
          <p14:tracePt t="10268" x="4037013" y="3086100"/>
          <p14:tracePt t="10284" x="4094163" y="3086100"/>
          <p14:tracePt t="10301" x="4122738" y="3094038"/>
          <p14:tracePt t="10318" x="4129088" y="3094038"/>
          <p14:tracePt t="10355" x="4137025" y="3094038"/>
          <p14:tracePt t="10368" x="4143375" y="3094038"/>
          <p14:tracePt t="10385" x="4179888" y="3094038"/>
          <p14:tracePt t="10402" x="4222750" y="3094038"/>
          <p14:tracePt t="10418" x="4294188" y="3065463"/>
          <p14:tracePt t="10434" x="4365625" y="3022600"/>
          <p14:tracePt t="10451" x="4457700" y="3000375"/>
          <p14:tracePt t="10468" x="4551363" y="2986088"/>
          <p14:tracePt t="10471" x="4572000" y="2979738"/>
          <p14:tracePt t="10485" x="4651375" y="2971800"/>
          <p14:tracePt t="10501" x="4722813" y="2965450"/>
          <p14:tracePt t="10519" x="4737100" y="2965450"/>
          <p14:tracePt t="10535" x="4757738" y="2957513"/>
          <p14:tracePt t="10551" x="4765675" y="2957513"/>
          <p14:tracePt t="10569" x="4772025" y="2957513"/>
          <p14:tracePt t="10674" x="4779963" y="2957513"/>
          <p14:tracePt t="10681" x="4786313" y="2957513"/>
          <p14:tracePt t="10695" x="4794250" y="2965450"/>
          <p14:tracePt t="10704" x="4800600" y="2965450"/>
          <p14:tracePt t="10719" x="4808538" y="2979738"/>
          <p14:tracePt t="10736" x="4822825" y="2994025"/>
          <p14:tracePt t="10752" x="4829175" y="3008313"/>
          <p14:tracePt t="10769" x="4837113" y="3014663"/>
          <p14:tracePt t="10786" x="4843463" y="3028950"/>
          <p14:tracePt t="10803" x="4851400" y="3028950"/>
          <p14:tracePt t="10819" x="4851400" y="3036888"/>
          <p14:tracePt t="10836" x="4857750" y="3036888"/>
          <p14:tracePt t="10860" x="4857750" y="3043238"/>
          <p14:tracePt t="10884" x="4857750" y="3051175"/>
          <p14:tracePt t="10892" x="4837113" y="3057525"/>
          <p14:tracePt t="10902" x="4829175" y="3057525"/>
          <p14:tracePt t="10924" x="4814888" y="3057525"/>
          <p14:tracePt t="10936" x="4814888" y="3065463"/>
          <p14:tracePt t="10956" x="4808538" y="3065463"/>
          <p14:tracePt t="10970" x="4772025" y="3065463"/>
          <p14:tracePt t="10986" x="4729163" y="3065463"/>
          <p14:tracePt t="11002" x="4694238" y="3071813"/>
          <p14:tracePt t="11020" x="4622800" y="3086100"/>
          <p14:tracePt t="11036" x="4551363" y="3100388"/>
          <p14:tracePt t="11053" x="4465638" y="3122613"/>
          <p14:tracePt t="11070" x="4371975" y="3128963"/>
          <p14:tracePt t="11087" x="4165600" y="3151188"/>
          <p14:tracePt t="11103" x="4014788" y="3157538"/>
          <p14:tracePt t="11120" x="3871913" y="3157538"/>
          <p14:tracePt t="11137" x="3708400" y="3171825"/>
          <p14:tracePt t="11153" x="3529013" y="3171825"/>
          <p14:tracePt t="11170" x="3422650" y="3157538"/>
          <p14:tracePt t="11187" x="3265488" y="3128963"/>
          <p14:tracePt t="11203" x="3043238" y="3100388"/>
          <p14:tracePt t="11220" x="2908300" y="3086100"/>
          <p14:tracePt t="11236" x="2794000" y="3057525"/>
          <p14:tracePt t="11254" x="2714625" y="3057525"/>
          <p14:tracePt t="11270" x="2636838" y="3065463"/>
          <p14:tracePt t="11287" x="2593975" y="3071813"/>
          <p14:tracePt t="11303" x="2579688" y="3079750"/>
          <p14:tracePt t="11321" x="2571750" y="3079750"/>
          <p14:tracePt t="11337" x="2528888" y="3071813"/>
          <p14:tracePt t="11353" x="2508250" y="3071813"/>
          <p14:tracePt t="11370" x="2479675" y="3071813"/>
          <p14:tracePt t="11388" x="2465388" y="3071813"/>
          <p14:tracePt t="11404" x="2457450" y="3071813"/>
          <p14:tracePt t="11420" x="2414588" y="3065463"/>
          <p14:tracePt t="11438" x="2314575" y="3051175"/>
          <p14:tracePt t="11454" x="2243138" y="3036888"/>
          <p14:tracePt t="11470" x="2200275" y="3028950"/>
          <p14:tracePt t="11510" x="2228850" y="3036888"/>
          <p14:tracePt t="11520" x="2343150" y="3057525"/>
          <p14:tracePt t="11538" x="2486025" y="3100388"/>
          <p14:tracePt t="11555" x="2736850" y="3136900"/>
          <p14:tracePt t="11571" x="2894013" y="3171825"/>
          <p14:tracePt t="11587" x="3008313" y="3186113"/>
          <p14:tracePt t="11605" x="3051175" y="3186113"/>
          <p14:tracePt t="11621" x="3108325" y="3186113"/>
          <p14:tracePt t="11637" x="3157538" y="3186113"/>
          <p14:tracePt t="11654" x="3243263" y="3179763"/>
          <p14:tracePt t="11671" x="3365500" y="3157538"/>
          <p14:tracePt t="11689" x="3571875" y="3114675"/>
          <p14:tracePt t="11704" x="3657600" y="3100388"/>
          <p14:tracePt t="11721" x="3771900" y="3094038"/>
          <p14:tracePt t="11738" x="3879850" y="3122613"/>
          <p14:tracePt t="11755" x="4000500" y="3122613"/>
          <p14:tracePt t="11759" x="4022725" y="3122613"/>
          <p14:tracePt t="11771" x="4043363" y="3122613"/>
          <p14:tracePt t="11788" x="4065588" y="3108325"/>
          <p14:tracePt t="11805" x="4079875" y="3086100"/>
          <p14:tracePt t="11822" x="4086225" y="3086100"/>
          <p14:tracePt t="11868" x="4086225" y="3079750"/>
          <p14:tracePt t="11876" x="4100513" y="3079750"/>
          <p14:tracePt t="11892" x="4129088" y="3079750"/>
          <p14:tracePt t="11905" x="4151313" y="3071813"/>
          <p14:tracePt t="11921" x="4214813" y="3051175"/>
          <p14:tracePt t="11939" x="4286250" y="3036888"/>
          <p14:tracePt t="11955" x="4300538" y="3028950"/>
          <p14:tracePt t="11972" x="4322763" y="3022600"/>
          <p14:tracePt t="11989" x="4329113" y="3022600"/>
          <p14:tracePt t="12005" x="4337050" y="3014663"/>
          <p14:tracePt t="12022" x="4343400" y="3014663"/>
          <p14:tracePt t="12244" x="4337050" y="3014663"/>
          <p14:tracePt t="12666" x="4329113" y="3014663"/>
          <p14:tracePt t="12688" x="4322763" y="3014663"/>
          <p14:tracePt t="12704" x="4314825" y="3014663"/>
          <p14:tracePt t="12712" x="4308475" y="3022600"/>
          <p14:tracePt t="12724" x="4294188" y="3022600"/>
          <p14:tracePt t="12740" x="4237038" y="3028950"/>
          <p14:tracePt t="12757" x="4179888" y="3057525"/>
          <p14:tracePt t="12760" x="4143375" y="3071813"/>
          <p14:tracePt t="12773" x="4137025" y="3079750"/>
          <p14:tracePt t="12790" x="4014788" y="3108325"/>
          <p14:tracePt t="12808" x="3965575" y="3108325"/>
          <p14:tracePt t="12825" x="3894138" y="3108325"/>
          <p14:tracePt t="12841" x="3794125" y="3108325"/>
          <p14:tracePt t="12857" x="3679825" y="3108325"/>
          <p14:tracePt t="12874" x="3508375" y="3094038"/>
          <p14:tracePt t="12876" x="3451225" y="3086100"/>
          <p14:tracePt t="12891" x="3357563" y="3057525"/>
          <p14:tracePt t="12908" x="3222625" y="3051175"/>
          <p14:tracePt t="12924" x="3143250" y="3043238"/>
          <p14:tracePt t="12941" x="3094038" y="3043238"/>
          <p14:tracePt t="12958" x="3065463" y="3028950"/>
          <p14:tracePt t="12975" x="3028950" y="3022600"/>
          <p14:tracePt t="12991" x="2951163" y="3022600"/>
          <p14:tracePt t="13008" x="2900363" y="3022600"/>
          <p14:tracePt t="13024" x="2828925" y="3036888"/>
          <p14:tracePt t="13041" x="2794000" y="3036888"/>
          <p14:tracePt t="13058" x="2771775" y="3036888"/>
          <p14:tracePt t="13074" x="2751138" y="3036888"/>
          <p14:tracePt t="13091" x="2728913" y="3028950"/>
          <p14:tracePt t="13109" x="2693988" y="3022600"/>
          <p14:tracePt t="14102" x="2700338" y="3022600"/>
          <p14:tracePt t="14118" x="2708275" y="3022600"/>
          <p14:tracePt t="14244" x="2714625" y="3022600"/>
          <p14:tracePt t="14253" x="2728913" y="3022600"/>
          <p14:tracePt t="14260" x="2736850" y="3022600"/>
          <p14:tracePt t="14277" x="2765425" y="3022600"/>
          <p14:tracePt t="14294" x="2800350" y="3022600"/>
          <p14:tracePt t="14311" x="2836863" y="3028950"/>
          <p14:tracePt t="14327" x="2843213" y="3028950"/>
          <p14:tracePt t="18525" x="2843213" y="3036888"/>
          <p14:tracePt t="18531" x="2843213" y="3043238"/>
          <p14:tracePt t="18540" x="2843213" y="3051175"/>
          <p14:tracePt t="18555" x="2836863" y="3065463"/>
          <p14:tracePt t="18572" x="2836863" y="3071813"/>
          <p14:tracePt t="18588" x="2836863" y="3079750"/>
          <p14:tracePt t="18605" x="2828925" y="3079750"/>
          <p14:tracePt t="18622" x="2828925" y="3086100"/>
          <p14:tracePt t="18639" x="2822575" y="3100388"/>
          <p14:tracePt t="18655" x="2794000" y="3136900"/>
          <p14:tracePt t="18672" x="2765425" y="3165475"/>
          <p14:tracePt t="18689" x="2751138" y="3179763"/>
          <p14:tracePt t="18705" x="2728913" y="3194050"/>
          <p14:tracePt t="18723" x="2714625" y="3222625"/>
          <p14:tracePt t="18738" x="2700338" y="3243263"/>
          <p14:tracePt t="18755" x="2671763" y="3251200"/>
          <p14:tracePt t="18758" x="2651125" y="3265488"/>
          <p14:tracePt t="18772" x="2636838" y="3265488"/>
          <p14:tracePt t="18789" x="2571750" y="3286125"/>
          <p14:tracePt t="18805" x="2514600" y="3294063"/>
          <p14:tracePt t="18822" x="2471738" y="3294063"/>
          <p14:tracePt t="18839" x="2428875" y="3294063"/>
          <p14:tracePt t="18858" x="2393950" y="3286125"/>
          <p14:tracePt t="18889" x="2371725" y="3279775"/>
          <p14:tracePt t="18922" x="2357438" y="3251200"/>
          <p14:tracePt t="18939" x="2357438" y="3200400"/>
          <p14:tracePt t="18956" x="2322513" y="3136900"/>
          <p14:tracePt t="18972" x="2300288" y="3100388"/>
          <p14:tracePt t="18989" x="2300288" y="3086100"/>
          <p14:tracePt t="19009" x="2300288" y="3036888"/>
          <p14:tracePt t="19025" x="2314575" y="3028950"/>
          <p14:tracePt t="19039" x="2343150" y="3022600"/>
          <p14:tracePt t="19056" x="2393950" y="3000375"/>
          <p14:tracePt t="19072" x="2422525" y="2971800"/>
          <p14:tracePt t="19090" x="2443163" y="2951163"/>
          <p14:tracePt t="19106" x="2479675" y="2922588"/>
          <p14:tracePt t="19123" x="2493963" y="2894013"/>
          <p14:tracePt t="19139" x="2514600" y="2879725"/>
          <p14:tracePt t="19142" x="2528888" y="2879725"/>
          <p14:tracePt t="19156" x="2551113" y="2879725"/>
          <p14:tracePt t="19173" x="2565400" y="2879725"/>
          <p14:tracePt t="19190" x="2628900" y="2865438"/>
          <p14:tracePt t="19206" x="2671763" y="2865438"/>
          <p14:tracePt t="19223" x="2743200" y="2871788"/>
          <p14:tracePt t="19240" x="2771775" y="2871788"/>
          <p14:tracePt t="19257" x="2800350" y="2879725"/>
          <p14:tracePt t="19273" x="2800350" y="2894013"/>
          <p14:tracePt t="19291" x="2808288" y="2894013"/>
          <p14:tracePt t="19323" x="2808288" y="2900363"/>
          <p14:tracePt t="19340" x="2814638" y="2908300"/>
          <p14:tracePt t="19356" x="2814638" y="2922588"/>
          <p14:tracePt t="19373" x="2822575" y="2928938"/>
          <p14:tracePt t="19391" x="2822575" y="2957513"/>
          <p14:tracePt t="19406" x="2822575" y="2986088"/>
          <p14:tracePt t="19423" x="2822575" y="3000375"/>
          <p14:tracePt t="19441" x="2822575" y="3022600"/>
          <p14:tracePt t="19457" x="2822575" y="3036888"/>
          <p14:tracePt t="19473" x="2814638" y="3057525"/>
          <p14:tracePt t="19490" x="2800350" y="3086100"/>
          <p14:tracePt t="19507" x="2794000" y="3094038"/>
          <p14:tracePt t="19524" x="2786063" y="3094038"/>
          <p14:tracePt t="19540" x="2779713" y="3100388"/>
          <p14:tracePt t="19557" x="2771775" y="3108325"/>
          <p14:tracePt t="19574" x="2771775" y="3114675"/>
          <p14:tracePt t="19590" x="2765425" y="3114675"/>
          <p14:tracePt t="19727" x="2765425" y="3108325"/>
          <p14:tracePt t="19733" x="2771775" y="3108325"/>
          <p14:tracePt t="19741" x="2779713" y="3108325"/>
          <p14:tracePt t="19767" x="2786063" y="3100388"/>
          <p14:tracePt t="19775" x="2794000" y="3100388"/>
          <p14:tracePt t="19791" x="2800350" y="3100388"/>
          <p14:tracePt t="22329" x="2786063" y="3094038"/>
          <p14:tracePt t="22336" x="2765425" y="3079750"/>
          <p14:tracePt t="22347" x="2743200" y="3071813"/>
          <p14:tracePt t="22364" x="2693988" y="3043238"/>
          <p14:tracePt t="22381" x="2679700" y="3043238"/>
          <p14:tracePt t="22398" x="2679700" y="3036888"/>
          <p14:tracePt t="22485" x="2671763" y="3028950"/>
          <p14:tracePt t="22492" x="2657475" y="3028950"/>
          <p14:tracePt t="22507" x="2651125" y="3022600"/>
          <p14:tracePt t="22518" x="2643188" y="3014663"/>
          <p14:tracePt t="22531" x="2643188" y="2994025"/>
          <p14:tracePt t="22548" x="2636838" y="2971800"/>
          <p14:tracePt t="22581" x="2636838" y="2965450"/>
          <p14:tracePt t="22657" x="2628900" y="2965450"/>
          <p14:tracePt t="22860" x="2622550" y="2965450"/>
          <p14:tracePt t="22890" x="2622550" y="2971800"/>
          <p14:tracePt t="22897" x="2614613" y="2979738"/>
          <p14:tracePt t="23290" x="2614613" y="2986088"/>
          <p14:tracePt t="23312" x="2614613" y="2994025"/>
          <p14:tracePt t="23336" x="2614613" y="3000375"/>
          <p14:tracePt t="23345" x="2614613" y="3008313"/>
          <p14:tracePt t="23421" x="2614613" y="3014663"/>
          <p14:tracePt t="23673" x="2608263" y="3014663"/>
          <p14:tracePt t="24289" x="2608263" y="3022600"/>
          <p14:tracePt t="24305" x="2614613" y="3022600"/>
          <p14:tracePt t="24312" x="2622550" y="3043238"/>
          <p14:tracePt t="24320" x="2636838" y="3043238"/>
          <p14:tracePt t="24335" x="2686050" y="3043238"/>
          <p14:tracePt t="24353" x="2779713" y="3051175"/>
          <p14:tracePt t="24369" x="2871788" y="3051175"/>
          <p14:tracePt t="24386" x="2979738" y="3079750"/>
          <p14:tracePt t="24402" x="3051175" y="3086100"/>
          <p14:tracePt t="24419" x="3114675" y="3086100"/>
          <p14:tracePt t="24437" x="3200400" y="3108325"/>
          <p14:tracePt t="24439" x="3251200" y="3114675"/>
          <p14:tracePt t="24452" x="3394075" y="3136900"/>
          <p14:tracePt t="24469" x="3522663" y="3165475"/>
          <p14:tracePt t="24486" x="3686175" y="3186113"/>
          <p14:tracePt t="24502" x="3829050" y="3186113"/>
          <p14:tracePt t="24520" x="4000500" y="3194050"/>
          <p14:tracePt t="24536" x="4151313" y="3194050"/>
          <p14:tracePt t="24553" x="4400550" y="3186113"/>
          <p14:tracePt t="24570" x="4565650" y="3208338"/>
          <p14:tracePt t="24588" x="4686300" y="3214688"/>
          <p14:tracePt t="24604" x="4822825" y="3222625"/>
          <p14:tracePt t="24620" x="5022850" y="3251200"/>
          <p14:tracePt t="24636" x="5157788" y="3251200"/>
          <p14:tracePt t="24653" x="5272088" y="3243263"/>
          <p14:tracePt t="24670" x="5386388" y="3208338"/>
          <p14:tracePt t="24686" x="5494338" y="3194050"/>
          <p14:tracePt t="24703" x="5586413" y="3157538"/>
          <p14:tracePt t="24720" x="5657850" y="3143250"/>
          <p14:tracePt t="24736" x="5722938" y="3122613"/>
          <p14:tracePt t="24753" x="5757863" y="3122613"/>
          <p14:tracePt t="24757" x="5772150" y="3122613"/>
          <p14:tracePt t="24770" x="5794375" y="3114675"/>
          <p14:tracePt t="24786" x="5800725" y="3108325"/>
          <p14:tracePt t="24803" x="5815013" y="3108325"/>
          <p14:tracePt t="24820" x="5829300" y="3108325"/>
          <p14:tracePt t="24890" x="5829300" y="3136900"/>
          <p14:tracePt t="24898" x="5822950" y="3157538"/>
          <p14:tracePt t="24908" x="5815013" y="3171825"/>
          <p14:tracePt t="24920" x="5780088" y="3228975"/>
          <p14:tracePt t="24937" x="5751513" y="3257550"/>
          <p14:tracePt t="24954" x="5708650" y="3279775"/>
          <p14:tracePt t="24970" x="5651500" y="3300413"/>
          <p14:tracePt t="24987" x="5557838" y="3351213"/>
          <p14:tracePt t="25004" x="5437188" y="3408363"/>
          <p14:tracePt t="25021" x="5329238" y="3451225"/>
          <p14:tracePt t="25038" x="5208588" y="3479800"/>
          <p14:tracePt t="25039" x="5157788" y="3500438"/>
          <p14:tracePt t="25054" x="5014913" y="3522663"/>
          <p14:tracePt t="25071" x="4929188" y="3543300"/>
          <p14:tracePt t="25088" x="4808538" y="3529013"/>
          <p14:tracePt t="25104" x="4694238" y="3514725"/>
          <p14:tracePt t="25121" x="4543425" y="3508375"/>
          <p14:tracePt t="25138" x="4400550" y="3471863"/>
          <p14:tracePt t="25154" x="4329113" y="3443288"/>
          <p14:tracePt t="25171" x="4229100" y="3379788"/>
          <p14:tracePt t="25188" x="4171950" y="3343275"/>
          <p14:tracePt t="25204" x="4122738" y="3300413"/>
          <p14:tracePt t="25221" x="4086225" y="3257550"/>
          <p14:tracePt t="25238" x="4057650" y="3171825"/>
          <p14:tracePt t="25242" x="4051300" y="3136900"/>
          <p14:tracePt t="25254" x="4037013" y="3086100"/>
          <p14:tracePt t="25271" x="4037013" y="3000375"/>
          <p14:tracePt t="25288" x="4037013" y="2836863"/>
          <p14:tracePt t="25304" x="4051300" y="2765425"/>
          <p14:tracePt t="25321" x="4086225" y="2700338"/>
          <p14:tracePt t="25338" x="4151313" y="2636838"/>
          <p14:tracePt t="25355" x="4186238" y="2586038"/>
          <p14:tracePt t="25371" x="4279900" y="2528888"/>
          <p14:tracePt t="25389" x="4408488" y="2479675"/>
          <p14:tracePt t="25405" x="4500563" y="2471738"/>
          <p14:tracePt t="25421" x="4608513" y="2457450"/>
          <p14:tracePt t="25438" x="4679950" y="2436813"/>
          <p14:tracePt t="25455" x="4757738" y="2414588"/>
          <p14:tracePt t="25472" x="4865688" y="2408238"/>
          <p14:tracePt t="25489" x="4986338" y="2400300"/>
          <p14:tracePt t="25505" x="5057775" y="2400300"/>
          <p14:tracePt t="25522" x="5137150" y="2400300"/>
          <p14:tracePt t="25539" x="5257800" y="2414588"/>
          <p14:tracePt t="25555" x="5337175" y="2457450"/>
          <p14:tracePt t="25572" x="5414963" y="2522538"/>
          <p14:tracePt t="25589" x="5465763" y="2586038"/>
          <p14:tracePt t="25606" x="5500688" y="2665413"/>
          <p14:tracePt t="25622" x="5514975" y="2714625"/>
          <p14:tracePt t="25639" x="5514975" y="2771775"/>
          <p14:tracePt t="25655" x="5508625" y="2786063"/>
          <p14:tracePt t="25672" x="5500688" y="2808288"/>
          <p14:tracePt t="25689" x="5486400" y="2822575"/>
          <p14:tracePt t="25706" x="5480050" y="2828925"/>
          <p14:tracePt t="25722" x="5480050" y="2836863"/>
          <p14:tracePt t="25739" x="5472113" y="2836863"/>
          <p14:tracePt t="25759" x="5465763" y="2843213"/>
          <p14:tracePt t="25772" x="5457825" y="2871788"/>
          <p14:tracePt t="25789" x="5451475" y="2908300"/>
          <p14:tracePt t="25806" x="5400675" y="2971800"/>
          <p14:tracePt t="25823" x="5314950" y="3028950"/>
          <p14:tracePt t="25839" x="5265738" y="3051175"/>
          <p14:tracePt t="25856" x="5194300" y="3071813"/>
          <p14:tracePt t="25872" x="5065713" y="3108325"/>
          <p14:tracePt t="25892" x="5008563" y="3114675"/>
          <p14:tracePt t="25906" x="4914900" y="3151188"/>
          <p14:tracePt t="25923" x="4857750" y="3151188"/>
          <p14:tracePt t="25939" x="4794250" y="3165475"/>
          <p14:tracePt t="25956" x="4737100" y="3165475"/>
          <p14:tracePt t="25973" x="4714875" y="3165475"/>
          <p14:tracePt t="25976" x="4708525" y="3165475"/>
          <p14:tracePt t="25989" x="4686300" y="3157538"/>
          <p14:tracePt t="26007" x="4637088" y="3143250"/>
          <p14:tracePt t="26023" x="4614863" y="3143250"/>
          <p14:tracePt t="26040" x="4608513" y="3143250"/>
          <p14:tracePt t="26057" x="4594225" y="3136900"/>
          <p14:tracePt t="26073" x="4551363" y="3128963"/>
          <p14:tracePt t="26090" x="4500563" y="3128963"/>
          <p14:tracePt t="26107" x="4422775" y="3114675"/>
          <p14:tracePt t="26123" x="4400550" y="3114675"/>
          <p14:tracePt t="26140" x="4371975" y="3114675"/>
          <p14:tracePt t="26156" x="4365625" y="3114675"/>
          <p14:tracePt t="27225" x="4386263" y="3114675"/>
          <p14:tracePt t="27234" x="4408488" y="3114675"/>
          <p14:tracePt t="27243" x="4429125" y="3114675"/>
          <p14:tracePt t="27259" x="4479925" y="3122613"/>
          <p14:tracePt t="27276" x="4586288" y="3122613"/>
          <p14:tracePt t="27293" x="4643438" y="3114675"/>
          <p14:tracePt t="27309" x="4700588" y="3114675"/>
          <p14:tracePt t="27327" x="4737100" y="3114675"/>
          <p14:tracePt t="27343" x="4751388" y="3114675"/>
          <p14:tracePt t="27360" x="4757738" y="3114675"/>
          <p14:tracePt t="27376" x="4786313" y="3114675"/>
          <p14:tracePt t="27393" x="4837113" y="3114675"/>
          <p14:tracePt t="27409" x="4900613" y="3114675"/>
          <p14:tracePt t="27427" x="4951413" y="3114675"/>
          <p14:tracePt t="27443" x="5000625" y="3114675"/>
          <p14:tracePt t="27446" x="5022850" y="3114675"/>
          <p14:tracePt t="27459" x="5080000" y="3122613"/>
          <p14:tracePt t="27477" x="5100638" y="3122613"/>
          <p14:tracePt t="27493" x="5122863" y="3122613"/>
          <p14:tracePt t="27510" x="5157788" y="3122613"/>
          <p14:tracePt t="27527" x="5180013" y="3122613"/>
          <p14:tracePt t="27543" x="5194300" y="3122613"/>
          <p14:tracePt t="27560" x="5200650" y="3122613"/>
          <p14:tracePt t="27577" x="5222875" y="3122613"/>
          <p14:tracePt t="27593" x="5251450" y="3122613"/>
          <p14:tracePt t="27610" x="5294313" y="3128963"/>
          <p14:tracePt t="27627" x="5322888" y="3128963"/>
          <p14:tracePt t="27643" x="5351463" y="3136900"/>
          <p14:tracePt t="27660" x="5365750" y="3136900"/>
          <p14:tracePt t="27677" x="5372100" y="3136900"/>
          <p14:tracePt t="29607" x="5365750" y="3136900"/>
          <p14:tracePt t="29615" x="5357813" y="3136900"/>
          <p14:tracePt t="29631" x="5343525" y="3136900"/>
          <p14:tracePt t="29639" x="5329238" y="3136900"/>
          <p14:tracePt t="29648" x="5308600" y="3143250"/>
          <p14:tracePt t="29665" x="5280025" y="3143250"/>
          <p14:tracePt t="29682" x="5222875" y="3157538"/>
          <p14:tracePt t="29699" x="5172075" y="3165475"/>
          <p14:tracePt t="29715" x="5129213" y="3171825"/>
          <p14:tracePt t="29732" x="5072063" y="3171825"/>
          <p14:tracePt t="29749" x="5051425" y="3171825"/>
          <p14:tracePt t="29765" x="5037138" y="3171825"/>
          <p14:tracePt t="29770" x="5014913" y="3171825"/>
          <p14:tracePt t="29782" x="5000625" y="3171825"/>
          <p14:tracePt t="29799" x="4965700" y="3171825"/>
          <p14:tracePt t="29816" x="4937125" y="3171825"/>
          <p14:tracePt t="29833" x="4908550" y="3165475"/>
          <p14:tracePt t="29849" x="4808538" y="3151188"/>
          <p14:tracePt t="29866" x="4737100" y="3136900"/>
          <p14:tracePt t="29883" x="4657725" y="3114675"/>
          <p14:tracePt t="29899" x="4614863" y="3108325"/>
          <p14:tracePt t="29917" x="4579938" y="3100388"/>
          <p14:tracePt t="29933" x="4557713" y="3094038"/>
          <p14:tracePt t="29949" x="4522788" y="3086100"/>
          <p14:tracePt t="29967" x="4479925" y="3086100"/>
          <p14:tracePt t="29983" x="4451350" y="3079750"/>
          <p14:tracePt t="29999" x="4437063" y="3079750"/>
          <p14:tracePt t="30016" x="4429125" y="3079750"/>
          <p14:tracePt t="30032" x="4422775" y="3079750"/>
          <p14:tracePt t="30905" x="4422775" y="3086100"/>
          <p14:tracePt t="30920" x="4422775" y="3094038"/>
          <p14:tracePt t="30935" x="4422775" y="3100388"/>
          <p14:tracePt t="30951" x="4422775" y="3108325"/>
          <p14:tracePt t="31047" x="4422775" y="3114675"/>
          <p14:tracePt t="31085" x="4422775" y="3122613"/>
          <p14:tracePt t="31662" x="4429125" y="3122613"/>
          <p14:tracePt t="31702" x="4437063" y="3122613"/>
          <p14:tracePt t="31718" x="4443413" y="3122613"/>
          <p14:tracePt t="31726" x="4443413" y="3114675"/>
          <p14:tracePt t="31741" x="4451350" y="3114675"/>
          <p14:tracePt t="32366" x="4465638" y="3114675"/>
          <p14:tracePt t="32376" x="4486275" y="3114675"/>
          <p14:tracePt t="32381" x="4514850" y="3114675"/>
          <p14:tracePt t="32390" x="4572000" y="3108325"/>
          <p14:tracePt t="32405" x="4651375" y="3108325"/>
          <p14:tracePt t="32422" x="4722813" y="3108325"/>
          <p14:tracePt t="32439" x="4743450" y="3108325"/>
          <p14:tracePt t="32456" x="4757738" y="3108325"/>
          <p14:tracePt t="32473" x="4765675" y="3108325"/>
          <p14:tracePt t="32489" x="4772025" y="3108325"/>
          <p14:tracePt t="32506" x="4808538" y="3100388"/>
          <p14:tracePt t="32522" x="4843463" y="3100388"/>
          <p14:tracePt t="32539" x="4900613" y="3094038"/>
          <p14:tracePt t="32556" x="4986338" y="3094038"/>
          <p14:tracePt t="32572" x="5043488" y="3086100"/>
          <p14:tracePt t="32589" x="5080000" y="3086100"/>
          <p14:tracePt t="32605" x="5094288" y="3086100"/>
          <p14:tracePt t="32622" x="5108575" y="3086100"/>
          <p14:tracePt t="32640" x="5114925" y="3086100"/>
          <p14:tracePt t="32656" x="5129213" y="3086100"/>
          <p14:tracePt t="32673" x="5143500" y="3086100"/>
          <p14:tracePt t="32689" x="5165725" y="3086100"/>
          <p14:tracePt t="32706" x="5200650" y="3086100"/>
          <p14:tracePt t="32722" x="5237163" y="3086100"/>
          <p14:tracePt t="32726" x="5257800" y="3086100"/>
          <p14:tracePt t="32739" x="5265738" y="3086100"/>
          <p14:tracePt t="32756" x="5308600" y="3086100"/>
          <p14:tracePt t="32775" x="5329238" y="3094038"/>
          <p14:tracePt t="32789" x="5337175" y="3094038"/>
          <p14:tracePt t="32806" x="5343525" y="3094038"/>
          <p14:tracePt t="32823" x="5351463" y="3094038"/>
          <p14:tracePt t="33701" x="5343525" y="3094038"/>
          <p14:tracePt t="33710" x="5314950" y="3100388"/>
          <p14:tracePt t="33717" x="5300663" y="3100388"/>
          <p14:tracePt t="33726" x="5280025" y="3100388"/>
          <p14:tracePt t="33742" x="5222875" y="3114675"/>
          <p14:tracePt t="33759" x="5172075" y="3114675"/>
          <p14:tracePt t="33776" x="5137150" y="3122613"/>
          <p14:tracePt t="33779" x="5129213" y="3122613"/>
          <p14:tracePt t="33792" x="5114925" y="3122613"/>
          <p14:tracePt t="33936" x="5122863" y="3122613"/>
          <p14:tracePt t="33952" x="5129213" y="3122613"/>
          <p14:tracePt t="33967" x="5143500" y="3122613"/>
          <p14:tracePt t="33983" x="5151438" y="3122613"/>
          <p14:tracePt t="33991" x="5157788" y="3122613"/>
          <p14:tracePt t="34014" x="5172075" y="3122613"/>
          <p14:tracePt t="34022" x="5180013" y="3122613"/>
          <p14:tracePt t="34037" x="5186363" y="3122613"/>
          <p14:tracePt t="34047" x="5194300" y="3122613"/>
          <p14:tracePt t="34059" x="5200650" y="3122613"/>
          <p14:tracePt t="34077" x="5229225" y="3114675"/>
          <p14:tracePt t="34093" x="5251450" y="3114675"/>
          <p14:tracePt t="34109" x="5265738" y="3114675"/>
          <p14:tracePt t="34126" x="5272088" y="3114675"/>
          <p14:tracePt t="34341" x="5280025" y="3114675"/>
          <p14:tracePt t="34481" x="5280025" y="3122613"/>
          <p14:tracePt t="34959" x="5272088" y="3122613"/>
          <p14:tracePt t="34967" x="5265738" y="3128963"/>
          <p14:tracePt t="35021" x="5265738" y="3136900"/>
          <p14:tracePt t="47084" x="5257800" y="3136900"/>
          <p14:tracePt t="47117" x="5251450" y="3136900"/>
          <p14:tracePt t="47147" x="5251450" y="3143250"/>
          <p14:tracePt t="47163" x="5251450" y="3151188"/>
          <p14:tracePt t="47264" x="5251450" y="3157538"/>
          <p14:tracePt t="47296" x="5257800" y="3157538"/>
          <p14:tracePt t="47310" x="5265738" y="3157538"/>
          <p14:tracePt t="47318" x="5272088" y="3157538"/>
          <p14:tracePt t="47326" x="5280025" y="3157538"/>
          <p14:tracePt t="47342" x="5308600" y="3157538"/>
          <p14:tracePt t="47358" x="5351463" y="3157538"/>
          <p14:tracePt t="47375" x="5380038" y="3157538"/>
          <p14:tracePt t="47393" x="5408613" y="3151188"/>
          <p14:tracePt t="47409" x="5437188" y="3151188"/>
          <p14:tracePt t="47425" x="5457825" y="3136900"/>
          <p14:tracePt t="47442" x="5457825" y="3128963"/>
          <p14:tracePt t="47545" x="5465763" y="3122613"/>
          <p14:tracePt t="47568" x="5472113" y="3122613"/>
          <p14:tracePt t="47576" x="5472113" y="3114675"/>
          <p14:tracePt t="47584" x="5480050" y="3114675"/>
          <p14:tracePt t="47850" x="5480050" y="3108325"/>
          <p14:tracePt t="47857" x="5486400" y="3108325"/>
          <p14:tracePt t="47873" x="5494338" y="3108325"/>
          <p14:tracePt t="48068" x="5494338" y="3094038"/>
          <p14:tracePt t="48099" x="5494338" y="3086100"/>
          <p14:tracePt t="48107" x="5494338" y="3079750"/>
          <p14:tracePt t="48123" x="5500688" y="3071813"/>
          <p14:tracePt t="48130" x="5500688" y="3065463"/>
          <p14:tracePt t="48144" x="5508625" y="3065463"/>
          <p14:tracePt t="48325" x="5508625" y="3057525"/>
          <p14:tracePt t="48333" x="5514975" y="3057525"/>
          <p14:tracePt t="48344" x="5514975" y="3043238"/>
          <p14:tracePt t="48361" x="5522913" y="3043238"/>
          <p14:tracePt t="48378" x="5529263" y="3036888"/>
          <p14:tracePt t="48396" x="5529263" y="3028950"/>
          <p14:tracePt t="48506" x="5529263" y="3022600"/>
          <p14:tracePt t="48522" x="5522913" y="3022600"/>
          <p14:tracePt t="48532" x="5508625" y="3022600"/>
          <p14:tracePt t="48552" x="5500688" y="3022600"/>
          <p14:tracePt t="48568" x="5494338" y="3022600"/>
          <p14:tracePt t="48663" x="5494338" y="3028950"/>
          <p14:tracePt t="48670" x="5480050" y="3028950"/>
          <p14:tracePt t="48694" x="5480050" y="3036888"/>
          <p14:tracePt t="48702" x="5472113" y="3043238"/>
          <p14:tracePt t="48712" x="5465763" y="3057525"/>
          <p14:tracePt t="48728" x="5437188" y="3071813"/>
          <p14:tracePt t="48746" x="5414963" y="3094038"/>
          <p14:tracePt t="48762" x="5394325" y="3108325"/>
          <p14:tracePt t="48763" x="5380038" y="3114675"/>
          <p14:tracePt t="48779" x="5365750" y="3128963"/>
          <p14:tracePt t="48795" x="5357813" y="3128963"/>
          <p14:tracePt t="49014" x="5380038" y="3128963"/>
          <p14:tracePt t="49022" x="5400675" y="3128963"/>
          <p14:tracePt t="49035" x="5414963" y="3128963"/>
          <p14:tracePt t="49046" x="5443538" y="3128963"/>
          <p14:tracePt t="49062" x="5500688" y="3128963"/>
          <p14:tracePt t="49079" x="5572125" y="3128963"/>
          <p14:tracePt t="49096" x="5643563" y="3136900"/>
          <p14:tracePt t="49113" x="5715000" y="3136900"/>
          <p14:tracePt t="49130" x="5915025" y="3136900"/>
          <p14:tracePt t="49147" x="6051550" y="3136900"/>
          <p14:tracePt t="49163" x="6151563" y="3136900"/>
          <p14:tracePt t="49179" x="6237288" y="3128963"/>
          <p14:tracePt t="49196" x="6294438" y="3122613"/>
          <p14:tracePt t="49213" x="6315075" y="3122613"/>
          <p14:tracePt t="49229" x="6329363" y="3122613"/>
          <p14:tracePt t="49266" x="6337300" y="3122613"/>
          <p14:tracePt t="49279" x="6343650" y="3122613"/>
          <p14:tracePt t="49297" x="6380163" y="3128963"/>
          <p14:tracePt t="49301" x="6386513" y="3128963"/>
          <p14:tracePt t="49313" x="6415088" y="3128963"/>
          <p14:tracePt t="49330" x="6437313" y="3136900"/>
          <p14:tracePt t="49347" x="6457950" y="3143250"/>
          <p14:tracePt t="49363" x="6465888" y="3143250"/>
          <p14:tracePt t="49380" x="6472238" y="3143250"/>
          <p14:tracePt t="49568" x="6443663" y="3143250"/>
          <p14:tracePt t="49576" x="6394450" y="3143250"/>
          <p14:tracePt t="49583" x="6337300" y="3143250"/>
          <p14:tracePt t="49598" x="6294438" y="3151188"/>
          <p14:tracePt t="49614" x="6143625" y="3151188"/>
          <p14:tracePt t="49632" x="5994400" y="3151188"/>
          <p14:tracePt t="49648" x="5857875" y="3151188"/>
          <p14:tracePt t="49664" x="5765800" y="3151188"/>
          <p14:tracePt t="49682" x="5700713" y="3157538"/>
          <p14:tracePt t="49698" x="5643563" y="3157538"/>
          <p14:tracePt t="49714" x="5600700" y="3151188"/>
          <p14:tracePt t="49731" x="5586413" y="3143250"/>
          <p14:tracePt t="49748" x="5543550" y="3136900"/>
          <p14:tracePt t="49765" x="5514975" y="3136900"/>
          <p14:tracePt t="49781" x="5500688" y="3128963"/>
          <p14:tracePt t="49798" x="5494338" y="3128963"/>
          <p14:tracePt t="49935" x="5514975" y="3122613"/>
          <p14:tracePt t="49944" x="5522913" y="3122613"/>
          <p14:tracePt t="49950" x="5543550" y="3122613"/>
          <p14:tracePt t="49965" x="5594350" y="3122613"/>
          <p14:tracePt t="49982" x="5622925" y="3122613"/>
          <p14:tracePt t="49999" x="5672138" y="3122613"/>
          <p14:tracePt t="50015" x="5700713" y="3122613"/>
          <p14:tracePt t="50032" x="5743575" y="3122613"/>
          <p14:tracePt t="50048" x="5772150" y="3122613"/>
          <p14:tracePt t="50065" x="5815013" y="3122613"/>
          <p14:tracePt t="50082" x="5872163" y="3122613"/>
          <p14:tracePt t="50084" x="5886450" y="3122613"/>
          <p14:tracePt t="50099" x="5937250" y="3122613"/>
          <p14:tracePt t="50116" x="5965825" y="3122613"/>
          <p14:tracePt t="50132" x="5972175" y="3122613"/>
          <p14:tracePt t="50396" x="5980113" y="3122613"/>
          <p14:tracePt t="50403" x="5994400" y="3122613"/>
          <p14:tracePt t="50419" x="5994400" y="3114675"/>
          <p14:tracePt t="50428" x="6000750" y="3114675"/>
          <p14:tracePt t="50444" x="6008688" y="3108325"/>
          <p14:tracePt t="50450" x="6015038" y="3108325"/>
          <p14:tracePt t="50466" x="6015038" y="3100388"/>
          <p14:tracePt t="50608" x="6008688" y="3100388"/>
          <p14:tracePt t="50615" x="5994400" y="3108325"/>
          <p14:tracePt t="50621" x="5986463" y="3114675"/>
          <p14:tracePt t="50633" x="5986463" y="3122613"/>
          <p14:tracePt t="50650" x="5980113" y="3128963"/>
          <p14:tracePt t="50701" x="5980113" y="3136900"/>
          <p14:tracePt t="50716" x="5972175" y="3136900"/>
          <p14:tracePt t="50724" x="5972175" y="3143250"/>
          <p14:tracePt t="50734" x="5957888" y="3157538"/>
          <p14:tracePt t="50750" x="5943600" y="3179763"/>
          <p14:tracePt t="50767" x="5929313" y="3214688"/>
          <p14:tracePt t="50783" x="5900738" y="3265488"/>
          <p14:tracePt t="50801" x="5851525" y="3394075"/>
          <p14:tracePt t="50818" x="5822950" y="3436938"/>
          <p14:tracePt t="50834" x="5800725" y="3514725"/>
          <p14:tracePt t="50851" x="5751513" y="3586163"/>
          <p14:tracePt t="50867" x="5665788" y="3686175"/>
          <p14:tracePt t="50884" x="5586413" y="3786188"/>
          <p14:tracePt t="50900" x="5480050" y="3871913"/>
          <p14:tracePt t="50917" x="5372100" y="3951288"/>
          <p14:tracePt t="50934" x="5272088" y="4065588"/>
          <p14:tracePt t="50951" x="5229225" y="4114800"/>
          <p14:tracePt t="50968" x="5172075" y="4179888"/>
          <p14:tracePt t="50984" x="5114925" y="4243388"/>
          <p14:tracePt t="51001" x="5086350" y="4294188"/>
          <p14:tracePt t="51017" x="5051425" y="4337050"/>
          <p14:tracePt t="51034" x="4994275" y="4394200"/>
          <p14:tracePt t="51051" x="4872038" y="4514850"/>
          <p14:tracePt t="51068" x="4794250" y="4565650"/>
          <p14:tracePt t="51085" x="4722813" y="4594225"/>
          <p14:tracePt t="51102" x="4679950" y="4614863"/>
          <p14:tracePt t="51118" x="4672013" y="4614863"/>
          <p14:tracePt t="51134" x="4665663" y="4614863"/>
          <p14:tracePt t="51168" x="4657725" y="4622800"/>
          <p14:tracePt t="51184" x="4622800" y="4637088"/>
          <p14:tracePt t="51201" x="4594225" y="4643438"/>
          <p14:tracePt t="51218" x="4557713" y="4651375"/>
          <p14:tracePt t="51234" x="4537075" y="4651375"/>
          <p14:tracePt t="51253" x="4508500" y="4657725"/>
          <p14:tracePt t="51285" x="4500563" y="4657725"/>
          <p14:tracePt t="51387" x="4494213" y="4657725"/>
          <p14:tracePt t="51397" x="4479925" y="4657725"/>
          <p14:tracePt t="51405" x="4443413" y="4657725"/>
          <p14:tracePt t="51419" x="4329113" y="4637088"/>
          <p14:tracePt t="51435" x="4200525" y="4608513"/>
          <p14:tracePt t="51452" x="4029075" y="4608513"/>
          <p14:tracePt t="51468" x="3857625" y="4622800"/>
          <p14:tracePt t="51485" x="3743325" y="4665663"/>
          <p14:tracePt t="51489" x="3714750" y="4672013"/>
          <p14:tracePt t="51502" x="3694113" y="4686300"/>
          <p14:tracePt t="51518" x="3643313" y="4737100"/>
          <p14:tracePt t="51521" x="3636963" y="4751388"/>
          <p14:tracePt t="51629" x="3629025" y="4751388"/>
          <p14:tracePt t="51637" x="3614738" y="4751388"/>
          <p14:tracePt t="51645" x="3594100" y="4751388"/>
          <p14:tracePt t="51654" x="3565525" y="4751388"/>
          <p14:tracePt t="51669" x="3536950" y="4751388"/>
          <p14:tracePt t="51686" x="3465513" y="4751388"/>
          <p14:tracePt t="51703" x="3386138" y="4751388"/>
          <p14:tracePt t="51722" x="3322638" y="4751388"/>
          <p14:tracePt t="51736" x="3257550" y="4751388"/>
          <p14:tracePt t="51752" x="3222625" y="4751388"/>
          <p14:tracePt t="51755" x="3208338" y="4743450"/>
          <p14:tracePt t="51769" x="3194050" y="4737100"/>
          <p14:tracePt t="51786" x="3151188" y="4729163"/>
          <p14:tracePt t="51803" x="3122613" y="4700588"/>
          <p14:tracePt t="51819" x="3071813" y="4686300"/>
          <p14:tracePt t="51837" x="2994025" y="4657725"/>
          <p14:tracePt t="51853" x="2900363" y="4629150"/>
          <p14:tracePt t="51870" x="2800350" y="4629150"/>
          <p14:tracePt t="51887" x="2665413" y="4629150"/>
          <p14:tracePt t="51903" x="2628900" y="4622800"/>
          <p14:tracePt t="51920" x="2557463" y="4622800"/>
          <p14:tracePt t="51937" x="2514600" y="4622800"/>
          <p14:tracePt t="51953" x="2465388" y="4614863"/>
          <p14:tracePt t="51970" x="2414588" y="4600575"/>
          <p14:tracePt t="51987" x="2365375" y="4579938"/>
          <p14:tracePt t="52003" x="2336800" y="4551363"/>
          <p14:tracePt t="52020" x="2300288" y="4529138"/>
          <p14:tracePt t="52037" x="2286000" y="4508500"/>
          <p14:tracePt t="52053" x="2279650" y="4500563"/>
          <p14:tracePt t="52070" x="2279650" y="4494213"/>
          <p14:tracePt t="52087" x="2271713" y="4494213"/>
          <p14:tracePt t="52146" x="2271713" y="4486275"/>
          <p14:tracePt t="52153" x="2265363" y="4486275"/>
          <p14:tracePt t="52186" x="2265363" y="4479925"/>
          <p14:tracePt t="52194" x="2265363" y="4471988"/>
          <p14:tracePt t="52203" x="2271713" y="4471988"/>
          <p14:tracePt t="52220" x="2286000" y="4471988"/>
          <p14:tracePt t="52237" x="2300288" y="4471988"/>
          <p14:tracePt t="52254" x="2336800" y="4471988"/>
          <p14:tracePt t="52257" x="2357438" y="4471988"/>
          <p14:tracePt t="52271" x="2379663" y="4471988"/>
          <p14:tracePt t="52287" x="2422525" y="4471988"/>
          <p14:tracePt t="52304" x="2471738" y="4471988"/>
          <p14:tracePt t="52309" x="2500313" y="4471988"/>
          <p14:tracePt t="52320" x="2522538" y="4471988"/>
          <p14:tracePt t="52338" x="2557463" y="4471988"/>
          <p14:tracePt t="52354" x="2579688" y="4471988"/>
          <p14:tracePt t="52371" x="2622550" y="4471988"/>
          <p14:tracePt t="52388" x="2636838" y="4471988"/>
          <p14:tracePt t="52407" x="2679700" y="4471988"/>
          <p14:tracePt t="52421" x="2722563" y="4471988"/>
          <p14:tracePt t="52437" x="2765425" y="4471988"/>
          <p14:tracePt t="52454" x="2843213" y="4479925"/>
          <p14:tracePt t="52471" x="2894013" y="4486275"/>
          <p14:tracePt t="52488" x="2965450" y="4486275"/>
          <p14:tracePt t="52504" x="3043238" y="4486275"/>
          <p14:tracePt t="52521" x="3079750" y="4486275"/>
          <p14:tracePt t="52538" x="3094038" y="4486275"/>
          <p14:tracePt t="52555" x="3114675" y="4486275"/>
          <p14:tracePt t="52572" x="3157538" y="4494213"/>
          <p14:tracePt t="52588" x="3214688" y="4508500"/>
          <p14:tracePt t="52605" x="3251200" y="4508500"/>
          <p14:tracePt t="52621" x="3436938" y="4551363"/>
          <p14:tracePt t="52638" x="3565525" y="4572000"/>
          <p14:tracePt t="52655" x="3665538" y="4579938"/>
          <p14:tracePt t="52672" x="3729038" y="4600575"/>
          <p14:tracePt t="52688" x="3808413" y="4629150"/>
          <p14:tracePt t="52705" x="3886200" y="4637088"/>
          <p14:tracePt t="52722" x="3943350" y="4651375"/>
          <p14:tracePt t="52739" x="4071938" y="4686300"/>
          <p14:tracePt t="52755" x="4151313" y="4714875"/>
          <p14:tracePt t="52772" x="4251325" y="4737100"/>
          <p14:tracePt t="52788" x="4365625" y="4757738"/>
          <p14:tracePt t="52805" x="4451350" y="4772025"/>
          <p14:tracePt t="52822" x="4514850" y="4779963"/>
          <p14:tracePt t="52826" x="4551363" y="4794250"/>
          <p14:tracePt t="52839" x="4579938" y="4794250"/>
          <p14:tracePt t="52856" x="4700588" y="4808538"/>
          <p14:tracePt t="52872" x="4772025" y="4822825"/>
          <p14:tracePt t="52889" x="4829175" y="4822825"/>
          <p14:tracePt t="52906" x="4872038" y="4822825"/>
          <p14:tracePt t="52922" x="4886325" y="4822825"/>
          <p14:tracePt t="52939" x="4894263" y="4822825"/>
          <p14:tracePt t="52956" x="4908550" y="4822825"/>
          <p14:tracePt t="52973" x="4929188" y="4837113"/>
          <p14:tracePt t="52989" x="4994275" y="4843463"/>
          <p14:tracePt t="53005" x="5037138" y="4865688"/>
          <p14:tracePt t="53022" x="5086350" y="4865688"/>
          <p14:tracePt t="53039" x="5108575" y="4865688"/>
          <p14:tracePt t="53056" x="5122863" y="4865688"/>
          <p14:tracePt t="53121" x="5122863" y="4879975"/>
          <p14:tracePt t="53131" x="5122863" y="4886325"/>
          <p14:tracePt t="53139" x="5114925" y="4908550"/>
          <p14:tracePt t="53156" x="5114925" y="4929188"/>
          <p14:tracePt t="53173" x="5100638" y="4965700"/>
          <p14:tracePt t="53191" x="5080000" y="4986338"/>
          <p14:tracePt t="53207" x="5051425" y="5029200"/>
          <p14:tracePt t="53223" x="5043488" y="5043488"/>
          <p14:tracePt t="53239" x="4994275" y="5080000"/>
          <p14:tracePt t="53257" x="4957763" y="5114925"/>
          <p14:tracePt t="53273" x="4908550" y="5143500"/>
          <p14:tracePt t="53290" x="4872038" y="5172075"/>
          <p14:tracePt t="53307" x="4829175" y="5200650"/>
          <p14:tracePt t="53311" x="4786313" y="5214938"/>
          <p14:tracePt t="53323" x="4772025" y="5237163"/>
          <p14:tracePt t="53340" x="4729163" y="5251450"/>
          <p14:tracePt t="53356" x="4657725" y="5272088"/>
          <p14:tracePt t="53373" x="4586288" y="5300663"/>
          <p14:tracePt t="53390" x="4514850" y="5337175"/>
          <p14:tracePt t="53408" x="4465638" y="5337175"/>
          <p14:tracePt t="53424" x="4414838" y="5357813"/>
          <p14:tracePt t="53441" x="4343400" y="5372100"/>
          <p14:tracePt t="53457" x="4314825" y="5386388"/>
          <p14:tracePt t="53474" x="4294188" y="5394325"/>
          <p14:tracePt t="53490" x="4271963" y="5394325"/>
          <p14:tracePt t="53507" x="4208463" y="5394325"/>
          <p14:tracePt t="53523" x="4151313" y="5400675"/>
          <p14:tracePt t="53540" x="4108450" y="5414963"/>
          <p14:tracePt t="53558" x="4051300" y="5422900"/>
          <p14:tracePt t="53574" x="3971925" y="5443538"/>
          <p14:tracePt t="53590" x="3871913" y="5451475"/>
          <p14:tracePt t="53607" x="3808413" y="5457825"/>
          <p14:tracePt t="53624" x="3751263" y="5472113"/>
          <p14:tracePt t="53640" x="3700463" y="5472113"/>
          <p14:tracePt t="53657" x="3651250" y="5472113"/>
          <p14:tracePt t="53674" x="3629025" y="5472113"/>
          <p14:tracePt t="53692" x="3608388" y="5472113"/>
          <p14:tracePt t="53708" x="3600450" y="5472113"/>
          <p14:tracePt t="53725" x="3600450" y="5465763"/>
          <p14:tracePt t="53742" x="3586163" y="5465763"/>
          <p14:tracePt t="53981" x="3579813" y="5486400"/>
          <p14:tracePt t="53990" x="3571875" y="5494338"/>
          <p14:tracePt t="53997" x="3536950" y="5508625"/>
          <p14:tracePt t="54008" x="3529013" y="5529263"/>
          <p14:tracePt t="54025" x="3471863" y="5565775"/>
          <p14:tracePt t="54041" x="3351213" y="5614988"/>
          <p14:tracePt t="54059" x="3165475" y="5680075"/>
          <p14:tracePt t="54075" x="3014663" y="5715000"/>
          <p14:tracePt t="54092" x="2908300" y="5737225"/>
          <p14:tracePt t="54108" x="2771775" y="5751513"/>
          <p14:tracePt t="54126" x="2671763" y="5772150"/>
          <p14:tracePt t="54142" x="2600325" y="5780088"/>
          <p14:tracePt t="54158" x="2543175" y="5800725"/>
          <p14:tracePt t="54175" x="2500313" y="5808663"/>
          <p14:tracePt t="54192" x="2422525" y="5815013"/>
          <p14:tracePt t="54209" x="2351088" y="5829300"/>
          <p14:tracePt t="54226" x="2279650" y="5843588"/>
          <p14:tracePt t="54242" x="2214563" y="5865813"/>
          <p14:tracePt t="54260" x="2179638" y="5880100"/>
          <p14:tracePt t="54276" x="2136775" y="5886450"/>
          <p14:tracePt t="54292" x="2114550" y="5886450"/>
          <p14:tracePt t="54309" x="2093913" y="5886450"/>
          <p14:tracePt t="54326" x="2079625" y="5886450"/>
          <p14:tracePt t="54342" x="2065338" y="5886450"/>
          <p14:tracePt t="54359" x="2057400" y="5886450"/>
          <p14:tracePt t="54412" x="2051050" y="5886450"/>
          <p14:tracePt t="54544" x="2057400" y="5886450"/>
          <p14:tracePt t="54552" x="2071688" y="5886450"/>
          <p14:tracePt t="54560" x="2079625" y="5886450"/>
          <p14:tracePt t="54576" x="2093913" y="5886450"/>
          <p14:tracePt t="54593" x="2100263" y="5886450"/>
          <p14:tracePt t="54609" x="2114550" y="5886450"/>
          <p14:tracePt t="54626" x="2128838" y="5880100"/>
          <p14:tracePt t="54643" x="2157413" y="5880100"/>
          <p14:tracePt t="54646" x="2165350" y="5880100"/>
          <p14:tracePt t="54659" x="2179638" y="5880100"/>
          <p14:tracePt t="54676" x="2236788" y="5865813"/>
          <p14:tracePt t="54695" x="2322513" y="5857875"/>
          <p14:tracePt t="54710" x="2428875" y="5857875"/>
          <p14:tracePt t="54727" x="2500313" y="5857875"/>
          <p14:tracePt t="54743" x="2565400" y="5865813"/>
          <p14:tracePt t="54761" x="2693988" y="5865813"/>
          <p14:tracePt t="54777" x="2765425" y="5872163"/>
          <p14:tracePt t="54794" x="2851150" y="5872163"/>
          <p14:tracePt t="54810" x="2957513" y="5865813"/>
          <p14:tracePt t="54827" x="3071813" y="5865813"/>
          <p14:tracePt t="54844" x="3186113" y="5865813"/>
          <p14:tracePt t="54860" x="3314700" y="5865813"/>
          <p14:tracePt t="54877" x="3443288" y="5843588"/>
          <p14:tracePt t="54894" x="3529013" y="5829300"/>
          <p14:tracePt t="54910" x="3665538" y="5829300"/>
          <p14:tracePt t="54927" x="3771900" y="5829300"/>
          <p14:tracePt t="54944" x="3894138" y="5829300"/>
          <p14:tracePt t="54960" x="4008438" y="5843588"/>
          <p14:tracePt t="54978" x="4137025" y="5843588"/>
          <p14:tracePt t="54994" x="4279900" y="5843588"/>
          <p14:tracePt t="55011" x="4443413" y="5829300"/>
          <p14:tracePt t="55028" x="4557713" y="5829300"/>
          <p14:tracePt t="55044" x="4694238" y="5822950"/>
          <p14:tracePt t="55060" x="4800600" y="5822950"/>
          <p14:tracePt t="55078" x="4900613" y="5843588"/>
          <p14:tracePt t="55094" x="4994275" y="5851525"/>
          <p14:tracePt t="55111" x="5072063" y="5851525"/>
          <p14:tracePt t="55130" x="5194300" y="5851525"/>
          <p14:tracePt t="55144" x="5229225" y="5851525"/>
          <p14:tracePt t="55161" x="5322888" y="5851525"/>
          <p14:tracePt t="55177" x="5386388" y="5857875"/>
          <p14:tracePt t="55195" x="5443538" y="5857875"/>
          <p14:tracePt t="55211" x="5500688" y="5857875"/>
          <p14:tracePt t="55228" x="5557838" y="5865813"/>
          <p14:tracePt t="55244" x="5622925" y="5872163"/>
          <p14:tracePt t="55261" x="5665788" y="5872163"/>
          <p14:tracePt t="55278" x="5686425" y="5880100"/>
          <p14:tracePt t="55295" x="5743575" y="5880100"/>
          <p14:tracePt t="55311" x="5786438" y="5880100"/>
          <p14:tracePt t="55328" x="5829300" y="5886450"/>
          <p14:tracePt t="55345" x="5886450" y="5886450"/>
          <p14:tracePt t="55361" x="5943600" y="5886450"/>
          <p14:tracePt t="55364" x="5965825" y="5886450"/>
          <p14:tracePt t="55379" x="6000750" y="5886450"/>
          <p14:tracePt t="55395" x="6037263" y="5886450"/>
          <p14:tracePt t="55413" x="6072188" y="5886450"/>
          <p14:tracePt t="55428" x="6108700" y="5886450"/>
          <p14:tracePt t="55445" x="6137275" y="5886450"/>
          <p14:tracePt t="55462" x="6165850" y="5886450"/>
          <p14:tracePt t="55478" x="6208713" y="5886450"/>
          <p14:tracePt t="55495" x="6251575" y="5886450"/>
          <p14:tracePt t="55512" x="6308725" y="5886450"/>
          <p14:tracePt t="55529" x="6351588" y="5886450"/>
          <p14:tracePt t="55545" x="6408738" y="5880100"/>
          <p14:tracePt t="55562" x="6443663" y="5872163"/>
          <p14:tracePt t="55579" x="6480175" y="5872163"/>
          <p14:tracePt t="55596" x="6523038" y="5865813"/>
          <p14:tracePt t="55612" x="6557963" y="5857875"/>
          <p14:tracePt t="55614" x="6580188" y="5857875"/>
          <p14:tracePt t="55629" x="6623050" y="5857875"/>
          <p14:tracePt t="55646" x="6643688" y="5857875"/>
          <p14:tracePt t="55662" x="6665913" y="5857875"/>
          <p14:tracePt t="55679" x="6686550" y="5857875"/>
          <p14:tracePt t="55697" x="6694488" y="5857875"/>
          <p14:tracePt t="55713" x="6700838" y="5857875"/>
          <p14:tracePt t="55729" x="6715125" y="5857875"/>
          <p14:tracePt t="56326" x="6708775" y="5851525"/>
          <p14:tracePt t="56332" x="6694488" y="5851525"/>
          <p14:tracePt t="56339" x="6680200" y="5851525"/>
          <p14:tracePt t="56350" x="6657975" y="5851525"/>
          <p14:tracePt t="56363" x="6629400" y="5857875"/>
          <p14:tracePt t="56381" x="6594475" y="5872163"/>
          <p14:tracePt t="56398" x="6565900" y="5872163"/>
          <p14:tracePt t="56415" x="6557963" y="5880100"/>
          <p14:tracePt t="56431" x="6551613" y="5880100"/>
          <p14:tracePt t="56490" x="6543675" y="5880100"/>
          <p14:tracePt t="56498" x="6543675" y="5886450"/>
          <p14:tracePt t="56505" x="6529388" y="5894388"/>
          <p14:tracePt t="56519" x="6523038" y="5894388"/>
          <p14:tracePt t="56535" x="6515100" y="5900738"/>
          <p14:tracePt t="56552" x="6500813" y="5908675"/>
          <p14:tracePt t="56725" x="6494463" y="5908675"/>
          <p14:tracePt t="56826" x="6480175" y="5915025"/>
          <p14:tracePt t="56834" x="6472238" y="5915025"/>
          <p14:tracePt t="56839" x="6465888" y="5915025"/>
          <p14:tracePt t="56849" x="6451600" y="5915025"/>
          <p14:tracePt t="56865" x="6429375" y="5915025"/>
          <p14:tracePt t="56882" x="6400800" y="5929313"/>
          <p14:tracePt t="56899" x="6380163" y="5937250"/>
          <p14:tracePt t="56915" x="6308725" y="5965825"/>
          <p14:tracePt t="56933" x="6200775" y="5980113"/>
          <p14:tracePt t="56949" x="6080125" y="5986463"/>
          <p14:tracePt t="56965" x="5994400" y="6000750"/>
          <p14:tracePt t="56984" x="5886450" y="6022975"/>
          <p14:tracePt t="56999" x="5757863" y="6057900"/>
          <p14:tracePt t="57015" x="5637213" y="6094413"/>
          <p14:tracePt t="57032" x="5522913" y="6108700"/>
          <p14:tracePt t="57035" x="5443538" y="6108700"/>
          <p14:tracePt t="57049" x="5380038" y="6115050"/>
          <p14:tracePt t="57066" x="5272088" y="6129338"/>
          <p14:tracePt t="57069" x="5214938" y="6129338"/>
          <p14:tracePt t="57082" x="5080000" y="6129338"/>
          <p14:tracePt t="57099" x="4951413" y="6137275"/>
          <p14:tracePt t="57116" x="4843463" y="6143625"/>
          <p14:tracePt t="57133" x="4694238" y="6143625"/>
          <p14:tracePt t="57149" x="4543425" y="6143625"/>
          <p14:tracePt t="57167" x="4379913" y="6151563"/>
          <p14:tracePt t="57183" x="4337050" y="6151563"/>
          <p14:tracePt t="57310" x="4337050" y="6143625"/>
          <p14:tracePt t="57318" x="4343400" y="6129338"/>
          <p14:tracePt t="57325" x="4343400" y="6122988"/>
          <p14:tracePt t="57332" x="4357688" y="6108700"/>
          <p14:tracePt t="57350" x="4365625" y="6080125"/>
          <p14:tracePt t="57367" x="4379913" y="6051550"/>
          <p14:tracePt t="57383" x="4400550" y="6015038"/>
          <p14:tracePt t="57400" x="4429125" y="5986463"/>
          <p14:tracePt t="57418" x="4479925" y="5929313"/>
          <p14:tracePt t="57434" x="4514850" y="5872163"/>
          <p14:tracePt t="57450" x="4557713" y="5822950"/>
          <p14:tracePt t="57467" x="4586288" y="5765800"/>
          <p14:tracePt t="57483" x="4600575" y="5722938"/>
          <p14:tracePt t="57500" x="4629150" y="5665788"/>
          <p14:tracePt t="57517" x="4651375" y="5622925"/>
          <p14:tracePt t="57521" x="4657725" y="5600700"/>
          <p14:tracePt t="57533" x="4672013" y="5557838"/>
          <p14:tracePt t="57550" x="4686300" y="5514975"/>
          <p14:tracePt t="57567" x="4708525" y="5429250"/>
          <p14:tracePt t="57584" x="4729163" y="5329238"/>
          <p14:tracePt t="57600" x="4737100" y="5214938"/>
          <p14:tracePt t="57617" x="4737100" y="5129213"/>
          <p14:tracePt t="57634" x="4737100" y="5094288"/>
          <p14:tracePt t="57651" x="4737100" y="5043488"/>
          <p14:tracePt t="57667" x="4737100" y="5022850"/>
          <p14:tracePt t="57684" x="4737100" y="4965700"/>
          <p14:tracePt t="57701" x="4757738" y="4879975"/>
          <p14:tracePt t="57717" x="4786313" y="4757738"/>
          <p14:tracePt t="57734" x="4822825" y="4614863"/>
          <p14:tracePt t="57750" x="4829175" y="4508500"/>
          <p14:tracePt t="57768" x="4843463" y="4465638"/>
          <p14:tracePt t="57784" x="4851400" y="4408488"/>
          <p14:tracePt t="57788" x="4851400" y="4394200"/>
          <p14:tracePt t="57801" x="4851400" y="4337050"/>
          <p14:tracePt t="57818" x="4851400" y="4265613"/>
          <p14:tracePt t="57834" x="4837113" y="4179888"/>
          <p14:tracePt t="57851" x="4837113" y="4057650"/>
          <p14:tracePt t="57868" x="4843463" y="3900488"/>
          <p14:tracePt t="57885" x="4872038" y="3751263"/>
          <p14:tracePt t="57901" x="4894263" y="3629025"/>
          <p14:tracePt t="57918" x="4914900" y="3522663"/>
          <p14:tracePt t="57935" x="4929188" y="3494088"/>
          <p14:tracePt t="57951" x="4937125" y="3457575"/>
          <p14:tracePt t="57968" x="4943475" y="3429000"/>
          <p14:tracePt t="57986" x="4951413" y="3408363"/>
          <p14:tracePt t="58002" x="4951413" y="3365500"/>
          <p14:tracePt t="58019" x="4957763" y="3336925"/>
          <p14:tracePt t="58035" x="4965700" y="3294063"/>
          <p14:tracePt t="58051" x="4965700" y="3265488"/>
          <p14:tracePt t="58085" x="4965700" y="3257550"/>
          <p14:tracePt t="58153" x="4965700" y="3265488"/>
          <p14:tracePt t="58161" x="4965700" y="3279775"/>
          <p14:tracePt t="58168" x="4965700" y="3286125"/>
          <p14:tracePt t="58185" x="4965700" y="3308350"/>
          <p14:tracePt t="58201" x="4972050" y="3371850"/>
          <p14:tracePt t="58218" x="4972050" y="3514725"/>
          <p14:tracePt t="58235" x="4972050" y="3636963"/>
          <p14:tracePt t="58252" x="4972050" y="3814763"/>
          <p14:tracePt t="58269" x="4994275" y="4071938"/>
          <p14:tracePt t="58285" x="5000625" y="4171950"/>
          <p14:tracePt t="58302" x="5037138" y="4265613"/>
          <p14:tracePt t="58319" x="5043488" y="4337050"/>
          <p14:tracePt t="58322" x="5043488" y="4351338"/>
          <p14:tracePt t="58335" x="5051425" y="4371975"/>
          <p14:tracePt t="58352" x="5072063" y="4437063"/>
          <p14:tracePt t="58369" x="5086350" y="4465638"/>
          <p14:tracePt t="58386" x="5114925" y="4529138"/>
          <p14:tracePt t="58402" x="5214938" y="4679950"/>
          <p14:tracePt t="58419" x="5251450" y="4737100"/>
          <p14:tracePt t="58436" x="5308600" y="4786313"/>
          <p14:tracePt t="58452" x="5357813" y="4843463"/>
          <p14:tracePt t="58469" x="5386388" y="4922838"/>
          <p14:tracePt t="58486" x="5429250" y="5029200"/>
          <p14:tracePt t="58489" x="5457825" y="5094288"/>
          <p14:tracePt t="58503" x="5486400" y="5194300"/>
          <p14:tracePt t="58520" x="5522913" y="5294313"/>
          <p14:tracePt t="58536" x="5565775" y="5357813"/>
          <p14:tracePt t="58552" x="5565775" y="5394325"/>
          <p14:tracePt t="58570" x="5572125" y="5429250"/>
          <p14:tracePt t="58586" x="5580063" y="5443538"/>
          <p14:tracePt t="58603" x="5580063" y="5457825"/>
          <p14:tracePt t="58619" x="5594350" y="5465763"/>
          <p14:tracePt t="58637" x="5614988" y="5486400"/>
          <p14:tracePt t="58653" x="5629275" y="5494338"/>
          <p14:tracePt t="58669" x="5657850" y="5537200"/>
          <p14:tracePt t="58686" x="5694363" y="5580063"/>
          <p14:tracePt t="58702" x="5743575" y="5643563"/>
          <p14:tracePt t="58720" x="5794375" y="5743575"/>
          <p14:tracePt t="58736" x="5829300" y="5780088"/>
          <p14:tracePt t="58753" x="5857875" y="5808663"/>
          <p14:tracePt t="58770" x="5865813" y="5815013"/>
          <p14:tracePt t="58786" x="5872163" y="5822950"/>
          <p14:tracePt t="58804" x="5886450" y="5851525"/>
          <p14:tracePt t="58820" x="5900738" y="5880100"/>
          <p14:tracePt t="58823" x="5915025" y="5894388"/>
          <p14:tracePt t="58836" x="5929313" y="5900738"/>
          <p14:tracePt t="58855" x="5951538" y="5908675"/>
          <p14:tracePt t="58870" x="5957888" y="5915025"/>
          <p14:tracePt t="58887" x="5965825" y="5915025"/>
          <p14:tracePt t="58958" x="5965825" y="5922963"/>
          <p14:tracePt t="59081" x="5972175" y="5922963"/>
          <p14:tracePt t="59114" x="5980113" y="5922963"/>
          <p14:tracePt t="59139" x="5980113" y="5908675"/>
          <p14:tracePt t="59146" x="5980113" y="5900738"/>
          <p14:tracePt t="59159" x="5986463" y="5894388"/>
          <p14:tracePt t="59171" x="5986463" y="5886450"/>
          <p14:tracePt t="59225" x="5986463" y="5880100"/>
          <p14:tracePt t="59261" x="5994400" y="5880100"/>
          <p14:tracePt t="59293" x="5994400" y="5872163"/>
          <p14:tracePt t="59301" x="6000750" y="5872163"/>
          <p14:tracePt t="59318" x="6008688" y="5872163"/>
          <p14:tracePt t="59410" x="6015038" y="5872163"/>
          <p14:tracePt t="59418" x="6022975" y="5872163"/>
          <p14:tracePt t="59425" x="6029325" y="5872163"/>
          <p14:tracePt t="59438" x="6043613" y="5872163"/>
          <p14:tracePt t="59455" x="6080125" y="5872163"/>
          <p14:tracePt t="59471" x="6108700" y="5880100"/>
          <p14:tracePt t="59488" x="6129338" y="5880100"/>
          <p14:tracePt t="59505" x="6137275" y="5880100"/>
          <p14:tracePt t="59522" x="6143625" y="5880100"/>
          <p14:tracePt t="59539" x="6157913" y="5880100"/>
          <p14:tracePt t="59555" x="6172200" y="5880100"/>
          <p14:tracePt t="59573" x="6200775" y="5886450"/>
          <p14:tracePt t="59590" x="6208713" y="5886450"/>
          <p14:tracePt t="59622" x="6215063" y="5886450"/>
          <p14:tracePt t="59646" x="6223000" y="5886450"/>
          <p14:tracePt t="59659" x="6229350" y="5886450"/>
          <p14:tracePt t="59672" x="6237288" y="5886450"/>
          <p14:tracePt t="59689" x="6243638" y="5886450"/>
          <p14:tracePt t="59706" x="6257925" y="5886450"/>
          <p14:tracePt t="59723" x="6265863" y="5886450"/>
          <p14:tracePt t="59739" x="6280150" y="5886450"/>
          <p14:tracePt t="59755" x="6286500" y="5886450"/>
          <p14:tracePt t="59772" x="6294438" y="5886450"/>
          <p14:tracePt t="59789" x="6300788" y="5886450"/>
          <p14:tracePt t="59856" x="6308725" y="5886450"/>
          <p14:tracePt t="59895" x="6315075" y="5886450"/>
          <p14:tracePt t="60036" x="6315075" y="5900738"/>
          <p14:tracePt t="60208" x="6308725" y="5900738"/>
          <p14:tracePt t="60215" x="6300788" y="5900738"/>
          <p14:tracePt t="60225" x="6300788" y="5908675"/>
          <p14:tracePt t="60427" x="6308725" y="5908675"/>
          <p14:tracePt t="60450" x="6315075" y="5908675"/>
          <p14:tracePt t="60457" x="6315075" y="5900738"/>
          <p14:tracePt t="60466" x="6323013" y="5900738"/>
          <p14:tracePt t="60479" x="6323013" y="5894388"/>
          <p14:tracePt t="60491" x="6323013" y="5886450"/>
          <p14:tracePt t="60507" x="6337300" y="5886450"/>
          <p14:tracePt t="60524" x="6337300" y="5880100"/>
          <p14:tracePt t="60541" x="6343650" y="5880100"/>
          <p14:tracePt t="60557" x="6351588" y="5880100"/>
          <p14:tracePt t="60575" x="6357938" y="5865813"/>
          <p14:tracePt t="60591" x="6365875" y="5857875"/>
          <p14:tracePt t="60607" x="6380163" y="5851525"/>
          <p14:tracePt t="60624" x="6386513" y="5843588"/>
          <p14:tracePt t="60641" x="6400800" y="5837238"/>
          <p14:tracePt t="60658" x="6408738" y="5837238"/>
          <p14:tracePt t="60660" x="6415088" y="5837238"/>
          <p14:tracePt t="60674" x="6429375" y="5837238"/>
          <p14:tracePt t="60691" x="6437313" y="5837238"/>
          <p14:tracePt t="60708" x="6457950" y="5822950"/>
          <p14:tracePt t="60726" x="6465888" y="5815013"/>
          <p14:tracePt t="60741" x="6480175" y="5815013"/>
          <p14:tracePt t="60758" x="6494463" y="5808663"/>
          <p14:tracePt t="60775" x="6508750" y="5808663"/>
          <p14:tracePt t="60791" x="6523038" y="5808663"/>
          <p14:tracePt t="60808" x="6529388" y="5800725"/>
          <p14:tracePt t="60832" x="6529388" y="5794375"/>
          <p14:tracePt t="60841" x="6537325" y="5794375"/>
          <p14:tracePt t="61098" x="6537325" y="5800725"/>
          <p14:tracePt t="61926" x="6537325" y="5808663"/>
          <p14:tracePt t="62020" x="6543675" y="5815013"/>
          <p14:tracePt t="62027" x="6543675" y="5822950"/>
          <p14:tracePt t="62152" x="6557963" y="5829300"/>
          <p14:tracePt t="62161" x="6572250" y="5837238"/>
          <p14:tracePt t="62167" x="6594475" y="5843588"/>
          <p14:tracePt t="62178" x="6615113" y="5843588"/>
          <p14:tracePt t="62196" x="6657975" y="5843588"/>
          <p14:tracePt t="62212" x="6686550" y="5843588"/>
          <p14:tracePt t="62229" x="6723063" y="5843588"/>
          <p14:tracePt t="62246" x="6743700" y="5843588"/>
          <p14:tracePt t="62262" x="6757988" y="5843588"/>
          <p14:tracePt t="62278" x="6765925" y="5843588"/>
          <p14:tracePt t="62296" x="6772275" y="5843588"/>
          <p14:tracePt t="62312" x="6780213" y="5843588"/>
          <p14:tracePt t="62329" x="6786563" y="5843588"/>
          <p14:tracePt t="62334" x="6800850" y="5843588"/>
          <p14:tracePt t="62345" x="6837363" y="5843588"/>
          <p14:tracePt t="62362" x="6880225" y="5843588"/>
          <p14:tracePt t="62378" x="6943725" y="5843588"/>
          <p14:tracePt t="62395" x="6965950" y="5843588"/>
          <p14:tracePt t="62412" x="6972300" y="5843588"/>
          <p14:tracePt t="62429" x="6980238" y="5843588"/>
          <p14:tracePt t="62463" x="6994525" y="5843588"/>
          <p14:tracePt t="62479" x="7008813" y="5843588"/>
          <p14:tracePt t="62496" x="7037388" y="5843588"/>
          <p14:tracePt t="62512" x="7051675" y="5837238"/>
          <p14:tracePt t="62529" x="7065963" y="5837238"/>
          <p14:tracePt t="62546" x="7072313" y="5837238"/>
          <p14:tracePt t="62562" x="7086600" y="5837238"/>
          <p14:tracePt t="62579" x="7094538" y="5829300"/>
          <p14:tracePt t="62599" x="7108825" y="5829300"/>
          <p14:tracePt t="62612" x="7108825" y="5822950"/>
          <p14:tracePt t="62629" x="7115175" y="5822950"/>
          <p14:tracePt t="62739" x="7123113" y="5822950"/>
          <p14:tracePt t="62754" x="7129463" y="5822950"/>
          <p14:tracePt t="62761" x="7137400" y="5829300"/>
          <p14:tracePt t="62770" x="7143750" y="5829300"/>
          <p14:tracePt t="62780" x="7143750" y="5837238"/>
          <p14:tracePt t="62796" x="7165975" y="5857875"/>
          <p14:tracePt t="62813" x="7194550" y="5865813"/>
          <p14:tracePt t="62829" x="7200900" y="5872163"/>
          <p14:tracePt t="62894" x="7208838" y="5872163"/>
          <p14:tracePt t="62911" x="7208838" y="5880100"/>
          <p14:tracePt t="62917" x="7215188" y="5880100"/>
          <p14:tracePt t="62930" x="7223125" y="5886450"/>
          <p14:tracePt t="62947" x="7229475" y="5894388"/>
          <p14:tracePt t="63049" x="7237413" y="5894388"/>
          <p14:tracePt t="63504" x="7229475" y="5900738"/>
          <p14:tracePt t="63511" x="7215188" y="5908675"/>
          <p14:tracePt t="63519" x="7200900" y="5908675"/>
          <p14:tracePt t="63531" x="7194550" y="5908675"/>
          <p14:tracePt t="63548" x="7165975" y="5915025"/>
          <p14:tracePt t="63565" x="7115175" y="5915025"/>
          <p14:tracePt t="63581" x="7065963" y="5929313"/>
          <p14:tracePt t="63599" x="7023100" y="5929313"/>
          <p14:tracePt t="63615" x="6986588" y="5937250"/>
          <p14:tracePt t="63632" x="6958013" y="5937250"/>
          <p14:tracePt t="63649" x="6937375" y="5937250"/>
          <p14:tracePt t="63665" x="6923088" y="5937250"/>
          <p14:tracePt t="63682" x="6908800" y="5937250"/>
          <p14:tracePt t="63699" x="6900863" y="5937250"/>
          <p14:tracePt t="63816" x="6894513" y="5937250"/>
          <p14:tracePt t="63926" x="6894513" y="5929313"/>
          <p14:tracePt t="63934" x="6900863" y="5929313"/>
          <p14:tracePt t="63942" x="6908800" y="5929313"/>
          <p14:tracePt t="63950" x="6915150" y="5929313"/>
          <p14:tracePt t="63966" x="6929438" y="5922963"/>
          <p14:tracePt t="63982" x="6958013" y="5915025"/>
          <p14:tracePt t="63999" x="6986588" y="5915025"/>
          <p14:tracePt t="64016" x="7037388" y="5915025"/>
          <p14:tracePt t="64034" x="7058025" y="5915025"/>
          <p14:tracePt t="64049" x="7086600" y="5915025"/>
          <p14:tracePt t="64066" x="7100888" y="5915025"/>
          <p14:tracePt t="64083" x="7108825" y="5915025"/>
          <p14:tracePt t="64668" x="7100888" y="5915025"/>
          <p14:tracePt t="64676" x="7094538" y="5915025"/>
          <p14:tracePt t="64684" x="7086600" y="5915025"/>
          <p14:tracePt t="64701" x="7058025" y="5908675"/>
          <p14:tracePt t="64718" x="7043738" y="5908675"/>
          <p14:tracePt t="64721" x="7037388" y="5908675"/>
          <p14:tracePt t="64734" x="7029450" y="5908675"/>
          <p14:tracePt t="64752" x="7015163" y="5908675"/>
          <p14:tracePt t="64768" x="7008813" y="5908675"/>
          <p14:tracePt t="64785" x="6994525" y="5908675"/>
          <p14:tracePt t="64801" x="6986588" y="5908675"/>
          <p14:tracePt t="64818" x="6980238" y="5908675"/>
          <p14:tracePt t="64835" x="6965950" y="5908675"/>
          <p14:tracePt t="64851" x="6943725" y="5908675"/>
          <p14:tracePt t="64855" x="6923088" y="5908675"/>
          <p14:tracePt t="64868" x="6915150" y="5908675"/>
          <p14:tracePt t="64886" x="6872288" y="5900738"/>
          <p14:tracePt t="64918" x="6843713" y="5900738"/>
          <p14:tracePt t="64935" x="6837363" y="5900738"/>
          <p14:tracePt t="64951" x="6815138" y="5900738"/>
          <p14:tracePt t="64968" x="6800850" y="5886450"/>
          <p14:tracePt t="64985" x="6786563" y="5886450"/>
          <p14:tracePt t="65002" x="6757988" y="5886450"/>
          <p14:tracePt t="65004" x="6751638" y="5886450"/>
          <p14:tracePt t="65019" x="6737350" y="5880100"/>
          <p14:tracePt t="65036" x="6715125" y="5880100"/>
          <p14:tracePt t="65052" x="6700838" y="5880100"/>
          <p14:tracePt t="65069" x="6686550" y="5872163"/>
          <p14:tracePt t="65085" x="6680200" y="5872163"/>
          <p14:tracePt t="65103" x="6665913" y="5872163"/>
          <p14:tracePt t="65119" x="6651625" y="5865813"/>
          <p14:tracePt t="65136" x="6637338" y="5851525"/>
          <p14:tracePt t="65152" x="6615113" y="5837238"/>
          <p14:tracePt t="65170" x="6608763" y="5829300"/>
          <p14:tracePt t="65186" x="6594475" y="5829300"/>
          <p14:tracePt t="65202" x="6586538" y="5815013"/>
          <p14:tracePt t="65219" x="6586538" y="5808663"/>
          <p14:tracePt t="65236" x="6580188" y="5794375"/>
          <p14:tracePt t="65239" x="6580188" y="5786438"/>
          <p14:tracePt t="65253" x="6565900" y="5772150"/>
          <p14:tracePt t="65286" x="6565900" y="5765800"/>
          <p14:tracePt t="65302" x="6557963" y="5757863"/>
          <p14:tracePt t="65320" x="6557963" y="5751513"/>
          <p14:tracePt t="65336" x="6557963" y="5743575"/>
          <p14:tracePt t="65352" x="6557963" y="5729288"/>
          <p14:tracePt t="65369" x="6557963" y="5722938"/>
          <p14:tracePt t="65386" x="6557963" y="5700713"/>
          <p14:tracePt t="65420" x="6557963" y="5694363"/>
          <p14:tracePt t="65437" x="6557963" y="5686425"/>
          <p14:tracePt t="65453" x="6557963" y="5680075"/>
          <p14:tracePt t="65471" x="6565900" y="5665788"/>
          <p14:tracePt t="65487" x="6572250" y="5657850"/>
          <p14:tracePt t="65522" x="6580188" y="5657850"/>
          <p14:tracePt t="65542" x="6580188" y="5651500"/>
          <p14:tracePt t="65557" x="6586538" y="5651500"/>
          <p14:tracePt t="65573" x="6594475" y="5643563"/>
          <p14:tracePt t="65700" x="6594475" y="5637213"/>
          <p14:tracePt t="65714" x="6600825" y="5637213"/>
          <p14:tracePt t="65776" x="6608763" y="5637213"/>
          <p14:tracePt t="66021" x="6608763" y="5629275"/>
          <p14:tracePt t="66668" x="6608763" y="5657850"/>
          <p14:tracePt t="66677" x="6608763" y="5680075"/>
          <p14:tracePt t="66684" x="6608763" y="5700713"/>
          <p14:tracePt t="66693" x="6608763" y="5715000"/>
          <p14:tracePt t="66801" x="6623050" y="5715000"/>
          <p14:tracePt t="66808" x="6637338" y="5722938"/>
          <p14:tracePt t="66816" x="6643688" y="5729288"/>
          <p14:tracePt t="66824" x="6657975" y="5729288"/>
          <p14:tracePt t="66840" x="6694488" y="5743575"/>
          <p14:tracePt t="66856" x="6723063" y="5751513"/>
          <p14:tracePt t="66949" x="6723063" y="5757863"/>
          <p14:tracePt t="66965" x="6715125" y="5765800"/>
          <p14:tracePt t="66972" x="6708775" y="5765800"/>
          <p14:tracePt t="66989" x="6708775" y="5772150"/>
          <p14:tracePt t="67004" x="6700838" y="5772150"/>
          <p14:tracePt t="67011" x="6700838" y="5780088"/>
          <p14:tracePt t="67027" x="6694488" y="5786438"/>
          <p14:tracePt t="67040" x="6694488" y="5794375"/>
          <p14:tracePt t="67057" x="6643688" y="5815013"/>
          <p14:tracePt t="67073" x="6623050" y="5822950"/>
          <p14:tracePt t="67309" x="6629400" y="5822950"/>
          <p14:tracePt t="67317" x="6637338" y="5822950"/>
          <p14:tracePt t="67332" x="6643688" y="5815013"/>
          <p14:tracePt t="67347" x="6651625" y="5815013"/>
          <p14:tracePt t="67363" x="6665913" y="5815013"/>
          <p14:tracePt t="67374" x="6680200" y="5808663"/>
          <p14:tracePt t="67391" x="6708775" y="5808663"/>
          <p14:tracePt t="67408" x="6757988" y="5808663"/>
          <p14:tracePt t="67412" x="6780213" y="5800725"/>
          <p14:tracePt t="67425" x="6823075" y="5794375"/>
          <p14:tracePt t="67441" x="6829425" y="5794375"/>
          <p14:tracePt t="67458" x="6843713" y="5794375"/>
          <p14:tracePt t="67475" x="6851650" y="5794375"/>
          <p14:tracePt t="67511" x="6858000" y="5794375"/>
          <p14:tracePt t="67534" x="6865938" y="5794375"/>
          <p14:tracePt t="67550" x="6872288" y="5786438"/>
          <p14:tracePt t="67565" x="6880225" y="5786438"/>
          <p14:tracePt t="67574" x="6894513" y="5786438"/>
          <p14:tracePt t="67645" x="6900863" y="5786438"/>
          <p14:tracePt t="67662" x="6900863" y="5780088"/>
          <p14:tracePt t="67667" x="6908800" y="5780088"/>
          <p14:tracePt t="67677" x="6915150" y="5780088"/>
          <p14:tracePt t="68535" x="6915150" y="5786438"/>
          <p14:tracePt t="68551" x="6923088" y="5786438"/>
          <p14:tracePt t="68558" x="6923088" y="5800725"/>
          <p14:tracePt t="68573" x="6923088" y="5808663"/>
          <p14:tracePt t="68589" x="6923088" y="5815013"/>
          <p14:tracePt t="68612" x="6923088" y="5822950"/>
          <p14:tracePt t="68627" x="6923088" y="5829300"/>
          <p14:tracePt t="68651" x="6923088" y="5837238"/>
          <p14:tracePt t="68675" x="6923088" y="5843588"/>
          <p14:tracePt t="68697" x="6923088" y="5851525"/>
          <p14:tracePt t="68705" x="6923088" y="5857875"/>
          <p14:tracePt t="68714" x="6923088" y="5865813"/>
          <p14:tracePt t="68732" x="6923088" y="5872163"/>
          <p14:tracePt t="68744" x="6923088" y="5880100"/>
          <p14:tracePt t="68762" x="6923088" y="5900738"/>
          <p14:tracePt t="68778" x="6923088" y="5908675"/>
          <p14:tracePt t="68794" x="6923088" y="5915025"/>
          <p14:tracePt t="68811" x="6923088" y="5929313"/>
          <p14:tracePt t="68828" x="6923088" y="5937250"/>
          <p14:tracePt t="68844" x="6923088" y="5951538"/>
          <p14:tracePt t="68864" x="6923088" y="5957888"/>
          <p14:tracePt t="68925" x="6923088" y="5965825"/>
          <p14:tracePt t="68948" x="6923088" y="5972175"/>
          <p14:tracePt t="68972" x="6923088" y="5980113"/>
          <p14:tracePt t="69136" x="6915150" y="5986463"/>
          <p14:tracePt t="69151" x="6908800" y="5986463"/>
          <p14:tracePt t="69159" x="6900863" y="5994400"/>
          <p14:tracePt t="69167" x="6886575" y="6000750"/>
          <p14:tracePt t="69178" x="6880225" y="6000750"/>
          <p14:tracePt t="69196" x="6851650" y="6008688"/>
          <p14:tracePt t="69213" x="6815138" y="6022975"/>
          <p14:tracePt t="69229" x="6780213" y="6022975"/>
          <p14:tracePt t="69245" x="6765925" y="6022975"/>
          <p14:tracePt t="69262" x="6737350" y="6022975"/>
          <p14:tracePt t="69279" x="6723063" y="6022975"/>
          <p14:tracePt t="69295" x="6715125" y="6022975"/>
          <p14:tracePt t="69312" x="6708775" y="6022975"/>
          <p14:tracePt t="69329" x="6680200" y="6022975"/>
          <p14:tracePt t="69347" x="6637338" y="6000750"/>
          <p14:tracePt t="69362" x="6615113" y="6000750"/>
          <p14:tracePt t="69597" x="6629400" y="6000750"/>
          <p14:tracePt t="69604" x="6651625" y="6000750"/>
          <p14:tracePt t="69613" x="6665913" y="6000750"/>
          <p14:tracePt t="69630" x="6694488" y="5994400"/>
          <p14:tracePt t="69646" x="6737350" y="5986463"/>
          <p14:tracePt t="69663" x="6772275" y="5986463"/>
          <p14:tracePt t="69680" x="6808788" y="5986463"/>
          <p14:tracePt t="69697" x="6894513" y="5986463"/>
          <p14:tracePt t="69713" x="6937375" y="5986463"/>
          <p14:tracePt t="69730" x="6965950" y="5986463"/>
          <p14:tracePt t="69747" x="6994525" y="5994400"/>
          <p14:tracePt t="69763" x="7015163" y="6000750"/>
          <p14:tracePt t="69780" x="7037388" y="6000750"/>
          <p14:tracePt t="69797" x="7072313" y="6000750"/>
          <p14:tracePt t="69800" x="7086600" y="6000750"/>
          <p14:tracePt t="69814" x="7094538" y="6000750"/>
          <p14:tracePt t="69830" x="7108825" y="6000750"/>
          <p14:tracePt t="70010" x="7108825" y="6008688"/>
          <p14:tracePt t="70018" x="7100888" y="6015038"/>
          <p14:tracePt t="70025" x="7094538" y="6015038"/>
          <p14:tracePt t="70034" x="7086600" y="6022975"/>
          <p14:tracePt t="70049" x="7065963" y="6029325"/>
          <p14:tracePt t="70065" x="7043738" y="6037263"/>
          <p14:tracePt t="70081" x="7015163" y="6037263"/>
          <p14:tracePt t="70097" x="7000875" y="6043613"/>
          <p14:tracePt t="70114" x="6986588" y="6051550"/>
          <p14:tracePt t="70131" x="6965950" y="6057900"/>
          <p14:tracePt t="70148" x="6951663" y="6065838"/>
          <p14:tracePt t="70167" x="6951663" y="6072188"/>
          <p14:tracePt t="70181" x="6943725" y="6072188"/>
          <p14:tracePt t="70199" x="6929438" y="6072188"/>
          <p14:tracePt t="70215" x="6915150" y="6072188"/>
          <p14:tracePt t="70231" x="6900863" y="6072188"/>
          <p14:tracePt t="70248" x="6894513" y="6072188"/>
          <p14:tracePt t="70423" x="6900863" y="6072188"/>
          <p14:tracePt t="70431" x="6908800" y="6072188"/>
          <p14:tracePt t="70439" x="6915150" y="6072188"/>
          <p14:tracePt t="70448" x="6923088" y="6072188"/>
          <p14:tracePt t="70465" x="6937375" y="6072188"/>
          <p14:tracePt t="70483" x="6951663" y="6072188"/>
          <p14:tracePt t="70498" x="6958013" y="6072188"/>
          <p14:tracePt t="70636" x="6951663" y="6072188"/>
          <p14:tracePt t="70645" x="6943725" y="6086475"/>
          <p14:tracePt t="70652" x="6929438" y="6086475"/>
          <p14:tracePt t="70665" x="6915150" y="6094413"/>
          <p14:tracePt t="70682" x="6880225" y="6115050"/>
          <p14:tracePt t="70699" x="6858000" y="6115050"/>
          <p14:tracePt t="70716" x="6851650" y="6122988"/>
          <p14:tracePt t="70855" x="6858000" y="6122988"/>
          <p14:tracePt t="70871" x="6865938" y="6122988"/>
          <p14:tracePt t="70878" x="6872288" y="6129338"/>
          <p14:tracePt t="72316" x="6865938" y="6129338"/>
          <p14:tracePt t="72323" x="6851650" y="6115050"/>
          <p14:tracePt t="72332" x="6843713" y="6108700"/>
          <p14:tracePt t="72338" x="6829425" y="6094413"/>
          <p14:tracePt t="72353" x="6800850" y="6072188"/>
          <p14:tracePt t="72370" x="6765925" y="6043613"/>
          <p14:tracePt t="72386" x="6743700" y="6022975"/>
          <p14:tracePt t="72403" x="6715125" y="6000750"/>
          <p14:tracePt t="72420" x="6708775" y="5994400"/>
          <p14:tracePt t="72436" x="6700838" y="5965825"/>
          <p14:tracePt t="72440" x="6694488" y="5957888"/>
          <p14:tracePt t="72453" x="6694488" y="5937250"/>
          <p14:tracePt t="72470" x="6686550" y="5908675"/>
          <p14:tracePt t="72487" x="6680200" y="5857875"/>
          <p14:tracePt t="72503" x="6680200" y="5837238"/>
          <p14:tracePt t="72520" x="6680200" y="5822950"/>
          <p14:tracePt t="72537" x="6680200" y="5794375"/>
          <p14:tracePt t="72554" x="6680200" y="5765800"/>
          <p14:tracePt t="72570" x="6680200" y="5743575"/>
          <p14:tracePt t="72587" x="6680200" y="5715000"/>
          <p14:tracePt t="72604" x="6680200" y="5700713"/>
          <p14:tracePt t="72621" x="6680200" y="5694363"/>
          <p14:tracePt t="72637" x="6680200" y="5686425"/>
          <p14:tracePt t="72654" x="6680200" y="5680075"/>
          <p14:tracePt t="72671" x="6672263" y="5672138"/>
          <p14:tracePt t="72687" x="6672263" y="5651500"/>
          <p14:tracePt t="72704" x="6672263" y="5643563"/>
          <p14:tracePt t="72721" x="6672263" y="5614988"/>
          <p14:tracePt t="72754" x="6672263" y="5608638"/>
          <p14:tracePt t="75121" x="6657975" y="5608638"/>
          <p14:tracePt t="75130" x="6643688" y="5614988"/>
          <p14:tracePt t="75135" x="6623050" y="5622925"/>
          <p14:tracePt t="75143" x="6600825" y="5637213"/>
          <p14:tracePt t="75160" x="6572250" y="5657850"/>
          <p14:tracePt t="75177" x="6543675" y="5680075"/>
          <p14:tracePt t="75193" x="6523038" y="5694363"/>
          <p14:tracePt t="75210" x="6508750" y="5722938"/>
          <p14:tracePt t="75227" x="6472238" y="5751513"/>
          <p14:tracePt t="75244" x="6437313" y="5772150"/>
          <p14:tracePt t="75260" x="6408738" y="5794375"/>
          <p14:tracePt t="75277" x="6380163" y="5815013"/>
          <p14:tracePt t="75293" x="6357938" y="5851525"/>
          <p14:tracePt t="75310" x="6323013" y="5872163"/>
          <p14:tracePt t="75327" x="6300788" y="5915025"/>
          <p14:tracePt t="75344" x="6280150" y="5980113"/>
          <p14:tracePt t="75348" x="6251575" y="6029325"/>
          <p14:tracePt t="75361" x="6229350" y="6072188"/>
          <p14:tracePt t="75377" x="6215063" y="6094413"/>
          <p14:tracePt t="75743" x="6223000" y="6072188"/>
          <p14:tracePt t="75752" x="6243638" y="6043613"/>
          <p14:tracePt t="75761" x="6280150" y="6008688"/>
          <p14:tracePt t="75778" x="6337300" y="5922963"/>
          <p14:tracePt t="75795" x="6394450" y="5880100"/>
          <p14:tracePt t="75811" x="6423025" y="5857875"/>
          <p14:tracePt t="75829" x="6437313" y="5843588"/>
          <p14:tracePt t="75845" x="6443663" y="5837238"/>
          <p14:tracePt t="75862" x="6451600" y="5822950"/>
          <p14:tracePt t="75878" x="6457950" y="5815013"/>
          <p14:tracePt t="75895" x="6480175" y="5786438"/>
          <p14:tracePt t="75912" x="6500813" y="5757863"/>
          <p14:tracePt t="75931" x="6543675" y="5694363"/>
          <p14:tracePt t="75945" x="6551613" y="5686425"/>
          <p14:tracePt t="75963" x="6594475" y="5643563"/>
          <p14:tracePt t="75979" x="6600825" y="5622925"/>
          <p14:tracePt t="75995" x="6615113" y="5608638"/>
          <p14:tracePt t="76012" x="6637338" y="5594350"/>
          <p14:tracePt t="76029" x="6651625" y="5580063"/>
          <p14:tracePt t="76046" x="6672263" y="5565775"/>
          <p14:tracePt t="76049" x="6686550" y="5557838"/>
          <p14:tracePt t="76064" x="6694488" y="5543550"/>
          <p14:tracePt t="76252" x="6686550" y="5557838"/>
          <p14:tracePt t="76259" x="6680200" y="5565775"/>
          <p14:tracePt t="76268" x="6672263" y="5572125"/>
          <p14:tracePt t="76279" x="6665913" y="5572125"/>
          <p14:tracePt t="76296" x="6643688" y="5580063"/>
          <p14:tracePt t="76313" x="6629400" y="5594350"/>
          <p14:tracePt t="76329" x="6600825" y="5614988"/>
          <p14:tracePt t="76346" x="6557963" y="5665788"/>
          <p14:tracePt t="76364" x="6515100" y="5680075"/>
          <p14:tracePt t="76380" x="6472238" y="5722938"/>
          <p14:tracePt t="76397" x="6429375" y="5751513"/>
          <p14:tracePt t="76413" x="6400800" y="5786438"/>
          <p14:tracePt t="76430" x="6365875" y="5829300"/>
          <p14:tracePt t="76431" x="6337300" y="5843588"/>
          <p14:tracePt t="76447" x="6286500" y="5886450"/>
          <p14:tracePt t="76463" x="6257925" y="5922963"/>
          <p14:tracePt t="76480" x="6215063" y="5980113"/>
          <p14:tracePt t="76499" x="6194425" y="5994400"/>
          <p14:tracePt t="76513" x="6194425" y="6000750"/>
          <p14:tracePt t="76530" x="6194425" y="6008688"/>
          <p14:tracePt t="76619" x="6186488" y="6008688"/>
          <p14:tracePt t="76900" x="6194425" y="6008688"/>
          <p14:tracePt t="76909" x="6208713" y="5980113"/>
          <p14:tracePt t="76916" x="6229350" y="5951538"/>
          <p14:tracePt t="76931" x="6251575" y="5922963"/>
          <p14:tracePt t="76948" x="6272213" y="5900738"/>
          <p14:tracePt t="76964" x="6300788" y="5872163"/>
          <p14:tracePt t="76981" x="6323013" y="5857875"/>
          <p14:tracePt t="76998" x="6337300" y="5843588"/>
          <p14:tracePt t="77015" x="6351588" y="5815013"/>
          <p14:tracePt t="77031" x="6365875" y="5800725"/>
          <p14:tracePt t="77034" x="6372225" y="5786438"/>
          <p14:tracePt t="77049" x="6380163" y="5780088"/>
          <p14:tracePt t="77064" x="6415088" y="5715000"/>
          <p14:tracePt t="77082" x="6437313" y="5686425"/>
          <p14:tracePt t="77098" x="6457950" y="5672138"/>
          <p14:tracePt t="77115" x="6480175" y="5643563"/>
          <p14:tracePt t="77132" x="6500813" y="5637213"/>
          <p14:tracePt t="77148" x="6515100" y="5629275"/>
          <p14:tracePt t="77167" x="6523038" y="5629275"/>
          <p14:tracePt t="77181" x="6529388" y="5629275"/>
          <p14:tracePt t="77199" x="6537325" y="5622925"/>
          <p14:tracePt t="77215" x="6551613" y="5614988"/>
          <p14:tracePt t="77232" x="6572250" y="5600700"/>
          <p14:tracePt t="77248" x="6580188" y="5586413"/>
          <p14:tracePt t="77265" x="6586538" y="5586413"/>
          <p14:tracePt t="77282" x="6586538" y="5580063"/>
          <p14:tracePt t="77604" x="6586538" y="5586413"/>
          <p14:tracePt t="77760" x="6586538" y="5594350"/>
          <p14:tracePt t="77785" x="6586538" y="5608638"/>
          <p14:tracePt t="77791" x="6580188" y="5614988"/>
          <p14:tracePt t="77801" x="6565900" y="5622925"/>
          <p14:tracePt t="77816" x="6551613" y="5651500"/>
          <p14:tracePt t="77833" x="6537325" y="5680075"/>
          <p14:tracePt t="77850" x="6523038" y="5700713"/>
          <p14:tracePt t="77867" x="6500813" y="5729288"/>
          <p14:tracePt t="77871" x="6486525" y="5743575"/>
          <p14:tracePt t="77883" x="6465888" y="5772150"/>
          <p14:tracePt t="77900" x="6437313" y="5808663"/>
          <p14:tracePt t="77917" x="6423025" y="5843588"/>
          <p14:tracePt t="77935" x="6400800" y="5865813"/>
          <p14:tracePt t="77950" x="6386513" y="5886450"/>
          <p14:tracePt t="77967" x="6380163" y="5894388"/>
          <p14:tracePt t="77983" x="6372225" y="5900738"/>
          <p14:tracePt t="78001" x="6343650" y="5922963"/>
          <p14:tracePt t="78017" x="6323013" y="5937250"/>
          <p14:tracePt t="78033" x="6300788" y="5965825"/>
          <p14:tracePt t="78051" x="6280150" y="5980113"/>
          <p14:tracePt t="78067" x="6272213" y="5986463"/>
          <p14:tracePt t="78628" x="6280150" y="5986463"/>
          <p14:tracePt t="78633" x="6280150" y="5980113"/>
          <p14:tracePt t="78643" x="6300788" y="5965825"/>
          <p14:tracePt t="78651" x="6329363" y="5951538"/>
          <p14:tracePt t="78669" x="6386513" y="5908675"/>
          <p14:tracePt t="78685" x="6465888" y="5880100"/>
          <p14:tracePt t="78703" x="6508750" y="5822950"/>
          <p14:tracePt t="78719" x="6515100" y="5794375"/>
          <p14:tracePt t="78736" x="6529388" y="5772150"/>
          <p14:tracePt t="78753" x="6543675" y="5743575"/>
          <p14:tracePt t="78769" x="6557963" y="5722938"/>
          <p14:tracePt t="78786" x="6557963" y="5708650"/>
          <p14:tracePt t="78803" x="6557963" y="5694363"/>
          <p14:tracePt t="78819" x="6557963" y="5680075"/>
          <p14:tracePt t="78837" x="6557963" y="5651500"/>
          <p14:tracePt t="78852" x="6565900" y="5643563"/>
          <p14:tracePt t="78869" x="6565900" y="5629275"/>
          <p14:tracePt t="78886" x="6572250" y="5622925"/>
          <p14:tracePt t="78890" x="6572250" y="5614988"/>
          <p14:tracePt t="78919" x="6580188" y="5608638"/>
          <p14:tracePt t="78936" x="6586538" y="5600700"/>
          <p14:tracePt t="78953" x="6594475" y="5594350"/>
          <p14:tracePt t="78970" x="6594475" y="5580063"/>
          <p14:tracePt t="78986" x="6600825" y="5572125"/>
          <p14:tracePt t="79088" x="6594475" y="5572125"/>
          <p14:tracePt t="79096" x="6586538" y="5572125"/>
          <p14:tracePt t="79104" x="6580188" y="5580063"/>
          <p14:tracePt t="79120" x="6551613" y="5600700"/>
          <p14:tracePt t="79136" x="6515100" y="5629275"/>
          <p14:tracePt t="79153" x="6500813" y="5643563"/>
          <p14:tracePt t="79170" x="6480175" y="5665788"/>
          <p14:tracePt t="79186" x="6451600" y="5686425"/>
          <p14:tracePt t="79203" x="6429375" y="5708650"/>
          <p14:tracePt t="79220" x="6400800" y="5772150"/>
          <p14:tracePt t="79238" x="6372225" y="5822950"/>
          <p14:tracePt t="79253" x="6365875" y="5829300"/>
          <p14:tracePt t="79270" x="6343650" y="5851525"/>
          <p14:tracePt t="79287" x="6329363" y="5872163"/>
          <p14:tracePt t="79304" x="6308725" y="5900738"/>
          <p14:tracePt t="79321" x="6286500" y="5937250"/>
          <p14:tracePt t="79337" x="6280150" y="5951538"/>
          <p14:tracePt t="79354" x="6272213" y="5957888"/>
          <p14:tracePt t="79370" x="6272213" y="5965825"/>
          <p14:tracePt t="79388" x="6257925" y="5965825"/>
          <p14:tracePt t="79391" x="6257925" y="5972175"/>
          <p14:tracePt t="79409" x="6257925" y="5980113"/>
          <p14:tracePt t="79420" x="6251575" y="5986463"/>
          <p14:tracePt t="79437" x="6243638" y="6000750"/>
          <p14:tracePt t="79503" x="6243638" y="6008688"/>
          <p14:tracePt t="80728" x="6237288" y="6008688"/>
          <p14:tracePt t="80737" x="6215063" y="6000750"/>
          <p14:tracePt t="80744" x="6194425" y="6000750"/>
          <p14:tracePt t="80757" x="6180138" y="6000750"/>
          <p14:tracePt t="80774" x="6172200" y="5994400"/>
          <p14:tracePt t="80822" x="6172200" y="5986463"/>
          <p14:tracePt t="80830" x="6172200" y="5980113"/>
          <p14:tracePt t="80846" x="6172200" y="5972175"/>
          <p14:tracePt t="80870" x="6172200" y="5965825"/>
          <p14:tracePt t="80893" x="6172200" y="5957888"/>
          <p14:tracePt t="80899" x="6172200" y="5951538"/>
          <p14:tracePt t="80915" x="6172200" y="5929313"/>
          <p14:tracePt t="80925" x="6172200" y="5915025"/>
          <p14:tracePt t="80941" x="6172200" y="5908675"/>
          <p14:tracePt t="80959" x="6186488" y="5894388"/>
          <p14:tracePt t="80974" x="6194425" y="5886450"/>
          <p14:tracePt t="80991" x="6215063" y="5886450"/>
          <p14:tracePt t="81007" x="6243638" y="5886450"/>
          <p14:tracePt t="81025" x="6286500" y="5880100"/>
          <p14:tracePt t="81041" x="6343650" y="5880100"/>
          <p14:tracePt t="81058" x="6380163" y="5872163"/>
          <p14:tracePt t="81074" x="6394450" y="5872163"/>
          <p14:tracePt t="81091" x="6408738" y="5865813"/>
          <p14:tracePt t="81109" x="6408738" y="5857875"/>
          <p14:tracePt t="81133" x="6423025" y="5857875"/>
          <p14:tracePt t="81149" x="6429375" y="5857875"/>
          <p14:tracePt t="81158" x="6437313" y="5857875"/>
          <p14:tracePt t="81175" x="6465888" y="5851525"/>
          <p14:tracePt t="81191" x="6486525" y="5843588"/>
          <p14:tracePt t="81209" x="6500813" y="5843588"/>
          <p14:tracePt t="81225" x="6515100" y="5843588"/>
          <p14:tracePt t="81241" x="6523038" y="5843588"/>
          <p14:tracePt t="81276" x="6529388" y="5843588"/>
          <p14:tracePt t="81299" x="6543675" y="5843588"/>
          <p14:tracePt t="81305" x="6543675" y="5837238"/>
          <p14:tracePt t="81439" x="6551613" y="5829300"/>
          <p14:tracePt t="81446" x="6557963" y="5815013"/>
          <p14:tracePt t="81458" x="6572250" y="5800725"/>
          <p14:tracePt t="81476" x="6586538" y="5786438"/>
          <p14:tracePt t="81493" x="6586538" y="5772150"/>
          <p14:tracePt t="81618" x="6586538" y="5765800"/>
          <p14:tracePt t="81627" x="6594475" y="5757863"/>
          <p14:tracePt t="81642" x="6594475" y="5751513"/>
          <p14:tracePt t="81649" x="6600825" y="5743575"/>
          <p14:tracePt t="82986" x="6594475" y="5737225"/>
          <p14:tracePt t="83360" x="6594475" y="5729288"/>
          <p14:tracePt t="83367" x="6586538" y="5729288"/>
          <p14:tracePt t="83424" x="6580188" y="5729288"/>
          <p14:tracePt t="83439" x="6572250" y="5722938"/>
          <p14:tracePt t="83525" x="6565900" y="5722938"/>
          <p14:tracePt t="101239" x="6565900" y="5729288"/>
          <p14:tracePt t="101256" x="6572250" y="5729288"/>
          <p14:tracePt t="101271" x="6572250" y="5737225"/>
          <p14:tracePt t="101287" x="6580188" y="5737225"/>
          <p14:tracePt t="101310" x="6586538" y="5737225"/>
          <p14:tracePt t="101327" x="6594475" y="5737225"/>
          <p14:tracePt t="101334" x="6608763" y="5737225"/>
          <p14:tracePt t="101342" x="6608763" y="5729288"/>
          <p14:tracePt t="101357" x="6637338" y="5722938"/>
          <p14:tracePt t="101374" x="6657975" y="5694363"/>
          <p14:tracePt t="101391" x="6680200" y="5680075"/>
          <p14:tracePt t="101408" x="6686550" y="5672138"/>
          <p14:tracePt t="101424" x="6694488" y="5672138"/>
          <p14:tracePt t="101441" x="6694488" y="5665788"/>
          <p14:tracePt t="101458" x="6700838" y="5657850"/>
          <p14:tracePt t="101491" x="6708775" y="5651500"/>
          <p14:tracePt t="101508" x="6715125" y="5643563"/>
          <p14:tracePt t="101524" x="6723063" y="5637213"/>
          <p14:tracePt t="101694" x="6723063" y="5629275"/>
          <p14:tracePt t="101718" x="6715125" y="5629275"/>
          <p14:tracePt t="101763" x="6708775" y="5629275"/>
          <p14:tracePt t="101865" x="6708775" y="5622925"/>
          <p14:tracePt t="101879" x="6700838" y="5614988"/>
          <p14:tracePt t="101887" x="6700838" y="5600700"/>
          <p14:tracePt t="101895" x="6694488" y="5600700"/>
          <p14:tracePt t="101909" x="6694488" y="5594350"/>
          <p14:tracePt t="101926" x="6680200" y="5580063"/>
          <p14:tracePt t="101942" x="6672263" y="5580063"/>
          <p14:tracePt t="101959" x="6665913" y="5580063"/>
          <p14:tracePt t="102084" x="6657975" y="5580063"/>
          <p14:tracePt t="102107" x="6651625" y="5580063"/>
          <p14:tracePt t="102467" x="6643688" y="5580063"/>
          <p14:tracePt t="102543" x="6637338" y="5586413"/>
          <p14:tracePt t="102576" x="6637338" y="5594350"/>
          <p14:tracePt t="102583" x="6629400" y="5594350"/>
          <p14:tracePt t="102594" x="6623050" y="5600700"/>
          <p14:tracePt t="102611" x="6608763" y="5608638"/>
          <p14:tracePt t="102628" x="6594475" y="5614988"/>
          <p14:tracePt t="102645" x="6572250" y="5622925"/>
          <p14:tracePt t="102661" x="6565900" y="5622925"/>
          <p14:tracePt t="102677" x="6543675" y="5637213"/>
          <p14:tracePt t="102694" x="6537325" y="5651500"/>
          <p14:tracePt t="102711" x="6529388" y="5672138"/>
          <p14:tracePt t="102728" x="6515100" y="5686425"/>
          <p14:tracePt t="102744" x="6500813" y="5708650"/>
          <p14:tracePt t="102748" x="6494463" y="5715000"/>
          <p14:tracePt t="102761" x="6494463" y="5722938"/>
          <p14:tracePt t="102778" x="6480175" y="5722938"/>
          <p14:tracePt t="102795" x="6472238" y="5743575"/>
          <p14:tracePt t="102811" x="6457950" y="5743575"/>
          <p14:tracePt t="102828" x="6457950" y="5751513"/>
          <p14:tracePt t="102844" x="6451600" y="5757863"/>
          <p14:tracePt t="102861" x="6437313" y="5780088"/>
          <p14:tracePt t="102878" x="6423025" y="5786438"/>
          <p14:tracePt t="102881" x="6408738" y="5815013"/>
          <p14:tracePt t="102896" x="6400800" y="5829300"/>
          <p14:tracePt t="102912" x="6386513" y="5843588"/>
          <p14:tracePt t="102928" x="6380163" y="5857875"/>
          <p14:tracePt t="102945" x="6372225" y="5865813"/>
          <p14:tracePt t="102961" x="6372225" y="5872163"/>
          <p14:tracePt t="102978" x="6357938" y="5886450"/>
          <p14:tracePt t="102995" x="6343650" y="5900738"/>
          <p14:tracePt t="103012" x="6323013" y="5915025"/>
          <p14:tracePt t="103028" x="6300788" y="5929313"/>
          <p14:tracePt t="103046" x="6286500" y="5951538"/>
          <p14:tracePt t="103061" x="6280150" y="5957888"/>
          <p14:tracePt t="103079" x="6272213" y="5965825"/>
          <p14:tracePt t="103095" x="6257925" y="5972175"/>
          <p14:tracePt t="103129" x="6257925" y="5986463"/>
          <p14:tracePt t="103145" x="6251575" y="5986463"/>
          <p14:tracePt t="103264" x="6243638" y="5986463"/>
          <p14:tracePt t="105178" x="6243638" y="5994400"/>
          <p14:tracePt t="105350" x="6237288" y="6008688"/>
          <p14:tracePt t="105358" x="6223000" y="6051550"/>
          <p14:tracePt t="105367" x="6223000" y="6080125"/>
          <p14:tracePt t="105384" x="6223000" y="6129338"/>
          <p14:tracePt t="105401" x="6208713" y="6165850"/>
          <p14:tracePt t="105417" x="6186488" y="6200775"/>
          <p14:tracePt t="105434" x="6143625" y="6237288"/>
          <p14:tracePt t="105451" x="6108700" y="6237288"/>
          <p14:tracePt t="105468" x="6080125" y="6237288"/>
          <p14:tracePt t="105484" x="6057900" y="6237288"/>
          <p14:tracePt t="105502" x="6051550" y="6237288"/>
          <p14:tracePt t="105518" x="6043613" y="6237288"/>
          <p14:tracePt t="105535" x="6029325" y="6237288"/>
          <p14:tracePt t="105551" x="6000750" y="6251575"/>
          <p14:tracePt t="105568" x="5965825" y="6257925"/>
          <p14:tracePt t="105585" x="5908675" y="6257925"/>
          <p14:tracePt t="105601" x="5808663" y="6272213"/>
          <p14:tracePt t="105618" x="5729288" y="6280150"/>
          <p14:tracePt t="105634" x="5680075" y="6286500"/>
          <p14:tracePt t="105653" x="5629275" y="6300788"/>
          <p14:tracePt t="105668" x="5614988" y="6300788"/>
          <p14:tracePt t="105685" x="5594350" y="6300788"/>
          <p14:tracePt t="105701" x="5557838" y="6300788"/>
          <p14:tracePt t="105718" x="5500688" y="6300788"/>
          <p14:tracePt t="105735" x="5457825" y="6294438"/>
          <p14:tracePt t="105751" x="5372100" y="6294438"/>
          <p14:tracePt t="105769" x="5280025" y="6294438"/>
          <p14:tracePt t="105785" x="5186363" y="6308725"/>
          <p14:tracePt t="105802" x="5129213" y="6308725"/>
          <p14:tracePt t="105819" x="5094288" y="6329363"/>
          <p14:tracePt t="105836" x="5057775" y="6337300"/>
          <p14:tracePt t="105852" x="4986338" y="6351588"/>
          <p14:tracePt t="105869" x="4937125" y="6357938"/>
          <p14:tracePt t="105885" x="4914900" y="6372225"/>
          <p14:tracePt t="105887" x="4908550" y="6372225"/>
          <p14:tracePt t="105903" x="4879975" y="6380163"/>
          <p14:tracePt t="105919" x="4822825" y="6386513"/>
          <p14:tracePt t="105936" x="4779963" y="6386513"/>
          <p14:tracePt t="105952" x="4708525" y="6400800"/>
          <p14:tracePt t="105970" x="4614863" y="6423025"/>
          <p14:tracePt t="105985" x="4508500" y="6429375"/>
          <p14:tracePt t="106002" x="4365625" y="6465888"/>
          <p14:tracePt t="106004" x="4300538" y="6465888"/>
          <p14:tracePt t="106019" x="4243388" y="6472238"/>
          <p14:tracePt t="106035" x="4071938" y="6480175"/>
          <p14:tracePt t="106052" x="3951288" y="6480175"/>
          <p14:tracePt t="106069" x="3857625" y="6472238"/>
          <p14:tracePt t="106086" x="3736975" y="6480175"/>
          <p14:tracePt t="106102" x="3594100" y="6480175"/>
          <p14:tracePt t="106120" x="3443288" y="6480175"/>
          <p14:tracePt t="106137" x="3257550" y="6480175"/>
          <p14:tracePt t="106153" x="3122613" y="6465888"/>
          <p14:tracePt t="106169" x="2965450" y="6443663"/>
          <p14:tracePt t="106186" x="2814638" y="6423025"/>
          <p14:tracePt t="106204" x="2700338" y="6400800"/>
          <p14:tracePt t="106220" x="2500313" y="6329363"/>
          <p14:tracePt t="106236" x="2365375" y="6294438"/>
          <p14:tracePt t="106253" x="2228850" y="6257925"/>
          <p14:tracePt t="106269" x="2114550" y="6215063"/>
          <p14:tracePt t="106286" x="1928813" y="6137275"/>
          <p14:tracePt t="106303" x="1779588" y="6094413"/>
          <p14:tracePt t="106320" x="1657350" y="6065838"/>
          <p14:tracePt t="106337" x="1565275" y="6008688"/>
          <p14:tracePt t="106353" x="1457325" y="5965825"/>
          <p14:tracePt t="106370" x="1336675" y="5900738"/>
          <p14:tracePt t="106387" x="1293813" y="5872163"/>
          <p14:tracePt t="106403" x="1265238" y="5808663"/>
          <p14:tracePt t="106420" x="1228725" y="5737225"/>
          <p14:tracePt t="106437" x="1228725" y="5614988"/>
          <p14:tracePt t="106441" x="1222375" y="5580063"/>
          <p14:tracePt t="106453" x="1222375" y="5529263"/>
          <p14:tracePt t="106470" x="1214438" y="5457825"/>
          <p14:tracePt t="106487" x="1200150" y="5400675"/>
          <p14:tracePt t="106504" x="1185863" y="5337175"/>
          <p14:tracePt t="106505" x="1179513" y="5314950"/>
          <p14:tracePt t="106520" x="1179513" y="5243513"/>
          <p14:tracePt t="106537" x="1179513" y="5165725"/>
          <p14:tracePt t="106553" x="1179513" y="5086350"/>
          <p14:tracePt t="106570" x="1200150" y="5008563"/>
          <p14:tracePt t="106587" x="1257300" y="4857750"/>
          <p14:tracePt t="106603" x="1343025" y="4714875"/>
          <p14:tracePt t="106620" x="1408113" y="4565650"/>
          <p14:tracePt t="106637" x="1422400" y="4529138"/>
          <p14:tracePt t="106654" x="1428750" y="4494213"/>
          <p14:tracePt t="106670" x="1428750" y="4479925"/>
          <p14:tracePt t="106688" x="1428750" y="4443413"/>
          <p14:tracePt t="106704" x="1436688" y="4414838"/>
          <p14:tracePt t="106720" x="1450975" y="4343400"/>
          <p14:tracePt t="106737" x="1450975" y="4279900"/>
          <p14:tracePt t="106741" x="1457325" y="4222750"/>
          <p14:tracePt t="106755" x="1457325" y="4143375"/>
          <p14:tracePt t="106770" x="1457325" y="4114800"/>
          <p14:tracePt t="106787" x="1457325" y="4108450"/>
          <p14:tracePt t="107028" x="1479550" y="4108450"/>
          <p14:tracePt t="107035" x="1485900" y="4108450"/>
          <p14:tracePt t="107044" x="1522413" y="4108450"/>
          <p14:tracePt t="107054" x="1543050" y="4108450"/>
          <p14:tracePt t="107071" x="1608138" y="4108450"/>
          <p14:tracePt t="107089" x="1636713" y="4114800"/>
          <p14:tracePt t="107105" x="1685925" y="4122738"/>
          <p14:tracePt t="107121" x="1751013" y="4137025"/>
          <p14:tracePt t="107139" x="1843088" y="4157663"/>
          <p14:tracePt t="107155" x="1965325" y="4165600"/>
          <p14:tracePt t="107171" x="2043113" y="4165600"/>
          <p14:tracePt t="107189" x="2093913" y="4171950"/>
          <p14:tracePt t="107205" x="2157413" y="4171950"/>
          <p14:tracePt t="107209" x="2165350" y="4171950"/>
          <p14:tracePt t="107225" x="2179638" y="4171950"/>
          <p14:tracePt t="107238" x="2179638" y="4179888"/>
          <p14:tracePt t="107318" x="2185988" y="4179888"/>
          <p14:tracePt t="107334" x="2193925" y="4186238"/>
          <p14:tracePt t="107343" x="2200275" y="4194175"/>
          <p14:tracePt t="107349" x="2214563" y="4208463"/>
          <p14:tracePt t="107356" x="2214563" y="4214813"/>
          <p14:tracePt t="107373" x="2228850" y="4222750"/>
          <p14:tracePt t="107389" x="2236788" y="4251325"/>
          <p14:tracePt t="107406" x="2251075" y="4286250"/>
          <p14:tracePt t="107422" x="2265363" y="4365625"/>
          <p14:tracePt t="107439" x="2286000" y="4529138"/>
          <p14:tracePt t="107444" x="2293938" y="4579938"/>
          <p14:tracePt t="107456" x="2322513" y="4657725"/>
          <p14:tracePt t="107473" x="2343150" y="4772025"/>
          <p14:tracePt t="107490" x="2357438" y="4800600"/>
          <p14:tracePt t="107506" x="2357438" y="4814888"/>
          <p14:tracePt t="107523" x="2357438" y="4822825"/>
          <p14:tracePt t="107568" x="2357438" y="4837113"/>
          <p14:tracePt t="107575" x="2357438" y="4851400"/>
          <p14:tracePt t="107589" x="2357438" y="4857750"/>
          <p14:tracePt t="107606" x="2351088" y="4914900"/>
          <p14:tracePt t="107623" x="2343150" y="4943475"/>
          <p14:tracePt t="107639" x="2336800" y="4965700"/>
          <p14:tracePt t="107658" x="2336800" y="4972050"/>
          <p14:tracePt t="107673" x="2336800" y="4979988"/>
          <p14:tracePt t="107690" x="2328863" y="4979988"/>
          <p14:tracePt t="107707" x="2328863" y="4986338"/>
          <p14:tracePt t="107723" x="2308225" y="4994275"/>
          <p14:tracePt t="107740" x="2300288" y="5008563"/>
          <p14:tracePt t="107756" x="2286000" y="5008563"/>
          <p14:tracePt t="107773" x="2279650" y="5029200"/>
          <p14:tracePt t="107790" x="2265363" y="5043488"/>
          <p14:tracePt t="107808" x="2236788" y="5051425"/>
          <p14:tracePt t="107823" x="2185988" y="5065713"/>
          <p14:tracePt t="107825" x="2143125" y="5086350"/>
          <p14:tracePt t="107840" x="2085975" y="5114925"/>
          <p14:tracePt t="107857" x="2028825" y="5137150"/>
          <p14:tracePt t="107873" x="2000250" y="5137150"/>
          <p14:tracePt t="107890" x="1957388" y="5151438"/>
          <p14:tracePt t="107907" x="1922463" y="5157788"/>
          <p14:tracePt t="107923" x="1879600" y="5157788"/>
          <p14:tracePt t="107942" x="1836738" y="5157788"/>
          <p14:tracePt t="107958" x="1822450" y="5157788"/>
          <p14:tracePt t="107973" x="1808163" y="5157788"/>
          <p14:tracePt t="107990" x="1793875" y="5157788"/>
          <p14:tracePt t="108007" x="1779588" y="5157788"/>
          <p14:tracePt t="108024" x="1771650" y="5151438"/>
          <p14:tracePt t="108040" x="1743075" y="5143500"/>
          <p14:tracePt t="108058" x="1743075" y="5137150"/>
          <p14:tracePt t="108074" x="1736725" y="5137150"/>
          <p14:tracePt t="108075" x="1728788" y="5137150"/>
          <p14:tracePt t="108270" x="1728788" y="5129213"/>
          <p14:tracePt t="108287" x="1728788" y="5122863"/>
          <p14:tracePt t="108293" x="1728788" y="5100638"/>
          <p14:tracePt t="108301" x="1728788" y="5086350"/>
          <p14:tracePt t="108310" x="1728788" y="5072063"/>
          <p14:tracePt t="108325" x="1728788" y="5051425"/>
          <p14:tracePt t="108341" x="1736725" y="5022850"/>
          <p14:tracePt t="108358" x="1736725" y="5014913"/>
          <p14:tracePt t="108375" x="1736725" y="5000625"/>
          <p14:tracePt t="108392" x="1736725" y="4986338"/>
          <p14:tracePt t="108409" x="1743075" y="4979988"/>
          <p14:tracePt t="108457" x="1743075" y="4972050"/>
          <p14:tracePt t="108465" x="1757363" y="4972050"/>
          <p14:tracePt t="108481" x="1771650" y="4972050"/>
          <p14:tracePt t="108491" x="1785938" y="4957763"/>
          <p14:tracePt t="108512" x="1808163" y="4943475"/>
          <p14:tracePt t="108525" x="1814513" y="4943475"/>
          <p14:tracePt t="108542" x="1814513" y="4937125"/>
          <p14:tracePt t="108558" x="1822450" y="4937125"/>
          <p14:tracePt t="108676" x="1814513" y="4937125"/>
          <p14:tracePt t="108684" x="1808163" y="4929188"/>
          <p14:tracePt t="108692" x="1800225" y="4929188"/>
          <p14:tracePt t="108709" x="1785938" y="4929188"/>
          <p14:tracePt t="108726" x="1765300" y="4922838"/>
          <p14:tracePt t="108742" x="1757363" y="4922838"/>
          <p14:tracePt t="108759" x="1751013" y="4922838"/>
          <p14:tracePt t="108897" x="1751013" y="4914900"/>
          <p14:tracePt t="109005" x="1757363" y="4914900"/>
          <p14:tracePt t="109014" x="1765300" y="4914900"/>
          <p14:tracePt t="109028" x="1771650" y="4914900"/>
          <p14:tracePt t="109043" x="1779588" y="4914900"/>
          <p14:tracePt t="109052" x="1785938" y="4914900"/>
          <p14:tracePt t="109067" x="1793875" y="4908550"/>
          <p14:tracePt t="109077" x="1800225" y="4908550"/>
          <p14:tracePt t="109093" x="1808163" y="4908550"/>
          <p14:tracePt t="109110" x="1814513" y="4908550"/>
          <p14:tracePt t="109127" x="1822450" y="4908550"/>
          <p14:tracePt t="109143" x="1836738" y="4908550"/>
          <p14:tracePt t="109240" x="1836738" y="4900613"/>
          <p14:tracePt t="109263" x="1828800" y="4894263"/>
          <p14:tracePt t="109269" x="1822450" y="4894263"/>
          <p14:tracePt t="109287" x="1814513" y="4894263"/>
          <p14:tracePt t="109309" x="1808163" y="4894263"/>
          <p14:tracePt t="109317" x="1800225" y="4894263"/>
          <p14:tracePt t="109327" x="1793875" y="4894263"/>
          <p14:tracePt t="109344" x="1779588" y="4894263"/>
          <p14:tracePt t="109360" x="1765300" y="4894263"/>
          <p14:tracePt t="109379" x="1757363" y="4894263"/>
          <p14:tracePt t="109512" x="1765300" y="4894263"/>
          <p14:tracePt t="109520" x="1785938" y="4894263"/>
          <p14:tracePt t="109528" x="1808163" y="4894263"/>
          <p14:tracePt t="109544" x="1857375" y="4886325"/>
          <p14:tracePt t="109561" x="1914525" y="4843463"/>
          <p14:tracePt t="109578" x="1965325" y="4814888"/>
          <p14:tracePt t="109594" x="2008188" y="4800600"/>
          <p14:tracePt t="109611" x="2065338" y="4786313"/>
          <p14:tracePt t="109614" x="2085975" y="4779963"/>
          <p14:tracePt t="109628" x="2114550" y="4772025"/>
          <p14:tracePt t="109645" x="2165350" y="4765675"/>
          <p14:tracePt t="109662" x="2200275" y="4757738"/>
          <p14:tracePt t="109678" x="2214563" y="4757738"/>
          <p14:tracePt t="109793" x="2222500" y="4765675"/>
          <p14:tracePt t="109801" x="2236788" y="4772025"/>
          <p14:tracePt t="109811" x="2257425" y="4779963"/>
          <p14:tracePt t="109829" x="2314575" y="4794250"/>
          <p14:tracePt t="109845" x="2336800" y="4794250"/>
          <p14:tracePt t="109861" x="2343150" y="4800600"/>
          <p14:tracePt t="109927" x="2343150" y="4808538"/>
          <p14:tracePt t="109933" x="2343150" y="4814888"/>
          <p14:tracePt t="109945" x="2343150" y="4822825"/>
          <p14:tracePt t="109962" x="2343150" y="4829175"/>
          <p14:tracePt t="110121" x="2336800" y="4829175"/>
          <p14:tracePt t="110145" x="2357438" y="4829175"/>
          <p14:tracePt t="110153" x="2393950" y="4829175"/>
          <p14:tracePt t="110162" x="2443163" y="4829175"/>
          <p14:tracePt t="110179" x="2508250" y="4829175"/>
          <p14:tracePt t="110196" x="2536825" y="4829175"/>
          <p14:tracePt t="110905" x="2528888" y="4829175"/>
          <p14:tracePt t="110959" x="2522538" y="4829175"/>
          <p14:tracePt t="110974" x="2514600" y="4829175"/>
          <p14:tracePt t="110981" x="2508250" y="4829175"/>
          <p14:tracePt t="110996" x="2493963" y="4829175"/>
          <p14:tracePt t="111005" x="2479675" y="4829175"/>
          <p14:tracePt t="111014" x="2471738" y="4829175"/>
          <p14:tracePt t="111031" x="2428875" y="4829175"/>
          <p14:tracePt t="111048" x="2386013" y="4829175"/>
          <p14:tracePt t="111064" x="2286000" y="4837113"/>
          <p14:tracePt t="111068" x="2236788" y="4829175"/>
          <p14:tracePt t="111081" x="2185988" y="4822825"/>
          <p14:tracePt t="111098" x="2079625" y="4808538"/>
          <p14:tracePt t="111115" x="2014538" y="4800600"/>
          <p14:tracePt t="111132" x="1993900" y="4800600"/>
          <p14:tracePt t="111148" x="1979613" y="4800600"/>
          <p14:tracePt t="111165" x="1971675" y="4800600"/>
          <p14:tracePt t="111239" x="1957388" y="4800600"/>
          <p14:tracePt t="111247" x="1951038" y="4800600"/>
          <p14:tracePt t="111254" x="1943100" y="4800600"/>
          <p14:tracePt t="111265" x="1936750" y="4794250"/>
          <p14:tracePt t="111282" x="1928813" y="4794250"/>
          <p14:tracePt t="111434" x="1928813" y="4786313"/>
          <p14:tracePt t="111519" x="1928813" y="4779963"/>
          <p14:tracePt t="111552" x="1914525" y="4779963"/>
          <p14:tracePt t="111560" x="1900238" y="4779963"/>
          <p14:tracePt t="111565" x="1885950" y="4779963"/>
          <p14:tracePt t="111583" x="1871663" y="4772025"/>
          <p14:tracePt t="111599" x="1843088" y="4765675"/>
          <p14:tracePt t="111616" x="1800225" y="4765675"/>
          <p14:tracePt t="111633" x="1785938" y="4765675"/>
          <p14:tracePt t="111650" x="1751013" y="4765675"/>
          <p14:tracePt t="111667" x="1708150" y="4772025"/>
          <p14:tracePt t="111683" x="1685925" y="4779963"/>
          <p14:tracePt t="111700" x="1671638" y="4786313"/>
          <p14:tracePt t="111717" x="1657350" y="4794250"/>
          <p14:tracePt t="111733" x="1636713" y="4800600"/>
          <p14:tracePt t="111749" x="1614488" y="4808538"/>
          <p14:tracePt t="111766" x="1600200" y="4814888"/>
          <p14:tracePt t="111800" x="1593850" y="4822825"/>
          <p14:tracePt t="111839" x="1585913" y="4829175"/>
          <p14:tracePt t="111934" x="1593850" y="4837113"/>
          <p14:tracePt t="111943" x="1614488" y="4843463"/>
          <p14:tracePt t="111950" x="1643063" y="4851400"/>
          <p14:tracePt t="111967" x="1708150" y="4865688"/>
          <p14:tracePt t="111984" x="1800225" y="4894263"/>
          <p14:tracePt t="112000" x="1879600" y="4914900"/>
          <p14:tracePt t="112017" x="1951038" y="4951413"/>
          <p14:tracePt t="112034" x="1985963" y="4979988"/>
          <p14:tracePt t="112038" x="2000250" y="4979988"/>
          <p14:tracePt t="112050" x="2014538" y="5022850"/>
          <p14:tracePt t="112067" x="2057400" y="5122863"/>
          <p14:tracePt t="112084" x="2093913" y="5194300"/>
          <p14:tracePt t="112101" x="2108200" y="5229225"/>
          <p14:tracePt t="112118" x="2128838" y="5251450"/>
          <p14:tracePt t="112134" x="2136775" y="5272088"/>
          <p14:tracePt t="112151" x="2151063" y="5294313"/>
          <p14:tracePt t="112167" x="2165350" y="5343525"/>
          <p14:tracePt t="112184" x="2179638" y="5372100"/>
          <p14:tracePt t="112201" x="2193925" y="5394325"/>
          <p14:tracePt t="112218" x="2208213" y="5408613"/>
          <p14:tracePt t="112235" x="2228850" y="5437188"/>
          <p14:tracePt t="112251" x="2271713" y="5472113"/>
          <p14:tracePt t="112267" x="2300288" y="5529263"/>
          <p14:tracePt t="112268" x="2328863" y="5557838"/>
          <p14:tracePt t="112285" x="2371725" y="5614988"/>
          <p14:tracePt t="112301" x="2414588" y="5651500"/>
          <p14:tracePt t="112318" x="2451100" y="5672138"/>
          <p14:tracePt t="112335" x="2500313" y="5700713"/>
          <p14:tracePt t="112351" x="2557463" y="5757863"/>
          <p14:tracePt t="112368" x="2651125" y="5794375"/>
          <p14:tracePt t="112385" x="2722563" y="5829300"/>
          <p14:tracePt t="112401" x="2814638" y="5851525"/>
          <p14:tracePt t="112418" x="2886075" y="5872163"/>
          <p14:tracePt t="112537" x="2886075" y="5880100"/>
          <p14:tracePt t="112559" x="2879725" y="5880100"/>
          <p14:tracePt t="112567" x="2879725" y="5886450"/>
          <p14:tracePt t="112575" x="2871788" y="5886450"/>
          <p14:tracePt t="112585" x="2865438" y="5894388"/>
          <p14:tracePt t="112602" x="2836863" y="5908675"/>
          <p14:tracePt t="112618" x="2786063" y="5937250"/>
          <p14:tracePt t="112635" x="2757488" y="5951538"/>
          <p14:tracePt t="112652" x="2743200" y="5957888"/>
          <p14:tracePt t="112691" x="2736850" y="5957888"/>
          <p14:tracePt t="112703" x="2722563" y="5965825"/>
          <p14:tracePt t="112719" x="2686050" y="5965825"/>
          <p14:tracePt t="112736" x="2622550" y="5965825"/>
          <p14:tracePt t="112753" x="2536825" y="5943600"/>
          <p14:tracePt t="112769" x="2500313" y="5943600"/>
          <p14:tracePt t="112887" x="2493963" y="5943600"/>
          <p14:tracePt t="112895" x="2486025" y="5943600"/>
          <p14:tracePt t="112902" x="2479675" y="5943600"/>
          <p14:tracePt t="112919" x="2457450" y="5943600"/>
          <p14:tracePt t="112936" x="2443163" y="5943600"/>
          <p14:tracePt t="112952" x="2428875" y="5943600"/>
          <p14:tracePt t="112970" x="2422525" y="5943600"/>
          <p14:tracePt t="113028" x="2414588" y="5943600"/>
          <p14:tracePt t="113035" x="2408238" y="5943600"/>
          <p14:tracePt t="113044" x="2386013" y="5943600"/>
          <p14:tracePt t="113053" x="2357438" y="5943600"/>
          <p14:tracePt t="113069" x="2293938" y="5943600"/>
          <p14:tracePt t="113086" x="2228850" y="5943600"/>
          <p14:tracePt t="113103" x="2165350" y="5943600"/>
          <p14:tracePt t="113121" x="2128838" y="5943600"/>
          <p14:tracePt t="113137" x="2122488" y="5943600"/>
          <p14:tracePt t="113153" x="2108200" y="5943600"/>
          <p14:tracePt t="113170" x="2100263" y="5937250"/>
          <p14:tracePt t="113186" x="2093913" y="5929313"/>
          <p14:tracePt t="113203" x="2043113" y="5900738"/>
          <p14:tracePt t="113220" x="1985963" y="5872163"/>
          <p14:tracePt t="113237" x="1936750" y="5837238"/>
          <p14:tracePt t="113253" x="1914525" y="5837238"/>
          <p14:tracePt t="113488" x="1922463" y="5837238"/>
          <p14:tracePt t="113581" x="1928813" y="5843588"/>
          <p14:tracePt t="113589" x="1928813" y="5857875"/>
          <p14:tracePt t="113597" x="1928813" y="5872163"/>
          <p14:tracePt t="113606" x="1936750" y="5880100"/>
          <p14:tracePt t="113622" x="1936750" y="5886450"/>
          <p14:tracePt t="113645" x="1936750" y="5894388"/>
          <p14:tracePt t="113675" x="1928813" y="5894388"/>
          <p14:tracePt t="113683" x="1928813" y="5908675"/>
          <p14:tracePt t="113691" x="1922463" y="5915025"/>
          <p14:tracePt t="113705" x="1914525" y="5922963"/>
          <p14:tracePt t="113721" x="1908175" y="5937250"/>
          <p14:tracePt t="113738" x="1893888" y="5943600"/>
          <p14:tracePt t="113755" x="1885950" y="5957888"/>
          <p14:tracePt t="113772" x="1879600" y="5957888"/>
          <p14:tracePt t="113789" x="1865313" y="5957888"/>
          <p14:tracePt t="113805" x="1857375" y="5957888"/>
          <p14:tracePt t="113822" x="1851025" y="5957888"/>
          <p14:tracePt t="113838" x="1843088" y="5957888"/>
          <p14:tracePt t="113855" x="1843088" y="5965825"/>
          <p14:tracePt t="113933" x="1851025" y="5965825"/>
          <p14:tracePt t="113943" x="1871663" y="5980113"/>
          <p14:tracePt t="113949" x="1885950" y="5980113"/>
          <p14:tracePt t="113957" x="1900238" y="5980113"/>
          <p14:tracePt t="113972" x="1928813" y="5986463"/>
          <p14:tracePt t="113989" x="2057400" y="6022975"/>
          <p14:tracePt t="114005" x="2193925" y="6051550"/>
          <p14:tracePt t="114022" x="2351088" y="6072188"/>
          <p14:tracePt t="114039" x="2451100" y="6072188"/>
          <p14:tracePt t="114055" x="2579688" y="6080125"/>
          <p14:tracePt t="114072" x="2651125" y="6086475"/>
          <p14:tracePt t="114089" x="2708275" y="6086475"/>
          <p14:tracePt t="114106" x="2757488" y="6086475"/>
          <p14:tracePt t="114122" x="2828925" y="6100763"/>
          <p14:tracePt t="114140" x="2879725" y="6100763"/>
          <p14:tracePt t="114156" x="2936875" y="6100763"/>
          <p14:tracePt t="114172" x="3022600" y="6094413"/>
          <p14:tracePt t="114189" x="3108325" y="6086475"/>
          <p14:tracePt t="114206" x="3208338" y="6080125"/>
          <p14:tracePt t="114208" x="3257550" y="6080125"/>
          <p14:tracePt t="114222" x="3351213" y="6080125"/>
          <p14:tracePt t="114239" x="3465513" y="6094413"/>
          <p14:tracePt t="114256" x="3557588" y="6108700"/>
          <p14:tracePt t="114273" x="3671888" y="6129338"/>
          <p14:tracePt t="114289" x="3779838" y="6143625"/>
          <p14:tracePt t="114306" x="3851275" y="6143625"/>
          <p14:tracePt t="114323" x="4008438" y="6151563"/>
          <p14:tracePt t="114340" x="4071938" y="6143625"/>
          <p14:tracePt t="114356" x="4165600" y="6143625"/>
          <p14:tracePt t="114373" x="4279900" y="6122988"/>
          <p14:tracePt t="114389" x="4379913" y="6115050"/>
          <p14:tracePt t="114406" x="4500563" y="6094413"/>
          <p14:tracePt t="114424" x="4608513" y="6080125"/>
          <p14:tracePt t="114440" x="4714875" y="6086475"/>
          <p14:tracePt t="114441" x="4765675" y="6086475"/>
          <p14:tracePt t="114457" x="4822825" y="6086475"/>
          <p14:tracePt t="114473" x="4951413" y="6086475"/>
          <p14:tracePt t="114490" x="5000625" y="6072188"/>
          <p14:tracePt t="114506" x="5065713" y="6022975"/>
          <p14:tracePt t="114523" x="5086350" y="5994400"/>
          <p14:tracePt t="114540" x="5094288" y="5972175"/>
          <p14:tracePt t="114558" x="5094288" y="5965825"/>
          <p14:tracePt t="114605" x="5094288" y="5957888"/>
          <p14:tracePt t="114613" x="5080000" y="5957888"/>
          <p14:tracePt t="114623" x="5057775" y="5957888"/>
          <p14:tracePt t="114640" x="5008563" y="5972175"/>
          <p14:tracePt t="114657" x="4908550" y="5994400"/>
          <p14:tracePt t="114674" x="4765675" y="6000750"/>
          <p14:tracePt t="114677" x="4679950" y="6015038"/>
          <p14:tracePt t="114691" x="4471988" y="6029325"/>
          <p14:tracePt t="114707" x="4265613" y="6051550"/>
          <p14:tracePt t="114723" x="4022725" y="6043613"/>
          <p14:tracePt t="114740" x="3800475" y="6051550"/>
          <p14:tracePt t="114757" x="3608388" y="6057900"/>
          <p14:tracePt t="114774" x="3443288" y="6057900"/>
          <p14:tracePt t="114790" x="3271838" y="6057900"/>
          <p14:tracePt t="114807" x="3079750" y="6057900"/>
          <p14:tracePt t="114824" x="2800350" y="6037263"/>
          <p14:tracePt t="114842" x="2651125" y="6029325"/>
          <p14:tracePt t="114859" x="2565400" y="6029325"/>
          <p14:tracePt t="114874" x="2436813" y="6015038"/>
          <p14:tracePt t="114892" x="2379663" y="6000750"/>
          <p14:tracePt t="114908" x="2336800" y="6000750"/>
          <p14:tracePt t="114910" x="2328863" y="6000750"/>
          <p14:tracePt t="114925" x="2293938" y="6000750"/>
          <p14:tracePt t="114941" x="2257425" y="5980113"/>
          <p14:tracePt t="114958" x="2236788" y="5965825"/>
          <p14:tracePt t="114974" x="2179638" y="5929313"/>
          <p14:tracePt t="114992" x="2136775" y="5900738"/>
          <p14:tracePt t="115008" x="2093913" y="5857875"/>
          <p14:tracePt t="115024" x="2028825" y="5822950"/>
          <p14:tracePt t="115041" x="1965325" y="5780088"/>
          <p14:tracePt t="115058" x="1900238" y="5743575"/>
          <p14:tracePt t="115074" x="1885950" y="5722938"/>
          <p14:tracePt t="115091" x="1879600" y="5694363"/>
          <p14:tracePt t="115108" x="1879600" y="5580063"/>
          <p14:tracePt t="115125" x="1885950" y="5429250"/>
          <p14:tracePt t="115142" x="1900238" y="5337175"/>
          <p14:tracePt t="115159" x="1908175" y="5294313"/>
          <p14:tracePt t="115175" x="1908175" y="5280025"/>
          <p14:tracePt t="115191" x="1914525" y="5251450"/>
          <p14:tracePt t="115208" x="1914525" y="5229225"/>
          <p14:tracePt t="115225" x="1914525" y="5137150"/>
          <p14:tracePt t="115242" x="1914525" y="5057775"/>
          <p14:tracePt t="115258" x="1914525" y="4979988"/>
          <p14:tracePt t="115276" x="1914525" y="4943475"/>
          <p14:tracePt t="115293" x="1922463" y="4922838"/>
          <p14:tracePt t="115309" x="1922463" y="4914900"/>
          <p14:tracePt t="115326" x="1936750" y="4908550"/>
          <p14:tracePt t="115342" x="1951038" y="4894263"/>
          <p14:tracePt t="115358" x="1965325" y="4872038"/>
          <p14:tracePt t="115375" x="1979613" y="4851400"/>
          <p14:tracePt t="115392" x="1985963" y="4851400"/>
          <p14:tracePt t="115457" x="1993900" y="4851400"/>
          <p14:tracePt t="115465" x="2000250" y="4872038"/>
          <p14:tracePt t="115475" x="2000250" y="4879975"/>
          <p14:tracePt t="115492" x="2008188" y="4908550"/>
          <p14:tracePt t="115509" x="2014538" y="4929188"/>
          <p14:tracePt t="115525" x="2022475" y="4972050"/>
          <p14:tracePt t="115543" x="2036763" y="5037138"/>
          <p14:tracePt t="115560" x="2065338" y="5129213"/>
          <p14:tracePt t="115576" x="2100263" y="5200650"/>
          <p14:tracePt t="115592" x="2114550" y="5294313"/>
          <p14:tracePt t="115609" x="2122488" y="5337175"/>
          <p14:tracePt t="115626" x="2136775" y="5372100"/>
          <p14:tracePt t="115643" x="2136775" y="5437188"/>
          <p14:tracePt t="115660" x="2136775" y="5500688"/>
          <p14:tracePt t="115676" x="2128838" y="5565775"/>
          <p14:tracePt t="115693" x="2128838" y="5614988"/>
          <p14:tracePt t="115710" x="2128838" y="5672138"/>
          <p14:tracePt t="115726" x="2128838" y="5700713"/>
          <p14:tracePt t="115743" x="2128838" y="5722938"/>
          <p14:tracePt t="115759" x="2128838" y="5737225"/>
          <p14:tracePt t="115777" x="2128838" y="5765800"/>
          <p14:tracePt t="115793" x="2136775" y="5794375"/>
          <p14:tracePt t="115809" x="2136775" y="5808663"/>
          <p14:tracePt t="116057" x="2136775" y="5800725"/>
          <p14:tracePt t="116065" x="2136775" y="5786438"/>
          <p14:tracePt t="116077" x="2136775" y="5772150"/>
          <p14:tracePt t="116094" x="2122488" y="5737225"/>
          <p14:tracePt t="116111" x="2108200" y="5715000"/>
          <p14:tracePt t="116129" x="2093913" y="5665788"/>
          <p14:tracePt t="116144" x="2071688" y="5629275"/>
          <p14:tracePt t="116160" x="2065338" y="5586413"/>
          <p14:tracePt t="116177" x="2051050" y="5557838"/>
          <p14:tracePt t="116194" x="2051050" y="5522913"/>
          <p14:tracePt t="116211" x="2028825" y="5465763"/>
          <p14:tracePt t="116227" x="2014538" y="5380038"/>
          <p14:tracePt t="116245" x="1979613" y="5243513"/>
          <p14:tracePt t="116261" x="1971675" y="5229225"/>
          <p14:tracePt t="116278" x="1965325" y="5214938"/>
          <p14:tracePt t="116294" x="1965325" y="5208588"/>
          <p14:tracePt t="116328" x="1965325" y="5200650"/>
          <p14:tracePt t="116344" x="1965325" y="5194300"/>
          <p14:tracePt t="116361" x="1965325" y="5180013"/>
          <p14:tracePt t="116378" x="1965325" y="5157788"/>
          <p14:tracePt t="116394" x="1965325" y="5129213"/>
          <p14:tracePt t="116411" x="1965325" y="5114925"/>
          <p14:tracePt t="116428" x="1965325" y="5108575"/>
          <p14:tracePt t="116445" x="1965325" y="5094288"/>
          <p14:tracePt t="116535" x="1971675" y="5094288"/>
          <p14:tracePt t="116550" x="1979613" y="5094288"/>
          <p14:tracePt t="116699" x="1985963" y="5094288"/>
          <p14:tracePt t="116715" x="1985963" y="5100638"/>
          <p14:tracePt t="116724" x="1993900" y="5114925"/>
          <p14:tracePt t="116730" x="2000250" y="5114925"/>
          <p14:tracePt t="116746" x="2000250" y="5122863"/>
          <p14:tracePt t="116901" x="2000250" y="5129213"/>
          <p14:tracePt t="116909" x="2000250" y="5137150"/>
          <p14:tracePt t="116917" x="2000250" y="5143500"/>
          <p14:tracePt t="116929" x="2008188" y="5151438"/>
          <p14:tracePt t="116945" x="2008188" y="5157788"/>
          <p14:tracePt t="116966" x="2008188" y="5165725"/>
          <p14:tracePt t="117057" x="2008188" y="5172075"/>
          <p14:tracePt t="117130" x="2008188" y="5180013"/>
          <p14:tracePt t="117167" x="2000250" y="5186363"/>
          <p14:tracePt t="117184" x="1993900" y="5186363"/>
          <p14:tracePt t="117213" x="1985963" y="5186363"/>
          <p14:tracePt t="117229" x="1985963" y="5194300"/>
          <p14:tracePt t="117277" x="1985963" y="5200650"/>
          <p14:tracePt t="117293" x="1979613" y="5200650"/>
          <p14:tracePt t="117302" x="1979613" y="5208588"/>
          <p14:tracePt t="117316" x="1971675" y="5214938"/>
          <p14:tracePt t="117330" x="1971675" y="5222875"/>
          <p14:tracePt t="117347" x="1957388" y="5229225"/>
          <p14:tracePt t="117426" x="1951038" y="5229225"/>
          <p14:tracePt t="117463" x="1943100" y="5237163"/>
          <p14:tracePt t="117488" x="1936750" y="5237163"/>
          <p14:tracePt t="117520" x="1928813" y="5237163"/>
          <p14:tracePt t="117535" x="1928813" y="5243513"/>
          <p14:tracePt t="117565" x="1922463" y="5243513"/>
          <p14:tracePt t="117582" x="1908175" y="5243513"/>
          <p14:tracePt t="117589" x="1893888" y="5243513"/>
          <p14:tracePt t="117621" x="1885950" y="5243513"/>
          <p14:tracePt t="117635" x="1879600" y="5243513"/>
          <p14:tracePt t="117706" x="1871663" y="5243513"/>
          <p14:tracePt t="117722" x="1865313" y="5243513"/>
          <p14:tracePt t="117738" x="1857375" y="5243513"/>
          <p14:tracePt t="117745" x="1851025" y="5243513"/>
          <p14:tracePt t="117754" x="1843088" y="5243513"/>
          <p14:tracePt t="117769" x="1836738" y="5243513"/>
          <p14:tracePt t="117933" x="1836738" y="5237163"/>
          <p14:tracePt t="117950" x="1836738" y="5229225"/>
          <p14:tracePt t="117963" x="1836738" y="5214938"/>
          <p14:tracePt t="117971" x="1836738" y="5208588"/>
          <p14:tracePt t="117988" x="1836738" y="5200650"/>
          <p14:tracePt t="117999" x="1836738" y="5194300"/>
          <p14:tracePt t="118016" x="1836738" y="5186363"/>
          <p14:tracePt t="118032" x="1843088" y="5172075"/>
          <p14:tracePt t="118049" x="1851025" y="5151438"/>
          <p14:tracePt t="118067" x="1851025" y="5137150"/>
          <p14:tracePt t="118082" x="1851025" y="5129213"/>
          <p14:tracePt t="118099" x="1851025" y="5122863"/>
          <p14:tracePt t="118115" x="1851025" y="5114925"/>
          <p14:tracePt t="118132" x="1851025" y="5108575"/>
          <p14:tracePt t="118150" x="1851025" y="5100638"/>
          <p14:tracePt t="118165" x="1851025" y="5094288"/>
          <p14:tracePt t="118183" x="1851025" y="5086350"/>
          <p14:tracePt t="118199" x="1857375" y="5080000"/>
          <p14:tracePt t="118216" x="1857375" y="5072063"/>
          <p14:tracePt t="118232" x="1857375" y="5065713"/>
          <p14:tracePt t="118249" x="1857375" y="5051425"/>
          <p14:tracePt t="118265" x="1865313" y="5043488"/>
          <p14:tracePt t="118282" x="1865313" y="5037138"/>
          <p14:tracePt t="118299" x="1865313" y="5029200"/>
          <p14:tracePt t="118356" x="1871663" y="5022850"/>
          <p14:tracePt t="118364" x="1879600" y="5022850"/>
          <p14:tracePt t="118386" x="1885950" y="5014913"/>
          <p14:tracePt t="118464" x="1893888" y="5014913"/>
          <p14:tracePt t="118488" x="1908175" y="5014913"/>
          <p14:tracePt t="118505" x="1922463" y="5014913"/>
          <p14:tracePt t="118511" x="1936750" y="5014913"/>
          <p14:tracePt t="118521" x="1943100" y="5014913"/>
          <p14:tracePt t="118532" x="1951038" y="5014913"/>
          <p14:tracePt t="118550" x="1971675" y="5008563"/>
          <p14:tracePt t="118566" x="1985963" y="5008563"/>
          <p14:tracePt t="118584" x="2014538" y="5008563"/>
          <p14:tracePt t="118600" x="2022475" y="5008563"/>
          <p14:tracePt t="118617" x="2028825" y="5000625"/>
          <p14:tracePt t="118634" x="2043113" y="5000625"/>
          <p14:tracePt t="118667" x="2051050" y="4994275"/>
          <p14:tracePt t="118683" x="2065338" y="4994275"/>
          <p14:tracePt t="118700" x="2071688" y="4994275"/>
          <p14:tracePt t="118717" x="2085975" y="4994275"/>
          <p14:tracePt t="118750" x="2093913" y="4994275"/>
          <p14:tracePt t="118776" x="2100263" y="4994275"/>
          <p14:tracePt t="118788" x="2108200" y="4994275"/>
          <p14:tracePt t="118800" x="2114550" y="4994275"/>
          <p14:tracePt t="118832" x="2114550" y="5000625"/>
          <p14:tracePt t="118840" x="2122488" y="5000625"/>
          <p14:tracePt t="118850" x="2122488" y="5008563"/>
          <p14:tracePt t="118868" x="2128838" y="5029200"/>
          <p14:tracePt t="118884" x="2128838" y="5037138"/>
          <p14:tracePt t="118900" x="2143125" y="5065713"/>
          <p14:tracePt t="118934" x="2151063" y="5080000"/>
          <p14:tracePt t="118967" x="2157413" y="5086350"/>
          <p14:tracePt t="118984" x="2157413" y="5100638"/>
          <p14:tracePt t="119000" x="2157413" y="5114925"/>
          <p14:tracePt t="119003" x="2157413" y="5122863"/>
          <p14:tracePt t="119018" x="2157413" y="5129213"/>
          <p14:tracePt t="119034" x="2157413" y="5157788"/>
          <p14:tracePt t="119051" x="2157413" y="5186363"/>
          <p14:tracePt t="119067" x="2165350" y="5208588"/>
          <p14:tracePt t="119085" x="2165350" y="5222875"/>
          <p14:tracePt t="119101" x="2165350" y="5229225"/>
          <p14:tracePt t="119118" x="2165350" y="5243513"/>
          <p14:tracePt t="119135" x="2165350" y="5265738"/>
          <p14:tracePt t="119154" x="2165350" y="5272088"/>
          <p14:tracePt t="119168" x="2165350" y="5280025"/>
          <p14:tracePt t="119184" x="2157413" y="5286375"/>
          <p14:tracePt t="119214" x="2151063" y="5286375"/>
          <p14:tracePt t="119238" x="2143125" y="5294313"/>
          <p14:tracePt t="119245" x="2136775" y="5294313"/>
          <p14:tracePt t="119254" x="2128838" y="5294313"/>
          <p14:tracePt t="119272" x="2122488" y="5300663"/>
          <p14:tracePt t="119285" x="2114550" y="5300663"/>
          <p14:tracePt t="119302" x="2108200" y="5300663"/>
          <p14:tracePt t="119318" x="2100263" y="5300663"/>
          <p14:tracePt t="119335" x="2093913" y="5308600"/>
          <p14:tracePt t="119356" x="2085975" y="5308600"/>
          <p14:tracePt t="119368" x="2079625" y="5308600"/>
          <p14:tracePt t="119385" x="2051050" y="5308600"/>
          <p14:tracePt t="119402" x="2022475" y="5308600"/>
          <p14:tracePt t="119418" x="2000250" y="5308600"/>
          <p14:tracePt t="119436" x="1979613" y="5308600"/>
          <p14:tracePt t="119452" x="1971675" y="5308600"/>
          <p14:tracePt t="119469" x="1957388" y="5308600"/>
          <p14:tracePt t="119485" x="1936750" y="5300663"/>
          <p14:tracePt t="119502" x="1914525" y="5294313"/>
          <p14:tracePt t="119505" x="1900238" y="5286375"/>
          <p14:tracePt t="119519" x="1885950" y="5272088"/>
          <p14:tracePt t="119535" x="1857375" y="5251450"/>
          <p14:tracePt t="119552" x="1843088" y="5243513"/>
          <p14:tracePt t="119569" x="1828800" y="5237163"/>
          <p14:tracePt t="119586" x="1828800" y="5214938"/>
          <p14:tracePt t="119602" x="1828800" y="5208588"/>
          <p14:tracePt t="119619" x="1822450" y="5194300"/>
          <p14:tracePt t="119637" x="1822450" y="5180013"/>
          <p14:tracePt t="119653" x="1814513" y="5165725"/>
          <p14:tracePt t="119670" x="1814513" y="5143500"/>
          <p14:tracePt t="119686" x="1814513" y="5100638"/>
          <p14:tracePt t="119702" x="1814513" y="5072063"/>
          <p14:tracePt t="119719" x="1814513" y="5057775"/>
          <p14:tracePt t="119737" x="1814513" y="5043488"/>
          <p14:tracePt t="119755" x="1814513" y="5037138"/>
          <p14:tracePt t="119778" x="1822450" y="5029200"/>
          <p14:tracePt t="119791" x="1822450" y="5022850"/>
          <p14:tracePt t="119807" x="1828800" y="5014913"/>
          <p14:tracePt t="119820" x="1836738" y="5008563"/>
          <p14:tracePt t="119836" x="1843088" y="5000625"/>
          <p14:tracePt t="119853" x="1851025" y="4994275"/>
          <p14:tracePt t="119870" x="1857375" y="4986338"/>
          <p14:tracePt t="119887" x="1865313" y="4986338"/>
          <p14:tracePt t="119903" x="1879600" y="4979988"/>
          <p14:tracePt t="119919" x="1908175" y="4972050"/>
          <p14:tracePt t="119936" x="1928813" y="4972050"/>
          <p14:tracePt t="119953" x="1957388" y="4972050"/>
          <p14:tracePt t="119970" x="1965325" y="4972050"/>
          <p14:tracePt t="119972" x="1979613" y="4972050"/>
          <p14:tracePt t="119986" x="1985963" y="4972050"/>
          <p14:tracePt t="120003" x="2000250" y="4972050"/>
          <p14:tracePt t="120020" x="2008188" y="4972050"/>
          <p14:tracePt t="120037" x="2022475" y="4972050"/>
          <p14:tracePt t="120053" x="2036763" y="4972050"/>
          <p14:tracePt t="120070" x="2043113" y="4972050"/>
          <p14:tracePt t="120087" x="2051050" y="4972050"/>
          <p14:tracePt t="120103" x="2057400" y="4972050"/>
          <p14:tracePt t="120120" x="2065338" y="4979988"/>
          <p14:tracePt t="120137" x="2085975" y="5000625"/>
          <p14:tracePt t="120153" x="2100263" y="5000625"/>
          <p14:tracePt t="120170" x="2122488" y="5022850"/>
          <p14:tracePt t="120187" x="2122488" y="5029200"/>
          <p14:tracePt t="120204" x="2128838" y="5037138"/>
          <p14:tracePt t="120221" x="2136775" y="5043488"/>
          <p14:tracePt t="120237" x="2136775" y="5051425"/>
          <p14:tracePt t="120254" x="2151063" y="5065713"/>
          <p14:tracePt t="120270" x="2157413" y="5072063"/>
          <p14:tracePt t="120287" x="2157413" y="5094288"/>
          <p14:tracePt t="120304" x="2165350" y="5100638"/>
          <p14:tracePt t="120321" x="2165350" y="5108575"/>
          <p14:tracePt t="120337" x="2165350" y="5114925"/>
          <p14:tracePt t="120354" x="2165350" y="5122863"/>
          <p14:tracePt t="120371" x="2165350" y="5129213"/>
          <p14:tracePt t="120692" x="2165350" y="5137150"/>
          <p14:tracePt t="120699" x="2165350" y="5143500"/>
          <p14:tracePt t="120708" x="2165350" y="5151438"/>
          <p14:tracePt t="120722" x="2143125" y="5186363"/>
          <p14:tracePt t="120739" x="2114550" y="5222875"/>
          <p14:tracePt t="120756" x="2085975" y="5251450"/>
          <p14:tracePt t="120771" x="2079625" y="5294313"/>
          <p14:tracePt t="120789" x="2065338" y="5308600"/>
          <p14:tracePt t="120805" x="2065338" y="5314950"/>
          <p14:tracePt t="120822" x="2051050" y="5337175"/>
          <p14:tracePt t="120824" x="2036763" y="5351463"/>
          <p14:tracePt t="120838" x="2022475" y="5408613"/>
          <p14:tracePt t="120855" x="2022475" y="5480050"/>
          <p14:tracePt t="120872" x="2022475" y="5557838"/>
          <p14:tracePt t="120890" x="2022475" y="5594350"/>
          <p14:tracePt t="120905" x="2022475" y="5614988"/>
          <p14:tracePt t="120922" x="2022475" y="5622925"/>
          <p14:tracePt t="120956" x="2022475" y="5637213"/>
          <p14:tracePt t="120972" x="2014538" y="5657850"/>
          <p14:tracePt t="120989" x="2014538" y="5686425"/>
          <p14:tracePt t="121006" x="2000250" y="5708650"/>
          <p14:tracePt t="121022" x="1993900" y="5722938"/>
          <p14:tracePt t="121039" x="1993900" y="5737225"/>
          <p14:tracePt t="121083" x="1993900" y="5743575"/>
          <p14:tracePt t="121099" x="1993900" y="5751513"/>
          <p14:tracePt t="121105" x="1985963" y="5751513"/>
          <p14:tracePt t="121112" x="1985963" y="5757863"/>
          <p14:tracePt t="121122" x="1985963" y="5765800"/>
          <p14:tracePt t="121139" x="1985963" y="5772150"/>
          <p14:tracePt t="121239" x="1985963" y="5786438"/>
          <p14:tracePt t="121254" x="1979613" y="5794375"/>
          <p14:tracePt t="121270" x="1979613" y="5800725"/>
          <p14:tracePt t="121348" x="1971675" y="5800725"/>
          <p14:tracePt t="121353" x="1971675" y="5808663"/>
          <p14:tracePt t="121362" x="1965325" y="5808663"/>
          <p14:tracePt t="121373" x="1965325" y="5815013"/>
          <p14:tracePt t="121390" x="1951038" y="5829300"/>
          <p14:tracePt t="121407" x="1943100" y="5837238"/>
          <p14:tracePt t="121423" x="1928813" y="5837238"/>
          <p14:tracePt t="121427" x="1928813" y="5843588"/>
          <p14:tracePt t="121598" x="1936750" y="5843588"/>
          <p14:tracePt t="121604" x="1951038" y="5843588"/>
          <p14:tracePt t="121612" x="1965325" y="5843588"/>
          <p14:tracePt t="121624" x="1979613" y="5843588"/>
          <p14:tracePt t="121641" x="2000250" y="5843588"/>
          <p14:tracePt t="121657" x="2028825" y="5843588"/>
          <p14:tracePt t="121675" x="2051050" y="5843588"/>
          <p14:tracePt t="121691" x="2079625" y="5843588"/>
          <p14:tracePt t="121707" x="2122488" y="5851525"/>
          <p14:tracePt t="121724" x="2157413" y="5857875"/>
          <p14:tracePt t="121741" x="2214563" y="5865813"/>
          <p14:tracePt t="121757" x="2271713" y="5865813"/>
          <p14:tracePt t="121775" x="2343150" y="5872163"/>
          <p14:tracePt t="121791" x="2414588" y="5886450"/>
          <p14:tracePt t="121809" x="2528888" y="5894388"/>
          <p14:tracePt t="121824" x="2614613" y="5915025"/>
          <p14:tracePt t="121841" x="2722563" y="5922963"/>
          <p14:tracePt t="121858" x="2822575" y="5922963"/>
          <p14:tracePt t="121874" x="2894013" y="5922963"/>
          <p14:tracePt t="121878" x="2922588" y="5922963"/>
          <p14:tracePt t="121893" x="2971800" y="5922963"/>
          <p14:tracePt t="121925" x="2979738" y="5922963"/>
          <p14:tracePt t="122151" x="2965450" y="5922963"/>
          <p14:tracePt t="122162" x="2943225" y="5922963"/>
          <p14:tracePt t="122167" x="2914650" y="5922963"/>
          <p14:tracePt t="122178" x="2871788" y="5922963"/>
          <p14:tracePt t="122192" x="2786063" y="5922963"/>
          <p14:tracePt t="122208" x="2686050" y="5915025"/>
          <p14:tracePt t="122225" x="2579688" y="5894388"/>
          <p14:tracePt t="122242" x="2508250" y="5865813"/>
          <p14:tracePt t="122259" x="2436813" y="5829300"/>
          <p14:tracePt t="122276" x="2386013" y="5794375"/>
          <p14:tracePt t="122292" x="2265363" y="5722938"/>
          <p14:tracePt t="122309" x="2208213" y="5657850"/>
          <p14:tracePt t="122327" x="2171700" y="5614988"/>
          <p14:tracePt t="122343" x="2143125" y="5543550"/>
          <p14:tracePt t="122359" x="2136775" y="5500688"/>
          <p14:tracePt t="122376" x="2128838" y="5465763"/>
          <p14:tracePt t="122393" x="2122488" y="5414963"/>
          <p14:tracePt t="122409" x="2114550" y="5386388"/>
          <p14:tracePt t="122426" x="2093913" y="5343525"/>
          <p14:tracePt t="122442" x="2071688" y="5272088"/>
          <p14:tracePt t="122459" x="2051050" y="5229225"/>
          <p14:tracePt t="122477" x="2028825" y="5186363"/>
          <p14:tracePt t="122493" x="2014538" y="5180013"/>
          <p14:tracePt t="122509" x="2014538" y="5165725"/>
          <p14:tracePt t="122526" x="2014538" y="5129213"/>
          <p14:tracePt t="122543" x="2014538" y="5094288"/>
          <p14:tracePt t="122560" x="2022475" y="5072063"/>
          <p14:tracePt t="122576" x="2028825" y="5051425"/>
          <p14:tracePt t="122593" x="2028825" y="5043488"/>
          <p14:tracePt t="124316" x="2028825" y="5037138"/>
          <p14:tracePt t="124324" x="2028825" y="5029200"/>
          <p14:tracePt t="124378" x="2028825" y="5022850"/>
          <p14:tracePt t="125252" x="2028825" y="4986338"/>
          <p14:tracePt t="125260" x="2028825" y="4929188"/>
          <p14:tracePt t="125270" x="2028825" y="4857750"/>
          <p14:tracePt t="125283" x="2014538" y="4729163"/>
          <p14:tracePt t="125300" x="2008188" y="4700588"/>
          <p14:tracePt t="125316" x="2000250" y="4700588"/>
          <p14:tracePt t="125333" x="1993900" y="4694238"/>
          <p14:tracePt t="125350" x="1985963" y="4679950"/>
          <p14:tracePt t="125366" x="1971675" y="4672013"/>
          <p14:tracePt t="125383" x="1971675" y="4657725"/>
          <p14:tracePt t="125400" x="1965325" y="4657725"/>
          <p14:tracePt t="125416" x="1951038" y="4643438"/>
          <p14:tracePt t="125440" x="1951038" y="4637088"/>
          <p14:tracePt t="125455" x="1951038" y="4629150"/>
          <p14:tracePt t="125558" x="1951038" y="4651375"/>
          <p14:tracePt t="125566" x="1957388" y="4665663"/>
          <p14:tracePt t="125573" x="1971675" y="4686300"/>
          <p14:tracePt t="125583" x="1971675" y="4714875"/>
          <p14:tracePt t="125600" x="1971675" y="4757738"/>
          <p14:tracePt t="125618" x="1971675" y="4800600"/>
          <p14:tracePt t="125634" x="1971675" y="4857750"/>
          <p14:tracePt t="125634" x="1971675" y="4886325"/>
          <p14:tracePt t="125651" x="1971675" y="4957763"/>
          <p14:tracePt t="125667" x="1971675" y="5008563"/>
          <p14:tracePt t="125684" x="1971675" y="5029200"/>
          <p14:tracePt t="125700" x="1971675" y="5051425"/>
          <p14:tracePt t="125717" x="1979613" y="5065713"/>
          <p14:tracePt t="125734" x="1979613" y="5072063"/>
          <p14:tracePt t="125737" x="1979613" y="5080000"/>
          <p14:tracePt t="125750" x="1985963" y="5080000"/>
          <p14:tracePt t="126337" x="1985963" y="5086350"/>
          <p14:tracePt t="126347" x="1985963" y="5094288"/>
          <p14:tracePt t="126354" x="1985963" y="5108575"/>
          <p14:tracePt t="126369" x="1985963" y="5143500"/>
          <p14:tracePt t="126385" x="1985963" y="5172075"/>
          <p14:tracePt t="126403" x="1985963" y="5200650"/>
          <p14:tracePt t="126419" x="1985963" y="5214938"/>
          <p14:tracePt t="126436" x="1985963" y="5243513"/>
          <p14:tracePt t="126441" x="1985963" y="5257800"/>
          <p14:tracePt t="126452" x="1985963" y="5286375"/>
          <p14:tracePt t="126470" x="1985963" y="5351463"/>
          <p14:tracePt t="126486" x="1985963" y="5372100"/>
          <p14:tracePt t="126503" x="1985963" y="5429250"/>
          <p14:tracePt t="126519" x="1993900" y="5472113"/>
          <p14:tracePt t="126536" x="1993900" y="5522913"/>
          <p14:tracePt t="126552" x="1993900" y="5572125"/>
          <p14:tracePt t="126570" x="1993900" y="5594350"/>
          <p14:tracePt t="126587" x="1993900" y="5622925"/>
          <p14:tracePt t="126603" x="1993900" y="5657850"/>
          <p14:tracePt t="126621" x="1993900" y="5680075"/>
          <p14:tracePt t="126636" x="1985963" y="5715000"/>
          <p14:tracePt t="126653" x="1979613" y="5757863"/>
          <p14:tracePt t="126670" x="1979613" y="5780088"/>
          <p14:tracePt t="126686" x="1971675" y="5794375"/>
          <p14:tracePt t="126785" x="1971675" y="5800725"/>
          <p14:tracePt t="126801" x="1971675" y="5808663"/>
          <p14:tracePt t="126816" x="1971675" y="5822950"/>
          <p14:tracePt t="126830" x="1971675" y="5829300"/>
          <p14:tracePt t="126845" x="1979613" y="5829300"/>
          <p14:tracePt t="126854" x="1979613" y="5837238"/>
          <p14:tracePt t="126870" x="1985963" y="5837238"/>
          <p14:tracePt t="126886" x="2014538" y="5837238"/>
          <p14:tracePt t="126905" x="2079625" y="5837238"/>
          <p14:tracePt t="126920" x="2143125" y="5837238"/>
          <p14:tracePt t="126937" x="2236788" y="5837238"/>
          <p14:tracePt t="126941" x="2279650" y="5837238"/>
          <p14:tracePt t="126953" x="2322513" y="5837238"/>
          <p14:tracePt t="126971" x="2436813" y="5837238"/>
          <p14:tracePt t="126987" x="2486025" y="5837238"/>
          <p14:tracePt t="127004" x="2557463" y="5843588"/>
          <p14:tracePt t="127020" x="2636838" y="5843588"/>
          <p14:tracePt t="127037" x="2671763" y="5837238"/>
          <p14:tracePt t="127055" x="2722563" y="5837238"/>
          <p14:tracePt t="127071" x="2771775" y="5837238"/>
          <p14:tracePt t="127088" x="2871788" y="5837238"/>
          <p14:tracePt t="127104" x="2894013" y="5837238"/>
          <p14:tracePt t="127121" x="2971800" y="5829300"/>
          <p14:tracePt t="127137" x="3065463" y="5815013"/>
          <p14:tracePt t="127154" x="3114675" y="5808663"/>
          <p14:tracePt t="127170" x="3165475" y="5808663"/>
          <p14:tracePt t="127189" x="3251200" y="5800725"/>
          <p14:tracePt t="127205" x="3314700" y="5808663"/>
          <p14:tracePt t="127221" x="3343275" y="5808663"/>
          <p14:tracePt t="127238" x="3386138" y="5808663"/>
          <p14:tracePt t="127254" x="3408363" y="5808663"/>
          <p14:tracePt t="127271" x="3436938" y="5800725"/>
          <p14:tracePt t="127288" x="3486150" y="5786438"/>
          <p14:tracePt t="127304" x="3536950" y="5780088"/>
          <p14:tracePt t="127321" x="3608388" y="5765800"/>
          <p14:tracePt t="127338" x="3665538" y="5751513"/>
          <p14:tracePt t="127355" x="3714750" y="5751513"/>
          <p14:tracePt t="127371" x="3765550" y="5751513"/>
          <p14:tracePt t="127388" x="3822700" y="5751513"/>
          <p14:tracePt t="127404" x="3857625" y="5751513"/>
          <p14:tracePt t="127423" x="3922713" y="5751513"/>
          <p14:tracePt t="127439" x="4022725" y="5743575"/>
          <p14:tracePt t="127455" x="4065588" y="5737225"/>
          <p14:tracePt t="127472" x="4137025" y="5737225"/>
          <p14:tracePt t="127488" x="4194175" y="5737225"/>
          <p14:tracePt t="127505" x="4251325" y="5743575"/>
          <p14:tracePt t="127521" x="4294188" y="5743575"/>
          <p14:tracePt t="127539" x="4357688" y="5751513"/>
          <p14:tracePt t="127555" x="4408488" y="5765800"/>
          <p14:tracePt t="127572" x="4522788" y="5780088"/>
          <p14:tracePt t="127588" x="4565650" y="5800725"/>
          <p14:tracePt t="127605" x="4657725" y="5808663"/>
          <p14:tracePt t="127622" x="4714875" y="5815013"/>
          <p14:tracePt t="127639" x="4808538" y="5829300"/>
          <p14:tracePt t="127656" x="4857750" y="5837238"/>
          <p14:tracePt t="127673" x="4914900" y="5837238"/>
          <p14:tracePt t="127689" x="4994275" y="5843588"/>
          <p14:tracePt t="127705" x="5080000" y="5857875"/>
          <p14:tracePt t="127722" x="5157788" y="5880100"/>
          <p14:tracePt t="127739" x="5265738" y="5880100"/>
          <p14:tracePt t="127755" x="5329238" y="5900738"/>
          <p14:tracePt t="127773" x="5443538" y="5908675"/>
          <p14:tracePt t="127789" x="5537200" y="5915025"/>
          <p14:tracePt t="127806" x="5651500" y="5915025"/>
          <p14:tracePt t="127822" x="5765800" y="5929313"/>
          <p14:tracePt t="127839" x="5851525" y="5937250"/>
          <p14:tracePt t="127856" x="5957888" y="5937250"/>
          <p14:tracePt t="127872" x="6037263" y="5937250"/>
          <p14:tracePt t="127889" x="6108700" y="5957888"/>
          <p14:tracePt t="127908" x="6265863" y="5957888"/>
          <p14:tracePt t="127923" x="6351588" y="5957888"/>
          <p14:tracePt t="127939" x="6451600" y="5922963"/>
          <p14:tracePt t="127956" x="6529388" y="5915025"/>
          <p14:tracePt t="127973" x="6580188" y="5908675"/>
          <p14:tracePt t="127990" x="6643688" y="5908675"/>
          <p14:tracePt t="128006" x="6680200" y="5908675"/>
          <p14:tracePt t="128023" x="6708775" y="5908675"/>
          <p14:tracePt t="128026" x="6715125" y="5908675"/>
          <p14:tracePt t="128039" x="6723063" y="5908675"/>
          <p14:tracePt t="128057" x="6729413" y="5908675"/>
          <p14:tracePt t="129370" x="6700838" y="5908675"/>
          <p14:tracePt t="129380" x="6657975" y="5908675"/>
          <p14:tracePt t="129385" x="6586538" y="5908675"/>
          <p14:tracePt t="129395" x="6529388" y="5908675"/>
          <p14:tracePt t="129410" x="6365875" y="5886450"/>
          <p14:tracePt t="129426" x="6165850" y="5872163"/>
          <p14:tracePt t="129443" x="5872163" y="5857875"/>
          <p14:tracePt t="129447" x="5737225" y="5857875"/>
          <p14:tracePt t="129459" x="5557838" y="5851525"/>
          <p14:tracePt t="129479" x="5014913" y="5765800"/>
          <p14:tracePt t="129494" x="4557713" y="5729288"/>
          <p14:tracePt t="129510" x="4229100" y="5700713"/>
          <p14:tracePt t="129527" x="3957638" y="5672138"/>
          <p14:tracePt t="129543" x="3629025" y="5614988"/>
          <p14:tracePt t="129562" x="3414713" y="5565775"/>
          <p14:tracePt t="129577" x="3236913" y="5543550"/>
          <p14:tracePt t="129593" x="3051175" y="5508625"/>
          <p14:tracePt t="129597" x="3014663" y="5508625"/>
          <p14:tracePt t="129610" x="2936875" y="5494338"/>
          <p14:tracePt t="129627" x="2771775" y="5486400"/>
          <p14:tracePt t="129644" x="2657475" y="5465763"/>
          <p14:tracePt t="129660" x="2571750" y="5451475"/>
          <p14:tracePt t="129677" x="2471738" y="5414963"/>
          <p14:tracePt t="129694" x="2393950" y="5394325"/>
          <p14:tracePt t="129710" x="2286000" y="5365750"/>
          <p14:tracePt t="129727" x="2151063" y="5314950"/>
          <p14:tracePt t="129744" x="2079625" y="5286375"/>
          <p14:tracePt t="129762" x="2008188" y="5237163"/>
          <p14:tracePt t="129778" x="1922463" y="5194300"/>
          <p14:tracePt t="129794" x="1836738" y="5143500"/>
          <p14:tracePt t="129811" x="1765300" y="5100638"/>
          <p14:tracePt t="129829" x="1728788" y="5072063"/>
          <p14:tracePt t="129844" x="1714500" y="5057775"/>
          <p14:tracePt t="129861" x="1685925" y="4986338"/>
          <p14:tracePt t="129878" x="1685925" y="4951413"/>
          <p14:tracePt t="129894" x="1679575" y="4937125"/>
          <p14:tracePt t="129928" x="1671638" y="4929188"/>
          <p14:tracePt t="129971" x="1671638" y="4922838"/>
          <p14:tracePt t="129978" x="1671638" y="4908550"/>
          <p14:tracePt t="129986" x="1671638" y="4886325"/>
          <p14:tracePt t="129994" x="1671638" y="4872038"/>
          <p14:tracePt t="130011" x="1671638" y="4851400"/>
          <p14:tracePt t="130028" x="1671638" y="4843463"/>
          <p14:tracePt t="130061" x="1671638" y="4837113"/>
          <p14:tracePt t="130105" x="1671638" y="4829175"/>
          <p14:tracePt t="130128" x="1671638" y="4822825"/>
          <p14:tracePt t="130159" x="1671638" y="4814888"/>
          <p14:tracePt t="130165" x="1671638" y="4808538"/>
          <p14:tracePt t="130182" x="1671638" y="4794250"/>
          <p14:tracePt t="130198" x="1671638" y="4786313"/>
          <p14:tracePt t="130221" x="1671638" y="4779963"/>
          <p14:tracePt t="130228" x="1679575" y="4779963"/>
          <p14:tracePt t="130337" x="1685925" y="4779963"/>
          <p14:tracePt t="130377" x="1693863" y="4779963"/>
          <p14:tracePt t="130431" x="1700213" y="4779963"/>
          <p14:tracePt t="130449" x="1708150" y="4786313"/>
          <p14:tracePt t="130457" x="1714500" y="4786313"/>
          <p14:tracePt t="130465" x="1736725" y="4800600"/>
          <p14:tracePt t="130479" x="1785938" y="4822825"/>
          <p14:tracePt t="130496" x="1843088" y="4851400"/>
          <p14:tracePt t="130512" x="1885950" y="4851400"/>
          <p14:tracePt t="130529" x="1971675" y="4851400"/>
          <p14:tracePt t="130546" x="2028825" y="4851400"/>
          <p14:tracePt t="130562" x="2108200" y="4857750"/>
          <p14:tracePt t="130565" x="2122488" y="4857750"/>
          <p14:tracePt t="130579" x="2179638" y="4894263"/>
          <p14:tracePt t="130596" x="2236788" y="4908550"/>
          <p14:tracePt t="130612" x="2308225" y="4937125"/>
          <p14:tracePt t="130629" x="2371725" y="4957763"/>
          <p14:tracePt t="130646" x="2443163" y="4979988"/>
          <p14:tracePt t="130662" x="2543175" y="5008563"/>
          <p14:tracePt t="130680" x="2636838" y="5037138"/>
          <p14:tracePt t="130697" x="2743200" y="5072063"/>
          <p14:tracePt t="130712" x="2814638" y="5086350"/>
          <p14:tracePt t="130730" x="2871788" y="5100638"/>
          <p14:tracePt t="130746" x="2900363" y="5100638"/>
          <p14:tracePt t="130763" x="2928938" y="5114925"/>
          <p14:tracePt t="130780" x="2957513" y="5114925"/>
          <p14:tracePt t="130796" x="2994025" y="5122863"/>
          <p14:tracePt t="130813" x="3036888" y="5129213"/>
          <p14:tracePt t="130830" x="3051175" y="5137150"/>
          <p14:tracePt t="130846" x="3057525" y="5137150"/>
          <p14:tracePt t="130863" x="3065463" y="5143500"/>
          <p14:tracePt t="130880" x="3079750" y="5143500"/>
          <p14:tracePt t="130897" x="3086100" y="5143500"/>
          <p14:tracePt t="130899" x="3094038" y="5143500"/>
          <p14:tracePt t="130913" x="3100388" y="5151438"/>
          <p14:tracePt t="130931" x="3136900" y="5157788"/>
          <p14:tracePt t="130947" x="3157538" y="5157788"/>
          <p14:tracePt t="130964" x="3165475" y="5165725"/>
          <p14:tracePt t="130980" x="3179763" y="5165725"/>
          <p14:tracePt t="130997" x="3179763" y="5172075"/>
          <p14:tracePt t="135057" x="3171825" y="5172075"/>
          <p14:tracePt t="135072" x="3165475" y="5172075"/>
          <p14:tracePt t="135135" x="3157538" y="5172075"/>
          <p14:tracePt t="137114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단순 연결 리스트</a:t>
            </a:r>
            <a:r>
              <a:rPr lang="en-US" altLang="ko-KR" dirty="0"/>
              <a:t>(singly linked list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원형 </a:t>
            </a:r>
            <a:r>
              <a:rPr lang="ko-KR" altLang="en-US" dirty="0"/>
              <a:t>연결 리스트</a:t>
            </a:r>
            <a:r>
              <a:rPr lang="en-US" altLang="ko-KR" dirty="0"/>
              <a:t>(circular linked list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이중 </a:t>
            </a:r>
            <a:r>
              <a:rPr lang="ko-KR" altLang="en-US" dirty="0"/>
              <a:t>연결 리스트</a:t>
            </a:r>
            <a:r>
              <a:rPr lang="en-US" altLang="ko-KR" dirty="0"/>
              <a:t>(doubly linked list)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연결 리스트의 종류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0" y="1943835"/>
            <a:ext cx="7953375" cy="628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85" y="3203975"/>
            <a:ext cx="7324725" cy="102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07" y="4734145"/>
            <a:ext cx="83058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6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08"/>
    </mc:Choice>
    <mc:Fallback xmlns="">
      <p:transition spd="slow" advTm="8640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326" x="6908800" y="4065588"/>
          <p14:tracePt t="7678" x="6908800" y="4051300"/>
          <p14:tracePt t="7684" x="6900863" y="4037013"/>
          <p14:tracePt t="7696" x="6900863" y="4014788"/>
          <p14:tracePt t="7713" x="6894513" y="3986213"/>
          <p14:tracePt t="7731" x="6880225" y="3943350"/>
          <p14:tracePt t="7747" x="6829425" y="3879850"/>
          <p14:tracePt t="7763" x="6815138" y="3822700"/>
          <p14:tracePt t="7781" x="6780213" y="3786188"/>
          <p14:tracePt t="7797" x="6757988" y="3743325"/>
          <p14:tracePt t="7814" x="6737350" y="3722688"/>
          <p14:tracePt t="7830" x="6715125" y="3708400"/>
          <p14:tracePt t="7847" x="6680200" y="3665538"/>
          <p14:tracePt t="7863" x="6657975" y="3651250"/>
          <p14:tracePt t="7881" x="6623050" y="3622675"/>
          <p14:tracePt t="7897" x="6594475" y="3579813"/>
          <p14:tracePt t="7914" x="6565900" y="3551238"/>
          <p14:tracePt t="7931" x="6523038" y="3522663"/>
          <p14:tracePt t="7947" x="6443663" y="3486150"/>
          <p14:tracePt t="7964" x="6380163" y="3451225"/>
          <p14:tracePt t="7981" x="6251575" y="3308350"/>
          <p14:tracePt t="7997" x="6200775" y="3271838"/>
          <p14:tracePt t="8014" x="6129338" y="3194050"/>
          <p14:tracePt t="8031" x="6037263" y="3128963"/>
          <p14:tracePt t="8047" x="5943600" y="3086100"/>
          <p14:tracePt t="8065" x="5851525" y="3008313"/>
          <p14:tracePt t="8081" x="5794375" y="2971800"/>
          <p14:tracePt t="8098" x="5729288" y="2943225"/>
          <p14:tracePt t="8114" x="5594350" y="2879725"/>
          <p14:tracePt t="8131" x="5508625" y="2843213"/>
          <p14:tracePt t="8148" x="5437188" y="2800350"/>
          <p14:tracePt t="8165" x="5394325" y="2765425"/>
          <p14:tracePt t="8181" x="5365750" y="2743200"/>
          <p14:tracePt t="8198" x="5294313" y="2714625"/>
          <p14:tracePt t="8215" x="5251450" y="2700338"/>
          <p14:tracePt t="8232" x="5229225" y="2693988"/>
          <p14:tracePt t="8248" x="5194300" y="2679700"/>
          <p14:tracePt t="8264" x="5157788" y="2657475"/>
          <p14:tracePt t="8281" x="5151438" y="2657475"/>
          <p14:tracePt t="8298" x="5137150" y="2643188"/>
          <p14:tracePt t="8315" x="5129213" y="2636838"/>
          <p14:tracePt t="8349" x="5114925" y="2636838"/>
          <p14:tracePt t="8382" x="5114925" y="2622550"/>
          <p14:tracePt t="8398" x="5108575" y="2622550"/>
          <p14:tracePt t="8415" x="5094288" y="2614613"/>
          <p14:tracePt t="8432" x="5065713" y="2600325"/>
          <p14:tracePt t="8451" x="5051425" y="2586038"/>
          <p14:tracePt t="8465" x="5029200" y="2571750"/>
          <p14:tracePt t="8481" x="5022850" y="2565400"/>
          <p14:tracePt t="8498" x="5000625" y="2551113"/>
          <p14:tracePt t="8515" x="4986338" y="2543175"/>
          <p14:tracePt t="8532" x="4972050" y="2536825"/>
          <p14:tracePt t="8549" x="4914900" y="2508250"/>
          <p14:tracePt t="8553" x="4894263" y="2508250"/>
          <p14:tracePt t="8565" x="4865688" y="2500313"/>
          <p14:tracePt t="8582" x="4808538" y="2493963"/>
          <p14:tracePt t="8599" x="4708525" y="2471738"/>
          <p14:tracePt t="8615" x="4665663" y="2465388"/>
          <p14:tracePt t="8633" x="4600575" y="2436813"/>
          <p14:tracePt t="8649" x="4543425" y="2414588"/>
          <p14:tracePt t="8666" x="4500563" y="2386013"/>
          <p14:tracePt t="8682" x="4422775" y="2357438"/>
          <p14:tracePt t="8699" x="4379913" y="2343150"/>
          <p14:tracePt t="8716" x="4343400" y="2322513"/>
          <p14:tracePt t="8733" x="4308475" y="2308225"/>
          <p14:tracePt t="8750" x="4286250" y="2308225"/>
          <p14:tracePt t="8766" x="4265613" y="2300288"/>
          <p14:tracePt t="8783" x="4237038" y="2300288"/>
          <p14:tracePt t="8800" x="4214813" y="2286000"/>
          <p14:tracePt t="8816" x="4186238" y="2271713"/>
          <p14:tracePt t="8820" x="4171950" y="2271713"/>
          <p14:tracePt t="8833" x="4122738" y="2271713"/>
          <p14:tracePt t="8850" x="4100513" y="2265363"/>
          <p14:tracePt t="8866" x="4057650" y="2243138"/>
          <p14:tracePt t="8883" x="4029075" y="2228850"/>
          <p14:tracePt t="8900" x="3979863" y="2214563"/>
          <p14:tracePt t="8917" x="3937000" y="2214563"/>
          <p14:tracePt t="8933" x="3922713" y="2208213"/>
          <p14:tracePt t="8950" x="3843338" y="2200275"/>
          <p14:tracePt t="8967" x="3800475" y="2193925"/>
          <p14:tracePt t="8983" x="3765550" y="2193925"/>
          <p14:tracePt t="9000" x="3765550" y="2185988"/>
          <p14:tracePt t="9017" x="3729038" y="2185988"/>
          <p14:tracePt t="9034" x="3708400" y="2185988"/>
          <p14:tracePt t="9050" x="3679825" y="2185988"/>
          <p14:tracePt t="9051" x="3657600" y="2179638"/>
          <p14:tracePt t="9067" x="3629025" y="2179638"/>
          <p14:tracePt t="9083" x="3571875" y="2171700"/>
          <p14:tracePt t="9100" x="3529013" y="2157413"/>
          <p14:tracePt t="9117" x="3479800" y="2157413"/>
          <p14:tracePt t="9133" x="3436938" y="2157413"/>
          <p14:tracePt t="9150" x="3400425" y="2157413"/>
          <p14:tracePt t="9167" x="3379788" y="2157413"/>
          <p14:tracePt t="9232" x="3371850" y="2165350"/>
          <p14:tracePt t="9287" x="3365500" y="2165350"/>
          <p14:tracePt t="9310" x="3357563" y="2165350"/>
          <p14:tracePt t="9333" x="3351213" y="2165350"/>
          <p14:tracePt t="9355" x="3336925" y="2165350"/>
          <p14:tracePt t="9576" x="3336925" y="2171700"/>
          <p14:tracePt t="9605" x="3343275" y="2171700"/>
          <p14:tracePt t="9622" x="3351213" y="2179638"/>
          <p14:tracePt t="9770" x="3357563" y="2185988"/>
          <p14:tracePt t="9778" x="3365500" y="2185988"/>
          <p14:tracePt t="9786" x="3371850" y="2185988"/>
          <p14:tracePt t="9802" x="3379788" y="2185988"/>
          <p14:tracePt t="9818" x="3386138" y="2185988"/>
          <p14:tracePt t="9835" x="3394075" y="2193925"/>
          <p14:tracePt t="9852" x="3400425" y="2193925"/>
          <p14:tracePt t="9869" x="3408363" y="2200275"/>
          <p14:tracePt t="9885" x="3422650" y="2200275"/>
          <p14:tracePt t="9903" x="3443288" y="2222500"/>
          <p14:tracePt t="9919" x="3451225" y="2228850"/>
          <p14:tracePt t="9936" x="3457575" y="2236788"/>
          <p14:tracePt t="10106" x="3465513" y="2236788"/>
          <p14:tracePt t="10114" x="3471863" y="2236788"/>
          <p14:tracePt t="10122" x="3479800" y="2236788"/>
          <p14:tracePt t="10140" x="3486150" y="2236788"/>
          <p14:tracePt t="10153" x="3500438" y="2236788"/>
          <p14:tracePt t="10170" x="3500438" y="2228850"/>
          <p14:tracePt t="10186" x="3500438" y="2222500"/>
          <p14:tracePt t="10334" x="3500438" y="2214563"/>
          <p14:tracePt t="10340" x="3500438" y="2208213"/>
          <p14:tracePt t="10353" x="3500438" y="2200275"/>
          <p14:tracePt t="10370" x="3486150" y="2193925"/>
          <p14:tracePt t="10404" x="3486150" y="2185988"/>
          <p14:tracePt t="10420" x="3479800" y="2185988"/>
          <p14:tracePt t="10437" x="3471863" y="2185988"/>
          <p14:tracePt t="10454" x="3451225" y="2179638"/>
          <p14:tracePt t="10470" x="3436938" y="2171700"/>
          <p14:tracePt t="10856" x="3443288" y="2171700"/>
          <p14:tracePt t="10864" x="3465513" y="2171700"/>
          <p14:tracePt t="10874" x="3486150" y="2171700"/>
          <p14:tracePt t="10888" x="3586163" y="2165350"/>
          <p14:tracePt t="10904" x="3671888" y="2165350"/>
          <p14:tracePt t="10921" x="3714750" y="2165350"/>
          <p14:tracePt t="10938" x="3771900" y="2151063"/>
          <p14:tracePt t="10954" x="3794125" y="2143125"/>
          <p14:tracePt t="10971" x="3800475" y="2143125"/>
          <p14:tracePt t="11044" x="3836988" y="2143125"/>
          <p14:tracePt t="11052" x="3900488" y="2143125"/>
          <p14:tracePt t="11060" x="3979863" y="2143125"/>
          <p14:tracePt t="11071" x="4043363" y="2143125"/>
          <p14:tracePt t="11088" x="4186238" y="2151063"/>
          <p14:tracePt t="11105" x="4237038" y="2151063"/>
          <p14:tracePt t="11122" x="4294188" y="2165350"/>
          <p14:tracePt t="11139" x="4300538" y="2165350"/>
          <p14:tracePt t="11155" x="4329113" y="2171700"/>
          <p14:tracePt t="11172" x="4337050" y="2171700"/>
          <p14:tracePt t="11189" x="4365625" y="2171700"/>
          <p14:tracePt t="11206" x="4408488" y="2171700"/>
          <p14:tracePt t="11222" x="4457700" y="2171700"/>
          <p14:tracePt t="11239" x="4594225" y="2171700"/>
          <p14:tracePt t="11255" x="4679950" y="2179638"/>
          <p14:tracePt t="11272" x="4772025" y="2185988"/>
          <p14:tracePt t="11289" x="4865688" y="2193925"/>
          <p14:tracePt t="11305" x="4951413" y="2214563"/>
          <p14:tracePt t="11322" x="5065713" y="2236788"/>
          <p14:tracePt t="11339" x="5194300" y="2265363"/>
          <p14:tracePt t="11355" x="5308600" y="2300288"/>
          <p14:tracePt t="11372" x="5429250" y="2308225"/>
          <p14:tracePt t="11389" x="5537200" y="2336800"/>
          <p14:tracePt t="11405" x="5629275" y="2343150"/>
          <p14:tracePt t="11422" x="5737225" y="2357438"/>
          <p14:tracePt t="11439" x="5837238" y="2386013"/>
          <p14:tracePt t="11458" x="5929313" y="2400300"/>
          <p14:tracePt t="11473" x="6008688" y="2414588"/>
          <p14:tracePt t="11490" x="6086475" y="2422525"/>
          <p14:tracePt t="11506" x="6165850" y="2422525"/>
          <p14:tracePt t="11523" x="6200775" y="2436813"/>
          <p14:tracePt t="11540" x="6265863" y="2451100"/>
          <p14:tracePt t="11556" x="6315075" y="2471738"/>
          <p14:tracePt t="11573" x="6408738" y="2493963"/>
          <p14:tracePt t="11589" x="6437313" y="2500313"/>
          <p14:tracePt t="11606" x="6472238" y="2514600"/>
          <p14:tracePt t="11623" x="6500813" y="2528888"/>
          <p14:tracePt t="11640" x="6508750" y="2528888"/>
          <p14:tracePt t="11656" x="6508750" y="2536825"/>
          <p14:tracePt t="11673" x="6508750" y="2551113"/>
          <p14:tracePt t="11690" x="6508750" y="2565400"/>
          <p14:tracePt t="11706" x="6508750" y="2571750"/>
          <p14:tracePt t="11725" x="6500813" y="2579688"/>
          <p14:tracePt t="11740" x="6486525" y="2586038"/>
          <p14:tracePt t="11756" x="6472238" y="2608263"/>
          <p14:tracePt t="11773" x="6451600" y="2622550"/>
          <p14:tracePt t="11790" x="6429375" y="2636838"/>
          <p14:tracePt t="11807" x="6423025" y="2665413"/>
          <p14:tracePt t="11823" x="6415088" y="2679700"/>
          <p14:tracePt t="11840" x="6408738" y="2686050"/>
          <p14:tracePt t="11920" x="6400800" y="2686050"/>
          <p14:tracePt t="11951" x="6400800" y="2693988"/>
          <p14:tracePt t="12052" x="6394450" y="2693988"/>
          <p14:tracePt t="12068" x="6394450" y="2700338"/>
          <p14:tracePt t="12073" x="6386513" y="2700338"/>
          <p14:tracePt t="12083" x="6380163" y="2700338"/>
          <p14:tracePt t="12105" x="6372225" y="2700338"/>
          <p14:tracePt t="12114" x="6365875" y="2700338"/>
          <p14:tracePt t="12124" x="6351588" y="2700338"/>
          <p14:tracePt t="12141" x="6337300" y="2700338"/>
          <p14:tracePt t="12158" x="6315075" y="2700338"/>
          <p14:tracePt t="12175" x="6208713" y="2693988"/>
          <p14:tracePt t="12191" x="6172200" y="2693988"/>
          <p14:tracePt t="12208" x="6129338" y="2693988"/>
          <p14:tracePt t="12225" x="6108700" y="2693988"/>
          <p14:tracePt t="12242" x="6094413" y="2693988"/>
          <p14:tracePt t="12258" x="6080125" y="2693988"/>
          <p14:tracePt t="12275" x="6072188" y="2686050"/>
          <p14:tracePt t="12292" x="6065838" y="2686050"/>
          <p14:tracePt t="12308" x="6057900" y="2686050"/>
          <p14:tracePt t="12404" x="6051550" y="2686050"/>
          <p14:tracePt t="12528" x="6043613" y="2686050"/>
          <p14:tracePt t="12715" x="6037263" y="2686050"/>
          <p14:tracePt t="12731" x="6029325" y="2686050"/>
          <p14:tracePt t="12739" x="6022975" y="2686050"/>
          <p14:tracePt t="12754" x="6015038" y="2686050"/>
          <p14:tracePt t="12771" x="6008688" y="2693988"/>
          <p14:tracePt t="12779" x="6000750" y="2700338"/>
          <p14:tracePt t="12793" x="5972175" y="2714625"/>
          <p14:tracePt t="12809" x="5937250" y="2786063"/>
          <p14:tracePt t="12826" x="5872163" y="2871788"/>
          <p14:tracePt t="12842" x="5780088" y="2957513"/>
          <p14:tracePt t="12859" x="5694363" y="3051175"/>
          <p14:tracePt t="12876" x="5594350" y="3108325"/>
          <p14:tracePt t="12893" x="5514975" y="3165475"/>
          <p14:tracePt t="12910" x="5414963" y="3186113"/>
          <p14:tracePt t="12926" x="5372100" y="3208338"/>
          <p14:tracePt t="12943" x="5337175" y="3228975"/>
          <p14:tracePt t="12960" x="5294313" y="3236913"/>
          <p14:tracePt t="12976" x="5214938" y="3265488"/>
          <p14:tracePt t="12993" x="5143500" y="3294063"/>
          <p14:tracePt t="13010" x="5065713" y="3308350"/>
          <p14:tracePt t="13029" x="4943475" y="3322638"/>
          <p14:tracePt t="13043" x="4857750" y="3336925"/>
          <p14:tracePt t="13060" x="4714875" y="3351213"/>
          <p14:tracePt t="13076" x="4622800" y="3365500"/>
          <p14:tracePt t="13093" x="4494213" y="3371850"/>
          <p14:tracePt t="13110" x="4371975" y="3371850"/>
          <p14:tracePt t="13127" x="4251325" y="3371850"/>
          <p14:tracePt t="13143" x="4137025" y="3371850"/>
          <p14:tracePt t="13145" x="4043363" y="3379788"/>
          <p14:tracePt t="13160" x="3908425" y="3394075"/>
          <p14:tracePt t="13177" x="3743325" y="3394075"/>
          <p14:tracePt t="13194" x="3600450" y="3394075"/>
          <p14:tracePt t="13210" x="3508375" y="3386138"/>
          <p14:tracePt t="13227" x="3357563" y="3365500"/>
          <p14:tracePt t="13243" x="3279775" y="3343275"/>
          <p14:tracePt t="13261" x="3108325" y="3294063"/>
          <p14:tracePt t="13277" x="3036888" y="3279775"/>
          <p14:tracePt t="13294" x="2957513" y="3279775"/>
          <p14:tracePt t="13311" x="2886075" y="3279775"/>
          <p14:tracePt t="13328" x="2808288" y="3279775"/>
          <p14:tracePt t="13344" x="2743200" y="3279775"/>
          <p14:tracePt t="13361" x="2693988" y="3279775"/>
          <p14:tracePt t="13377" x="2651125" y="3279775"/>
          <p14:tracePt t="13394" x="2614613" y="3279775"/>
          <p14:tracePt t="13396" x="2600325" y="3271838"/>
          <p14:tracePt t="13411" x="2536825" y="3271838"/>
          <p14:tracePt t="13427" x="2486025" y="3271838"/>
          <p14:tracePt t="13444" x="2436813" y="3271838"/>
          <p14:tracePt t="13461" x="2351088" y="3265488"/>
          <p14:tracePt t="13477" x="2251075" y="3228975"/>
          <p14:tracePt t="13495" x="2093913" y="3208338"/>
          <p14:tracePt t="13511" x="2014538" y="3208338"/>
          <p14:tracePt t="13528" x="1965325" y="3186113"/>
          <p14:tracePt t="13544" x="1922463" y="3186113"/>
          <p14:tracePt t="13561" x="1879600" y="3186113"/>
          <p14:tracePt t="13578" x="1822450" y="3186113"/>
          <p14:tracePt t="13596" x="1779588" y="3194050"/>
          <p14:tracePt t="13597" x="1757363" y="3200400"/>
          <p14:tracePt t="13611" x="1722438" y="3200400"/>
          <p14:tracePt t="13628" x="1679575" y="3200400"/>
          <p14:tracePt t="13645" x="1628775" y="3208338"/>
          <p14:tracePt t="13699" x="1622425" y="3208338"/>
          <p14:tracePt t="13910" x="1628775" y="3208338"/>
          <p14:tracePt t="13918" x="1636713" y="3208338"/>
          <p14:tracePt t="13933" x="1651000" y="3208338"/>
          <p14:tracePt t="13945" x="1665288" y="3214688"/>
          <p14:tracePt t="13962" x="1693863" y="3214688"/>
          <p14:tracePt t="13979" x="1743075" y="3228975"/>
          <p14:tracePt t="13995" x="1771650" y="3228975"/>
          <p14:tracePt t="14012" x="1808163" y="3228975"/>
          <p14:tracePt t="14029" x="1828800" y="3228975"/>
          <p14:tracePt t="14045" x="1843088" y="3236913"/>
          <p14:tracePt t="14062" x="1871663" y="3236913"/>
          <p14:tracePt t="14079" x="1908175" y="3236913"/>
          <p14:tracePt t="14095" x="1993900" y="3251200"/>
          <p14:tracePt t="14112" x="2108200" y="3257550"/>
          <p14:tracePt t="14129" x="2200275" y="3257550"/>
          <p14:tracePt t="14146" x="2257425" y="3257550"/>
          <p14:tracePt t="14162" x="2293938" y="3265488"/>
          <p14:tracePt t="14180" x="2322513" y="3265488"/>
          <p14:tracePt t="14196" x="2351088" y="3265488"/>
          <p14:tracePt t="14213" x="2371725" y="3265488"/>
          <p14:tracePt t="14229" x="2393950" y="3265488"/>
          <p14:tracePt t="14246" x="2479675" y="3257550"/>
          <p14:tracePt t="14263" x="2565400" y="3257550"/>
          <p14:tracePt t="14279" x="2622550" y="3257550"/>
          <p14:tracePt t="14296" x="2665413" y="3265488"/>
          <p14:tracePt t="14313" x="2686050" y="3265488"/>
          <p14:tracePt t="14330" x="2700338" y="3265488"/>
          <p14:tracePt t="14347" x="2736850" y="3265488"/>
          <p14:tracePt t="14365" x="2779713" y="3271838"/>
          <p14:tracePt t="14379" x="2814638" y="3271838"/>
          <p14:tracePt t="14396" x="2871788" y="3271838"/>
          <p14:tracePt t="14413" x="2951163" y="3271838"/>
          <p14:tracePt t="14430" x="3022600" y="3271838"/>
          <p14:tracePt t="14447" x="3100388" y="3279775"/>
          <p14:tracePt t="14463" x="3179763" y="3286125"/>
          <p14:tracePt t="14481" x="3294063" y="3308350"/>
          <p14:tracePt t="14496" x="3357563" y="3314700"/>
          <p14:tracePt t="14513" x="3414713" y="3314700"/>
          <p14:tracePt t="14530" x="3443288" y="3314700"/>
          <p14:tracePt t="14546" x="3471863" y="3314700"/>
          <p14:tracePt t="14563" x="3508375" y="3322638"/>
          <p14:tracePt t="14566" x="3529013" y="3322638"/>
          <p14:tracePt t="14580" x="3543300" y="3322638"/>
          <p14:tracePt t="14597" x="3600450" y="3343275"/>
          <p14:tracePt t="14614" x="3651250" y="3343275"/>
          <p14:tracePt t="14630" x="3694113" y="3343275"/>
          <p14:tracePt t="14647" x="3757613" y="3343275"/>
          <p14:tracePt t="14663" x="3814763" y="3343275"/>
          <p14:tracePt t="14680" x="3843338" y="3343275"/>
          <p14:tracePt t="14697" x="3908425" y="3343275"/>
          <p14:tracePt t="14714" x="3951288" y="3343275"/>
          <p14:tracePt t="14731" x="3994150" y="3336925"/>
          <p14:tracePt t="14747" x="4008438" y="3336925"/>
          <p14:tracePt t="14764" x="4043363" y="3336925"/>
          <p14:tracePt t="14781" x="4079875" y="3336925"/>
          <p14:tracePt t="14798" x="4108450" y="3336925"/>
          <p14:tracePt t="14814" x="4137025" y="3328988"/>
          <p14:tracePt t="14816" x="4157663" y="3328988"/>
          <p14:tracePt t="14831" x="4186238" y="3328988"/>
          <p14:tracePt t="14848" x="4208463" y="3328988"/>
          <p14:tracePt t="14864" x="4229100" y="3328988"/>
          <p14:tracePt t="14881" x="4251325" y="3328988"/>
          <p14:tracePt t="14898" x="4257675" y="3328988"/>
          <p14:tracePt t="14914" x="4271963" y="3328988"/>
          <p14:tracePt t="14931" x="4279900" y="3328988"/>
          <p14:tracePt t="14948" x="4286250" y="3328988"/>
          <p14:tracePt t="15043" x="4286250" y="3336925"/>
          <p14:tracePt t="15051" x="4271963" y="3336925"/>
          <p14:tracePt t="15057" x="4271963" y="3343275"/>
          <p14:tracePt t="15066" x="4271963" y="3351213"/>
          <p14:tracePt t="15081" x="4265613" y="3365500"/>
          <p14:tracePt t="15098" x="4251325" y="3379788"/>
          <p14:tracePt t="15115" x="4214813" y="3400425"/>
          <p14:tracePt t="15131" x="4157663" y="3429000"/>
          <p14:tracePt t="15148" x="4100513" y="3457575"/>
          <p14:tracePt t="15165" x="4029075" y="3479800"/>
          <p14:tracePt t="15168" x="3994150" y="3479800"/>
          <p14:tracePt t="15182" x="3922713" y="3486150"/>
          <p14:tracePt t="15199" x="3779838" y="3494088"/>
          <p14:tracePt t="15216" x="3708400" y="3508375"/>
          <p14:tracePt t="15232" x="3643313" y="3508375"/>
          <p14:tracePt t="15249" x="3614738" y="3522663"/>
          <p14:tracePt t="15265" x="3543300" y="3536950"/>
          <p14:tracePt t="15282" x="3465513" y="3557588"/>
          <p14:tracePt t="15299" x="3357563" y="3557588"/>
          <p14:tracePt t="15315" x="3257550" y="3557588"/>
          <p14:tracePt t="15333" x="3157538" y="3571875"/>
          <p14:tracePt t="15349" x="3094038" y="3571875"/>
          <p14:tracePt t="15366" x="3071813" y="3565525"/>
          <p14:tracePt t="15382" x="3065463" y="3565525"/>
          <p14:tracePt t="15567" x="3079750" y="3565525"/>
          <p14:tracePt t="15573" x="3086100" y="3565525"/>
          <p14:tracePt t="15582" x="3100388" y="3565525"/>
          <p14:tracePt t="15599" x="3122613" y="3557588"/>
          <p14:tracePt t="15616" x="3143250" y="3557588"/>
          <p14:tracePt t="15633" x="3179763" y="3551238"/>
          <p14:tracePt t="15649" x="3194050" y="3551238"/>
          <p14:tracePt t="15667" x="3214688" y="3551238"/>
          <p14:tracePt t="15683" x="3265488" y="3551238"/>
          <p14:tracePt t="15699" x="3308350" y="3551238"/>
          <p14:tracePt t="15716" x="3351213" y="3551238"/>
          <p14:tracePt t="15733" x="3422650" y="3543300"/>
          <p14:tracePt t="15750" x="3471863" y="3543300"/>
          <p14:tracePt t="15767" x="3522663" y="3536950"/>
          <p14:tracePt t="15784" x="3600450" y="3536950"/>
          <p14:tracePt t="15800" x="3651250" y="3543300"/>
          <p14:tracePt t="15816" x="3694113" y="3551238"/>
          <p14:tracePt t="15833" x="3722688" y="3557588"/>
          <p14:tracePt t="15850" x="3771900" y="3557588"/>
          <p14:tracePt t="15867" x="3836988" y="3565525"/>
          <p14:tracePt t="15883" x="3929063" y="3571875"/>
          <p14:tracePt t="15903" x="4037013" y="3579813"/>
          <p14:tracePt t="15917" x="4122738" y="3579813"/>
          <p14:tracePt t="15934" x="4200525" y="3579813"/>
          <p14:tracePt t="15950" x="4308475" y="3579813"/>
          <p14:tracePt t="15967" x="4408488" y="3579813"/>
          <p14:tracePt t="15983" x="4529138" y="3586163"/>
          <p14:tracePt t="16000" x="4637088" y="3600450"/>
          <p14:tracePt t="16017" x="4714875" y="3608388"/>
          <p14:tracePt t="16034" x="4800600" y="3608388"/>
          <p14:tracePt t="16052" x="4951413" y="3608388"/>
          <p14:tracePt t="16067" x="5037138" y="3608388"/>
          <p14:tracePt t="16084" x="5137150" y="3629025"/>
          <p14:tracePt t="16101" x="5251450" y="3622675"/>
          <p14:tracePt t="16117" x="5351463" y="3608388"/>
          <p14:tracePt t="16134" x="5465763" y="3608388"/>
          <p14:tracePt t="16151" x="5608638" y="3614738"/>
          <p14:tracePt t="16167" x="5708650" y="3622675"/>
          <p14:tracePt t="16184" x="5808663" y="3643313"/>
          <p14:tracePt t="16201" x="5872163" y="3643313"/>
          <p14:tracePt t="16218" x="5986463" y="3643313"/>
          <p14:tracePt t="16235" x="6065838" y="3643313"/>
          <p14:tracePt t="16251" x="6137275" y="3643313"/>
          <p14:tracePt t="16253" x="6186488" y="3643313"/>
          <p14:tracePt t="16268" x="6215063" y="3629025"/>
          <p14:tracePt t="16285" x="6408738" y="3622675"/>
          <p14:tracePt t="16301" x="6551613" y="3622675"/>
          <p14:tracePt t="16318" x="6715125" y="3622675"/>
          <p14:tracePt t="16335" x="6886575" y="3622675"/>
          <p14:tracePt t="16352" x="7043738" y="3614738"/>
          <p14:tracePt t="16368" x="7237413" y="3608388"/>
          <p14:tracePt t="16384" x="7380288" y="3600450"/>
          <p14:tracePt t="16401" x="7529513" y="3600450"/>
          <p14:tracePt t="16418" x="7608888" y="3600450"/>
          <p14:tracePt t="16434" x="7708900" y="3600450"/>
          <p14:tracePt t="16451" x="7751763" y="3608388"/>
          <p14:tracePt t="16468" x="7843838" y="3608388"/>
          <p14:tracePt t="16486" x="7908925" y="3594100"/>
          <p14:tracePt t="16501" x="7986713" y="3579813"/>
          <p14:tracePt t="16503" x="8037513" y="3571875"/>
          <p14:tracePt t="16518" x="8086725" y="3571875"/>
          <p14:tracePt t="16535" x="8151813" y="3571875"/>
          <p14:tracePt t="16551" x="8194675" y="3557588"/>
          <p14:tracePt t="16568" x="8215313" y="3557588"/>
          <p14:tracePt t="16585" x="8237538" y="3551238"/>
          <p14:tracePt t="16589" x="8243888" y="3551238"/>
          <p14:tracePt t="16601" x="8258175" y="3551238"/>
          <p14:tracePt t="16622" x="8280400" y="3543300"/>
          <p14:tracePt t="16635" x="8308975" y="3543300"/>
          <p14:tracePt t="16652" x="8315325" y="3543300"/>
          <p14:tracePt t="16669" x="8323263" y="3543300"/>
          <p14:tracePt t="16769" x="8315325" y="3543300"/>
          <p14:tracePt t="16777" x="8301038" y="3543300"/>
          <p14:tracePt t="16786" x="8272463" y="3543300"/>
          <p14:tracePt t="16802" x="8158163" y="3551238"/>
          <p14:tracePt t="16819" x="8029575" y="3571875"/>
          <p14:tracePt t="16836" x="7900988" y="3579813"/>
          <p14:tracePt t="16853" x="7843838" y="3579813"/>
          <p14:tracePt t="16869" x="7815263" y="3579813"/>
          <p14:tracePt t="16886" x="7808913" y="3571875"/>
          <p14:tracePt t="16959" x="7794625" y="3571875"/>
          <p14:tracePt t="16963" x="7743825" y="3579813"/>
          <p14:tracePt t="16973" x="7715250" y="3579813"/>
          <p14:tracePt t="16986" x="7694613" y="3579813"/>
          <p14:tracePt t="17003" x="7672388" y="3579813"/>
          <p14:tracePt t="17138" x="7680325" y="3586163"/>
          <p14:tracePt t="17143" x="7708900" y="3586163"/>
          <p14:tracePt t="17153" x="7715250" y="3586163"/>
          <p14:tracePt t="17170" x="7751763" y="3594100"/>
          <p14:tracePt t="17186" x="7786688" y="3608388"/>
          <p14:tracePt t="17204" x="7808913" y="3608388"/>
          <p14:tracePt t="17221" x="7823200" y="3622675"/>
          <p14:tracePt t="17237" x="7829550" y="3629025"/>
          <p14:tracePt t="17253" x="7837488" y="3643313"/>
          <p14:tracePt t="17270" x="7843838" y="3657600"/>
          <p14:tracePt t="17287" x="7851775" y="3671888"/>
          <p14:tracePt t="17303" x="7872413" y="3694113"/>
          <p14:tracePt t="17320" x="7880350" y="3708400"/>
          <p14:tracePt t="17338" x="7880350" y="3714750"/>
          <p14:tracePt t="17354" x="7880350" y="3751263"/>
          <p14:tracePt t="17355" x="7880350" y="3757613"/>
          <p14:tracePt t="17371" x="7880350" y="3814763"/>
          <p14:tracePt t="17388" x="7872413" y="3894138"/>
          <p14:tracePt t="17404" x="7858125" y="3929063"/>
          <p14:tracePt t="17421" x="7858125" y="3957638"/>
          <p14:tracePt t="17437" x="7837488" y="3986213"/>
          <p14:tracePt t="17454" x="7823200" y="4022725"/>
          <p14:tracePt t="17471" x="7808913" y="4043363"/>
          <p14:tracePt t="17474" x="7794625" y="4065588"/>
          <p14:tracePt t="17487" x="7758113" y="4086225"/>
          <p14:tracePt t="17504" x="7729538" y="4108450"/>
          <p14:tracePt t="17520" x="7686675" y="4137025"/>
          <p14:tracePt t="17537" x="7615238" y="4171950"/>
          <p14:tracePt t="17554" x="7543800" y="4194175"/>
          <p14:tracePt t="17571" x="7472363" y="4208463"/>
          <p14:tracePt t="17588" x="7400925" y="4229100"/>
          <p14:tracePt t="17591" x="7372350" y="4237038"/>
          <p14:tracePt t="17605" x="7300913" y="4251325"/>
          <p14:tracePt t="17622" x="7258050" y="4265613"/>
          <p14:tracePt t="17638" x="7200900" y="4265613"/>
          <p14:tracePt t="17654" x="7123113" y="4265613"/>
          <p14:tracePt t="17671" x="7023100" y="4265613"/>
          <p14:tracePt t="17688" x="6937375" y="4265613"/>
          <p14:tracePt t="17704" x="6851650" y="4271963"/>
          <p14:tracePt t="17707" x="6808788" y="4279900"/>
          <p14:tracePt t="17721" x="6737350" y="4286250"/>
          <p14:tracePt t="17738" x="6651625" y="4294188"/>
          <p14:tracePt t="17754" x="6572250" y="4308475"/>
          <p14:tracePt t="17773" x="6451600" y="4351338"/>
          <p14:tracePt t="17788" x="6323013" y="4400550"/>
          <p14:tracePt t="17805" x="6194425" y="4422775"/>
          <p14:tracePt t="17821" x="6108700" y="4429125"/>
          <p14:tracePt t="17839" x="6015038" y="4437063"/>
          <p14:tracePt t="17855" x="5951538" y="4437063"/>
          <p14:tracePt t="17871" x="5857875" y="4451350"/>
          <p14:tracePt t="17888" x="5737225" y="4451350"/>
          <p14:tracePt t="17906" x="5637213" y="4471988"/>
          <p14:tracePt t="17922" x="5500688" y="4471988"/>
          <p14:tracePt t="17939" x="5380038" y="4479925"/>
          <p14:tracePt t="17955" x="5180013" y="4479925"/>
          <p14:tracePt t="17973" x="5072063" y="4479925"/>
          <p14:tracePt t="17989" x="4937125" y="4479925"/>
          <p14:tracePt t="18006" x="4800600" y="4457700"/>
          <p14:tracePt t="18022" x="4665663" y="4457700"/>
          <p14:tracePt t="18038" x="4537075" y="4451350"/>
          <p14:tracePt t="18058" x="4371975" y="4443413"/>
          <p14:tracePt t="18073" x="4237038" y="4422775"/>
          <p14:tracePt t="18089" x="4094163" y="4422775"/>
          <p14:tracePt t="18105" x="4000500" y="4422775"/>
          <p14:tracePt t="18122" x="3886200" y="4414838"/>
          <p14:tracePt t="18139" x="3771900" y="4422775"/>
          <p14:tracePt t="18155" x="3665538" y="4414838"/>
          <p14:tracePt t="18172" x="3600450" y="4408488"/>
          <p14:tracePt t="18189" x="3551238" y="4408488"/>
          <p14:tracePt t="18206" x="3479800" y="4394200"/>
          <p14:tracePt t="18222" x="3394075" y="4371975"/>
          <p14:tracePt t="18239" x="3308350" y="4357688"/>
          <p14:tracePt t="18256" x="3194050" y="4322763"/>
          <p14:tracePt t="18272" x="3086100" y="4300538"/>
          <p14:tracePt t="18289" x="2994025" y="4279900"/>
          <p14:tracePt t="18307" x="2908300" y="4257675"/>
          <p14:tracePt t="18308" x="2886075" y="4257675"/>
          <p14:tracePt t="18323" x="2851150" y="4243388"/>
          <p14:tracePt t="18340" x="2814638" y="4229100"/>
          <p14:tracePt t="18356" x="2794000" y="4222750"/>
          <p14:tracePt t="18372" x="2771775" y="4208463"/>
          <p14:tracePt t="18390" x="2743200" y="4200525"/>
          <p14:tracePt t="18406" x="2722563" y="4194175"/>
          <p14:tracePt t="18423" x="2686050" y="4179888"/>
          <p14:tracePt t="18441" x="2665413" y="4171950"/>
          <p14:tracePt t="18458" x="2651125" y="4157663"/>
          <p14:tracePt t="18473" x="2651125" y="4137025"/>
          <p14:tracePt t="18490" x="2636838" y="4094163"/>
          <p14:tracePt t="18507" x="2608263" y="4043363"/>
          <p14:tracePt t="18524" x="2593975" y="4022725"/>
          <p14:tracePt t="18540" x="2579688" y="4000500"/>
          <p14:tracePt t="18557" x="2571750" y="3979863"/>
          <p14:tracePt t="18573" x="2571750" y="3965575"/>
          <p14:tracePt t="18590" x="2571750" y="3951288"/>
          <p14:tracePt t="18606" x="2571750" y="3922713"/>
          <p14:tracePt t="18623" x="2571750" y="3900488"/>
          <p14:tracePt t="18640" x="2571750" y="3871913"/>
          <p14:tracePt t="18657" x="2571750" y="3857625"/>
          <p14:tracePt t="18674" x="2571750" y="3843338"/>
          <p14:tracePt t="18691" x="2571750" y="3814763"/>
          <p14:tracePt t="18708" x="2571750" y="3800475"/>
          <p14:tracePt t="18724" x="2586038" y="3771900"/>
          <p14:tracePt t="18741" x="2614613" y="3757613"/>
          <p14:tracePt t="18757" x="2622550" y="3729038"/>
          <p14:tracePt t="18775" x="2628900" y="3722688"/>
          <p14:tracePt t="18791" x="2657475" y="3714750"/>
          <p14:tracePt t="18807" x="2686050" y="3700463"/>
          <p14:tracePt t="18824" x="2714625" y="3694113"/>
          <p14:tracePt t="18840" x="2728913" y="3686175"/>
          <p14:tracePt t="18857" x="2743200" y="3679825"/>
          <p14:tracePt t="18874" x="2757488" y="3679825"/>
          <p14:tracePt t="18891" x="2765425" y="3671888"/>
          <p14:tracePt t="18925" x="2786063" y="3665538"/>
          <p14:tracePt t="18941" x="2808288" y="3665538"/>
          <p14:tracePt t="18958" x="2836863" y="3657600"/>
          <p14:tracePt t="18975" x="2843213" y="3657600"/>
          <p14:tracePt t="22861" x="2851150" y="3657600"/>
          <p14:tracePt t="22877" x="2857500" y="3657600"/>
          <p14:tracePt t="22901" x="2865438" y="3657600"/>
          <p14:tracePt t="23010" x="2865438" y="3651250"/>
          <p14:tracePt t="23839" x="2865438" y="3665538"/>
          <p14:tracePt t="23847" x="2865438" y="3671888"/>
          <p14:tracePt t="23853" x="2871788" y="3686175"/>
          <p14:tracePt t="23869" x="2871788" y="3708400"/>
          <p14:tracePt t="23886" x="2879725" y="3729038"/>
          <p14:tracePt t="23903" x="2879725" y="3751263"/>
          <p14:tracePt t="23920" x="2879725" y="3765550"/>
          <p14:tracePt t="23937" x="2879725" y="3794125"/>
          <p14:tracePt t="23953" x="2879725" y="3808413"/>
          <p14:tracePt t="23971" x="2879725" y="3857625"/>
          <p14:tracePt t="23987" x="2886075" y="3886200"/>
          <p14:tracePt t="24003" x="2886075" y="3922713"/>
          <p14:tracePt t="24020" x="2886075" y="3951288"/>
          <p14:tracePt t="24037" x="2886075" y="3965575"/>
          <p14:tracePt t="24053" x="2886075" y="3994150"/>
          <p14:tracePt t="24070" x="2879725" y="4008438"/>
          <p14:tracePt t="24088" x="2871788" y="4022725"/>
          <p14:tracePt t="24104" x="2865438" y="4057650"/>
          <p14:tracePt t="24120" x="2857500" y="4071938"/>
          <p14:tracePt t="24137" x="2857500" y="4094163"/>
          <p14:tracePt t="24153" x="2843213" y="4114800"/>
          <p14:tracePt t="24170" x="2836863" y="4143375"/>
          <p14:tracePt t="24187" x="2836863" y="4165600"/>
          <p14:tracePt t="24191" x="2828925" y="4179888"/>
          <p14:tracePt t="24204" x="2828925" y="4186238"/>
          <p14:tracePt t="24222" x="2822575" y="4229100"/>
          <p14:tracePt t="24238" x="2822575" y="4257675"/>
          <p14:tracePt t="24254" x="2794000" y="4279900"/>
          <p14:tracePt t="24271" x="2786063" y="4322763"/>
          <p14:tracePt t="24288" x="2757488" y="4351338"/>
          <p14:tracePt t="24304" x="2743200" y="4371975"/>
          <p14:tracePt t="24321" x="2728913" y="4386263"/>
          <p14:tracePt t="24338" x="2722563" y="4400550"/>
          <p14:tracePt t="24590" x="2728913" y="4400550"/>
          <p14:tracePt t="24595" x="2736850" y="4400550"/>
          <p14:tracePt t="24605" x="2736850" y="4408488"/>
          <p14:tracePt t="24621" x="2751138" y="4408488"/>
          <p14:tracePt t="24638" x="2765425" y="4414838"/>
          <p14:tracePt t="24656" x="2786063" y="4414838"/>
          <p14:tracePt t="24672" x="2800350" y="4414838"/>
          <p14:tracePt t="24689" x="2851150" y="4414838"/>
          <p14:tracePt t="24705" x="2900363" y="4414838"/>
          <p14:tracePt t="24722" x="2936875" y="4414838"/>
          <p14:tracePt t="24738" x="3000375" y="4422775"/>
          <p14:tracePt t="24755" x="3065463" y="4422775"/>
          <p14:tracePt t="24772" x="3136900" y="4429125"/>
          <p14:tracePt t="24789" x="3179763" y="4429125"/>
          <p14:tracePt t="24806" x="3214688" y="4429125"/>
          <p14:tracePt t="24807" x="3228975" y="4437063"/>
          <p14:tracePt t="24824" x="3236913" y="4437063"/>
          <p14:tracePt t="24839" x="3243263" y="4437063"/>
          <p14:tracePt t="24855" x="3251200" y="4437063"/>
          <p14:tracePt t="24910" x="3257550" y="4437063"/>
          <p14:tracePt t="24926" x="3265488" y="4437063"/>
          <p14:tracePt t="24931" x="3271838" y="4437063"/>
          <p14:tracePt t="24941" x="3279775" y="4437063"/>
          <p14:tracePt t="24956" x="3286125" y="4437063"/>
          <p14:tracePt t="24973" x="3294063" y="4437063"/>
          <p14:tracePt t="24989" x="3300413" y="4437063"/>
          <p14:tracePt t="25006" x="3314700" y="4437063"/>
          <p14:tracePt t="25022" x="3328988" y="4437063"/>
          <p14:tracePt t="25039" x="3351213" y="4437063"/>
          <p14:tracePt t="25056" x="3365500" y="4437063"/>
          <p14:tracePt t="25073" x="3379788" y="4437063"/>
          <p14:tracePt t="25090" x="3386138" y="4437063"/>
          <p14:tracePt t="25137" x="3394075" y="4437063"/>
          <p14:tracePt t="25160" x="3400425" y="4437063"/>
          <p14:tracePt t="25167" x="3408363" y="4437063"/>
          <p14:tracePt t="25181" x="3414713" y="4437063"/>
          <p14:tracePt t="25192" x="3422650" y="4437063"/>
          <p14:tracePt t="25206" x="3443288" y="4437063"/>
          <p14:tracePt t="25223" x="3471863" y="4443413"/>
          <p14:tracePt t="25240" x="3486150" y="4443413"/>
          <p14:tracePt t="25257" x="3514725" y="4451350"/>
          <p14:tracePt t="25273" x="3551238" y="4451350"/>
          <p14:tracePt t="25290" x="3579813" y="4451350"/>
          <p14:tracePt t="25307" x="3608388" y="4451350"/>
          <p14:tracePt t="25323" x="3629025" y="4451350"/>
          <p14:tracePt t="25340" x="3643313" y="4457700"/>
          <p14:tracePt t="25357" x="3665538" y="4457700"/>
          <p14:tracePt t="25374" x="3686175" y="4457700"/>
          <p14:tracePt t="25391" x="3708400" y="4465638"/>
          <p14:tracePt t="25406" x="3757613" y="4471988"/>
          <p14:tracePt t="25424" x="3771900" y="4471988"/>
          <p14:tracePt t="25440" x="3779838" y="4471988"/>
          <p14:tracePt t="25645" x="3794125" y="4479925"/>
          <p14:tracePt t="25651" x="3800475" y="4479925"/>
          <p14:tracePt t="25660" x="3808413" y="4479925"/>
          <p14:tracePt t="25674" x="3851275" y="4500563"/>
          <p14:tracePt t="25691" x="3879850" y="4500563"/>
          <p14:tracePt t="25707" x="3908425" y="4500563"/>
          <p14:tracePt t="25724" x="3929063" y="4508500"/>
          <p14:tracePt t="25741" x="3951288" y="4508500"/>
          <p14:tracePt t="25757" x="3986213" y="4514850"/>
          <p14:tracePt t="25775" x="4051300" y="4514850"/>
          <p14:tracePt t="25791" x="4071938" y="4514850"/>
          <p14:tracePt t="25808" x="4100513" y="4529138"/>
          <p14:tracePt t="25825" x="4143375" y="4529138"/>
          <p14:tracePt t="25841" x="4186238" y="4529138"/>
          <p14:tracePt t="25858" x="4214813" y="4529138"/>
          <p14:tracePt t="25875" x="4251325" y="4529138"/>
          <p14:tracePt t="25878" x="4265613" y="4529138"/>
          <p14:tracePt t="25891" x="4294188" y="4529138"/>
          <p14:tracePt t="25909" x="4343400" y="4529138"/>
          <p14:tracePt t="25925" x="4400550" y="4529138"/>
          <p14:tracePt t="25942" x="4465638" y="4543425"/>
          <p14:tracePt t="25959" x="4522788" y="4551363"/>
          <p14:tracePt t="25975" x="4551363" y="4551363"/>
          <p14:tracePt t="25992" x="4586288" y="4551363"/>
          <p14:tracePt t="26008" x="4629150" y="4551363"/>
          <p14:tracePt t="26025" x="4657725" y="4551363"/>
          <p14:tracePt t="26041" x="4665663" y="4551363"/>
          <p14:tracePt t="26058" x="4686300" y="4551363"/>
          <p14:tracePt t="26075" x="4694238" y="4551363"/>
          <p14:tracePt t="26091" x="4708525" y="4551363"/>
          <p14:tracePt t="26109" x="4737100" y="4551363"/>
          <p14:tracePt t="26125" x="4765675" y="4551363"/>
          <p14:tracePt t="26128" x="4779963" y="4551363"/>
          <p14:tracePt t="26142" x="4794250" y="4551363"/>
          <p14:tracePt t="26159" x="4843463" y="4551363"/>
          <p14:tracePt t="26175" x="4865688" y="4551363"/>
          <p14:tracePt t="26192" x="4908550" y="4551363"/>
          <p14:tracePt t="26209" x="4957763" y="4557713"/>
          <p14:tracePt t="26225" x="5037138" y="4557713"/>
          <p14:tracePt t="26243" x="5137150" y="4551363"/>
          <p14:tracePt t="26259" x="5237163" y="4543425"/>
          <p14:tracePt t="26276" x="5280025" y="4537075"/>
          <p14:tracePt t="26292" x="5314950" y="4537075"/>
          <p14:tracePt t="26309" x="5337175" y="4529138"/>
          <p14:tracePt t="26325" x="5343525" y="4529138"/>
          <p14:tracePt t="26401" x="5351463" y="4529138"/>
          <p14:tracePt t="26651" x="5357813" y="4529138"/>
          <p14:tracePt t="26660" x="5357813" y="4537075"/>
          <p14:tracePt t="26665" x="5357813" y="4543425"/>
          <p14:tracePt t="26676" x="5365750" y="4543425"/>
          <p14:tracePt t="26693" x="5365750" y="4551363"/>
          <p14:tracePt t="26722" x="5365750" y="4557713"/>
          <p14:tracePt t="26744" x="5365750" y="4572000"/>
          <p14:tracePt t="26760" x="5365750" y="4579938"/>
          <p14:tracePt t="26767" x="5365750" y="4586288"/>
          <p14:tracePt t="26777" x="5357813" y="4594225"/>
          <p14:tracePt t="26793" x="5351463" y="4629150"/>
          <p14:tracePt t="26811" x="5343525" y="4643438"/>
          <p14:tracePt t="26827" x="5343525" y="4657725"/>
          <p14:tracePt t="26843" x="5337175" y="4657725"/>
          <p14:tracePt t="26861" x="5329238" y="4665663"/>
          <p14:tracePt t="26893" x="5322888" y="4665663"/>
          <p14:tracePt t="26910" x="5314950" y="4672013"/>
          <p14:tracePt t="26927" x="5308600" y="4679950"/>
          <p14:tracePt t="26944" x="5294313" y="4694238"/>
          <p14:tracePt t="26962" x="5286375" y="4694238"/>
          <p14:tracePt t="26979" x="5265738" y="4714875"/>
          <p14:tracePt t="26994" x="5257800" y="4714875"/>
          <p14:tracePt t="27010" x="5229225" y="4737100"/>
          <p14:tracePt t="27027" x="5214938" y="4751388"/>
          <p14:tracePt t="27044" x="5194300" y="4765675"/>
          <p14:tracePt t="27061" x="5180013" y="4779963"/>
          <p14:tracePt t="27096" x="5165725" y="4786313"/>
          <p14:tracePt t="27111" x="5143500" y="4794250"/>
          <p14:tracePt t="27128" x="5114925" y="4808538"/>
          <p14:tracePt t="27144" x="5051425" y="4829175"/>
          <p14:tracePt t="27161" x="5008563" y="4843463"/>
          <p14:tracePt t="27178" x="4957763" y="4865688"/>
          <p14:tracePt t="27194" x="4937125" y="4872038"/>
          <p14:tracePt t="27211" x="4922838" y="4886325"/>
          <p14:tracePt t="27228" x="4886325" y="4886325"/>
          <p14:tracePt t="27245" x="4851400" y="4900613"/>
          <p14:tracePt t="27261" x="4837113" y="4900613"/>
          <p14:tracePt t="27278" x="4808538" y="4914900"/>
          <p14:tracePt t="27294" x="4772025" y="4914900"/>
          <p14:tracePt t="27311" x="4751388" y="4922838"/>
          <p14:tracePt t="27328" x="4714875" y="4943475"/>
          <p14:tracePt t="27345" x="4637088" y="4957763"/>
          <p14:tracePt t="27361" x="4594225" y="4972050"/>
          <p14:tracePt t="27378" x="4557713" y="5000625"/>
          <p14:tracePt t="27396" x="4522788" y="5014913"/>
          <p14:tracePt t="27412" x="4486275" y="5029200"/>
          <p14:tracePt t="27429" x="4451350" y="5037138"/>
          <p14:tracePt t="27445" x="4437063" y="5043488"/>
          <p14:tracePt t="27462" x="4400550" y="5043488"/>
          <p14:tracePt t="27479" x="4371975" y="5043488"/>
          <p14:tracePt t="27495" x="4337050" y="5043488"/>
          <p14:tracePt t="27512" x="4294188" y="5037138"/>
          <p14:tracePt t="27530" x="4251325" y="5037138"/>
          <p14:tracePt t="27546" x="4179888" y="5029200"/>
          <p14:tracePt t="27562" x="4143375" y="5029200"/>
          <p14:tracePt t="27579" x="4122738" y="5029200"/>
          <p14:tracePt t="27596" x="4114800" y="5029200"/>
          <p14:tracePt t="27697" x="4122738" y="5029200"/>
          <p14:tracePt t="27778" x="4129088" y="5029200"/>
          <p14:tracePt t="27783" x="4143375" y="5029200"/>
          <p14:tracePt t="27796" x="4157663" y="5029200"/>
          <p14:tracePt t="27812" x="4194175" y="5029200"/>
          <p14:tracePt t="27830" x="4257675" y="5029200"/>
          <p14:tracePt t="27846" x="4279900" y="5029200"/>
          <p14:tracePt t="27863" x="4300538" y="5029200"/>
          <p14:tracePt t="27879" x="4308475" y="5029200"/>
          <p14:tracePt t="27896" x="4314825" y="5029200"/>
          <p14:tracePt t="27964" x="4322763" y="5029200"/>
          <p14:tracePt t="28129" x="4300538" y="5029200"/>
          <p14:tracePt t="28136" x="4286250" y="5029200"/>
          <p14:tracePt t="28147" x="4279900" y="5029200"/>
          <p14:tracePt t="28164" x="4237038" y="5029200"/>
          <p14:tracePt t="28180" x="4186238" y="5029200"/>
          <p14:tracePt t="28181" x="4171950" y="5029200"/>
          <p14:tracePt t="28197" x="4151313" y="5029200"/>
          <p14:tracePt t="28267" x="4143375" y="5029200"/>
          <p14:tracePt t="28370" x="4157663" y="5029200"/>
          <p14:tracePt t="28379" x="4237038" y="5029200"/>
          <p14:tracePt t="28386" x="4322763" y="5029200"/>
          <p14:tracePt t="28398" x="4400550" y="5043488"/>
          <p14:tracePt t="28415" x="4586288" y="5037138"/>
          <p14:tracePt t="28431" x="4665663" y="5022850"/>
          <p14:tracePt t="28447" x="4672013" y="5022850"/>
          <p14:tracePt t="29165" x="4665663" y="5022850"/>
          <p14:tracePt t="29175" x="4657725" y="5022850"/>
          <p14:tracePt t="29182" x="4651375" y="5022850"/>
          <p14:tracePt t="29199" x="4637088" y="5022850"/>
          <p14:tracePt t="29216" x="4622800" y="5022850"/>
          <p14:tracePt t="29232" x="4614863" y="5022850"/>
          <p14:tracePt t="29250" x="4600575" y="5022850"/>
          <p14:tracePt t="29329" x="4594225" y="5022850"/>
          <p14:tracePt t="29775" x="4586288" y="5022850"/>
          <p14:tracePt t="29785" x="4579938" y="5014913"/>
          <p14:tracePt t="29791" x="4572000" y="5014913"/>
          <p14:tracePt t="29807" x="4565650" y="5014913"/>
          <p14:tracePt t="29822" x="4551363" y="5014913"/>
          <p14:tracePt t="29834" x="4537075" y="5014913"/>
          <p14:tracePt t="29851" x="4529138" y="5022850"/>
          <p14:tracePt t="29867" x="4514850" y="5022850"/>
          <p14:tracePt t="29885" x="4479925" y="5029200"/>
          <p14:tracePt t="29901" x="4437063" y="5043488"/>
          <p14:tracePt t="29918" x="4394200" y="5051425"/>
          <p14:tracePt t="29934" x="4379913" y="5057775"/>
          <p14:tracePt t="29951" x="4371975" y="5057775"/>
          <p14:tracePt t="30051" x="4365625" y="5057775"/>
          <p14:tracePt t="30064" x="4357688" y="5065713"/>
          <p14:tracePt t="30081" x="4351338" y="5065713"/>
          <p14:tracePt t="30096" x="4343400" y="5065713"/>
          <p14:tracePt t="30113" x="4337050" y="5072063"/>
          <p14:tracePt t="30120" x="4329113" y="5072063"/>
          <p14:tracePt t="30135" x="4308475" y="5072063"/>
          <p14:tracePt t="30169" x="4300538" y="5072063"/>
          <p14:tracePt t="30830" x="4308475" y="5072063"/>
          <p14:tracePt t="30838" x="4329113" y="5072063"/>
          <p14:tracePt t="30846" x="4343400" y="5072063"/>
          <p14:tracePt t="30854" x="4357688" y="5072063"/>
          <p14:tracePt t="30870" x="4394200" y="5072063"/>
          <p14:tracePt t="30887" x="4443413" y="5072063"/>
          <p14:tracePt t="30903" x="4508500" y="5072063"/>
          <p14:tracePt t="30920" x="4543425" y="5072063"/>
          <p14:tracePt t="30937" x="4579938" y="5072063"/>
          <p14:tracePt t="30954" x="4600575" y="5072063"/>
          <p14:tracePt t="30971" x="4608513" y="5072063"/>
          <p14:tracePt t="30987" x="4614863" y="5072063"/>
          <p14:tracePt t="31003" x="4622800" y="5080000"/>
          <p14:tracePt t="31021" x="4637088" y="5080000"/>
          <p14:tracePt t="31037" x="4665663" y="5080000"/>
          <p14:tracePt t="31054" x="4694238" y="5080000"/>
          <p14:tracePt t="31071" x="4757738" y="5080000"/>
          <p14:tracePt t="31088" x="4794250" y="5080000"/>
          <p14:tracePt t="31107" x="4814888" y="5080000"/>
          <p14:tracePt t="31120" x="4851400" y="5080000"/>
          <p14:tracePt t="31137" x="4894263" y="5080000"/>
          <p14:tracePt t="31154" x="4908550" y="5080000"/>
          <p14:tracePt t="31171" x="4922838" y="5080000"/>
          <p14:tracePt t="31188" x="4937125" y="5080000"/>
          <p14:tracePt t="31204" x="4943475" y="5080000"/>
          <p14:tracePt t="31259" x="4951413" y="5080000"/>
          <p14:tracePt t="31441" x="4943475" y="5072063"/>
          <p14:tracePt t="31464" x="4937125" y="5072063"/>
          <p14:tracePt t="31471" x="4914900" y="5072063"/>
          <p14:tracePt t="31478" x="4900613" y="5065713"/>
          <p14:tracePt t="31488" x="4879975" y="5065713"/>
          <p14:tracePt t="31505" x="4843463" y="5057775"/>
          <p14:tracePt t="31522" x="4822825" y="5057775"/>
          <p14:tracePt t="31539" x="4800600" y="5057775"/>
          <p14:tracePt t="31556" x="4772025" y="5057775"/>
          <p14:tracePt t="31572" x="4743450" y="5057775"/>
          <p14:tracePt t="31589" x="4714875" y="5043488"/>
          <p14:tracePt t="31605" x="4679950" y="5043488"/>
          <p14:tracePt t="31622" x="4672013" y="5043488"/>
          <p14:tracePt t="31627" x="4665663" y="5043488"/>
          <p14:tracePt t="31639" x="4657725" y="5043488"/>
          <p14:tracePt t="31751" x="4643438" y="5043488"/>
          <p14:tracePt t="31760" x="4608513" y="5037138"/>
          <p14:tracePt t="31767" x="4586288" y="5037138"/>
          <p14:tracePt t="31775" x="4572000" y="5037138"/>
          <p14:tracePt t="31789" x="4557713" y="5037138"/>
          <p14:tracePt t="31806" x="4543425" y="5037138"/>
          <p14:tracePt t="31824" x="4537075" y="5037138"/>
          <p14:tracePt t="31855" x="4529138" y="5037138"/>
          <p14:tracePt t="31872" x="4508500" y="5037138"/>
          <p14:tracePt t="31889" x="4486275" y="5029200"/>
          <p14:tracePt t="31906" x="4437063" y="5029200"/>
          <p14:tracePt t="31908" x="4400550" y="5029200"/>
          <p14:tracePt t="31923" x="4357688" y="5029200"/>
          <p14:tracePt t="31940" x="4343400" y="5029200"/>
          <p14:tracePt t="32244" x="4351338" y="5022850"/>
          <p14:tracePt t="32252" x="4357688" y="5014913"/>
          <p14:tracePt t="32260" x="4365625" y="5014913"/>
          <p14:tracePt t="32370" x="4371975" y="5014913"/>
          <p14:tracePt t="32385" x="4379913" y="5014913"/>
          <p14:tracePt t="32409" x="4386263" y="5014913"/>
          <p14:tracePt t="32416" x="4394200" y="5014913"/>
          <p14:tracePt t="32431" x="4400550" y="5014913"/>
          <p14:tracePt t="32441" x="4408488" y="5014913"/>
          <p14:tracePt t="32469" x="4414838" y="5014913"/>
          <p14:tracePt t="32485" x="4422775" y="5014913"/>
          <p14:tracePt t="32512" x="4437063" y="5014913"/>
          <p14:tracePt t="32535" x="4443413" y="5014913"/>
          <p14:tracePt t="32542" x="4457700" y="5014913"/>
          <p14:tracePt t="32548" x="4465638" y="5014913"/>
          <p14:tracePt t="32557" x="4471988" y="5014913"/>
          <p14:tracePt t="32574" x="4494213" y="5014913"/>
          <p14:tracePt t="32591" x="4508500" y="5008563"/>
          <p14:tracePt t="32608" x="4514850" y="5008563"/>
          <p14:tracePt t="32624" x="4522788" y="5008563"/>
          <p14:tracePt t="32641" x="4537075" y="5008563"/>
          <p14:tracePt t="32658" x="4557713" y="5008563"/>
          <p14:tracePt t="32674" x="4572000" y="5008563"/>
          <p14:tracePt t="32691" x="4579938" y="5008563"/>
          <p14:tracePt t="32708" x="4586288" y="5008563"/>
          <p14:tracePt t="32725" x="4594225" y="5008563"/>
          <p14:tracePt t="32741" x="4614863" y="5008563"/>
          <p14:tracePt t="32799" x="4622800" y="5008563"/>
          <p14:tracePt t="33752" x="4614863" y="5008563"/>
          <p14:tracePt t="33759" x="4608513" y="5008563"/>
          <p14:tracePt t="33775" x="4600575" y="5008563"/>
          <p14:tracePt t="33783" x="4594225" y="5008563"/>
          <p14:tracePt t="33794" x="4586288" y="5008563"/>
          <p14:tracePt t="33811" x="4572000" y="5008563"/>
          <p14:tracePt t="33829" x="4537075" y="5014913"/>
          <p14:tracePt t="33845" x="4522788" y="5022850"/>
          <p14:tracePt t="33862" x="4486275" y="5022850"/>
          <p14:tracePt t="33878" x="4457700" y="5022850"/>
          <p14:tracePt t="33894" x="4429125" y="5022850"/>
          <p14:tracePt t="33911" x="4394200" y="5029200"/>
          <p14:tracePt t="33927" x="4379913" y="5029200"/>
          <p14:tracePt t="33961" x="4371975" y="5029200"/>
          <p14:tracePt t="33978" x="4357688" y="5029200"/>
          <p14:tracePt t="33994" x="4351338" y="5029200"/>
          <p14:tracePt t="34011" x="4314825" y="5029200"/>
          <p14:tracePt t="34028" x="4294188" y="5037138"/>
          <p14:tracePt t="34044" x="4271963" y="5037138"/>
          <p14:tracePt t="34117" x="4265613" y="5037138"/>
          <p14:tracePt t="34142" x="4257675" y="5037138"/>
          <p14:tracePt t="34149" x="4251325" y="5037138"/>
          <p14:tracePt t="34165" x="4243388" y="5037138"/>
          <p14:tracePt t="35618" x="4251325" y="5037138"/>
          <p14:tracePt t="35626" x="4279900" y="5037138"/>
          <p14:tracePt t="35634" x="4308475" y="5037138"/>
          <p14:tracePt t="35649" x="4394200" y="5037138"/>
          <p14:tracePt t="35665" x="4508500" y="5037138"/>
          <p14:tracePt t="35682" x="4594225" y="5037138"/>
          <p14:tracePt t="35700" x="4643438" y="5037138"/>
          <p14:tracePt t="35715" x="4672013" y="5029200"/>
          <p14:tracePt t="35732" x="4694238" y="5029200"/>
          <p14:tracePt t="35749" x="4700588" y="5029200"/>
          <p14:tracePt t="35782" x="4708525" y="5029200"/>
          <p14:tracePt t="35799" x="4757738" y="5029200"/>
          <p14:tracePt t="35816" x="4800600" y="5037138"/>
          <p14:tracePt t="35832" x="4851400" y="5043488"/>
          <p14:tracePt t="35849" x="4929188" y="5051425"/>
          <p14:tracePt t="35867" x="4972050" y="5051425"/>
          <p14:tracePt t="35883" x="4994275" y="5051425"/>
          <p14:tracePt t="35899" x="5000625" y="5051425"/>
          <p14:tracePt t="36001" x="5008563" y="5051425"/>
          <p14:tracePt t="36040" x="5008563" y="5057775"/>
          <p14:tracePt t="36198" x="5014913" y="5057775"/>
          <p14:tracePt t="36977" x="5008563" y="5057775"/>
          <p14:tracePt t="37071" x="5000625" y="5057775"/>
          <p14:tracePt t="37720" x="5000625" y="5065713"/>
          <p14:tracePt t="37735" x="4994275" y="5065713"/>
          <p14:tracePt t="37743" x="4986338" y="5065713"/>
          <p14:tracePt t="37753" x="4986338" y="5072063"/>
          <p14:tracePt t="37770" x="4979988" y="5072063"/>
          <p14:tracePt t="37787" x="4957763" y="5072063"/>
          <p14:tracePt t="37804" x="4943475" y="5080000"/>
          <p14:tracePt t="37821" x="4914900" y="5080000"/>
          <p14:tracePt t="37840" x="4908550" y="5080000"/>
          <p14:tracePt t="37854" x="4894263" y="5086350"/>
          <p14:tracePt t="37870" x="4857750" y="5086350"/>
          <p14:tracePt t="37887" x="4837113" y="5086350"/>
          <p14:tracePt t="37904" x="4794250" y="5086350"/>
          <p14:tracePt t="37908" x="4772025" y="5086350"/>
          <p14:tracePt t="37920" x="4765675" y="5086350"/>
          <p14:tracePt t="37937" x="4714875" y="5094288"/>
          <p14:tracePt t="37954" x="4694238" y="5094288"/>
          <p14:tracePt t="37971" x="4657725" y="5094288"/>
          <p14:tracePt t="37987" x="4637088" y="5100638"/>
          <p14:tracePt t="38005" x="4608513" y="5100638"/>
          <p14:tracePt t="38021" x="4565650" y="5100638"/>
          <p14:tracePt t="38038" x="4537075" y="5100638"/>
          <p14:tracePt t="38055" x="4508500" y="5100638"/>
          <p14:tracePt t="38071" x="4479925" y="5100638"/>
          <p14:tracePt t="38088" x="4465638" y="5100638"/>
          <p14:tracePt t="38105" x="4451350" y="5100638"/>
          <p14:tracePt t="38121" x="4443413" y="5100638"/>
          <p14:tracePt t="38139" x="4429125" y="5100638"/>
          <p14:tracePt t="38155" x="4422775" y="5100638"/>
          <p14:tracePt t="38172" x="4422775" y="5094288"/>
          <p14:tracePt t="38188" x="4408488" y="5094288"/>
          <p14:tracePt t="38204" x="4394200" y="5086350"/>
          <p14:tracePt t="38222" x="4386263" y="5086350"/>
          <p14:tracePt t="38238" x="4371975" y="5086350"/>
          <p14:tracePt t="38271" x="4357688" y="5086350"/>
          <p14:tracePt t="38289" x="4343400" y="5086350"/>
          <p14:tracePt t="38393" x="4343400" y="5080000"/>
          <p14:tracePt t="38409" x="4337050" y="5080000"/>
          <p14:tracePt t="38416" x="4329113" y="5080000"/>
          <p14:tracePt t="38446" x="4329113" y="5072063"/>
          <p14:tracePt t="38455" x="4322763" y="5072063"/>
          <p14:tracePt t="38461" x="4314825" y="5072063"/>
          <p14:tracePt t="38478" x="4314825" y="5065713"/>
          <p14:tracePt t="38493" x="4308475" y="5065713"/>
          <p14:tracePt t="38515" x="4300538" y="5065713"/>
          <p14:tracePt t="38524" x="4294188" y="5065713"/>
          <p14:tracePt t="38538" x="4286250" y="5065713"/>
          <p14:tracePt t="38556" x="4286250" y="5057775"/>
          <p14:tracePt t="38596" x="4279900" y="5057775"/>
          <p14:tracePt t="38628" x="4271963" y="5057775"/>
          <p14:tracePt t="38643" x="4265613" y="5057775"/>
          <p14:tracePt t="38649" x="4257675" y="5057775"/>
          <p14:tracePt t="38687" x="4251325" y="5057775"/>
          <p14:tracePt t="38760" x="4243388" y="5065713"/>
          <p14:tracePt t="38766" x="4237038" y="5065713"/>
          <p14:tracePt t="38775" x="4229100" y="5080000"/>
          <p14:tracePt t="38789" x="4222750" y="5094288"/>
          <p14:tracePt t="38806" x="4222750" y="5108575"/>
          <p14:tracePt t="38823" x="4222750" y="5114925"/>
          <p14:tracePt t="38839" x="4214813" y="5129213"/>
          <p14:tracePt t="38873" x="4208463" y="5129213"/>
          <p14:tracePt t="38978" x="4208463" y="5137150"/>
          <p14:tracePt t="39212" x="4214813" y="5137150"/>
          <p14:tracePt t="39219" x="4214813" y="5129213"/>
          <p14:tracePt t="39244" x="4222750" y="5129213"/>
          <p14:tracePt t="39261" x="4222750" y="5122863"/>
          <p14:tracePt t="39266" x="4229100" y="5122863"/>
          <p14:tracePt t="39361" x="4237038" y="5122863"/>
          <p14:tracePt t="39517" x="4237038" y="5114925"/>
          <p14:tracePt t="39540" x="4237038" y="5108575"/>
          <p14:tracePt t="39891" x="4222750" y="5108575"/>
          <p14:tracePt t="39900" x="4214813" y="5108575"/>
          <p14:tracePt t="39916" x="4208463" y="5108575"/>
          <p14:tracePt t="39926" x="4200525" y="5114925"/>
          <p14:tracePt t="39942" x="4194175" y="5114925"/>
          <p14:tracePt t="39959" x="4179888" y="5114925"/>
          <p14:tracePt t="39976" x="4171950" y="5114925"/>
          <p14:tracePt t="39993" x="4157663" y="5114925"/>
          <p14:tracePt t="40009" x="4137025" y="5114925"/>
          <p14:tracePt t="40026" x="4122738" y="5114925"/>
          <p14:tracePt t="40042" x="4100513" y="5114925"/>
          <p14:tracePt t="40060" x="4086225" y="5114925"/>
          <p14:tracePt t="40076" x="4079875" y="5114925"/>
          <p14:tracePt t="40093" x="4043363" y="5114925"/>
          <p14:tracePt t="40109" x="4000500" y="5114925"/>
          <p14:tracePt t="40126" x="3971925" y="5114925"/>
          <p14:tracePt t="40143" x="3937000" y="5114925"/>
          <p14:tracePt t="40159" x="3914775" y="5114925"/>
          <p14:tracePt t="40176" x="3886200" y="5114925"/>
          <p14:tracePt t="40193" x="3871913" y="5114925"/>
          <p14:tracePt t="40210" x="3843338" y="5122863"/>
          <p14:tracePt t="40227" x="3814763" y="5129213"/>
          <p14:tracePt t="40243" x="3786188" y="5129213"/>
          <p14:tracePt t="40259" x="3779838" y="5129213"/>
          <p14:tracePt t="40805" x="3794125" y="5129213"/>
          <p14:tracePt t="40814" x="3800475" y="5129213"/>
          <p14:tracePt t="40821" x="3814763" y="5129213"/>
          <p14:tracePt t="40832" x="3851275" y="5129213"/>
          <p14:tracePt t="40844" x="3929063" y="5129213"/>
          <p14:tracePt t="40862" x="4000500" y="5122863"/>
          <p14:tracePt t="40878" x="4108450" y="5108575"/>
          <p14:tracePt t="40894" x="4237038" y="5086350"/>
          <p14:tracePt t="40911" x="4365625" y="5086350"/>
          <p14:tracePt t="40929" x="4465638" y="5072063"/>
          <p14:tracePt t="40945" x="4514850" y="5065713"/>
          <p14:tracePt t="40961" x="4572000" y="5051425"/>
          <p14:tracePt t="40978" x="4586288" y="5051425"/>
          <p14:tracePt t="40996" x="4600575" y="5051425"/>
          <p14:tracePt t="41011" x="4614863" y="5037138"/>
          <p14:tracePt t="41028" x="4629150" y="5037138"/>
          <p14:tracePt t="41045" x="4657725" y="5029200"/>
          <p14:tracePt t="41049" x="4665663" y="5022850"/>
          <p14:tracePt t="41061" x="4672013" y="5022850"/>
          <p14:tracePt t="41078" x="4751388" y="5014913"/>
          <p14:tracePt t="41095" x="4808538" y="5000625"/>
          <p14:tracePt t="41112" x="4872038" y="4994275"/>
          <p14:tracePt t="41128" x="4922838" y="4994275"/>
          <p14:tracePt t="41132" x="4937125" y="4994275"/>
          <p14:tracePt t="41145" x="4957763" y="4986338"/>
          <p14:tracePt t="41162" x="4986338" y="4972050"/>
          <p14:tracePt t="41179" x="4994275" y="4965700"/>
          <p14:tracePt t="41195" x="5000625" y="4965700"/>
          <p14:tracePt t="41229" x="5008563" y="4957763"/>
          <p14:tracePt t="41257" x="5014913" y="4951413"/>
          <p14:tracePt t="41273" x="5022850" y="4951413"/>
          <p14:tracePt t="41282" x="5022850" y="4943475"/>
          <p14:tracePt t="41299" x="5029200" y="4943475"/>
          <p14:tracePt t="41313" x="5037138" y="4937125"/>
          <p14:tracePt t="41336" x="5043488" y="4937125"/>
          <p14:tracePt t="41549" x="5037138" y="4937125"/>
          <p14:tracePt t="41566" x="5029200" y="4937125"/>
          <p14:tracePt t="41571" x="5022850" y="4937125"/>
          <p14:tracePt t="41582" x="5014913" y="4937125"/>
          <p14:tracePt t="41596" x="5008563" y="4937125"/>
          <p14:tracePt t="41633" x="5000625" y="4937125"/>
          <p14:tracePt t="41737" x="4994275" y="4937125"/>
          <p14:tracePt t="42086" x="5000625" y="4937125"/>
          <p14:tracePt t="42111" x="5008563" y="4937125"/>
          <p14:tracePt t="42126" x="5008563" y="4929188"/>
          <p14:tracePt t="42133" x="5014913" y="4929188"/>
          <p14:tracePt t="42375" x="5022850" y="4929188"/>
          <p14:tracePt t="42384" x="5029200" y="4929188"/>
          <p14:tracePt t="42408" x="5037138" y="4929188"/>
          <p14:tracePt t="42414" x="5037138" y="4922838"/>
          <p14:tracePt t="42733" x="5029200" y="4922838"/>
          <p14:tracePt t="42752" x="5022850" y="4922838"/>
          <p14:tracePt t="42845" x="5014913" y="4922838"/>
          <p14:tracePt t="42916" x="5008563" y="4922838"/>
          <p14:tracePt t="43156" x="5014913" y="4914900"/>
          <p14:tracePt t="43172" x="5022850" y="4914900"/>
          <p14:tracePt t="43179" x="5029200" y="4914900"/>
          <p14:tracePt t="43196" x="5037138" y="4914900"/>
          <p14:tracePt t="43220" x="5043488" y="4914900"/>
          <p14:tracePt t="43237" x="5057775" y="4914900"/>
          <p14:tracePt t="43257" x="5065713" y="4914900"/>
          <p14:tracePt t="43266" x="5080000" y="4914900"/>
          <p14:tracePt t="43274" x="5086350" y="4914900"/>
          <p14:tracePt t="43284" x="5094288" y="4914900"/>
          <p14:tracePt t="43301" x="5122863" y="4914900"/>
          <p14:tracePt t="43318" x="5172075" y="4900613"/>
          <p14:tracePt t="43334" x="5229225" y="4894263"/>
          <p14:tracePt t="43351" x="5322888" y="4900613"/>
          <p14:tracePt t="43367" x="5372100" y="4900613"/>
          <p14:tracePt t="43384" x="5394325" y="4900613"/>
          <p14:tracePt t="43401" x="5400675" y="4900613"/>
          <p14:tracePt t="44345" x="5394325" y="4900613"/>
          <p14:tracePt t="44361" x="5386388" y="4900613"/>
          <p14:tracePt t="44368" x="5380038" y="4900613"/>
          <p14:tracePt t="44377" x="5372100" y="4900613"/>
          <p14:tracePt t="44386" x="5365750" y="4900613"/>
          <p14:tracePt t="44403" x="5357813" y="4900613"/>
          <p14:tracePt t="44421" x="5337175" y="4900613"/>
          <p14:tracePt t="44439" x="5322888" y="4908550"/>
          <p14:tracePt t="44454" x="5314950" y="4914900"/>
          <p14:tracePt t="44470" x="5300663" y="4929188"/>
          <p14:tracePt t="44487" x="5294313" y="4937125"/>
          <p14:tracePt t="44520" x="5286375" y="4937125"/>
          <p14:tracePt t="44537" x="5286375" y="4943475"/>
          <p14:tracePt t="44553" x="5280025" y="4943475"/>
          <p14:tracePt t="44579" x="5272088" y="4943475"/>
          <p14:tracePt t="44594" x="5265738" y="4943475"/>
          <p14:tracePt t="44611" x="5257800" y="4943475"/>
          <p14:tracePt t="44620" x="5251450" y="4943475"/>
          <p14:tracePt t="44637" x="5229225" y="4951413"/>
          <p14:tracePt t="44654" x="5222875" y="4957763"/>
          <p14:tracePt t="44671" x="5194300" y="4957763"/>
          <p14:tracePt t="44704" x="5186363" y="4957763"/>
          <p14:tracePt t="44783" x="5172075" y="4957763"/>
          <p14:tracePt t="44790" x="5157788" y="4957763"/>
          <p14:tracePt t="44798" x="5143500" y="4957763"/>
          <p14:tracePt t="44807" x="5129213" y="4965700"/>
          <p14:tracePt t="44821" x="5108575" y="4965700"/>
          <p14:tracePt t="44837" x="5100638" y="4965700"/>
          <p14:tracePt t="44946" x="5108575" y="4965700"/>
          <p14:tracePt t="44954" x="5129213" y="4965700"/>
          <p14:tracePt t="44961" x="5151438" y="4965700"/>
          <p14:tracePt t="44971" x="5186363" y="4965700"/>
          <p14:tracePt t="44988" x="5251450" y="4972050"/>
          <p14:tracePt t="45004" x="5308600" y="4979988"/>
          <p14:tracePt t="45008" x="5343525" y="4979988"/>
          <p14:tracePt t="45021" x="5357813" y="4979988"/>
          <p14:tracePt t="45039" x="5422900" y="4986338"/>
          <p14:tracePt t="45055" x="5480050" y="4994275"/>
          <p14:tracePt t="45072" x="5522913" y="5008563"/>
          <p14:tracePt t="45088" x="5565775" y="5014913"/>
          <p14:tracePt t="45105" x="5586413" y="5022850"/>
          <p14:tracePt t="45122" x="5614988" y="5022850"/>
          <p14:tracePt t="45139" x="5651500" y="5022850"/>
          <p14:tracePt t="45155" x="5672138" y="5022850"/>
          <p14:tracePt t="45174" x="5700713" y="5022850"/>
          <p14:tracePt t="45189" x="5715000" y="5022850"/>
          <p14:tracePt t="45205" x="5737225" y="5029200"/>
          <p14:tracePt t="45222" x="5743575" y="5029200"/>
          <p14:tracePt t="45239" x="5751513" y="5029200"/>
          <p14:tracePt t="46734" x="5743575" y="5029200"/>
          <p14:tracePt t="46741" x="5722938" y="5029200"/>
          <p14:tracePt t="46751" x="5700713" y="5037138"/>
          <p14:tracePt t="46759" x="5694363" y="5043488"/>
          <p14:tracePt t="46775" x="5643563" y="5051425"/>
          <p14:tracePt t="46792" x="5608638" y="5065713"/>
          <p14:tracePt t="46809" x="5580063" y="5072063"/>
          <p14:tracePt t="46826" x="5529263" y="5094288"/>
          <p14:tracePt t="46829" x="5465763" y="5100638"/>
          <p14:tracePt t="46842" x="5386388" y="5108575"/>
          <p14:tracePt t="46860" x="5294313" y="5114925"/>
          <p14:tracePt t="46876" x="5237163" y="5114925"/>
          <p14:tracePt t="46893" x="5200650" y="5122863"/>
          <p14:tracePt t="46910" x="5172075" y="5129213"/>
          <p14:tracePt t="46962" x="5165725" y="5129213"/>
          <p14:tracePt t="47015" x="5151438" y="5129213"/>
          <p14:tracePt t="47023" x="5137150" y="5129213"/>
          <p14:tracePt t="47031" x="5122863" y="5129213"/>
          <p14:tracePt t="47043" x="5100638" y="5129213"/>
          <p14:tracePt t="47060" x="5057775" y="5129213"/>
          <p14:tracePt t="47077" x="4986338" y="5129213"/>
          <p14:tracePt t="47093" x="4922838" y="5122863"/>
          <p14:tracePt t="47110" x="4822825" y="5114925"/>
          <p14:tracePt t="47126" x="4743450" y="5114925"/>
          <p14:tracePt t="47143" x="4679950" y="5114925"/>
          <p14:tracePt t="47146" x="4643438" y="5114925"/>
          <p14:tracePt t="47160" x="4629150" y="5114925"/>
          <p14:tracePt t="47179" x="4543425" y="5129213"/>
          <p14:tracePt t="47193" x="4522788" y="5137150"/>
          <p14:tracePt t="47211" x="4443413" y="5143500"/>
          <p14:tracePt t="47227" x="4394200" y="5172075"/>
          <p14:tracePt t="47244" x="4343400" y="5194300"/>
          <p14:tracePt t="47260" x="4308475" y="5208588"/>
          <p14:tracePt t="47277" x="4257675" y="5243513"/>
          <p14:tracePt t="47293" x="4179888" y="5257800"/>
          <p14:tracePt t="47310" x="4051300" y="5265738"/>
          <p14:tracePt t="47329" x="3979863" y="5265738"/>
          <p14:tracePt t="47344" x="3937000" y="5265738"/>
          <p14:tracePt t="47361" x="3894138" y="5265738"/>
          <p14:tracePt t="47377" x="3836988" y="5265738"/>
          <p14:tracePt t="47394" x="3800475" y="5257800"/>
          <p14:tracePt t="47411" x="3771900" y="5257800"/>
          <p14:tracePt t="47427" x="3722688" y="5251450"/>
          <p14:tracePt t="47431" x="3679825" y="5237163"/>
          <p14:tracePt t="47443" x="3643313" y="5222875"/>
          <p14:tracePt t="47461" x="3551238" y="5208588"/>
          <p14:tracePt t="47478" x="3486150" y="5186363"/>
          <p14:tracePt t="47494" x="3457575" y="5180013"/>
          <p14:tracePt t="47511" x="3443288" y="5172075"/>
          <p14:tracePt t="47527" x="3429000" y="5165725"/>
          <p14:tracePt t="47544" x="3422650" y="5165725"/>
          <p14:tracePt t="47561" x="3394075" y="5151438"/>
          <p14:tracePt t="47578" x="3394075" y="5143500"/>
          <p14:tracePt t="47594" x="3379788" y="5143500"/>
          <p14:tracePt t="47613" x="3365500" y="5129213"/>
          <p14:tracePt t="47628" x="3351213" y="5122863"/>
          <p14:tracePt t="47644" x="3343275" y="5114925"/>
          <p14:tracePt t="47647" x="3328988" y="5114925"/>
          <p14:tracePt t="47664" x="3322638" y="5114925"/>
          <p14:tracePt t="47679" x="3314700" y="5108575"/>
          <p14:tracePt t="47695" x="3308350" y="5108575"/>
          <p14:tracePt t="47711" x="3300413" y="5100638"/>
          <p14:tracePt t="47728" x="3286125" y="5094288"/>
          <p14:tracePt t="47745" x="3271838" y="5086350"/>
          <p14:tracePt t="47762" x="3251200" y="5065713"/>
          <p14:tracePt t="47778" x="3236913" y="5051425"/>
          <p14:tracePt t="47782" x="3228975" y="5043488"/>
          <p14:tracePt t="47812" x="3222625" y="5043488"/>
          <p14:tracePt t="47836" x="3222625" y="5037138"/>
          <p14:tracePt t="48405" x="3214688" y="5037138"/>
          <p14:tracePt t="48625" x="3208338" y="5037138"/>
          <p14:tracePt t="48641" x="3208338" y="5029200"/>
          <p14:tracePt t="48657" x="3194050" y="5008563"/>
          <p14:tracePt t="48680" x="3194050" y="5000625"/>
          <p14:tracePt t="48706" x="3194050" y="4994275"/>
          <p14:tracePt t="48718" x="3194050" y="4986338"/>
          <p14:tracePt t="48725" x="3194050" y="4979988"/>
          <p14:tracePt t="48734" x="3194050" y="4972050"/>
          <p14:tracePt t="53460" x="3265488" y="4979988"/>
          <p14:tracePt t="53469" x="3471863" y="5014913"/>
          <p14:tracePt t="53476" x="3600450" y="5029200"/>
          <p14:tracePt t="53493" x="3879850" y="5029200"/>
          <p14:tracePt t="53509" x="4100513" y="5029200"/>
          <p14:tracePt t="53526" x="4143375" y="5037138"/>
          <p14:tracePt t="53543" x="4214813" y="5043488"/>
          <p14:tracePt t="53559" x="4314825" y="5051425"/>
          <p14:tracePt t="53561" x="4386263" y="5065713"/>
          <p14:tracePt t="53575" x="4486275" y="5065713"/>
          <p14:tracePt t="53593" x="5000625" y="5114925"/>
          <p14:tracePt t="53611" x="5414963" y="5122863"/>
          <p14:tracePt t="53627" x="5686425" y="5137150"/>
          <p14:tracePt t="53642" x="5872163" y="5137150"/>
          <p14:tracePt t="53659" x="6037263" y="5137150"/>
          <p14:tracePt t="53676" x="6157913" y="5137150"/>
          <p14:tracePt t="53693" x="6337300" y="5143500"/>
          <p14:tracePt t="53709" x="6480175" y="5157788"/>
          <p14:tracePt t="53726" x="6565900" y="5157788"/>
          <p14:tracePt t="53743" x="6643688" y="5157788"/>
          <p14:tracePt t="53760" x="6672263" y="5157788"/>
          <p14:tracePt t="53776" x="6680200" y="5157788"/>
          <p14:tracePt t="53836" x="6686550" y="5157788"/>
          <p14:tracePt t="53860" x="6694488" y="5157788"/>
          <p14:tracePt t="53865" x="6723063" y="5157788"/>
          <p14:tracePt t="53876" x="6780213" y="5157788"/>
          <p14:tracePt t="53893" x="6900863" y="5157788"/>
          <p14:tracePt t="53911" x="7029450" y="5137150"/>
          <p14:tracePt t="53927" x="7100888" y="5137150"/>
          <p14:tracePt t="53943" x="7280275" y="5114925"/>
          <p14:tracePt t="53960" x="7429500" y="5114925"/>
          <p14:tracePt t="53976" x="7551738" y="5108575"/>
          <p14:tracePt t="53993" x="7615238" y="5114925"/>
          <p14:tracePt t="54010" x="7643813" y="5114925"/>
          <p14:tracePt t="54027" x="7666038" y="5114925"/>
          <p14:tracePt t="54045" x="7694613" y="5114925"/>
          <p14:tracePt t="54062" x="7715250" y="5114925"/>
          <p14:tracePt t="54078" x="7723188" y="5114925"/>
          <p14:tracePt t="63840" x="7729538" y="5114925"/>
          <p14:tracePt t="63848" x="7737475" y="5108575"/>
          <p14:tracePt t="63856" x="7751763" y="5100638"/>
          <p14:tracePt t="63868" x="7758113" y="5100638"/>
          <p14:tracePt t="63885" x="7772400" y="5100638"/>
          <p14:tracePt t="63901" x="7786688" y="5100638"/>
          <p14:tracePt t="63918" x="7800975" y="5094288"/>
          <p14:tracePt t="63934" x="7815263" y="5094288"/>
          <p14:tracePt t="63951" x="7837488" y="5086350"/>
          <p14:tracePt t="63968" x="7858125" y="5080000"/>
          <p14:tracePt t="63985" x="7886700" y="5065713"/>
          <p14:tracePt t="64002" x="7915275" y="5057775"/>
          <p14:tracePt t="64018" x="7966075" y="5051425"/>
          <p14:tracePt t="64019" x="7972425" y="5051425"/>
          <p14:tracePt t="64035" x="7994650" y="5043488"/>
          <p14:tracePt t="64051" x="8008938" y="5043488"/>
          <p14:tracePt t="64068" x="8043863" y="5022850"/>
          <p14:tracePt t="64084" x="8066088" y="5008563"/>
          <p14:tracePt t="64103" x="8094663" y="5000625"/>
          <p14:tracePt t="64119" x="8108950" y="4994275"/>
          <p14:tracePt t="64135" x="8123238" y="4986338"/>
          <p14:tracePt t="64152" x="8129588" y="4979988"/>
          <p14:tracePt t="64155" x="8137525" y="4979988"/>
          <p14:tracePt t="64168" x="8151813" y="4972050"/>
          <p14:tracePt t="64185" x="8166100" y="4972050"/>
          <p14:tracePt t="64202" x="8180388" y="4965700"/>
          <p14:tracePt t="64219" x="8201025" y="4957763"/>
          <p14:tracePt t="64235" x="8215313" y="4951413"/>
          <p14:tracePt t="64252" x="8243888" y="4943475"/>
          <p14:tracePt t="64269" x="8272463" y="4937125"/>
          <p14:tracePt t="64286" x="8301038" y="4929188"/>
          <p14:tracePt t="64302" x="8323263" y="4929188"/>
          <p14:tracePt t="64319" x="8337550" y="4929188"/>
          <p14:tracePt t="64442" x="8343900" y="4929188"/>
          <p14:tracePt t="64739" x="8343900" y="4937125"/>
          <p14:tracePt t="64787" x="8337550" y="4943475"/>
          <p14:tracePt t="64810" x="8329613" y="4943475"/>
          <p14:tracePt t="64818" x="8315325" y="4943475"/>
          <p14:tracePt t="64827" x="8301038" y="4957763"/>
          <p14:tracePt t="64836" x="8286750" y="4957763"/>
          <p14:tracePt t="64853" x="8266113" y="4957763"/>
          <p14:tracePt t="64872" x="8208963" y="4965700"/>
          <p14:tracePt t="64887" x="8186738" y="4972050"/>
          <p14:tracePt t="64904" x="8166100" y="4972050"/>
          <p14:tracePt t="64920" x="8143875" y="4972050"/>
          <p14:tracePt t="64936" x="8115300" y="4972050"/>
          <p14:tracePt t="64953" x="8108950" y="4972050"/>
          <p14:tracePt t="64970" x="8101013" y="4972050"/>
          <p14:tracePt t="64987" x="8072438" y="4965700"/>
          <p14:tracePt t="65004" x="8058150" y="4965700"/>
          <p14:tracePt t="65020" x="8051800" y="4965700"/>
          <p14:tracePt t="65037" x="8037513" y="4972050"/>
          <p14:tracePt t="65054" x="8023225" y="4972050"/>
          <p14:tracePt t="65167" x="8015288" y="4972050"/>
          <p14:tracePt t="65208" x="8008938" y="4972050"/>
          <p14:tracePt t="65340" x="8008938" y="4965700"/>
          <p14:tracePt t="65347" x="8008938" y="4957763"/>
          <p14:tracePt t="65356" x="8008938" y="4943475"/>
          <p14:tracePt t="65371" x="8008938" y="4929188"/>
          <p14:tracePt t="65389" x="8008938" y="4914900"/>
          <p14:tracePt t="65405" x="8015288" y="4894263"/>
          <p14:tracePt t="65438" x="8015288" y="4886325"/>
          <p14:tracePt t="65553" x="8015288" y="4879975"/>
          <p14:tracePt t="65561" x="8015288" y="4872038"/>
          <p14:tracePt t="65574" x="8015288" y="4865688"/>
          <p14:tracePt t="65591" x="8015288" y="4857750"/>
          <p14:tracePt t="65606" x="8015288" y="4851400"/>
          <p14:tracePt t="65622" x="8015288" y="4843463"/>
          <p14:tracePt t="66035" x="8008938" y="4843463"/>
          <p14:tracePt t="66082" x="8001000" y="4843463"/>
          <p14:tracePt t="66363" x="7994650" y="4843463"/>
          <p14:tracePt t="66396" x="7986713" y="4843463"/>
          <p14:tracePt t="66418" x="7980363" y="4843463"/>
          <p14:tracePt t="66474" x="7972425" y="4843463"/>
          <p14:tracePt t="66497" x="7972425" y="4851400"/>
          <p14:tracePt t="66512" x="7958138" y="4851400"/>
          <p14:tracePt t="66528" x="7951788" y="4851400"/>
          <p14:tracePt t="66543" x="7943850" y="4857750"/>
          <p14:tracePt t="66567" x="7937500" y="4865688"/>
          <p14:tracePt t="66573" x="7929563" y="4865688"/>
          <p14:tracePt t="66581" x="7929563" y="4872038"/>
          <p14:tracePt t="66597" x="7923213" y="4872038"/>
          <p14:tracePt t="66607" x="7923213" y="4879975"/>
          <p14:tracePt t="66624" x="7923213" y="4886325"/>
          <p14:tracePt t="66641" x="7915275" y="4894263"/>
          <p14:tracePt t="66658" x="7915275" y="4900613"/>
          <p14:tracePt t="66679" x="7908925" y="4900613"/>
          <p14:tracePt t="66692" x="7908925" y="4908550"/>
          <p14:tracePt t="66708" x="7908925" y="4914900"/>
          <p14:tracePt t="66725" x="7900988" y="4922838"/>
          <p14:tracePt t="66741" x="7900988" y="4929188"/>
          <p14:tracePt t="66758" x="7900988" y="4937125"/>
          <p14:tracePt t="66775" x="7894638" y="4951413"/>
          <p14:tracePt t="66792" x="7886700" y="4986338"/>
          <p14:tracePt t="66808" x="7866063" y="5029200"/>
          <p14:tracePt t="66825" x="7851775" y="5057775"/>
          <p14:tracePt t="66842" x="7829550" y="5086350"/>
          <p14:tracePt t="66858" x="7823200" y="5086350"/>
          <p14:tracePt t="66875" x="7815263" y="5086350"/>
          <p14:tracePt t="66918" x="7808913" y="5094288"/>
          <p14:tracePt t="66933" x="7808913" y="5100638"/>
          <p14:tracePt t="66941" x="7808913" y="5108575"/>
          <p14:tracePt t="66959" x="7794625" y="5114925"/>
          <p14:tracePt t="66975" x="7786688" y="5129213"/>
          <p14:tracePt t="66992" x="7780338" y="5137150"/>
          <p14:tracePt t="67009" x="7772400" y="5151438"/>
          <p14:tracePt t="67025" x="7766050" y="5151438"/>
          <p14:tracePt t="67191" x="7766050" y="5157788"/>
          <p14:tracePt t="67239" x="7758113" y="5157788"/>
          <p14:tracePt t="67254" x="7751763" y="5165725"/>
          <p14:tracePt t="67355" x="7751763" y="5172075"/>
          <p14:tracePt t="67379" x="7751763" y="5180013"/>
          <p14:tracePt t="67450" x="7743825" y="5180013"/>
          <p14:tracePt t="67606" x="7743825" y="5172075"/>
          <p14:tracePt t="67614" x="7743825" y="5165725"/>
          <p14:tracePt t="67622" x="7743825" y="5151438"/>
          <p14:tracePt t="67630" x="7743825" y="5143500"/>
          <p14:tracePt t="67643" x="7743825" y="5122863"/>
          <p14:tracePt t="67660" x="7743825" y="5100638"/>
          <p14:tracePt t="67677" x="7743825" y="5094288"/>
          <p14:tracePt t="67694" x="7743825" y="5086350"/>
          <p14:tracePt t="67710" x="7743825" y="5080000"/>
          <p14:tracePt t="67727" x="7743825" y="5065713"/>
          <p14:tracePt t="67761" x="7758113" y="5029200"/>
          <p14:tracePt t="67778" x="7780338" y="5008563"/>
          <p14:tracePt t="67794" x="7780338" y="5000625"/>
          <p14:tracePt t="67811" x="7786688" y="5000625"/>
          <p14:tracePt t="67872" x="7786688" y="4994275"/>
          <p14:tracePt t="67894" x="7786688" y="4986338"/>
          <p14:tracePt t="67909" x="7794625" y="4979988"/>
          <p14:tracePt t="67926" x="7794625" y="4972050"/>
          <p14:tracePt t="67941" x="7800975" y="4972050"/>
          <p14:tracePt t="67949" x="7800975" y="4965700"/>
          <p14:tracePt t="67979" x="7808913" y="4957763"/>
          <p14:tracePt t="68053" x="7815263" y="4957763"/>
          <p14:tracePt t="68168" x="7823200" y="4957763"/>
          <p14:tracePt t="68176" x="7823200" y="4951413"/>
          <p14:tracePt t="68238" x="7829550" y="4951413"/>
          <p14:tracePt t="68247" x="7837488" y="4951413"/>
          <p14:tracePt t="68287" x="7843838" y="4951413"/>
          <p14:tracePt t="68307" x="7858125" y="4951413"/>
          <p14:tracePt t="68316" x="7858125" y="4943475"/>
          <p14:tracePt t="68332" x="7866063" y="4943475"/>
          <p14:tracePt t="68401" x="7872413" y="4943475"/>
          <p14:tracePt t="68474" x="7880350" y="4937125"/>
          <p14:tracePt t="68480" x="7886700" y="4937125"/>
          <p14:tracePt t="68496" x="7894638" y="4937125"/>
          <p14:tracePt t="68503" x="7900988" y="4937125"/>
          <p14:tracePt t="68512" x="7908925" y="4937125"/>
          <p14:tracePt t="68529" x="7915275" y="4937125"/>
          <p14:tracePt t="68590" x="7923213" y="4937125"/>
          <p14:tracePt t="68699" x="7929563" y="4937125"/>
          <p14:tracePt t="69317" x="7937500" y="4937125"/>
          <p14:tracePt t="69349" x="7943850" y="4937125"/>
          <p14:tracePt t="69402" x="7951788" y="4937125"/>
          <p14:tracePt t="69443" x="7958138" y="4937125"/>
          <p14:tracePt t="69458" x="7966075" y="4937125"/>
          <p14:tracePt t="69479" x="7972425" y="4937125"/>
          <p14:tracePt t="69511" x="7980363" y="4937125"/>
          <p14:tracePt t="69519" x="7986713" y="4937125"/>
          <p14:tracePt t="69527" x="7994650" y="4937125"/>
          <p14:tracePt t="69535" x="8001000" y="4937125"/>
          <p14:tracePt t="69551" x="8008938" y="4937125"/>
          <p14:tracePt t="69567" x="8015288" y="4937125"/>
          <p14:tracePt t="69581" x="8023225" y="4937125"/>
          <p14:tracePt t="69598" x="8037513" y="4937125"/>
          <p14:tracePt t="69615" x="8043863" y="4943475"/>
          <p14:tracePt t="69632" x="8058150" y="4957763"/>
          <p14:tracePt t="69649" x="8072438" y="4965700"/>
          <p14:tracePt t="69665" x="8086725" y="4965700"/>
          <p14:tracePt t="69682" x="8101013" y="4972050"/>
          <p14:tracePt t="69683" x="8108950" y="4972050"/>
          <p14:tracePt t="69699" x="8115300" y="4979988"/>
          <p14:tracePt t="69715" x="8115300" y="4986338"/>
          <p14:tracePt t="69732" x="8123238" y="4986338"/>
          <p14:tracePt t="69749" x="8123238" y="4994275"/>
          <p14:tracePt t="69765" x="8123238" y="5008563"/>
          <p14:tracePt t="69782" x="8137525" y="5022850"/>
          <p14:tracePt t="69799" x="8151813" y="5043488"/>
          <p14:tracePt t="69816" x="8158163" y="5057775"/>
          <p14:tracePt t="69832" x="8172450" y="5072063"/>
          <p14:tracePt t="69849" x="8180388" y="5086350"/>
          <p14:tracePt t="69866" x="8186738" y="5100638"/>
          <p14:tracePt t="69882" x="8194675" y="5114925"/>
          <p14:tracePt t="69899" x="8201025" y="5129213"/>
          <p14:tracePt t="69916" x="8201025" y="5151438"/>
          <p14:tracePt t="69933" x="8208963" y="5186363"/>
          <p14:tracePt t="69949" x="8215313" y="5208588"/>
          <p14:tracePt t="69967" x="8215313" y="5229225"/>
          <p14:tracePt t="69982" x="8223250" y="5237163"/>
          <p14:tracePt t="69999" x="8223250" y="5243513"/>
          <p14:tracePt t="70016" x="8223250" y="5251450"/>
          <p14:tracePt t="70033" x="8223250" y="5257800"/>
          <p14:tracePt t="70049" x="8223250" y="5265738"/>
          <p14:tracePt t="70066" x="8229600" y="5272088"/>
          <p14:tracePt t="70083" x="8229600" y="5286375"/>
          <p14:tracePt t="70099" x="8229600" y="5294313"/>
          <p14:tracePt t="70117" x="8229600" y="5308600"/>
          <p14:tracePt t="70133" x="8223250" y="5329238"/>
          <p14:tracePt t="70150" x="8215313" y="5386388"/>
          <p14:tracePt t="70167" x="8215313" y="5465763"/>
          <p14:tracePt t="70183" x="8201025" y="5486400"/>
          <p14:tracePt t="70200" x="8201025" y="5508625"/>
          <p14:tracePt t="70216" x="8194675" y="5543550"/>
          <p14:tracePt t="70233" x="8194675" y="5565775"/>
          <p14:tracePt t="70252" x="8186738" y="5586413"/>
          <p14:tracePt t="70266" x="8180388" y="5600700"/>
          <p14:tracePt t="70283" x="8158163" y="5637213"/>
          <p14:tracePt t="70300" x="8143875" y="5680075"/>
          <p14:tracePt t="70316" x="8123238" y="5708650"/>
          <p14:tracePt t="70333" x="8101013" y="5737225"/>
          <p14:tracePt t="70350" x="8080375" y="5765800"/>
          <p14:tracePt t="70367" x="8043863" y="5780088"/>
          <p14:tracePt t="70383" x="8029575" y="5794375"/>
          <p14:tracePt t="70401" x="7994650" y="5815013"/>
          <p14:tracePt t="70417" x="7958138" y="5837238"/>
          <p14:tracePt t="70433" x="7894638" y="5851525"/>
          <p14:tracePt t="70450" x="7851775" y="5872163"/>
          <p14:tracePt t="70467" x="7808913" y="5886450"/>
          <p14:tracePt t="70484" x="7758113" y="5900738"/>
          <p14:tracePt t="70500" x="7715250" y="5922963"/>
          <p14:tracePt t="70517" x="7651750" y="5937250"/>
          <p14:tracePt t="70520" x="7637463" y="5943600"/>
          <p14:tracePt t="70535" x="7608888" y="5951538"/>
          <p14:tracePt t="70551" x="7500938" y="5980113"/>
          <p14:tracePt t="70567" x="7423150" y="6000750"/>
          <p14:tracePt t="70584" x="7358063" y="6037263"/>
          <p14:tracePt t="70601" x="7237413" y="6051550"/>
          <p14:tracePt t="70617" x="7137400" y="6086475"/>
          <p14:tracePt t="70634" x="7058025" y="6108700"/>
          <p14:tracePt t="70635" x="7008813" y="6122988"/>
          <p14:tracePt t="70651" x="6886575" y="6151563"/>
          <p14:tracePt t="70668" x="6772275" y="6194425"/>
          <p14:tracePt t="70685" x="6657975" y="6215063"/>
          <p14:tracePt t="70701" x="6586538" y="6237288"/>
          <p14:tracePt t="70718" x="6480175" y="6251575"/>
          <p14:tracePt t="70734" x="6372225" y="6257925"/>
          <p14:tracePt t="70751" x="6294438" y="6272213"/>
          <p14:tracePt t="70755" x="6229350" y="6272213"/>
          <p14:tracePt t="70768" x="6165850" y="6272213"/>
          <p14:tracePt t="70784" x="6008688" y="6272213"/>
          <p14:tracePt t="70804" x="5900738" y="6272213"/>
          <p14:tracePt t="70818" x="5794375" y="6265863"/>
          <p14:tracePt t="70835" x="5694363" y="6265863"/>
          <p14:tracePt t="70852" x="5586413" y="6251575"/>
          <p14:tracePt t="70868" x="5465763" y="6251575"/>
          <p14:tracePt t="70885" x="5229225" y="6251575"/>
          <p14:tracePt t="70902" x="5094288" y="6237288"/>
          <p14:tracePt t="70918" x="4929188" y="6229350"/>
          <p14:tracePt t="70935" x="4772025" y="6229350"/>
          <p14:tracePt t="70951" x="4594225" y="6223000"/>
          <p14:tracePt t="70971" x="4443413" y="6186488"/>
          <p14:tracePt t="70972" x="4394200" y="6186488"/>
          <p14:tracePt t="70985" x="4314825" y="6180138"/>
          <p14:tracePt t="71002" x="4194175" y="6172200"/>
          <p14:tracePt t="71019" x="4057650" y="6157913"/>
          <p14:tracePt t="71035" x="3951288" y="6157913"/>
          <p14:tracePt t="71052" x="3829050" y="6137275"/>
          <p14:tracePt t="71069" x="3743325" y="6129338"/>
          <p14:tracePt t="71086" x="3614738" y="6115050"/>
          <p14:tracePt t="71102" x="3529013" y="6086475"/>
          <p14:tracePt t="71120" x="3394075" y="6065838"/>
          <p14:tracePt t="71135" x="3257550" y="6022975"/>
          <p14:tracePt t="71152" x="3094038" y="6000750"/>
          <p14:tracePt t="71169" x="2928938" y="5980113"/>
          <p14:tracePt t="71185" x="2794000" y="5929313"/>
          <p14:tracePt t="71202" x="2708275" y="5900738"/>
          <p14:tracePt t="71219" x="2600325" y="5872163"/>
          <p14:tracePt t="71235" x="2508250" y="5837238"/>
          <p14:tracePt t="71239" x="2465388" y="5815013"/>
          <p14:tracePt t="71252" x="2414588" y="5794375"/>
          <p14:tracePt t="71270" x="2300288" y="5751513"/>
          <p14:tracePt t="71286" x="2236788" y="5722938"/>
          <p14:tracePt t="71302" x="2157413" y="5672138"/>
          <p14:tracePt t="71319" x="2108200" y="5657850"/>
          <p14:tracePt t="71336" x="2079625" y="5637213"/>
          <p14:tracePt t="71352" x="2057400" y="5614988"/>
          <p14:tracePt t="71370" x="2051050" y="5586413"/>
          <p14:tracePt t="71386" x="2036763" y="5557838"/>
          <p14:tracePt t="71404" x="2014538" y="5537200"/>
          <p14:tracePt t="71419" x="2008188" y="5522913"/>
          <p14:tracePt t="71436" x="2000250" y="5514975"/>
          <p14:tracePt t="71453" x="2000250" y="5500688"/>
          <p14:tracePt t="71469" x="1993900" y="5486400"/>
          <p14:tracePt t="71487" x="1993900" y="5472113"/>
          <p14:tracePt t="71503" x="1993900" y="5451475"/>
          <p14:tracePt t="71520" x="1993900" y="5437188"/>
          <p14:tracePt t="71537" x="1993900" y="5414963"/>
          <p14:tracePt t="71554" x="1993900" y="5400675"/>
          <p14:tracePt t="71570" x="1993900" y="5372100"/>
          <p14:tracePt t="71587" x="1993900" y="5365750"/>
          <p14:tracePt t="71604" x="1993900" y="5351463"/>
          <p14:tracePt t="71620" x="2000250" y="5343525"/>
          <p14:tracePt t="71636" x="2014538" y="5337175"/>
          <p14:tracePt t="71654" x="2014538" y="5329238"/>
          <p14:tracePt t="71670" x="2022475" y="5329238"/>
          <p14:tracePt t="71688" x="2028825" y="5322888"/>
          <p14:tracePt t="71704" x="2028825" y="5314950"/>
          <p14:tracePt t="71721" x="2043113" y="5308600"/>
          <p14:tracePt t="71754" x="2057400" y="5286375"/>
          <p14:tracePt t="71770" x="2071688" y="5280025"/>
          <p14:tracePt t="71787" x="2085975" y="5265738"/>
          <p14:tracePt t="71804" x="2108200" y="5265738"/>
          <p14:tracePt t="71820" x="2122488" y="5251450"/>
          <p14:tracePt t="71838" x="2136775" y="5251450"/>
          <p14:tracePt t="71854" x="2136775" y="5243513"/>
          <p14:tracePt t="71855" x="2143125" y="5243513"/>
          <p14:tracePt t="71870" x="2157413" y="5243513"/>
          <p14:tracePt t="71887" x="2165350" y="5243513"/>
          <p14:tracePt t="71904" x="2179638" y="5229225"/>
          <p14:tracePt t="71921" x="2193925" y="5229225"/>
          <p14:tracePt t="71937" x="2214563" y="5229225"/>
          <p14:tracePt t="71955" x="2243138" y="5222875"/>
          <p14:tracePt t="71973" x="2257425" y="5222875"/>
          <p14:tracePt t="72004" x="2265363" y="5222875"/>
          <p14:tracePt t="72028" x="2271713" y="5222875"/>
          <p14:tracePt t="72037" x="2279650" y="5222875"/>
          <p14:tracePt t="72054" x="2293938" y="5222875"/>
          <p14:tracePt t="72071" x="2314575" y="5222875"/>
          <p14:tracePt t="72088" x="2357438" y="5222875"/>
          <p14:tracePt t="72105" x="2408238" y="5222875"/>
          <p14:tracePt t="72122" x="2451100" y="5222875"/>
          <p14:tracePt t="72138" x="2493963" y="5222875"/>
          <p14:tracePt t="72155" x="2522538" y="5222875"/>
          <p14:tracePt t="72160" x="2543175" y="5229225"/>
          <p14:tracePt t="72171" x="2557463" y="5237163"/>
          <p14:tracePt t="72188" x="2600325" y="5243513"/>
          <p14:tracePt t="72205" x="2657475" y="5251450"/>
          <p14:tracePt t="72221" x="2679700" y="5251450"/>
          <p14:tracePt t="72238" x="2700338" y="5251450"/>
          <p14:tracePt t="72255" x="2728913" y="5251450"/>
          <p14:tracePt t="72272" x="2743200" y="5251450"/>
          <p14:tracePt t="72288" x="2751138" y="5257800"/>
          <p14:tracePt t="72911" x="2751138" y="5222875"/>
          <p14:tracePt t="72918" x="2743200" y="5100638"/>
          <p14:tracePt t="72927" x="2736850" y="5022850"/>
          <p14:tracePt t="72940" x="2736850" y="4879975"/>
          <p14:tracePt t="72956" x="2728913" y="4743450"/>
          <p14:tracePt t="72973" x="2728913" y="4700588"/>
          <p14:tracePt t="72990" x="2736850" y="4679950"/>
          <p14:tracePt t="73006" x="2743200" y="4672013"/>
          <p14:tracePt t="73246" x="2757488" y="4679950"/>
          <p14:tracePt t="73262" x="2765425" y="4686300"/>
          <p14:tracePt t="73269" x="2771775" y="4700588"/>
          <p14:tracePt t="73276" x="2771775" y="4714875"/>
          <p14:tracePt t="73294" x="2771775" y="4722813"/>
          <p14:tracePt t="73307" x="2779713" y="4737100"/>
          <p14:tracePt t="73324" x="2779713" y="4757738"/>
          <p14:tracePt t="73341" x="2779713" y="4786313"/>
          <p14:tracePt t="73357" x="2779713" y="4794250"/>
          <p14:tracePt t="73374" x="2779713" y="4800600"/>
          <p14:tracePt t="73391" x="2779713" y="4808538"/>
          <p14:tracePt t="73410" x="2779713" y="4822825"/>
          <p14:tracePt t="73424" x="2779713" y="4829175"/>
          <p14:tracePt t="73441" x="2786063" y="4837113"/>
          <p14:tracePt t="73526" x="2786063" y="4843463"/>
          <p14:tracePt t="73551" x="2794000" y="4851400"/>
          <p14:tracePt t="74051" x="2800350" y="4851400"/>
          <p14:tracePt t="74058" x="2800350" y="4857750"/>
          <p14:tracePt t="74097" x="2800350" y="4872038"/>
          <p14:tracePt t="74135" x="2800350" y="4879975"/>
          <p14:tracePt t="74143" x="2800350" y="4886325"/>
          <p14:tracePt t="74159" x="2800350" y="4900613"/>
          <p14:tracePt t="74191" x="2800350" y="4908550"/>
          <p14:tracePt t="74205" x="2800350" y="4914900"/>
          <p14:tracePt t="74221" x="2800350" y="4922838"/>
          <p14:tracePt t="74237" x="2800350" y="4929188"/>
          <p14:tracePt t="74245" x="2800350" y="4937125"/>
          <p14:tracePt t="74260" x="2794000" y="4937125"/>
          <p14:tracePt t="74277" x="2786063" y="4951413"/>
          <p14:tracePt t="74293" x="2786063" y="4965700"/>
          <p14:tracePt t="74310" x="2779713" y="4965700"/>
          <p14:tracePt t="74326" x="2779713" y="4972050"/>
          <p14:tracePt t="74343" x="2771775" y="4972050"/>
          <p14:tracePt t="74377" x="2771775" y="4979988"/>
          <p14:tracePt t="74393" x="2765425" y="4979988"/>
          <p14:tracePt t="74581" x="2765425" y="4986338"/>
          <p14:tracePt t="74597" x="2771775" y="4986338"/>
          <p14:tracePt t="74614" x="2779713" y="4986338"/>
          <p14:tracePt t="74684" x="2779713" y="4994275"/>
          <p14:tracePt t="74706" x="2779713" y="5000625"/>
          <p14:tracePt t="74722" x="2779713" y="5008563"/>
          <p14:tracePt t="74739" x="2779713" y="5014913"/>
          <p14:tracePt t="74755" x="2771775" y="5029200"/>
          <p14:tracePt t="74770" x="2765425" y="5043488"/>
          <p14:tracePt t="74778" x="2757488" y="5057775"/>
          <p14:tracePt t="74783" x="2751138" y="5080000"/>
          <p14:tracePt t="74794" x="2743200" y="5094288"/>
          <p14:tracePt t="74811" x="2722563" y="5137150"/>
          <p14:tracePt t="74828" x="2708275" y="5157788"/>
          <p14:tracePt t="74847" x="2686050" y="5172075"/>
          <p14:tracePt t="75089" x="2700338" y="5172075"/>
          <p14:tracePt t="75098" x="2714625" y="5172075"/>
          <p14:tracePt t="75105" x="2736850" y="5172075"/>
          <p14:tracePt t="75113" x="2751138" y="5172075"/>
          <p14:tracePt t="75130" x="2765425" y="5172075"/>
          <p14:tracePt t="75268" x="2765425" y="5165725"/>
          <p14:tracePt t="75276" x="2771775" y="5151438"/>
          <p14:tracePt t="75284" x="2779713" y="5137150"/>
          <p14:tracePt t="75296" x="2779713" y="5100638"/>
          <p14:tracePt t="75313" x="2794000" y="5051425"/>
          <p14:tracePt t="75329" x="2800350" y="5029200"/>
          <p14:tracePt t="75333" x="2800350" y="5022850"/>
          <p14:tracePt t="75370" x="2800350" y="5014913"/>
          <p14:tracePt t="75480" x="2800350" y="5008563"/>
          <p14:tracePt t="75488" x="2794000" y="5008563"/>
          <p14:tracePt t="75496" x="2779713" y="5000625"/>
          <p14:tracePt t="75512" x="2743200" y="5000625"/>
          <p14:tracePt t="75529" x="2708275" y="5014913"/>
          <p14:tracePt t="75546" x="2657475" y="5014913"/>
          <p14:tracePt t="75563" x="2628900" y="5022850"/>
          <p14:tracePt t="75580" x="2622550" y="5029200"/>
          <p14:tracePt t="75885" x="2628900" y="5029200"/>
          <p14:tracePt t="75893" x="2643188" y="5022850"/>
          <p14:tracePt t="75902" x="2651125" y="5008563"/>
          <p14:tracePt t="75913" x="2657475" y="5008563"/>
          <p14:tracePt t="75930" x="2657475" y="5000625"/>
          <p14:tracePt t="76026" x="2657475" y="5008563"/>
          <p14:tracePt t="76035" x="2651125" y="5014913"/>
          <p14:tracePt t="76042" x="2651125" y="5022850"/>
          <p14:tracePt t="76050" x="2636838" y="5037138"/>
          <p14:tracePt t="76064" x="2622550" y="5037138"/>
          <p14:tracePt t="76081" x="2600325" y="5051425"/>
          <p14:tracePt t="76097" x="2593975" y="5057775"/>
          <p14:tracePt t="76177" x="2586038" y="5065713"/>
          <p14:tracePt t="76182" x="2579688" y="5065713"/>
          <p14:tracePt t="76190" x="2565400" y="5065713"/>
          <p14:tracePt t="76197" x="2557463" y="5065713"/>
          <p14:tracePt t="76215" x="2536825" y="5065713"/>
          <p14:tracePt t="76231" x="2508250" y="5065713"/>
          <p14:tracePt t="76248" x="2493963" y="5065713"/>
          <p14:tracePt t="76265" x="2471738" y="5057775"/>
          <p14:tracePt t="76282" x="2386013" y="5022850"/>
          <p14:tracePt t="76298" x="2279650" y="5014913"/>
          <p14:tracePt t="76315" x="2085975" y="5008563"/>
          <p14:tracePt t="76332" x="2000250" y="5008563"/>
          <p14:tracePt t="76348" x="1957388" y="5000625"/>
          <p14:tracePt t="76480" x="1951038" y="5000625"/>
          <p14:tracePt t="76519" x="1936750" y="4994275"/>
          <p14:tracePt t="76526" x="1914525" y="4994275"/>
          <p14:tracePt t="76536" x="1900238" y="4979988"/>
          <p14:tracePt t="76549" x="1857375" y="4979988"/>
          <p14:tracePt t="76566" x="1822450" y="4979988"/>
          <p14:tracePt t="76583" x="1800225" y="4979988"/>
          <p14:tracePt t="76853" x="1808163" y="4979988"/>
          <p14:tracePt t="76863" x="1822450" y="4979988"/>
          <p14:tracePt t="76869" x="1828800" y="4979988"/>
          <p14:tracePt t="76883" x="1851025" y="4979988"/>
          <p14:tracePt t="76900" x="1900238" y="4986338"/>
          <p14:tracePt t="76917" x="1951038" y="4986338"/>
          <p14:tracePt t="76933" x="1985963" y="4979988"/>
          <p14:tracePt t="76950" x="2000250" y="4979988"/>
          <p14:tracePt t="76966" x="2014538" y="4979988"/>
          <p14:tracePt t="77001" x="2043113" y="4979988"/>
          <p14:tracePt t="77016" x="2057400" y="4979988"/>
          <p14:tracePt t="77033" x="2122488" y="4979988"/>
          <p14:tracePt t="77050" x="2165350" y="4979988"/>
          <p14:tracePt t="77066" x="2200275" y="4979988"/>
          <p14:tracePt t="77083" x="2228850" y="4979988"/>
          <p14:tracePt t="77100" x="2251075" y="4979988"/>
          <p14:tracePt t="77116" x="2279650" y="4979988"/>
          <p14:tracePt t="77120" x="2293938" y="4979988"/>
          <p14:tracePt t="77133" x="2308225" y="4979988"/>
          <p14:tracePt t="77151" x="2336800" y="4972050"/>
          <p14:tracePt t="77167" x="2357438" y="4972050"/>
          <p14:tracePt t="77183" x="2393950" y="4957763"/>
          <p14:tracePt t="77200" x="2451100" y="4951413"/>
          <p14:tracePt t="77217" x="2486025" y="4951413"/>
          <p14:tracePt t="77234" x="2536825" y="4951413"/>
          <p14:tracePt t="77250" x="2565400" y="4951413"/>
          <p14:tracePt t="77267" x="2600325" y="4951413"/>
          <p14:tracePt t="77283" x="2608263" y="4951413"/>
          <p14:tracePt t="77526" x="2614613" y="4951413"/>
          <p14:tracePt t="77533" x="2665413" y="4951413"/>
          <p14:tracePt t="77542" x="2693988" y="4951413"/>
          <p14:tracePt t="77552" x="2714625" y="4943475"/>
          <p14:tracePt t="77569" x="2736850" y="4937125"/>
          <p14:tracePt t="77584" x="2743200" y="4937125"/>
          <p14:tracePt t="77721" x="2743200" y="4943475"/>
          <p14:tracePt t="77729" x="2743200" y="4957763"/>
          <p14:tracePt t="77738" x="2743200" y="4986338"/>
          <p14:tracePt t="77752" x="2743200" y="5008563"/>
          <p14:tracePt t="77768" x="2736850" y="5057775"/>
          <p14:tracePt t="77785" x="2736850" y="5065713"/>
          <p14:tracePt t="77819" x="2728913" y="5065713"/>
          <p14:tracePt t="77870" x="2722563" y="5065713"/>
          <p14:tracePt t="77987" x="2728913" y="5057775"/>
          <p14:tracePt t="77995" x="2736850" y="5051425"/>
          <p14:tracePt t="78004" x="2757488" y="5029200"/>
          <p14:tracePt t="78019" x="2794000" y="4979988"/>
          <p14:tracePt t="78036" x="2814638" y="4937125"/>
          <p14:tracePt t="78053" x="2822575" y="4922838"/>
          <p14:tracePt t="78069" x="2828925" y="4900613"/>
          <p14:tracePt t="78085" x="2828925" y="4886325"/>
          <p14:tracePt t="78409" x="2814638" y="4886325"/>
          <p14:tracePt t="78418" x="2794000" y="4886325"/>
          <p14:tracePt t="78423" x="2757488" y="4879975"/>
          <p14:tracePt t="78437" x="2736850" y="4879975"/>
          <p14:tracePt t="78453" x="2651125" y="4865688"/>
          <p14:tracePt t="78471" x="2593975" y="4851400"/>
          <p14:tracePt t="78487" x="2522538" y="4851400"/>
          <p14:tracePt t="78504" x="2486025" y="4843463"/>
          <p14:tracePt t="78520" x="2457450" y="4829175"/>
          <p14:tracePt t="78537" x="2443163" y="4808538"/>
          <p14:tracePt t="78553" x="2414588" y="4794250"/>
          <p14:tracePt t="78572" x="2408238" y="4772025"/>
          <p14:tracePt t="78587" x="2365375" y="4729163"/>
          <p14:tracePt t="78603" x="2351088" y="4714875"/>
          <p14:tracePt t="78621" x="2343150" y="4700588"/>
          <p14:tracePt t="78637" x="2328863" y="4694238"/>
          <p14:tracePt t="78654" x="2328863" y="4679950"/>
          <p14:tracePt t="78671" x="2328863" y="4665663"/>
          <p14:tracePt t="78674" x="2328863" y="4651375"/>
          <p14:tracePt t="78687" x="2328863" y="4643438"/>
          <p14:tracePt t="78704" x="2343150" y="4614863"/>
          <p14:tracePt t="78707" x="2351088" y="4600575"/>
          <p14:tracePt t="78721" x="2365375" y="4586288"/>
          <p14:tracePt t="78737" x="2371725" y="4579938"/>
          <p14:tracePt t="78754" x="2408238" y="4579938"/>
          <p14:tracePt t="78771" x="2443163" y="4565650"/>
          <p14:tracePt t="78787" x="2493963" y="4557713"/>
          <p14:tracePt t="78804" x="2557463" y="4543425"/>
          <p14:tracePt t="78821" x="2636838" y="4522788"/>
          <p14:tracePt t="78838" x="2714625" y="4500563"/>
          <p14:tracePt t="78854" x="2765425" y="4479925"/>
          <p14:tracePt t="78871" x="2822575" y="4465638"/>
          <p14:tracePt t="78888" x="2851150" y="4451350"/>
          <p14:tracePt t="78905" x="2886075" y="4443413"/>
          <p14:tracePt t="78921" x="2928938" y="4443413"/>
          <p14:tracePt t="78939" x="2965450" y="4437063"/>
          <p14:tracePt t="78955" x="3008313" y="4437063"/>
          <p14:tracePt t="78971" x="3094038" y="4429125"/>
          <p14:tracePt t="78988" x="3194050" y="4429125"/>
          <p14:tracePt t="79007" x="3328988" y="4437063"/>
          <p14:tracePt t="79022" x="3451225" y="4437063"/>
          <p14:tracePt t="79038" x="3600450" y="4437063"/>
          <p14:tracePt t="79055" x="3757613" y="4429125"/>
          <p14:tracePt t="79071" x="3908425" y="4429125"/>
          <p14:tracePt t="79088" x="4114800" y="4429125"/>
          <p14:tracePt t="79105" x="4257675" y="4429125"/>
          <p14:tracePt t="79124" x="4400550" y="4429125"/>
          <p14:tracePt t="79139" x="4565650" y="4429125"/>
          <p14:tracePt t="79155" x="4686300" y="4429125"/>
          <p14:tracePt t="79159" x="4765675" y="4429125"/>
          <p14:tracePt t="79171" x="4857750" y="4429125"/>
          <p14:tracePt t="79189" x="5114925" y="4429125"/>
          <p14:tracePt t="79205" x="5280025" y="4437063"/>
          <p14:tracePt t="79222" x="5472113" y="4437063"/>
          <p14:tracePt t="79239" x="5694363" y="4457700"/>
          <p14:tracePt t="79255" x="5872163" y="4465638"/>
          <p14:tracePt t="79272" x="6057900" y="4465638"/>
          <p14:tracePt t="79291" x="6237288" y="4465638"/>
          <p14:tracePt t="79306" x="6386513" y="4479925"/>
          <p14:tracePt t="79307" x="6472238" y="4500563"/>
          <p14:tracePt t="79322" x="6608763" y="4508500"/>
          <p14:tracePt t="79339" x="6743700" y="4508500"/>
          <p14:tracePt t="79355" x="6908800" y="4508500"/>
          <p14:tracePt t="79372" x="6986588" y="4508500"/>
          <p14:tracePt t="79389" x="7108825" y="4494213"/>
          <p14:tracePt t="79405" x="7186613" y="4494213"/>
          <p14:tracePt t="79422" x="7337425" y="4494213"/>
          <p14:tracePt t="79440" x="7458075" y="4486275"/>
          <p14:tracePt t="79456" x="7543800" y="4486275"/>
          <p14:tracePt t="79473" x="7651750" y="4479925"/>
          <p14:tracePt t="79489" x="7766050" y="4479925"/>
          <p14:tracePt t="79506" x="7851775" y="4479925"/>
          <p14:tracePt t="79522" x="7929563" y="4479925"/>
          <p14:tracePt t="79539" x="8058150" y="4479925"/>
          <p14:tracePt t="79556" x="8151813" y="4486275"/>
          <p14:tracePt t="79574" x="8272463" y="4486275"/>
          <p14:tracePt t="79590" x="8351838" y="4486275"/>
          <p14:tracePt t="79606" x="8394700" y="4494213"/>
          <p14:tracePt t="79622" x="8423275" y="4500563"/>
          <p14:tracePt t="79640" x="8458200" y="4508500"/>
          <p14:tracePt t="79657" x="8472488" y="4514850"/>
          <p14:tracePt t="79673" x="8480425" y="4522788"/>
          <p14:tracePt t="79690" x="8486775" y="4522788"/>
          <p14:tracePt t="79706" x="8486775" y="4529138"/>
          <p14:tracePt t="79740" x="8486775" y="4551363"/>
          <p14:tracePt t="79757" x="8486775" y="4579938"/>
          <p14:tracePt t="79773" x="8486775" y="4600575"/>
          <p14:tracePt t="79790" x="8486775" y="4637088"/>
          <p14:tracePt t="79807" x="8486775" y="4686300"/>
          <p14:tracePt t="79823" x="8494713" y="4708525"/>
          <p14:tracePt t="79840" x="8494713" y="4729163"/>
          <p14:tracePt t="79857" x="8494713" y="4751388"/>
          <p14:tracePt t="79875" x="8494713" y="4765675"/>
          <p14:tracePt t="79890" x="8494713" y="4779963"/>
          <p14:tracePt t="79907" x="8480425" y="4800600"/>
          <p14:tracePt t="79924" x="8466138" y="4829175"/>
          <p14:tracePt t="79940" x="8451850" y="4865688"/>
          <p14:tracePt t="79957" x="8443913" y="4879975"/>
          <p14:tracePt t="79974" x="8429625" y="4908550"/>
          <p14:tracePt t="79990" x="8423275" y="4908550"/>
          <p14:tracePt t="80007" x="8408988" y="4914900"/>
          <p14:tracePt t="80025" x="8386763" y="4929188"/>
          <p14:tracePt t="80041" x="8366125" y="4929188"/>
          <p14:tracePt t="80057" x="8315325" y="4937125"/>
          <p14:tracePt t="80074" x="8280400" y="4943475"/>
          <p14:tracePt t="80091" x="8251825" y="4943475"/>
          <p14:tracePt t="80108" x="8215313" y="4957763"/>
          <p14:tracePt t="80124" x="8201025" y="4957763"/>
          <p14:tracePt t="80141" x="8172450" y="4965700"/>
          <p14:tracePt t="80159" x="8129588" y="4972050"/>
          <p14:tracePt t="80174" x="8101013" y="4972050"/>
          <p14:tracePt t="80191" x="8072438" y="4972050"/>
          <p14:tracePt t="80208" x="8023225" y="4972050"/>
          <p14:tracePt t="80224" x="7986713" y="4972050"/>
          <p14:tracePt t="80241" x="7958138" y="4972050"/>
          <p14:tracePt t="81776" x="7966075" y="4972050"/>
          <p14:tracePt t="81785" x="7972425" y="4972050"/>
          <p14:tracePt t="81799" x="7980363" y="4965700"/>
          <p14:tracePt t="81812" x="7986713" y="4965700"/>
          <p14:tracePt t="81829" x="7994650" y="4951413"/>
          <p14:tracePt t="81845" x="7994650" y="4943475"/>
          <p14:tracePt t="81861" x="7994650" y="4937125"/>
          <p14:tracePt t="81879" x="8001000" y="4922838"/>
          <p14:tracePt t="81895" x="8008938" y="4922838"/>
          <p14:tracePt t="81912" x="8008938" y="4914900"/>
          <p14:tracePt t="81929" x="8015288" y="4908550"/>
          <p14:tracePt t="81945" x="8015288" y="4900613"/>
          <p14:tracePt t="81962" x="8023225" y="4900613"/>
          <p14:tracePt t="81979" x="8043863" y="4886325"/>
          <p14:tracePt t="82014" x="8051800" y="4879975"/>
          <p14:tracePt t="82182" x="8058150" y="4879975"/>
          <p14:tracePt t="82191" x="8066088" y="4872038"/>
          <p14:tracePt t="82206" x="8072438" y="4857750"/>
          <p14:tracePt t="82215" x="8072438" y="4851400"/>
          <p14:tracePt t="82229" x="8080375" y="4829175"/>
          <p14:tracePt t="82246" x="8080375" y="4800600"/>
          <p14:tracePt t="82263" x="8080375" y="4779963"/>
          <p14:tracePt t="82280" x="8086725" y="4751388"/>
          <p14:tracePt t="82296" x="8086725" y="4737100"/>
          <p14:tracePt t="82395" x="8086725" y="4729163"/>
          <p14:tracePt t="82399" x="8086725" y="4714875"/>
          <p14:tracePt t="82413" x="8086725" y="4708525"/>
          <p14:tracePt t="82430" x="8086725" y="4679950"/>
          <p14:tracePt t="82447" x="8094663" y="4600575"/>
          <p14:tracePt t="82463" x="8094663" y="4565650"/>
          <p14:tracePt t="82480" x="8094663" y="4551363"/>
          <p14:tracePt t="82496" x="8086725" y="4543425"/>
          <p14:tracePt t="82613" x="8086725" y="4537075"/>
          <p14:tracePt t="82628" x="8086725" y="4529138"/>
          <p14:tracePt t="82636" x="8086725" y="4514850"/>
          <p14:tracePt t="82647" x="8086725" y="4508500"/>
          <p14:tracePt t="82664" x="8086725" y="4471988"/>
          <p14:tracePt t="82666" x="8086725" y="4457700"/>
          <p14:tracePt t="82680" x="8086725" y="4437063"/>
          <p14:tracePt t="82697" x="8086725" y="4371975"/>
          <p14:tracePt t="82714" x="8086725" y="4337050"/>
          <p14:tracePt t="82731" x="8086725" y="4314825"/>
          <p14:tracePt t="82956" x="8080375" y="4314825"/>
          <p14:tracePt t="82963" x="8080375" y="4308475"/>
          <p14:tracePt t="82971" x="8080375" y="4300538"/>
          <p14:tracePt t="82987" x="8072438" y="4300538"/>
          <p14:tracePt t="85131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6.2 </a:t>
            </a:r>
            <a:r>
              <a:rPr lang="ko-KR" altLang="en-US" dirty="0" smtClean="0">
                <a:solidFill>
                  <a:srgbClr val="0000FF"/>
                </a:solidFill>
              </a:rPr>
              <a:t>단순연결리스트 </a:t>
            </a:r>
            <a:r>
              <a:rPr lang="ko-KR" altLang="en-US" dirty="0">
                <a:solidFill>
                  <a:srgbClr val="0000FF"/>
                </a:solidFill>
              </a:rPr>
              <a:t>응용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연결된 스택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삽입 연산</a:t>
            </a: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삭제 연산</a:t>
            </a: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모든 노드의 방문</a:t>
            </a:r>
            <a:endParaRPr lang="en-US" altLang="ko-KR" sz="24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9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43"/>
    </mc:Choice>
    <mc:Fallback xmlns="">
      <p:transition spd="slow" advTm="3234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16828</TotalTime>
  <Words>666</Words>
  <Application>Microsoft Office PowerPoint</Application>
  <PresentationFormat>화면 슬라이드 쇼(4:3)</PresentationFormat>
  <Paragraphs>240</Paragraphs>
  <Slides>32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굴림</vt:lpstr>
      <vt:lpstr>맑은 고딕</vt:lpstr>
      <vt:lpstr>한양해서</vt:lpstr>
      <vt:lpstr>휴먼엑스포</vt:lpstr>
      <vt:lpstr>Arial</vt:lpstr>
      <vt:lpstr>Cambria Math</vt:lpstr>
      <vt:lpstr>Times New Roman</vt:lpstr>
      <vt:lpstr>Wingdings</vt:lpstr>
      <vt:lpstr>1_Office 테마</vt:lpstr>
      <vt:lpstr>연결된 구조</vt:lpstr>
      <vt:lpstr>PowerPoint 프레젠테이션</vt:lpstr>
      <vt:lpstr>6.1 연결된 구조란?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6.2 단순연결리스트 응용: 연결된 스택</vt:lpstr>
      <vt:lpstr>PowerPoint 프레젠테이션</vt:lpstr>
      <vt:lpstr>PowerPoint 프레젠테이션</vt:lpstr>
      <vt:lpstr>PowerPoint 프레젠테이션</vt:lpstr>
      <vt:lpstr>PowerPoint 프레젠테이션</vt:lpstr>
      <vt:lpstr>6.3 단순연결리스트 응용: 연결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UnsortedLinkedList</vt:lpstr>
      <vt:lpstr>UnsortedLinkedList</vt:lpstr>
      <vt:lpstr>UnsortedLinkedList</vt:lpstr>
      <vt:lpstr>UnsortedLinkedList</vt:lpstr>
      <vt:lpstr>UnsortedLinkedList</vt:lpstr>
      <vt:lpstr>6.4 원형연결리스트의 응용: 연결된 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05장.포인터와연결리스트</dc:title>
  <dc:creator>최영규</dc:creator>
  <cp:lastModifiedBy>황환규</cp:lastModifiedBy>
  <cp:revision>297</cp:revision>
  <cp:lastPrinted>2020-03-08T08:13:44Z</cp:lastPrinted>
  <dcterms:created xsi:type="dcterms:W3CDTF">2004-02-19T02:52:38Z</dcterms:created>
  <dcterms:modified xsi:type="dcterms:W3CDTF">2021-10-12T06:50:47Z</dcterms:modified>
</cp:coreProperties>
</file>