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8" r:id="rId1"/>
  </p:sldMasterIdLst>
  <p:notesMasterIdLst>
    <p:notesMasterId r:id="rId40"/>
  </p:notesMasterIdLst>
  <p:handoutMasterIdLst>
    <p:handoutMasterId r:id="rId41"/>
  </p:handoutMasterIdLst>
  <p:sldIdLst>
    <p:sldId id="620" r:id="rId2"/>
    <p:sldId id="641" r:id="rId3"/>
    <p:sldId id="568" r:id="rId4"/>
    <p:sldId id="583" r:id="rId5"/>
    <p:sldId id="624" r:id="rId6"/>
    <p:sldId id="584" r:id="rId7"/>
    <p:sldId id="585" r:id="rId8"/>
    <p:sldId id="586" r:id="rId9"/>
    <p:sldId id="628" r:id="rId10"/>
    <p:sldId id="629" r:id="rId11"/>
    <p:sldId id="630" r:id="rId12"/>
    <p:sldId id="631" r:id="rId13"/>
    <p:sldId id="633" r:id="rId14"/>
    <p:sldId id="587" r:id="rId15"/>
    <p:sldId id="589" r:id="rId16"/>
    <p:sldId id="634" r:id="rId17"/>
    <p:sldId id="591" r:id="rId18"/>
    <p:sldId id="645" r:id="rId19"/>
    <p:sldId id="595" r:id="rId20"/>
    <p:sldId id="596" r:id="rId21"/>
    <p:sldId id="597" r:id="rId22"/>
    <p:sldId id="619" r:id="rId23"/>
    <p:sldId id="600" r:id="rId24"/>
    <p:sldId id="646" r:id="rId25"/>
    <p:sldId id="601" r:id="rId26"/>
    <p:sldId id="625" r:id="rId27"/>
    <p:sldId id="635" r:id="rId28"/>
    <p:sldId id="636" r:id="rId29"/>
    <p:sldId id="604" r:id="rId30"/>
    <p:sldId id="605" r:id="rId31"/>
    <p:sldId id="627" r:id="rId32"/>
    <p:sldId id="637" r:id="rId33"/>
    <p:sldId id="638" r:id="rId34"/>
    <p:sldId id="609" r:id="rId35"/>
    <p:sldId id="639" r:id="rId36"/>
    <p:sldId id="640" r:id="rId37"/>
    <p:sldId id="610" r:id="rId38"/>
    <p:sldId id="643" r:id="rId39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0066"/>
    <a:srgbClr val="FBFFD1"/>
    <a:srgbClr val="FF3300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01" d="100"/>
          <a:sy n="101" d="100"/>
        </p:scale>
        <p:origin x="126" y="276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392"/>
    </p:cViewPr>
  </p:sorterViewPr>
  <p:notesViewPr>
    <p:cSldViewPr>
      <p:cViewPr varScale="1">
        <p:scale>
          <a:sx n="87" d="100"/>
          <a:sy n="87" d="100"/>
        </p:scale>
        <p:origin x="2184" y="78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자료구조</a:t>
            </a:r>
            <a:endParaRPr lang="ko-KR" altLang="en-US" dirty="0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 smtClean="0"/>
              <a:t>12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smtClean="0"/>
              <a:t>고급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1" y="4860930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79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5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6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10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7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Tuesday, November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Tuesday, November 23,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75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 smtClean="0"/>
              <a:t>----------------</a:t>
            </a:r>
          </a:p>
          <a:p>
            <a:pPr algn="l"/>
            <a:r>
              <a:rPr lang="ko-KR" altLang="en-US" sz="1600" dirty="0" err="1" smtClean="0"/>
              <a:t>파이썬</a:t>
            </a:r>
            <a:endParaRPr lang="en-US" altLang="ko-KR" sz="1600" dirty="0" smtClean="0"/>
          </a:p>
          <a:p>
            <a:pPr algn="l"/>
            <a:r>
              <a:rPr lang="ko-KR" altLang="en-US" sz="1600" dirty="0" smtClean="0"/>
              <a:t>자료구조</a:t>
            </a:r>
            <a:endParaRPr lang="en-US" altLang="ko-KR" sz="1600" dirty="0" smtClean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1501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November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98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November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2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Tuesday, November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4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Tuesday, November 23,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7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Tuesday, November 23,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Tuesday, November 23,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7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Tuesday, November 23,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5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Tuesday, November 23,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9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Tuesday, November 23,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Tuesday, November 23,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Tuesday, November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 smtClean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1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  <p:sldLayoutId id="2147484311" r:id="rId13"/>
    <p:sldLayoutId id="2147484313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 smtClean="0"/>
              <a:t>       고급 정렬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latin typeface="+mn-ea"/>
                <a:ea typeface="+mn-ea"/>
              </a:rPr>
              <a:t>12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 smtClean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910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14"/>
    </mc:Choice>
    <mc:Fallback xmlns="">
      <p:transition spd="slow" advTm="5231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단계</a:t>
            </a:r>
            <a:r>
              <a:rPr lang="en-US" altLang="ko-KR" dirty="0" smtClean="0"/>
              <a:t>1: </a:t>
            </a:r>
            <a:r>
              <a:rPr lang="ko-KR" altLang="en-US" dirty="0" smtClean="0"/>
              <a:t>리스트를 </a:t>
            </a:r>
            <a:r>
              <a:rPr lang="ko-KR" altLang="en-US" dirty="0" err="1" smtClean="0"/>
              <a:t>최대힙으로</a:t>
            </a:r>
            <a:r>
              <a:rPr lang="ko-KR" altLang="en-US" dirty="0" smtClean="0"/>
              <a:t> 만듦</a:t>
            </a:r>
            <a:endParaRPr lang="en-US" altLang="ko-KR" dirty="0" smtClean="0"/>
          </a:p>
          <a:p>
            <a:r>
              <a:rPr lang="ko-KR" altLang="en-US" dirty="0" smtClean="0"/>
              <a:t>단계</a:t>
            </a:r>
            <a:r>
              <a:rPr lang="en-US" altLang="ko-KR" dirty="0" smtClean="0"/>
              <a:t>2: </a:t>
            </a:r>
            <a:r>
              <a:rPr lang="ko-KR" altLang="en-US" dirty="0" err="1" smtClean="0"/>
              <a:t>최대힙을</a:t>
            </a:r>
            <a:r>
              <a:rPr lang="ko-KR" altLang="en-US" dirty="0" smtClean="0"/>
              <a:t> 정렬된 리스트로 만듦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Heapify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 </a:t>
            </a:r>
            <a:r>
              <a:rPr lang="ko-KR" altLang="en-US" dirty="0" err="1" smtClean="0"/>
              <a:t>힙을</a:t>
            </a:r>
            <a:r>
              <a:rPr lang="ko-KR" altLang="en-US" dirty="0" smtClean="0"/>
              <a:t> 만드는 과정</a:t>
            </a:r>
            <a:endParaRPr lang="en-US" altLang="ko-KR" dirty="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제자리 </a:t>
            </a:r>
            <a:r>
              <a:rPr lang="ko-KR" altLang="en-US" sz="3200" b="0" dirty="0"/>
              <a:t>정렬로 구현한 </a:t>
            </a:r>
            <a:r>
              <a:rPr lang="ko-KR" altLang="en-US" sz="3200" b="0" dirty="0" err="1"/>
              <a:t>힙</a:t>
            </a:r>
            <a:r>
              <a:rPr lang="ko-KR" altLang="en-US" sz="3200" b="0" dirty="0"/>
              <a:t> 정렬</a:t>
            </a:r>
            <a:endParaRPr lang="ko-KR" altLang="en-US" sz="3200" b="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0" y="3355078"/>
            <a:ext cx="5025148" cy="1676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58" y="3365875"/>
            <a:ext cx="3557353" cy="18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45"/>
    </mc:Choice>
    <mc:Fallback xmlns="">
      <p:transition spd="slow" advTm="35904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250" x="7508875" y="4486275"/>
          <p14:tracePt t="4676" x="7508875" y="4494213"/>
          <p14:tracePt t="4703" x="7508875" y="4500563"/>
          <p14:tracePt t="4709" x="7508875" y="4508500"/>
          <p14:tracePt t="4725" x="7494588" y="4522788"/>
          <p14:tracePt t="4740" x="7480300" y="4572000"/>
          <p14:tracePt t="4758" x="7437438" y="4637088"/>
          <p14:tracePt t="4763" x="7423150" y="4665663"/>
          <p14:tracePt t="4775" x="7400925" y="4700588"/>
          <p14:tracePt t="4792" x="7351713" y="4737100"/>
          <p14:tracePt t="4811" x="7329488" y="4765675"/>
          <p14:tracePt t="4829" x="7308850" y="4794250"/>
          <p14:tracePt t="4845" x="7223125" y="4837113"/>
          <p14:tracePt t="4862" x="7186613" y="4865688"/>
          <p14:tracePt t="4879" x="7143750" y="4886325"/>
          <p14:tracePt t="4895" x="7115175" y="4914900"/>
          <p14:tracePt t="4912" x="7037388" y="4951413"/>
          <p14:tracePt t="4930" x="6965950" y="4972050"/>
          <p14:tracePt t="4946" x="6915150" y="4994275"/>
          <p14:tracePt t="4948" x="6886575" y="5014913"/>
          <p14:tracePt t="4964" x="6808788" y="5029200"/>
          <p14:tracePt t="4980" x="6680200" y="5057775"/>
          <p14:tracePt t="4999" x="6565900" y="5094288"/>
          <p14:tracePt t="5016" x="6423025" y="5129213"/>
          <p14:tracePt t="5032" x="6315075" y="5151438"/>
          <p14:tracePt t="5033" x="6251575" y="5157788"/>
          <p14:tracePt t="5051" x="6100763" y="5157788"/>
          <p14:tracePt t="5067" x="6022975" y="5157788"/>
          <p14:tracePt t="5086" x="5908675" y="5157788"/>
          <p14:tracePt t="5100" x="5829300" y="5165725"/>
          <p14:tracePt t="5120" x="5715000" y="5180013"/>
          <p14:tracePt t="5137" x="5637213" y="5186363"/>
          <p14:tracePt t="5153" x="5565775" y="5222875"/>
          <p14:tracePt t="5170" x="5500688" y="5251450"/>
          <p14:tracePt t="5189" x="5437188" y="5272088"/>
          <p14:tracePt t="5204" x="5394325" y="5280025"/>
          <p14:tracePt t="5220" x="5343525" y="5300663"/>
          <p14:tracePt t="5238" x="5322888" y="5308600"/>
          <p14:tracePt t="5255" x="5294313" y="5308600"/>
          <p14:tracePt t="5272" x="5257800" y="5322888"/>
          <p14:tracePt t="5276" x="5237163" y="5329238"/>
          <p14:tracePt t="5290" x="5200650" y="5351463"/>
          <p14:tracePt t="5308" x="5151438" y="5372100"/>
          <p14:tracePt t="5325" x="5094288" y="5386388"/>
          <p14:tracePt t="5340" x="5057775" y="5408613"/>
          <p14:tracePt t="5357" x="5022850" y="5414963"/>
          <p14:tracePt t="5374" x="4986338" y="5414963"/>
          <p14:tracePt t="5392" x="4951413" y="5429250"/>
          <p14:tracePt t="5409" x="4937125" y="5429250"/>
          <p14:tracePt t="5448" x="4929188" y="5429250"/>
          <p14:tracePt t="11506" x="4929188" y="5422900"/>
          <p14:tracePt t="11512" x="4922838" y="5422900"/>
          <p14:tracePt t="11528" x="4894263" y="5408613"/>
          <p14:tracePt t="11546" x="4829175" y="5380038"/>
          <p14:tracePt t="11563" x="4794250" y="5365750"/>
          <p14:tracePt t="11580" x="4700588" y="5308600"/>
          <p14:tracePt t="11598" x="4665663" y="5286375"/>
          <p14:tracePt t="11614" x="4629150" y="5265738"/>
          <p14:tracePt t="11630" x="4594225" y="5237163"/>
          <p14:tracePt t="11647" x="4557713" y="5214938"/>
          <p14:tracePt t="11664" x="4522788" y="5186363"/>
          <p14:tracePt t="11682" x="4457700" y="5157788"/>
          <p14:tracePt t="11699" x="4400550" y="5122863"/>
          <p14:tracePt t="11717" x="4343400" y="5086350"/>
          <p14:tracePt t="11733" x="4308475" y="5057775"/>
          <p14:tracePt t="11750" x="4265613" y="5029200"/>
          <p14:tracePt t="11767" x="4208463" y="5000625"/>
          <p14:tracePt t="11785" x="4157663" y="4957763"/>
          <p14:tracePt t="11803" x="4108450" y="4908550"/>
          <p14:tracePt t="11819" x="4029075" y="4851400"/>
          <p14:tracePt t="11836" x="3937000" y="4757738"/>
          <p14:tracePt t="11855" x="3879850" y="4694238"/>
          <p14:tracePt t="11871" x="3808413" y="4637088"/>
          <p14:tracePt t="11887" x="3751263" y="4579938"/>
          <p14:tracePt t="11904" x="3671888" y="4514850"/>
          <p14:tracePt t="11922" x="3586163" y="4437063"/>
          <p14:tracePt t="11939" x="3494088" y="4294188"/>
          <p14:tracePt t="11955" x="3443288" y="4194175"/>
          <p14:tracePt t="11972" x="3386138" y="4100513"/>
          <p14:tracePt t="11990" x="3314700" y="3979863"/>
          <p14:tracePt t="12007" x="3251200" y="3865563"/>
          <p14:tracePt t="12024" x="3157538" y="3722688"/>
          <p14:tracePt t="12041" x="3079750" y="3629025"/>
          <p14:tracePt t="12059" x="3000375" y="3551238"/>
          <p14:tracePt t="12076" x="2908300" y="3457575"/>
          <p14:tracePt t="12092" x="2808288" y="3336925"/>
          <p14:tracePt t="12110" x="2686050" y="3200400"/>
          <p14:tracePt t="12127" x="2651125" y="3143250"/>
          <p14:tracePt t="12144" x="2600325" y="3065463"/>
          <p14:tracePt t="12161" x="2522538" y="2994025"/>
          <p14:tracePt t="12178" x="2428875" y="2879725"/>
          <p14:tracePt t="12195" x="2314575" y="2751138"/>
          <p14:tracePt t="12213" x="2236788" y="2679700"/>
          <p14:tracePt t="12231" x="2136775" y="2628900"/>
          <p14:tracePt t="12247" x="2057400" y="2593975"/>
          <p14:tracePt t="12264" x="1979613" y="2543175"/>
          <p14:tracePt t="12269" x="1943100" y="2536825"/>
          <p14:tracePt t="12282" x="1865313" y="2486025"/>
          <p14:tracePt t="12298" x="1800225" y="2457450"/>
          <p14:tracePt t="12315" x="1708150" y="2408238"/>
          <p14:tracePt t="12334" x="1657350" y="2371725"/>
          <p14:tracePt t="12349" x="1593850" y="2343150"/>
          <p14:tracePt t="12367" x="1528763" y="2300288"/>
          <p14:tracePt t="12384" x="1479550" y="2279650"/>
          <p14:tracePt t="12401" x="1428750" y="2265363"/>
          <p14:tracePt t="12419" x="1400175" y="2243138"/>
          <p14:tracePt t="12437" x="1350963" y="2200275"/>
          <p14:tracePt t="12455" x="1300163" y="2165350"/>
          <p14:tracePt t="12471" x="1279525" y="2143125"/>
          <p14:tracePt t="12489" x="1257300" y="2128838"/>
          <p14:tracePt t="12504" x="1250950" y="2114550"/>
          <p14:tracePt t="12521" x="1228725" y="2085975"/>
          <p14:tracePt t="12538" x="1214438" y="2071688"/>
          <p14:tracePt t="12557" x="1208088" y="2065338"/>
          <p14:tracePt t="12622" x="1200150" y="2057400"/>
          <p14:tracePt t="12627" x="1200150" y="2051050"/>
          <p14:tracePt t="12641" x="1200150" y="2036763"/>
          <p14:tracePt t="12658" x="1200150" y="2028825"/>
          <p14:tracePt t="12675" x="1200150" y="2014538"/>
          <p14:tracePt t="12692" x="1200150" y="1993900"/>
          <p14:tracePt t="12709" x="1208088" y="1979613"/>
          <p14:tracePt t="12726" x="1222375" y="1971675"/>
          <p14:tracePt t="12744" x="1243013" y="1951038"/>
          <p14:tracePt t="12763" x="1257300" y="1936750"/>
          <p14:tracePt t="12780" x="1271588" y="1936750"/>
          <p14:tracePt t="12797" x="1279525" y="1936750"/>
          <p14:tracePt t="12814" x="1300163" y="1936750"/>
          <p14:tracePt t="12830" x="1343025" y="1928813"/>
          <p14:tracePt t="12847" x="1385888" y="1928813"/>
          <p14:tracePt t="12864" x="1436688" y="1928813"/>
          <p14:tracePt t="12881" x="1493838" y="1928813"/>
          <p14:tracePt t="12898" x="1571625" y="1928813"/>
          <p14:tracePt t="12915" x="1657350" y="1928813"/>
          <p14:tracePt t="12917" x="1685925" y="1928813"/>
          <p14:tracePt t="12932" x="1728788" y="1928813"/>
          <p14:tracePt t="12949" x="1771650" y="1928813"/>
          <p14:tracePt t="12971" x="1822450" y="1928813"/>
          <p14:tracePt t="12984" x="1836738" y="1936750"/>
          <p14:tracePt t="13001" x="1871663" y="1936750"/>
          <p14:tracePt t="13019" x="1885950" y="1936750"/>
          <p14:tracePt t="13035" x="1908175" y="1936750"/>
          <p14:tracePt t="13052" x="1922463" y="1928813"/>
          <p14:tracePt t="13069" x="1951038" y="1922463"/>
          <p14:tracePt t="13088" x="1979613" y="1922463"/>
          <p14:tracePt t="13105" x="1993900" y="1922463"/>
          <p14:tracePt t="13122" x="2008188" y="1922463"/>
          <p14:tracePt t="13138" x="2022475" y="1922463"/>
          <p14:tracePt t="13155" x="2043113" y="1922463"/>
          <p14:tracePt t="13172" x="2085975" y="1922463"/>
          <p14:tracePt t="13189" x="2100263" y="1922463"/>
          <p14:tracePt t="13206" x="2122488" y="1914525"/>
          <p14:tracePt t="13224" x="2143125" y="1914525"/>
          <p14:tracePt t="13241" x="2151063" y="1914525"/>
          <p14:tracePt t="13258" x="2185988" y="1914525"/>
          <p14:tracePt t="13275" x="2214563" y="1914525"/>
          <p14:tracePt t="13292" x="2271713" y="1914525"/>
          <p14:tracePt t="13310" x="2322513" y="1914525"/>
          <p14:tracePt t="13327" x="2393950" y="1914525"/>
          <p14:tracePt t="13344" x="2479675" y="1928813"/>
          <p14:tracePt t="13360" x="2528888" y="1936750"/>
          <p14:tracePt t="13378" x="2551113" y="1943100"/>
          <p14:tracePt t="13395" x="2557463" y="1951038"/>
          <p14:tracePt t="13412" x="2571750" y="1957388"/>
          <p14:tracePt t="13430" x="2608263" y="1965325"/>
          <p14:tracePt t="13446" x="2622550" y="1965325"/>
          <p14:tracePt t="13463" x="2671763" y="1951038"/>
          <p14:tracePt t="13481" x="2708275" y="1943100"/>
          <p14:tracePt t="13498" x="2743200" y="1943100"/>
          <p14:tracePt t="13516" x="2800350" y="1943100"/>
          <p14:tracePt t="13532" x="2843213" y="1943100"/>
          <p14:tracePt t="13549" x="2879725" y="1943100"/>
          <p14:tracePt t="13566" x="2928938" y="1943100"/>
          <p14:tracePt t="13584" x="2971800" y="1943100"/>
          <p14:tracePt t="13601" x="3008313" y="1951038"/>
          <p14:tracePt t="13617" x="3065463" y="1957388"/>
          <p14:tracePt t="13634" x="3114675" y="1957388"/>
          <p14:tracePt t="13654" x="3151188" y="1957388"/>
          <p14:tracePt t="13669" x="3179763" y="1957388"/>
          <p14:tracePt t="13686" x="3214688" y="1957388"/>
          <p14:tracePt t="13705" x="3271838" y="1965325"/>
          <p14:tracePt t="13722" x="3300413" y="1965325"/>
          <p14:tracePt t="13739" x="3322638" y="1965325"/>
          <p14:tracePt t="13756" x="3336925" y="1965325"/>
          <p14:tracePt t="13774" x="3394075" y="1971675"/>
          <p14:tracePt t="13790" x="3436938" y="1979613"/>
          <p14:tracePt t="13806" x="3465513" y="1979613"/>
          <p14:tracePt t="13824" x="3514725" y="1985963"/>
          <p14:tracePt t="13844" x="3557588" y="1985963"/>
          <p14:tracePt t="13858" x="3600450" y="1993900"/>
          <p14:tracePt t="13876" x="3651250" y="2008188"/>
          <p14:tracePt t="13893" x="3665538" y="2014538"/>
          <p14:tracePt t="13909" x="3708400" y="2022475"/>
          <p14:tracePt t="13926" x="3736975" y="2022475"/>
          <p14:tracePt t="13943" x="3765550" y="2028825"/>
          <p14:tracePt t="13960" x="3800475" y="2036763"/>
          <p14:tracePt t="13978" x="3843338" y="2043113"/>
          <p14:tracePt t="13994" x="3886200" y="2043113"/>
          <p14:tracePt t="14016" x="3957638" y="2043113"/>
          <p14:tracePt t="14031" x="3979863" y="2043113"/>
          <p14:tracePt t="14048" x="4051300" y="2043113"/>
          <p14:tracePt t="14063" x="4094163" y="2043113"/>
          <p14:tracePt t="14080" x="4129088" y="2043113"/>
          <p14:tracePt t="14098" x="4165600" y="2036763"/>
          <p14:tracePt t="14115" x="4214813" y="2036763"/>
          <p14:tracePt t="14132" x="4271963" y="2051050"/>
          <p14:tracePt t="14150" x="4337050" y="2051050"/>
          <p14:tracePt t="14167" x="4379913" y="2051050"/>
          <p14:tracePt t="14183" x="4457700" y="2051050"/>
          <p14:tracePt t="14200" x="4508500" y="2051050"/>
          <p14:tracePt t="14217" x="4537075" y="2051050"/>
          <p14:tracePt t="14235" x="4565650" y="2051050"/>
          <p14:tracePt t="14237" x="4572000" y="2051050"/>
          <p14:tracePt t="14252" x="4594225" y="2051050"/>
          <p14:tracePt t="14269" x="4622800" y="2051050"/>
          <p14:tracePt t="14274" x="4637088" y="2051050"/>
          <p14:tracePt t="14286" x="4651375" y="2051050"/>
          <p14:tracePt t="14303" x="4686300" y="2051050"/>
          <p14:tracePt t="14320" x="4722813" y="2043113"/>
          <p14:tracePt t="14338" x="4779963" y="2043113"/>
          <p14:tracePt t="14355" x="4814888" y="2043113"/>
          <p14:tracePt t="14372" x="4837113" y="2043113"/>
          <p14:tracePt t="14389" x="4857750" y="2036763"/>
          <p14:tracePt t="14408" x="4872038" y="2036763"/>
          <p14:tracePt t="15605" x="4865688" y="2028825"/>
          <p14:tracePt t="15612" x="4837113" y="2028825"/>
          <p14:tracePt t="15625" x="4808538" y="2028825"/>
          <p14:tracePt t="15642" x="4737100" y="2008188"/>
          <p14:tracePt t="15658" x="4714875" y="2008188"/>
          <p14:tracePt t="15676" x="4694238" y="2008188"/>
          <p14:tracePt t="15693" x="4686300" y="2008188"/>
          <p14:tracePt t="15710" x="4679950" y="2008188"/>
          <p14:tracePt t="15727" x="4672013" y="2008188"/>
          <p14:tracePt t="15744" x="4665663" y="2000250"/>
          <p14:tracePt t="15761" x="4657725" y="2000250"/>
          <p14:tracePt t="15777" x="4643438" y="2000250"/>
          <p14:tracePt t="15794" x="4637088" y="2000250"/>
          <p14:tracePt t="15811" x="4629150" y="2000250"/>
          <p14:tracePt t="15828" x="4614863" y="2000250"/>
          <p14:tracePt t="15846" x="4572000" y="2000250"/>
          <p14:tracePt t="15863" x="4529138" y="2000250"/>
          <p14:tracePt t="15880" x="4465638" y="1993900"/>
          <p14:tracePt t="15897" x="4414838" y="1993900"/>
          <p14:tracePt t="15914" x="4329113" y="1993900"/>
          <p14:tracePt t="15932" x="4265613" y="1985963"/>
          <p14:tracePt t="15948" x="4208463" y="1971675"/>
          <p14:tracePt t="15965" x="4186238" y="1971675"/>
          <p14:tracePt t="15984" x="4151313" y="1971675"/>
          <p14:tracePt t="16000" x="4114800" y="1965325"/>
          <p14:tracePt t="16017" x="4051300" y="1957388"/>
          <p14:tracePt t="16034" x="3994150" y="1957388"/>
          <p14:tracePt t="16051" x="3914775" y="1965325"/>
          <p14:tracePt t="16068" x="3843338" y="1971675"/>
          <p14:tracePt t="16085" x="3794125" y="1971675"/>
          <p14:tracePt t="16102" x="3779838" y="1971675"/>
          <p14:tracePt t="16236" x="3794125" y="1965325"/>
          <p14:tracePt t="16244" x="3822700" y="1965325"/>
          <p14:tracePt t="16258" x="3871913" y="1957388"/>
          <p14:tracePt t="16274" x="3922713" y="1951038"/>
          <p14:tracePt t="16291" x="3979863" y="1943100"/>
          <p14:tracePt t="16308" x="4043363" y="1943100"/>
          <p14:tracePt t="16325" x="4137025" y="1936750"/>
          <p14:tracePt t="16342" x="4200525" y="1928813"/>
          <p14:tracePt t="16360" x="4329113" y="1922463"/>
          <p14:tracePt t="16377" x="4379913" y="1914525"/>
          <p14:tracePt t="16394" x="4429125" y="1914525"/>
          <p14:tracePt t="16411" x="4457700" y="1908175"/>
          <p14:tracePt t="16428" x="4494213" y="1908175"/>
          <p14:tracePt t="16447" x="4522788" y="1900238"/>
          <p14:tracePt t="16465" x="4557713" y="1900238"/>
          <p14:tracePt t="16480" x="4594225" y="1900238"/>
          <p14:tracePt t="16497" x="4614863" y="1900238"/>
          <p14:tracePt t="16514" x="4651375" y="1900238"/>
          <p14:tracePt t="16532" x="4708525" y="1900238"/>
          <p14:tracePt t="16549" x="4743450" y="1900238"/>
          <p14:tracePt t="16565" x="4794250" y="1893888"/>
          <p14:tracePt t="16582" x="4822825" y="1893888"/>
          <p14:tracePt t="16600" x="4851400" y="1893888"/>
          <p14:tracePt t="16617" x="4886325" y="1893888"/>
          <p14:tracePt t="16634" x="4894263" y="1885950"/>
          <p14:tracePt t="26720" x="4872038" y="1885950"/>
          <p14:tracePt t="26724" x="4851400" y="1885950"/>
          <p14:tracePt t="26733" x="4800600" y="1893888"/>
          <p14:tracePt t="26745" x="4751388" y="1908175"/>
          <p14:tracePt t="26764" x="4637088" y="1957388"/>
          <p14:tracePt t="26772" x="4614863" y="1957388"/>
          <p14:tracePt t="26796" x="4437063" y="1965325"/>
          <p14:tracePt t="26813" x="4308475" y="1971675"/>
          <p14:tracePt t="26830" x="4200525" y="1971675"/>
          <p14:tracePt t="26847" x="4071938" y="1993900"/>
          <p14:tracePt t="26865" x="3979863" y="1993900"/>
          <p14:tracePt t="26882" x="3843338" y="2000250"/>
          <p14:tracePt t="26899" x="3714750" y="2022475"/>
          <p14:tracePt t="26916" x="3608388" y="2022475"/>
          <p14:tracePt t="26934" x="3494088" y="2014538"/>
          <p14:tracePt t="26951" x="3386138" y="2008188"/>
          <p14:tracePt t="26968" x="3257550" y="2014538"/>
          <p14:tracePt t="26985" x="3179763" y="2036763"/>
          <p14:tracePt t="27002" x="3108325" y="2036763"/>
          <p14:tracePt t="27019" x="3051175" y="2043113"/>
          <p14:tracePt t="27036" x="2994025" y="2065338"/>
          <p14:tracePt t="27054" x="2922588" y="2071688"/>
          <p14:tracePt t="27072" x="2843213" y="2122488"/>
          <p14:tracePt t="27087" x="2765425" y="2165350"/>
          <p14:tracePt t="27105" x="2708275" y="2185988"/>
          <p14:tracePt t="27122" x="2665413" y="2208213"/>
          <p14:tracePt t="27139" x="2593975" y="2236788"/>
          <p14:tracePt t="27156" x="2565400" y="2243138"/>
          <p14:tracePt t="27173" x="2528888" y="2265363"/>
          <p14:tracePt t="27190" x="2493963" y="2293938"/>
          <p14:tracePt t="27207" x="2471738" y="2308225"/>
          <p14:tracePt t="27224" x="2428875" y="2322513"/>
          <p14:tracePt t="27241" x="2408238" y="2343150"/>
          <p14:tracePt t="27259" x="2393950" y="2357438"/>
          <p14:tracePt t="27264" x="2371725" y="2365375"/>
          <p14:tracePt t="27276" x="2365375" y="2379663"/>
          <p14:tracePt t="27294" x="2336800" y="2428875"/>
          <p14:tracePt t="27310" x="2328863" y="2443163"/>
          <p14:tracePt t="27328" x="2322513" y="2451100"/>
          <p14:tracePt t="27345" x="2322513" y="2457450"/>
          <p14:tracePt t="27502" x="2336800" y="2457450"/>
          <p14:tracePt t="27508" x="2357438" y="2457450"/>
          <p14:tracePt t="27517" x="2365375" y="2457450"/>
          <p14:tracePt t="27536" x="2379663" y="2457450"/>
          <p14:tracePt t="27552" x="2400300" y="2457450"/>
          <p14:tracePt t="27570" x="2408238" y="2457450"/>
          <p14:tracePt t="27586" x="2428875" y="2457450"/>
          <p14:tracePt t="27603" x="2457450" y="2451100"/>
          <p14:tracePt t="27620" x="2479675" y="2451100"/>
          <p14:tracePt t="27636" x="2508250" y="2451100"/>
          <p14:tracePt t="27653" x="2551113" y="2443163"/>
          <p14:tracePt t="27674" x="2608263" y="2443163"/>
          <p14:tracePt t="27689" x="2636838" y="2443163"/>
          <p14:tracePt t="27706" x="2693988" y="2443163"/>
          <p14:tracePt t="27724" x="2736850" y="2443163"/>
          <p14:tracePt t="27740" x="2757488" y="2443163"/>
          <p14:tracePt t="27757" x="2794000" y="2443163"/>
          <p14:tracePt t="27763" x="2822575" y="2443163"/>
          <p14:tracePt t="27773" x="2836863" y="2443163"/>
          <p14:tracePt t="27790" x="2879725" y="2443163"/>
          <p14:tracePt t="27807" x="2922588" y="2443163"/>
          <p14:tracePt t="27826" x="2994025" y="2436813"/>
          <p14:tracePt t="27843" x="3028950" y="2428875"/>
          <p14:tracePt t="27860" x="3057525" y="2428875"/>
          <p14:tracePt t="27877" x="3086100" y="2428875"/>
          <p14:tracePt t="27895" x="3128963" y="2428875"/>
          <p14:tracePt t="27912" x="3179763" y="2428875"/>
          <p14:tracePt t="27928" x="3236913" y="2422525"/>
          <p14:tracePt t="27944" x="3271838" y="2422525"/>
          <p14:tracePt t="27962" x="3308350" y="2400300"/>
          <p14:tracePt t="27979" x="3351213" y="2393950"/>
          <p14:tracePt t="27996" x="3400425" y="2393950"/>
          <p14:tracePt t="28016" x="3465513" y="2393950"/>
          <p14:tracePt t="28031" x="3522663" y="2393950"/>
          <p14:tracePt t="28049" x="3557588" y="2379663"/>
          <p14:tracePt t="28066" x="3629025" y="2365375"/>
          <p14:tracePt t="28082" x="3686175" y="2357438"/>
          <p14:tracePt t="28084" x="3729038" y="2357438"/>
          <p14:tracePt t="28100" x="3771900" y="2351088"/>
          <p14:tracePt t="28116" x="3808413" y="2343150"/>
          <p14:tracePt t="28133" x="3843338" y="2343150"/>
          <p14:tracePt t="28150" x="3879850" y="2336800"/>
          <p14:tracePt t="28167" x="3908425" y="2328863"/>
          <p14:tracePt t="28184" x="3937000" y="2328863"/>
          <p14:tracePt t="28202" x="3979863" y="2322513"/>
          <p14:tracePt t="28219" x="3994150" y="2322513"/>
          <p14:tracePt t="28236" x="4022725" y="2322513"/>
          <p14:tracePt t="28254" x="4051300" y="2322513"/>
          <p14:tracePt t="28272" x="4079875" y="2322513"/>
          <p14:tracePt t="28290" x="4086225" y="2322513"/>
          <p14:tracePt t="28306" x="4108450" y="2322513"/>
          <p14:tracePt t="28326" x="4151313" y="2322513"/>
          <p14:tracePt t="28340" x="4157663" y="2322513"/>
          <p14:tracePt t="28356" x="4186238" y="2322513"/>
          <p14:tracePt t="28358" x="4214813" y="2322513"/>
          <p14:tracePt t="28373" x="4257675" y="2322513"/>
          <p14:tracePt t="28390" x="4294188" y="2322513"/>
          <p14:tracePt t="28407" x="4343400" y="2328863"/>
          <p14:tracePt t="28424" x="4386263" y="2328863"/>
          <p14:tracePt t="28441" x="4408488" y="2328863"/>
          <p14:tracePt t="28458" x="4457700" y="2328863"/>
          <p14:tracePt t="28476" x="4471988" y="2336800"/>
          <p14:tracePt t="28493" x="4494213" y="2336800"/>
          <p14:tracePt t="28510" x="4514850" y="2336800"/>
          <p14:tracePt t="28527" x="4557713" y="2336800"/>
          <p14:tracePt t="28546" x="4614863" y="2336800"/>
          <p14:tracePt t="28563" x="4651375" y="2336800"/>
          <p14:tracePt t="28581" x="4694238" y="2343150"/>
          <p14:tracePt t="28596" x="4729163" y="2351088"/>
          <p14:tracePt t="28612" x="4765675" y="2351088"/>
          <p14:tracePt t="28632" x="4800600" y="2351088"/>
          <p14:tracePt t="28647" x="4822825" y="2351088"/>
          <p14:tracePt t="28664" x="4843463" y="2351088"/>
          <p14:tracePt t="28682" x="4872038" y="2351088"/>
          <p14:tracePt t="28700" x="4914900" y="2351088"/>
          <p14:tracePt t="28717" x="4943475" y="2351088"/>
          <p14:tracePt t="28734" x="4986338" y="2351088"/>
          <p14:tracePt t="28752" x="5014913" y="2357438"/>
          <p14:tracePt t="28769" x="5043488" y="2357438"/>
          <p14:tracePt t="28774" x="5051425" y="2357438"/>
          <p14:tracePt t="28786" x="5065713" y="2357438"/>
          <p14:tracePt t="28804" x="5100638" y="2357438"/>
          <p14:tracePt t="28819" x="5122863" y="2357438"/>
          <p14:tracePt t="28835" x="5137150" y="2357438"/>
          <p14:tracePt t="28853" x="5165725" y="2351088"/>
          <p14:tracePt t="28870" x="5186363" y="2351088"/>
          <p14:tracePt t="28888" x="5208588" y="2351088"/>
          <p14:tracePt t="28904" x="5229225" y="2351088"/>
          <p14:tracePt t="28921" x="5243513" y="2351088"/>
          <p14:tracePt t="28938" x="5272088" y="2343150"/>
          <p14:tracePt t="28955" x="5294313" y="2336800"/>
          <p14:tracePt t="28972" x="5351463" y="2336800"/>
          <p14:tracePt t="28990" x="5408613" y="2328863"/>
          <p14:tracePt t="29009" x="5429250" y="2328863"/>
          <p14:tracePt t="29024" x="5443538" y="2328863"/>
          <p14:tracePt t="29042" x="5457825" y="2328863"/>
          <p14:tracePt t="29058" x="5465763" y="2328863"/>
          <p14:tracePt t="29077" x="5480050" y="2328863"/>
          <p14:tracePt t="29092" x="5486400" y="2328863"/>
          <p14:tracePt t="29110" x="5514975" y="2328863"/>
          <p14:tracePt t="29128" x="5537200" y="2328863"/>
          <p14:tracePt t="29144" x="5557838" y="2328863"/>
          <p14:tracePt t="29145" x="5565775" y="2328863"/>
          <p14:tracePt t="29161" x="5580063" y="2328863"/>
          <p14:tracePt t="29178" x="5594350" y="2328863"/>
          <p14:tracePt t="29195" x="5600700" y="2328863"/>
          <p14:tracePt t="29212" x="5614988" y="2328863"/>
          <p14:tracePt t="29230" x="5622925" y="2328863"/>
          <p14:tracePt t="29248" x="5629275" y="2328863"/>
          <p14:tracePt t="29281" x="5637213" y="2328863"/>
          <p14:tracePt t="29298" x="5643563" y="2328863"/>
          <p14:tracePt t="30556" x="5637213" y="2328863"/>
          <p14:tracePt t="30599" x="5629275" y="2328863"/>
          <p14:tracePt t="30658" x="5622925" y="2328863"/>
          <p14:tracePt t="30768" x="5614988" y="2328863"/>
          <p14:tracePt t="30795" x="5608638" y="2328863"/>
          <p14:tracePt t="30819" x="5600700" y="2328863"/>
          <p14:tracePt t="30852" x="5594350" y="2328863"/>
          <p14:tracePt t="30901" x="5586413" y="2328863"/>
          <p14:tracePt t="30926" x="5580063" y="2328863"/>
          <p14:tracePt t="30969" x="5572125" y="2328863"/>
          <p14:tracePt t="31087" x="5565775" y="2328863"/>
          <p14:tracePt t="31141" x="5557838" y="2328863"/>
          <p14:tracePt t="31186" x="5551488" y="2328863"/>
          <p14:tracePt t="31235" x="5543550" y="2328863"/>
          <p14:tracePt t="31273" x="5537200" y="2328863"/>
          <p14:tracePt t="31307" x="5529263" y="2328863"/>
          <p14:tracePt t="31319" x="5522913" y="2328863"/>
          <p14:tracePt t="31366" x="5522913" y="2336800"/>
          <p14:tracePt t="31381" x="5514975" y="2336800"/>
          <p14:tracePt t="31406" x="5508625" y="2343150"/>
          <p14:tracePt t="31420" x="5500688" y="2343150"/>
          <p14:tracePt t="31428" x="5494338" y="2343150"/>
          <p14:tracePt t="31451" x="5486400" y="2343150"/>
          <p14:tracePt t="31468" x="5480050" y="2343150"/>
          <p14:tracePt t="31502" x="5472113" y="2343150"/>
          <p14:tracePt t="31515" x="5465763" y="2343150"/>
          <p14:tracePt t="31529" x="5457825" y="2343150"/>
          <p14:tracePt t="31545" x="5457825" y="2351088"/>
          <p14:tracePt t="31563" x="5451475" y="2351088"/>
          <p14:tracePt t="31595" x="5443538" y="2351088"/>
          <p14:tracePt t="31630" x="5437188" y="2351088"/>
          <p14:tracePt t="31646" x="5429250" y="2351088"/>
          <p14:tracePt t="31672" x="5429250" y="2357438"/>
          <p14:tracePt t="31719" x="5422900" y="2365375"/>
          <p14:tracePt t="31734" x="5414963" y="2365375"/>
          <p14:tracePt t="31751" x="5400675" y="2371725"/>
          <p14:tracePt t="31769" x="5394325" y="2371725"/>
          <p14:tracePt t="31775" x="5394325" y="2379663"/>
          <p14:tracePt t="31783" x="5386388" y="2379663"/>
          <p14:tracePt t="31800" x="5380038" y="2386013"/>
          <p14:tracePt t="31819" x="5357813" y="2393950"/>
          <p14:tracePt t="31834" x="5343525" y="2408238"/>
          <p14:tracePt t="31852" x="5337175" y="2408238"/>
          <p14:tracePt t="31870" x="5329238" y="2414588"/>
          <p14:tracePt t="31886" x="5322888" y="2414588"/>
          <p14:tracePt t="31903" x="5314950" y="2414588"/>
          <p14:tracePt t="31921" x="5300663" y="2414588"/>
          <p14:tracePt t="31938" x="5294313" y="2414588"/>
          <p14:tracePt t="31955" x="5280025" y="2422525"/>
          <p14:tracePt t="31990" x="5272088" y="2422525"/>
          <p14:tracePt t="32006" x="5243513" y="2422525"/>
          <p14:tracePt t="32028" x="5200650" y="2422525"/>
          <p14:tracePt t="32040" x="5186363" y="2422525"/>
          <p14:tracePt t="32057" x="5151438" y="2428875"/>
          <p14:tracePt t="32076" x="5108575" y="2428875"/>
          <p14:tracePt t="32093" x="5072063" y="2436813"/>
          <p14:tracePt t="32110" x="5014913" y="2443163"/>
          <p14:tracePt t="32128" x="4951413" y="2451100"/>
          <p14:tracePt t="32148" x="4879975" y="2471738"/>
          <p14:tracePt t="32160" x="4857750" y="2471738"/>
          <p14:tracePt t="32177" x="4757738" y="2471738"/>
          <p14:tracePt t="32194" x="4694238" y="2471738"/>
          <p14:tracePt t="32212" x="4637088" y="2471738"/>
          <p14:tracePt t="32230" x="4543425" y="2457450"/>
          <p14:tracePt t="32246" x="4479925" y="2451100"/>
          <p14:tracePt t="32249" x="4451350" y="2451100"/>
          <p14:tracePt t="32264" x="4357688" y="2451100"/>
          <p14:tracePt t="32280" x="4257675" y="2451100"/>
          <p14:tracePt t="32297" x="4179888" y="2451100"/>
          <p14:tracePt t="32314" x="4143375" y="2451100"/>
          <p14:tracePt t="32334" x="4022725" y="2451100"/>
          <p14:tracePt t="32350" x="3943350" y="2436813"/>
          <p14:tracePt t="32367" x="3843338" y="2436813"/>
          <p14:tracePt t="32382" x="3751263" y="2436813"/>
          <p14:tracePt t="32400" x="3651250" y="2436813"/>
          <p14:tracePt t="32417" x="3536950" y="2436813"/>
          <p14:tracePt t="32434" x="3414713" y="2428875"/>
          <p14:tracePt t="32451" x="3328988" y="2428875"/>
          <p14:tracePt t="32469" x="3251200" y="2428875"/>
          <p14:tracePt t="32486" x="3165475" y="2428875"/>
          <p14:tracePt t="32503" x="3086100" y="2414588"/>
          <p14:tracePt t="32521" x="2951163" y="2393950"/>
          <p14:tracePt t="32537" x="2879725" y="2386013"/>
          <p14:tracePt t="32555" x="2822575" y="2379663"/>
          <p14:tracePt t="32572" x="2765425" y="2371725"/>
          <p14:tracePt t="32588" x="2686050" y="2357438"/>
          <p14:tracePt t="32606" x="2565400" y="2343150"/>
          <p14:tracePt t="32622" x="2522538" y="2343150"/>
          <p14:tracePt t="32642" x="2451100" y="2322513"/>
          <p14:tracePt t="32660" x="2371725" y="2322513"/>
          <p14:tracePt t="32674" x="2322513" y="2314575"/>
          <p14:tracePt t="32675" x="2300288" y="2314575"/>
          <p14:tracePt t="32691" x="2228850" y="2322513"/>
          <p14:tracePt t="32708" x="2171700" y="2322513"/>
          <p14:tracePt t="32726" x="2136775" y="2322513"/>
          <p14:tracePt t="32743" x="2122488" y="2322513"/>
          <p14:tracePt t="32760" x="2114550" y="2322513"/>
          <p14:tracePt t="32763" x="2108200" y="2322513"/>
          <p14:tracePt t="32777" x="2100263" y="2322513"/>
          <p14:tracePt t="32795" x="2093913" y="2314575"/>
          <p14:tracePt t="33639" x="2100263" y="2314575"/>
          <p14:tracePt t="33647" x="2108200" y="2314575"/>
          <p14:tracePt t="33655" x="2136775" y="2314575"/>
          <p14:tracePt t="33671" x="2165350" y="2322513"/>
          <p14:tracePt t="33687" x="2200275" y="2328863"/>
          <p14:tracePt t="33704" x="2251075" y="2351088"/>
          <p14:tracePt t="33721" x="2271713" y="2351088"/>
          <p14:tracePt t="33738" x="2308225" y="2357438"/>
          <p14:tracePt t="33754" x="2343150" y="2357438"/>
          <p14:tracePt t="33755" x="2351088" y="2357438"/>
          <p14:tracePt t="33771" x="2371725" y="2357438"/>
          <p14:tracePt t="33788" x="2393950" y="2365375"/>
          <p14:tracePt t="33805" x="2422525" y="2365375"/>
          <p14:tracePt t="33823" x="2443163" y="2371725"/>
          <p14:tracePt t="33840" x="2471738" y="2371725"/>
          <p14:tracePt t="33857" x="2528888" y="2393950"/>
          <p14:tracePt t="33875" x="2586038" y="2393950"/>
          <p14:tracePt t="33892" x="2636838" y="2393950"/>
          <p14:tracePt t="33909" x="2665413" y="2393950"/>
          <p14:tracePt t="33925" x="2686050" y="2393950"/>
          <p14:tracePt t="33942" x="2728913" y="2414588"/>
          <p14:tracePt t="33959" x="2765425" y="2422525"/>
          <p14:tracePt t="33977" x="2836863" y="2436813"/>
          <p14:tracePt t="33994" x="2886075" y="2436813"/>
          <p14:tracePt t="34011" x="2971800" y="2436813"/>
          <p14:tracePt t="34029" x="3028950" y="2436813"/>
          <p14:tracePt t="34045" x="3065463" y="2443163"/>
          <p14:tracePt t="34062" x="3079750" y="2443163"/>
          <p14:tracePt t="34081" x="3086100" y="2443163"/>
          <p14:tracePt t="34202" x="3094038" y="2443163"/>
          <p14:tracePt t="34225" x="3100388" y="2443163"/>
          <p14:tracePt t="34344" x="3108325" y="2443163"/>
          <p14:tracePt t="34355" x="3122613" y="2443163"/>
          <p14:tracePt t="34366" x="3143250" y="2443163"/>
          <p14:tracePt t="34374" x="3143250" y="2436813"/>
          <p14:tracePt t="34390" x="3194050" y="2428875"/>
          <p14:tracePt t="34407" x="3222625" y="2414588"/>
          <p14:tracePt t="34424" x="3257550" y="2400300"/>
          <p14:tracePt t="34440" x="3308350" y="2400300"/>
          <p14:tracePt t="34458" x="3357563" y="2393950"/>
          <p14:tracePt t="34473" x="3394075" y="2393950"/>
          <p14:tracePt t="34490" x="3436938" y="2393950"/>
          <p14:tracePt t="34508" x="3486150" y="2393950"/>
          <p14:tracePt t="34525" x="3529013" y="2393950"/>
          <p14:tracePt t="34542" x="3571875" y="2393950"/>
          <p14:tracePt t="34560" x="3608388" y="2393950"/>
          <p14:tracePt t="34576" x="3629025" y="2386013"/>
          <p14:tracePt t="34594" x="3651250" y="2386013"/>
          <p14:tracePt t="34611" x="3671888" y="2386013"/>
          <p14:tracePt t="34628" x="3708400" y="2379663"/>
          <p14:tracePt t="34646" x="3765550" y="2371725"/>
          <p14:tracePt t="34663" x="3800475" y="2365375"/>
          <p14:tracePt t="34680" x="3822700" y="2357438"/>
          <p14:tracePt t="34696" x="3843338" y="2357438"/>
          <p14:tracePt t="34714" x="3865563" y="2351088"/>
          <p14:tracePt t="34730" x="3871913" y="2351088"/>
          <p14:tracePt t="34733" x="3879850" y="2351088"/>
          <p14:tracePt t="34750" x="3886200" y="2351088"/>
          <p14:tracePt t="34765" x="3894138" y="2351088"/>
          <p14:tracePt t="34782" x="3900488" y="2351088"/>
          <p14:tracePt t="34799" x="3908425" y="2351088"/>
          <p14:tracePt t="34816" x="3922713" y="2351088"/>
          <p14:tracePt t="34834" x="3937000" y="2351088"/>
          <p14:tracePt t="34852" x="3943350" y="2351088"/>
          <p14:tracePt t="34868" x="3951288" y="2351088"/>
          <p14:tracePt t="35282" x="3943350" y="2351088"/>
          <p14:tracePt t="35288" x="3937000" y="2351088"/>
          <p14:tracePt t="35298" x="3922713" y="2351088"/>
          <p14:tracePt t="35314" x="3900488" y="2351088"/>
          <p14:tracePt t="35330" x="3865563" y="2351088"/>
          <p14:tracePt t="35348" x="3822700" y="2343150"/>
          <p14:tracePt t="35365" x="3794125" y="2343150"/>
          <p14:tracePt t="35382" x="3779838" y="2343150"/>
          <p14:tracePt t="35400" x="3757613" y="2343150"/>
          <p14:tracePt t="35417" x="3736975" y="2343150"/>
          <p14:tracePt t="35434" x="3694113" y="2343150"/>
          <p14:tracePt t="35452" x="3671888" y="2343150"/>
          <p14:tracePt t="35469" x="3651250" y="2343150"/>
          <p14:tracePt t="35485" x="3629025" y="2336800"/>
          <p14:tracePt t="35502" x="3608388" y="2336800"/>
          <p14:tracePt t="35519" x="3594100" y="2336800"/>
          <p14:tracePt t="35536" x="3565525" y="2328863"/>
          <p14:tracePt t="35554" x="3551238" y="2328863"/>
          <p14:tracePt t="35570" x="3522663" y="2328863"/>
          <p14:tracePt t="35588" x="3508375" y="2322513"/>
          <p14:tracePt t="35605" x="3494088" y="2322513"/>
          <p14:tracePt t="35622" x="3443288" y="2322513"/>
          <p14:tracePt t="35642" x="3422650" y="2322513"/>
          <p14:tracePt t="35656" x="3394075" y="2322513"/>
          <p14:tracePt t="35673" x="3357563" y="2322513"/>
          <p14:tracePt t="35690" x="3322638" y="2314575"/>
          <p14:tracePt t="35708" x="3294063" y="2308225"/>
          <p14:tracePt t="35725" x="3279775" y="2308225"/>
          <p14:tracePt t="35742" x="3257550" y="2308225"/>
          <p14:tracePt t="35759" x="3243263" y="2308225"/>
          <p14:tracePt t="35764" x="3236913" y="2308225"/>
          <p14:tracePt t="35788" x="3228975" y="2308225"/>
          <p14:tracePt t="35797" x="3222625" y="2308225"/>
          <p14:tracePt t="35998" x="3214688" y="2308225"/>
          <p14:tracePt t="36015" x="3200400" y="2308225"/>
          <p14:tracePt t="36020" x="3194050" y="2308225"/>
          <p14:tracePt t="36033" x="3186113" y="2308225"/>
          <p14:tracePt t="36050" x="3157538" y="2308225"/>
          <p14:tracePt t="36067" x="3122613" y="2308225"/>
          <p14:tracePt t="36086" x="3100388" y="2308225"/>
          <p14:tracePt t="36102" x="3065463" y="2308225"/>
          <p14:tracePt t="36119" x="3028950" y="2300288"/>
          <p14:tracePt t="36136" x="3000375" y="2300288"/>
          <p14:tracePt t="36155" x="2965450" y="2314575"/>
          <p14:tracePt t="36172" x="2936875" y="2314575"/>
          <p14:tracePt t="36188" x="2928938" y="2328863"/>
          <p14:tracePt t="36205" x="2914650" y="2328863"/>
          <p14:tracePt t="36294" x="2928938" y="2343150"/>
          <p14:tracePt t="36303" x="2951163" y="2343150"/>
          <p14:tracePt t="36311" x="2957513" y="2343150"/>
          <p14:tracePt t="36324" x="3022600" y="2343150"/>
          <p14:tracePt t="36341" x="3086100" y="2351088"/>
          <p14:tracePt t="36358" x="3179763" y="2351088"/>
          <p14:tracePt t="36376" x="3257550" y="2351088"/>
          <p14:tracePt t="36393" x="3357563" y="2351088"/>
          <p14:tracePt t="36410" x="3457575" y="2351088"/>
          <p14:tracePt t="36428" x="3600450" y="2357438"/>
          <p14:tracePt t="36444" x="3694113" y="2379663"/>
          <p14:tracePt t="36461" x="3751263" y="2379663"/>
          <p14:tracePt t="36479" x="3794125" y="2379663"/>
          <p14:tracePt t="36496" x="3886200" y="2379663"/>
          <p14:tracePt t="36513" x="3943350" y="2386013"/>
          <p14:tracePt t="36530" x="3986213" y="2386013"/>
          <p14:tracePt t="36548" x="4029075" y="2386013"/>
          <p14:tracePt t="36567" x="4100513" y="2386013"/>
          <p14:tracePt t="36581" x="4137025" y="2386013"/>
          <p14:tracePt t="36599" x="4165600" y="2386013"/>
          <p14:tracePt t="36616" x="4194175" y="2386013"/>
          <p14:tracePt t="36632" x="4208463" y="2386013"/>
          <p14:tracePt t="37841" x="4208463" y="2393950"/>
          <p14:tracePt t="37850" x="4194175" y="2400300"/>
          <p14:tracePt t="37857" x="4179888" y="2400300"/>
          <p14:tracePt t="37867" x="4157663" y="2408238"/>
          <p14:tracePt t="37884" x="4129088" y="2428875"/>
          <p14:tracePt t="37901" x="4100513" y="2428875"/>
          <p14:tracePt t="37918" x="4065588" y="2451100"/>
          <p14:tracePt t="37936" x="4051300" y="2451100"/>
          <p14:tracePt t="37953" x="4043363" y="2457450"/>
          <p14:tracePt t="38075" x="4037013" y="2457450"/>
          <p14:tracePt t="38093" x="4029075" y="2457450"/>
          <p14:tracePt t="38099" x="4022725" y="2457450"/>
          <p14:tracePt t="38115" x="4000500" y="2457450"/>
          <p14:tracePt t="38126" x="3986213" y="2457450"/>
          <p14:tracePt t="38142" x="3971925" y="2457450"/>
          <p14:tracePt t="38160" x="3951288" y="2457450"/>
          <p14:tracePt t="38177" x="3929063" y="2457450"/>
          <p14:tracePt t="38194" x="3922713" y="2457450"/>
          <p14:tracePt t="38211" x="3908425" y="2457450"/>
          <p14:tracePt t="38229" x="3900488" y="2465388"/>
          <p14:tracePt t="38246" x="3865563" y="2465388"/>
          <p14:tracePt t="38262" x="3836988" y="2465388"/>
          <p14:tracePt t="38283" x="3822700" y="2465388"/>
          <p14:tracePt t="38295" x="3794125" y="2465388"/>
          <p14:tracePt t="38315" x="3771900" y="2465388"/>
          <p14:tracePt t="38330" x="3751263" y="2465388"/>
          <p14:tracePt t="38348" x="3679825" y="2428875"/>
          <p14:tracePt t="38364" x="3651250" y="2414588"/>
          <p14:tracePt t="38383" x="3629025" y="2414588"/>
          <p14:tracePt t="38398" x="3614738" y="2414588"/>
          <p14:tracePt t="38432" x="3608388" y="2414588"/>
          <p14:tracePt t="38475" x="3600450" y="2414588"/>
          <p14:tracePt t="38484" x="3594100" y="2414588"/>
          <p14:tracePt t="38489" x="3586163" y="2408238"/>
          <p14:tracePt t="38500" x="3579813" y="2408238"/>
          <p14:tracePt t="38518" x="3571875" y="2400300"/>
          <p14:tracePt t="38536" x="3557588" y="2386013"/>
          <p14:tracePt t="38554" x="3543300" y="2379663"/>
          <p14:tracePt t="38571" x="3522663" y="2379663"/>
          <p14:tracePt t="38586" x="3514725" y="2371725"/>
          <p14:tracePt t="38604" x="3508375" y="2371725"/>
          <p14:tracePt t="38620" x="3500438" y="2371725"/>
          <p14:tracePt t="38641" x="3486150" y="2371725"/>
          <p14:tracePt t="38657" x="3471863" y="2371725"/>
          <p14:tracePt t="38674" x="3451225" y="2371725"/>
          <p14:tracePt t="38691" x="3422650" y="2371725"/>
          <p14:tracePt t="38708" x="3386138" y="2371725"/>
          <p14:tracePt t="38725" x="3351213" y="2371725"/>
          <p14:tracePt t="38743" x="3322638" y="2371725"/>
          <p14:tracePt t="38758" x="3279775" y="2400300"/>
          <p14:tracePt t="38775" x="3243263" y="2422525"/>
          <p14:tracePt t="38792" x="3186113" y="2457450"/>
          <p14:tracePt t="38809" x="3086100" y="2528888"/>
          <p14:tracePt t="38826" x="3022600" y="2557463"/>
          <p14:tracePt t="38844" x="2979738" y="2608263"/>
          <p14:tracePt t="38861" x="2922588" y="2643188"/>
          <p14:tracePt t="38878" x="2886075" y="2651125"/>
          <p14:tracePt t="38895" x="2779713" y="2679700"/>
          <p14:tracePt t="38913" x="2714625" y="2700338"/>
          <p14:tracePt t="38930" x="2657475" y="2736850"/>
          <p14:tracePt t="38947" x="2600325" y="2765425"/>
          <p14:tracePt t="38964" x="2551113" y="2808288"/>
          <p14:tracePt t="38982" x="2493963" y="2857500"/>
          <p14:tracePt t="38998" x="2443163" y="2879725"/>
          <p14:tracePt t="39015" x="2408238" y="2894013"/>
          <p14:tracePt t="39032" x="2351088" y="2922588"/>
          <p14:tracePt t="39049" x="2279650" y="2943225"/>
          <p14:tracePt t="39067" x="2179638" y="2994025"/>
          <p14:tracePt t="39083" x="2108200" y="3036888"/>
          <p14:tracePt t="39101" x="2065338" y="3065463"/>
          <p14:tracePt t="39118" x="2008188" y="3108325"/>
          <p14:tracePt t="39136" x="1965325" y="3128963"/>
          <p14:tracePt t="39152" x="1936750" y="3143250"/>
          <p14:tracePt t="39156" x="1908175" y="3151188"/>
          <p14:tracePt t="39169" x="1893888" y="3157538"/>
          <p14:tracePt t="39186" x="1871663" y="3157538"/>
          <p14:tracePt t="39204" x="1857375" y="3157538"/>
          <p14:tracePt t="39221" x="1851025" y="3165475"/>
          <p14:tracePt t="39238" x="1836738" y="3165475"/>
          <p14:tracePt t="39255" x="1822450" y="3171825"/>
          <p14:tracePt t="39272" x="1814513" y="3179763"/>
          <p14:tracePt t="39289" x="1808163" y="3179763"/>
          <p14:tracePt t="39497" x="1808163" y="3186113"/>
          <p14:tracePt t="39505" x="1828800" y="3186113"/>
          <p14:tracePt t="39515" x="1865313" y="3200400"/>
          <p14:tracePt t="39529" x="1928813" y="3200400"/>
          <p14:tracePt t="39546" x="1979613" y="3200400"/>
          <p14:tracePt t="39563" x="2028825" y="3214688"/>
          <p14:tracePt t="39580" x="2051050" y="3222625"/>
          <p14:tracePt t="39599" x="2071688" y="3222625"/>
          <p14:tracePt t="39615" x="2085975" y="3222625"/>
          <p14:tracePt t="39633" x="2085975" y="3228975"/>
          <p14:tracePt t="39650" x="2100263" y="3228975"/>
          <p14:tracePt t="39668" x="2114550" y="3228975"/>
          <p14:tracePt t="39685" x="2128838" y="3228975"/>
          <p14:tracePt t="39703" x="2143125" y="3228975"/>
          <p14:tracePt t="39720" x="2171700" y="3228975"/>
          <p14:tracePt t="39735" x="2200275" y="3228975"/>
          <p14:tracePt t="39751" x="2222500" y="3228975"/>
          <p14:tracePt t="39769" x="2251075" y="3236913"/>
          <p14:tracePt t="39786" x="2271713" y="3236913"/>
          <p14:tracePt t="39803" x="2300288" y="3243263"/>
          <p14:tracePt t="39820" x="2328863" y="3243263"/>
          <p14:tracePt t="39838" x="2371725" y="3243263"/>
          <p14:tracePt t="39856" x="2443163" y="3243263"/>
          <p14:tracePt t="39872" x="2471738" y="3251200"/>
          <p14:tracePt t="39889" x="2514600" y="3251200"/>
          <p14:tracePt t="39906" x="2543175" y="3251200"/>
          <p14:tracePt t="39927" x="2593975" y="3251200"/>
          <p14:tracePt t="39942" x="2628900" y="3251200"/>
          <p14:tracePt t="39958" x="2657475" y="3251200"/>
          <p14:tracePt t="39974" x="2679700" y="3243263"/>
          <p14:tracePt t="39992" x="2728913" y="3236913"/>
          <p14:tracePt t="40010" x="2751138" y="3236913"/>
          <p14:tracePt t="40026" x="2800350" y="3236913"/>
          <p14:tracePt t="40029" x="2828925" y="3228975"/>
          <p14:tracePt t="40044" x="2879725" y="3222625"/>
          <p14:tracePt t="40061" x="2922588" y="3222625"/>
          <p14:tracePt t="40078" x="2957513" y="3214688"/>
          <p14:tracePt t="40095" x="3000375" y="3214688"/>
          <p14:tracePt t="40111" x="3043238" y="3208338"/>
          <p14:tracePt t="40129" x="3100388" y="3208338"/>
          <p14:tracePt t="40146" x="3214688" y="3200400"/>
          <p14:tracePt t="40165" x="3265488" y="3186113"/>
          <p14:tracePt t="40180" x="3351213" y="3171825"/>
          <p14:tracePt t="40183" x="3394075" y="3165475"/>
          <p14:tracePt t="40200" x="3436938" y="3165475"/>
          <p14:tracePt t="40217" x="3471863" y="3165475"/>
          <p14:tracePt t="40233" x="3500438" y="3171825"/>
          <p14:tracePt t="40250" x="3529013" y="3171825"/>
          <p14:tracePt t="40268" x="3551238" y="3171825"/>
          <p14:tracePt t="40283" x="3565525" y="3171825"/>
          <p14:tracePt t="40300" x="3600450" y="3171825"/>
          <p14:tracePt t="40317" x="3657600" y="3171825"/>
          <p14:tracePt t="40335" x="3686175" y="3171825"/>
          <p14:tracePt t="40353" x="3708400" y="3171825"/>
          <p14:tracePt t="40369" x="3722688" y="3171825"/>
          <p14:tracePt t="40372" x="3729038" y="3171825"/>
          <p14:tracePt t="40386" x="3736975" y="3171825"/>
          <p14:tracePt t="40817" x="3729038" y="3171825"/>
          <p14:tracePt t="40825" x="3722688" y="3171825"/>
          <p14:tracePt t="40834" x="3714750" y="3171825"/>
          <p14:tracePt t="40849" x="3694113" y="3165475"/>
          <p14:tracePt t="40866" x="3643313" y="3165475"/>
          <p14:tracePt t="40883" x="3594100" y="3165475"/>
          <p14:tracePt t="40901" x="3551238" y="3165475"/>
          <p14:tracePt t="40917" x="3436938" y="3165475"/>
          <p14:tracePt t="40934" x="3336925" y="3151188"/>
          <p14:tracePt t="40951" x="3251200" y="3151188"/>
          <p14:tracePt t="40969" x="3171825" y="3157538"/>
          <p14:tracePt t="40985" x="3036888" y="3171825"/>
          <p14:tracePt t="41003" x="2879725" y="3171825"/>
          <p14:tracePt t="41022" x="2794000" y="3171825"/>
          <p14:tracePt t="41037" x="2708275" y="3179763"/>
          <p14:tracePt t="41054" x="2628900" y="3194050"/>
          <p14:tracePt t="41073" x="2471738" y="3214688"/>
          <p14:tracePt t="41090" x="2365375" y="3228975"/>
          <p14:tracePt t="41106" x="2236788" y="3228975"/>
          <p14:tracePt t="41123" x="2179638" y="3228975"/>
          <p14:tracePt t="41141" x="2079625" y="3222625"/>
          <p14:tracePt t="41158" x="2000250" y="3214688"/>
          <p14:tracePt t="41174" x="1922463" y="3200400"/>
          <p14:tracePt t="41192" x="1871663" y="3194050"/>
          <p14:tracePt t="41208" x="1808163" y="3179763"/>
          <p14:tracePt t="41226" x="1751013" y="3171825"/>
          <p14:tracePt t="41243" x="1708150" y="3165475"/>
          <p14:tracePt t="41261" x="1679575" y="3165475"/>
          <p14:tracePt t="41277" x="1671638" y="3165475"/>
          <p14:tracePt t="41437" x="1685925" y="3165475"/>
          <p14:tracePt t="41445" x="1693863" y="3165475"/>
          <p14:tracePt t="41454" x="1708150" y="3165475"/>
          <p14:tracePt t="41467" x="1743075" y="3171825"/>
          <p14:tracePt t="41484" x="1779588" y="3171825"/>
          <p14:tracePt t="41502" x="1814513" y="3171825"/>
          <p14:tracePt t="41517" x="1843088" y="3179763"/>
          <p14:tracePt t="41534" x="1871663" y="3179763"/>
          <p14:tracePt t="41552" x="1900238" y="3179763"/>
          <p14:tracePt t="41569" x="1914525" y="3179763"/>
          <p14:tracePt t="41585" x="1928813" y="3186113"/>
          <p14:tracePt t="41603" x="1936750" y="3194050"/>
          <p14:tracePt t="41620" x="1943100" y="3194050"/>
          <p14:tracePt t="41772" x="1943100" y="3200400"/>
          <p14:tracePt t="41780" x="1936750" y="3200400"/>
          <p14:tracePt t="41796" x="1922463" y="3200400"/>
          <p14:tracePt t="41808" x="1914525" y="3200400"/>
          <p14:tracePt t="41826" x="1879600" y="3200400"/>
          <p14:tracePt t="41843" x="1865313" y="3200400"/>
          <p14:tracePt t="41862" x="1851025" y="3208338"/>
          <p14:tracePt t="41879" x="1828800" y="3208338"/>
          <p14:tracePt t="41896" x="1822450" y="3214688"/>
          <p14:tracePt t="41913" x="1814513" y="3214688"/>
          <p14:tracePt t="41928" x="1808163" y="3214688"/>
          <p14:tracePt t="41951" x="1800225" y="3214688"/>
          <p14:tracePt t="42109" x="1793875" y="3214688"/>
          <p14:tracePt t="42116" x="1793875" y="3222625"/>
          <p14:tracePt t="42131" x="1785938" y="3222625"/>
          <p14:tracePt t="42263" x="1785938" y="3228975"/>
          <p14:tracePt t="42421" x="1800225" y="3228975"/>
          <p14:tracePt t="42428" x="1814513" y="3228975"/>
          <p14:tracePt t="42442" x="1857375" y="3236913"/>
          <p14:tracePt t="42460" x="1893888" y="3236913"/>
          <p14:tracePt t="42477" x="1936750" y="3251200"/>
          <p14:tracePt t="42494" x="1971675" y="3251200"/>
          <p14:tracePt t="42512" x="1979613" y="3251200"/>
          <p14:tracePt t="42828" x="1979613" y="3257550"/>
          <p14:tracePt t="42868" x="1979613" y="3265488"/>
          <p14:tracePt t="42876" x="1979613" y="3271838"/>
          <p14:tracePt t="42934" x="1971675" y="3271838"/>
          <p14:tracePt t="42998" x="1971675" y="3279775"/>
          <p14:tracePt t="43037" x="1965325" y="3279775"/>
          <p14:tracePt t="43078" x="1957388" y="3279775"/>
          <p14:tracePt t="43138" x="1951038" y="3279775"/>
          <p14:tracePt t="43152" x="1951038" y="3286125"/>
          <p14:tracePt t="43622" x="1943100" y="3286125"/>
          <p14:tracePt t="43669" x="1951038" y="3286125"/>
          <p14:tracePt t="43685" x="1957388" y="3286125"/>
          <p14:tracePt t="43702" x="1965325" y="3286125"/>
          <p14:tracePt t="43740" x="1979613" y="3286125"/>
          <p14:tracePt t="43771" x="1979613" y="3279775"/>
          <p14:tracePt t="43800" x="1985963" y="3279775"/>
          <p14:tracePt t="43856" x="1993900" y="3279775"/>
          <p14:tracePt t="43870" x="2000250" y="3279775"/>
          <p14:tracePt t="43878" x="2000250" y="3271838"/>
          <p14:tracePt t="43894" x="2008188" y="3271838"/>
          <p14:tracePt t="43910" x="2014538" y="3271838"/>
          <p14:tracePt t="43925" x="2028825" y="3271838"/>
          <p14:tracePt t="43942" x="2036763" y="3271838"/>
          <p14:tracePt t="43952" x="2051050" y="3271838"/>
          <p14:tracePt t="43968" x="2065338" y="3271838"/>
          <p14:tracePt t="43986" x="2079625" y="3265488"/>
          <p14:tracePt t="44003" x="2093913" y="3265488"/>
          <p14:tracePt t="44023" x="2100263" y="3265488"/>
          <p14:tracePt t="44038" x="2108200" y="3257550"/>
          <p14:tracePt t="44054" x="2114550" y="3257550"/>
          <p14:tracePt t="44070" x="2136775" y="3257550"/>
          <p14:tracePt t="44088" x="2151063" y="3251200"/>
          <p14:tracePt t="44107" x="2171700" y="3251200"/>
          <p14:tracePt t="44125" x="2179638" y="3251200"/>
          <p14:tracePt t="44161" x="2185988" y="3251200"/>
          <p14:tracePt t="44186" x="2193925" y="3251200"/>
          <p14:tracePt t="44199" x="2200275" y="3243263"/>
          <p14:tracePt t="44224" x="2208213" y="3243263"/>
          <p14:tracePt t="44232" x="2208213" y="3236913"/>
          <p14:tracePt t="44243" x="2214563" y="3236913"/>
          <p14:tracePt t="44615" x="2214563" y="3243263"/>
          <p14:tracePt t="44646" x="2214563" y="3251200"/>
          <p14:tracePt t="44661" x="2214563" y="3257550"/>
          <p14:tracePt t="44674" x="2214563" y="3265488"/>
          <p14:tracePt t="44693" x="2214563" y="3279775"/>
          <p14:tracePt t="44716" x="2214563" y="3286125"/>
          <p14:tracePt t="44732" x="2214563" y="3294063"/>
          <p14:tracePt t="44741" x="2214563" y="3300413"/>
          <p14:tracePt t="44749" x="2214563" y="3308350"/>
          <p14:tracePt t="44758" x="2208213" y="3308350"/>
          <p14:tracePt t="44774" x="2193925" y="3314700"/>
          <p14:tracePt t="44792" x="2179638" y="3328988"/>
          <p14:tracePt t="44808" x="2171700" y="3336925"/>
          <p14:tracePt t="44845" x="2165350" y="3336925"/>
          <p14:tracePt t="44865" x="2151063" y="3343275"/>
          <p14:tracePt t="44876" x="2143125" y="3351213"/>
          <p14:tracePt t="44895" x="2136775" y="3351213"/>
          <p14:tracePt t="44912" x="2122488" y="3357563"/>
          <p14:tracePt t="44928" x="2114550" y="3357563"/>
          <p14:tracePt t="44961" x="2108200" y="3357563"/>
          <p14:tracePt t="44980" x="2100263" y="3365500"/>
          <p14:tracePt t="45014" x="2093913" y="3371850"/>
          <p14:tracePt t="45035" x="2093913" y="3379788"/>
          <p14:tracePt t="45060" x="2085975" y="3379788"/>
          <p14:tracePt t="45075" x="2085975" y="3386138"/>
          <p14:tracePt t="45122" x="2079625" y="3386138"/>
          <p14:tracePt t="45129" x="2079625" y="3394075"/>
          <p14:tracePt t="45137" x="2071688" y="3394075"/>
          <p14:tracePt t="45171" x="2065338" y="3408363"/>
          <p14:tracePt t="45176" x="2065338" y="3414713"/>
          <p14:tracePt t="45187" x="2065338" y="3422650"/>
          <p14:tracePt t="45201" x="2057400" y="3429000"/>
          <p14:tracePt t="45219" x="2051050" y="3429000"/>
          <p14:tracePt t="45285" x="2051050" y="3436938"/>
          <p14:tracePt t="45359" x="2051050" y="3443288"/>
          <p14:tracePt t="45366" x="2043113" y="3451225"/>
          <p14:tracePt t="45376" x="2036763" y="3451225"/>
          <p14:tracePt t="45392" x="2028825" y="3457575"/>
          <p14:tracePt t="45409" x="2028825" y="3465513"/>
          <p14:tracePt t="45426" x="2022475" y="3471863"/>
          <p14:tracePt t="45443" x="2000250" y="3479800"/>
          <p14:tracePt t="45460" x="1993900" y="3494088"/>
          <p14:tracePt t="45477" x="1985963" y="3494088"/>
          <p14:tracePt t="45493" x="1971675" y="3508375"/>
          <p14:tracePt t="45510" x="1965325" y="3514725"/>
          <p14:tracePt t="45528" x="1943100" y="3529013"/>
          <p14:tracePt t="45544" x="1936750" y="3536950"/>
          <p14:tracePt t="45561" x="1928813" y="3536950"/>
          <p14:tracePt t="45578" x="1922463" y="3536950"/>
          <p14:tracePt t="45595" x="1908175" y="3543300"/>
          <p14:tracePt t="45613" x="1900238" y="3543300"/>
          <p14:tracePt t="45630" x="1900238" y="3551238"/>
          <p14:tracePt t="45647" x="1893888" y="3551238"/>
          <p14:tracePt t="45665" x="1885950" y="3557588"/>
          <p14:tracePt t="45681" x="1879600" y="3571875"/>
          <p14:tracePt t="45698" x="1857375" y="3586163"/>
          <p14:tracePt t="45717" x="1822450" y="3608388"/>
          <p14:tracePt t="45734" x="1808163" y="3622675"/>
          <p14:tracePt t="45750" x="1793875" y="3643313"/>
          <p14:tracePt t="45768" x="1785938" y="3657600"/>
          <p14:tracePt t="45771" x="1779588" y="3657600"/>
          <p14:tracePt t="45827" x="1779588" y="3665538"/>
          <p14:tracePt t="46229" x="1793875" y="3665538"/>
          <p14:tracePt t="46257" x="1800225" y="3665538"/>
          <p14:tracePt t="46268" x="1814513" y="3665538"/>
          <p14:tracePt t="46376" x="1822450" y="3665538"/>
          <p14:tracePt t="46389" x="1828800" y="3665538"/>
          <p14:tracePt t="46409" x="1836738" y="3665538"/>
          <p14:tracePt t="46414" x="1843088" y="3657600"/>
          <p14:tracePt t="46445" x="1851025" y="3657600"/>
          <p14:tracePt t="46459" x="1851025" y="3651250"/>
          <p14:tracePt t="46475" x="1851025" y="3643313"/>
          <p14:tracePt t="46482" x="1851025" y="3636963"/>
          <p14:tracePt t="46498" x="1851025" y="3629025"/>
          <p14:tracePt t="46505" x="1851025" y="3622675"/>
          <p14:tracePt t="46522" x="1851025" y="3614738"/>
          <p14:tracePt t="46538" x="1851025" y="3608388"/>
          <p14:tracePt t="46567" x="1851025" y="3600450"/>
          <p14:tracePt t="46582" x="1836738" y="3600450"/>
          <p14:tracePt t="46598" x="1828800" y="3600450"/>
          <p14:tracePt t="46612" x="1822450" y="3600450"/>
          <p14:tracePt t="46624" x="1814513" y="3594100"/>
          <p14:tracePt t="46641" x="1800225" y="3594100"/>
          <p14:tracePt t="46658" x="1779588" y="3586163"/>
          <p14:tracePt t="46675" x="1771650" y="3586163"/>
          <p14:tracePt t="46692" x="1765300" y="3586163"/>
          <p14:tracePt t="46711" x="1751013" y="3586163"/>
          <p14:tracePt t="46765" x="1743075" y="3586163"/>
          <p14:tracePt t="46778" x="1736725" y="3594100"/>
          <p14:tracePt t="46785" x="1722438" y="3600450"/>
          <p14:tracePt t="46797" x="1714500" y="3600450"/>
          <p14:tracePt t="46813" x="1708150" y="3608388"/>
          <p14:tracePt t="46831" x="1685925" y="3629025"/>
          <p14:tracePt t="46847" x="1651000" y="3651250"/>
          <p14:tracePt t="46848" x="1643063" y="3686175"/>
          <p14:tracePt t="46863" x="1614488" y="3736975"/>
          <p14:tracePt t="46881" x="1585913" y="3765550"/>
          <p14:tracePt t="46898" x="1571625" y="3794125"/>
          <p14:tracePt t="46915" x="1550988" y="3829050"/>
          <p14:tracePt t="46932" x="1536700" y="3865563"/>
          <p14:tracePt t="46949" x="1514475" y="3929063"/>
          <p14:tracePt t="46966" x="1500188" y="3979863"/>
          <p14:tracePt t="46984" x="1479550" y="4037013"/>
          <p14:tracePt t="47001" x="1443038" y="4086225"/>
          <p14:tracePt t="47020" x="1428750" y="4165600"/>
          <p14:tracePt t="47037" x="1400175" y="4200525"/>
          <p14:tracePt t="47054" x="1385888" y="4243388"/>
          <p14:tracePt t="47070" x="1365250" y="4271963"/>
          <p14:tracePt t="47087" x="1357313" y="4314825"/>
          <p14:tracePt t="47104" x="1314450" y="4386263"/>
          <p14:tracePt t="47121" x="1285875" y="4422775"/>
          <p14:tracePt t="47138" x="1265238" y="4457700"/>
          <p14:tracePt t="47156" x="1257300" y="4479925"/>
          <p14:tracePt t="47172" x="1243013" y="4514850"/>
          <p14:tracePt t="47190" x="1222375" y="4551363"/>
          <p14:tracePt t="47206" x="1208088" y="4608513"/>
          <p14:tracePt t="47226" x="1193800" y="4643438"/>
          <p14:tracePt t="47243" x="1171575" y="4672013"/>
          <p14:tracePt t="47259" x="1165225" y="4679950"/>
          <p14:tracePt t="47266" x="1150938" y="4694238"/>
          <p14:tracePt t="47276" x="1143000" y="4708525"/>
          <p14:tracePt t="47301" x="1136650" y="4714875"/>
          <p14:tracePt t="47334" x="1128713" y="4722813"/>
          <p14:tracePt t="47342" x="1128713" y="4729163"/>
          <p14:tracePt t="47349" x="1122363" y="4743450"/>
          <p14:tracePt t="47363" x="1122363" y="4751388"/>
          <p14:tracePt t="47378" x="1114425" y="4757738"/>
          <p14:tracePt t="47395" x="1100138" y="4772025"/>
          <p14:tracePt t="47412" x="1079500" y="4794250"/>
          <p14:tracePt t="47430" x="1071563" y="4808538"/>
          <p14:tracePt t="47448" x="1042988" y="4837113"/>
          <p14:tracePt t="47467" x="1036638" y="4851400"/>
          <p14:tracePt t="47483" x="1014413" y="4879975"/>
          <p14:tracePt t="47500" x="985838" y="4908550"/>
          <p14:tracePt t="47517" x="965200" y="4929188"/>
          <p14:tracePt t="47533" x="922338" y="4986338"/>
          <p14:tracePt t="47550" x="893763" y="5000625"/>
          <p14:tracePt t="47566" x="871538" y="5022850"/>
          <p14:tracePt t="47584" x="828675" y="5022850"/>
          <p14:tracePt t="47606" x="771525" y="5037138"/>
          <p14:tracePt t="47620" x="750888" y="5043488"/>
          <p14:tracePt t="47636" x="722313" y="5043488"/>
          <p14:tracePt t="47652" x="714375" y="5043488"/>
          <p14:tracePt t="47672" x="708025" y="5043488"/>
          <p14:tracePt t="47687" x="700088" y="5043488"/>
          <p14:tracePt t="47704" x="685800" y="5043488"/>
          <p14:tracePt t="47722" x="679450" y="5051425"/>
          <p14:tracePt t="47756" x="679450" y="5057775"/>
          <p14:tracePt t="47772" x="671513" y="5057775"/>
          <p14:tracePt t="47872" x="665163" y="5057775"/>
          <p14:tracePt t="47888" x="657225" y="5057775"/>
          <p14:tracePt t="47903" x="650875" y="5057775"/>
          <p14:tracePt t="48006" x="642938" y="5057775"/>
          <p14:tracePt t="48016" x="636588" y="5057775"/>
          <p14:tracePt t="48019" x="628650" y="5051425"/>
          <p14:tracePt t="48035" x="628650" y="5043488"/>
          <p14:tracePt t="48046" x="622300" y="5043488"/>
          <p14:tracePt t="48064" x="614363" y="5037138"/>
          <p14:tracePt t="48081" x="608013" y="5037138"/>
          <p14:tracePt t="48098" x="600075" y="5037138"/>
          <p14:tracePt t="48219" x="593725" y="5037138"/>
          <p14:tracePt t="48233" x="585788" y="5037138"/>
          <p14:tracePt t="48274" x="579438" y="5037138"/>
          <p14:tracePt t="48286" x="565150" y="5037138"/>
          <p14:tracePt t="48293" x="550863" y="5037138"/>
          <p14:tracePt t="48306" x="528638" y="5037138"/>
          <p14:tracePt t="48321" x="500063" y="5037138"/>
          <p14:tracePt t="48338" x="465138" y="5029200"/>
          <p14:tracePt t="48356" x="450850" y="5029200"/>
          <p14:tracePt t="48559" x="471488" y="5029200"/>
          <p14:tracePt t="48567" x="493713" y="5037138"/>
          <p14:tracePt t="48579" x="508000" y="5037138"/>
          <p14:tracePt t="48596" x="536575" y="5037138"/>
          <p14:tracePt t="48614" x="542925" y="5037138"/>
          <p14:tracePt t="48654" x="550863" y="5037138"/>
          <p14:tracePt t="48676" x="557213" y="5037138"/>
          <p14:tracePt t="48684" x="565150" y="5037138"/>
          <p14:tracePt t="48699" x="585788" y="5029200"/>
          <p14:tracePt t="48716" x="600075" y="5029200"/>
          <p14:tracePt t="48733" x="608013" y="5029200"/>
          <p14:tracePt t="48752" x="622300" y="5029200"/>
          <p14:tracePt t="48771" x="636588" y="5029200"/>
          <p14:tracePt t="48775" x="642938" y="5029200"/>
          <p14:tracePt t="48802" x="650875" y="5029200"/>
          <p14:tracePt t="48833" x="657225" y="5029200"/>
          <p14:tracePt t="48839" x="657225" y="5037138"/>
          <p14:tracePt t="48856" x="665163" y="5037138"/>
          <p14:tracePt t="48870" x="671513" y="5037138"/>
          <p14:tracePt t="48889" x="685800" y="5037138"/>
          <p14:tracePt t="48905" x="693738" y="5037138"/>
          <p14:tracePt t="48922" x="700088" y="5043488"/>
          <p14:tracePt t="48940" x="714375" y="5043488"/>
          <p14:tracePt t="48989" x="722313" y="5043488"/>
          <p14:tracePt t="49007" x="722313" y="5037138"/>
          <p14:tracePt t="49018" x="736600" y="5037138"/>
          <p14:tracePt t="49027" x="742950" y="5037138"/>
          <p14:tracePt t="49043" x="750888" y="5037138"/>
          <p14:tracePt t="49060" x="757238" y="5037138"/>
          <p14:tracePt t="49078" x="779463" y="5037138"/>
          <p14:tracePt t="49093" x="785813" y="5037138"/>
          <p14:tracePt t="49110" x="808038" y="5037138"/>
          <p14:tracePt t="49128" x="836613" y="5037138"/>
          <p14:tracePt t="49147" x="842963" y="5043488"/>
          <p14:tracePt t="49162" x="871538" y="5043488"/>
          <p14:tracePt t="49179" x="885825" y="5043488"/>
          <p14:tracePt t="49196" x="900113" y="5043488"/>
          <p14:tracePt t="49214" x="914400" y="5043488"/>
          <p14:tracePt t="49233" x="922338" y="5043488"/>
          <p14:tracePt t="49255" x="928688" y="5043488"/>
          <p14:tracePt t="49278" x="936625" y="5043488"/>
          <p14:tracePt t="49359" x="942975" y="5051425"/>
          <p14:tracePt t="49363" x="950913" y="5051425"/>
          <p14:tracePt t="49373" x="965200" y="5057775"/>
          <p14:tracePt t="49384" x="971550" y="5057775"/>
          <p14:tracePt t="49402" x="1000125" y="5057775"/>
          <p14:tracePt t="49421" x="1014413" y="5057775"/>
          <p14:tracePt t="49437" x="1022350" y="5057775"/>
          <p14:tracePt t="49455" x="1036638" y="5057775"/>
          <p14:tracePt t="49472" x="1050925" y="5057775"/>
          <p14:tracePt t="49489" x="1065213" y="5057775"/>
          <p14:tracePt t="49524" x="1071563" y="5057775"/>
          <p14:tracePt t="49539" x="1085850" y="5057775"/>
          <p14:tracePt t="49556" x="1093788" y="5057775"/>
          <p14:tracePt t="49573" x="1100138" y="5057775"/>
          <p14:tracePt t="49599" x="1108075" y="5057775"/>
          <p14:tracePt t="49762" x="1114425" y="5057775"/>
          <p14:tracePt t="49817" x="1122363" y="5057775"/>
          <p14:tracePt t="49855" x="1128713" y="5057775"/>
          <p14:tracePt t="49871" x="1143000" y="5057775"/>
          <p14:tracePt t="49878" x="1150938" y="5057775"/>
          <p14:tracePt t="49886" x="1157288" y="5057775"/>
          <p14:tracePt t="49903" x="1165225" y="5057775"/>
          <p14:tracePt t="49919" x="1171575" y="5057775"/>
          <p14:tracePt t="49933" x="1179513" y="5057775"/>
          <p14:tracePt t="49951" x="1185863" y="5057775"/>
          <p14:tracePt t="49974" x="1193800" y="5057775"/>
          <p14:tracePt t="49989" x="1208088" y="5057775"/>
          <p14:tracePt t="50007" x="1214438" y="5057775"/>
          <p14:tracePt t="50024" x="1228725" y="5057775"/>
          <p14:tracePt t="50035" x="1250950" y="5057775"/>
          <p14:tracePt t="50053" x="1271588" y="5057775"/>
          <p14:tracePt t="50070" x="1293813" y="5057775"/>
          <p14:tracePt t="50091" x="1308100" y="5057775"/>
          <p14:tracePt t="50107" x="1314450" y="5057775"/>
          <p14:tracePt t="50200" x="1322388" y="5057775"/>
          <p14:tracePt t="50218" x="1328738" y="5057775"/>
          <p14:tracePt t="50236" x="1336675" y="5057775"/>
          <p14:tracePt t="50242" x="1343025" y="5057775"/>
          <p14:tracePt t="50249" x="1350963" y="5057775"/>
          <p14:tracePt t="50265" x="1357313" y="5057775"/>
          <p14:tracePt t="50276" x="1371600" y="5057775"/>
          <p14:tracePt t="50294" x="1385888" y="5051425"/>
          <p14:tracePt t="50311" x="1408113" y="5051425"/>
          <p14:tracePt t="50327" x="1414463" y="5051425"/>
          <p14:tracePt t="50344" x="1428750" y="5051425"/>
          <p14:tracePt t="50362" x="1436688" y="5051425"/>
          <p14:tracePt t="50380" x="1465263" y="5043488"/>
          <p14:tracePt t="50397" x="1479550" y="5043488"/>
          <p14:tracePt t="50414" x="1508125" y="5043488"/>
          <p14:tracePt t="50431" x="1536700" y="5043488"/>
          <p14:tracePt t="50451" x="1557338" y="5043488"/>
          <p14:tracePt t="50467" x="1579563" y="5043488"/>
          <p14:tracePt t="50483" x="1593850" y="5043488"/>
          <p14:tracePt t="50585" x="1600200" y="5043488"/>
          <p14:tracePt t="50606" x="1614488" y="5043488"/>
          <p14:tracePt t="50621" x="1628775" y="5043488"/>
          <p14:tracePt t="50629" x="1651000" y="5037138"/>
          <p14:tracePt t="50638" x="1665288" y="5037138"/>
          <p14:tracePt t="50655" x="1671638" y="5037138"/>
          <p14:tracePt t="50672" x="1679575" y="5037138"/>
          <p14:tracePt t="50819" x="1679575" y="5043488"/>
          <p14:tracePt t="50828" x="1671638" y="5043488"/>
          <p14:tracePt t="50834" x="1665288" y="5043488"/>
          <p14:tracePt t="50844" x="1657350" y="5043488"/>
          <p14:tracePt t="50858" x="1636713" y="5051425"/>
          <p14:tracePt t="50876" x="1622425" y="5051425"/>
          <p14:tracePt t="50893" x="1593850" y="5065713"/>
          <p14:tracePt t="50911" x="1565275" y="5072063"/>
          <p14:tracePt t="50928" x="1536700" y="5080000"/>
          <p14:tracePt t="50944" x="1500188" y="5094288"/>
          <p14:tracePt t="50961" x="1457325" y="5094288"/>
          <p14:tracePt t="50979" x="1428750" y="5094288"/>
          <p14:tracePt t="50995" x="1371600" y="5100638"/>
          <p14:tracePt t="51013" x="1328738" y="5100638"/>
          <p14:tracePt t="51047" x="1285875" y="5100638"/>
          <p14:tracePt t="51064" x="1243013" y="5100638"/>
          <p14:tracePt t="51081" x="1185863" y="5100638"/>
          <p14:tracePt t="51098" x="1150938" y="5100638"/>
          <p14:tracePt t="51115" x="1108075" y="5108575"/>
          <p14:tracePt t="51132" x="1079500" y="5108575"/>
          <p14:tracePt t="51150" x="1042988" y="5108575"/>
          <p14:tracePt t="51167" x="1000125" y="5094288"/>
          <p14:tracePt t="51184" x="965200" y="5086350"/>
          <p14:tracePt t="51201" x="908050" y="5065713"/>
          <p14:tracePt t="51218" x="857250" y="5057775"/>
          <p14:tracePt t="51238" x="757238" y="5029200"/>
          <p14:tracePt t="51254" x="700088" y="5014913"/>
          <p14:tracePt t="51271" x="650875" y="5014913"/>
          <p14:tracePt t="51287" x="614363" y="5014913"/>
          <p14:tracePt t="51304" x="585788" y="5008563"/>
          <p14:tracePt t="51321" x="571500" y="5008563"/>
          <p14:tracePt t="51340" x="536575" y="5000625"/>
          <p14:tracePt t="51357" x="522288" y="5000625"/>
          <p14:tracePt t="51373" x="500063" y="4986338"/>
          <p14:tracePt t="51391" x="493713" y="4979988"/>
          <p14:tracePt t="51408" x="479425" y="4972050"/>
          <p14:tracePt t="51411" x="465138" y="4965700"/>
          <p14:tracePt t="51442" x="457200" y="4965700"/>
          <p14:tracePt t="51460" x="457200" y="4957763"/>
          <p14:tracePt t="51477" x="450850" y="4951413"/>
          <p14:tracePt t="51492" x="422275" y="4937125"/>
          <p14:tracePt t="51511" x="407988" y="4929188"/>
          <p14:tracePt t="51527" x="407988" y="4922838"/>
          <p14:tracePt t="51545" x="407988" y="4908550"/>
          <p14:tracePt t="51561" x="400050" y="4886325"/>
          <p14:tracePt t="51578" x="400050" y="4872038"/>
          <p14:tracePt t="51597" x="400050" y="4851400"/>
          <p14:tracePt t="51614" x="407988" y="4843463"/>
          <p14:tracePt t="51630" x="414338" y="4829175"/>
          <p14:tracePt t="51646" x="422275" y="4822825"/>
          <p14:tracePt t="51666" x="450850" y="4800600"/>
          <p14:tracePt t="51681" x="457200" y="4794250"/>
          <p14:tracePt t="51698" x="485775" y="4772025"/>
          <p14:tracePt t="51717" x="508000" y="4772025"/>
          <p14:tracePt t="51734" x="514350" y="4765675"/>
          <p14:tracePt t="51750" x="528638" y="4765675"/>
          <p14:tracePt t="51767" x="542925" y="4765675"/>
          <p14:tracePt t="51784" x="565150" y="4757738"/>
          <p14:tracePt t="51801" x="585788" y="4751388"/>
          <p14:tracePt t="51818" x="622300" y="4743450"/>
          <p14:tracePt t="51835" x="671513" y="4722813"/>
          <p14:tracePt t="51852" x="722313" y="4722813"/>
          <p14:tracePt t="51869" x="779463" y="4722813"/>
          <p14:tracePt t="51886" x="808038" y="4708525"/>
          <p14:tracePt t="51906" x="836613" y="4700588"/>
          <p14:tracePt t="51923" x="865188" y="4700588"/>
          <p14:tracePt t="51926" x="879475" y="4694238"/>
          <p14:tracePt t="51938" x="893763" y="4694238"/>
          <p14:tracePt t="51956" x="936625" y="4686300"/>
          <p14:tracePt t="51972" x="965200" y="4679950"/>
          <p14:tracePt t="51989" x="1000125" y="4657725"/>
          <p14:tracePt t="52006" x="1036638" y="4637088"/>
          <p14:tracePt t="52024" x="1057275" y="4629150"/>
          <p14:tracePt t="52041" x="1093788" y="4622800"/>
          <p14:tracePt t="52059" x="1114425" y="4622800"/>
          <p14:tracePt t="52075" x="1136650" y="4622800"/>
          <p14:tracePt t="52092" x="1150938" y="4622800"/>
          <p14:tracePt t="52109" x="1171575" y="4614863"/>
          <p14:tracePt t="52126" x="1185863" y="4614863"/>
          <p14:tracePt t="52144" x="1214438" y="4614863"/>
          <p14:tracePt t="52161" x="1236663" y="4614863"/>
          <p14:tracePt t="52180" x="1250950" y="4614863"/>
          <p14:tracePt t="52197" x="1265238" y="4614863"/>
          <p14:tracePt t="52202" x="1285875" y="4614863"/>
          <p14:tracePt t="52214" x="1300163" y="4622800"/>
          <p14:tracePt t="52231" x="1322388" y="4629150"/>
          <p14:tracePt t="52248" x="1350963" y="4637088"/>
          <p14:tracePt t="52265" x="1365250" y="4637088"/>
          <p14:tracePt t="52273" x="1379538" y="4651375"/>
          <p14:tracePt t="52280" x="1385888" y="4651375"/>
          <p14:tracePt t="52298" x="1393825" y="4651375"/>
          <p14:tracePt t="52316" x="1414463" y="4665663"/>
          <p14:tracePt t="52332" x="1436688" y="4672013"/>
          <p14:tracePt t="52349" x="1457325" y="4672013"/>
          <p14:tracePt t="52366" x="1479550" y="4672013"/>
          <p14:tracePt t="52383" x="1493838" y="4679950"/>
          <p14:tracePt t="52402" x="1543050" y="4686300"/>
          <p14:tracePt t="52418" x="1550988" y="4700588"/>
          <p14:tracePt t="52435" x="1571625" y="4700588"/>
          <p14:tracePt t="52452" x="1579563" y="4708525"/>
          <p14:tracePt t="52469" x="1593850" y="4708525"/>
          <p14:tracePt t="52488" x="1628775" y="4729163"/>
          <p14:tracePt t="52505" x="1643063" y="4743450"/>
          <p14:tracePt t="52522" x="1651000" y="4751388"/>
          <p14:tracePt t="52539" x="1665288" y="4751388"/>
          <p14:tracePt t="52555" x="1671638" y="4757738"/>
          <p14:tracePt t="52574" x="1671638" y="4765675"/>
          <p14:tracePt t="52606" x="1679575" y="4772025"/>
          <p14:tracePt t="52652" x="1679575" y="4779963"/>
          <p14:tracePt t="52676" x="1679575" y="4786313"/>
          <p14:tracePt t="52697" x="1679575" y="4800600"/>
          <p14:tracePt t="52707" x="1679575" y="4808538"/>
          <p14:tracePt t="52715" x="1679575" y="4814888"/>
          <p14:tracePt t="52726" x="1679575" y="4822825"/>
          <p14:tracePt t="52745" x="1679575" y="4851400"/>
          <p14:tracePt t="52762" x="1685925" y="4872038"/>
          <p14:tracePt t="52793" x="1685925" y="4879975"/>
          <p14:tracePt t="52810" x="1685925" y="4886325"/>
          <p14:tracePt t="52817" x="1685925" y="4894263"/>
          <p14:tracePt t="52835" x="1685925" y="4900613"/>
          <p14:tracePt t="52851" x="1685925" y="4914900"/>
          <p14:tracePt t="52873" x="1685925" y="4922838"/>
          <p14:tracePt t="52888" x="1685925" y="4929188"/>
          <p14:tracePt t="52897" x="1679575" y="4929188"/>
          <p14:tracePt t="52915" x="1671638" y="4943475"/>
          <p14:tracePt t="52932" x="1657350" y="4957763"/>
          <p14:tracePt t="52968" x="1651000" y="4965700"/>
          <p14:tracePt t="53002" x="1636713" y="4979988"/>
          <p14:tracePt t="53017" x="1622425" y="4994275"/>
          <p14:tracePt t="53036" x="1608138" y="5008563"/>
          <p14:tracePt t="53053" x="1565275" y="5014913"/>
          <p14:tracePt t="53072" x="1543050" y="5029200"/>
          <p14:tracePt t="53089" x="1528763" y="5043488"/>
          <p14:tracePt t="53125" x="1522413" y="5043488"/>
          <p14:tracePt t="53144" x="1514475" y="5043488"/>
          <p14:tracePt t="53155" x="1514475" y="5051425"/>
          <p14:tracePt t="53172" x="1500188" y="5051425"/>
          <p14:tracePt t="53190" x="1479550" y="5057775"/>
          <p14:tracePt t="53206" x="1457325" y="5065713"/>
          <p14:tracePt t="53224" x="1422400" y="5080000"/>
          <p14:tracePt t="53240" x="1408113" y="5086350"/>
          <p14:tracePt t="53257" x="1371600" y="5086350"/>
          <p14:tracePt t="53278" x="1322388" y="5086350"/>
          <p14:tracePt t="53293" x="1293813" y="5086350"/>
          <p14:tracePt t="53311" x="1271588" y="5086350"/>
          <p14:tracePt t="53327" x="1257300" y="5086350"/>
          <p14:tracePt t="53344" x="1228725" y="5086350"/>
          <p14:tracePt t="53360" x="1185863" y="5086350"/>
          <p14:tracePt t="53377" x="1122363" y="5072063"/>
          <p14:tracePt t="53395" x="1065213" y="5072063"/>
          <p14:tracePt t="53412" x="1028700" y="5072063"/>
          <p14:tracePt t="53429" x="971550" y="5072063"/>
          <p14:tracePt t="53446" x="942975" y="5065713"/>
          <p14:tracePt t="53464" x="900113" y="5057775"/>
          <p14:tracePt t="53481" x="879475" y="5057775"/>
          <p14:tracePt t="53499" x="865188" y="5057775"/>
          <p14:tracePt t="53516" x="828675" y="5051425"/>
          <p14:tracePt t="53532" x="771525" y="5051425"/>
          <p14:tracePt t="53533" x="750888" y="5051425"/>
          <p14:tracePt t="53551" x="685800" y="5043488"/>
          <p14:tracePt t="53568" x="642938" y="5043488"/>
          <p14:tracePt t="53585" x="600075" y="5037138"/>
          <p14:tracePt t="53600" x="571500" y="5029200"/>
          <p14:tracePt t="53617" x="550863" y="5022850"/>
          <p14:tracePt t="53636" x="536575" y="5022850"/>
          <p14:tracePt t="53653" x="528638" y="5022850"/>
          <p14:tracePt t="53720" x="528638" y="5014913"/>
          <p14:tracePt t="53735" x="528638" y="4994275"/>
          <p14:tracePt t="53756" x="536575" y="4979988"/>
          <p14:tracePt t="53773" x="557213" y="4965700"/>
          <p14:tracePt t="53779" x="571500" y="4957763"/>
          <p14:tracePt t="53788" x="585788" y="4957763"/>
          <p14:tracePt t="53806" x="593725" y="4951413"/>
          <p14:tracePt t="53823" x="614363" y="4943475"/>
          <p14:tracePt t="53843" x="622300" y="4943475"/>
          <p14:tracePt t="53858" x="628650" y="4937125"/>
          <p14:tracePt t="53876" x="650875" y="4914900"/>
          <p14:tracePt t="53894" x="693738" y="4872038"/>
          <p14:tracePt t="53910" x="714375" y="4851400"/>
          <p14:tracePt t="53926" x="728663" y="4837113"/>
          <p14:tracePt t="53943" x="750888" y="4808538"/>
          <p14:tracePt t="53961" x="765175" y="4800600"/>
          <p14:tracePt t="53978" x="785813" y="4794250"/>
          <p14:tracePt t="53995" x="808038" y="4779963"/>
          <p14:tracePt t="54011" x="822325" y="4772025"/>
          <p14:tracePt t="54029" x="871538" y="4751388"/>
          <p14:tracePt t="54046" x="900113" y="4737100"/>
          <p14:tracePt t="54064" x="928688" y="4722813"/>
          <p14:tracePt t="54080" x="942975" y="4722813"/>
          <p14:tracePt t="54098" x="957263" y="4714875"/>
          <p14:tracePt t="54119" x="965200" y="4714875"/>
          <p14:tracePt t="54133" x="985838" y="4714875"/>
          <p14:tracePt t="54150" x="1022350" y="4714875"/>
          <p14:tracePt t="54166" x="1050925" y="4714875"/>
          <p14:tracePt t="54183" x="1079500" y="4714875"/>
          <p14:tracePt t="54200" x="1122363" y="4722813"/>
          <p14:tracePt t="54218" x="1165225" y="4722813"/>
          <p14:tracePt t="54236" x="1214438" y="4722813"/>
          <p14:tracePt t="54252" x="1243013" y="4722813"/>
          <p14:tracePt t="54268" x="1271588" y="4722813"/>
          <p14:tracePt t="54285" x="1300163" y="4722813"/>
          <p14:tracePt t="54303" x="1336675" y="4729163"/>
          <p14:tracePt t="54320" x="1365250" y="4737100"/>
          <p14:tracePt t="54337" x="1400175" y="4737100"/>
          <p14:tracePt t="54355" x="1428750" y="4737100"/>
          <p14:tracePt t="54373" x="1450975" y="4743450"/>
          <p14:tracePt t="54388" x="1471613" y="4751388"/>
          <p14:tracePt t="54406" x="1493838" y="4751388"/>
          <p14:tracePt t="54423" x="1536700" y="4772025"/>
          <p14:tracePt t="54441" x="1565275" y="4772025"/>
          <p14:tracePt t="54457" x="1600200" y="4772025"/>
          <p14:tracePt t="54474" x="1622425" y="4779963"/>
          <p14:tracePt t="54496" x="1636713" y="4786313"/>
          <p14:tracePt t="54510" x="1643063" y="4786313"/>
          <p14:tracePt t="54526" x="1651000" y="4786313"/>
          <p14:tracePt t="54543" x="1657350" y="4786313"/>
          <p14:tracePt t="54562" x="1671638" y="4794250"/>
          <p14:tracePt t="54579" x="1679575" y="4794250"/>
          <p14:tracePt t="54594" x="1693863" y="4794250"/>
          <p14:tracePt t="54613" x="1700213" y="4800600"/>
          <p14:tracePt t="54678" x="1700213" y="4808538"/>
          <p14:tracePt t="54715" x="1708150" y="4814888"/>
          <p14:tracePt t="54803" x="1708150" y="4822825"/>
          <p14:tracePt t="54926" x="1708150" y="4829175"/>
          <p14:tracePt t="54933" x="1708150" y="4837113"/>
          <p14:tracePt t="55978" x="1708150" y="4843463"/>
          <p14:tracePt t="55999" x="1714500" y="4843463"/>
          <p14:tracePt t="56047" x="1714500" y="4851400"/>
          <p14:tracePt t="56059" x="1714500" y="4857750"/>
          <p14:tracePt t="56064" x="1714500" y="4865688"/>
          <p14:tracePt t="56074" x="1722438" y="4865688"/>
          <p14:tracePt t="56085" x="1722438" y="4872038"/>
          <p14:tracePt t="56102" x="1722438" y="4879975"/>
          <p14:tracePt t="56120" x="1722438" y="4908550"/>
          <p14:tracePt t="56137" x="1722438" y="4922838"/>
          <p14:tracePt t="56156" x="1722438" y="4937125"/>
          <p14:tracePt t="56188" x="1714500" y="4943475"/>
          <p14:tracePt t="56207" x="1714500" y="4951413"/>
          <p14:tracePt t="56227" x="1708150" y="4951413"/>
          <p14:tracePt t="56241" x="1700213" y="4957763"/>
          <p14:tracePt t="56257" x="1693863" y="4972050"/>
          <p14:tracePt t="56274" x="1671638" y="4979988"/>
          <p14:tracePt t="56292" x="1643063" y="5022850"/>
          <p14:tracePt t="56308" x="1628775" y="5029200"/>
          <p14:tracePt t="56325" x="1614488" y="5043488"/>
          <p14:tracePt t="56343" x="1608138" y="5051425"/>
          <p14:tracePt t="56378" x="1593850" y="5051425"/>
          <p14:tracePt t="56394" x="1579563" y="5051425"/>
          <p14:tracePt t="56411" x="1571625" y="5051425"/>
          <p14:tracePt t="56445" x="1557338" y="5057775"/>
          <p14:tracePt t="56463" x="1536700" y="5065713"/>
          <p14:tracePt t="56479" x="1500188" y="5094288"/>
          <p14:tracePt t="56496" x="1479550" y="5100638"/>
          <p14:tracePt t="56513" x="1443038" y="5108575"/>
          <p14:tracePt t="56531" x="1436688" y="5108575"/>
          <p14:tracePt t="56550" x="1393825" y="5108575"/>
          <p14:tracePt t="56565" x="1365250" y="5108575"/>
          <p14:tracePt t="56584" x="1322388" y="5108575"/>
          <p14:tracePt t="56599" x="1285875" y="5122863"/>
          <p14:tracePt t="56617" x="1208088" y="5137150"/>
          <p14:tracePt t="56634" x="1122363" y="5143500"/>
          <p14:tracePt t="56652" x="1042988" y="5151438"/>
          <p14:tracePt t="56670" x="993775" y="5151438"/>
          <p14:tracePt t="56685" x="971550" y="5151438"/>
          <p14:tracePt t="56704" x="942975" y="5137150"/>
          <p14:tracePt t="56720" x="914400" y="5129213"/>
          <p14:tracePt t="56737" x="893763" y="5122863"/>
          <p14:tracePt t="56753" x="871538" y="5108575"/>
          <p14:tracePt t="56771" x="850900" y="5094288"/>
          <p14:tracePt t="56788" x="828675" y="5080000"/>
          <p14:tracePt t="56806" x="814388" y="5065713"/>
          <p14:tracePt t="56840" x="808038" y="5051425"/>
          <p14:tracePt t="56856" x="793750" y="5043488"/>
          <p14:tracePt t="56874" x="785813" y="5037138"/>
          <p14:tracePt t="56891" x="779463" y="5029200"/>
          <p14:tracePt t="56908" x="771525" y="5022850"/>
          <p14:tracePt t="56925" x="765175" y="5014913"/>
          <p14:tracePt t="56942" x="757238" y="5014913"/>
          <p14:tracePt t="56959" x="757238" y="5008563"/>
          <p14:tracePt t="56996" x="757238" y="5000625"/>
          <p14:tracePt t="57015" x="757238" y="4994275"/>
          <p14:tracePt t="57029" x="757238" y="4979988"/>
          <p14:tracePt t="57045" x="757238" y="4972050"/>
          <p14:tracePt t="57062" x="765175" y="4951413"/>
          <p14:tracePt t="57079" x="779463" y="4929188"/>
          <p14:tracePt t="57099" x="808038" y="4908550"/>
          <p14:tracePt t="57114" x="828675" y="4872038"/>
          <p14:tracePt t="57131" x="842963" y="4851400"/>
          <p14:tracePt t="57148" x="857250" y="4829175"/>
          <p14:tracePt t="57165" x="865188" y="4814888"/>
          <p14:tracePt t="57182" x="885825" y="4808538"/>
          <p14:tracePt t="57199" x="893763" y="4800600"/>
          <p14:tracePt t="57218" x="914400" y="4794250"/>
          <p14:tracePt t="57238" x="957263" y="4751388"/>
          <p14:tracePt t="57252" x="979488" y="4737100"/>
          <p14:tracePt t="57270" x="1014413" y="4708525"/>
          <p14:tracePt t="57277" x="1028700" y="4708525"/>
          <p14:tracePt t="57284" x="1050925" y="4694238"/>
          <p14:tracePt t="57302" x="1079500" y="4686300"/>
          <p14:tracePt t="57319" x="1100138" y="4672013"/>
          <p14:tracePt t="57337" x="1108075" y="4672013"/>
          <p14:tracePt t="57354" x="1143000" y="4672013"/>
          <p14:tracePt t="57370" x="1165225" y="4672013"/>
          <p14:tracePt t="57388" x="1200150" y="4672013"/>
          <p14:tracePt t="57405" x="1236663" y="4672013"/>
          <p14:tracePt t="57422" x="1265238" y="4672013"/>
          <p14:tracePt t="57440" x="1300163" y="4679950"/>
          <p14:tracePt t="57456" x="1343025" y="4679950"/>
          <p14:tracePt t="57475" x="1379538" y="4694238"/>
          <p14:tracePt t="57491" x="1408113" y="4700588"/>
          <p14:tracePt t="57509" x="1422400" y="4700588"/>
          <p14:tracePt t="57525" x="1465263" y="4714875"/>
          <p14:tracePt t="57542" x="1485900" y="4722813"/>
          <p14:tracePt t="57559" x="1508125" y="4722813"/>
          <p14:tracePt t="57576" x="1557338" y="4743450"/>
          <p14:tracePt t="57593" x="1608138" y="4743450"/>
          <p14:tracePt t="57612" x="1685925" y="4772025"/>
          <p14:tracePt t="57629" x="1708150" y="4772025"/>
          <p14:tracePt t="57647" x="1722438" y="4786313"/>
          <p14:tracePt t="57663" x="1736725" y="4786313"/>
          <p14:tracePt t="57681" x="1743075" y="4794250"/>
          <p14:tracePt t="57715" x="1743075" y="4808538"/>
          <p14:tracePt t="57732" x="1751013" y="4814888"/>
          <p14:tracePt t="57748" x="1757363" y="4829175"/>
          <p14:tracePt t="57768" x="1771650" y="4857750"/>
          <p14:tracePt t="57781" x="1771650" y="4865688"/>
          <p14:tracePt t="57799" x="1785938" y="4894263"/>
          <p14:tracePt t="57818" x="1785938" y="4943475"/>
          <p14:tracePt t="57835" x="1785938" y="4972050"/>
          <p14:tracePt t="57851" x="1785938" y="4994275"/>
          <p14:tracePt t="57868" x="1785938" y="5022850"/>
          <p14:tracePt t="57886" x="1785938" y="5029200"/>
          <p14:tracePt t="57920" x="1785938" y="5037138"/>
          <p14:tracePt t="58013" x="1785938" y="5043488"/>
          <p14:tracePt t="58057" x="1785938" y="5051425"/>
          <p14:tracePt t="59621" x="1800225" y="5051425"/>
          <p14:tracePt t="59651" x="1808163" y="5051425"/>
          <p14:tracePt t="59682" x="1822450" y="5051425"/>
          <p14:tracePt t="59690" x="1836738" y="5051425"/>
          <p14:tracePt t="59707" x="1843088" y="5051425"/>
          <p14:tracePt t="59718" x="1851025" y="5051425"/>
          <p14:tracePt t="59738" x="1879600" y="5057775"/>
          <p14:tracePt t="59755" x="1885950" y="5057775"/>
          <p14:tracePt t="59770" x="1893888" y="5057775"/>
          <p14:tracePt t="59787" x="1900238" y="5057775"/>
          <p14:tracePt t="59808" x="1908175" y="5057775"/>
          <p14:tracePt t="59821" x="1914525" y="5057775"/>
          <p14:tracePt t="59841" x="1914525" y="5065713"/>
          <p14:tracePt t="59904" x="1922463" y="5065713"/>
          <p14:tracePt t="59921" x="1928813" y="5065713"/>
          <p14:tracePt t="59949" x="1936750" y="5065713"/>
          <p14:tracePt t="59955" x="1951038" y="5072063"/>
          <p14:tracePt t="59965" x="1957388" y="5072063"/>
          <p14:tracePt t="59980" x="1965325" y="5072063"/>
          <p14:tracePt t="59992" x="1979613" y="5072063"/>
          <p14:tracePt t="60010" x="2000250" y="5072063"/>
          <p14:tracePt t="60026" x="2028825" y="5072063"/>
          <p14:tracePt t="60044" x="2057400" y="5072063"/>
          <p14:tracePt t="60061" x="2071688" y="5072063"/>
          <p14:tracePt t="60080" x="2100263" y="5072063"/>
          <p14:tracePt t="60097" x="2108200" y="5072063"/>
          <p14:tracePt t="60114" x="2122488" y="5080000"/>
          <p14:tracePt t="60132" x="2143125" y="5086350"/>
          <p14:tracePt t="60148" x="2157413" y="5086350"/>
          <p14:tracePt t="60164" x="2185988" y="5094288"/>
          <p14:tracePt t="60167" x="2200275" y="5094288"/>
          <p14:tracePt t="60181" x="2236788" y="5100638"/>
          <p14:tracePt t="60199" x="2293938" y="5114925"/>
          <p14:tracePt t="60215" x="2365375" y="5129213"/>
          <p14:tracePt t="60233" x="2465388" y="5143500"/>
          <p14:tracePt t="60250" x="2557463" y="5157788"/>
          <p14:tracePt t="60269" x="2708275" y="5172075"/>
          <p14:tracePt t="60284" x="2794000" y="5180013"/>
          <p14:tracePt t="60301" x="2886075" y="5186363"/>
          <p14:tracePt t="60318" x="2994025" y="5208588"/>
          <p14:tracePt t="60338" x="3171825" y="5229225"/>
          <p14:tracePt t="60354" x="3286125" y="5251450"/>
          <p14:tracePt t="60371" x="3408363" y="5265738"/>
          <p14:tracePt t="60388" x="3536950" y="5280025"/>
          <p14:tracePt t="60408" x="3643313" y="5294313"/>
          <p14:tracePt t="60424" x="3729038" y="5300663"/>
          <p14:tracePt t="60439" x="3751263" y="5300663"/>
          <p14:tracePt t="60455" x="3865563" y="5300663"/>
          <p14:tracePt t="60472" x="3929063" y="5300663"/>
          <p14:tracePt t="60490" x="4000500" y="5322888"/>
          <p14:tracePt t="60507" x="4079875" y="5329238"/>
          <p14:tracePt t="60525" x="4151313" y="5351463"/>
          <p14:tracePt t="60542" x="4294188" y="5386388"/>
          <p14:tracePt t="60558" x="4371975" y="5400675"/>
          <p14:tracePt t="60575" x="4465638" y="5422900"/>
          <p14:tracePt t="60592" x="4572000" y="5429250"/>
          <p14:tracePt t="60609" x="4643438" y="5429250"/>
          <p14:tracePt t="60626" x="4751388" y="5451475"/>
          <p14:tracePt t="60646" x="4808538" y="5451475"/>
          <p14:tracePt t="60661" x="4894263" y="5457825"/>
          <p14:tracePt t="60678" x="4943475" y="5465763"/>
          <p14:tracePt t="60697" x="5008563" y="5465763"/>
          <p14:tracePt t="60713" x="5086350" y="5465763"/>
          <p14:tracePt t="60729" x="5194300" y="5480050"/>
          <p14:tracePt t="60747" x="5272088" y="5486400"/>
          <p14:tracePt t="60764" x="5351463" y="5486400"/>
          <p14:tracePt t="60769" x="5394325" y="5486400"/>
          <p14:tracePt t="60781" x="5443538" y="5486400"/>
          <p14:tracePt t="60798" x="5622925" y="5457825"/>
          <p14:tracePt t="60815" x="5715000" y="5437188"/>
          <p14:tracePt t="60832" x="5808663" y="5414963"/>
          <p14:tracePt t="60849" x="5915025" y="5414963"/>
          <p14:tracePt t="60867" x="5972175" y="5414963"/>
          <p14:tracePt t="60885" x="6072188" y="5414963"/>
          <p14:tracePt t="60902" x="6143625" y="5414963"/>
          <p14:tracePt t="60921" x="6200775" y="5414963"/>
          <p14:tracePt t="60935" x="6265863" y="5408613"/>
          <p14:tracePt t="60952" x="6343650" y="5408613"/>
          <p14:tracePt t="60969" x="6451600" y="5408613"/>
          <p14:tracePt t="60987" x="6515100" y="5408613"/>
          <p14:tracePt t="61004" x="6572250" y="5414963"/>
          <p14:tracePt t="61023" x="6608763" y="5422900"/>
          <p14:tracePt t="61038" x="6651625" y="5422900"/>
          <p14:tracePt t="61055" x="6700838" y="5422900"/>
          <p14:tracePt t="61072" x="6780213" y="5422900"/>
          <p14:tracePt t="61089" x="6851650" y="5414963"/>
          <p14:tracePt t="61106" x="6894513" y="5414963"/>
          <p14:tracePt t="61124" x="6923088" y="5408613"/>
          <p14:tracePt t="61143" x="6951663" y="5408613"/>
          <p14:tracePt t="61160" x="6972300" y="5408613"/>
          <p14:tracePt t="61176" x="6994525" y="5408613"/>
          <p14:tracePt t="61194" x="7008813" y="5408613"/>
          <p14:tracePt t="61209" x="7051675" y="5408613"/>
          <p14:tracePt t="61228" x="7086600" y="5372100"/>
          <p14:tracePt t="61245" x="7108825" y="5365750"/>
          <p14:tracePt t="61262" x="7115175" y="5365750"/>
          <p14:tracePt t="61268" x="7123113" y="5365750"/>
          <p14:tracePt t="61280" x="7123113" y="5357813"/>
          <p14:tracePt t="61308" x="7137400" y="5357813"/>
          <p14:tracePt t="61315" x="7137400" y="5343525"/>
          <p14:tracePt t="61331" x="7158038" y="5343525"/>
          <p14:tracePt t="61348" x="7172325" y="5322888"/>
          <p14:tracePt t="61365" x="7186613" y="5322888"/>
          <p14:tracePt t="61382" x="7186613" y="5314950"/>
          <p14:tracePt t="61397" x="7194550" y="5314950"/>
          <p14:tracePt t="61419" x="7194550" y="5308600"/>
          <p14:tracePt t="61438" x="7200900" y="5300663"/>
          <p14:tracePt t="61629" x="7200900" y="5294313"/>
          <p14:tracePt t="61934" x="7208838" y="5294313"/>
          <p14:tracePt t="61954" x="7215188" y="5294313"/>
          <p14:tracePt t="61971" x="7223125" y="5294313"/>
          <p14:tracePt t="62029" x="7229475" y="5294313"/>
          <p14:tracePt t="62034" x="7237413" y="5294313"/>
          <p14:tracePt t="62049" x="7243763" y="5294313"/>
          <p14:tracePt t="62066" x="7258050" y="5294313"/>
          <p14:tracePt t="62083" x="7286625" y="5300663"/>
          <p14:tracePt t="62100" x="7315200" y="5308600"/>
          <p14:tracePt t="62119" x="7394575" y="5322888"/>
          <p14:tracePt t="62134" x="7458075" y="5337175"/>
          <p14:tracePt t="62152" x="7508875" y="5337175"/>
          <p14:tracePt t="62169" x="7543800" y="5337175"/>
          <p14:tracePt t="62186" x="7558088" y="5337175"/>
          <p14:tracePt t="62205" x="7594600" y="5343525"/>
          <p14:tracePt t="62222" x="7615238" y="5343525"/>
          <p14:tracePt t="62237" x="7643813" y="5343525"/>
          <p14:tracePt t="62255" x="7686675" y="5343525"/>
          <p14:tracePt t="62272" x="7766050" y="5351463"/>
          <p14:tracePt t="62276" x="7800975" y="5357813"/>
          <p14:tracePt t="62288" x="7823200" y="5357813"/>
          <p14:tracePt t="62306" x="7880350" y="5357813"/>
          <p14:tracePt t="62323" x="7894638" y="5357813"/>
          <p14:tracePt t="62341" x="7923213" y="5357813"/>
          <p14:tracePt t="62357" x="7943850" y="5357813"/>
          <p14:tracePt t="62375" x="7951788" y="5357813"/>
          <p14:tracePt t="62393" x="7980363" y="5357813"/>
          <p14:tracePt t="62410" x="7994650" y="5357813"/>
          <p14:tracePt t="62428" x="8001000" y="5357813"/>
          <p14:tracePt t="62444" x="8015288" y="5357813"/>
          <p14:tracePt t="62460" x="8029575" y="5357813"/>
          <p14:tracePt t="62479" x="8066088" y="5357813"/>
          <p14:tracePt t="62496" x="8086725" y="5357813"/>
          <p14:tracePt t="62513" x="8115300" y="5357813"/>
          <p14:tracePt t="62530" x="8143875" y="5357813"/>
          <p14:tracePt t="62548" x="8172450" y="5357813"/>
          <p14:tracePt t="62564" x="8180388" y="5351463"/>
          <p14:tracePt t="62582" x="8194675" y="5351463"/>
          <p14:tracePt t="62599" x="8201025" y="5351463"/>
          <p14:tracePt t="62616" x="8208963" y="5351463"/>
          <p14:tracePt t="62633" x="8223250" y="5351463"/>
          <p14:tracePt t="62666" x="8229600" y="5351463"/>
          <p14:tracePt t="62685" x="8237538" y="5351463"/>
          <p14:tracePt t="62702" x="8251825" y="5343525"/>
          <p14:tracePt t="62721" x="8286750" y="5322888"/>
          <p14:tracePt t="62741" x="8294688" y="5314950"/>
          <p14:tracePt t="62924" x="8308975" y="5314950"/>
          <p14:tracePt t="62945" x="8315325" y="5314950"/>
          <p14:tracePt t="62964" x="8329613" y="5314950"/>
          <p14:tracePt t="62970" x="8337550" y="5308600"/>
          <p14:tracePt t="62980" x="8337550" y="5300663"/>
          <p14:tracePt t="62993" x="8351838" y="5300663"/>
          <p14:tracePt t="63010" x="8372475" y="5300663"/>
          <p14:tracePt t="63026" x="8423275" y="5300663"/>
          <p14:tracePt t="63043" x="8466138" y="5300663"/>
          <p14:tracePt t="63060" x="8480425" y="5300663"/>
          <p14:tracePt t="63079" x="8486775" y="5300663"/>
          <p14:tracePt t="64056" x="8480425" y="5300663"/>
          <p14:tracePt t="64064" x="8472488" y="5300663"/>
          <p14:tracePt t="64089" x="8466138" y="5300663"/>
          <p14:tracePt t="64299" x="8458200" y="5300663"/>
          <p14:tracePt t="64777" x="8451850" y="5300663"/>
          <p14:tracePt t="64815" x="8443913" y="5300663"/>
          <p14:tracePt t="65564" x="8443913" y="5294313"/>
          <p14:tracePt t="65574" x="8437563" y="5294313"/>
          <p14:tracePt t="65582" x="8429625" y="5294313"/>
          <p14:tracePt t="65597" x="8408988" y="5294313"/>
          <p14:tracePt t="65615" x="8401050" y="5294313"/>
          <p14:tracePt t="65709" x="8386763" y="5294313"/>
          <p14:tracePt t="65712" x="8372475" y="5294313"/>
          <p14:tracePt t="65721" x="8351838" y="5294313"/>
          <p14:tracePt t="65733" x="8329613" y="5286375"/>
          <p14:tracePt t="65751" x="8301038" y="5280025"/>
          <p14:tracePt t="65768" x="8286750" y="5280025"/>
          <p14:tracePt t="65887" x="8280400" y="5280025"/>
          <p14:tracePt t="65922" x="8258175" y="5265738"/>
          <p14:tracePt t="65939" x="8237538" y="5257800"/>
          <p14:tracePt t="65956" x="8229600" y="5251450"/>
          <p14:tracePt t="65973" x="8223250" y="5243513"/>
          <p14:tracePt t="65990" x="8215313" y="5237163"/>
          <p14:tracePt t="66008" x="8208963" y="5222875"/>
          <p14:tracePt t="66026" x="8194675" y="5180013"/>
          <p14:tracePt t="66042" x="8186738" y="5157788"/>
          <p14:tracePt t="66060" x="8186738" y="5151438"/>
          <p14:tracePt t="66076" x="8186738" y="5137150"/>
          <p14:tracePt t="66093" x="8186738" y="5108575"/>
          <p14:tracePt t="66110" x="8172450" y="5037138"/>
          <p14:tracePt t="66128" x="8151813" y="4986338"/>
          <p14:tracePt t="66146" x="8129588" y="4937125"/>
          <p14:tracePt t="66162" x="8123238" y="4908550"/>
          <p14:tracePt t="66179" x="8123238" y="4872038"/>
          <p14:tracePt t="66196" x="8108950" y="4822825"/>
          <p14:tracePt t="66214" x="8101013" y="4779963"/>
          <p14:tracePt t="66230" x="8101013" y="4772025"/>
          <p14:tracePt t="66248" x="8101013" y="4765675"/>
          <p14:tracePt t="66424" x="8094663" y="4765675"/>
          <p14:tracePt t="66432" x="8086725" y="4765675"/>
          <p14:tracePt t="66439" x="8066088" y="4772025"/>
          <p14:tracePt t="66454" x="8029575" y="4779963"/>
          <p14:tracePt t="66470" x="7986713" y="4814888"/>
          <p14:tracePt t="66488" x="7923213" y="4837113"/>
          <p14:tracePt t="66504" x="7894638" y="4865688"/>
          <p14:tracePt t="66523" x="7872413" y="4872038"/>
          <p14:tracePt t="66539" x="7843838" y="4872038"/>
          <p14:tracePt t="66558" x="7800975" y="4879975"/>
          <p14:tracePt t="66575" x="7766050" y="4879975"/>
          <p14:tracePt t="66592" x="7715250" y="4894263"/>
          <p14:tracePt t="66609" x="7637463" y="4922838"/>
          <p14:tracePt t="66627" x="7580313" y="4943475"/>
          <p14:tracePt t="66644" x="7551738" y="4965700"/>
          <p14:tracePt t="66661" x="7543800" y="4972050"/>
          <p14:tracePt t="66678" x="7537450" y="4979988"/>
          <p14:tracePt t="66694" x="7529513" y="4979988"/>
          <p14:tracePt t="66710" x="7515225" y="4979988"/>
          <p14:tracePt t="66728" x="7494588" y="4986338"/>
          <p14:tracePt t="66744" x="7486650" y="4994275"/>
          <p14:tracePt t="66762" x="7466013" y="5000625"/>
          <p14:tracePt t="66767" x="7443788" y="5000625"/>
          <p14:tracePt t="66779" x="7423150" y="5000625"/>
          <p14:tracePt t="66797" x="7386638" y="5000625"/>
          <p14:tracePt t="66814" x="7329488" y="5014913"/>
          <p14:tracePt t="66830" x="7300913" y="5022850"/>
          <p14:tracePt t="66847" x="7280275" y="5022850"/>
          <p14:tracePt t="66864" x="7272338" y="5029200"/>
          <p14:tracePt t="66882" x="7265988" y="5037138"/>
          <p14:tracePt t="66899" x="7258050" y="5037138"/>
          <p14:tracePt t="66918" x="7251700" y="5037138"/>
          <p14:tracePt t="66934" x="7243763" y="5043488"/>
          <p14:tracePt t="66951" x="7237413" y="5057775"/>
          <p14:tracePt t="66968" x="7229475" y="5065713"/>
          <p14:tracePt t="66985" x="7229475" y="5072063"/>
          <p14:tracePt t="67088" x="7229475" y="5080000"/>
          <p14:tracePt t="67152" x="7229475" y="5086350"/>
          <p14:tracePt t="67574" x="7237413" y="5086350"/>
          <p14:tracePt t="67578" x="7251700" y="5086350"/>
          <p14:tracePt t="67590" x="7265988" y="5086350"/>
          <p14:tracePt t="67604" x="7280275" y="5086350"/>
          <p14:tracePt t="67618" x="7294563" y="5086350"/>
          <p14:tracePt t="67635" x="7308850" y="5086350"/>
          <p14:tracePt t="67653" x="7323138" y="5086350"/>
          <p14:tracePt t="67687" x="7337425" y="5086350"/>
          <p14:tracePt t="67704" x="7343775" y="5086350"/>
          <p14:tracePt t="67723" x="7351713" y="5086350"/>
          <p14:tracePt t="67740" x="7366000" y="5086350"/>
          <p14:tracePt t="67755" x="7380288" y="5086350"/>
          <p14:tracePt t="68700" x="7372350" y="5086350"/>
          <p14:tracePt t="68732" x="7366000" y="5086350"/>
          <p14:tracePt t="68810" x="7358063" y="5086350"/>
          <p14:tracePt t="68825" x="7351713" y="5086350"/>
          <p14:tracePt t="68829" x="7343775" y="5086350"/>
          <p14:tracePt t="68857" x="7337425" y="5086350"/>
          <p14:tracePt t="68863" x="7329488" y="5086350"/>
          <p14:tracePt t="68985" x="7323138" y="5086350"/>
          <p14:tracePt t="69081" x="7315200" y="5086350"/>
          <p14:tracePt t="69300" x="7308850" y="5086350"/>
          <p14:tracePt t="69324" x="7300913" y="5086350"/>
          <p14:tracePt t="69346" x="7294563" y="5086350"/>
          <p14:tracePt t="69384" x="7286625" y="5086350"/>
          <p14:tracePt t="69409" x="7280275" y="5086350"/>
          <p14:tracePt t="69414" x="7272338" y="5086350"/>
          <p14:tracePt t="69423" x="7265988" y="5086350"/>
          <p14:tracePt t="69435" x="7258050" y="5086350"/>
          <p14:tracePt t="69452" x="7243763" y="5086350"/>
          <p14:tracePt t="69470" x="7229475" y="5086350"/>
          <p14:tracePt t="69487" x="7223125" y="5086350"/>
          <p14:tracePt t="69521" x="7208838" y="5086350"/>
          <p14:tracePt t="69538" x="7194550" y="5094288"/>
          <p14:tracePt t="69556" x="7180263" y="5094288"/>
          <p14:tracePt t="69723" x="7186613" y="5094288"/>
          <p14:tracePt t="69733" x="7194550" y="5094288"/>
          <p14:tracePt t="69745" x="7208838" y="5094288"/>
          <p14:tracePt t="69760" x="7215188" y="5086350"/>
          <p14:tracePt t="69778" x="7243763" y="5086350"/>
          <p14:tracePt t="69795" x="7251700" y="5086350"/>
          <p14:tracePt t="69812" x="7265988" y="5086350"/>
          <p14:tracePt t="69830" x="7272338" y="5086350"/>
          <p14:tracePt t="69847" x="7280275" y="5086350"/>
          <p14:tracePt t="70751" x="7286625" y="5086350"/>
          <p14:tracePt t="70758" x="7294563" y="5086350"/>
          <p14:tracePt t="70766" x="7308850" y="5086350"/>
          <p14:tracePt t="70775" x="7315200" y="5086350"/>
          <p14:tracePt t="70790" x="7366000" y="5065713"/>
          <p14:tracePt t="70806" x="7423150" y="5051425"/>
          <p14:tracePt t="70823" x="7515225" y="5043488"/>
          <p14:tracePt t="70840" x="7615238" y="5043488"/>
          <p14:tracePt t="70858" x="7737475" y="4979988"/>
          <p14:tracePt t="70876" x="7829550" y="4922838"/>
          <p14:tracePt t="70893" x="7866063" y="4894263"/>
          <p14:tracePt t="70910" x="7880350" y="4879975"/>
          <p14:tracePt t="70927" x="7894638" y="4851400"/>
          <p14:tracePt t="70943" x="7900988" y="4786313"/>
          <p14:tracePt t="70960" x="7900988" y="4686300"/>
          <p14:tracePt t="70978" x="7900988" y="4586288"/>
          <p14:tracePt t="70995" x="7908925" y="4543425"/>
          <p14:tracePt t="71029" x="7908925" y="4529138"/>
          <p14:tracePt t="71046" x="7908925" y="4522788"/>
          <p14:tracePt t="71197" x="7908925" y="4500563"/>
          <p14:tracePt t="71205" x="7908925" y="4479925"/>
          <p14:tracePt t="71219" x="7886700" y="4371975"/>
          <p14:tracePt t="71236" x="7866063" y="4343400"/>
          <p14:tracePt t="71252" x="7866063" y="4308475"/>
          <p14:tracePt t="71269" x="7872413" y="4286250"/>
          <p14:tracePt t="71287" x="7886700" y="4265613"/>
          <p14:tracePt t="71303" x="7886700" y="4257675"/>
          <p14:tracePt t="71320" x="7900988" y="4237038"/>
          <p14:tracePt t="71337" x="7908925" y="4222750"/>
          <p14:tracePt t="71354" x="7923213" y="4214813"/>
          <p14:tracePt t="71372" x="7923213" y="4208463"/>
          <p14:tracePt t="71389" x="7929563" y="4194175"/>
          <p14:tracePt t="71406" x="7937500" y="4165600"/>
          <p14:tracePt t="71423" x="7937500" y="4137025"/>
          <p14:tracePt t="71441" x="7937500" y="4114800"/>
          <p14:tracePt t="71457" x="7937500" y="4094163"/>
          <p14:tracePt t="71474" x="7937500" y="4079875"/>
          <p14:tracePt t="71494" x="7937500" y="4057650"/>
          <p14:tracePt t="71510" x="7937500" y="4029075"/>
          <p14:tracePt t="71526" x="7937500" y="4008438"/>
          <p14:tracePt t="71543" x="7937500" y="3971925"/>
          <p14:tracePt t="71561" x="7937500" y="3922713"/>
          <p14:tracePt t="71578" x="7929563" y="3908425"/>
          <p14:tracePt t="71595" x="7929563" y="3871913"/>
          <p14:tracePt t="71612" x="7929563" y="3857625"/>
          <p14:tracePt t="71629" x="7929563" y="3829050"/>
          <p14:tracePt t="71646" x="7929563" y="3814763"/>
          <p14:tracePt t="71663" x="7929563" y="3794125"/>
          <p14:tracePt t="71680" x="7929563" y="3786188"/>
          <p14:tracePt t="71698" x="7929563" y="3779838"/>
          <p14:tracePt t="71783" x="7929563" y="3771900"/>
          <p14:tracePt t="71791" x="7929563" y="3765550"/>
          <p14:tracePt t="71800" x="7937500" y="3751263"/>
          <p14:tracePt t="71817" x="7937500" y="3722688"/>
          <p14:tracePt t="71834" x="7937500" y="3700463"/>
          <p14:tracePt t="71851" x="7937500" y="3694113"/>
          <p14:tracePt t="72057" x="7923213" y="3700463"/>
          <p14:tracePt t="72065" x="7894638" y="3708400"/>
          <p14:tracePt t="72074" x="7851775" y="3729038"/>
          <p14:tracePt t="72091" x="7758113" y="3800475"/>
          <p14:tracePt t="72108" x="7666038" y="3857625"/>
          <p14:tracePt t="72126" x="7608888" y="3908425"/>
          <p14:tracePt t="72142" x="7580313" y="3951288"/>
          <p14:tracePt t="72160" x="7543800" y="3971925"/>
          <p14:tracePt t="72177" x="7537450" y="4014788"/>
          <p14:tracePt t="72194" x="7515225" y="4029075"/>
          <p14:tracePt t="72211" x="7515225" y="4043363"/>
          <p14:tracePt t="72337" x="7523163" y="4043363"/>
          <p14:tracePt t="72345" x="7529513" y="4043363"/>
          <p14:tracePt t="72361" x="7537450" y="4043363"/>
          <p14:tracePt t="72369" x="7543800" y="4043363"/>
          <p14:tracePt t="72382" x="7551738" y="4043363"/>
          <p14:tracePt t="72400" x="7600950" y="4043363"/>
          <p14:tracePt t="72417" x="7651750" y="4043363"/>
          <p14:tracePt t="72434" x="7723188" y="4022725"/>
          <p14:tracePt t="72451" x="7772400" y="4000500"/>
          <p14:tracePt t="72470" x="7829550" y="3986213"/>
          <p14:tracePt t="72486" x="7880350" y="3986213"/>
          <p14:tracePt t="72502" x="7886700" y="3986213"/>
          <p14:tracePt t="72632" x="7886700" y="3994150"/>
          <p14:tracePt t="72643" x="7880350" y="4000500"/>
          <p14:tracePt t="72648" x="7866063" y="4008438"/>
          <p14:tracePt t="72658" x="7851775" y="4014788"/>
          <p14:tracePt t="72674" x="7808913" y="4043363"/>
          <p14:tracePt t="72693" x="7766050" y="4071938"/>
          <p14:tracePt t="72709" x="7737475" y="4086225"/>
          <p14:tracePt t="72726" x="7700963" y="4114800"/>
          <p14:tracePt t="72743" x="7686675" y="4137025"/>
          <p14:tracePt t="72759" x="7666038" y="4151313"/>
          <p14:tracePt t="72777" x="7651750" y="4165600"/>
          <p14:tracePt t="72794" x="7629525" y="4186238"/>
          <p14:tracePt t="72811" x="7608888" y="4208463"/>
          <p14:tracePt t="72828" x="7600950" y="4214813"/>
          <p14:tracePt t="72845" x="7586663" y="4229100"/>
          <p14:tracePt t="72862" x="7572375" y="4243388"/>
          <p14:tracePt t="72880" x="7572375" y="4257675"/>
          <p14:tracePt t="72897" x="7572375" y="4271963"/>
          <p14:tracePt t="72914" x="7566025" y="4271963"/>
          <p14:tracePt t="73104" x="7572375" y="4271963"/>
          <p14:tracePt t="73128" x="7580313" y="4271963"/>
          <p14:tracePt t="73150" x="7586663" y="4271963"/>
          <p14:tracePt t="77219" x="7572375" y="4271963"/>
          <p14:tracePt t="77227" x="7500938" y="4279900"/>
          <p14:tracePt t="77236" x="7394575" y="4286250"/>
          <p14:tracePt t="77250" x="7243763" y="4300538"/>
          <p14:tracePt t="77267" x="7051675" y="4322763"/>
          <p14:tracePt t="77285" x="6823075" y="4343400"/>
          <p14:tracePt t="77303" x="6672263" y="4357688"/>
          <p14:tracePt t="77319" x="6508750" y="4365625"/>
          <p14:tracePt t="77320" x="6451600" y="4365625"/>
          <p14:tracePt t="77335" x="6280150" y="4386263"/>
          <p14:tracePt t="77352" x="6122988" y="4422775"/>
          <p14:tracePt t="77370" x="6015038" y="4457700"/>
          <p14:tracePt t="77387" x="5894388" y="4508500"/>
          <p14:tracePt t="77404" x="5786438" y="4551363"/>
          <p14:tracePt t="77406" x="5722938" y="4565650"/>
          <p14:tracePt t="77422" x="5614988" y="4594225"/>
          <p14:tracePt t="77438" x="5543550" y="4622800"/>
          <p14:tracePt t="77455" x="5480050" y="4651375"/>
          <p14:tracePt t="77472" x="5394325" y="4672013"/>
          <p14:tracePt t="77489" x="5351463" y="4679950"/>
          <p14:tracePt t="77507" x="5280025" y="4714875"/>
          <p14:tracePt t="77524" x="5200650" y="4743450"/>
          <p14:tracePt t="77541" x="5108575" y="4765675"/>
          <p14:tracePt t="77558" x="5065713" y="4779963"/>
          <p14:tracePt t="77579" x="4979988" y="4808538"/>
          <p14:tracePt t="77594" x="4922838" y="4822825"/>
          <p14:tracePt t="77611" x="4886325" y="4829175"/>
          <p14:tracePt t="77628" x="4879975" y="4837113"/>
          <p14:tracePt t="77645" x="4843463" y="4851400"/>
          <p14:tracePt t="77663" x="4829175" y="4865688"/>
          <p14:tracePt t="77680" x="4786313" y="4886325"/>
          <p14:tracePt t="77695" x="4757738" y="4900613"/>
          <p14:tracePt t="77712" x="4722813" y="4908550"/>
          <p14:tracePt t="77730" x="4686300" y="4922838"/>
          <p14:tracePt t="77747" x="4657725" y="4943475"/>
          <p14:tracePt t="77764" x="4614863" y="4965700"/>
          <p14:tracePt t="77784" x="4600575" y="4979988"/>
          <p14:tracePt t="77798" x="4586288" y="4986338"/>
          <p14:tracePt t="77815" x="4572000" y="4994275"/>
          <p14:tracePt t="77833" x="4522788" y="5037138"/>
          <p14:tracePt t="77850" x="4494213" y="5051425"/>
          <p14:tracePt t="77867" x="4465638" y="5080000"/>
          <p14:tracePt t="77885" x="4437063" y="5094288"/>
          <p14:tracePt t="77901" x="4422775" y="5094288"/>
          <p14:tracePt t="77918" x="4394200" y="5114925"/>
          <p14:tracePt t="77937" x="4351338" y="5122863"/>
          <p14:tracePt t="77952" x="4300538" y="5165725"/>
          <p14:tracePt t="77969" x="4279900" y="5180013"/>
          <p14:tracePt t="77987" x="4237038" y="5186363"/>
          <p14:tracePt t="78004" x="4194175" y="5194300"/>
          <p14:tracePt t="78021" x="4114800" y="5214938"/>
          <p14:tracePt t="78038" x="4043363" y="5237163"/>
          <p14:tracePt t="78055" x="3979863" y="5243513"/>
          <p14:tracePt t="78072" x="3900488" y="5243513"/>
          <p14:tracePt t="78089" x="3851275" y="5257800"/>
          <p14:tracePt t="78107" x="3751263" y="5265738"/>
          <p14:tracePt t="78124" x="3708400" y="5265738"/>
          <p14:tracePt t="78140" x="3600450" y="5265738"/>
          <p14:tracePt t="78159" x="3536950" y="5251450"/>
          <p14:tracePt t="78177" x="3429000" y="5243513"/>
          <p14:tracePt t="78193" x="3294063" y="5251450"/>
          <p14:tracePt t="78209" x="3222625" y="5265738"/>
          <p14:tracePt t="78228" x="3165475" y="5265738"/>
          <p14:tracePt t="78244" x="3094038" y="5265738"/>
          <p14:tracePt t="78261" x="3022600" y="5265738"/>
          <p14:tracePt t="78265" x="3000375" y="5265738"/>
          <p14:tracePt t="78278" x="2979738" y="5265738"/>
          <p14:tracePt t="78295" x="2879725" y="5265738"/>
          <p14:tracePt t="78312" x="2814638" y="5265738"/>
          <p14:tracePt t="78329" x="2786063" y="5265738"/>
          <p14:tracePt t="78346" x="2765425" y="5265738"/>
          <p14:tracePt t="78364" x="2743200" y="5265738"/>
          <p14:tracePt t="78381" x="2728913" y="5265738"/>
          <p14:tracePt t="78397" x="2693988" y="5265738"/>
          <p14:tracePt t="78416" x="2665413" y="5265738"/>
          <p14:tracePt t="78432" x="2636838" y="5265738"/>
          <p14:tracePt t="78449" x="2593975" y="5257800"/>
          <p14:tracePt t="78468" x="2528888" y="5257800"/>
          <p14:tracePt t="78486" x="2486025" y="5257800"/>
          <p14:tracePt t="78504" x="2457450" y="5257800"/>
          <p14:tracePt t="78518" x="2443163" y="5251450"/>
          <p14:tracePt t="78535" x="2414588" y="5243513"/>
          <p14:tracePt t="78552" x="2400300" y="5243513"/>
          <p14:tracePt t="78570" x="2357438" y="5243513"/>
          <p14:tracePt t="78586" x="2336800" y="5243513"/>
          <p14:tracePt t="78603" x="2328863" y="5243513"/>
          <p14:tracePt t="78620" x="2300288" y="5243513"/>
          <p14:tracePt t="78638" x="2286000" y="5243513"/>
          <p14:tracePt t="78655" x="2271713" y="5243513"/>
          <p14:tracePt t="78672" x="2257425" y="5243513"/>
          <p14:tracePt t="78691" x="2243138" y="5243513"/>
          <p14:tracePt t="78708" x="2228850" y="5243513"/>
          <p14:tracePt t="78725" x="2222500" y="5243513"/>
          <p14:tracePt t="78742" x="2214563" y="5243513"/>
          <p14:tracePt t="78758" x="2200275" y="5243513"/>
          <p14:tracePt t="78783" x="2193925" y="5243513"/>
          <p14:tracePt t="78794" x="2185988" y="5243513"/>
          <p14:tracePt t="78812" x="2165350" y="5243513"/>
          <p14:tracePt t="78844" x="2157413" y="5237163"/>
          <p14:tracePt t="78860" x="2143125" y="5237163"/>
          <p14:tracePt t="78878" x="2136775" y="5237163"/>
          <p14:tracePt t="78993" x="2128838" y="5237163"/>
          <p14:tracePt t="79203" x="2122488" y="5237163"/>
          <p14:tracePt t="79211" x="2122488" y="5229225"/>
          <p14:tracePt t="79251" x="2114550" y="5229225"/>
          <p14:tracePt t="79273" x="2108200" y="5229225"/>
          <p14:tracePt t="79304" x="2100263" y="5229225"/>
          <p14:tracePt t="79313" x="2093913" y="5229225"/>
          <p14:tracePt t="79454" x="2085975" y="5229225"/>
          <p14:tracePt t="79482" x="2079625" y="5229225"/>
          <p14:tracePt t="79686" x="2065338" y="5222875"/>
          <p14:tracePt t="79696" x="2057400" y="5214938"/>
          <p14:tracePt t="79728" x="2051050" y="5208588"/>
          <p14:tracePt t="79735" x="2036763" y="5208588"/>
          <p14:tracePt t="79743" x="2028825" y="5208588"/>
          <p14:tracePt t="79751" x="2014538" y="5200650"/>
          <p14:tracePt t="79770" x="2000250" y="5194300"/>
          <p14:tracePt t="79776" x="1985963" y="5194300"/>
          <p14:tracePt t="79788" x="1979613" y="5194300"/>
          <p14:tracePt t="79805" x="1971675" y="5186363"/>
          <p14:tracePt t="79873" x="1965325" y="5186363"/>
          <p14:tracePt t="79908" x="1957388" y="5186363"/>
          <p14:tracePt t="79915" x="1951038" y="5180013"/>
          <p14:tracePt t="79923" x="1943100" y="5172075"/>
          <p14:tracePt t="79941" x="1936750" y="5172075"/>
          <p14:tracePt t="79957" x="1928813" y="5172075"/>
          <p14:tracePt t="80120" x="1928813" y="5165725"/>
          <p14:tracePt t="80129" x="1922463" y="5165725"/>
          <p14:tracePt t="80149" x="1914525" y="5165725"/>
          <p14:tracePt t="80187" x="1914525" y="5157788"/>
          <p14:tracePt t="80203" x="1908175" y="5157788"/>
          <p14:tracePt t="80218" x="1908175" y="5151438"/>
          <p14:tracePt t="80234" x="1900238" y="5151438"/>
          <p14:tracePt t="80267" x="1893888" y="5143500"/>
          <p14:tracePt t="80273" x="1885950" y="5143500"/>
          <p14:tracePt t="80282" x="1879600" y="5143500"/>
          <p14:tracePt t="80303" x="1871663" y="5143500"/>
          <p14:tracePt t="80318" x="1865313" y="5143500"/>
          <p14:tracePt t="80336" x="1857375" y="5137150"/>
          <p14:tracePt t="80352" x="1851025" y="5129213"/>
          <p14:tracePt t="80369" x="1843088" y="5122863"/>
          <p14:tracePt t="80406" x="1828800" y="5122863"/>
          <p14:tracePt t="80420" x="1828800" y="5114925"/>
          <p14:tracePt t="80438" x="1814513" y="5114925"/>
          <p14:tracePt t="80455" x="1808163" y="5114925"/>
          <p14:tracePt t="80472" x="1800225" y="5114925"/>
          <p14:tracePt t="80489" x="1779588" y="5114925"/>
          <p14:tracePt t="80506" x="1765300" y="5100638"/>
          <p14:tracePt t="80522" x="1757363" y="5100638"/>
          <p14:tracePt t="80540" x="1751013" y="5100638"/>
          <p14:tracePt t="80574" x="1743075" y="5100638"/>
          <p14:tracePt t="80702" x="1743075" y="5094288"/>
          <p14:tracePt t="80711" x="1736725" y="5094288"/>
          <p14:tracePt t="80719" x="1728788" y="5094288"/>
          <p14:tracePt t="80744" x="1714500" y="5094288"/>
          <p14:tracePt t="80750" x="1708150" y="5094288"/>
          <p14:tracePt t="80765" x="1700213" y="5094288"/>
          <p14:tracePt t="80782" x="1693863" y="5086350"/>
          <p14:tracePt t="80797" x="1685925" y="5086350"/>
          <p14:tracePt t="80814" x="1679575" y="5086350"/>
          <p14:tracePt t="80831" x="1671638" y="5086350"/>
          <p14:tracePt t="80848" x="1665288" y="5086350"/>
          <p14:tracePt t="80866" x="1636713" y="5086350"/>
          <p14:tracePt t="80884" x="1622425" y="5086350"/>
          <p14:tracePt t="80900" x="1600200" y="5086350"/>
          <p14:tracePt t="80917" x="1579563" y="5080000"/>
          <p14:tracePt t="80938" x="1565275" y="5080000"/>
          <p14:tracePt t="80951" x="1550988" y="5080000"/>
          <p14:tracePt t="80969" x="1543050" y="5072063"/>
          <p14:tracePt t="80985" x="1528763" y="5072063"/>
          <p14:tracePt t="81003" x="1522413" y="5065713"/>
          <p14:tracePt t="81022" x="1479550" y="5051425"/>
          <p14:tracePt t="81037" x="1465263" y="5051425"/>
          <p14:tracePt t="81054" x="1443038" y="5043488"/>
          <p14:tracePt t="81073" x="1414463" y="5043488"/>
          <p14:tracePt t="81090" x="1385888" y="5037138"/>
          <p14:tracePt t="81108" x="1357313" y="5029200"/>
          <p14:tracePt t="81126" x="1328738" y="5029200"/>
          <p14:tracePt t="81141" x="1308100" y="5029200"/>
          <p14:tracePt t="81159" x="1293813" y="5029200"/>
          <p14:tracePt t="81174" x="1265238" y="5029200"/>
          <p14:tracePt t="81191" x="1257300" y="5029200"/>
          <p14:tracePt t="81210" x="1257300" y="5022850"/>
          <p14:tracePt t="81225" x="1250950" y="5022850"/>
          <p14:tracePt t="81264" x="1243013" y="5022850"/>
          <p14:tracePt t="81288" x="1236663" y="5014913"/>
          <p14:tracePt t="81304" x="1228725" y="5014913"/>
          <p14:tracePt t="81313" x="1222375" y="5014913"/>
          <p14:tracePt t="81328" x="1208088" y="5014913"/>
          <p14:tracePt t="81345" x="1200150" y="5014913"/>
          <p14:tracePt t="81362" x="1193800" y="5008563"/>
          <p14:tracePt t="81381" x="1185863" y="5008563"/>
          <p14:tracePt t="81397" x="1179513" y="5008563"/>
          <p14:tracePt t="81463" x="1171575" y="5008563"/>
          <p14:tracePt t="81479" x="1165225" y="5008563"/>
          <p14:tracePt t="81487" x="1157288" y="5014913"/>
          <p14:tracePt t="81507" x="1150938" y="5014913"/>
          <p14:tracePt t="81652" x="1150938" y="5022850"/>
          <p14:tracePt t="81687" x="1150938" y="5029200"/>
          <p14:tracePt t="81721" x="1165225" y="5029200"/>
          <p14:tracePt t="81731" x="1165225" y="5043488"/>
          <p14:tracePt t="81746" x="1171575" y="5043488"/>
          <p14:tracePt t="81758" x="1185863" y="5043488"/>
          <p14:tracePt t="81766" x="1200150" y="5043488"/>
          <p14:tracePt t="81774" x="1214438" y="5043488"/>
          <p14:tracePt t="81791" x="1250950" y="5051425"/>
          <p14:tracePt t="81808" x="1279525" y="5057775"/>
          <p14:tracePt t="81825" x="1314450" y="5057775"/>
          <p14:tracePt t="81842" x="1336675" y="5057775"/>
          <p14:tracePt t="81860" x="1371600" y="5057775"/>
          <p14:tracePt t="81878" x="1408113" y="5057775"/>
          <p14:tracePt t="81894" x="1436688" y="5057775"/>
          <p14:tracePt t="81911" x="1479550" y="5065713"/>
          <p14:tracePt t="81929" x="1536700" y="5065713"/>
          <p14:tracePt t="81945" x="1651000" y="5065713"/>
          <p14:tracePt t="81962" x="1751013" y="5065713"/>
          <p14:tracePt t="81981" x="1836738" y="5065713"/>
          <p14:tracePt t="81996" x="1936750" y="5072063"/>
          <p14:tracePt t="82016" x="2036763" y="5072063"/>
          <p14:tracePt t="82032" x="2122488" y="5065713"/>
          <p14:tracePt t="82050" x="2200275" y="5022850"/>
          <p14:tracePt t="82068" x="2243138" y="5000625"/>
          <p14:tracePt t="82084" x="2293938" y="4986338"/>
          <p14:tracePt t="82100" x="2300288" y="4986338"/>
          <p14:tracePt t="82117" x="2308225" y="4986338"/>
          <p14:tracePt t="82188" x="2314575" y="4986338"/>
          <p14:tracePt t="82195" x="2322513" y="4986338"/>
          <p14:tracePt t="82204" x="2328863" y="4986338"/>
          <p14:tracePt t="82221" x="2343150" y="4972050"/>
          <p14:tracePt t="82508" x="2336800" y="4972050"/>
          <p14:tracePt t="82515" x="2328863" y="4972050"/>
          <p14:tracePt t="82533" x="2314575" y="4972050"/>
          <p14:tracePt t="82547" x="2308225" y="4972050"/>
          <p14:tracePt t="82565" x="2265363" y="4972050"/>
          <p14:tracePt t="82581" x="2214563" y="4965700"/>
          <p14:tracePt t="82598" x="2171700" y="4957763"/>
          <p14:tracePt t="82613" x="2136775" y="4957763"/>
          <p14:tracePt t="82615" x="2122488" y="4957763"/>
          <p14:tracePt t="82632" x="2100263" y="4957763"/>
          <p14:tracePt t="82650" x="2071688" y="4965700"/>
          <p14:tracePt t="82667" x="2028825" y="4965700"/>
          <p14:tracePt t="82684" x="1979613" y="4972050"/>
          <p14:tracePt t="82699" x="1922463" y="4972050"/>
          <p14:tracePt t="82702" x="1885950" y="4986338"/>
          <p14:tracePt t="82716" x="1857375" y="4994275"/>
          <p14:tracePt t="82734" x="1785938" y="4994275"/>
          <p14:tracePt t="82750" x="1771650" y="4994275"/>
          <p14:tracePt t="82768" x="1765300" y="4994275"/>
          <p14:tracePt t="82785" x="1751013" y="4994275"/>
          <p14:tracePt t="82802" x="1728788" y="4994275"/>
          <p14:tracePt t="82819" x="1671638" y="4994275"/>
          <p14:tracePt t="82840" x="1636713" y="4994275"/>
          <p14:tracePt t="82854" x="1608138" y="4994275"/>
          <p14:tracePt t="82871" x="1600200" y="4986338"/>
          <p14:tracePt t="82888" x="1585913" y="4986338"/>
          <p14:tracePt t="82988" x="1579563" y="4986338"/>
          <p14:tracePt t="82994" x="1571625" y="4979988"/>
          <p14:tracePt t="83010" x="1557338" y="4979988"/>
          <p14:tracePt t="83026" x="1543050" y="4965700"/>
          <p14:tracePt t="83042" x="1536700" y="4965700"/>
          <p14:tracePt t="83476" x="1536700" y="4957763"/>
          <p14:tracePt t="83492" x="1528763" y="4943475"/>
          <p14:tracePt t="83500" x="1528763" y="4929188"/>
          <p14:tracePt t="83508" x="1528763" y="4900613"/>
          <p14:tracePt t="83522" x="1514475" y="4879975"/>
          <p14:tracePt t="83539" x="1508125" y="4843463"/>
          <p14:tracePt t="83557" x="1508125" y="4814888"/>
          <p14:tracePt t="83573" x="1508125" y="4794250"/>
          <p14:tracePt t="83591" x="1500188" y="4751388"/>
          <p14:tracePt t="83608" x="1500188" y="4672013"/>
          <p14:tracePt t="83625" x="1500188" y="4586288"/>
          <p14:tracePt t="83642" x="1500188" y="4522788"/>
          <p14:tracePt t="83659" x="1500188" y="4457700"/>
          <p14:tracePt t="83677" x="1485900" y="4351338"/>
          <p14:tracePt t="83694" x="1465263" y="4279900"/>
          <p14:tracePt t="83710" x="1465263" y="4251325"/>
          <p14:tracePt t="83728" x="1450975" y="4222750"/>
          <p14:tracePt t="83745" x="1428750" y="4179888"/>
          <p14:tracePt t="83764" x="1400175" y="4086225"/>
          <p14:tracePt t="83779" x="1385888" y="4057650"/>
          <p14:tracePt t="83796" x="1357313" y="3914775"/>
          <p14:tracePt t="83814" x="1328738" y="3822700"/>
          <p14:tracePt t="83830" x="1308100" y="3757613"/>
          <p14:tracePt t="83847" x="1308100" y="3729038"/>
          <p14:tracePt t="83865" x="1293813" y="3708400"/>
          <p14:tracePt t="83882" x="1243013" y="3629025"/>
          <p14:tracePt t="83898" x="1214438" y="3579813"/>
          <p14:tracePt t="83916" x="1179513" y="3514725"/>
          <p14:tracePt t="83935" x="1143000" y="3471863"/>
          <p14:tracePt t="83951" x="1114425" y="3429000"/>
          <p14:tracePt t="83967" x="1100138" y="3400425"/>
          <p14:tracePt t="84002" x="1100138" y="3394075"/>
          <p14:tracePt t="84272" x="1093788" y="3394075"/>
          <p14:tracePt t="84304" x="1085850" y="3394075"/>
          <p14:tracePt t="84751" x="1085850" y="3400425"/>
          <p14:tracePt t="84794" x="1085850" y="3408363"/>
          <p14:tracePt t="84796" x="1085850" y="3414713"/>
          <p14:tracePt t="84887" x="1085850" y="3422650"/>
          <p14:tracePt t="84931" x="1085850" y="3429000"/>
          <p14:tracePt t="84969" x="1085850" y="3436938"/>
          <p14:tracePt t="84991" x="1085850" y="3443288"/>
          <p14:tracePt t="85067" x="1085850" y="3451225"/>
          <p14:tracePt t="85077" x="1079500" y="3451225"/>
          <p14:tracePt t="85085" x="1079500" y="3457575"/>
          <p14:tracePt t="85126" x="1079500" y="3465513"/>
          <p14:tracePt t="85164" x="1071563" y="3465513"/>
          <p14:tracePt t="85179" x="1071563" y="3471863"/>
          <p14:tracePt t="85282" x="1071563" y="3479800"/>
          <p14:tracePt t="86299" x="1071563" y="3486150"/>
          <p14:tracePt t="86304" x="1071563" y="3494088"/>
          <p14:tracePt t="86315" x="1065213" y="3508375"/>
          <p14:tracePt t="86333" x="1065213" y="3529013"/>
          <p14:tracePt t="86350" x="1065213" y="3543300"/>
          <p14:tracePt t="86367" x="1057275" y="3586163"/>
          <p14:tracePt t="86384" x="1050925" y="3629025"/>
          <p14:tracePt t="86401" x="1028700" y="3708400"/>
          <p14:tracePt t="86418" x="1014413" y="3751263"/>
          <p14:tracePt t="86435" x="1008063" y="3814763"/>
          <p14:tracePt t="86452" x="993775" y="3865563"/>
          <p14:tracePt t="86470" x="993775" y="3900488"/>
          <p14:tracePt t="86487" x="985838" y="3937000"/>
          <p14:tracePt t="86504" x="985838" y="3971925"/>
          <p14:tracePt t="86521" x="957263" y="4086225"/>
          <p14:tracePt t="86538" x="957263" y="4157663"/>
          <p14:tracePt t="86555" x="942975" y="4214813"/>
          <p14:tracePt t="86574" x="928688" y="4271963"/>
          <p14:tracePt t="86593" x="893763" y="4351338"/>
          <p14:tracePt t="86608" x="879475" y="4386263"/>
          <p14:tracePt t="86625" x="857250" y="4437063"/>
          <p14:tracePt t="86642" x="836613" y="4465638"/>
          <p14:tracePt t="86660" x="836613" y="4529138"/>
          <p14:tracePt t="86677" x="814388" y="4586288"/>
          <p14:tracePt t="86692" x="800100" y="4637088"/>
          <p14:tracePt t="86693" x="793750" y="4657725"/>
          <p14:tracePt t="86710" x="771525" y="4708525"/>
          <p14:tracePt t="86727" x="750888" y="4737100"/>
          <p14:tracePt t="86744" x="736600" y="4757738"/>
          <p14:tracePt t="86761" x="708025" y="4786313"/>
          <p14:tracePt t="86763" x="693738" y="4794250"/>
          <p14:tracePt t="86778" x="671513" y="4808538"/>
          <p14:tracePt t="86796" x="642938" y="4837113"/>
          <p14:tracePt t="86812" x="614363" y="4851400"/>
          <p14:tracePt t="86830" x="579438" y="4879975"/>
          <p14:tracePt t="86848" x="528638" y="4900613"/>
          <p14:tracePt t="86866" x="471488" y="4929188"/>
          <p14:tracePt t="86882" x="465138" y="4937125"/>
          <p14:tracePt t="86900" x="457200" y="4937125"/>
          <p14:tracePt t="86915" x="450850" y="4943475"/>
          <p14:tracePt t="86949" x="436563" y="4943475"/>
          <p14:tracePt t="86969" x="414338" y="4943475"/>
          <p14:tracePt t="86984" x="407988" y="4951413"/>
          <p14:tracePt t="87056" x="400050" y="4957763"/>
          <p14:tracePt t="87088" x="400050" y="4965700"/>
          <p14:tracePt t="87095" x="393700" y="4965700"/>
          <p14:tracePt t="87106" x="393700" y="4972050"/>
          <p14:tracePt t="87509" x="385763" y="4972050"/>
          <p14:tracePt t="87649" x="385763" y="4979988"/>
          <p14:tracePt t="87683" x="385763" y="4986338"/>
          <p14:tracePt t="87697" x="379413" y="4986338"/>
          <p14:tracePt t="87803" x="379413" y="4994275"/>
          <p14:tracePt t="87826" x="379413" y="5000625"/>
          <p14:tracePt t="87859" x="379413" y="5008563"/>
          <p14:tracePt t="88086" x="385763" y="5008563"/>
          <p14:tracePt t="88093" x="393700" y="5008563"/>
          <p14:tracePt t="88102" x="400050" y="5008563"/>
          <p14:tracePt t="88116" x="428625" y="5008563"/>
          <p14:tracePt t="88132" x="471488" y="5014913"/>
          <p14:tracePt t="88149" x="514350" y="5022850"/>
          <p14:tracePt t="88168" x="550863" y="5029200"/>
          <p14:tracePt t="88187" x="593725" y="5037138"/>
          <p14:tracePt t="88200" x="608013" y="5043488"/>
          <p14:tracePt t="88218" x="657225" y="5043488"/>
          <p14:tracePt t="88234" x="679450" y="5043488"/>
          <p14:tracePt t="88256" x="708025" y="5037138"/>
          <p14:tracePt t="88270" x="714375" y="5037138"/>
          <p14:tracePt t="88277" x="728663" y="5037138"/>
          <p14:tracePt t="88288" x="742950" y="5037138"/>
          <p14:tracePt t="88305" x="750888" y="5037138"/>
          <p14:tracePt t="88320" x="779463" y="5029200"/>
          <p14:tracePt t="88339" x="793750" y="5029200"/>
          <p14:tracePt t="88354" x="800100" y="5029200"/>
          <p14:tracePt t="88372" x="808038" y="5029200"/>
          <p14:tracePt t="88406" x="814388" y="5029200"/>
          <p14:tracePt t="88422" x="822325" y="5029200"/>
          <p14:tracePt t="88445" x="828675" y="5029200"/>
          <p14:tracePt t="88461" x="842963" y="5029200"/>
          <p14:tracePt t="88491" x="850900" y="5029200"/>
          <p14:tracePt t="88613" x="842963" y="5029200"/>
          <p14:tracePt t="88617" x="836613" y="5029200"/>
          <p14:tracePt t="88629" x="822325" y="5029200"/>
          <p14:tracePt t="88647" x="771525" y="5029200"/>
          <p14:tracePt t="88664" x="750888" y="5029200"/>
          <p14:tracePt t="88682" x="728663" y="5029200"/>
          <p14:tracePt t="88700" x="708025" y="5029200"/>
          <p14:tracePt t="88716" x="671513" y="5029200"/>
          <p14:tracePt t="88732" x="657225" y="5029200"/>
          <p14:tracePt t="88889" x="671513" y="5029200"/>
          <p14:tracePt t="88912" x="679450" y="5029200"/>
          <p14:tracePt t="89173" x="685800" y="5029200"/>
          <p14:tracePt t="89189" x="693738" y="5029200"/>
          <p14:tracePt t="89200" x="700088" y="5029200"/>
          <p14:tracePt t="89206" x="714375" y="5029200"/>
          <p14:tracePt t="89218" x="722313" y="5029200"/>
          <p14:tracePt t="89242" x="728663" y="5029200"/>
          <p14:tracePt t="89257" x="736600" y="5029200"/>
          <p14:tracePt t="89346" x="742950" y="5029200"/>
          <p14:tracePt t="89353" x="750888" y="5029200"/>
          <p14:tracePt t="89370" x="765175" y="5029200"/>
          <p14:tracePt t="89385" x="785813" y="5029200"/>
          <p14:tracePt t="89400" x="793750" y="5029200"/>
          <p14:tracePt t="89417" x="800100" y="5029200"/>
          <p14:tracePt t="89434" x="814388" y="5029200"/>
          <p14:tracePt t="89452" x="850900" y="5029200"/>
          <p14:tracePt t="89469" x="865188" y="5037138"/>
          <p14:tracePt t="89485" x="879475" y="5037138"/>
          <p14:tracePt t="89503" x="908050" y="5043488"/>
          <p14:tracePt t="89520" x="942975" y="5051425"/>
          <p14:tracePt t="89539" x="965200" y="5051425"/>
          <p14:tracePt t="89555" x="979488" y="5051425"/>
          <p14:tracePt t="89626" x="985838" y="5051425"/>
          <p14:tracePt t="89680" x="993775" y="5051425"/>
          <p14:tracePt t="89696" x="1000125" y="5051425"/>
          <p14:tracePt t="89720" x="1008063" y="5051425"/>
          <p14:tracePt t="89725" x="1014413" y="5051425"/>
          <p14:tracePt t="89741" x="1028700" y="5057775"/>
          <p14:tracePt t="89758" x="1036638" y="5057775"/>
          <p14:tracePt t="89773" x="1042988" y="5057775"/>
          <p14:tracePt t="89936" x="1050925" y="5057775"/>
          <p14:tracePt t="89991" x="1057275" y="5057775"/>
          <p14:tracePt t="89999" x="1065213" y="5057775"/>
          <p14:tracePt t="90006" x="1071563" y="5057775"/>
          <p14:tracePt t="90016" x="1079500" y="5057775"/>
          <p14:tracePt t="90035" x="1093788" y="5057775"/>
          <p14:tracePt t="90051" x="1100138" y="5057775"/>
          <p14:tracePt t="90068" x="1128713" y="5057775"/>
          <p14:tracePt t="90103" x="1128713" y="5051425"/>
          <p14:tracePt t="90120" x="1136650" y="5051425"/>
          <p14:tracePt t="90182" x="1143000" y="5051425"/>
          <p14:tracePt t="90189" x="1165225" y="5051425"/>
          <p14:tracePt t="90206" x="1171575" y="5051425"/>
          <p14:tracePt t="90211" x="1179513" y="5051425"/>
          <p14:tracePt t="90226" x="1193800" y="5051425"/>
          <p14:tracePt t="90241" x="1200150" y="5051425"/>
          <p14:tracePt t="90266" x="1208088" y="5051425"/>
          <p14:tracePt t="90274" x="1214438" y="5051425"/>
          <p14:tracePt t="90291" x="1222375" y="5051425"/>
          <p14:tracePt t="90308" x="1243013" y="5051425"/>
          <p14:tracePt t="90326" x="1271588" y="5051425"/>
          <p14:tracePt t="90342" x="1300163" y="5043488"/>
          <p14:tracePt t="90362" x="1336675" y="5043488"/>
          <p14:tracePt t="90379" x="1343025" y="5043488"/>
          <p14:tracePt t="90396" x="1350963" y="5043488"/>
          <p14:tracePt t="90413" x="1357313" y="5043488"/>
          <p14:tracePt t="90429" x="1365250" y="5043488"/>
          <p14:tracePt t="90445" x="1371600" y="5043488"/>
          <p14:tracePt t="90466" x="1385888" y="5043488"/>
          <p14:tracePt t="90482" x="1393825" y="5043488"/>
          <p14:tracePt t="90498" x="1400175" y="5043488"/>
          <p14:tracePt t="90514" x="1408113" y="5043488"/>
          <p14:tracePt t="92469" x="1408113" y="5037138"/>
          <p14:tracePt t="92611" x="1408113" y="5022850"/>
          <p14:tracePt t="92642" x="1408113" y="5014913"/>
          <p14:tracePt t="92718" x="1408113" y="5008563"/>
          <p14:tracePt t="92749" x="1408113" y="4986338"/>
          <p14:tracePt t="92757" x="1408113" y="4965700"/>
          <p14:tracePt t="92765" x="1408113" y="4943475"/>
          <p14:tracePt t="92776" x="1408113" y="4922838"/>
          <p14:tracePt t="92793" x="1408113" y="4894263"/>
          <p14:tracePt t="92913" x="1408113" y="4886325"/>
          <p14:tracePt t="92953" x="1408113" y="4879975"/>
          <p14:tracePt t="92959" x="1408113" y="4872038"/>
          <p14:tracePt t="92975" x="1408113" y="4857750"/>
          <p14:tracePt t="92984" x="1408113" y="4851400"/>
          <p14:tracePt t="92999" x="1408113" y="4829175"/>
          <p14:tracePt t="93016" x="1408113" y="4808538"/>
          <p14:tracePt t="93033" x="1408113" y="4779963"/>
          <p14:tracePt t="93050" x="1414463" y="4765675"/>
          <p14:tracePt t="93067" x="1414463" y="4743450"/>
          <p14:tracePt t="93337" x="1422400" y="4743450"/>
          <p14:tracePt t="93345" x="1422400" y="4737100"/>
          <p14:tracePt t="93377" x="1428750" y="4737100"/>
          <p14:tracePt t="93413" x="1428750" y="4729163"/>
          <p14:tracePt t="93602" x="1422400" y="4729163"/>
          <p14:tracePt t="93606" x="1408113" y="4729163"/>
          <p14:tracePt t="93617" x="1393825" y="4729163"/>
          <p14:tracePt t="93634" x="1371600" y="4729163"/>
          <p14:tracePt t="93652" x="1350963" y="4729163"/>
          <p14:tracePt t="93668" x="1314450" y="4729163"/>
          <p14:tracePt t="93684" x="1293813" y="4729163"/>
          <p14:tracePt t="93686" x="1279525" y="4737100"/>
          <p14:tracePt t="93703" x="1243013" y="4737100"/>
          <p14:tracePt t="93718" x="1193800" y="4743450"/>
          <p14:tracePt t="93736" x="1136650" y="4743450"/>
          <p14:tracePt t="93753" x="1028700" y="4743450"/>
          <p14:tracePt t="93770" x="936625" y="4743450"/>
          <p14:tracePt t="93774" x="908050" y="4751388"/>
          <p14:tracePt t="93788" x="842963" y="4751388"/>
          <p14:tracePt t="93804" x="828675" y="4751388"/>
          <p14:tracePt t="93822" x="814388" y="4751388"/>
          <p14:tracePt t="93838" x="800100" y="4751388"/>
          <p14:tracePt t="93856" x="771525" y="4751388"/>
          <p14:tracePt t="93874" x="742950" y="4737100"/>
          <p14:tracePt t="93891" x="700088" y="4729163"/>
          <p14:tracePt t="93909" x="679450" y="4729163"/>
          <p14:tracePt t="93926" x="657225" y="4729163"/>
          <p14:tracePt t="93942" x="614363" y="4714875"/>
          <p14:tracePt t="93958" x="571500" y="4694238"/>
          <p14:tracePt t="93978" x="528638" y="4665663"/>
          <p14:tracePt t="93994" x="479425" y="4657725"/>
          <p14:tracePt t="94014" x="428625" y="4629150"/>
          <p14:tracePt t="94027" x="414338" y="4600575"/>
          <p14:tracePt t="94046" x="407988" y="4557713"/>
          <p14:tracePt t="94063" x="385763" y="4494213"/>
          <p14:tracePt t="94082" x="371475" y="4414838"/>
          <p14:tracePt t="94095" x="365125" y="4379913"/>
          <p14:tracePt t="94113" x="357188" y="4351338"/>
          <p14:tracePt t="94130" x="357188" y="4337050"/>
          <p14:tracePt t="94148" x="357188" y="4314825"/>
          <p14:tracePt t="94164" x="357188" y="4265613"/>
          <p14:tracePt t="94181" x="357188" y="4222750"/>
          <p14:tracePt t="94198" x="357188" y="4165600"/>
          <p14:tracePt t="94216" x="393700" y="4051300"/>
          <p14:tracePt t="94232" x="400050" y="3957638"/>
          <p14:tracePt t="94250" x="422275" y="3800475"/>
          <p14:tracePt t="94267" x="428625" y="3694113"/>
          <p14:tracePt t="94284" x="428625" y="3651250"/>
          <p14:tracePt t="94301" x="442913" y="3622675"/>
          <p14:tracePt t="94318" x="471488" y="3594100"/>
          <p14:tracePt t="94336" x="485775" y="3565525"/>
          <p14:tracePt t="94353" x="514350" y="3543300"/>
          <p14:tracePt t="94370" x="536575" y="3508375"/>
          <p14:tracePt t="94387" x="593725" y="3479800"/>
          <p14:tracePt t="94404" x="622300" y="3465513"/>
          <p14:tracePt t="94421" x="665163" y="3443288"/>
          <p14:tracePt t="94438" x="722313" y="3414713"/>
          <p14:tracePt t="94455" x="779463" y="3400425"/>
          <p14:tracePt t="94473" x="828675" y="3386138"/>
          <p14:tracePt t="94490" x="914400" y="3371850"/>
          <p14:tracePt t="94507" x="979488" y="3365500"/>
          <p14:tracePt t="94524" x="1042988" y="3365500"/>
          <p14:tracePt t="94542" x="1057275" y="3365500"/>
          <p14:tracePt t="94559" x="1079500" y="3365500"/>
          <p14:tracePt t="94576" x="1136650" y="3365500"/>
          <p14:tracePt t="94596" x="1143000" y="3365500"/>
          <p14:tracePt t="94611" x="1165225" y="3365500"/>
          <p14:tracePt t="94628" x="1185863" y="3365500"/>
          <p14:tracePt t="94646" x="1208088" y="3365500"/>
          <p14:tracePt t="94661" x="1228725" y="3371850"/>
          <p14:tracePt t="94678" x="1257300" y="3379788"/>
          <p14:tracePt t="94695" x="1285875" y="3386138"/>
          <p14:tracePt t="94712" x="1300163" y="3386138"/>
          <p14:tracePt t="94729" x="1328738" y="3394075"/>
          <p14:tracePt t="94750" x="1357313" y="3408363"/>
          <p14:tracePt t="94768" x="1365250" y="3408363"/>
          <p14:tracePt t="94782" x="1379538" y="3414713"/>
          <p14:tracePt t="94799" x="1393825" y="3429000"/>
          <p14:tracePt t="94815" x="1414463" y="3429000"/>
          <p14:tracePt t="94832" x="1422400" y="3436938"/>
          <p14:tracePt t="94849" x="1450975" y="3436938"/>
          <p14:tracePt t="94867" x="1450975" y="3443288"/>
          <p14:tracePt t="94886" x="1457325" y="3451225"/>
          <p14:tracePt t="94901" x="1479550" y="3457575"/>
          <p14:tracePt t="94918" x="1485900" y="3471863"/>
          <p14:tracePt t="94935" x="1536700" y="3514725"/>
          <p14:tracePt t="94952" x="1557338" y="3536950"/>
          <p14:tracePt t="94971" x="1571625" y="3551238"/>
          <p14:tracePt t="94988" x="1585913" y="3571875"/>
          <p14:tracePt t="95006" x="1600200" y="3614738"/>
          <p14:tracePt t="95021" x="1608138" y="3629025"/>
          <p14:tracePt t="95040" x="1614488" y="3651250"/>
          <p14:tracePt t="95055" x="1614488" y="3671888"/>
          <p14:tracePt t="95072" x="1636713" y="3694113"/>
          <p14:tracePt t="95089" x="1636713" y="3722688"/>
          <p14:tracePt t="95108" x="1651000" y="3757613"/>
          <p14:tracePt t="95124" x="1665288" y="3786188"/>
          <p14:tracePt t="95143" x="1665288" y="3794125"/>
          <p14:tracePt t="95161" x="1679575" y="3822700"/>
          <p14:tracePt t="95177" x="1685925" y="3851275"/>
          <p14:tracePt t="95194" x="1693863" y="3871913"/>
          <p14:tracePt t="95210" x="1708150" y="3908425"/>
          <p14:tracePt t="95228" x="1708150" y="3914775"/>
          <p14:tracePt t="95247" x="1722438" y="3943350"/>
          <p14:tracePt t="95262" x="1722438" y="3965575"/>
          <p14:tracePt t="95267" x="1728788" y="3979863"/>
          <p14:tracePt t="95280" x="1728788" y="3994150"/>
          <p14:tracePt t="95296" x="1728788" y="4008438"/>
          <p14:tracePt t="95312" x="1728788" y="4022725"/>
          <p14:tracePt t="95346" x="1728788" y="4037013"/>
          <p14:tracePt t="95364" x="1728788" y="4051300"/>
          <p14:tracePt t="95381" x="1728788" y="4071938"/>
          <p14:tracePt t="95398" x="1728788" y="4086225"/>
          <p14:tracePt t="95415" x="1728788" y="4094163"/>
          <p14:tracePt t="95433" x="1736725" y="4108450"/>
          <p14:tracePt t="95449" x="1736725" y="4122738"/>
          <p14:tracePt t="95466" x="1736725" y="4129088"/>
          <p14:tracePt t="95483" x="1736725" y="4143375"/>
          <p14:tracePt t="95503" x="1736725" y="4157663"/>
          <p14:tracePt t="95521" x="1736725" y="4179888"/>
          <p14:tracePt t="95535" x="1728788" y="4186238"/>
          <p14:tracePt t="95552" x="1728788" y="4194175"/>
          <p14:tracePt t="95569" x="1722438" y="4200525"/>
          <p14:tracePt t="95587" x="1722438" y="4208463"/>
          <p14:tracePt t="95604" x="1714500" y="4214813"/>
          <p14:tracePt t="95620" x="1708150" y="4222750"/>
          <p14:tracePt t="95638" x="1700213" y="4243388"/>
          <p14:tracePt t="95656" x="1693863" y="4257675"/>
          <p14:tracePt t="95672" x="1685925" y="4265613"/>
          <p14:tracePt t="95689" x="1679575" y="4279900"/>
          <p14:tracePt t="95706" x="1665288" y="4286250"/>
          <p14:tracePt t="95725" x="1657350" y="4314825"/>
          <p14:tracePt t="95745" x="1651000" y="4322763"/>
          <p14:tracePt t="95763" x="1651000" y="4337050"/>
          <p14:tracePt t="95779" x="1643063" y="4343400"/>
          <p14:tracePt t="95796" x="1636713" y="4351338"/>
          <p14:tracePt t="95809" x="1628775" y="4351338"/>
          <p14:tracePt t="95826" x="1622425" y="4357688"/>
          <p14:tracePt t="95844" x="1614488" y="4365625"/>
          <p14:tracePt t="95861" x="1608138" y="4371975"/>
          <p14:tracePt t="95878" x="1593850" y="4386263"/>
          <p14:tracePt t="95895" x="1585913" y="4394200"/>
          <p14:tracePt t="95913" x="1571625" y="4400550"/>
          <p14:tracePt t="95929" x="1557338" y="4414838"/>
          <p14:tracePt t="95946" x="1543050" y="4422775"/>
          <p14:tracePt t="95967" x="1536700" y="4437063"/>
          <p14:tracePt t="95982" x="1522413" y="4443413"/>
          <p14:tracePt t="95998" x="1514475" y="4451350"/>
          <p14:tracePt t="96015" x="1514475" y="4457700"/>
          <p14:tracePt t="96032" x="1514475" y="4465638"/>
          <p14:tracePt t="96049" x="1508125" y="4465638"/>
          <p14:tracePt t="96066" x="1493838" y="4471988"/>
          <p14:tracePt t="96083" x="1471613" y="4479925"/>
          <p14:tracePt t="96101" x="1465263" y="4486275"/>
          <p14:tracePt t="96155" x="1457325" y="4486275"/>
          <p14:tracePt t="96162" x="1450975" y="4494213"/>
          <p14:tracePt t="96173" x="1443038" y="4494213"/>
          <p14:tracePt t="96186" x="1422400" y="4500563"/>
          <p14:tracePt t="96204" x="1393825" y="4500563"/>
          <p14:tracePt t="96221" x="1357313" y="4522788"/>
          <p14:tracePt t="96238" x="1314450" y="4522788"/>
          <p14:tracePt t="96255" x="1257300" y="4529138"/>
          <p14:tracePt t="96272" x="1228725" y="4529138"/>
          <p14:tracePt t="96289" x="1200150" y="4529138"/>
          <p14:tracePt t="96308" x="1185863" y="4529138"/>
          <p14:tracePt t="96323" x="1165225" y="4529138"/>
          <p14:tracePt t="96326" x="1150938" y="4529138"/>
          <p14:tracePt t="96340" x="1128713" y="4529138"/>
          <p14:tracePt t="96358" x="1093788" y="4529138"/>
          <p14:tracePt t="96375" x="1042988" y="4529138"/>
          <p14:tracePt t="96392" x="993775" y="4529138"/>
          <p14:tracePt t="96409" x="957263" y="4529138"/>
          <p14:tracePt t="96428" x="950913" y="4522788"/>
          <p14:tracePt t="96444" x="936625" y="4522788"/>
          <p14:tracePt t="96461" x="922338" y="4514850"/>
          <p14:tracePt t="96478" x="900113" y="4508500"/>
          <p14:tracePt t="96495" x="879475" y="4500563"/>
          <p14:tracePt t="96512" x="857250" y="4479925"/>
          <p14:tracePt t="96529" x="842963" y="4457700"/>
          <p14:tracePt t="96546" x="828675" y="4457700"/>
          <p14:tracePt t="96563" x="814388" y="4451350"/>
          <p14:tracePt t="96580" x="808038" y="4437063"/>
          <p14:tracePt t="96598" x="779463" y="4394200"/>
          <p14:tracePt t="96615" x="771525" y="4379913"/>
          <p14:tracePt t="96633" x="757238" y="4351338"/>
          <p14:tracePt t="96650" x="742950" y="4308475"/>
          <p14:tracePt t="96666" x="736600" y="4271963"/>
          <p14:tracePt t="96684" x="736600" y="4194175"/>
          <p14:tracePt t="96700" x="736600" y="4143375"/>
          <p14:tracePt t="96718" x="728663" y="4065588"/>
          <p14:tracePt t="96735" x="728663" y="4008438"/>
          <p14:tracePt t="96753" x="728663" y="3971925"/>
          <p14:tracePt t="96769" x="728663" y="3922713"/>
          <p14:tracePt t="96786" x="728663" y="3900488"/>
          <p14:tracePt t="96805" x="728663" y="3851275"/>
          <p14:tracePt t="96822" x="728663" y="3794125"/>
          <p14:tracePt t="96837" x="728663" y="3765550"/>
          <p14:tracePt t="96854" x="728663" y="3751263"/>
          <p14:tracePt t="96873" x="728663" y="3736975"/>
          <p14:tracePt t="96892" x="736600" y="3722688"/>
          <p14:tracePt t="96907" x="750888" y="3722688"/>
          <p14:tracePt t="96925" x="765175" y="3700463"/>
          <p14:tracePt t="96940" x="779463" y="3694113"/>
          <p14:tracePt t="96942" x="779463" y="3686175"/>
          <p14:tracePt t="96957" x="793750" y="3679825"/>
          <p14:tracePt t="96974" x="814388" y="3657600"/>
          <p14:tracePt t="96992" x="828675" y="3651250"/>
          <p14:tracePt t="97011" x="871538" y="3636963"/>
          <p14:tracePt t="97027" x="885825" y="3636963"/>
          <p14:tracePt t="97044" x="928688" y="3614738"/>
          <p14:tracePt t="97060" x="957263" y="3614738"/>
          <p14:tracePt t="97077" x="971550" y="3614738"/>
          <p14:tracePt t="97096" x="993775" y="3614738"/>
          <p14:tracePt t="97114" x="1000125" y="3614738"/>
          <p14:tracePt t="97130" x="1008063" y="3608388"/>
          <p14:tracePt t="97351" x="1014413" y="3608388"/>
          <p14:tracePt t="97359" x="1028700" y="3608388"/>
          <p14:tracePt t="97369" x="1042988" y="3608388"/>
          <p14:tracePt t="97386" x="1065213" y="3608388"/>
          <p14:tracePt t="97405" x="1085850" y="3608388"/>
          <p14:tracePt t="97615" x="1079500" y="3622675"/>
          <p14:tracePt t="97623" x="1071563" y="3636963"/>
          <p14:tracePt t="97631" x="1057275" y="3651250"/>
          <p14:tracePt t="97643" x="1042988" y="3679825"/>
          <p14:tracePt t="97660" x="1014413" y="3694113"/>
          <p14:tracePt t="97677" x="979488" y="3708400"/>
          <p14:tracePt t="97695" x="957263" y="3736975"/>
          <p14:tracePt t="97711" x="950913" y="3765550"/>
          <p14:tracePt t="97729" x="928688" y="3808413"/>
          <p14:tracePt t="97745" x="893763" y="3851275"/>
          <p14:tracePt t="97763" x="871538" y="3894138"/>
          <p14:tracePt t="97780" x="871538" y="3908425"/>
          <p14:tracePt t="97802" x="871538" y="3914775"/>
          <p14:tracePt t="97818" x="865188" y="3929063"/>
          <p14:tracePt t="97832" x="857250" y="3943350"/>
          <p14:tracePt t="97848" x="857250" y="3957638"/>
          <p14:tracePt t="97866" x="850900" y="3957638"/>
          <p14:tracePt t="97900" x="850900" y="3965575"/>
          <p14:tracePt t="97922" x="842963" y="3971925"/>
          <p14:tracePt t="97943" x="842963" y="3986213"/>
          <p14:tracePt t="97952" x="836613" y="3986213"/>
          <p14:tracePt t="97969" x="828675" y="4008438"/>
          <p14:tracePt t="97986" x="814388" y="4022725"/>
          <p14:tracePt t="98004" x="800100" y="4051300"/>
          <p14:tracePt t="98020" x="785813" y="4065588"/>
          <p14:tracePt t="98037" x="779463" y="4079875"/>
          <p14:tracePt t="98054" x="771525" y="4086225"/>
          <p14:tracePt t="98071" x="757238" y="4094163"/>
          <p14:tracePt t="98090" x="736600" y="4122738"/>
          <p14:tracePt t="98106" x="722313" y="4143375"/>
          <p14:tracePt t="98123" x="700088" y="4165600"/>
          <p14:tracePt t="98140" x="685800" y="4171950"/>
          <p14:tracePt t="98157" x="685800" y="4186238"/>
          <p14:tracePt t="98175" x="679450" y="4186238"/>
          <p14:tracePt t="98210" x="671513" y="4194175"/>
          <p14:tracePt t="98227" x="665163" y="4194175"/>
          <p14:tracePt t="98346" x="671513" y="4194175"/>
          <p14:tracePt t="98352" x="679450" y="4194175"/>
          <p14:tracePt t="98368" x="685800" y="4194175"/>
          <p14:tracePt t="98380" x="708025" y="4194175"/>
          <p14:tracePt t="98398" x="750888" y="4194175"/>
          <p14:tracePt t="98414" x="808038" y="4194175"/>
          <p14:tracePt t="98431" x="857250" y="4194175"/>
          <p14:tracePt t="98448" x="893763" y="4194175"/>
          <p14:tracePt t="98466" x="942975" y="4186238"/>
          <p14:tracePt t="98483" x="957263" y="4186238"/>
          <p14:tracePt t="98500" x="1000125" y="4186238"/>
          <p14:tracePt t="98517" x="1022350" y="4186238"/>
          <p14:tracePt t="98534" x="1057275" y="4186238"/>
          <p14:tracePt t="98552" x="1128713" y="4194175"/>
          <p14:tracePt t="98568" x="1157288" y="4200525"/>
          <p14:tracePt t="98586" x="1200150" y="4194175"/>
          <p14:tracePt t="98604" x="1228725" y="4186238"/>
          <p14:tracePt t="98620" x="1236663" y="4179888"/>
          <p14:tracePt t="98668" x="1243013" y="4179888"/>
          <p14:tracePt t="98686" x="1257300" y="4179888"/>
          <p14:tracePt t="98692" x="1265238" y="4179888"/>
          <p14:tracePt t="98951" x="1257300" y="4179888"/>
          <p14:tracePt t="98960" x="1250950" y="4179888"/>
          <p14:tracePt t="98966" x="1243013" y="4186238"/>
          <p14:tracePt t="98981" x="1236663" y="4200525"/>
          <p14:tracePt t="98999" x="1193800" y="4200525"/>
          <p14:tracePt t="99018" x="1165225" y="4214813"/>
          <p14:tracePt t="99032" x="1093788" y="4229100"/>
          <p14:tracePt t="99050" x="1065213" y="4229100"/>
          <p14:tracePt t="99065" x="1028700" y="4229100"/>
          <p14:tracePt t="99082" x="1008063" y="4237038"/>
          <p14:tracePt t="99100" x="950913" y="4294188"/>
          <p14:tracePt t="99117" x="922338" y="4329113"/>
          <p14:tracePt t="99136" x="893763" y="4351338"/>
          <p14:tracePt t="99154" x="879475" y="4365625"/>
          <p14:tracePt t="99173" x="871538" y="4371975"/>
          <p14:tracePt t="99203" x="857250" y="4379913"/>
          <p14:tracePt t="99210" x="850900" y="4386263"/>
          <p14:tracePt t="99221" x="842963" y="4394200"/>
          <p14:tracePt t="99238" x="828675" y="4408488"/>
          <p14:tracePt t="99254" x="785813" y="4451350"/>
          <p14:tracePt t="99271" x="779463" y="4486275"/>
          <p14:tracePt t="99288" x="765175" y="4508500"/>
          <p14:tracePt t="99305" x="757238" y="4522788"/>
          <p14:tracePt t="99322" x="757238" y="4529138"/>
          <p14:tracePt t="99340" x="757238" y="4537075"/>
          <p14:tracePt t="99356" x="750888" y="4551363"/>
          <p14:tracePt t="99391" x="750888" y="4557713"/>
          <p14:tracePt t="99408" x="742950" y="4565650"/>
          <p14:tracePt t="99426" x="736600" y="4565650"/>
          <p14:tracePt t="99470" x="736600" y="4572000"/>
          <p14:tracePt t="99477" x="728663" y="4572000"/>
          <p14:tracePt t="99491" x="728663" y="4579938"/>
          <p14:tracePt t="99497" x="728663" y="4586288"/>
          <p14:tracePt t="99510" x="722313" y="4586288"/>
          <p14:tracePt t="99528" x="714375" y="4594225"/>
          <p14:tracePt t="99546" x="714375" y="4600575"/>
          <p14:tracePt t="99591" x="714375" y="4608513"/>
          <p14:tracePt t="99816" x="736600" y="4608513"/>
          <p14:tracePt t="99837" x="742950" y="4608513"/>
          <p14:tracePt t="99907" x="750888" y="4608513"/>
          <p14:tracePt t="99921" x="757238" y="4608513"/>
          <p14:tracePt t="99926" x="765175" y="4608513"/>
          <p14:tracePt t="100517" x="771525" y="4608513"/>
          <p14:tracePt t="100521" x="771525" y="4600575"/>
          <p14:tracePt t="100530" x="785813" y="4600575"/>
          <p14:tracePt t="100538" x="793750" y="4586288"/>
          <p14:tracePt t="100556" x="808038" y="4572000"/>
          <p14:tracePt t="100573" x="836613" y="4494213"/>
          <p14:tracePt t="100592" x="850900" y="4429125"/>
          <p14:tracePt t="100610" x="857250" y="4379913"/>
          <p14:tracePt t="100625" x="879475" y="4279900"/>
          <p14:tracePt t="100642" x="893763" y="4165600"/>
          <p14:tracePt t="100661" x="908050" y="4057650"/>
          <p14:tracePt t="100677" x="908050" y="4008438"/>
          <p14:tracePt t="100703" x="908050" y="4000500"/>
          <p14:tracePt t="100730" x="908050" y="3986213"/>
          <p14:tracePt t="100739" x="908050" y="3971925"/>
          <p14:tracePt t="100755" x="908050" y="3957638"/>
          <p14:tracePt t="100772" x="908050" y="3951288"/>
          <p14:tracePt t="100780" x="908050" y="3943350"/>
          <p14:tracePt t="100936" x="922338" y="3943350"/>
          <p14:tracePt t="100942" x="950913" y="3951288"/>
          <p14:tracePt t="100953" x="965200" y="3957638"/>
          <p14:tracePt t="100967" x="1000125" y="3957638"/>
          <p14:tracePt t="100986" x="1079500" y="3957638"/>
          <p14:tracePt t="101004" x="1143000" y="3965575"/>
          <p14:tracePt t="101022" x="1157288" y="3979863"/>
          <p14:tracePt t="101117" x="1150938" y="3994150"/>
          <p14:tracePt t="101125" x="1143000" y="4000500"/>
          <p14:tracePt t="101133" x="1122363" y="4008438"/>
          <p14:tracePt t="101143" x="1114425" y="4014788"/>
          <p14:tracePt t="101158" x="1079500" y="4029075"/>
          <p14:tracePt t="101175" x="1065213" y="4037013"/>
          <p14:tracePt t="101190" x="1036638" y="4057650"/>
          <p14:tracePt t="101191" x="1028700" y="4065588"/>
          <p14:tracePt t="101209" x="1000125" y="4094163"/>
          <p14:tracePt t="101226" x="950913" y="4122738"/>
          <p14:tracePt t="101243" x="922338" y="4137025"/>
          <p14:tracePt t="101259" x="900113" y="4151313"/>
          <p14:tracePt t="101276" x="879475" y="4165600"/>
          <p14:tracePt t="101294" x="865188" y="4165600"/>
          <p14:tracePt t="101310" x="857250" y="4179888"/>
          <p14:tracePt t="101329" x="842963" y="4186238"/>
          <p14:tracePt t="101345" x="836613" y="4194175"/>
          <p14:tracePt t="101362" x="828675" y="4200525"/>
          <p14:tracePt t="101379" x="814388" y="4208463"/>
          <p14:tracePt t="101400" x="814388" y="4214813"/>
          <p14:tracePt t="101413" x="808038" y="4214813"/>
          <p14:tracePt t="101432" x="800100" y="4222750"/>
          <p14:tracePt t="101447" x="793750" y="4237038"/>
          <p14:tracePt t="101464" x="779463" y="4251325"/>
          <p14:tracePt t="101483" x="771525" y="4257675"/>
          <p14:tracePt t="101554" x="765175" y="4257675"/>
          <p14:tracePt t="101568" x="757238" y="4257675"/>
          <p14:tracePt t="101577" x="757238" y="4265613"/>
          <p14:tracePt t="101584" x="742950" y="4271963"/>
          <p14:tracePt t="101602" x="736600" y="4271963"/>
          <p14:tracePt t="101814" x="742950" y="4271963"/>
          <p14:tracePt t="101818" x="750888" y="4271963"/>
          <p14:tracePt t="101826" x="765175" y="4265613"/>
          <p14:tracePt t="101841" x="793750" y="4237038"/>
          <p14:tracePt t="101859" x="814388" y="4214813"/>
          <p14:tracePt t="101876" x="822325" y="4200525"/>
          <p14:tracePt t="101893" x="828675" y="4179888"/>
          <p14:tracePt t="101910" x="842963" y="4165600"/>
          <p14:tracePt t="101928" x="857250" y="4114800"/>
          <p14:tracePt t="101944" x="865188" y="4079875"/>
          <p14:tracePt t="101961" x="885825" y="4008438"/>
          <p14:tracePt t="101978" x="900113" y="3979863"/>
          <p14:tracePt t="101995" x="900113" y="3957638"/>
          <p14:tracePt t="102030" x="908050" y="3943350"/>
          <p14:tracePt t="102048" x="914400" y="3914775"/>
          <p14:tracePt t="102064" x="928688" y="3879850"/>
          <p14:tracePt t="102081" x="942975" y="3865563"/>
          <p14:tracePt t="102098" x="942975" y="3857625"/>
          <p14:tracePt t="102117" x="950913" y="3857625"/>
          <p14:tracePt t="102134" x="957263" y="3843338"/>
          <p14:tracePt t="102151" x="965200" y="3836988"/>
          <p14:tracePt t="102170" x="965200" y="3829050"/>
          <p14:tracePt t="102187" x="971550" y="3829050"/>
          <p14:tracePt t="102201" x="985838" y="3794125"/>
          <p14:tracePt t="102219" x="1000125" y="3771900"/>
          <p14:tracePt t="102236" x="1008063" y="3743325"/>
          <p14:tracePt t="102253" x="1014413" y="3722688"/>
          <p14:tracePt t="102270" x="1022350" y="3722688"/>
          <p14:tracePt t="102287" x="1028700" y="3722688"/>
          <p14:tracePt t="102311" x="1036638" y="3714750"/>
          <p14:tracePt t="102322" x="1036638" y="3708400"/>
          <p14:tracePt t="102338" x="1042988" y="3700463"/>
          <p14:tracePt t="102356" x="1057275" y="3665538"/>
          <p14:tracePt t="102375" x="1065213" y="3665538"/>
          <p14:tracePt t="102468" x="1065213" y="3657600"/>
          <p14:tracePt t="102489" x="1071563" y="3651250"/>
          <p14:tracePt t="102505" x="1071563" y="3643313"/>
          <p14:tracePt t="102560" x="1079500" y="3643313"/>
          <p14:tracePt t="102583" x="1085850" y="3643313"/>
          <p14:tracePt t="102626" x="1093788" y="3643313"/>
          <p14:tracePt t="102631" x="1093788" y="3636963"/>
          <p14:tracePt t="102647" x="1108075" y="3622675"/>
          <p14:tracePt t="102823" x="1114425" y="3614738"/>
          <p14:tracePt t="103133" x="1108075" y="3614738"/>
          <p14:tracePt t="103140" x="1100138" y="3614738"/>
          <p14:tracePt t="103148" x="1093788" y="3622675"/>
          <p14:tracePt t="103161" x="1079500" y="3651250"/>
          <p14:tracePt t="103178" x="1050925" y="3665538"/>
          <p14:tracePt t="103199" x="1028700" y="3686175"/>
          <p14:tracePt t="103215" x="1014413" y="3708400"/>
          <p14:tracePt t="103231" x="985838" y="3714750"/>
          <p14:tracePt t="103248" x="965200" y="3743325"/>
          <p14:tracePt t="103266" x="950913" y="3757613"/>
          <p14:tracePt t="103271" x="928688" y="3771900"/>
          <p14:tracePt t="103282" x="922338" y="3779838"/>
          <p14:tracePt t="103300" x="893763" y="3794125"/>
          <p14:tracePt t="103336" x="885825" y="3800475"/>
          <p14:tracePt t="103353" x="885825" y="3814763"/>
          <p14:tracePt t="103370" x="871538" y="3822700"/>
          <p14:tracePt t="103384" x="871538" y="3829050"/>
          <p14:tracePt t="103401" x="865188" y="3843338"/>
          <p14:tracePt t="103435" x="850900" y="3851275"/>
          <p14:tracePt t="103454" x="842963" y="3857625"/>
          <p14:tracePt t="103473" x="842963" y="3865563"/>
          <p14:tracePt t="103487" x="836613" y="3865563"/>
          <p14:tracePt t="103747" x="842963" y="3871913"/>
          <p14:tracePt t="103756" x="865188" y="3879850"/>
          <p14:tracePt t="103764" x="885825" y="3879850"/>
          <p14:tracePt t="103778" x="942975" y="3894138"/>
          <p14:tracePt t="103795" x="1050925" y="3900488"/>
          <p14:tracePt t="103812" x="1128713" y="3908425"/>
          <p14:tracePt t="103830" x="1150938" y="3914775"/>
          <p14:tracePt t="103846" x="1157288" y="3914775"/>
          <p14:tracePt t="103898" x="1165225" y="3914775"/>
          <p14:tracePt t="103913" x="1179513" y="3908425"/>
          <p14:tracePt t="103921" x="1185863" y="3908425"/>
          <p14:tracePt t="103937" x="1193800" y="3908425"/>
          <p14:tracePt t="103950" x="1208088" y="3908425"/>
          <p14:tracePt t="103967" x="1228725" y="3908425"/>
          <p14:tracePt t="103984" x="1257300" y="3908425"/>
          <p14:tracePt t="104000" x="1271588" y="3908425"/>
          <p14:tracePt t="104019" x="1279525" y="3908425"/>
          <p14:tracePt t="104123" x="1279525" y="3914775"/>
          <p14:tracePt t="104139" x="1271588" y="3914775"/>
          <p14:tracePt t="104144" x="1265238" y="3922713"/>
          <p14:tracePt t="104163" x="1250950" y="3929063"/>
          <p14:tracePt t="104172" x="1228725" y="3937000"/>
          <p14:tracePt t="104189" x="1193800" y="3971925"/>
          <p14:tracePt t="104207" x="1114425" y="4014788"/>
          <p14:tracePt t="104224" x="1079500" y="4029075"/>
          <p14:tracePt t="104241" x="1022350" y="4051300"/>
          <p14:tracePt t="104261" x="942975" y="4094163"/>
          <p14:tracePt t="104266" x="893763" y="4108450"/>
          <p14:tracePt t="104275" x="850900" y="4122738"/>
          <p14:tracePt t="104292" x="750888" y="4137025"/>
          <p14:tracePt t="104311" x="728663" y="4143375"/>
          <p14:tracePt t="104328" x="714375" y="4157663"/>
          <p14:tracePt t="104361" x="708025" y="4165600"/>
          <p14:tracePt t="104378" x="708025" y="4171950"/>
          <p14:tracePt t="104396" x="708025" y="4179888"/>
          <p14:tracePt t="104412" x="708025" y="4186238"/>
          <p14:tracePt t="104441" x="708025" y="4194175"/>
          <p14:tracePt t="104466" x="708025" y="4200525"/>
          <p14:tracePt t="104482" x="708025" y="4208463"/>
          <p14:tracePt t="104497" x="708025" y="4214813"/>
          <p14:tracePt t="104567" x="722313" y="4222750"/>
          <p14:tracePt t="104576" x="736600" y="4222750"/>
          <p14:tracePt t="104584" x="757238" y="4222750"/>
          <p14:tracePt t="104600" x="785813" y="4229100"/>
          <p14:tracePt t="104620" x="842963" y="4243388"/>
          <p14:tracePt t="104636" x="885825" y="4251325"/>
          <p14:tracePt t="104655" x="914400" y="4251325"/>
          <p14:tracePt t="104670" x="928688" y="4251325"/>
          <p14:tracePt t="104928" x="957263" y="4257675"/>
          <p14:tracePt t="104934" x="1008063" y="4257675"/>
          <p14:tracePt t="104943" x="1057275" y="4257675"/>
          <p14:tracePt t="104960" x="1114425" y="4265613"/>
          <p14:tracePt t="104978" x="1136650" y="4265613"/>
          <p14:tracePt t="105053" x="1143000" y="4265613"/>
          <p14:tracePt t="105059" x="1157288" y="4265613"/>
          <p14:tracePt t="105069" x="1165225" y="4265613"/>
          <p14:tracePt t="105083" x="1200150" y="4265613"/>
          <p14:tracePt t="105101" x="1236663" y="4286250"/>
          <p14:tracePt t="105115" x="1271588" y="4286250"/>
          <p14:tracePt t="105132" x="1293813" y="4286250"/>
          <p14:tracePt t="105232" x="1336675" y="4286250"/>
          <p14:tracePt t="105238" x="1400175" y="4286250"/>
          <p14:tracePt t="105252" x="1479550" y="4286250"/>
          <p14:tracePt t="105269" x="1600200" y="4286250"/>
          <p14:tracePt t="105286" x="1665288" y="4314825"/>
          <p14:tracePt t="105303" x="1671638" y="4314825"/>
          <p14:tracePt t="105321" x="1671638" y="4322763"/>
          <p14:tracePt t="105338" x="1622425" y="4322763"/>
          <p14:tracePt t="105356" x="1471613" y="4351338"/>
          <p14:tracePt t="105371" x="1357313" y="4365625"/>
          <p14:tracePt t="105389" x="1279525" y="4371975"/>
          <p14:tracePt t="105406" x="1228725" y="4429125"/>
          <p14:tracePt t="105423" x="1150938" y="4486275"/>
          <p14:tracePt t="105440" x="1071563" y="4522788"/>
          <p14:tracePt t="105458" x="922338" y="4586288"/>
          <p14:tracePt t="105474" x="828675" y="4608513"/>
          <p14:tracePt t="105492" x="722313" y="4629150"/>
          <p14:tracePt t="105508" x="614363" y="4643438"/>
          <p14:tracePt t="105526" x="557213" y="4643438"/>
          <p14:tracePt t="105543" x="514350" y="4637088"/>
          <p14:tracePt t="105560" x="508000" y="4629150"/>
          <p14:tracePt t="105630" x="514350" y="4629150"/>
          <p14:tracePt t="105639" x="536575" y="4629150"/>
          <p14:tracePt t="105648" x="550863" y="4629150"/>
          <p14:tracePt t="105665" x="565150" y="4629150"/>
          <p14:tracePt t="105680" x="585788" y="4629150"/>
          <p14:tracePt t="105700" x="608013" y="4629150"/>
          <p14:tracePt t="105715" x="622300" y="4629150"/>
          <p14:tracePt t="105732" x="657225" y="4629150"/>
          <p14:tracePt t="105749" x="693738" y="4637088"/>
          <p14:tracePt t="105766" x="757238" y="4643438"/>
          <p14:tracePt t="105770" x="779463" y="4643438"/>
          <p14:tracePt t="105783" x="800100" y="4651375"/>
          <p14:tracePt t="105801" x="828675" y="4657725"/>
          <p14:tracePt t="105818" x="836613" y="4657725"/>
          <p14:tracePt t="111268" x="828675" y="4665663"/>
          <p14:tracePt t="122147" x="814388" y="4665663"/>
          <p14:tracePt t="122164" x="800100" y="4665663"/>
          <p14:tracePt t="122181" x="793750" y="4665663"/>
          <p14:tracePt t="122188" x="785813" y="4665663"/>
          <p14:tracePt t="122200" x="779463" y="4665663"/>
          <p14:tracePt t="122218" x="771525" y="4665663"/>
          <p14:tracePt t="122236" x="765175" y="4665663"/>
          <p14:tracePt t="122285" x="757238" y="4665663"/>
          <p14:tracePt t="122295" x="742950" y="4665663"/>
          <p14:tracePt t="122305" x="736600" y="4672013"/>
          <p14:tracePt t="122330" x="728663" y="4672013"/>
          <p14:tracePt t="122352" x="722313" y="4672013"/>
          <p14:tracePt t="122439" x="714375" y="4672013"/>
          <p14:tracePt t="122449" x="708025" y="4672013"/>
          <p14:tracePt t="122459" x="700088" y="4672013"/>
          <p14:tracePt t="122495" x="693738" y="4672013"/>
          <p14:tracePt t="122513" x="685800" y="4672013"/>
          <p14:tracePt t="122777" x="679450" y="4672013"/>
          <p14:tracePt t="122808" x="679450" y="4679950"/>
          <p14:tracePt t="123259" x="671513" y="4679950"/>
          <p14:tracePt t="123267" x="665163" y="4686300"/>
          <p14:tracePt t="123275" x="657225" y="4700588"/>
          <p14:tracePt t="123296" x="642938" y="4708525"/>
          <p14:tracePt t="123299" x="636588" y="4708525"/>
          <p14:tracePt t="123314" x="614363" y="4708525"/>
          <p14:tracePt t="123331" x="608013" y="4722813"/>
          <p14:tracePt t="123349" x="593725" y="4722813"/>
          <p14:tracePt t="123368" x="579438" y="4729163"/>
          <p14:tracePt t="123385" x="571500" y="4729163"/>
          <p14:tracePt t="123446" x="565150" y="4729163"/>
          <p14:tracePt t="123462" x="557213" y="4729163"/>
          <p14:tracePt t="123471" x="550863" y="4729163"/>
          <p14:tracePt t="123479" x="542925" y="4729163"/>
          <p14:tracePt t="123492" x="536575" y="4729163"/>
          <p14:tracePt t="123547" x="528638" y="4729163"/>
          <p14:tracePt t="123563" x="522288" y="4729163"/>
          <p14:tracePt t="123572" x="508000" y="4729163"/>
          <p14:tracePt t="123579" x="500063" y="4722813"/>
          <p14:tracePt t="123589" x="500063" y="4714875"/>
          <p14:tracePt t="123608" x="485775" y="4714875"/>
          <p14:tracePt t="123624" x="479425" y="4714875"/>
          <p14:tracePt t="123699" x="479425" y="4708525"/>
          <p14:tracePt t="123705" x="471488" y="4708525"/>
          <p14:tracePt t="123728" x="465138" y="4700588"/>
          <p14:tracePt t="123735" x="457200" y="4700588"/>
          <p14:tracePt t="123817" x="457200" y="4694238"/>
          <p14:tracePt t="123971" x="457200" y="4686300"/>
          <p14:tracePt t="124032" x="465138" y="4679950"/>
          <p14:tracePt t="124051" x="471488" y="4679950"/>
          <p14:tracePt t="124065" x="479425" y="4679950"/>
          <p14:tracePt t="124075" x="485775" y="4679950"/>
          <p14:tracePt t="124087" x="522288" y="4679950"/>
          <p14:tracePt t="124105" x="536575" y="4665663"/>
          <p14:tracePt t="124122" x="565150" y="4665663"/>
          <p14:tracePt t="124137" x="585788" y="4665663"/>
          <p14:tracePt t="124154" x="593725" y="4665663"/>
          <p14:tracePt t="124173" x="622300" y="4665663"/>
          <p14:tracePt t="124189" x="628650" y="4665663"/>
          <p14:tracePt t="124205" x="642938" y="4665663"/>
          <p14:tracePt t="124283" x="650875" y="4665663"/>
          <p14:tracePt t="124290" x="657225" y="4665663"/>
          <p14:tracePt t="124307" x="665163" y="4665663"/>
          <p14:tracePt t="124337" x="671513" y="4665663"/>
          <p14:tracePt t="124546" x="679450" y="4665663"/>
          <p14:tracePt t="125426" x="679450" y="4672013"/>
          <p14:tracePt t="125462" x="685800" y="4672013"/>
          <p14:tracePt t="125665" x="685800" y="4679950"/>
          <p14:tracePt t="125672" x="693738" y="4679950"/>
          <p14:tracePt t="125932" x="685800" y="4679950"/>
          <p14:tracePt t="125954" x="679450" y="4679950"/>
          <p14:tracePt t="125976" x="671513" y="4679950"/>
          <p14:tracePt t="125993" x="665163" y="4686300"/>
          <p14:tracePt t="126009" x="650875" y="4686300"/>
          <p14:tracePt t="126025" x="636588" y="4686300"/>
          <p14:tracePt t="126040" x="622300" y="4686300"/>
          <p14:tracePt t="126046" x="608013" y="4686300"/>
          <p14:tracePt t="126056" x="593725" y="4686300"/>
          <p14:tracePt t="126073" x="585788" y="4686300"/>
          <p14:tracePt t="126090" x="579438" y="4686300"/>
          <p14:tracePt t="126108" x="565150" y="4686300"/>
          <p14:tracePt t="126126" x="550863" y="4686300"/>
          <p14:tracePt t="126159" x="528638" y="4686300"/>
          <p14:tracePt t="126176" x="514350" y="4686300"/>
          <p14:tracePt t="126194" x="508000" y="4679950"/>
          <p14:tracePt t="126211" x="500063" y="4679950"/>
          <p14:tracePt t="126275" x="493713" y="4672013"/>
          <p14:tracePt t="126283" x="485775" y="4672013"/>
          <p14:tracePt t="126291" x="479425" y="4672013"/>
          <p14:tracePt t="126300" x="471488" y="4672013"/>
          <p14:tracePt t="126318" x="457200" y="4672013"/>
          <p14:tracePt t="126331" x="457200" y="4665663"/>
          <p14:tracePt t="126348" x="450850" y="4665663"/>
          <p14:tracePt t="126377" x="442913" y="4665663"/>
          <p14:tracePt t="126391" x="436563" y="4665663"/>
          <p14:tracePt t="126402" x="428625" y="4665663"/>
          <p14:tracePt t="126418" x="422275" y="4665663"/>
          <p14:tracePt t="126899" x="422275" y="4657725"/>
          <p14:tracePt t="126962" x="428625" y="4657725"/>
          <p14:tracePt t="126977" x="436563" y="4657725"/>
          <p14:tracePt t="127017" x="436563" y="4651375"/>
          <p14:tracePt t="127025" x="442913" y="4651375"/>
          <p14:tracePt t="127039" x="450850" y="4651375"/>
          <p14:tracePt t="127051" x="457200" y="4651375"/>
          <p14:tracePt t="127072" x="465138" y="4651375"/>
          <p14:tracePt t="127089" x="471488" y="4651375"/>
          <p14:tracePt t="127102" x="471488" y="4643438"/>
          <p14:tracePt t="127121" x="485775" y="4643438"/>
          <p14:tracePt t="127160" x="493713" y="4643438"/>
          <p14:tracePt t="127318" x="485775" y="4643438"/>
          <p14:tracePt t="127328" x="479425" y="4643438"/>
          <p14:tracePt t="127353" x="471488" y="4643438"/>
          <p14:tracePt t="127362" x="465138" y="4643438"/>
          <p14:tracePt t="127369" x="457200" y="4643438"/>
          <p14:tracePt t="127383" x="450850" y="4643438"/>
          <p14:tracePt t="127393" x="442913" y="4643438"/>
          <p14:tracePt t="127410" x="436563" y="4643438"/>
          <p14:tracePt t="127532" x="442913" y="4643438"/>
          <p14:tracePt t="127539" x="450850" y="4643438"/>
          <p14:tracePt t="127550" x="465138" y="4643438"/>
          <p14:tracePt t="127566" x="493713" y="4643438"/>
          <p14:tracePt t="127583" x="528638" y="4643438"/>
          <p14:tracePt t="127599" x="550863" y="4651375"/>
          <p14:tracePt t="127616" x="571500" y="4651375"/>
          <p14:tracePt t="127634" x="593725" y="4665663"/>
          <p14:tracePt t="127722" x="600075" y="4665663"/>
          <p14:tracePt t="127729" x="614363" y="4665663"/>
          <p14:tracePt t="127744" x="622300" y="4672013"/>
          <p14:tracePt t="128026" x="642938" y="4672013"/>
          <p14:tracePt t="128031" x="657225" y="4672013"/>
          <p14:tracePt t="128049" x="665163" y="4672013"/>
          <p14:tracePt t="128063" x="693738" y="4657725"/>
          <p14:tracePt t="128080" x="722313" y="4622800"/>
          <p14:tracePt t="128097" x="771525" y="4551363"/>
          <p14:tracePt t="128113" x="785813" y="4429125"/>
          <p14:tracePt t="128130" x="800100" y="4357688"/>
          <p14:tracePt t="128148" x="814388" y="4308475"/>
          <p14:tracePt t="128168" x="814388" y="4271963"/>
          <p14:tracePt t="128184" x="822325" y="4237038"/>
          <p14:tracePt t="128200" x="828675" y="4229100"/>
          <p14:tracePt t="128233" x="836613" y="4222750"/>
          <p14:tracePt t="128270" x="842963" y="4222750"/>
          <p14:tracePt t="128284" x="850900" y="4214813"/>
          <p14:tracePt t="128302" x="865188" y="4208463"/>
          <p14:tracePt t="128319" x="879475" y="4194175"/>
          <p14:tracePt t="128321" x="893763" y="4186238"/>
          <p14:tracePt t="128335" x="908050" y="4171950"/>
          <p14:tracePt t="128353" x="914400" y="4165600"/>
          <p14:tracePt t="128463" x="922338" y="4165600"/>
          <p14:tracePt t="128494" x="928688" y="4165600"/>
          <p14:tracePt t="128501" x="942975" y="4165600"/>
          <p14:tracePt t="128510" x="985838" y="4165600"/>
          <p14:tracePt t="128524" x="1022350" y="4165600"/>
          <p14:tracePt t="128544" x="1050925" y="4171950"/>
          <p14:tracePt t="128559" x="1085850" y="4171950"/>
          <p14:tracePt t="128579" x="1114425" y="4171950"/>
          <p14:tracePt t="128594" x="1128713" y="4171950"/>
          <p14:tracePt t="128611" x="1136650" y="4171950"/>
          <p14:tracePt t="128645" x="1150938" y="4171950"/>
          <p14:tracePt t="128662" x="1150938" y="4179888"/>
          <p14:tracePt t="128680" x="1165225" y="4186238"/>
          <p14:tracePt t="128696" x="1171575" y="4186238"/>
          <p14:tracePt t="128713" x="1179513" y="4186238"/>
          <p14:tracePt t="128730" x="1185863" y="4186238"/>
          <p14:tracePt t="128807" x="1208088" y="4186238"/>
          <p14:tracePt t="128815" x="1222375" y="4186238"/>
          <p14:tracePt t="128823" x="1257300" y="4186238"/>
          <p14:tracePt t="128833" x="1293813" y="4186238"/>
          <p14:tracePt t="128850" x="1343025" y="4200525"/>
          <p14:tracePt t="128868" x="1400175" y="4208463"/>
          <p14:tracePt t="128884" x="1436688" y="4214813"/>
          <p14:tracePt t="128901" x="1471613" y="4222750"/>
          <p14:tracePt t="128918" x="1508125" y="4222750"/>
          <p14:tracePt t="128936" x="1543050" y="4229100"/>
          <p14:tracePt t="128952" x="1628775" y="4243388"/>
          <p14:tracePt t="128970" x="1657350" y="4243388"/>
          <p14:tracePt t="128987" x="1671638" y="4243388"/>
          <p14:tracePt t="129167" x="1671638" y="4251325"/>
          <p14:tracePt t="129339" x="1679575" y="4257675"/>
          <p14:tracePt t="129347" x="1693863" y="4257675"/>
          <p14:tracePt t="129355" x="1714500" y="4257675"/>
          <p14:tracePt t="129366" x="1736725" y="4257675"/>
          <p14:tracePt t="129381" x="1743075" y="4257675"/>
          <p14:tracePt t="129398" x="1751013" y="4257675"/>
          <p14:tracePt t="129743" x="1757363" y="4257675"/>
          <p14:tracePt t="129861" x="1757363" y="4265613"/>
          <p14:tracePt t="129865" x="1757363" y="4271963"/>
          <p14:tracePt t="129878" x="1757363" y="4286250"/>
          <p14:tracePt t="129899" x="1743075" y="4337050"/>
          <p14:tracePt t="129912" x="1743075" y="4371975"/>
          <p14:tracePt t="129930" x="1736725" y="4500563"/>
          <p14:tracePt t="129947" x="1736725" y="4579938"/>
          <p14:tracePt t="129964" x="1736725" y="4600575"/>
          <p14:tracePt t="129981" x="1736725" y="4614863"/>
          <p14:tracePt t="129998" x="1736725" y="4629150"/>
          <p14:tracePt t="130015" x="1728788" y="4679950"/>
          <p14:tracePt t="130034" x="1728788" y="4708525"/>
          <p14:tracePt t="130051" x="1728788" y="4743450"/>
          <p14:tracePt t="130067" x="1728788" y="4765675"/>
          <p14:tracePt t="130084" x="1722438" y="4786313"/>
          <p14:tracePt t="130102" x="1714500" y="4808538"/>
          <p14:tracePt t="130120" x="1714500" y="4829175"/>
          <p14:tracePt t="130137" x="1714500" y="4857750"/>
          <p14:tracePt t="130153" x="1714500" y="4886325"/>
          <p14:tracePt t="130169" x="1700213" y="4943475"/>
          <p14:tracePt t="130188" x="1693863" y="4994275"/>
          <p14:tracePt t="130205" x="1685925" y="5014913"/>
          <p14:tracePt t="130238" x="1679575" y="5022850"/>
          <p14:tracePt t="130283" x="1679575" y="5029200"/>
          <p14:tracePt t="130289" x="1679575" y="5037138"/>
          <p14:tracePt t="130313" x="1671638" y="5043488"/>
          <p14:tracePt t="130320" x="1665288" y="5051425"/>
          <p14:tracePt t="130328" x="1665288" y="5065713"/>
          <p14:tracePt t="130340" x="1657350" y="5065713"/>
          <p14:tracePt t="130358" x="1651000" y="5072063"/>
          <p14:tracePt t="130375" x="1636713" y="5080000"/>
          <p14:tracePt t="130393" x="1614488" y="5100638"/>
          <p14:tracePt t="130409" x="1600200" y="5108575"/>
          <p14:tracePt t="130426" x="1571625" y="5108575"/>
          <p14:tracePt t="130443" x="1508125" y="5122863"/>
          <p14:tracePt t="130460" x="1465263" y="5137150"/>
          <p14:tracePt t="130478" x="1428750" y="5137150"/>
          <p14:tracePt t="130495" x="1385888" y="5137150"/>
          <p14:tracePt t="130514" x="1343025" y="5137150"/>
          <p14:tracePt t="130530" x="1308100" y="5137150"/>
          <p14:tracePt t="130547" x="1271588" y="5137150"/>
          <p14:tracePt t="130564" x="1222375" y="5137150"/>
          <p14:tracePt t="130580" x="1171575" y="5137150"/>
          <p14:tracePt t="130598" x="1128713" y="5143500"/>
          <p14:tracePt t="130616" x="1065213" y="5143500"/>
          <p14:tracePt t="130632" x="1022350" y="5165725"/>
          <p14:tracePt t="130651" x="985838" y="5157788"/>
          <p14:tracePt t="130666" x="971550" y="5157788"/>
          <p14:tracePt t="130683" x="908050" y="5151438"/>
          <p14:tracePt t="130702" x="800100" y="5129213"/>
          <p14:tracePt t="130719" x="750888" y="5129213"/>
          <p14:tracePt t="130736" x="693738" y="5129213"/>
          <p14:tracePt t="130754" x="657225" y="5122863"/>
          <p14:tracePt t="130771" x="636588" y="5122863"/>
          <p14:tracePt t="130787" x="614363" y="5122863"/>
          <p14:tracePt t="130803" x="593725" y="5114925"/>
          <p14:tracePt t="130820" x="579438" y="5114925"/>
          <p14:tracePt t="130838" x="565150" y="5114925"/>
          <p14:tracePt t="130855" x="557213" y="5114925"/>
          <p14:tracePt t="130872" x="550863" y="5108575"/>
          <p14:tracePt t="130889" x="542925" y="5100638"/>
          <p14:tracePt t="130907" x="528638" y="5100638"/>
          <p14:tracePt t="130924" x="508000" y="5094288"/>
          <p14:tracePt t="130940" x="479425" y="5094288"/>
          <p14:tracePt t="130958" x="465138" y="5094288"/>
          <p14:tracePt t="130975" x="457200" y="5080000"/>
          <p14:tracePt t="131070" x="457200" y="5072063"/>
          <p14:tracePt t="131078" x="457200" y="5065713"/>
          <p14:tracePt t="131087" x="457200" y="5057775"/>
          <p14:tracePt t="131101" x="457200" y="5051425"/>
          <p14:tracePt t="131117" x="465138" y="5043488"/>
          <p14:tracePt t="131129" x="471488" y="5037138"/>
          <p14:tracePt t="131148" x="514350" y="5014913"/>
          <p14:tracePt t="131164" x="522288" y="5008563"/>
          <p14:tracePt t="131180" x="536575" y="5008563"/>
          <p14:tracePt t="131198" x="550863" y="5000625"/>
          <p14:tracePt t="131215" x="585788" y="4986338"/>
          <p14:tracePt t="131232" x="622300" y="4972050"/>
          <p14:tracePt t="131249" x="671513" y="4922838"/>
          <p14:tracePt t="131268" x="708025" y="4894263"/>
          <p14:tracePt t="131275" x="728663" y="4886325"/>
          <p14:tracePt t="131285" x="742950" y="4879975"/>
          <p14:tracePt t="131302" x="757238" y="4879975"/>
          <p14:tracePt t="131323" x="765175" y="4879975"/>
          <p14:tracePt t="131345" x="771525" y="4879975"/>
          <p14:tracePt t="131354" x="779463" y="4865688"/>
          <p14:tracePt t="131371" x="785813" y="4857750"/>
          <p14:tracePt t="131387" x="822325" y="4837113"/>
          <p14:tracePt t="131403" x="857250" y="4814888"/>
          <p14:tracePt t="131405" x="865188" y="4808538"/>
          <p14:tracePt t="131422" x="879475" y="4808538"/>
          <p14:tracePt t="131489" x="885825" y="4808538"/>
          <p14:tracePt t="131512" x="893763" y="4808538"/>
          <p14:tracePt t="131534" x="900113" y="4800600"/>
          <p14:tracePt t="131542" x="900113" y="4794250"/>
          <p14:tracePt t="131549" x="908050" y="4794250"/>
          <p14:tracePt t="131559" x="908050" y="4786313"/>
          <p14:tracePt t="131577" x="914400" y="4786313"/>
          <p14:tracePt t="131660" x="922338" y="4786313"/>
          <p14:tracePt t="131670" x="922338" y="4779963"/>
          <p14:tracePt t="131680" x="928688" y="4765675"/>
          <p14:tracePt t="131697" x="936625" y="4765675"/>
          <p14:tracePt t="131713" x="950913" y="4757738"/>
          <p14:tracePt t="131729" x="950913" y="4751388"/>
          <p14:tracePt t="131747" x="957263" y="4751388"/>
          <p14:tracePt t="131834" x="971550" y="4751388"/>
          <p14:tracePt t="131838" x="979488" y="4751388"/>
          <p14:tracePt t="131851" x="1000125" y="4751388"/>
          <p14:tracePt t="131867" x="1028700" y="4743450"/>
          <p14:tracePt t="131884" x="1042988" y="4737100"/>
          <p14:tracePt t="131900" x="1057275" y="4737100"/>
          <p14:tracePt t="131917" x="1071563" y="4737100"/>
          <p14:tracePt t="131935" x="1093788" y="4743450"/>
          <p14:tracePt t="131951" x="1114425" y="4751388"/>
          <p14:tracePt t="131969" x="1128713" y="4751388"/>
          <p14:tracePt t="131986" x="1150938" y="4751388"/>
          <p14:tracePt t="132003" x="1165225" y="4751388"/>
          <p14:tracePt t="132020" x="1179513" y="4765675"/>
          <p14:tracePt t="132039" x="1208088" y="4779963"/>
          <p14:tracePt t="132055" x="1214438" y="4779963"/>
          <p14:tracePt t="132071" x="1222375" y="4779963"/>
          <p14:tracePt t="132092" x="1222375" y="4786313"/>
          <p14:tracePt t="132106" x="1228725" y="4786313"/>
          <p14:tracePt t="132163" x="1236663" y="4786313"/>
          <p14:tracePt t="132179" x="1243013" y="4794250"/>
          <p14:tracePt t="132187" x="1250950" y="4794250"/>
          <p14:tracePt t="132236" x="1257300" y="4794250"/>
          <p14:tracePt t="132333" x="1265238" y="4779963"/>
          <p14:tracePt t="132348" x="1265238" y="4765675"/>
          <p14:tracePt t="132354" x="1265238" y="4757738"/>
          <p14:tracePt t="132362" x="1265238" y="4743450"/>
          <p14:tracePt t="132382" x="1279525" y="4729163"/>
          <p14:tracePt t="132554" x="1279525" y="4722813"/>
          <p14:tracePt t="132602" x="1271588" y="4722813"/>
          <p14:tracePt t="132617" x="1265238" y="4722813"/>
          <p14:tracePt t="132633" x="1257300" y="4722813"/>
          <p14:tracePt t="132650" x="1250950" y="4722813"/>
          <p14:tracePt t="132658" x="1243013" y="4714875"/>
          <p14:tracePt t="132671" x="1236663" y="4708525"/>
          <p14:tracePt t="132688" x="1214438" y="4708525"/>
          <p14:tracePt t="132706" x="1208088" y="4708525"/>
          <p14:tracePt t="132723" x="1185863" y="4708525"/>
          <p14:tracePt t="132740" x="1150938" y="4708525"/>
          <p14:tracePt t="132757" x="1085850" y="4714875"/>
          <p14:tracePt t="132776" x="1071563" y="4714875"/>
          <p14:tracePt t="132791" x="1050925" y="4722813"/>
          <p14:tracePt t="132809" x="1022350" y="4722813"/>
          <p14:tracePt t="132826" x="985838" y="4729163"/>
          <p14:tracePt t="132842" x="922338" y="4743450"/>
          <p14:tracePt t="132861" x="857250" y="4772025"/>
          <p14:tracePt t="132879" x="822325" y="4794250"/>
          <p14:tracePt t="132896" x="785813" y="4808538"/>
          <p14:tracePt t="132912" x="771525" y="4822825"/>
          <p14:tracePt t="132928" x="757238" y="4822825"/>
          <p14:tracePt t="132946" x="728663" y="4829175"/>
          <p14:tracePt t="132963" x="700088" y="4829175"/>
          <p14:tracePt t="132980" x="685800" y="4829175"/>
          <p14:tracePt t="132998" x="650875" y="4829175"/>
          <p14:tracePt t="133014" x="636588" y="4829175"/>
          <p14:tracePt t="133033" x="600075" y="4822825"/>
          <p14:tracePt t="133049" x="557213" y="4822825"/>
          <p14:tracePt t="133065" x="528638" y="4822825"/>
          <p14:tracePt t="133083" x="485775" y="4814888"/>
          <p14:tracePt t="133100" x="450850" y="4794250"/>
          <p14:tracePt t="133117" x="436563" y="4794250"/>
          <p14:tracePt t="133194" x="436563" y="4786313"/>
          <p14:tracePt t="133219" x="436563" y="4779963"/>
          <p14:tracePt t="133234" x="442913" y="4779963"/>
          <p14:tracePt t="133243" x="442913" y="4772025"/>
          <p14:tracePt t="133257" x="450850" y="4772025"/>
          <p14:tracePt t="133273" x="457200" y="4765675"/>
          <p14:tracePt t="133289" x="471488" y="4765675"/>
          <p14:tracePt t="133306" x="493713" y="4765675"/>
          <p14:tracePt t="133322" x="522288" y="4765675"/>
          <p14:tracePt t="133340" x="542925" y="4765675"/>
          <p14:tracePt t="133357" x="571500" y="4765675"/>
          <p14:tracePt t="133374" x="593725" y="4765675"/>
          <p14:tracePt t="133391" x="622300" y="4765675"/>
          <p14:tracePt t="133408" x="665163" y="4765675"/>
          <p14:tracePt t="133443" x="679450" y="4765675"/>
          <p14:tracePt t="133460" x="685800" y="4765675"/>
          <p14:tracePt t="133485" x="693738" y="4765675"/>
          <p14:tracePt t="133603" x="693738" y="4757738"/>
          <p14:tracePt t="133610" x="693738" y="4751388"/>
          <p14:tracePt t="133617" x="700088" y="4729163"/>
          <p14:tracePt t="133631" x="700088" y="4700588"/>
          <p14:tracePt t="133648" x="708025" y="4665663"/>
          <p14:tracePt t="133666" x="722313" y="4643438"/>
          <p14:tracePt t="133683" x="722313" y="4622800"/>
          <p14:tracePt t="133700" x="736600" y="4594225"/>
          <p14:tracePt t="133717" x="742950" y="4572000"/>
          <p14:tracePt t="133733" x="742950" y="4557713"/>
          <p14:tracePt t="133751" x="757238" y="4551363"/>
          <p14:tracePt t="133768" x="765175" y="4537075"/>
          <p14:tracePt t="133785" x="765175" y="4529138"/>
          <p14:tracePt t="133804" x="771525" y="4522788"/>
          <p14:tracePt t="133821" x="785813" y="4508500"/>
          <p14:tracePt t="133836" x="808038" y="4494213"/>
          <p14:tracePt t="133854" x="822325" y="4479925"/>
          <p14:tracePt t="133871" x="836613" y="4465638"/>
          <p14:tracePt t="133890" x="857250" y="4437063"/>
          <p14:tracePt t="133905" x="879475" y="4414838"/>
          <p14:tracePt t="133940" x="885825" y="4408488"/>
          <p14:tracePt t="133957" x="893763" y="4408488"/>
          <p14:tracePt t="133974" x="900113" y="4400550"/>
          <p14:tracePt t="133992" x="922338" y="4379913"/>
          <p14:tracePt t="134008" x="942975" y="4365625"/>
          <p14:tracePt t="134027" x="950913" y="4351338"/>
          <p14:tracePt t="134042" x="957263" y="4351338"/>
          <p14:tracePt t="134059" x="965200" y="4351338"/>
          <p14:tracePt t="134143" x="965200" y="4343400"/>
          <p14:tracePt t="134152" x="971550" y="4343400"/>
          <p14:tracePt t="134173" x="979488" y="4343400"/>
          <p14:tracePt t="134189" x="985838" y="4343400"/>
          <p14:tracePt t="134200" x="993775" y="4343400"/>
          <p14:tracePt t="134214" x="1000125" y="4343400"/>
          <p14:tracePt t="134231" x="1022350" y="4343400"/>
          <p14:tracePt t="134252" x="1042988" y="4343400"/>
          <p14:tracePt t="134267" x="1057275" y="4343400"/>
          <p14:tracePt t="134274" x="1071563" y="4329113"/>
          <p14:tracePt t="134289" x="1085850" y="4322763"/>
          <p14:tracePt t="134299" x="1108075" y="4322763"/>
          <p14:tracePt t="134317" x="1143000" y="4308475"/>
          <p14:tracePt t="134334" x="1179513" y="4286250"/>
          <p14:tracePt t="134351" x="1208088" y="4271963"/>
          <p14:tracePt t="134368" x="1243013" y="4265613"/>
          <p14:tracePt t="134385" x="1279525" y="4265613"/>
          <p14:tracePt t="134402" x="1314450" y="4257675"/>
          <p14:tracePt t="134420" x="1336675" y="4257675"/>
          <p14:tracePt t="134438" x="1343025" y="4257675"/>
          <p14:tracePt t="134455" x="1357313" y="4257675"/>
          <p14:tracePt t="134471" x="1365250" y="4257675"/>
          <p14:tracePt t="134488" x="1385888" y="4257675"/>
          <p14:tracePt t="134505" x="1400175" y="4257675"/>
          <p14:tracePt t="134522" x="1414463" y="4257675"/>
          <p14:tracePt t="134539" x="1422400" y="4257675"/>
          <p14:tracePt t="134593" x="1428750" y="4257675"/>
          <p14:tracePt t="134617" x="1436688" y="4257675"/>
          <p14:tracePt t="134633" x="1443038" y="4257675"/>
          <p14:tracePt t="134642" x="1450975" y="4257675"/>
          <p14:tracePt t="134649" x="1457325" y="4257675"/>
          <p14:tracePt t="134670" x="1465263" y="4257675"/>
          <p14:tracePt t="134676" x="1471613" y="4271963"/>
          <p14:tracePt t="134694" x="1493838" y="4271963"/>
          <p14:tracePt t="134710" x="1500188" y="4271963"/>
          <p14:tracePt t="134728" x="1514475" y="4271963"/>
          <p14:tracePt t="134763" x="1522413" y="4271963"/>
          <p14:tracePt t="134779" x="1528763" y="4271963"/>
          <p14:tracePt t="134828" x="1536700" y="4279900"/>
          <p14:tracePt t="134846" x="1543050" y="4279900"/>
          <p14:tracePt t="134851" x="1543050" y="4286250"/>
          <p14:tracePt t="134865" x="1557338" y="4286250"/>
          <p14:tracePt t="134882" x="1565275" y="4286250"/>
          <p14:tracePt t="134907" x="1571625" y="4294188"/>
          <p14:tracePt t="134984" x="1579563" y="4294188"/>
          <p14:tracePt t="135007" x="1585913" y="4300538"/>
          <p14:tracePt t="135034" x="1593850" y="4300538"/>
          <p14:tracePt t="135049" x="1600200" y="4300538"/>
          <p14:tracePt t="135057" x="1608138" y="4300538"/>
          <p14:tracePt t="135140" x="1614488" y="4300538"/>
          <p14:tracePt t="135211" x="1622425" y="4300538"/>
          <p14:tracePt t="135651" x="1608138" y="4300538"/>
          <p14:tracePt t="135659" x="1593850" y="4300538"/>
          <p14:tracePt t="135673" x="1550988" y="4300538"/>
          <p14:tracePt t="135688" x="1514475" y="4300538"/>
          <p14:tracePt t="135705" x="1450975" y="4294188"/>
          <p14:tracePt t="135722" x="1414463" y="4286250"/>
          <p14:tracePt t="135740" x="1393825" y="4279900"/>
          <p14:tracePt t="135757" x="1379538" y="4279900"/>
          <p14:tracePt t="135774" x="1350963" y="4279900"/>
          <p14:tracePt t="135780" x="1336675" y="4279900"/>
          <p14:tracePt t="135790" x="1322388" y="4279900"/>
          <p14:tracePt t="135807" x="1279525" y="4279900"/>
          <p14:tracePt t="135824" x="1222375" y="4279900"/>
          <p14:tracePt t="135842" x="1122363" y="4279900"/>
          <p14:tracePt t="135860" x="1079500" y="4271963"/>
          <p14:tracePt t="135876" x="1042988" y="4271963"/>
          <p14:tracePt t="135894" x="1028700" y="4271963"/>
          <p14:tracePt t="135910" x="1014413" y="4271963"/>
          <p14:tracePt t="135927" x="1008063" y="4279900"/>
          <p14:tracePt t="135944" x="1000125" y="4279900"/>
          <p14:tracePt t="136023" x="993775" y="4279900"/>
          <p14:tracePt t="136048" x="985838" y="4279900"/>
          <p14:tracePt t="136086" x="985838" y="4286250"/>
          <p14:tracePt t="136150" x="979488" y="4294188"/>
          <p14:tracePt t="136165" x="979488" y="4300538"/>
          <p14:tracePt t="136173" x="971550" y="4300538"/>
          <p14:tracePt t="136192" x="971550" y="4308475"/>
          <p14:tracePt t="136247" x="965200" y="4308475"/>
          <p14:tracePt t="136258" x="965200" y="4314825"/>
          <p14:tracePt t="137781" x="957263" y="4314825"/>
          <p14:tracePt t="138104" x="957263" y="4322763"/>
          <p14:tracePt t="138180" x="957263" y="4329113"/>
          <p14:tracePt t="138327" x="957263" y="4337050"/>
          <p14:tracePt t="138508" x="957263" y="4343400"/>
          <p14:tracePt t="138624" x="950913" y="4343400"/>
          <p14:tracePt t="138830" x="950913" y="4351338"/>
          <p14:tracePt t="138894" x="942975" y="4351338"/>
          <p14:tracePt t="139673" x="950913" y="4351338"/>
          <p14:tracePt t="139711" x="957263" y="4343400"/>
          <p14:tracePt t="139718" x="965200" y="4343400"/>
          <p14:tracePt t="139740" x="971550" y="4343400"/>
          <p14:tracePt t="139756" x="979488" y="4343400"/>
          <p14:tracePt t="139781" x="985838" y="4337050"/>
          <p14:tracePt t="139789" x="993775" y="4337050"/>
          <p14:tracePt t="139803" x="1000125" y="4337050"/>
          <p14:tracePt t="139817" x="1008063" y="4337050"/>
          <p14:tracePt t="139836" x="1028700" y="4337050"/>
          <p14:tracePt t="139852" x="1050925" y="4329113"/>
          <p14:tracePt t="139869" x="1057275" y="4329113"/>
          <p14:tracePt t="139886" x="1065213" y="4322763"/>
          <p14:tracePt t="139904" x="1079500" y="4322763"/>
          <p14:tracePt t="139921" x="1100138" y="4314825"/>
          <p14:tracePt t="139937" x="1114425" y="4314825"/>
          <p14:tracePt t="139955" x="1128713" y="4314825"/>
          <p14:tracePt t="139972" x="1150938" y="4314825"/>
          <p14:tracePt t="139989" x="1171575" y="4314825"/>
          <p14:tracePt t="140007" x="1200150" y="4314825"/>
          <p14:tracePt t="140023" x="1214438" y="4314825"/>
          <p14:tracePt t="140041" x="1243013" y="4314825"/>
          <p14:tracePt t="140059" x="1250950" y="4314825"/>
          <p14:tracePt t="140075" x="1271588" y="4314825"/>
          <p14:tracePt t="140109" x="1300163" y="4314825"/>
          <p14:tracePt t="140126" x="1322388" y="4322763"/>
          <p14:tracePt t="140144" x="1357313" y="4322763"/>
          <p14:tracePt t="140160" x="1371600" y="4322763"/>
          <p14:tracePt t="140178" x="1408113" y="4322763"/>
          <p14:tracePt t="140194" x="1414463" y="4322763"/>
          <p14:tracePt t="140212" x="1422400" y="4322763"/>
          <p14:tracePt t="140399" x="1422400" y="4329113"/>
          <p14:tracePt t="140423" x="1408113" y="4329113"/>
          <p14:tracePt t="140430" x="1393825" y="4337050"/>
          <p14:tracePt t="140439" x="1385888" y="4337050"/>
          <p14:tracePt t="140453" x="1350963" y="4343400"/>
          <p14:tracePt t="140470" x="1308100" y="4343400"/>
          <p14:tracePt t="140487" x="1243013" y="4343400"/>
          <p14:tracePt t="140505" x="1185863" y="4343400"/>
          <p14:tracePt t="140522" x="1085850" y="4357688"/>
          <p14:tracePt t="140539" x="1057275" y="4365625"/>
          <p14:tracePt t="140557" x="1014413" y="4379913"/>
          <p14:tracePt t="140573" x="993775" y="4379913"/>
          <p14:tracePt t="140589" x="965200" y="4379913"/>
          <p14:tracePt t="140606" x="957263" y="4379913"/>
          <p14:tracePt t="140624" x="942975" y="4379913"/>
          <p14:tracePt t="140640" x="936625" y="4379913"/>
          <p14:tracePt t="140670" x="928688" y="4379913"/>
          <p14:tracePt t="140679" x="922338" y="4379913"/>
          <p14:tracePt t="140691" x="914400" y="4379913"/>
          <p14:tracePt t="140711" x="885825" y="4379913"/>
          <p14:tracePt t="140726" x="865188" y="4386263"/>
          <p14:tracePt t="140745" x="850900" y="4394200"/>
          <p14:tracePt t="140762" x="842963" y="4394200"/>
          <p14:tracePt t="140842" x="842963" y="4400550"/>
          <p14:tracePt t="140858" x="842963" y="4408488"/>
          <p14:tracePt t="140867" x="836613" y="4422775"/>
          <p14:tracePt t="140880" x="836613" y="4437063"/>
          <p14:tracePt t="140897" x="836613" y="4514850"/>
          <p14:tracePt t="140914" x="836613" y="4529138"/>
          <p14:tracePt t="140961" x="836613" y="4537075"/>
          <p14:tracePt t="140991" x="828675" y="4551363"/>
          <p14:tracePt t="140998" x="828675" y="4565650"/>
          <p14:tracePt t="141005" x="814388" y="4586288"/>
          <p14:tracePt t="141017" x="814388" y="4600575"/>
          <p14:tracePt t="141034" x="800100" y="4622800"/>
          <p14:tracePt t="141051" x="785813" y="4629150"/>
          <p14:tracePt t="141071" x="765175" y="4637088"/>
          <p14:tracePt t="141086" x="742950" y="4637088"/>
          <p14:tracePt t="141104" x="700088" y="4637088"/>
          <p14:tracePt t="141122" x="657225" y="4637088"/>
          <p14:tracePt t="141137" x="600075" y="4637088"/>
          <p14:tracePt t="141156" x="585788" y="4637088"/>
          <p14:tracePt t="141173" x="571500" y="4629150"/>
          <p14:tracePt t="141190" x="550863" y="4629150"/>
          <p14:tracePt t="141223" x="536575" y="4614863"/>
          <p14:tracePt t="141240" x="528638" y="4614863"/>
          <p14:tracePt t="141392" x="536575" y="4614863"/>
          <p14:tracePt t="141397" x="542925" y="4614863"/>
          <p14:tracePt t="141413" x="557213" y="4614863"/>
          <p14:tracePt t="141430" x="579438" y="4614863"/>
          <p14:tracePt t="141447" x="614363" y="4608513"/>
          <p14:tracePt t="141464" x="665163" y="4608513"/>
          <p14:tracePt t="141480" x="679450" y="4594225"/>
          <p14:tracePt t="141497" x="714375" y="4572000"/>
          <p14:tracePt t="141514" x="742950" y="4557713"/>
          <p14:tracePt t="141531" x="765175" y="4551363"/>
          <p14:tracePt t="141548" x="793750" y="4514850"/>
          <p14:tracePt t="141566" x="808038" y="4471988"/>
          <p14:tracePt t="141584" x="850900" y="4400550"/>
          <p14:tracePt t="141602" x="865188" y="4386263"/>
          <p14:tracePt t="141619" x="865188" y="4379913"/>
          <p14:tracePt t="141634" x="871538" y="4379913"/>
          <p14:tracePt t="141651" x="879475" y="4371975"/>
          <p14:tracePt t="141742" x="885825" y="4371975"/>
          <p14:tracePt t="141751" x="885825" y="4365625"/>
          <p14:tracePt t="141759" x="893763" y="4365625"/>
          <p14:tracePt t="141773" x="908050" y="4365625"/>
          <p14:tracePt t="141807" x="922338" y="4365625"/>
          <p14:tracePt t="141823" x="936625" y="4365625"/>
          <p14:tracePt t="141840" x="971550" y="4365625"/>
          <p14:tracePt t="141857" x="1065213" y="4365625"/>
          <p14:tracePt t="141874" x="1128713" y="4365625"/>
          <p14:tracePt t="141891" x="1228725" y="4365625"/>
          <p14:tracePt t="141909" x="1293813" y="4371975"/>
          <p14:tracePt t="141926" x="1371600" y="4371975"/>
          <p14:tracePt t="141942" x="1400175" y="4371975"/>
          <p14:tracePt t="141960" x="1422400" y="4371975"/>
          <p14:tracePt t="141977" x="1428750" y="4371975"/>
          <p14:tracePt t="141995" x="1443038" y="4371975"/>
          <p14:tracePt t="142014" x="1457325" y="4365625"/>
          <p14:tracePt t="142029" x="1471613" y="4365625"/>
          <p14:tracePt t="142045" x="1514475" y="4286250"/>
          <p14:tracePt t="142063" x="1528763" y="4271963"/>
          <p14:tracePt t="142205" x="1522413" y="4271963"/>
          <p14:tracePt t="142213" x="1514475" y="4271963"/>
          <p14:tracePt t="142220" x="1493838" y="4271963"/>
          <p14:tracePt t="142235" x="1450975" y="4271963"/>
          <p14:tracePt t="142252" x="1385888" y="4265613"/>
          <p14:tracePt t="142268" x="1343025" y="4265613"/>
          <p14:tracePt t="142271" x="1308100" y="4265613"/>
          <p14:tracePt t="142286" x="1279525" y="4265613"/>
          <p14:tracePt t="142302" x="1208088" y="4265613"/>
          <p14:tracePt t="142320" x="1165225" y="4271963"/>
          <p14:tracePt t="142337" x="1136650" y="4271963"/>
          <p14:tracePt t="142354" x="1128713" y="4271963"/>
          <p14:tracePt t="142371" x="1108075" y="4279900"/>
          <p14:tracePt t="142389" x="1100138" y="4279900"/>
          <p14:tracePt t="142405" x="1100138" y="4286250"/>
          <p14:tracePt t="142440" x="1093788" y="4286250"/>
          <p14:tracePt t="142498" x="1093788" y="4294188"/>
          <p14:tracePt t="142509" x="1085850" y="4294188"/>
          <p14:tracePt t="142516" x="1079500" y="4294188"/>
          <p14:tracePt t="142533" x="1079500" y="4300538"/>
          <p14:tracePt t="142544" x="1079500" y="4314825"/>
          <p14:tracePt t="142577" x="1079500" y="4322763"/>
          <p14:tracePt t="142594" x="1071563" y="4322763"/>
          <p14:tracePt t="142611" x="1071563" y="4329113"/>
          <p14:tracePt t="142628" x="1057275" y="4337050"/>
          <p14:tracePt t="142645" x="1036638" y="4379913"/>
          <p14:tracePt t="142662" x="1022350" y="4400550"/>
          <p14:tracePt t="142680" x="1008063" y="4414838"/>
          <p14:tracePt t="142698" x="993775" y="4422775"/>
          <p14:tracePt t="142715" x="979488" y="4443413"/>
          <p14:tracePt t="142718" x="965200" y="4451350"/>
          <p14:tracePt t="142732" x="950913" y="4471988"/>
          <p14:tracePt t="142748" x="936625" y="4494213"/>
          <p14:tracePt t="142766" x="914400" y="4522788"/>
          <p14:tracePt t="142782" x="893763" y="4529138"/>
          <p14:tracePt t="142802" x="865188" y="4557713"/>
          <p14:tracePt t="142816" x="857250" y="4565650"/>
          <p14:tracePt t="142833" x="842963" y="4572000"/>
          <p14:tracePt t="142852" x="822325" y="4572000"/>
          <p14:tracePt t="142868" x="808038" y="4572000"/>
          <p14:tracePt t="142889" x="771525" y="4579938"/>
          <p14:tracePt t="142904" x="757238" y="4586288"/>
          <p14:tracePt t="142921" x="750888" y="4586288"/>
          <p14:tracePt t="142938" x="728663" y="4586288"/>
          <p14:tracePt t="142954" x="722313" y="4586288"/>
          <p14:tracePt t="142971" x="700088" y="4586288"/>
          <p14:tracePt t="142988" x="685800" y="4586288"/>
          <p14:tracePt t="143006" x="665163" y="4586288"/>
          <p14:tracePt t="143023" x="642938" y="4586288"/>
          <p14:tracePt t="143039" x="614363" y="4586288"/>
          <p14:tracePt t="143057" x="585788" y="4600575"/>
          <p14:tracePt t="143075" x="550863" y="4614863"/>
          <p14:tracePt t="143108" x="542925" y="4614863"/>
          <p14:tracePt t="143272" x="542925" y="4622800"/>
          <p14:tracePt t="143282" x="550863" y="4622800"/>
          <p14:tracePt t="143295" x="557213" y="4622800"/>
          <p14:tracePt t="143302" x="565150" y="4622800"/>
          <p14:tracePt t="143316" x="571500" y="4622800"/>
          <p14:tracePt t="143337" x="579438" y="4622800"/>
          <p14:tracePt t="143368" x="593725" y="4622800"/>
          <p14:tracePt t="143373" x="600075" y="4622800"/>
          <p14:tracePt t="143383" x="608013" y="4614863"/>
          <p14:tracePt t="143399" x="642938" y="4600575"/>
          <p14:tracePt t="143416" x="665163" y="4594225"/>
          <p14:tracePt t="143434" x="679450" y="4579938"/>
          <p14:tracePt t="143450" x="708025" y="4572000"/>
          <p14:tracePt t="143470" x="722313" y="4551363"/>
          <p14:tracePt t="143485" x="736600" y="4529138"/>
          <p14:tracePt t="143502" x="750888" y="4500563"/>
          <p14:tracePt t="143520" x="771525" y="4471988"/>
          <p14:tracePt t="143536" x="785813" y="4451350"/>
          <p14:tracePt t="143553" x="793750" y="4451350"/>
          <p14:tracePt t="143571" x="808038" y="4443413"/>
          <p14:tracePt t="143593" x="842963" y="4408488"/>
          <p14:tracePt t="143606" x="857250" y="4386263"/>
          <p14:tracePt t="143622" x="871538" y="4379913"/>
          <p14:tracePt t="143641" x="871538" y="4371975"/>
          <p14:tracePt t="143666" x="879475" y="4371975"/>
          <p14:tracePt t="143675" x="885825" y="4371975"/>
          <p14:tracePt t="143692" x="908050" y="4371975"/>
          <p14:tracePt t="143707" x="942975" y="4357688"/>
          <p14:tracePt t="143725" x="993775" y="4357688"/>
          <p14:tracePt t="143742" x="1050925" y="4357688"/>
          <p14:tracePt t="143760" x="1079500" y="4371975"/>
          <p14:tracePt t="143763" x="1100138" y="4371975"/>
          <p14:tracePt t="143778" x="1171575" y="4371975"/>
          <p14:tracePt t="143795" x="1208088" y="4371975"/>
          <p14:tracePt t="143812" x="1236663" y="4379913"/>
          <p14:tracePt t="143828" x="1265238" y="4379913"/>
          <p14:tracePt t="143845" x="1300163" y="4379913"/>
          <p14:tracePt t="143862" x="1314450" y="4379913"/>
          <p14:tracePt t="143879" x="1336675" y="4371975"/>
          <p14:tracePt t="143898" x="1343025" y="4371975"/>
          <p14:tracePt t="143930" x="1357313" y="4371975"/>
          <p14:tracePt t="143948" x="1379538" y="4365625"/>
          <p14:tracePt t="143967" x="1385888" y="4365625"/>
          <p14:tracePt t="143982" x="1385888" y="4357688"/>
          <p14:tracePt t="144163" x="1393825" y="4357688"/>
          <p14:tracePt t="144172" x="1393825" y="4365625"/>
          <p14:tracePt t="144179" x="1393825" y="4371975"/>
          <p14:tracePt t="144187" x="1393825" y="4386263"/>
          <p14:tracePt t="144204" x="1385888" y="4408488"/>
          <p14:tracePt t="144222" x="1379538" y="4437063"/>
          <p14:tracePt t="144241" x="1371600" y="4443413"/>
          <p14:tracePt t="144259" x="1371600" y="4451350"/>
          <p14:tracePt t="144273" x="1365250" y="4457700"/>
          <p14:tracePt t="144290" x="1357313" y="4465638"/>
          <p14:tracePt t="144319" x="1350963" y="4471988"/>
          <p14:tracePt t="144327" x="1343025" y="4471988"/>
          <p14:tracePt t="144468" x="1343025" y="4479925"/>
          <p14:tracePt t="144483" x="1336675" y="4479925"/>
          <p14:tracePt t="144491" x="1336675" y="4494213"/>
          <p14:tracePt t="144502" x="1328738" y="4500563"/>
          <p14:tracePt t="144514" x="1322388" y="4537075"/>
          <p14:tracePt t="144532" x="1314450" y="4572000"/>
          <p14:tracePt t="144549" x="1314450" y="4594225"/>
          <p14:tracePt t="144565" x="1314450" y="4608513"/>
          <p14:tracePt t="144725" x="1314450" y="4614863"/>
          <p14:tracePt t="144743" x="1308100" y="4614863"/>
          <p14:tracePt t="144748" x="1300163" y="4622800"/>
          <p14:tracePt t="144757" x="1285875" y="4622800"/>
          <p14:tracePt t="144772" x="1243013" y="4629150"/>
          <p14:tracePt t="144788" x="1228725" y="4629150"/>
          <p14:tracePt t="144805" x="1222375" y="4629150"/>
          <p14:tracePt t="150338" x="1214438" y="4614863"/>
          <p14:tracePt t="150345" x="1214438" y="4600575"/>
          <p14:tracePt t="150358" x="1208088" y="4594225"/>
          <p14:tracePt t="150374" x="1208088" y="4586288"/>
          <p14:tracePt t="150460" x="1208088" y="4579938"/>
          <p14:tracePt t="150466" x="1208088" y="4565650"/>
          <p14:tracePt t="150477" x="1200150" y="4551363"/>
          <p14:tracePt t="150496" x="1200150" y="4514850"/>
          <p14:tracePt t="150512" x="1193800" y="4500563"/>
          <p14:tracePt t="150530" x="1193800" y="4479925"/>
          <p14:tracePt t="150546" x="1185863" y="4465638"/>
          <p14:tracePt t="150563" x="1185863" y="4457700"/>
          <p14:tracePt t="150580" x="1179513" y="4451350"/>
          <p14:tracePt t="150598" x="1179513" y="4443413"/>
          <p14:tracePt t="150614" x="1171575" y="4443413"/>
          <p14:tracePt t="150631" x="1171575" y="4437063"/>
          <p14:tracePt t="150650" x="1171575" y="4429125"/>
          <p14:tracePt t="150667" x="1165225" y="4429125"/>
          <p14:tracePt t="150711" x="1165225" y="4422775"/>
          <p14:tracePt t="150736" x="1157288" y="4422775"/>
          <p14:tracePt t="150742" x="1157288" y="4414838"/>
          <p14:tracePt t="150766" x="1157288" y="4408488"/>
          <p14:tracePt t="150882" x="1157288" y="4400550"/>
          <p14:tracePt t="150898" x="1150938" y="4400550"/>
          <p14:tracePt t="150905" x="1150938" y="4394200"/>
          <p14:tracePt t="150910" x="1143000" y="4394200"/>
          <p14:tracePt t="150922" x="1136650" y="4386263"/>
          <p14:tracePt t="150939" x="1128713" y="4379913"/>
          <p14:tracePt t="150992" x="1122363" y="4379913"/>
          <p14:tracePt t="151005" x="1114425" y="4379913"/>
          <p14:tracePt t="151013" x="1108075" y="4371975"/>
          <p14:tracePt t="151032" x="1093788" y="4371975"/>
          <p14:tracePt t="151051" x="1071563" y="4365625"/>
          <p14:tracePt t="151081" x="1057275" y="4365625"/>
          <p14:tracePt t="151095" x="1050925" y="4357688"/>
          <p14:tracePt t="151203" x="1042988" y="4357688"/>
          <p14:tracePt t="151227" x="1036638" y="4357688"/>
          <p14:tracePt t="151235" x="1036638" y="4351338"/>
          <p14:tracePt t="151248" x="1028700" y="4351338"/>
          <p14:tracePt t="151295" x="1022350" y="4351338"/>
          <p14:tracePt t="151312" x="1014413" y="4351338"/>
          <p14:tracePt t="151317" x="1008063" y="4351338"/>
          <p14:tracePt t="151334" x="1000125" y="4351338"/>
          <p14:tracePt t="151352" x="993775" y="4351338"/>
          <p14:tracePt t="151767" x="985838" y="4351338"/>
          <p14:tracePt t="151788" x="979488" y="4351338"/>
          <p14:tracePt t="151850" x="971550" y="4351338"/>
          <p14:tracePt t="152063" x="965200" y="4351338"/>
          <p14:tracePt t="152274" x="965200" y="4357688"/>
          <p14:tracePt t="152280" x="957263" y="4357688"/>
          <p14:tracePt t="152376" x="957263" y="4365625"/>
          <p14:tracePt t="152553" x="950913" y="4365625"/>
          <p14:tracePt t="152679" x="950913" y="4371975"/>
          <p14:tracePt t="152703" x="942975" y="4371975"/>
          <p14:tracePt t="152730" x="936625" y="4371975"/>
          <p14:tracePt t="152754" x="936625" y="4379913"/>
          <p14:tracePt t="152812" x="936625" y="4386263"/>
          <p14:tracePt t="152826" x="936625" y="4394200"/>
          <p14:tracePt t="152832" x="936625" y="4400550"/>
          <p14:tracePt t="152842" x="936625" y="4408488"/>
          <p14:tracePt t="152859" x="936625" y="4414838"/>
          <p14:tracePt t="152876" x="936625" y="4422775"/>
          <p14:tracePt t="152894" x="936625" y="4429125"/>
          <p14:tracePt t="152910" x="936625" y="4443413"/>
          <p14:tracePt t="152945" x="936625" y="4451350"/>
          <p14:tracePt t="152962" x="922338" y="4465638"/>
          <p14:tracePt t="152979" x="914400" y="4479925"/>
          <p14:tracePt t="152996" x="908050" y="4486275"/>
          <p14:tracePt t="153014" x="908050" y="4494213"/>
          <p14:tracePt t="153076" x="900113" y="4494213"/>
          <p14:tracePt t="153091" x="900113" y="4500563"/>
          <p14:tracePt t="153116" x="893763" y="4508500"/>
          <p14:tracePt t="153121" x="885825" y="4514850"/>
          <p14:tracePt t="153139" x="885825" y="4522788"/>
          <p14:tracePt t="153289" x="885825" y="4514850"/>
          <p14:tracePt t="153296" x="885825" y="4500563"/>
          <p14:tracePt t="153306" x="885825" y="4486275"/>
          <p14:tracePt t="153324" x="885825" y="4471988"/>
          <p14:tracePt t="153340" x="893763" y="4465638"/>
          <p14:tracePt t="153358" x="908050" y="4451350"/>
          <p14:tracePt t="153375" x="914400" y="4437063"/>
          <p14:tracePt t="153393" x="922338" y="4422775"/>
          <p14:tracePt t="153407" x="942975" y="4408488"/>
          <p14:tracePt t="153424" x="942975" y="4400550"/>
          <p14:tracePt t="153442" x="942975" y="4394200"/>
          <p14:tracePt t="153489" x="942975" y="4386263"/>
          <p14:tracePt t="155298" x="936625" y="4386263"/>
          <p14:tracePt t="155319" x="936625" y="4379913"/>
          <p14:tracePt t="155429" x="928688" y="4379913"/>
          <p14:tracePt t="155501" x="922338" y="4379913"/>
          <p14:tracePt t="156522" x="914400" y="4379913"/>
          <p14:tracePt t="156537" x="908050" y="4379913"/>
          <p14:tracePt t="156702" x="900113" y="4379913"/>
          <p14:tracePt t="156717" x="893763" y="4379913"/>
          <p14:tracePt t="156732" x="893763" y="4386263"/>
          <p14:tracePt t="156739" x="879475" y="4386263"/>
          <p14:tracePt t="156755" x="865188" y="4386263"/>
          <p14:tracePt t="156766" x="857250" y="4394200"/>
          <p14:tracePt t="156800" x="842963" y="4394200"/>
          <p14:tracePt t="156818" x="828675" y="4400550"/>
          <p14:tracePt t="156835" x="822325" y="4400550"/>
          <p14:tracePt t="156854" x="814388" y="4400550"/>
          <p14:tracePt t="156871" x="800100" y="4400550"/>
          <p14:tracePt t="156888" x="793750" y="4400550"/>
          <p14:tracePt t="156906" x="779463" y="4400550"/>
          <p14:tracePt t="156923" x="771525" y="4400550"/>
          <p14:tracePt t="157023" x="765175" y="4400550"/>
          <p14:tracePt t="157046" x="757238" y="4400550"/>
          <p14:tracePt t="157129" x="757238" y="4394200"/>
          <p14:tracePt t="157138" x="757238" y="4386263"/>
          <p14:tracePt t="157170" x="765175" y="4386263"/>
          <p14:tracePt t="157178" x="771525" y="4379913"/>
          <p14:tracePt t="157184" x="779463" y="4371975"/>
          <p14:tracePt t="157195" x="785813" y="4371975"/>
          <p14:tracePt t="157212" x="800100" y="4365625"/>
          <p14:tracePt t="157230" x="822325" y="4351338"/>
          <p14:tracePt t="157248" x="836613" y="4329113"/>
          <p14:tracePt t="157265" x="842963" y="4314825"/>
          <p14:tracePt t="157269" x="857250" y="4286250"/>
          <p14:tracePt t="157280" x="865188" y="4271963"/>
          <p14:tracePt t="157298" x="879475" y="4237038"/>
          <p14:tracePt t="157316" x="900113" y="4171950"/>
          <p14:tracePt t="157332" x="914400" y="4143375"/>
          <p14:tracePt t="157349" x="914400" y="4114800"/>
          <p14:tracePt t="157366" x="922338" y="4100513"/>
          <p14:tracePt t="157383" x="922338" y="4086225"/>
          <p14:tracePt t="157401" x="928688" y="4051300"/>
          <p14:tracePt t="157417" x="942975" y="3994150"/>
          <p14:tracePt t="157437" x="942975" y="3908425"/>
          <p14:tracePt t="157453" x="942975" y="3822700"/>
          <p14:tracePt t="157470" x="957263" y="3757613"/>
          <p14:tracePt t="157486" x="957263" y="3729038"/>
          <p14:tracePt t="157488" x="957263" y="3714750"/>
          <p14:tracePt t="157543" x="957263" y="3708400"/>
          <p14:tracePt t="157583" x="971550" y="3686175"/>
          <p14:tracePt t="157592" x="979488" y="3671888"/>
          <p14:tracePt t="157599" x="993775" y="3643313"/>
          <p14:tracePt t="157609" x="1000125" y="3629025"/>
          <p14:tracePt t="157623" x="1008063" y="3600450"/>
          <p14:tracePt t="157641" x="1022350" y="3579813"/>
          <p14:tracePt t="157657" x="1028700" y="3579813"/>
          <p14:tracePt t="157692" x="1036638" y="3579813"/>
          <p14:tracePt t="157794" x="1042988" y="3579813"/>
          <p14:tracePt t="157818" x="1050925" y="3579813"/>
          <p14:tracePt t="157934" x="1057275" y="3579813"/>
          <p14:tracePt t="157958" x="1065213" y="3579813"/>
          <p14:tracePt t="158123" x="1065213" y="3571875"/>
          <p14:tracePt t="158160" x="1071563" y="3571875"/>
          <p14:tracePt t="158500" x="1071563" y="3565525"/>
          <p14:tracePt t="158779" x="1065213" y="3565525"/>
          <p14:tracePt t="158785" x="1042988" y="3571875"/>
          <p14:tracePt t="158794" x="1036638" y="3579813"/>
          <p14:tracePt t="158805" x="1022350" y="3586163"/>
          <p14:tracePt t="158824" x="993775" y="3600450"/>
          <p14:tracePt t="158840" x="971550" y="3614738"/>
          <p14:tracePt t="158857" x="936625" y="3636963"/>
          <p14:tracePt t="158876" x="885825" y="3643313"/>
          <p14:tracePt t="158893" x="850900" y="3665538"/>
          <p14:tracePt t="158895" x="836613" y="3665538"/>
          <p14:tracePt t="158910" x="808038" y="3694113"/>
          <p14:tracePt t="158925" x="800100" y="3708400"/>
          <p14:tracePt t="158942" x="793750" y="3714750"/>
          <p14:tracePt t="158960" x="785813" y="3722688"/>
          <p14:tracePt t="158977" x="785813" y="3729038"/>
          <p14:tracePt t="158995" x="771525" y="3751263"/>
          <p14:tracePt t="159012" x="771525" y="3757613"/>
          <p14:tracePt t="159029" x="765175" y="3779838"/>
          <p14:tracePt t="159046" x="765175" y="3794125"/>
          <p14:tracePt t="159062" x="765175" y="3814763"/>
          <p14:tracePt t="159081" x="765175" y="3822700"/>
          <p14:tracePt t="159097" x="757238" y="3836988"/>
          <p14:tracePt t="159114" x="757238" y="3843338"/>
          <p14:tracePt t="159148" x="757238" y="3851275"/>
          <p14:tracePt t="159333" x="765175" y="3851275"/>
          <p14:tracePt t="159342" x="785813" y="3851275"/>
          <p14:tracePt t="159357" x="850900" y="3851275"/>
          <p14:tracePt t="159375" x="936625" y="3836988"/>
          <p14:tracePt t="159390" x="985838" y="3836988"/>
          <p14:tracePt t="159407" x="1079500" y="3829050"/>
          <p14:tracePt t="159424" x="1157288" y="3829050"/>
          <p14:tracePt t="159441" x="1200150" y="3829050"/>
          <p14:tracePt t="159457" x="1228725" y="3829050"/>
          <p14:tracePt t="159474" x="1236663" y="3829050"/>
          <p14:tracePt t="159491" x="1243013" y="3822700"/>
          <p14:tracePt t="159525" x="1250950" y="3822700"/>
          <p14:tracePt t="159545" x="1257300" y="3822700"/>
          <p14:tracePt t="159561" x="1271588" y="3822700"/>
          <p14:tracePt t="159577" x="1285875" y="3822700"/>
          <p14:tracePt t="159611" x="1308100" y="3822700"/>
          <p14:tracePt t="159629" x="1336675" y="3822700"/>
          <p14:tracePt t="159645" x="1357313" y="3829050"/>
          <p14:tracePt t="159663" x="1379538" y="3836988"/>
          <p14:tracePt t="159679" x="1393825" y="3836988"/>
          <p14:tracePt t="160085" x="1385888" y="3836988"/>
          <p14:tracePt t="160094" x="1371600" y="3836988"/>
          <p14:tracePt t="160098" x="1357313" y="3843338"/>
          <p14:tracePt t="160110" x="1343025" y="3857625"/>
          <p14:tracePt t="160125" x="1285875" y="3871913"/>
          <p14:tracePt t="160142" x="1208088" y="3879850"/>
          <p14:tracePt t="160161" x="1100138" y="3908425"/>
          <p14:tracePt t="160178" x="1028700" y="3908425"/>
          <p14:tracePt t="160195" x="965200" y="3922713"/>
          <p14:tracePt t="160212" x="928688" y="3929063"/>
          <p14:tracePt t="160230" x="850900" y="3957638"/>
          <p14:tracePt t="160247" x="814388" y="3979863"/>
          <p14:tracePt t="160264" x="771525" y="3979863"/>
          <p14:tracePt t="160282" x="736600" y="4014788"/>
          <p14:tracePt t="160297" x="722313" y="4037013"/>
          <p14:tracePt t="160314" x="714375" y="4037013"/>
          <p14:tracePt t="160331" x="679450" y="4057650"/>
          <p14:tracePt t="160348" x="665163" y="4071938"/>
          <p14:tracePt t="160365" x="650875" y="4079875"/>
          <p14:tracePt t="160385" x="628650" y="4108450"/>
          <p14:tracePt t="160400" x="622300" y="4108450"/>
          <p14:tracePt t="160417" x="608013" y="4122738"/>
          <p14:tracePt t="160419" x="608013" y="4129088"/>
          <p14:tracePt t="160568" x="600075" y="4137025"/>
          <p14:tracePt t="160809" x="600075" y="4143375"/>
          <p14:tracePt t="160817" x="600075" y="4151313"/>
          <p14:tracePt t="160872" x="600075" y="4157663"/>
          <p14:tracePt t="160879" x="600075" y="4165600"/>
          <p14:tracePt t="160890" x="600075" y="4179888"/>
          <p14:tracePt t="160898" x="600075" y="4194175"/>
          <p14:tracePt t="160916" x="593725" y="4208463"/>
          <p14:tracePt t="160930" x="593725" y="4243388"/>
          <p14:tracePt t="160948" x="593725" y="4251325"/>
          <p14:tracePt t="161067" x="585788" y="4265613"/>
          <p14:tracePt t="161077" x="585788" y="4271963"/>
          <p14:tracePt t="161085" x="585788" y="4279900"/>
          <p14:tracePt t="161102" x="571500" y="4294188"/>
          <p14:tracePt t="161122" x="571500" y="4300538"/>
          <p14:tracePt t="161233" x="565150" y="4308475"/>
          <p14:tracePt t="161372" x="565150" y="4314825"/>
          <p14:tracePt t="161402" x="557213" y="4314825"/>
          <p14:tracePt t="161419" x="550863" y="4314825"/>
          <p14:tracePt t="161450" x="550863" y="4322763"/>
          <p14:tracePt t="161457" x="542925" y="4322763"/>
          <p14:tracePt t="161490" x="536575" y="4322763"/>
          <p14:tracePt t="161506" x="528638" y="4322763"/>
          <p14:tracePt t="161515" x="522288" y="4322763"/>
          <p14:tracePt t="161519" x="514350" y="4322763"/>
          <p14:tracePt t="161530" x="508000" y="4322763"/>
          <p14:tracePt t="161548" x="493713" y="4322763"/>
          <p14:tracePt t="161565" x="485775" y="4322763"/>
          <p14:tracePt t="161582" x="479425" y="4314825"/>
          <p14:tracePt t="161599" x="471488" y="4314825"/>
          <p14:tracePt t="161630" x="471488" y="4308475"/>
          <p14:tracePt t="161654" x="465138" y="4300538"/>
          <p14:tracePt t="161672" x="465138" y="4294188"/>
          <p14:tracePt t="161676" x="465138" y="4286250"/>
          <p14:tracePt t="161704" x="465138" y="4279900"/>
          <p14:tracePt t="161717" x="465138" y="4271963"/>
          <p14:tracePt t="161725" x="457200" y="4271963"/>
          <p14:tracePt t="161738" x="450850" y="4257675"/>
          <p14:tracePt t="161754" x="450850" y="4251325"/>
          <p14:tracePt t="161771" x="450850" y="4243388"/>
          <p14:tracePt t="161789" x="450850" y="4237038"/>
          <p14:tracePt t="161808" x="450850" y="4222750"/>
          <p14:tracePt t="161822" x="457200" y="4208463"/>
          <p14:tracePt t="161840" x="465138" y="4200525"/>
          <p14:tracePt t="161857" x="471488" y="4200525"/>
          <p14:tracePt t="161890" x="485775" y="4194175"/>
          <p14:tracePt t="161908" x="493713" y="4186238"/>
          <p14:tracePt t="161925" x="528638" y="4179888"/>
          <p14:tracePt t="161942" x="542925" y="4179888"/>
          <p14:tracePt t="161959" x="565150" y="4179888"/>
          <p14:tracePt t="161976" x="571500" y="4179888"/>
          <p14:tracePt t="161994" x="593725" y="4179888"/>
          <p14:tracePt t="162010" x="608013" y="4179888"/>
          <p14:tracePt t="162029" x="614363" y="4179888"/>
          <p14:tracePt t="162046" x="636588" y="4186238"/>
          <p14:tracePt t="162062" x="657225" y="4194175"/>
          <p14:tracePt t="162079" x="679450" y="4208463"/>
          <p14:tracePt t="162096" x="693738" y="4222750"/>
          <p14:tracePt t="162114" x="700088" y="4237038"/>
          <p14:tracePt t="162148" x="708025" y="4243388"/>
          <p14:tracePt t="162165" x="708025" y="4251325"/>
          <p14:tracePt t="162182" x="708025" y="4265613"/>
          <p14:tracePt t="162199" x="708025" y="4279900"/>
          <p14:tracePt t="162216" x="708025" y="4286250"/>
          <p14:tracePt t="162235" x="708025" y="4294188"/>
          <p14:tracePt t="162267" x="700088" y="4294188"/>
          <p14:tracePt t="162284" x="693738" y="4300538"/>
          <p14:tracePt t="162302" x="685800" y="4300538"/>
          <p14:tracePt t="162319" x="679450" y="4300538"/>
          <p14:tracePt t="162355" x="650875" y="4314825"/>
          <p14:tracePt t="162371" x="628650" y="4314825"/>
          <p14:tracePt t="162388" x="593725" y="4314825"/>
          <p14:tracePt t="162405" x="565150" y="4314825"/>
          <p14:tracePt t="162422" x="528638" y="4314825"/>
          <p14:tracePt t="162440" x="493713" y="4314825"/>
          <p14:tracePt t="162457" x="479425" y="4314825"/>
          <p14:tracePt t="162473" x="457200" y="4308475"/>
          <p14:tracePt t="162491" x="450850" y="4308475"/>
          <p14:tracePt t="162508" x="442913" y="4308475"/>
          <p14:tracePt t="162568" x="436563" y="4308475"/>
          <p14:tracePt t="162577" x="436563" y="4300538"/>
          <p14:tracePt t="162591" x="436563" y="4294188"/>
          <p14:tracePt t="162598" x="436563" y="4286250"/>
          <p14:tracePt t="162612" x="428625" y="4271963"/>
          <p14:tracePt t="162629" x="428625" y="4257675"/>
          <p14:tracePt t="162646" x="428625" y="4237038"/>
          <p14:tracePt t="162663" x="428625" y="4222750"/>
          <p14:tracePt t="162679" x="428625" y="4208463"/>
          <p14:tracePt t="162698" x="428625" y="4194175"/>
          <p14:tracePt t="162714" x="428625" y="4186238"/>
          <p14:tracePt t="162732" x="450850" y="4186238"/>
          <p14:tracePt t="162749" x="465138" y="4179888"/>
          <p14:tracePt t="162765" x="471488" y="4171950"/>
          <p14:tracePt t="162769" x="479425" y="4165600"/>
          <p14:tracePt t="162781" x="485775" y="4165600"/>
          <p14:tracePt t="162803" x="493713" y="4165600"/>
          <p14:tracePt t="162829" x="500063" y="4157663"/>
          <p14:tracePt t="162835" x="508000" y="4157663"/>
          <p14:tracePt t="162858" x="514350" y="4157663"/>
          <p14:tracePt t="162874" x="522288" y="4157663"/>
          <p14:tracePt t="162887" x="528638" y="4157663"/>
          <p14:tracePt t="162903" x="536575" y="4157663"/>
          <p14:tracePt t="162928" x="542925" y="4157663"/>
          <p14:tracePt t="162941" x="542925" y="4165600"/>
          <p14:tracePt t="162952" x="550863" y="4171950"/>
          <p14:tracePt t="162973" x="557213" y="4179888"/>
          <p14:tracePt t="162987" x="565150" y="4179888"/>
          <p14:tracePt t="163018" x="565150" y="4186238"/>
          <p14:tracePt t="163035" x="565150" y="4200525"/>
          <p14:tracePt t="163051" x="565150" y="4208463"/>
          <p14:tracePt t="163059" x="565150" y="4214813"/>
          <p14:tracePt t="163073" x="565150" y="4222750"/>
          <p14:tracePt t="163090" x="565150" y="4229100"/>
          <p14:tracePt t="163107" x="565150" y="4243388"/>
          <p14:tracePt t="163124" x="571500" y="4257675"/>
          <p14:tracePt t="163141" x="571500" y="4271963"/>
          <p14:tracePt t="163159" x="571500" y="4279900"/>
          <p14:tracePt t="163176" x="571500" y="4294188"/>
          <p14:tracePt t="163212" x="571500" y="4300538"/>
          <p14:tracePt t="163232" x="571500" y="4308475"/>
          <p14:tracePt t="163248" x="565150" y="4308475"/>
          <p14:tracePt t="163264" x="557213" y="4308475"/>
          <p14:tracePt t="163287" x="550863" y="4308475"/>
          <p14:tracePt t="163297" x="542925" y="4308475"/>
          <p14:tracePt t="163315" x="528638" y="4308475"/>
          <p14:tracePt t="163347" x="522288" y="4308475"/>
          <p14:tracePt t="163364" x="514350" y="4308475"/>
          <p14:tracePt t="163381" x="500063" y="4308475"/>
          <p14:tracePt t="163400" x="471488" y="4308475"/>
          <p14:tracePt t="163419" x="450850" y="4308475"/>
          <p14:tracePt t="163434" x="422275" y="4308475"/>
          <p14:tracePt t="163453" x="414338" y="4308475"/>
          <p14:tracePt t="163470" x="407988" y="4300538"/>
          <p14:tracePt t="163521" x="407988" y="4286250"/>
          <p14:tracePt t="163530" x="407988" y="4279900"/>
          <p14:tracePt t="163535" x="407988" y="4271963"/>
          <p14:tracePt t="163552" x="407988" y="4257675"/>
          <p14:tracePt t="163570" x="407988" y="4243388"/>
          <p14:tracePt t="163587" x="407988" y="4222750"/>
          <p14:tracePt t="163605" x="422275" y="4214813"/>
          <p14:tracePt t="163621" x="428625" y="4214813"/>
          <p14:tracePt t="163638" x="436563" y="4214813"/>
          <p14:tracePt t="163655" x="442913" y="4208463"/>
          <p14:tracePt t="163672" x="465138" y="4200525"/>
          <p14:tracePt t="163690" x="500063" y="4194175"/>
          <p14:tracePt t="163707" x="536575" y="4186238"/>
          <p14:tracePt t="163724" x="557213" y="4186238"/>
          <p14:tracePt t="163744" x="579438" y="4186238"/>
          <p14:tracePt t="163758" x="593725" y="4194175"/>
          <p14:tracePt t="163761" x="608013" y="4194175"/>
          <p14:tracePt t="163778" x="622300" y="4194175"/>
          <p14:tracePt t="163793" x="642938" y="4208463"/>
          <p14:tracePt t="163827" x="657225" y="4214813"/>
          <p14:tracePt t="163844" x="665163" y="4222750"/>
          <p14:tracePt t="163861" x="679450" y="4237038"/>
          <p14:tracePt t="163879" x="685800" y="4237038"/>
          <p14:tracePt t="163897" x="685800" y="4243388"/>
          <p14:tracePt t="163913" x="685800" y="4251325"/>
          <p14:tracePt t="163930" x="693738" y="4257675"/>
          <p14:tracePt t="163947" x="693738" y="4271963"/>
          <p14:tracePt t="163964" x="693738" y="4279900"/>
          <p14:tracePt t="163981" x="693738" y="4286250"/>
          <p14:tracePt t="163998" x="679450" y="4300538"/>
          <p14:tracePt t="164019" x="665163" y="4300538"/>
          <p14:tracePt t="164032" x="657225" y="4300538"/>
          <p14:tracePt t="164051" x="636588" y="4300538"/>
          <p14:tracePt t="164066" x="622300" y="4308475"/>
          <p14:tracePt t="164084" x="608013" y="4308475"/>
          <p14:tracePt t="164101" x="593725" y="4308475"/>
          <p14:tracePt t="164122" x="571500" y="4308475"/>
          <p14:tracePt t="164135" x="542925" y="4308475"/>
          <p14:tracePt t="164170" x="528638" y="4308475"/>
          <p14:tracePt t="164187" x="522288" y="4308475"/>
          <p14:tracePt t="164257" x="522288" y="4300538"/>
          <p14:tracePt t="164268" x="522288" y="4294188"/>
          <p14:tracePt t="164277" x="522288" y="4286250"/>
          <p14:tracePt t="164291" x="514350" y="4286250"/>
          <p14:tracePt t="164763" x="514350" y="4279900"/>
          <p14:tracePt t="164768" x="508000" y="4279900"/>
          <p14:tracePt t="164785" x="500063" y="4271963"/>
          <p14:tracePt t="164906" x="500063" y="4265613"/>
          <p14:tracePt t="164929" x="500063" y="4257675"/>
          <p14:tracePt t="164988" x="508000" y="4257675"/>
          <p14:tracePt t="164996" x="514350" y="4257675"/>
          <p14:tracePt t="165004" x="514350" y="4265613"/>
          <p14:tracePt t="165018" x="522288" y="4265613"/>
          <p14:tracePt t="165034" x="528638" y="4271963"/>
          <p14:tracePt t="165066" x="536575" y="4271963"/>
          <p14:tracePt t="165074" x="536575" y="4279900"/>
          <p14:tracePt t="165098" x="536575" y="4286250"/>
          <p14:tracePt t="165114" x="536575" y="4294188"/>
          <p14:tracePt t="165129" x="536575" y="4300538"/>
          <p14:tracePt t="165483" x="542925" y="4300538"/>
          <p14:tracePt t="165488" x="550863" y="4294188"/>
          <p14:tracePt t="165502" x="579438" y="4286250"/>
          <p14:tracePt t="165525" x="636588" y="4286250"/>
          <p14:tracePt t="165542" x="685800" y="4265613"/>
          <p14:tracePt t="165559" x="700088" y="4257675"/>
          <p14:tracePt t="165575" x="765175" y="4243388"/>
          <p14:tracePt t="165592" x="836613" y="4200525"/>
          <p14:tracePt t="165610" x="908050" y="4179888"/>
          <p14:tracePt t="165626" x="965200" y="4151313"/>
          <p14:tracePt t="165645" x="1057275" y="4114800"/>
          <p14:tracePt t="165662" x="1114425" y="4086225"/>
          <p14:tracePt t="165678" x="1157288" y="4079875"/>
          <p14:tracePt t="165694" x="1200150" y="4057650"/>
          <p14:tracePt t="165712" x="1222375" y="4037013"/>
          <p14:tracePt t="165730" x="1265238" y="4014788"/>
          <p14:tracePt t="165747" x="1300163" y="3994150"/>
          <p14:tracePt t="165763" x="1314450" y="3979863"/>
          <p14:tracePt t="165780" x="1328738" y="3965575"/>
          <p14:tracePt t="165797" x="1350963" y="3943350"/>
          <p14:tracePt t="165814" x="1371600" y="3922713"/>
          <p14:tracePt t="165833" x="1385888" y="3914775"/>
          <p14:tracePt t="165849" x="1393825" y="3914775"/>
          <p14:tracePt t="165879" x="1400175" y="3914775"/>
          <p14:tracePt t="165895" x="1408113" y="3914775"/>
          <p14:tracePt t="165904" x="1408113" y="3908425"/>
          <p14:tracePt t="165919" x="1414463" y="3908425"/>
          <p14:tracePt t="165937" x="1414463" y="3900488"/>
          <p14:tracePt t="165952" x="1422400" y="3900488"/>
          <p14:tracePt t="166031" x="1422400" y="3894138"/>
          <p14:tracePt t="166236" x="1414463" y="3894138"/>
          <p14:tracePt t="166243" x="1385888" y="3894138"/>
          <p14:tracePt t="166250" x="1371600" y="3894138"/>
          <p14:tracePt t="166262" x="1322388" y="3894138"/>
          <p14:tracePt t="166278" x="1214438" y="3914775"/>
          <p14:tracePt t="166295" x="1100138" y="3914775"/>
          <p14:tracePt t="166311" x="1050925" y="3922713"/>
          <p14:tracePt t="166329" x="993775" y="3922713"/>
          <p14:tracePt t="166347" x="971550" y="3922713"/>
          <p14:tracePt t="166364" x="950913" y="3922713"/>
          <p14:tracePt t="166380" x="914400" y="3922713"/>
          <p14:tracePt t="166397" x="879475" y="3922713"/>
          <p14:tracePt t="166414" x="836613" y="3922713"/>
          <p14:tracePt t="166431" x="757238" y="3914775"/>
          <p14:tracePt t="166449" x="708025" y="3914775"/>
          <p14:tracePt t="166466" x="693738" y="3914775"/>
          <p14:tracePt t="166483" x="685800" y="3914775"/>
          <p14:tracePt t="166500" x="679450" y="3914775"/>
          <p14:tracePt t="166544" x="671513" y="3914775"/>
          <p14:tracePt t="166709" x="671513" y="3908425"/>
          <p14:tracePt t="166717" x="679450" y="3900488"/>
          <p14:tracePt t="166725" x="693738" y="3900488"/>
          <p14:tracePt t="166742" x="728663" y="3894138"/>
          <p14:tracePt t="166757" x="808038" y="3871913"/>
          <p14:tracePt t="166776" x="914400" y="3836988"/>
          <p14:tracePt t="166792" x="971550" y="3808413"/>
          <p14:tracePt t="166809" x="1022350" y="3786188"/>
          <p14:tracePt t="166826" x="1028700" y="3786188"/>
          <p14:tracePt t="166843" x="1050925" y="3765550"/>
          <p14:tracePt t="166860" x="1065213" y="3765550"/>
          <p14:tracePt t="166877" x="1085850" y="3743325"/>
          <p14:tracePt t="166894" x="1108075" y="3714750"/>
          <p14:tracePt t="166912" x="1128713" y="3694113"/>
          <p14:tracePt t="166928" x="1143000" y="3671888"/>
          <p14:tracePt t="166946" x="1157288" y="3651250"/>
          <p14:tracePt t="166965" x="1171575" y="3629025"/>
          <p14:tracePt t="166986" x="1171575" y="3614738"/>
          <p14:tracePt t="166998" x="1179513" y="3586163"/>
          <p14:tracePt t="167014" x="1179513" y="3565525"/>
          <p14:tracePt t="167032" x="1179513" y="3543300"/>
          <p14:tracePt t="167049" x="1185863" y="3529013"/>
          <p14:tracePt t="167052" x="1185863" y="3522663"/>
          <p14:tracePt t="167066" x="1185863" y="3508375"/>
          <p14:tracePt t="167083" x="1185863" y="3471863"/>
          <p14:tracePt t="167101" x="1179513" y="3443288"/>
          <p14:tracePt t="167117" x="1171575" y="3436938"/>
          <p14:tracePt t="167135" x="1171575" y="3429000"/>
          <p14:tracePt t="169301" x="1179513" y="3429000"/>
          <p14:tracePt t="169357" x="1185863" y="3429000"/>
          <p14:tracePt t="170905" x="1185863" y="3436938"/>
          <p14:tracePt t="170909" x="1179513" y="3436938"/>
          <p14:tracePt t="170932" x="1171575" y="3451225"/>
          <p14:tracePt t="170941" x="1165225" y="3465513"/>
          <p14:tracePt t="170955" x="1157288" y="3486150"/>
          <p14:tracePt t="170974" x="1150938" y="3522663"/>
          <p14:tracePt t="170992" x="1150938" y="3551238"/>
          <p14:tracePt t="171010" x="1128713" y="3594100"/>
          <p14:tracePt t="171024" x="1122363" y="3622675"/>
          <p14:tracePt t="171043" x="1114425" y="3679825"/>
          <p14:tracePt t="171062" x="1108075" y="3708400"/>
          <p14:tracePt t="171081" x="1085850" y="3743325"/>
          <p14:tracePt t="171093" x="1085850" y="3757613"/>
          <p14:tracePt t="171111" x="1065213" y="3800475"/>
          <p14:tracePt t="171127" x="1065213" y="3865563"/>
          <p14:tracePt t="171145" x="1050925" y="3879850"/>
          <p14:tracePt t="171161" x="1050925" y="3894138"/>
          <p14:tracePt t="171179" x="1042988" y="3914775"/>
          <p14:tracePt t="171196" x="1028700" y="3922713"/>
          <p14:tracePt t="171215" x="1022350" y="3937000"/>
          <p14:tracePt t="171232" x="1014413" y="3943350"/>
          <p14:tracePt t="171248" x="1008063" y="3957638"/>
          <p14:tracePt t="171264" x="993775" y="3979863"/>
          <p14:tracePt t="171268" x="979488" y="4000500"/>
          <p14:tracePt t="171282" x="971550" y="4014788"/>
          <p14:tracePt t="171299" x="965200" y="4043363"/>
          <p14:tracePt t="171332" x="950913" y="4051300"/>
          <p14:tracePt t="171351" x="950913" y="4065588"/>
          <p14:tracePt t="171367" x="936625" y="4071938"/>
          <p14:tracePt t="171386" x="914400" y="4094163"/>
          <p14:tracePt t="171402" x="893763" y="4114800"/>
          <p14:tracePt t="171419" x="871538" y="4143375"/>
          <p14:tracePt t="171436" x="865188" y="4171950"/>
          <p14:tracePt t="171453" x="850900" y="4194175"/>
          <p14:tracePt t="171470" x="836613" y="4208463"/>
          <p14:tracePt t="171487" x="822325" y="4214813"/>
          <p14:tracePt t="171504" x="814388" y="4229100"/>
          <p14:tracePt t="171521" x="800100" y="4237038"/>
          <p14:tracePt t="171539" x="800100" y="4243388"/>
          <p14:tracePt t="171555" x="793750" y="4251325"/>
          <p14:tracePt t="171574" x="785813" y="4251325"/>
          <p14:tracePt t="171592" x="771525" y="4257675"/>
          <p14:tracePt t="171611" x="750888" y="4265613"/>
          <p14:tracePt t="171624" x="736600" y="4265613"/>
          <p14:tracePt t="171643" x="722313" y="4271963"/>
          <p14:tracePt t="171659" x="708025" y="4271963"/>
          <p14:tracePt t="171676" x="685800" y="4271963"/>
          <p14:tracePt t="171693" x="679450" y="4279900"/>
          <p14:tracePt t="171728" x="671513" y="4279900"/>
          <p14:tracePt t="171745" x="665163" y="4279900"/>
          <p14:tracePt t="171763" x="650875" y="4279900"/>
          <p14:tracePt t="171778" x="642938" y="4279900"/>
          <p14:tracePt t="171795" x="636588" y="4279900"/>
          <p14:tracePt t="171812" x="636588" y="4286250"/>
          <p14:tracePt t="171830" x="614363" y="4286250"/>
          <p14:tracePt t="171847" x="600075" y="4286250"/>
          <p14:tracePt t="171865" x="593725" y="4286250"/>
          <p14:tracePt t="172474" x="593725" y="4294188"/>
          <p14:tracePt t="172515" x="593725" y="4300538"/>
          <p14:tracePt t="172530" x="593725" y="4308475"/>
          <p14:tracePt t="172547" x="593725" y="4314825"/>
          <p14:tracePt t="172566" x="585788" y="4314825"/>
          <p14:tracePt t="172581" x="579438" y="4322763"/>
          <p14:tracePt t="172660" x="571500" y="4329113"/>
          <p14:tracePt t="172692" x="565150" y="4337050"/>
          <p14:tracePt t="172730" x="557213" y="4337050"/>
          <p14:tracePt t="172746" x="550863" y="4337050"/>
          <p14:tracePt t="172769" x="542925" y="4337050"/>
          <p14:tracePt t="172785" x="542925" y="4343400"/>
          <p14:tracePt t="172799" x="536575" y="4343400"/>
          <p14:tracePt t="172808" x="522288" y="4343400"/>
          <p14:tracePt t="172827" x="514350" y="4343400"/>
          <p14:tracePt t="172831" x="508000" y="4343400"/>
          <p14:tracePt t="172841" x="500063" y="4343400"/>
          <p14:tracePt t="172858" x="479425" y="4343400"/>
          <p14:tracePt t="172875" x="471488" y="4343400"/>
          <p14:tracePt t="172892" x="465138" y="4343400"/>
          <p14:tracePt t="172910" x="457200" y="4343400"/>
          <p14:tracePt t="172926" x="450850" y="4343400"/>
          <p14:tracePt t="172944" x="442913" y="4329113"/>
          <p14:tracePt t="172961" x="436563" y="4322763"/>
          <p14:tracePt t="172978" x="428625" y="4308475"/>
          <p14:tracePt t="172996" x="422275" y="4300538"/>
          <p14:tracePt t="173061" x="422275" y="4286250"/>
          <p14:tracePt t="173076" x="422275" y="4271963"/>
          <p14:tracePt t="173083" x="422275" y="4257675"/>
          <p14:tracePt t="173097" x="422275" y="4237038"/>
          <p14:tracePt t="173115" x="422275" y="4214813"/>
          <p14:tracePt t="173131" x="422275" y="4200525"/>
          <p14:tracePt t="173167" x="422275" y="4194175"/>
          <p14:tracePt t="173183" x="428625" y="4194175"/>
          <p14:tracePt t="173201" x="436563" y="4186238"/>
          <p14:tracePt t="173216" x="442913" y="4186238"/>
          <p14:tracePt t="173234" x="457200" y="4179888"/>
          <p14:tracePt t="173252" x="485775" y="4171950"/>
          <p14:tracePt t="173269" x="493713" y="4171950"/>
          <p14:tracePt t="173286" x="500063" y="4171950"/>
          <p14:tracePt t="173304" x="514350" y="4165600"/>
          <p14:tracePt t="173355" x="522288" y="4165600"/>
          <p14:tracePt t="173384" x="528638" y="4165600"/>
          <p14:tracePt t="173409" x="536575" y="4165600"/>
          <p14:tracePt t="173435" x="542925" y="4165600"/>
          <p14:tracePt t="173450" x="550863" y="4165600"/>
          <p14:tracePt t="173463" x="557213" y="4165600"/>
          <p14:tracePt t="173568" x="557213" y="4171950"/>
          <p14:tracePt t="173585" x="557213" y="4179888"/>
          <p14:tracePt t="173589" x="565150" y="4179888"/>
          <p14:tracePt t="173597" x="571500" y="4179888"/>
          <p14:tracePt t="173610" x="571500" y="4194175"/>
          <p14:tracePt t="173628" x="571500" y="4200525"/>
          <p14:tracePt t="173646" x="571500" y="4214813"/>
          <p14:tracePt t="173663" x="571500" y="4222750"/>
          <p14:tracePt t="173680" x="571500" y="4237038"/>
          <p14:tracePt t="173697" x="571500" y="4243388"/>
          <p14:tracePt t="173713" x="571500" y="4257675"/>
          <p14:tracePt t="173745" x="571500" y="4265613"/>
          <p14:tracePt t="173781" x="571500" y="4271963"/>
          <p14:tracePt t="173827" x="571500" y="4279900"/>
          <p14:tracePt t="173830" x="571500" y="4286250"/>
          <p14:tracePt t="173863" x="565150" y="4294188"/>
          <p14:tracePt t="173910" x="557213" y="4294188"/>
          <p14:tracePt t="173919" x="557213" y="4300538"/>
          <p14:tracePt t="173924" x="550863" y="4300538"/>
          <p14:tracePt t="173948" x="550863" y="4308475"/>
          <p14:tracePt t="173954" x="542925" y="4314825"/>
          <p14:tracePt t="173973" x="536575" y="4314825"/>
          <p14:tracePt t="174020" x="528638" y="4314825"/>
          <p14:tracePt t="174043" x="522288" y="4314825"/>
          <p14:tracePt t="174060" x="514350" y="4314825"/>
          <p14:tracePt t="174099" x="508000" y="4314825"/>
          <p14:tracePt t="174127" x="500063" y="4308475"/>
          <p14:tracePt t="174143" x="485775" y="4300538"/>
          <p14:tracePt t="174158" x="479425" y="4294188"/>
          <p14:tracePt t="174175" x="465138" y="4286250"/>
          <p14:tracePt t="174193" x="465138" y="4279900"/>
          <p14:tracePt t="174209" x="465138" y="4271963"/>
          <p14:tracePt t="174226" x="465138" y="4257675"/>
          <p14:tracePt t="174242" x="457200" y="4251325"/>
          <p14:tracePt t="174261" x="450850" y="4222750"/>
          <p14:tracePt t="174280" x="450850" y="4214813"/>
          <p14:tracePt t="174295" x="450850" y="4200525"/>
          <p14:tracePt t="174312" x="450850" y="4186238"/>
          <p14:tracePt t="174330" x="450850" y="4179888"/>
          <p14:tracePt t="174362" x="450850" y="4171950"/>
          <p14:tracePt t="174384" x="457200" y="4165600"/>
          <p14:tracePt t="174400" x="465138" y="4165600"/>
          <p14:tracePt t="174413" x="471488" y="4157663"/>
          <p14:tracePt t="174434" x="479425" y="4157663"/>
          <p14:tracePt t="174447" x="485775" y="4157663"/>
          <p14:tracePt t="174464" x="493713" y="4157663"/>
          <p14:tracePt t="174481" x="500063" y="4157663"/>
          <p14:tracePt t="174498" x="508000" y="4157663"/>
          <p14:tracePt t="174516" x="522288" y="4157663"/>
          <p14:tracePt t="174533" x="542925" y="4157663"/>
          <p14:tracePt t="174550" x="565150" y="4165600"/>
          <p14:tracePt t="174567" x="579438" y="4165600"/>
          <p14:tracePt t="174584" x="593725" y="4165600"/>
          <p14:tracePt t="174601" x="600075" y="4165600"/>
          <p14:tracePt t="174618" x="600075" y="4171950"/>
          <p14:tracePt t="174636" x="608013" y="4171950"/>
          <p14:tracePt t="174670" x="614363" y="4179888"/>
          <p14:tracePt t="174702" x="614363" y="4186238"/>
          <p14:tracePt t="174705" x="622300" y="4186238"/>
          <p14:tracePt t="174721" x="622300" y="4200525"/>
          <p14:tracePt t="174738" x="622300" y="4208463"/>
          <p14:tracePt t="174755" x="622300" y="4214813"/>
          <p14:tracePt t="174773" x="622300" y="4229100"/>
          <p14:tracePt t="174776" x="622300" y="4237038"/>
          <p14:tracePt t="174796" x="622300" y="4243388"/>
          <p14:tracePt t="174808" x="622300" y="4251325"/>
          <p14:tracePt t="174824" x="622300" y="4257675"/>
          <p14:tracePt t="174840" x="622300" y="4265613"/>
          <p14:tracePt t="174857" x="622300" y="4279900"/>
          <p14:tracePt t="174893" x="608013" y="4286250"/>
          <p14:tracePt t="174912" x="600075" y="4286250"/>
          <p14:tracePt t="174962" x="585788" y="4286250"/>
          <p14:tracePt t="174971" x="585788" y="4294188"/>
          <p14:tracePt t="174980" x="579438" y="4294188"/>
          <p14:tracePt t="174997" x="565150" y="4294188"/>
          <p14:tracePt t="175013" x="542925" y="4294188"/>
          <p14:tracePt t="175028" x="528638" y="4286250"/>
          <p14:tracePt t="175048" x="508000" y="4286250"/>
          <p14:tracePt t="175064" x="493713" y="4279900"/>
          <p14:tracePt t="175080" x="479425" y="4279900"/>
          <p14:tracePt t="175114" x="471488" y="4279900"/>
          <p14:tracePt t="175131" x="471488" y="4271963"/>
          <p14:tracePt t="175221" x="465138" y="4271963"/>
          <p14:tracePt t="175253" x="465138" y="4265613"/>
          <p14:tracePt t="175262" x="457200" y="4265613"/>
          <p14:tracePt t="175355" x="457200" y="4257675"/>
          <p14:tracePt t="175362" x="457200" y="4251325"/>
          <p14:tracePt t="175385" x="450850" y="4251325"/>
          <p14:tracePt t="176731" x="450850" y="4257675"/>
          <p14:tracePt t="176755" x="450850" y="4265613"/>
          <p14:tracePt t="176784" x="450850" y="4271963"/>
          <p14:tracePt t="176801" x="450850" y="4279900"/>
          <p14:tracePt t="176817" x="450850" y="4286250"/>
          <p14:tracePt t="176842" x="450850" y="4294188"/>
          <p14:tracePt t="176865" x="442913" y="4294188"/>
          <p14:tracePt t="176869" x="436563" y="4294188"/>
          <p14:tracePt t="176877" x="422275" y="4294188"/>
          <p14:tracePt t="176891" x="407988" y="4294188"/>
          <p14:tracePt t="176910" x="385763" y="4286250"/>
          <p14:tracePt t="176927" x="371475" y="4279900"/>
          <p14:tracePt t="176944" x="365125" y="4265613"/>
          <p14:tracePt t="176960" x="357188" y="4251325"/>
          <p14:tracePt t="176977" x="350838" y="4237038"/>
          <p14:tracePt t="176994" x="350838" y="4214813"/>
          <p14:tracePt t="177011" x="350838" y="4208463"/>
          <p14:tracePt t="177027" x="350838" y="4200525"/>
          <p14:tracePt t="177046" x="350838" y="4194175"/>
          <p14:tracePt t="177064" x="357188" y="4194175"/>
          <p14:tracePt t="177083" x="379413" y="4186238"/>
          <p14:tracePt t="177096" x="379413" y="4179888"/>
          <p14:tracePt t="177113" x="385763" y="4179888"/>
          <p14:tracePt t="177130" x="400050" y="4171950"/>
          <p14:tracePt t="177147" x="422275" y="4171950"/>
          <p14:tracePt t="177164" x="436563" y="4171950"/>
          <p14:tracePt t="177182" x="442913" y="4171950"/>
          <p14:tracePt t="177200" x="450850" y="4171950"/>
          <p14:tracePt t="177218" x="457200" y="4171950"/>
          <p14:tracePt t="177234" x="479425" y="4179888"/>
          <p14:tracePt t="177250" x="493713" y="4186238"/>
          <p14:tracePt t="177251" x="508000" y="4186238"/>
          <p14:tracePt t="177267" x="528638" y="4200525"/>
          <p14:tracePt t="177284" x="536575" y="4208463"/>
          <p14:tracePt t="177303" x="550863" y="4214813"/>
          <p14:tracePt t="177320" x="557213" y="4214813"/>
          <p14:tracePt t="177336" x="557213" y="4222750"/>
          <p14:tracePt t="177352" x="565150" y="4229100"/>
          <p14:tracePt t="177369" x="565150" y="4243388"/>
          <p14:tracePt t="177386" x="565150" y="4257675"/>
          <p14:tracePt t="177404" x="571500" y="4265613"/>
          <p14:tracePt t="177421" x="579438" y="4271963"/>
          <p14:tracePt t="177438" x="579438" y="4286250"/>
          <p14:tracePt t="177455" x="585788" y="4294188"/>
          <p14:tracePt t="177474" x="593725" y="4300538"/>
          <p14:tracePt t="177491" x="593725" y="4308475"/>
          <p14:tracePt t="177508" x="593725" y="4314825"/>
          <p14:tracePt t="177528" x="593725" y="4322763"/>
          <p14:tracePt t="177543" x="593725" y="4329113"/>
          <p14:tracePt t="177558" x="593725" y="4337050"/>
          <p14:tracePt t="177575" x="585788" y="4337050"/>
          <p14:tracePt t="177593" x="579438" y="4337050"/>
          <p14:tracePt t="177761" x="565150" y="4337050"/>
          <p14:tracePt t="177825" x="557213" y="4337050"/>
          <p14:tracePt t="177842" x="557213" y="4329113"/>
          <p14:tracePt t="177846" x="557213" y="4322763"/>
          <p14:tracePt t="177947" x="550863" y="4322763"/>
          <p14:tracePt t="177954" x="550863" y="4314825"/>
          <p14:tracePt t="177980" x="542925" y="4308475"/>
          <p14:tracePt t="177996" x="542925" y="4300538"/>
          <p14:tracePt t="178012" x="542925" y="4294188"/>
          <p14:tracePt t="178015" x="536575" y="4294188"/>
          <p14:tracePt t="178113" x="536575" y="4286250"/>
          <p14:tracePt t="178152" x="536575" y="4279900"/>
          <p14:tracePt t="178159" x="536575" y="4271963"/>
          <p14:tracePt t="178191" x="536575" y="4265613"/>
          <p14:tracePt t="178219" x="536575" y="4257675"/>
          <p14:tracePt t="178230" x="536575" y="4251325"/>
          <p14:tracePt t="178237" x="536575" y="4243388"/>
          <p14:tracePt t="178253" x="536575" y="4237038"/>
          <p14:tracePt t="178269" x="542925" y="4237038"/>
          <p14:tracePt t="178283" x="550863" y="4237038"/>
          <p14:tracePt t="178315" x="557213" y="4229100"/>
          <p14:tracePt t="178339" x="571500" y="4229100"/>
          <p14:tracePt t="178362" x="579438" y="4229100"/>
          <p14:tracePt t="178564" x="579438" y="4237038"/>
          <p14:tracePt t="178618" x="579438" y="4243388"/>
          <p14:tracePt t="179564" x="579438" y="4251325"/>
          <p14:tracePt t="179712" x="579438" y="4257675"/>
          <p14:tracePt t="179765" x="585788" y="4257675"/>
          <p14:tracePt t="179860" x="585788" y="4265613"/>
          <p14:tracePt t="179908" x="585788" y="4279900"/>
          <p14:tracePt t="179932" x="585788" y="4286250"/>
          <p14:tracePt t="180048" x="585788" y="4294188"/>
          <p14:tracePt t="180101" x="585788" y="4300538"/>
          <p14:tracePt t="180135" x="585788" y="4308475"/>
          <p14:tracePt t="182000" x="585788" y="4314825"/>
          <p14:tracePt t="182008" x="593725" y="4314825"/>
          <p14:tracePt t="182024" x="593725" y="4322763"/>
          <p14:tracePt t="182127" x="593725" y="4329113"/>
          <p14:tracePt t="182135" x="593725" y="4337050"/>
          <p14:tracePt t="182173" x="593725" y="4343400"/>
          <p14:tracePt t="182197" x="593725" y="4357688"/>
          <p14:tracePt t="182212" x="593725" y="4365625"/>
          <p14:tracePt t="182220" x="593725" y="4379913"/>
          <p14:tracePt t="182236" x="585788" y="4394200"/>
          <p14:tracePt t="182245" x="579438" y="4400550"/>
          <p14:tracePt t="182256" x="571500" y="4408488"/>
          <p14:tracePt t="182275" x="571500" y="4414838"/>
          <p14:tracePt t="182291" x="571500" y="4422775"/>
          <p14:tracePt t="182308" x="565150" y="4429125"/>
          <p14:tracePt t="182325" x="565150" y="4437063"/>
          <p14:tracePt t="182343" x="557213" y="4457700"/>
          <p14:tracePt t="182360" x="550863" y="4465638"/>
          <p14:tracePt t="182376" x="550863" y="4471988"/>
          <p14:tracePt t="182394" x="550863" y="4479925"/>
          <p14:tracePt t="182410" x="542925" y="4479925"/>
          <p14:tracePt t="182428" x="536575" y="4500563"/>
          <p14:tracePt t="182445" x="522288" y="4522788"/>
          <p14:tracePt t="182462" x="522288" y="4529138"/>
          <p14:tracePt t="182479" x="522288" y="4543425"/>
          <p14:tracePt t="182496" x="514350" y="4551363"/>
          <p14:tracePt t="182514" x="514350" y="4557713"/>
          <p14:tracePt t="182530" x="508000" y="4565650"/>
          <p14:tracePt t="182594" x="508000" y="4572000"/>
          <p14:tracePt t="182601" x="500063" y="4572000"/>
          <p14:tracePt t="182618" x="493713" y="4579938"/>
          <p14:tracePt t="182635" x="479425" y="4594225"/>
          <p14:tracePt t="182642" x="479425" y="4608513"/>
          <p14:tracePt t="182658" x="471488" y="4622800"/>
          <p14:tracePt t="182680" x="465138" y="4622800"/>
          <p14:tracePt t="182790" x="457200" y="4622800"/>
          <p14:tracePt t="182962" x="450850" y="4622800"/>
          <p14:tracePt t="183143" x="457200" y="4622800"/>
          <p14:tracePt t="183150" x="465138" y="4622800"/>
          <p14:tracePt t="183162" x="471488" y="4622800"/>
          <p14:tracePt t="183180" x="500063" y="4622800"/>
          <p14:tracePt t="183197" x="508000" y="4622800"/>
          <p14:tracePt t="183214" x="528638" y="4629150"/>
          <p14:tracePt t="183231" x="536575" y="4629150"/>
          <p14:tracePt t="183265" x="550863" y="4637088"/>
          <p14:tracePt t="183290" x="550863" y="4643438"/>
          <p14:tracePt t="183300" x="557213" y="4643438"/>
          <p14:tracePt t="183317" x="565150" y="4643438"/>
          <p14:tracePt t="183333" x="579438" y="4651375"/>
          <p14:tracePt t="183351" x="593725" y="4651375"/>
          <p14:tracePt t="183368" x="600075" y="4651375"/>
          <p14:tracePt t="183385" x="608013" y="4651375"/>
          <p14:tracePt t="183556" x="614363" y="4651375"/>
          <p14:tracePt t="183798" x="608013" y="4651375"/>
          <p14:tracePt t="183806" x="593725" y="4651375"/>
          <p14:tracePt t="183812" x="571500" y="4651375"/>
          <p14:tracePt t="183830" x="514350" y="4651375"/>
          <p14:tracePt t="183846" x="471488" y="4651375"/>
          <p14:tracePt t="183864" x="450850" y="4651375"/>
          <p14:tracePt t="184103" x="457200" y="4651375"/>
          <p14:tracePt t="184109" x="479425" y="4651375"/>
          <p14:tracePt t="184119" x="485775" y="4651375"/>
          <p14:tracePt t="184136" x="500063" y="4651375"/>
          <p14:tracePt t="184154" x="522288" y="4651375"/>
          <p14:tracePt t="184171" x="542925" y="4651375"/>
          <p14:tracePt t="184172" x="550863" y="4651375"/>
          <p14:tracePt t="184431" x="557213" y="4651375"/>
          <p14:tracePt t="184455" x="565150" y="4651375"/>
          <p14:tracePt t="184484" x="565150" y="4643438"/>
          <p14:tracePt t="184618" x="571500" y="4643438"/>
          <p14:tracePt t="184962" x="579438" y="4643438"/>
          <p14:tracePt t="184969" x="585788" y="4643438"/>
          <p14:tracePt t="184978" x="593725" y="4643438"/>
          <p14:tracePt t="184993" x="600075" y="4643438"/>
          <p14:tracePt t="185016" x="608013" y="4643438"/>
          <p14:tracePt t="185032" x="614363" y="4643438"/>
          <p14:tracePt t="185056" x="622300" y="4643438"/>
          <p14:tracePt t="185070" x="636588" y="4643438"/>
          <p14:tracePt t="185085" x="642938" y="4643438"/>
          <p14:tracePt t="185094" x="657225" y="4643438"/>
          <p14:tracePt t="185111" x="671513" y="4643438"/>
          <p14:tracePt t="185128" x="685800" y="4643438"/>
          <p14:tracePt t="185145" x="693738" y="4643438"/>
          <p14:tracePt t="185162" x="700088" y="4643438"/>
          <p14:tracePt t="186345" x="700088" y="4651375"/>
          <p14:tracePt t="186368" x="700088" y="4657725"/>
          <p14:tracePt t="186742" x="700088" y="4651375"/>
          <p14:tracePt t="186750" x="693738" y="4651375"/>
          <p14:tracePt t="186758" x="693738" y="4637088"/>
          <p14:tracePt t="186768" x="693738" y="4629150"/>
          <p14:tracePt t="186786" x="679450" y="4608513"/>
          <p14:tracePt t="186802" x="671513" y="4579938"/>
          <p14:tracePt t="186820" x="642938" y="4514850"/>
          <p14:tracePt t="186836" x="608013" y="4479925"/>
          <p14:tracePt t="186853" x="600075" y="4465638"/>
          <p14:tracePt t="186871" x="585788" y="4457700"/>
          <p14:tracePt t="186922" x="585788" y="4451350"/>
          <p14:tracePt t="186929" x="579438" y="4451350"/>
          <p14:tracePt t="186940" x="579438" y="4443413"/>
          <p14:tracePt t="186956" x="571500" y="4443413"/>
          <p14:tracePt t="186973" x="571500" y="4437063"/>
          <p14:tracePt t="186990" x="571500" y="4429125"/>
          <p14:tracePt t="187007" x="565150" y="4414838"/>
          <p14:tracePt t="187025" x="565150" y="4408488"/>
          <p14:tracePt t="187041" x="557213" y="4394200"/>
          <p14:tracePt t="187059" x="550863" y="4386263"/>
          <p14:tracePt t="187093" x="550863" y="4371975"/>
          <p14:tracePt t="187127" x="550863" y="4365625"/>
          <p14:tracePt t="187145" x="550863" y="4357688"/>
          <p14:tracePt t="187161" x="550863" y="4343400"/>
          <p14:tracePt t="187178" x="550863" y="4337050"/>
          <p14:tracePt t="187639" x="550863" y="4329113"/>
          <p14:tracePt t="189307" x="550863" y="4322763"/>
          <p14:tracePt t="189322" x="550863" y="4314825"/>
          <p14:tracePt t="192961" x="557213" y="4314825"/>
          <p14:tracePt t="194590" x="565150" y="4314825"/>
          <p14:tracePt t="194597" x="571500" y="4314825"/>
          <p14:tracePt t="194613" x="614363" y="4337050"/>
          <p14:tracePt t="194630" x="650875" y="4351338"/>
          <p14:tracePt t="194648" x="722313" y="4379913"/>
          <p14:tracePt t="194664" x="742950" y="4386263"/>
          <p14:tracePt t="194682" x="765175" y="4386263"/>
          <p14:tracePt t="194699" x="771525" y="4394200"/>
          <p14:tracePt t="194716" x="785813" y="4394200"/>
          <p14:tracePt t="194733" x="842963" y="4414838"/>
          <p14:tracePt t="194751" x="914400" y="4451350"/>
          <p14:tracePt t="194766" x="965200" y="4465638"/>
          <p14:tracePt t="194783" x="1071563" y="4486275"/>
          <p14:tracePt t="194800" x="1122363" y="4500563"/>
          <p14:tracePt t="194817" x="1171575" y="4529138"/>
          <p14:tracePt t="194837" x="1265238" y="4537075"/>
          <p14:tracePt t="194852" x="1314450" y="4543425"/>
          <p14:tracePt t="194869" x="1343025" y="4551363"/>
          <p14:tracePt t="194886" x="1385888" y="4557713"/>
          <p14:tracePt t="194903" x="1428750" y="4557713"/>
          <p14:tracePt t="194919" x="1471613" y="4572000"/>
          <p14:tracePt t="194936" x="1522413" y="4586288"/>
          <p14:tracePt t="194955" x="1557338" y="4586288"/>
          <p14:tracePt t="194971" x="1585913" y="4594225"/>
          <p14:tracePt t="194989" x="1622425" y="4594225"/>
          <p14:tracePt t="195006" x="1651000" y="4594225"/>
          <p14:tracePt t="195021" x="1665288" y="4594225"/>
          <p14:tracePt t="195039" x="1685925" y="4594225"/>
          <p14:tracePt t="195056" x="1722438" y="4594225"/>
          <p14:tracePt t="195073" x="1757363" y="4586288"/>
          <p14:tracePt t="195091" x="1765300" y="4586288"/>
          <p14:tracePt t="195108" x="1779588" y="4579938"/>
          <p14:tracePt t="195125" x="1793875" y="4572000"/>
          <p14:tracePt t="195143" x="1808163" y="4565650"/>
          <p14:tracePt t="195159" x="1814513" y="4537075"/>
          <p14:tracePt t="195176" x="1865313" y="4500563"/>
          <p14:tracePt t="195192" x="1885950" y="4486275"/>
          <p14:tracePt t="195194" x="1908175" y="4486275"/>
          <p14:tracePt t="195210" x="1943100" y="4479925"/>
          <p14:tracePt t="195226" x="1971675" y="4457700"/>
          <p14:tracePt t="195244" x="1993900" y="4457700"/>
          <p14:tracePt t="195261" x="2008188" y="4457700"/>
          <p14:tracePt t="195264" x="2014538" y="4451350"/>
          <p14:tracePt t="195281" x="2022475" y="4451350"/>
          <p14:tracePt t="195298" x="2028825" y="4451350"/>
          <p14:tracePt t="195313" x="2043113" y="4451350"/>
          <p14:tracePt t="195329" x="2079625" y="4451350"/>
          <p14:tracePt t="195347" x="2122488" y="4437063"/>
          <p14:tracePt t="195364" x="2165350" y="4422775"/>
          <p14:tracePt t="195382" x="2222500" y="4422775"/>
          <p14:tracePt t="195398" x="2228850" y="4422775"/>
          <p14:tracePt t="195506" x="2236788" y="4422775"/>
          <p14:tracePt t="195515" x="2243138" y="4422775"/>
          <p14:tracePt t="195522" x="2243138" y="4414838"/>
          <p14:tracePt t="195534" x="2251075" y="4414838"/>
          <p14:tracePt t="195554" x="2265363" y="4414838"/>
          <p14:tracePt t="195570" x="2271713" y="4414838"/>
          <p14:tracePt t="195729" x="2257425" y="4414838"/>
          <p14:tracePt t="195745" x="2251075" y="4422775"/>
          <p14:tracePt t="195752" x="2243138" y="4429125"/>
          <p14:tracePt t="195759" x="2236788" y="4429125"/>
          <p14:tracePt t="195774" x="2236788" y="4443413"/>
          <p14:tracePt t="195791" x="2228850" y="4451350"/>
          <p14:tracePt t="195808" x="2222500" y="4471988"/>
          <p14:tracePt t="195825" x="2208213" y="4486275"/>
          <p14:tracePt t="195843" x="2171700" y="4514850"/>
          <p14:tracePt t="195859" x="2157413" y="4529138"/>
          <p14:tracePt t="195876" x="2151063" y="4537075"/>
          <p14:tracePt t="195894" x="2143125" y="4537075"/>
          <p14:tracePt t="195910" x="2143125" y="4543425"/>
          <p14:tracePt t="195928" x="2136775" y="4543425"/>
          <p14:tracePt t="196152" x="2136775" y="4551363"/>
          <p14:tracePt t="196173" x="2143125" y="4551363"/>
          <p14:tracePt t="196181" x="2151063" y="4551363"/>
          <p14:tracePt t="196189" x="2165350" y="4551363"/>
          <p14:tracePt t="196207" x="2171700" y="4551363"/>
          <p14:tracePt t="196220" x="2185988" y="4551363"/>
          <p14:tracePt t="196236" x="2200275" y="4565650"/>
          <p14:tracePt t="196254" x="2236788" y="4565650"/>
          <p14:tracePt t="196270" x="2300288" y="4579938"/>
          <p14:tracePt t="196271" x="2343150" y="4579938"/>
          <p14:tracePt t="196288" x="2371725" y="4586288"/>
          <p14:tracePt t="196304" x="2408238" y="4600575"/>
          <p14:tracePt t="196322" x="2422525" y="4600575"/>
          <p14:tracePt t="196587" x="2422525" y="4586288"/>
          <p14:tracePt t="196596" x="2422525" y="4579938"/>
          <p14:tracePt t="196603" x="2422525" y="4565650"/>
          <p14:tracePt t="196612" x="2422525" y="4551363"/>
          <p14:tracePt t="196628" x="2422525" y="4522788"/>
          <p14:tracePt t="196645" x="2422525" y="4500563"/>
          <p14:tracePt t="196662" x="2422525" y="4479925"/>
          <p14:tracePt t="196682" x="2428875" y="4465638"/>
          <p14:tracePt t="196721" x="2428875" y="4457700"/>
          <p14:tracePt t="196739" x="2428875" y="4451350"/>
          <p14:tracePt t="196748" x="2436813" y="4437063"/>
          <p14:tracePt t="196766" x="2436813" y="4429125"/>
          <p14:tracePt t="196775" x="2436813" y="4422775"/>
          <p14:tracePt t="196781" x="2436813" y="4408488"/>
          <p14:tracePt t="196799" x="2436813" y="4386263"/>
          <p14:tracePt t="196816" x="2436813" y="4365625"/>
          <p14:tracePt t="196834" x="2436813" y="4343400"/>
          <p14:tracePt t="196850" x="2428875" y="4322763"/>
          <p14:tracePt t="196885" x="2422525" y="4314825"/>
          <p14:tracePt t="196901" x="2422525" y="4308475"/>
          <p14:tracePt t="196920" x="2408238" y="4271963"/>
          <p14:tracePt t="196939" x="2393950" y="4251325"/>
          <p14:tracePt t="196953" x="2371725" y="4229100"/>
          <p14:tracePt t="197111" x="2365375" y="4229100"/>
          <p14:tracePt t="197119" x="2365375" y="4222750"/>
          <p14:tracePt t="197127" x="2357438" y="4222750"/>
          <p14:tracePt t="197142" x="2343150" y="4222750"/>
          <p14:tracePt t="197159" x="2336800" y="4214813"/>
          <p14:tracePt t="197176" x="2314575" y="4208463"/>
          <p14:tracePt t="197194" x="2300288" y="4208463"/>
          <p14:tracePt t="197211" x="2286000" y="4208463"/>
          <p14:tracePt t="197226" x="2271713" y="4208463"/>
          <p14:tracePt t="197244" x="2265363" y="4208463"/>
          <p14:tracePt t="197260" x="2257425" y="4208463"/>
          <p14:tracePt t="197363" x="2251075" y="4208463"/>
          <p14:tracePt t="197376" x="2243138" y="4208463"/>
          <p14:tracePt t="197384" x="2243138" y="4214813"/>
          <p14:tracePt t="197401" x="2243138" y="4222750"/>
          <p14:tracePt t="197416" x="2228850" y="4222750"/>
          <p14:tracePt t="197432" x="2222500" y="4229100"/>
          <p14:tracePt t="197448" x="2214563" y="4237038"/>
          <p14:tracePt t="197466" x="2208213" y="4251325"/>
          <p14:tracePt t="197483" x="2179638" y="4279900"/>
          <p14:tracePt t="197500" x="2171700" y="4286250"/>
          <p14:tracePt t="197517" x="2165350" y="4294188"/>
          <p14:tracePt t="197535" x="2157413" y="4300538"/>
          <p14:tracePt t="197568" x="2151063" y="4308475"/>
          <p14:tracePt t="197585" x="2128838" y="4329113"/>
          <p14:tracePt t="197603" x="2128838" y="4343400"/>
          <p14:tracePt t="197619" x="2122488" y="4351338"/>
          <p14:tracePt t="197636" x="2122488" y="4357688"/>
          <p14:tracePt t="197654" x="2114550" y="4365625"/>
          <p14:tracePt t="197670" x="2108200" y="4379913"/>
          <p14:tracePt t="197688" x="2093913" y="4386263"/>
          <p14:tracePt t="197705" x="2085975" y="4394200"/>
          <p14:tracePt t="197722" x="2085975" y="4400550"/>
          <p14:tracePt t="197740" x="2065338" y="4422775"/>
          <p14:tracePt t="197757" x="2065338" y="4429125"/>
          <p14:tracePt t="197791" x="2065338" y="4437063"/>
          <p14:tracePt t="197813" x="2065338" y="4443413"/>
          <p14:tracePt t="197825" x="2057400" y="4443413"/>
          <p14:tracePt t="197851" x="2057400" y="4451350"/>
          <p14:tracePt t="197867" x="2057400" y="4457700"/>
          <p14:tracePt t="197876" x="2057400" y="4465638"/>
          <p14:tracePt t="197892" x="2057400" y="4471988"/>
          <p14:tracePt t="197909" x="2057400" y="4479925"/>
          <p14:tracePt t="197927" x="2057400" y="4486275"/>
          <p14:tracePt t="197953" x="2057400" y="4494213"/>
          <p14:tracePt t="197969" x="2057400" y="4500563"/>
          <p14:tracePt t="197979" x="2057400" y="4508500"/>
          <p14:tracePt t="197997" x="2057400" y="4514850"/>
          <p14:tracePt t="198016" x="2057400" y="4529138"/>
          <p14:tracePt t="198030" x="2057400" y="4537075"/>
          <p14:tracePt t="198086" x="2057400" y="4543425"/>
          <p14:tracePt t="198109" x="2057400" y="4551363"/>
          <p14:tracePt t="198119" x="2057400" y="4557713"/>
          <p14:tracePt t="198135" x="2065338" y="4565650"/>
          <p14:tracePt t="198142" x="2071688" y="4565650"/>
          <p14:tracePt t="198151" x="2071688" y="4572000"/>
          <p14:tracePt t="198171" x="2079625" y="4572000"/>
          <p14:tracePt t="198186" x="2093913" y="4586288"/>
          <p14:tracePt t="198202" x="2100263" y="4586288"/>
          <p14:tracePt t="198219" x="2108200" y="4586288"/>
          <p14:tracePt t="198236" x="2114550" y="4586288"/>
          <p14:tracePt t="198304" x="2122488" y="4594225"/>
          <p14:tracePt t="198321" x="2128838" y="4594225"/>
          <p14:tracePt t="198334" x="2151063" y="4600575"/>
          <p14:tracePt t="198342" x="2165350" y="4608513"/>
          <p14:tracePt t="198354" x="2179638" y="4608513"/>
          <p14:tracePt t="198372" x="2200275" y="4608513"/>
          <p14:tracePt t="198389" x="2236788" y="4614863"/>
          <p14:tracePt t="198405" x="2251075" y="4614863"/>
          <p14:tracePt t="198507" x="2257425" y="4614863"/>
          <p14:tracePt t="198523" x="2271713" y="4622800"/>
          <p14:tracePt t="198541" x="2279650" y="4622800"/>
          <p14:tracePt t="198549" x="2293938" y="4622800"/>
          <p14:tracePt t="198561" x="2300288" y="4622800"/>
          <p14:tracePt t="198581" x="2314575" y="4629150"/>
          <p14:tracePt t="198595" x="2322513" y="4629150"/>
          <p14:tracePt t="198612" x="2336800" y="4629150"/>
          <p14:tracePt t="198645" x="2351088" y="4629150"/>
          <p14:tracePt t="198663" x="2357438" y="4622800"/>
          <p14:tracePt t="198680" x="2371725" y="4614863"/>
          <p14:tracePt t="198698" x="2379663" y="4608513"/>
          <p14:tracePt t="198712" x="2379663" y="4594225"/>
          <p14:tracePt t="198734" x="2386013" y="4579938"/>
          <p14:tracePt t="198749" x="2393950" y="4572000"/>
          <p14:tracePt t="198765" x="2400300" y="4551363"/>
          <p14:tracePt t="198781" x="2400300" y="4537075"/>
          <p14:tracePt t="198798" x="2400300" y="4522788"/>
          <p14:tracePt t="198815" x="2408238" y="4494213"/>
          <p14:tracePt t="198832" x="2408238" y="4465638"/>
          <p14:tracePt t="198850" x="2408238" y="4422775"/>
          <p14:tracePt t="198870" x="2408238" y="4414838"/>
          <p14:tracePt t="198884" x="2408238" y="4400550"/>
          <p14:tracePt t="198902" x="2408238" y="4386263"/>
          <p14:tracePt t="198920" x="2393950" y="4365625"/>
          <p14:tracePt t="198935" x="2386013" y="4357688"/>
          <p14:tracePt t="198952" x="2371725" y="4337050"/>
          <p14:tracePt t="198970" x="2357438" y="4322763"/>
          <p14:tracePt t="198991" x="2336800" y="4279900"/>
          <p14:tracePt t="199003" x="2336800" y="4271963"/>
          <p14:tracePt t="199025" x="2322513" y="4251325"/>
          <p14:tracePt t="199054" x="2314575" y="4251325"/>
          <p14:tracePt t="199073" x="2314575" y="4243388"/>
          <p14:tracePt t="199111" x="2314575" y="4237038"/>
          <p14:tracePt t="199118" x="2308225" y="4237038"/>
          <p14:tracePt t="199125" x="2300288" y="4229100"/>
          <p14:tracePt t="199141" x="2293938" y="4229100"/>
          <p14:tracePt t="199157" x="2279650" y="4229100"/>
          <p14:tracePt t="199174" x="2265363" y="4229100"/>
          <p14:tracePt t="199191" x="2257425" y="4222750"/>
          <p14:tracePt t="199441" x="2265363" y="4222750"/>
          <p14:tracePt t="199452" x="2271713" y="4222750"/>
          <p14:tracePt t="199484" x="2286000" y="4222750"/>
          <p14:tracePt t="199498" x="2293938" y="4222750"/>
          <p14:tracePt t="199515" x="2308225" y="4222750"/>
          <p14:tracePt t="199522" x="2314575" y="4222750"/>
          <p14:tracePt t="199533" x="2322513" y="4222750"/>
          <p14:tracePt t="199550" x="2336800" y="4222750"/>
          <p14:tracePt t="199567" x="2357438" y="4222750"/>
          <p14:tracePt t="199602" x="2365375" y="4222750"/>
          <p14:tracePt t="199633" x="2379663" y="4222750"/>
          <p14:tracePt t="199649" x="2386013" y="4222750"/>
          <p14:tracePt t="199656" x="2393950" y="4222750"/>
          <p14:tracePt t="199673" x="2400300" y="4229100"/>
          <p14:tracePt t="199687" x="2408238" y="4237038"/>
          <p14:tracePt t="199704" x="2428875" y="4237038"/>
          <p14:tracePt t="199721" x="2465388" y="4243388"/>
          <p14:tracePt t="199738" x="2471738" y="4243388"/>
          <p14:tracePt t="199755" x="2486025" y="4243388"/>
          <p14:tracePt t="199772" x="2493963" y="4251325"/>
          <p14:tracePt t="199789" x="2500313" y="4251325"/>
          <p14:tracePt t="199807" x="2514600" y="4251325"/>
          <p14:tracePt t="199829" x="2543175" y="4251325"/>
          <p14:tracePt t="199842" x="2557463" y="4251325"/>
          <p14:tracePt t="199859" x="2579688" y="4251325"/>
          <p14:tracePt t="199875" x="2600325" y="4251325"/>
          <p14:tracePt t="199893" x="2622550" y="4251325"/>
          <p14:tracePt t="199909" x="2651125" y="4251325"/>
          <p14:tracePt t="199926" x="2679700" y="4251325"/>
          <p14:tracePt t="199944" x="2679700" y="4257675"/>
          <p14:tracePt t="199977" x="2693988" y="4257675"/>
          <p14:tracePt t="199985" x="2700338" y="4265613"/>
          <p14:tracePt t="199995" x="2722563" y="4265613"/>
          <p14:tracePt t="200012" x="2751138" y="4265613"/>
          <p14:tracePt t="200029" x="2779713" y="4265613"/>
          <p14:tracePt t="200048" x="2794000" y="4265613"/>
          <p14:tracePt t="200063" x="2808288" y="4265613"/>
          <p14:tracePt t="200080" x="2814638" y="4265613"/>
          <p14:tracePt t="200097" x="2836863" y="4265613"/>
          <p14:tracePt t="200114" x="2865438" y="4265613"/>
          <p14:tracePt t="200131" x="2928938" y="4265613"/>
          <p14:tracePt t="200148" x="2965450" y="4265613"/>
          <p14:tracePt t="200165" x="3000375" y="4265613"/>
          <p14:tracePt t="200182" x="3022600" y="4265613"/>
          <p14:tracePt t="200200" x="3036888" y="4265613"/>
          <p14:tracePt t="200217" x="3057525" y="4271963"/>
          <p14:tracePt t="200219" x="3071813" y="4271963"/>
          <p14:tracePt t="200234" x="3100388" y="4271963"/>
          <p14:tracePt t="200251" x="3114675" y="4271963"/>
          <p14:tracePt t="200268" x="3136900" y="4271963"/>
          <p14:tracePt t="200271" x="3143250" y="4271963"/>
          <p14:tracePt t="200285" x="3165475" y="4271963"/>
          <p14:tracePt t="200302" x="3171825" y="4271963"/>
          <p14:tracePt t="200322" x="3186113" y="4271963"/>
          <p14:tracePt t="200336" x="3214688" y="4271963"/>
          <p14:tracePt t="200353" x="3236913" y="4271963"/>
          <p14:tracePt t="200371" x="3251200" y="4271963"/>
          <p14:tracePt t="200389" x="3257550" y="4271963"/>
          <p14:tracePt t="200541" x="3251200" y="4279900"/>
          <p14:tracePt t="200548" x="3243263" y="4279900"/>
          <p14:tracePt t="200560" x="3236913" y="4286250"/>
          <p14:tracePt t="200578" x="3222625" y="4286250"/>
          <p14:tracePt t="200595" x="3214688" y="4286250"/>
          <p14:tracePt t="200612" x="3200400" y="4286250"/>
          <p14:tracePt t="200627" x="3186113" y="4294188"/>
          <p14:tracePt t="200644" x="3165475" y="4300538"/>
          <p14:tracePt t="200661" x="3122613" y="4308475"/>
          <p14:tracePt t="200678" x="3071813" y="4308475"/>
          <p14:tracePt t="200695" x="3036888" y="4308475"/>
          <p14:tracePt t="200713" x="2986088" y="4308475"/>
          <p14:tracePt t="200730" x="2951163" y="4308475"/>
          <p14:tracePt t="200748" x="2886075" y="4308475"/>
          <p14:tracePt t="200765" x="2843213" y="4300538"/>
          <p14:tracePt t="200781" x="2814638" y="4300538"/>
          <p14:tracePt t="200798" x="2779713" y="4300538"/>
          <p14:tracePt t="200815" x="2743200" y="4294188"/>
          <p14:tracePt t="200832" x="2708275" y="4286250"/>
          <p14:tracePt t="200833" x="2686050" y="4286250"/>
          <p14:tracePt t="200849" x="2636838" y="4294188"/>
          <p14:tracePt t="200869" x="2600325" y="4294188"/>
          <p14:tracePt t="200883" x="2579688" y="4286250"/>
          <p14:tracePt t="200902" x="2551113" y="4279900"/>
          <p14:tracePt t="200917" x="2528888" y="4279900"/>
          <p14:tracePt t="200920" x="2508250" y="4279900"/>
          <p14:tracePt t="200934" x="2500313" y="4279900"/>
          <p14:tracePt t="200951" x="2471738" y="4279900"/>
          <p14:tracePt t="200969" x="2451100" y="4279900"/>
          <p14:tracePt t="200985" x="2428875" y="4279900"/>
          <p14:tracePt t="201003" x="2422525" y="4279900"/>
          <p14:tracePt t="201020" x="2408238" y="4279900"/>
          <p14:tracePt t="201039" x="2393950" y="4279900"/>
          <p14:tracePt t="201056" x="2371725" y="4271963"/>
          <p14:tracePt t="201072" x="2365375" y="4265613"/>
          <p14:tracePt t="201089" x="2351088" y="4265613"/>
          <p14:tracePt t="201122" x="2343150" y="4265613"/>
          <p14:tracePt t="201139" x="2328863" y="4265613"/>
          <p14:tracePt t="201157" x="2322513" y="4265613"/>
          <p14:tracePt t="201173" x="2308225" y="4265613"/>
          <p14:tracePt t="201191" x="2300288" y="4265613"/>
          <p14:tracePt t="201208" x="2286000" y="4265613"/>
          <p14:tracePt t="201242" x="2279650" y="4265613"/>
          <p14:tracePt t="201259" x="2271713" y="4265613"/>
          <p14:tracePt t="201276" x="2265363" y="4265613"/>
          <p14:tracePt t="201294" x="2251075" y="4265613"/>
          <p14:tracePt t="201311" x="2243138" y="4265613"/>
          <p14:tracePt t="201328" x="2236788" y="4265613"/>
          <p14:tracePt t="201384" x="2228850" y="4265613"/>
          <p14:tracePt t="201406" x="2222500" y="4265613"/>
          <p14:tracePt t="201484" x="2214563" y="4265613"/>
          <p14:tracePt t="201578" x="2208213" y="4265613"/>
          <p14:tracePt t="201617" x="2200275" y="4265613"/>
          <p14:tracePt t="201665" x="2200275" y="4271963"/>
          <p14:tracePt t="201894" x="2193925" y="4279900"/>
          <p14:tracePt t="201917" x="2185988" y="4286250"/>
          <p14:tracePt t="201953" x="2179638" y="4294188"/>
          <p14:tracePt t="201960" x="2179638" y="4300538"/>
          <p14:tracePt t="201977" x="2179638" y="4308475"/>
          <p14:tracePt t="201982" x="2171700" y="4308475"/>
          <p14:tracePt t="202015" x="2157413" y="4322763"/>
          <p14:tracePt t="202023" x="2157413" y="4329113"/>
          <p14:tracePt t="202048" x="2151063" y="4337050"/>
          <p14:tracePt t="202069" x="2143125" y="4343400"/>
          <p14:tracePt t="202100" x="2136775" y="4343400"/>
          <p14:tracePt t="202128" x="2136775" y="4351338"/>
          <p14:tracePt t="202158" x="2136775" y="4357688"/>
          <p14:tracePt t="202182" x="2128838" y="4365625"/>
          <p14:tracePt t="202188" x="2128838" y="4371975"/>
          <p14:tracePt t="202208" x="2128838" y="4379913"/>
          <p14:tracePt t="202218" x="2114550" y="4394200"/>
          <p14:tracePt t="202237" x="2114550" y="4400550"/>
          <p14:tracePt t="202251" x="2114550" y="4408488"/>
          <p14:tracePt t="202269" x="2108200" y="4414838"/>
          <p14:tracePt t="202314" x="2108200" y="4422775"/>
          <p14:tracePt t="202328" x="2100263" y="4437063"/>
          <p14:tracePt t="202338" x="2100263" y="4443413"/>
          <p14:tracePt t="202355" x="2100263" y="4451350"/>
          <p14:tracePt t="202372" x="2100263" y="4457700"/>
          <p14:tracePt t="202391" x="2100263" y="4465638"/>
          <p14:tracePt t="202412" x="2093913" y="4479925"/>
          <p14:tracePt t="202436" x="2093913" y="4486275"/>
          <p14:tracePt t="202445" x="2093913" y="4494213"/>
          <p14:tracePt t="202461" x="2085975" y="4500563"/>
          <p14:tracePt t="202485" x="2079625" y="4508500"/>
          <p14:tracePt t="202503" x="2079625" y="4522788"/>
          <p14:tracePt t="202533" x="2079625" y="4529138"/>
          <p14:tracePt t="202557" x="2071688" y="4529138"/>
          <p14:tracePt t="202564" x="2071688" y="4537075"/>
          <p14:tracePt t="202582" x="2071688" y="4551363"/>
          <p14:tracePt t="202598" x="2065338" y="4557713"/>
          <p14:tracePt t="202611" x="2057400" y="4557713"/>
          <p14:tracePt t="202629" x="2057400" y="4572000"/>
          <p14:tracePt t="202711" x="2057400" y="4579938"/>
          <p14:tracePt t="202732" x="2051050" y="4586288"/>
          <p14:tracePt t="202740" x="2051050" y="4594225"/>
          <p14:tracePt t="202750" x="2051050" y="4600575"/>
          <p14:tracePt t="202773" x="2051050" y="4608513"/>
          <p14:tracePt t="202798" x="2051050" y="4614863"/>
          <p14:tracePt t="202886" x="2051050" y="4622800"/>
          <p14:tracePt t="202899" x="2051050" y="4629150"/>
          <p14:tracePt t="202953" x="2051050" y="4637088"/>
          <p14:tracePt t="203022" x="2051050" y="4643438"/>
          <p14:tracePt t="203087" x="2051050" y="4651375"/>
          <p14:tracePt t="203101" x="2051050" y="4657725"/>
          <p14:tracePt t="203117" x="2051050" y="4665663"/>
          <p14:tracePt t="203148" x="2051050" y="4672013"/>
          <p14:tracePt t="203174" x="2051050" y="4679950"/>
          <p14:tracePt t="203212" x="2057400" y="4679950"/>
          <p14:tracePt t="203569" x="2065338" y="4679950"/>
          <p14:tracePt t="203577" x="2071688" y="4686300"/>
          <p14:tracePt t="203585" x="2079625" y="4686300"/>
          <p14:tracePt t="203604" x="2100263" y="4686300"/>
          <p14:tracePt t="203618" x="2114550" y="4694238"/>
          <p14:tracePt t="203635" x="2128838" y="4700588"/>
          <p14:tracePt t="203651" x="2143125" y="4700588"/>
          <p14:tracePt t="203669" x="2151063" y="4700588"/>
          <p14:tracePt t="203685" x="2151063" y="4708525"/>
          <p14:tracePt t="203703" x="2165350" y="4708525"/>
          <p14:tracePt t="203720" x="2171700" y="4708525"/>
          <p14:tracePt t="203737" x="2185988" y="4708525"/>
          <p14:tracePt t="203756" x="2200275" y="4708525"/>
          <p14:tracePt t="203773" x="2214563" y="4714875"/>
          <p14:tracePt t="203788" x="2222500" y="4714875"/>
          <p14:tracePt t="203806" x="2228850" y="4722813"/>
          <p14:tracePt t="203826" x="2251075" y="4722813"/>
          <p14:tracePt t="203842" x="2257425" y="4722813"/>
          <p14:tracePt t="203858" x="2265363" y="4722813"/>
          <p14:tracePt t="203875" x="2279650" y="4722813"/>
          <p14:tracePt t="203892" x="2286000" y="4722813"/>
          <p14:tracePt t="203909" x="2293938" y="4722813"/>
          <p14:tracePt t="203926" x="2308225" y="4722813"/>
          <p14:tracePt t="203942" x="2322513" y="4722813"/>
          <p14:tracePt t="203959" x="2343150" y="4722813"/>
          <p14:tracePt t="203976" x="2351088" y="4722813"/>
          <p14:tracePt t="203993" x="2357438" y="4722813"/>
          <p14:tracePt t="204016" x="2365375" y="4722813"/>
          <p14:tracePt t="204031" x="2371725" y="4722813"/>
          <p14:tracePt t="204065" x="2379663" y="4722813"/>
          <p14:tracePt t="204096" x="2386013" y="4722813"/>
          <p14:tracePt t="204103" x="2393950" y="4722813"/>
          <p14:tracePt t="204114" x="2400300" y="4722813"/>
          <p14:tracePt t="204134" x="2408238" y="4722813"/>
          <p14:tracePt t="204149" x="2422525" y="4722813"/>
          <p14:tracePt t="204173" x="2428875" y="4722813"/>
          <p14:tracePt t="204189" x="2436813" y="4722813"/>
          <p14:tracePt t="204211" x="2443163" y="4722813"/>
          <p14:tracePt t="204235" x="2451100" y="4722813"/>
          <p14:tracePt t="204243" x="2457450" y="4714875"/>
          <p14:tracePt t="204259" x="2465388" y="4714875"/>
          <p14:tracePt t="204268" x="2471738" y="4714875"/>
          <p14:tracePt t="204285" x="2479675" y="4714875"/>
          <p14:tracePt t="204302" x="2493963" y="4708525"/>
          <p14:tracePt t="204336" x="2500313" y="4694238"/>
          <p14:tracePt t="204377" x="2500313" y="4686300"/>
          <p14:tracePt t="204409" x="2500313" y="4679950"/>
          <p14:tracePt t="204441" x="2500313" y="4672013"/>
          <p14:tracePt t="204456" x="2508250" y="4657725"/>
          <p14:tracePt t="204472" x="2508250" y="4651375"/>
          <p14:tracePt t="204474" x="2508250" y="4643438"/>
          <p14:tracePt t="204489" x="2508250" y="4629150"/>
          <p14:tracePt t="204506" x="2508250" y="4614863"/>
          <p14:tracePt t="204524" x="2508250" y="4608513"/>
          <p14:tracePt t="204557" x="2508250" y="4600575"/>
          <p14:tracePt t="204575" x="2500313" y="4579938"/>
          <p14:tracePt t="204591" x="2479675" y="4557713"/>
          <p14:tracePt t="204608" x="2471738" y="4543425"/>
          <p14:tracePt t="204626" x="2451100" y="4529138"/>
          <p14:tracePt t="204642" x="2451100" y="4514850"/>
          <p14:tracePt t="204660" x="2443163" y="4508500"/>
          <p14:tracePt t="204677" x="2436813" y="4494213"/>
          <p14:tracePt t="204694" x="2428875" y="4486275"/>
          <p14:tracePt t="204711" x="2422525" y="4471988"/>
          <p14:tracePt t="204729" x="2408238" y="4451350"/>
          <p14:tracePt t="204747" x="2379663" y="4422775"/>
          <p14:tracePt t="204764" x="2371725" y="4422775"/>
          <p14:tracePt t="204779" x="2357438" y="4422775"/>
          <p14:tracePt t="204796" x="2343150" y="4414838"/>
          <p14:tracePt t="204830" x="2322513" y="4408488"/>
          <p14:tracePt t="204848" x="2308225" y="4408488"/>
          <p14:tracePt t="204866" x="2293938" y="4400550"/>
          <p14:tracePt t="204882" x="2286000" y="4394200"/>
          <p14:tracePt t="204899" x="2271713" y="4394200"/>
          <p14:tracePt t="204918" x="2265363" y="4394200"/>
          <p14:tracePt t="204950" x="2265363" y="4386263"/>
          <p14:tracePt t="205119" x="2257425" y="4386263"/>
          <p14:tracePt t="205149" x="2236788" y="4386263"/>
          <p14:tracePt t="205154" x="2228850" y="4386263"/>
          <p14:tracePt t="205161" x="2214563" y="4386263"/>
          <p14:tracePt t="205172" x="2208213" y="4386263"/>
          <p14:tracePt t="205190" x="2185988" y="4386263"/>
          <p14:tracePt t="205207" x="2171700" y="4386263"/>
          <p14:tracePt t="205281" x="2165350" y="4386263"/>
          <p14:tracePt t="205303" x="2157413" y="4386263"/>
          <p14:tracePt t="205319" x="2143125" y="4386263"/>
          <p14:tracePt t="205327" x="2128838" y="4386263"/>
          <p14:tracePt t="205338" x="2122488" y="4386263"/>
          <p14:tracePt t="205355" x="2114550" y="4386263"/>
          <p14:tracePt t="205361" x="2108200" y="4386263"/>
          <p14:tracePt t="205380" x="2085975" y="4394200"/>
          <p14:tracePt t="205395" x="2071688" y="4394200"/>
          <p14:tracePt t="205412" x="2065338" y="4394200"/>
          <p14:tracePt t="205466" x="2051050" y="4394200"/>
          <p14:tracePt t="205630" x="2051050" y="4386263"/>
          <p14:tracePt t="205646" x="2051050" y="4379913"/>
          <p14:tracePt t="205662" x="2051050" y="4371975"/>
          <p14:tracePt t="205678" x="2057400" y="4371975"/>
          <p14:tracePt t="205686" x="2071688" y="4365625"/>
          <p14:tracePt t="205703" x="2085975" y="4357688"/>
          <p14:tracePt t="205709" x="2100263" y="4351338"/>
          <p14:tracePt t="205719" x="2114550" y="4343400"/>
          <p14:tracePt t="205738" x="2136775" y="4322763"/>
          <p14:tracePt t="205753" x="2165350" y="4308475"/>
          <p14:tracePt t="205755" x="2171700" y="4308475"/>
          <p14:tracePt t="205835" x="2179638" y="4308475"/>
          <p14:tracePt t="205858" x="2193925" y="4300538"/>
          <p14:tracePt t="205864" x="2200275" y="4300538"/>
          <p14:tracePt t="205874" x="2200275" y="4294188"/>
          <p14:tracePt t="205890" x="2208213" y="4294188"/>
          <p14:tracePt t="206068" x="2208213" y="4286250"/>
          <p14:tracePt t="206125" x="2200275" y="4286250"/>
          <p14:tracePt t="206149" x="2193925" y="4286250"/>
          <p14:tracePt t="206174" x="2185988" y="4286250"/>
          <p14:tracePt t="206179" x="2179638" y="4286250"/>
          <p14:tracePt t="206201" x="2171700" y="4286250"/>
          <p14:tracePt t="206234" x="2165350" y="4286250"/>
          <p14:tracePt t="206266" x="2157413" y="4286250"/>
          <p14:tracePt t="206273" x="2151063" y="4286250"/>
          <p14:tracePt t="206337" x="2143125" y="4286250"/>
          <p14:tracePt t="206966" x="2151063" y="4279900"/>
          <p14:tracePt t="206975" x="2157413" y="4279900"/>
          <p14:tracePt t="207022" x="2165350" y="4279900"/>
          <p14:tracePt t="207071" x="2171700" y="4279900"/>
          <p14:tracePt t="207101" x="2179638" y="4279900"/>
          <p14:tracePt t="207142" x="2185988" y="4279900"/>
          <p14:tracePt t="207176" x="2193925" y="4279900"/>
          <p14:tracePt t="207532" x="2200275" y="4279900"/>
          <p14:tracePt t="207842" x="2208213" y="4279900"/>
          <p14:tracePt t="208014" x="2214563" y="4271963"/>
          <p14:tracePt t="208030" x="2222500" y="4271963"/>
          <p14:tracePt t="208045" x="2222500" y="4265613"/>
          <p14:tracePt t="208140" x="2228850" y="4265613"/>
          <p14:tracePt t="208200" x="2228850" y="4257675"/>
          <p14:tracePt t="208844" x="2236788" y="4257675"/>
          <p14:tracePt t="208857" x="2243138" y="4257675"/>
          <p14:tracePt t="208865" x="2251075" y="4257675"/>
          <p14:tracePt t="208880" x="2257425" y="4257675"/>
          <p14:tracePt t="208898" x="2286000" y="4237038"/>
          <p14:tracePt t="208915" x="2300288" y="4222750"/>
          <p14:tracePt t="208932" x="2308225" y="4214813"/>
          <p14:tracePt t="208949" x="2314575" y="4208463"/>
          <p14:tracePt t="208966" x="2322513" y="4208463"/>
          <p14:tracePt t="208983" x="2328863" y="4200525"/>
          <p14:tracePt t="209000" x="2343150" y="4194175"/>
          <p14:tracePt t="209017" x="2357438" y="4179888"/>
          <p14:tracePt t="209036" x="2379663" y="4171950"/>
          <p14:tracePt t="209053" x="2386013" y="4165600"/>
          <p14:tracePt t="209070" x="2400300" y="4157663"/>
          <p14:tracePt t="209085" x="2400300" y="4151313"/>
          <p14:tracePt t="209103" x="2422525" y="4143375"/>
          <p14:tracePt t="209120" x="2428875" y="4137025"/>
          <p14:tracePt t="209138" x="2457450" y="4122738"/>
          <p14:tracePt t="209153" x="2471738" y="4108450"/>
          <p14:tracePt t="209171" x="2508250" y="4100513"/>
          <p14:tracePt t="209188" x="2522538" y="4094163"/>
          <p14:tracePt t="209205" x="2551113" y="4086225"/>
          <p14:tracePt t="209225" x="2586038" y="4079875"/>
          <p14:tracePt t="209239" x="2600325" y="4079875"/>
          <p14:tracePt t="209256" x="2622550" y="4071938"/>
          <p14:tracePt t="209273" x="2643188" y="4065588"/>
          <p14:tracePt t="209277" x="2657475" y="4057650"/>
          <p14:tracePt t="209291" x="2665413" y="4057650"/>
          <p14:tracePt t="209308" x="2693988" y="4057650"/>
          <p14:tracePt t="209326" x="2708275" y="4043363"/>
          <p14:tracePt t="209344" x="2714625" y="4043363"/>
          <p14:tracePt t="209361" x="2722563" y="4037013"/>
          <p14:tracePt t="209431" x="2728913" y="4037013"/>
          <p14:tracePt t="209578" x="2736850" y="4037013"/>
          <p14:tracePt t="209593" x="2743200" y="4037013"/>
          <p14:tracePt t="209632" x="2751138" y="4037013"/>
          <p14:tracePt t="209665" x="2757488" y="4037013"/>
          <p14:tracePt t="209686" x="2771775" y="4037013"/>
          <p14:tracePt t="209702" x="2779713" y="4037013"/>
          <p14:tracePt t="209717" x="2779713" y="4029075"/>
          <p14:tracePt t="209724" x="2794000" y="4029075"/>
          <p14:tracePt t="209734" x="2808288" y="4022725"/>
          <p14:tracePt t="209752" x="2843213" y="4014788"/>
          <p14:tracePt t="209770" x="2865438" y="4008438"/>
          <p14:tracePt t="209787" x="2871788" y="4008438"/>
          <p14:tracePt t="209805" x="2879725" y="4008438"/>
          <p14:tracePt t="209822" x="2886075" y="4008438"/>
          <p14:tracePt t="209839" x="2894013" y="4000500"/>
          <p14:tracePt t="209856" x="2914650" y="3986213"/>
          <p14:tracePt t="209873" x="2957513" y="3979863"/>
          <p14:tracePt t="209892" x="2971800" y="3979863"/>
          <p14:tracePt t="209906" x="2986088" y="3979863"/>
          <p14:tracePt t="209923" x="2994025" y="3971925"/>
          <p14:tracePt t="209940" x="3000375" y="3971925"/>
          <p14:tracePt t="209958" x="3014663" y="3965575"/>
          <p14:tracePt t="209998" x="3022600" y="3965575"/>
          <p14:tracePt t="210016" x="3028950" y="3965575"/>
          <p14:tracePt t="210026" x="3036888" y="3965575"/>
          <p14:tracePt t="210043" x="3051175" y="3965575"/>
          <p14:tracePt t="210060" x="3057525" y="3965575"/>
          <p14:tracePt t="210077" x="3071813" y="3957638"/>
          <p14:tracePt t="210094" x="3086100" y="3957638"/>
          <p14:tracePt t="210111" x="3094038" y="3957638"/>
          <p14:tracePt t="210131" x="3100388" y="3957638"/>
          <p14:tracePt t="210146" x="3108325" y="3957638"/>
          <p14:tracePt t="210166" x="3114675" y="3957638"/>
          <p14:tracePt t="210181" x="3122613" y="3957638"/>
          <p14:tracePt t="210198" x="3128963" y="3957638"/>
          <p14:tracePt t="210215" x="3136900" y="3957638"/>
          <p14:tracePt t="210243" x="3143250" y="3957638"/>
          <p14:tracePt t="210319" x="3151188" y="3957638"/>
          <p14:tracePt t="210344" x="3157538" y="3957638"/>
          <p14:tracePt t="210352" x="3165475" y="3957638"/>
          <p14:tracePt t="210405" x="3171825" y="3957638"/>
          <p14:tracePt t="210444" x="3179763" y="3957638"/>
          <p14:tracePt t="210460" x="3186113" y="3957638"/>
          <p14:tracePt t="210476" x="3194050" y="3957638"/>
          <p14:tracePt t="210492" x="3200400" y="3957638"/>
          <p14:tracePt t="211278" x="3208338" y="3957638"/>
          <p14:tracePt t="211296" x="3208338" y="3951288"/>
          <p14:tracePt t="211303" x="3214688" y="3951288"/>
          <p14:tracePt t="211311" x="3222625" y="3951288"/>
          <p14:tracePt t="211343" x="3228975" y="3951288"/>
          <p14:tracePt t="211348" x="3236913" y="3951288"/>
          <p14:tracePt t="211399" x="3243263" y="3951288"/>
          <p14:tracePt t="211407" x="3251200" y="3951288"/>
          <p14:tracePt t="211639" x="3257550" y="3951288"/>
          <p14:tracePt t="211669" x="3257550" y="3957638"/>
          <p14:tracePt t="211693" x="3251200" y="3965575"/>
          <p14:tracePt t="211702" x="3243263" y="3965575"/>
          <p14:tracePt t="211710" x="3243263" y="3971925"/>
          <p14:tracePt t="211720" x="3236913" y="3971925"/>
          <p14:tracePt t="211736" x="3236913" y="3979863"/>
          <p14:tracePt t="211751" x="3222625" y="3979863"/>
          <p14:tracePt t="211770" x="3214688" y="3979863"/>
          <p14:tracePt t="211788" x="3208338" y="3979863"/>
          <p14:tracePt t="211819" x="3194050" y="3979863"/>
          <p14:tracePt t="211832" x="3186113" y="3971925"/>
          <p14:tracePt t="211848" x="3179763" y="3971925"/>
          <p14:tracePt t="211857" x="3171825" y="3971925"/>
          <p14:tracePt t="211875" x="3165475" y="3971925"/>
          <p14:tracePt t="211888" x="3151188" y="3965575"/>
          <p14:tracePt t="211905" x="3143250" y="3951288"/>
          <p14:tracePt t="211922" x="3136900" y="3937000"/>
          <p14:tracePt t="211940" x="3128963" y="3929063"/>
          <p14:tracePt t="211956" x="3122613" y="3922713"/>
          <p14:tracePt t="211973" x="3122613" y="3908425"/>
          <p14:tracePt t="211992" x="3122613" y="3886200"/>
          <p14:tracePt t="212009" x="3114675" y="3857625"/>
          <p14:tracePt t="212027" x="3114675" y="3836988"/>
          <p14:tracePt t="212029" x="3114675" y="3829050"/>
          <p14:tracePt t="212042" x="3114675" y="3822700"/>
          <p14:tracePt t="212059" x="3114675" y="3800475"/>
          <p14:tracePt t="212076" x="3122613" y="3779838"/>
          <p14:tracePt t="212093" x="3128963" y="3765550"/>
          <p14:tracePt t="212111" x="3136900" y="3751263"/>
          <p14:tracePt t="212128" x="3151188" y="3743325"/>
          <p14:tracePt t="212145" x="3157538" y="3736975"/>
          <p14:tracePt t="212162" x="3165475" y="3736975"/>
          <p14:tracePt t="212302" x="3179763" y="3751263"/>
          <p14:tracePt t="212320" x="3186113" y="3757613"/>
          <p14:tracePt t="212328" x="3186113" y="3765550"/>
          <p14:tracePt t="212337" x="3194050" y="3771900"/>
          <p14:tracePt t="212391" x="3194050" y="3779838"/>
          <p14:tracePt t="212398" x="3200400" y="3779838"/>
          <p14:tracePt t="212414" x="3200400" y="3786188"/>
          <p14:tracePt t="212427" x="3200400" y="3794125"/>
          <p14:tracePt t="212437" x="3200400" y="3800475"/>
          <p14:tracePt t="212452" x="3200400" y="3808413"/>
          <p14:tracePt t="212469" x="3200400" y="3822700"/>
          <p14:tracePt t="212487" x="3200400" y="3829050"/>
          <p14:tracePt t="212504" x="3200400" y="3843338"/>
          <p14:tracePt t="212521" x="3200400" y="3851275"/>
          <p14:tracePt t="212537" x="3200400" y="3857625"/>
          <p14:tracePt t="212571" x="3200400" y="3865563"/>
          <p14:tracePt t="212589" x="3200400" y="3871913"/>
          <p14:tracePt t="212616" x="3194050" y="3879850"/>
          <p14:tracePt t="212656" x="3194050" y="3886200"/>
          <p14:tracePt t="212693" x="3186113" y="3886200"/>
          <p14:tracePt t="212710" x="3179763" y="3894138"/>
          <p14:tracePt t="212720" x="3179763" y="3900488"/>
          <p14:tracePt t="212736" x="3171825" y="3908425"/>
          <p14:tracePt t="212748" x="3171825" y="3922713"/>
          <p14:tracePt t="212763" x="3171825" y="3937000"/>
          <p14:tracePt t="212778" x="3165475" y="3943350"/>
          <p14:tracePt t="212812" x="3165475" y="3951288"/>
          <p14:tracePt t="212831" x="3157538" y="3965575"/>
          <p14:tracePt t="212845" x="3151188" y="3971925"/>
          <p14:tracePt t="212862" x="3151188" y="3979863"/>
          <p14:tracePt t="212879" x="3143250" y="3986213"/>
          <p14:tracePt t="212896" x="3143250" y="3994150"/>
          <p14:tracePt t="212931" x="3143250" y="4000500"/>
          <p14:tracePt t="212948" x="3136900" y="4014788"/>
          <p14:tracePt t="212965" x="3128963" y="4022725"/>
          <p14:tracePt t="213000" x="3122613" y="4029075"/>
          <p14:tracePt t="213018" x="3114675" y="4043363"/>
          <p14:tracePt t="213033" x="3108325" y="4043363"/>
          <p14:tracePt t="213050" x="3108325" y="4051300"/>
          <p14:tracePt t="213069" x="3094038" y="4065588"/>
          <p14:tracePt t="213149" x="3086100" y="4065588"/>
          <p14:tracePt t="213205" x="3086100" y="4071938"/>
          <p14:tracePt t="213210" x="3079750" y="4079875"/>
          <p14:tracePt t="213221" x="3071813" y="4079875"/>
          <p14:tracePt t="213328" x="3065463" y="4079875"/>
          <p14:tracePt t="213347" x="3057525" y="4079875"/>
          <p14:tracePt t="213398" x="3051175" y="4086225"/>
          <p14:tracePt t="213428" x="3051175" y="4094163"/>
          <p14:tracePt t="213452" x="3043238" y="4100513"/>
          <p14:tracePt t="213474" x="3043238" y="4108450"/>
          <p14:tracePt t="213491" x="3043238" y="4114800"/>
          <p14:tracePt t="213497" x="3036888" y="4129088"/>
          <p14:tracePt t="213515" x="3028950" y="4129088"/>
          <p14:tracePt t="213530" x="3022600" y="4143375"/>
          <p14:tracePt t="213606" x="3022600" y="4151313"/>
          <p14:tracePt t="213623" x="3014663" y="4157663"/>
          <p14:tracePt t="213633" x="3014663" y="4165600"/>
          <p14:tracePt t="213655" x="3014663" y="4171950"/>
          <p14:tracePt t="213718" x="3014663" y="4179888"/>
          <p14:tracePt t="213743" x="3014663" y="4186238"/>
          <p14:tracePt t="213750" x="3014663" y="4194175"/>
          <p14:tracePt t="213754" x="3008313" y="4200525"/>
          <p14:tracePt t="213770" x="3008313" y="4214813"/>
          <p14:tracePt t="213786" x="3008313" y="4222750"/>
          <p14:tracePt t="213802" x="3008313" y="4229100"/>
          <p14:tracePt t="213881" x="3008313" y="4237038"/>
          <p14:tracePt t="213898" x="3008313" y="4243388"/>
          <p14:tracePt t="213906" x="3000375" y="4243388"/>
          <p14:tracePt t="213919" x="3000375" y="4251325"/>
          <p14:tracePt t="213943" x="3000375" y="4257675"/>
          <p14:tracePt t="214038" x="3000375" y="4265613"/>
          <p14:tracePt t="214255" x="3008313" y="4257675"/>
          <p14:tracePt t="214265" x="3014663" y="4251325"/>
          <p14:tracePt t="214271" x="3022600" y="4243388"/>
          <p14:tracePt t="214283" x="3022600" y="4229100"/>
          <p14:tracePt t="214298" x="3028950" y="4214813"/>
          <p14:tracePt t="214315" x="3028950" y="4208463"/>
          <p14:tracePt t="214332" x="3028950" y="4200525"/>
          <p14:tracePt t="214349" x="3028950" y="4186238"/>
          <p14:tracePt t="214366" x="3028950" y="4179888"/>
          <p14:tracePt t="214383" x="3028950" y="4171950"/>
          <p14:tracePt t="214403" x="3028950" y="4137025"/>
          <p14:tracePt t="214420" x="3043238" y="4122738"/>
          <p14:tracePt t="214436" x="3043238" y="4108450"/>
          <p14:tracePt t="214470" x="3043238" y="4100513"/>
          <p14:tracePt t="214487" x="3051175" y="4100513"/>
          <p14:tracePt t="214524" x="3051175" y="4094163"/>
          <p14:tracePt t="214528" x="3057525" y="4094163"/>
          <p14:tracePt t="214540" x="3057525" y="4086225"/>
          <p14:tracePt t="214643" x="3057525" y="4094163"/>
          <p14:tracePt t="214651" x="3051175" y="4100513"/>
          <p14:tracePt t="214656" x="3043238" y="4108450"/>
          <p14:tracePt t="214673" x="3028950" y="4122738"/>
          <p14:tracePt t="214691" x="2994025" y="4143375"/>
          <p14:tracePt t="214708" x="2957513" y="4157663"/>
          <p14:tracePt t="214725" x="2943225" y="4179888"/>
          <p14:tracePt t="214743" x="2928938" y="4179888"/>
          <p14:tracePt t="214759" x="2914650" y="4200525"/>
          <p14:tracePt t="214763" x="2914650" y="4208463"/>
          <p14:tracePt t="214776" x="2908300" y="4214813"/>
          <p14:tracePt t="214793" x="2894013" y="4222750"/>
          <p14:tracePt t="214810" x="2894013" y="4229100"/>
          <p14:tracePt t="214844" x="2894013" y="4237038"/>
          <p14:tracePt t="214875" x="2894013" y="4243388"/>
          <p14:tracePt t="214906" x="2894013" y="4251325"/>
          <p14:tracePt t="215063" x="2894013" y="4257675"/>
          <p14:tracePt t="215116" x="2894013" y="4265613"/>
          <p14:tracePt t="215123" x="2900363" y="4265613"/>
          <p14:tracePt t="215135" x="2900363" y="4271963"/>
          <p14:tracePt t="215152" x="2908300" y="4279900"/>
          <p14:tracePt t="215169" x="2922588" y="4286250"/>
          <p14:tracePt t="215186" x="2928938" y="4294188"/>
          <p14:tracePt t="215203" x="2936875" y="4294188"/>
          <p14:tracePt t="215365" x="2943225" y="4294188"/>
          <p14:tracePt t="215373" x="2951163" y="4294188"/>
          <p14:tracePt t="215380" x="2965450" y="4294188"/>
          <p14:tracePt t="215391" x="2986088" y="4294188"/>
          <p14:tracePt t="215408" x="3028950" y="4294188"/>
          <p14:tracePt t="215425" x="3079750" y="4294188"/>
          <p14:tracePt t="215442" x="3114675" y="4294188"/>
          <p14:tracePt t="215460" x="3143250" y="4294188"/>
          <p14:tracePt t="215477" x="3157538" y="4294188"/>
          <p14:tracePt t="215494" x="3171825" y="4294188"/>
          <p14:tracePt t="215512" x="3222625" y="4294188"/>
          <p14:tracePt t="215528" x="3257550" y="4294188"/>
          <p14:tracePt t="215545" x="3300413" y="4294188"/>
          <p14:tracePt t="215562" x="3314700" y="4294188"/>
          <p14:tracePt t="215579" x="3328988" y="4294188"/>
          <p14:tracePt t="216016" x="3322638" y="4294188"/>
          <p14:tracePt t="216085" x="3314700" y="4294188"/>
          <p14:tracePt t="216133" x="3308350" y="4294188"/>
          <p14:tracePt t="216220" x="3300413" y="4294188"/>
          <p14:tracePt t="216348" x="3294063" y="4294188"/>
          <p14:tracePt t="216482" x="3286125" y="4294188"/>
          <p14:tracePt t="216504" x="3279775" y="4294188"/>
          <p14:tracePt t="216511" x="3271838" y="4294188"/>
          <p14:tracePt t="216528" x="3265488" y="4294188"/>
          <p14:tracePt t="216591" x="3257550" y="4294188"/>
          <p14:tracePt t="216630" x="3251200" y="4294188"/>
          <p14:tracePt t="216652" x="3243263" y="4294188"/>
          <p14:tracePt t="216676" x="3236913" y="4294188"/>
          <p14:tracePt t="216725" x="3228975" y="4294188"/>
          <p14:tracePt t="216730" x="3222625" y="4294188"/>
          <p14:tracePt t="216762" x="3214688" y="4294188"/>
          <p14:tracePt t="216786" x="3208338" y="4294188"/>
          <p14:tracePt t="216811" x="3200400" y="4294188"/>
          <p14:tracePt t="216825" x="3194050" y="4294188"/>
          <p14:tracePt t="216833" x="3186113" y="4294188"/>
          <p14:tracePt t="216857" x="3186113" y="4286250"/>
          <p14:tracePt t="216865" x="3179763" y="4286250"/>
          <p14:tracePt t="217091" x="3179763" y="4279900"/>
          <p14:tracePt t="217364" x="3171825" y="4279900"/>
          <p14:tracePt t="217372" x="3165475" y="4279900"/>
          <p14:tracePt t="217380" x="3151188" y="4279900"/>
          <p14:tracePt t="217391" x="3143250" y="4279900"/>
          <p14:tracePt t="217409" x="3128963" y="4279900"/>
          <p14:tracePt t="217451" x="3122613" y="4279900"/>
          <p14:tracePt t="217575" x="3114675" y="4279900"/>
          <p14:tracePt t="217590" x="3108325" y="4279900"/>
          <p14:tracePt t="217756" x="3114675" y="4279900"/>
          <p14:tracePt t="217775" x="3122613" y="4271963"/>
          <p14:tracePt t="217797" x="3128963" y="4271963"/>
          <p14:tracePt t="217803" x="3136900" y="4271963"/>
          <p14:tracePt t="217809" x="3143250" y="4265613"/>
          <p14:tracePt t="217818" x="3165475" y="4265613"/>
          <p14:tracePt t="217835" x="3171825" y="4265613"/>
          <p14:tracePt t="217851" x="3179763" y="4265613"/>
          <p14:tracePt t="217869" x="3179763" y="4257675"/>
          <p14:tracePt t="217891" x="3186113" y="4257675"/>
          <p14:tracePt t="217937" x="3194050" y="4257675"/>
          <p14:tracePt t="217952" x="3200400" y="4257675"/>
          <p14:tracePt t="217973" x="3208338" y="4257675"/>
          <p14:tracePt t="217997" x="3214688" y="4257675"/>
          <p14:tracePt t="218014" x="3222625" y="4257675"/>
          <p14:tracePt t="218047" x="3228975" y="4257675"/>
          <p14:tracePt t="218054" x="3228975" y="4251325"/>
          <p14:tracePt t="218135" x="3236913" y="4251325"/>
          <p14:tracePt t="218173" x="3243263" y="4251325"/>
          <p14:tracePt t="218180" x="3251200" y="4251325"/>
          <p14:tracePt t="218210" x="3257550" y="4251325"/>
          <p14:tracePt t="218216" x="3265488" y="4251325"/>
          <p14:tracePt t="218257" x="3271838" y="4251325"/>
          <p14:tracePt t="218290" x="3279775" y="4251325"/>
          <p14:tracePt t="218316" x="3286125" y="4251325"/>
          <p14:tracePt t="218332" x="3300413" y="4251325"/>
          <p14:tracePt t="218349" x="3308350" y="4251325"/>
          <p14:tracePt t="218380" x="3314700" y="4251325"/>
          <p14:tracePt t="218419" x="3322638" y="4251325"/>
          <p14:tracePt t="218427" x="3328988" y="4251325"/>
          <p14:tracePt t="218451" x="3336925" y="4251325"/>
          <p14:tracePt t="218538" x="3343275" y="4251325"/>
          <p14:tracePt t="218669" x="3357563" y="4251325"/>
          <p14:tracePt t="218676" x="3365500" y="4251325"/>
          <p14:tracePt t="218689" x="3371850" y="4257675"/>
          <p14:tracePt t="218707" x="3408363" y="4265613"/>
          <p14:tracePt t="218723" x="3414713" y="4271963"/>
          <p14:tracePt t="218740" x="3422650" y="4271963"/>
          <p14:tracePt t="218951" x="3422650" y="4279900"/>
          <p14:tracePt t="219005" x="3422650" y="4286250"/>
          <p14:tracePt t="219014" x="3422650" y="4294188"/>
          <p14:tracePt t="219021" x="3422650" y="4300538"/>
          <p14:tracePt t="219032" x="3408363" y="4300538"/>
          <p14:tracePt t="219123" x="3408363" y="4308475"/>
          <p14:tracePt t="219138" x="3400425" y="4308475"/>
          <p14:tracePt t="219873" x="3400425" y="4314825"/>
          <p14:tracePt t="220093" x="3394075" y="4314825"/>
          <p14:tracePt t="220100" x="3386138" y="4308475"/>
          <p14:tracePt t="220109" x="3371850" y="4300538"/>
          <p14:tracePt t="220126" x="3351213" y="4286250"/>
          <p14:tracePt t="220143" x="3314700" y="4271963"/>
          <p14:tracePt t="220159" x="3279775" y="4251325"/>
          <p14:tracePt t="220179" x="3251200" y="4229100"/>
          <p14:tracePt t="220195" x="3222625" y="4208463"/>
          <p14:tracePt t="220212" x="3200400" y="4200525"/>
          <p14:tracePt t="220227" x="3194050" y="4194175"/>
          <p14:tracePt t="220245" x="3179763" y="4186238"/>
          <p14:tracePt t="220261" x="3151188" y="4171950"/>
          <p14:tracePt t="220278" x="3136900" y="4157663"/>
          <p14:tracePt t="220296" x="3128963" y="4157663"/>
          <p14:tracePt t="220313" x="3114675" y="4143375"/>
          <p14:tracePt t="220330" x="3108325" y="4129088"/>
          <p14:tracePt t="220347" x="3100388" y="4108450"/>
          <p14:tracePt t="220364" x="3100388" y="4100513"/>
          <p14:tracePt t="220380" x="3100388" y="4086225"/>
          <p14:tracePt t="220398" x="3100388" y="4079875"/>
          <p14:tracePt t="220415" x="3100388" y="4065588"/>
          <p14:tracePt t="220432" x="3100388" y="4057650"/>
          <p14:tracePt t="220449" x="3108325" y="4051300"/>
          <p14:tracePt t="220469" x="3122613" y="4043363"/>
          <p14:tracePt t="220483" x="3122613" y="4037013"/>
          <p14:tracePt t="220502" x="3122613" y="4029075"/>
          <p14:tracePt t="220523" x="3128963" y="4022725"/>
          <p14:tracePt t="220562" x="3136900" y="4022725"/>
          <p14:tracePt t="220767" x="3143250" y="4022725"/>
          <p14:tracePt t="220783" x="3151188" y="4014788"/>
          <p14:tracePt t="220786" x="3157538" y="4008438"/>
          <p14:tracePt t="220801" x="3165475" y="4000500"/>
          <p14:tracePt t="220816" x="3165475" y="3994150"/>
          <p14:tracePt t="220832" x="3171825" y="3994150"/>
          <p14:tracePt t="220842" x="3171825" y="3986213"/>
          <p14:tracePt t="220859" x="3179763" y="3986213"/>
          <p14:tracePt t="220879" x="3179763" y="3979863"/>
          <p14:tracePt t="221489" x="3179763" y="3971925"/>
          <p14:tracePt t="221513" x="3179763" y="3965575"/>
          <p14:tracePt t="222670" x="3186113" y="3965575"/>
          <p14:tracePt t="222677" x="3186113" y="3971925"/>
          <p14:tracePt t="222687" x="3186113" y="3979863"/>
          <p14:tracePt t="222706" x="3194050" y="4000500"/>
          <p14:tracePt t="222724" x="3200400" y="4014788"/>
          <p14:tracePt t="222757" x="3200400" y="4022725"/>
          <p14:tracePt t="222775" x="3200400" y="4037013"/>
          <p14:tracePt t="222792" x="3208338" y="4043363"/>
          <p14:tracePt t="222809" x="3208338" y="4051300"/>
          <p14:tracePt t="222826" x="3208338" y="4071938"/>
          <p14:tracePt t="222843" x="3208338" y="4094163"/>
          <p14:tracePt t="222860" x="3208338" y="4114800"/>
          <p14:tracePt t="222877" x="3208338" y="4137025"/>
          <p14:tracePt t="222893" x="3208338" y="4143375"/>
          <p14:tracePt t="222910" x="3208338" y="4157663"/>
          <p14:tracePt t="222927" x="3208338" y="4165600"/>
          <p14:tracePt t="222944" x="3200400" y="4179888"/>
          <p14:tracePt t="222961" x="3194050" y="4186238"/>
          <p14:tracePt t="222979" x="3179763" y="4208463"/>
          <p14:tracePt t="222996" x="3157538" y="4214813"/>
          <p14:tracePt t="223013" x="3151188" y="4222750"/>
          <p14:tracePt t="223030" x="3136900" y="4229100"/>
          <p14:tracePt t="223047" x="3122613" y="4229100"/>
          <p14:tracePt t="223066" x="3094038" y="4229100"/>
          <p14:tracePt t="223082" x="3086100" y="4229100"/>
          <p14:tracePt t="223171" x="3079750" y="4229100"/>
          <p14:tracePt t="223178" x="3079750" y="4222750"/>
          <p14:tracePt t="223187" x="3071813" y="4214813"/>
          <p14:tracePt t="223204" x="3071813" y="4208463"/>
          <p14:tracePt t="223219" x="3071813" y="4200525"/>
          <p14:tracePt t="223236" x="3071813" y="4179888"/>
          <p14:tracePt t="223254" x="3071813" y="4143375"/>
          <p14:tracePt t="223269" x="3071813" y="4129088"/>
          <p14:tracePt t="223286" x="3071813" y="4108450"/>
          <p14:tracePt t="223304" x="3071813" y="4100513"/>
          <p14:tracePt t="223320" x="3071813" y="4086225"/>
          <p14:tracePt t="223337" x="3079750" y="4079875"/>
          <p14:tracePt t="223354" x="3100388" y="4071938"/>
          <p14:tracePt t="223371" x="3128963" y="4051300"/>
          <p14:tracePt t="223388" x="3143250" y="4043363"/>
          <p14:tracePt t="223405" x="3151188" y="4037013"/>
          <p14:tracePt t="223423" x="3165475" y="4029075"/>
          <p14:tracePt t="223440" x="3179763" y="4029075"/>
          <p14:tracePt t="223442" x="3186113" y="4022725"/>
          <p14:tracePt t="223457" x="3208338" y="4014788"/>
          <p14:tracePt t="223474" x="3222625" y="4014788"/>
          <p14:tracePt t="223491" x="3236913" y="4008438"/>
          <p14:tracePt t="223510" x="3243263" y="4008438"/>
          <p14:tracePt t="223563" x="3251200" y="4008438"/>
          <p14:tracePt t="223569" x="3251200" y="4000500"/>
          <p14:tracePt t="223579" x="3257550" y="4000500"/>
          <p14:tracePt t="223595" x="3265488" y="4000500"/>
          <p14:tracePt t="223702" x="3271838" y="4000500"/>
          <p14:tracePt t="223708" x="3286125" y="4008438"/>
          <p14:tracePt t="223724" x="3300413" y="4008438"/>
          <p14:tracePt t="223732" x="3308350" y="4022725"/>
          <p14:tracePt t="223748" x="3314700" y="4029075"/>
          <p14:tracePt t="223764" x="3322638" y="4037013"/>
          <p14:tracePt t="223781" x="3322638" y="4043363"/>
          <p14:tracePt t="223802" x="3322638" y="4051300"/>
          <p14:tracePt t="223818" x="3322638" y="4057650"/>
          <p14:tracePt t="223833" x="3336925" y="4071938"/>
          <p14:tracePt t="223850" x="3336925" y="4086225"/>
          <p14:tracePt t="223867" x="3343275" y="4100513"/>
          <p14:tracePt t="223886" x="3343275" y="4122738"/>
          <p14:tracePt t="223903" x="3351213" y="4129088"/>
          <p14:tracePt t="223918" x="3351213" y="4143375"/>
          <p14:tracePt t="223935" x="3351213" y="4157663"/>
          <p14:tracePt t="223953" x="3351213" y="4165600"/>
          <p14:tracePt t="223971" x="3351213" y="4171950"/>
          <p14:tracePt t="223988" x="3343275" y="4171950"/>
          <p14:tracePt t="224003" x="3328988" y="4186238"/>
          <p14:tracePt t="224021" x="3322638" y="4200525"/>
          <p14:tracePt t="224038" x="3294063" y="4208463"/>
          <p14:tracePt t="224055" x="3271838" y="4222750"/>
          <p14:tracePt t="224072" x="3265488" y="4229100"/>
          <p14:tracePt t="224090" x="3257550" y="4237038"/>
          <p14:tracePt t="224109" x="3251200" y="4237038"/>
          <p14:tracePt t="224138" x="3243263" y="4237038"/>
          <p14:tracePt t="224145" x="3228975" y="4243388"/>
          <p14:tracePt t="224157" x="3228975" y="4251325"/>
          <p14:tracePt t="224174" x="3208338" y="4251325"/>
          <p14:tracePt t="224192" x="3200400" y="4251325"/>
          <p14:tracePt t="224209" x="3194050" y="4251325"/>
          <p14:tracePt t="225474" x="3194050" y="4243388"/>
          <p14:tracePt t="225482" x="3194050" y="4237038"/>
          <p14:tracePt t="225492" x="3186113" y="4229100"/>
          <p14:tracePt t="225510" x="3186113" y="4200525"/>
          <p14:tracePt t="225526" x="3179763" y="4179888"/>
          <p14:tracePt t="225542" x="3179763" y="4165600"/>
          <p14:tracePt t="225560" x="3171825" y="4151313"/>
          <p14:tracePt t="225576" x="3171825" y="4129088"/>
          <p14:tracePt t="225593" x="3171825" y="4108450"/>
          <p14:tracePt t="225611" x="3171825" y="4071938"/>
          <p14:tracePt t="225627" x="3171825" y="4051300"/>
          <p14:tracePt t="225645" x="3171825" y="4037013"/>
          <p14:tracePt t="225661" x="3171825" y="4029075"/>
          <p14:tracePt t="225696" x="3171825" y="4022725"/>
          <p14:tracePt t="225712" x="3171825" y="4014788"/>
          <p14:tracePt t="225731" x="3171825" y="4008438"/>
          <p14:tracePt t="225755" x="3171825" y="4000500"/>
          <p14:tracePt t="225794" x="3171825" y="3994150"/>
          <p14:tracePt t="225801" x="3179763" y="3994150"/>
          <p14:tracePt t="226861" x="3171825" y="3994150"/>
          <p14:tracePt t="227082" x="3171825" y="4000500"/>
          <p14:tracePt t="227230" x="3165475" y="4000500"/>
          <p14:tracePt t="227346" x="3165475" y="4008438"/>
          <p14:tracePt t="227404" x="3157538" y="4008438"/>
          <p14:tracePt t="227956" x="3151188" y="4008438"/>
          <p14:tracePt t="227965" x="3143250" y="4008438"/>
          <p14:tracePt t="227972" x="3143250" y="4014788"/>
          <p14:tracePt t="227989" x="3136900" y="4014788"/>
          <p14:tracePt t="228003" x="3128963" y="4014788"/>
          <p14:tracePt t="228019" x="3114675" y="4014788"/>
          <p14:tracePt t="228036" x="3108325" y="4014788"/>
          <p14:tracePt t="228054" x="3100388" y="4014788"/>
          <p14:tracePt t="228071" x="3086100" y="4014788"/>
          <p14:tracePt t="228088" x="3071813" y="4014788"/>
          <p14:tracePt t="228107" x="3036888" y="4014788"/>
          <p14:tracePt t="228122" x="3008313" y="4014788"/>
          <p14:tracePt t="228139" x="2979738" y="4014788"/>
          <p14:tracePt t="228156" x="2936875" y="4014788"/>
          <p14:tracePt t="228175" x="2886075" y="4014788"/>
          <p14:tracePt t="228191" x="2871788" y="4014788"/>
          <p14:tracePt t="228208" x="2857500" y="4014788"/>
          <p14:tracePt t="228225" x="2851150" y="4014788"/>
          <p14:tracePt t="228260" x="2836863" y="4008438"/>
          <p14:tracePt t="228277" x="2822575" y="4008438"/>
          <p14:tracePt t="228293" x="2808288" y="4008438"/>
          <p14:tracePt t="228327" x="2800350" y="4008438"/>
          <p14:tracePt t="228410" x="2794000" y="4008438"/>
          <p14:tracePt t="228473" x="2786063" y="4008438"/>
          <p14:tracePt t="228482" x="2779713" y="4008438"/>
          <p14:tracePt t="228535" x="2771775" y="4008438"/>
          <p14:tracePt t="228590" x="2765425" y="4008438"/>
          <p14:tracePt t="228606" x="2757488" y="4008438"/>
          <p14:tracePt t="228625" x="2751138" y="4008438"/>
          <p14:tracePt t="228663" x="2743200" y="4008438"/>
          <p14:tracePt t="228742" x="2736850" y="4008438"/>
          <p14:tracePt t="228794" x="2736850" y="4000500"/>
          <p14:tracePt t="228802" x="2728913" y="4000500"/>
          <p14:tracePt t="228817" x="2722563" y="4000500"/>
          <p14:tracePt t="228825" x="2714625" y="4000500"/>
          <p14:tracePt t="229335" x="2708275" y="4000500"/>
          <p14:tracePt t="229347" x="2700338" y="4000500"/>
          <p14:tracePt t="229421" x="2693988" y="4000500"/>
          <p14:tracePt t="229599" x="2686050" y="4000500"/>
          <p14:tracePt t="229699" x="2679700" y="4000500"/>
          <p14:tracePt t="229745" x="2665413" y="3994150"/>
          <p14:tracePt t="229762" x="2657475" y="3994150"/>
          <p14:tracePt t="229796" x="2651125" y="3994150"/>
          <p14:tracePt t="229800" x="2643188" y="3994150"/>
          <p14:tracePt t="229818" x="2636838" y="3994150"/>
          <p14:tracePt t="229833" x="2636838" y="3986213"/>
          <p14:tracePt t="229848" x="2628900" y="3986213"/>
          <p14:tracePt t="229872" x="2622550" y="3986213"/>
          <p14:tracePt t="229882" x="2614613" y="3986213"/>
          <p14:tracePt t="229911" x="2608263" y="3979863"/>
          <p14:tracePt t="229924" x="2600325" y="3979863"/>
          <p14:tracePt t="229941" x="2600325" y="3971925"/>
          <p14:tracePt t="229956" x="2593975" y="3971925"/>
          <p14:tracePt t="230028" x="2586038" y="3965575"/>
          <p14:tracePt t="230106" x="2579688" y="3965575"/>
          <p14:tracePt t="230171" x="2571750" y="3965575"/>
          <p14:tracePt t="230210" x="2565400" y="3965575"/>
          <p14:tracePt t="230277" x="2557463" y="3965575"/>
          <p14:tracePt t="230550" x="2557463" y="3957638"/>
          <p14:tracePt t="231391" x="2565400" y="3957638"/>
          <p14:tracePt t="231410" x="2571750" y="3957638"/>
          <p14:tracePt t="231420" x="2571750" y="3951288"/>
          <p14:tracePt t="231439" x="2586038" y="3951288"/>
          <p14:tracePt t="231457" x="2586038" y="3943350"/>
          <p14:tracePt t="231496" x="2593975" y="3943350"/>
          <p14:tracePt t="231578" x="2600325" y="3943350"/>
          <p14:tracePt t="231605" x="2608263" y="3943350"/>
          <p14:tracePt t="231746" x="2608263" y="3937000"/>
          <p14:tracePt t="231785" x="2608263" y="3929063"/>
          <p14:tracePt t="231864" x="2608263" y="3922713"/>
          <p14:tracePt t="231996" x="2600325" y="3922713"/>
          <p14:tracePt t="232018" x="2593975" y="3922713"/>
          <p14:tracePt t="232045" x="2586038" y="3922713"/>
          <p14:tracePt t="232052" x="2579688" y="3922713"/>
          <p14:tracePt t="232065" x="2571750" y="3922713"/>
          <p14:tracePt t="232073" x="2565400" y="3929063"/>
          <p14:tracePt t="232091" x="2557463" y="3929063"/>
          <p14:tracePt t="232212" x="2565400" y="3929063"/>
          <p14:tracePt t="232218" x="2579688" y="3929063"/>
          <p14:tracePt t="232223" x="2586038" y="3929063"/>
          <p14:tracePt t="232242" x="2614613" y="3922713"/>
          <p14:tracePt t="232257" x="2643188" y="3922713"/>
          <p14:tracePt t="232276" x="2657475" y="3914775"/>
          <p14:tracePt t="232293" x="2665413" y="3908425"/>
          <p14:tracePt t="232311" x="2671763" y="3900488"/>
          <p14:tracePt t="232327" x="2679700" y="3900488"/>
          <p14:tracePt t="232343" x="2679700" y="3894138"/>
          <p14:tracePt t="232363" x="2679700" y="3886200"/>
          <p14:tracePt t="232377" x="2693988" y="3886200"/>
          <p14:tracePt t="232411" x="2700338" y="3879850"/>
          <p14:tracePt t="232430" x="2708275" y="3871913"/>
          <p14:tracePt t="232529" x="2714625" y="3871913"/>
          <p14:tracePt t="232549" x="2722563" y="3871913"/>
          <p14:tracePt t="232675" x="2728913" y="3879850"/>
          <p14:tracePt t="232698" x="2736850" y="3879850"/>
          <p14:tracePt t="232714" x="2743200" y="3879850"/>
          <p14:tracePt t="232875" x="2743200" y="3886200"/>
          <p14:tracePt t="232897" x="2736850" y="3886200"/>
          <p14:tracePt t="232905" x="2722563" y="3886200"/>
          <p14:tracePt t="232921" x="2708275" y="3886200"/>
          <p14:tracePt t="232925" x="2686050" y="3894138"/>
          <p14:tracePt t="232941" x="2628900" y="3922713"/>
          <p14:tracePt t="232958" x="2536825" y="3929063"/>
          <p14:tracePt t="232976" x="2514600" y="3929063"/>
          <p14:tracePt t="233019" x="2508250" y="3929063"/>
          <p14:tracePt t="233107" x="2500313" y="3937000"/>
          <p14:tracePt t="233784" x="2493963" y="3937000"/>
          <p14:tracePt t="233813" x="2486025" y="3937000"/>
          <p14:tracePt t="233863" x="2479675" y="3937000"/>
          <p14:tracePt t="233894" x="2471738" y="3937000"/>
          <p14:tracePt t="233912" x="2465388" y="3937000"/>
          <p14:tracePt t="233926" x="2465388" y="3943350"/>
          <p14:tracePt t="233987" x="2457450" y="3943350"/>
          <p14:tracePt t="234020" x="2451100" y="3943350"/>
          <p14:tracePt t="234026" x="2451100" y="3951288"/>
          <p14:tracePt t="234035" x="2443163" y="3951288"/>
          <p14:tracePt t="234081" x="2436813" y="3951288"/>
          <p14:tracePt t="234267" x="2428875" y="3951288"/>
          <p14:tracePt t="234316" x="2422525" y="3951288"/>
          <p14:tracePt t="234328" x="2422525" y="3943350"/>
          <p14:tracePt t="234537" x="2422525" y="3937000"/>
          <p14:tracePt t="234553" x="2414588" y="3937000"/>
          <p14:tracePt t="234560" x="2414588" y="3929063"/>
          <p14:tracePt t="234577" x="2414588" y="3922713"/>
          <p14:tracePt t="234659" x="2414588" y="3914775"/>
          <p14:tracePt t="234691" x="2414588" y="3908425"/>
          <p14:tracePt t="234766" x="2414588" y="3900488"/>
          <p14:tracePt t="234816" x="2422525" y="3894138"/>
          <p14:tracePt t="234824" x="2422525" y="3886200"/>
          <p14:tracePt t="234831" x="2428875" y="3886200"/>
          <p14:tracePt t="234842" x="2428875" y="3871913"/>
          <p14:tracePt t="234856" x="2436813" y="3871913"/>
          <p14:tracePt t="234872" x="2443163" y="3865563"/>
          <p14:tracePt t="234889" x="2451100" y="3857625"/>
          <p14:tracePt t="234923" x="2457450" y="3857625"/>
          <p14:tracePt t="234943" x="2465388" y="3857625"/>
          <p14:tracePt t="234957" x="2471738" y="3857625"/>
          <p14:tracePt t="234979" x="2479675" y="3857625"/>
          <p14:tracePt t="234991" x="2486025" y="3857625"/>
          <p14:tracePt t="235013" x="2493963" y="3857625"/>
          <p14:tracePt t="235176" x="2493963" y="3865563"/>
          <p14:tracePt t="235200" x="2493963" y="3871913"/>
          <p14:tracePt t="235208" x="2500313" y="3871913"/>
          <p14:tracePt t="235218" x="2500313" y="3879850"/>
          <p14:tracePt t="235239" x="2500313" y="3886200"/>
          <p14:tracePt t="235255" x="2500313" y="3894138"/>
          <p14:tracePt t="235281" x="2500313" y="3900488"/>
          <p14:tracePt t="235293" x="2500313" y="3908425"/>
          <p14:tracePt t="235323" x="2500313" y="3914775"/>
          <p14:tracePt t="235339" x="2493963" y="3914775"/>
          <p14:tracePt t="235355" x="2493963" y="3922713"/>
          <p14:tracePt t="235362" x="2486025" y="3922713"/>
          <p14:tracePt t="235372" x="2479675" y="3922713"/>
          <p14:tracePt t="235385" x="2479675" y="3929063"/>
          <p14:tracePt t="235402" x="2479675" y="3937000"/>
          <p14:tracePt t="235419" x="2471738" y="3937000"/>
          <p14:tracePt t="235440" x="2465388" y="3937000"/>
          <p14:tracePt t="235464" x="2457450" y="3937000"/>
          <p14:tracePt t="235473" x="2451100" y="3943350"/>
          <p14:tracePt t="235494" x="2443163" y="3943350"/>
          <p14:tracePt t="235529" x="2436813" y="3943350"/>
          <p14:tracePt t="235736" x="2443163" y="3943350"/>
          <p14:tracePt t="235747" x="2457450" y="3943350"/>
          <p14:tracePt t="235753" x="2465388" y="3943350"/>
          <p14:tracePt t="235768" x="2479675" y="3943350"/>
          <p14:tracePt t="235777" x="2486025" y="3943350"/>
          <p14:tracePt t="235794" x="2493963" y="3943350"/>
          <p14:tracePt t="235812" x="2500313" y="3937000"/>
          <p14:tracePt t="235829" x="2508250" y="3937000"/>
          <p14:tracePt t="235831" x="2514600" y="3937000"/>
          <p14:tracePt t="235846" x="2528888" y="3929063"/>
          <p14:tracePt t="235863" x="2536825" y="3929063"/>
          <p14:tracePt t="235880" x="2551113" y="3929063"/>
          <p14:tracePt t="235914" x="2557463" y="3929063"/>
          <p14:tracePt t="235932" x="2565400" y="3922713"/>
          <p14:tracePt t="235966" x="2579688" y="3922713"/>
          <p14:tracePt t="235983" x="2586038" y="3922713"/>
          <p14:tracePt t="236018" x="2593975" y="3922713"/>
          <p14:tracePt t="236036" x="2593975" y="3914775"/>
          <p14:tracePt t="236052" x="2600325" y="3914775"/>
          <p14:tracePt t="236232" x="2600325" y="3908425"/>
          <p14:tracePt t="236239" x="2600325" y="3900488"/>
          <p14:tracePt t="236406" x="2600325" y="3908425"/>
          <p14:tracePt t="236412" x="2593975" y="3922713"/>
          <p14:tracePt t="236432" x="2586038" y="3929063"/>
          <p14:tracePt t="236446" x="2586038" y="3937000"/>
          <p14:tracePt t="236467" x="2586038" y="3943350"/>
          <p14:tracePt t="237151" x="2586038" y="3937000"/>
          <p14:tracePt t="237158" x="2586038" y="3922713"/>
          <p14:tracePt t="237167" x="2593975" y="3908425"/>
          <p14:tracePt t="237179" x="2593975" y="3894138"/>
          <p14:tracePt t="237196" x="2600325" y="3886200"/>
          <p14:tracePt t="237686" x="2600325" y="3894138"/>
          <p14:tracePt t="237701" x="2600325" y="3908425"/>
          <p14:tracePt t="237707" x="2600325" y="3914775"/>
          <p14:tracePt t="237714" x="2600325" y="3922713"/>
          <p14:tracePt t="237725" x="2600325" y="3929063"/>
          <p14:tracePt t="237743" x="2600325" y="3951288"/>
          <p14:tracePt t="237761" x="2600325" y="3957638"/>
          <p14:tracePt t="237779" x="2600325" y="3965575"/>
          <p14:tracePt t="239458" x="2593975" y="3965575"/>
          <p14:tracePt t="239513" x="2586038" y="3965575"/>
          <p14:tracePt t="239605" x="2579688" y="3965575"/>
          <p14:tracePt t="240042" x="2571750" y="3965575"/>
          <p14:tracePt t="240076" x="2565400" y="3965575"/>
          <p14:tracePt t="240082" x="2557463" y="3965575"/>
          <p14:tracePt t="240102" x="2543175" y="3965575"/>
          <p14:tracePt t="240120" x="2528888" y="3965575"/>
          <p14:tracePt t="240137" x="2522538" y="3965575"/>
          <p14:tracePt t="240154" x="2514600" y="3965575"/>
          <p14:tracePt t="240172" x="2508250" y="3965575"/>
          <p14:tracePt t="241034" x="2500313" y="3965575"/>
          <p14:tracePt t="241097" x="2493963" y="3965575"/>
          <p14:tracePt t="241102" x="2493963" y="3971925"/>
          <p14:tracePt t="241123" x="2486025" y="3971925"/>
          <p14:tracePt t="241143" x="2479675" y="3971925"/>
          <p14:tracePt t="241238" x="2471738" y="3971925"/>
          <p14:tracePt t="241316" x="2486025" y="3986213"/>
          <p14:tracePt t="241323" x="2536825" y="4008438"/>
          <p14:tracePt t="241332" x="2636838" y="4051300"/>
          <p14:tracePt t="241348" x="2965450" y="4137025"/>
          <p14:tracePt t="241365" x="3479800" y="4251325"/>
          <p14:tracePt t="241383" x="4043363" y="4351338"/>
          <p14:tracePt t="241401" x="4257675" y="4351338"/>
          <p14:tracePt t="241417" x="4337050" y="4351338"/>
          <p14:tracePt t="241434" x="4343400" y="4351338"/>
          <p14:tracePt t="241468" x="4343400" y="4329113"/>
          <p14:tracePt t="241485" x="4343400" y="4322763"/>
          <p14:tracePt t="241502" x="4343400" y="4300538"/>
          <p14:tracePt t="241519" x="4343400" y="4294188"/>
          <p14:tracePt t="241573" x="4337050" y="4286250"/>
          <p14:tracePt t="241604" x="4337050" y="4279900"/>
          <p14:tracePt t="241619" x="4337050" y="4271963"/>
          <p14:tracePt t="241625" x="4337050" y="4257675"/>
          <p14:tracePt t="241639" x="4337050" y="4251325"/>
          <p14:tracePt t="241656" x="4337050" y="4237038"/>
          <p14:tracePt t="241758" x="4351338" y="4237038"/>
          <p14:tracePt t="241768" x="4371975" y="4243388"/>
          <p14:tracePt t="241775" x="4386263" y="4257675"/>
          <p14:tracePt t="241795" x="4429125" y="4257675"/>
          <p14:tracePt t="241812" x="4465638" y="4257675"/>
          <p14:tracePt t="241831" x="4471988" y="4251325"/>
          <p14:tracePt t="241844" x="4471988" y="4243388"/>
          <p14:tracePt t="241862" x="4471988" y="4229100"/>
          <p14:tracePt t="241878" x="4471988" y="4222750"/>
          <p14:tracePt t="241895" x="4471988" y="4214813"/>
          <p14:tracePt t="241946" x="4471988" y="4208463"/>
          <p14:tracePt t="241965" x="4465638" y="4208463"/>
          <p14:tracePt t="241970" x="4465638" y="4200525"/>
          <p14:tracePt t="242013" x="4465638" y="4194175"/>
          <p14:tracePt t="242024" x="4465638" y="4186238"/>
          <p14:tracePt t="242050" x="4465638" y="4179888"/>
          <p14:tracePt t="242056" x="4465638" y="4171950"/>
          <p14:tracePt t="242066" x="4465638" y="4165600"/>
          <p14:tracePt t="242100" x="4465638" y="4157663"/>
          <p14:tracePt t="242113" x="4465638" y="4143375"/>
          <p14:tracePt t="242123" x="4465638" y="4129088"/>
          <p14:tracePt t="242135" x="4465638" y="4086225"/>
          <p14:tracePt t="242151" x="4451350" y="4057650"/>
          <p14:tracePt t="242169" x="4451350" y="4029075"/>
          <p14:tracePt t="242186" x="4443413" y="4008438"/>
          <p14:tracePt t="242203" x="4437063" y="3986213"/>
          <p14:tracePt t="242267" x="4437063" y="3979863"/>
          <p14:tracePt t="242274" x="4437063" y="3971925"/>
          <p14:tracePt t="242282" x="4437063" y="3965575"/>
          <p14:tracePt t="242293" x="4429125" y="3957638"/>
          <p14:tracePt t="242305" x="4429125" y="3943350"/>
          <p14:tracePt t="242322" x="4422775" y="3929063"/>
          <p14:tracePt t="242340" x="4422775" y="3922713"/>
          <p14:tracePt t="242373" x="4414838" y="3914775"/>
          <p14:tracePt t="242391" x="4414838" y="3900488"/>
          <p14:tracePt t="242410" x="4414838" y="3894138"/>
          <p14:tracePt t="242425" x="4408488" y="3879850"/>
          <p14:tracePt t="242442" x="4400550" y="3879850"/>
          <p14:tracePt t="242459" x="4400550" y="3871913"/>
          <p14:tracePt t="242478" x="4394200" y="3865563"/>
          <p14:tracePt t="242494" x="4394200" y="3857625"/>
          <p14:tracePt t="242510" x="4386263" y="3851275"/>
          <p14:tracePt t="242527" x="4379913" y="3843338"/>
          <p14:tracePt t="242546" x="4365625" y="3822700"/>
          <p14:tracePt t="242561" x="4357688" y="3800475"/>
          <p14:tracePt t="242565" x="4351338" y="3800475"/>
          <p14:tracePt t="242578" x="4351338" y="3794125"/>
          <p14:tracePt t="242596" x="4329113" y="3779838"/>
          <p14:tracePt t="242613" x="4322763" y="3779838"/>
          <p14:tracePt t="242630" x="4322763" y="3771900"/>
          <p14:tracePt t="242647" x="4314825" y="3771900"/>
          <p14:tracePt t="242664" x="4308475" y="3765550"/>
          <p14:tracePt t="242681" x="4294188" y="3743325"/>
          <p14:tracePt t="242699" x="4237038" y="3708400"/>
          <p14:tracePt t="242717" x="4194175" y="3694113"/>
          <p14:tracePt t="242734" x="4165600" y="3694113"/>
          <p14:tracePt t="242752" x="4114800" y="3679825"/>
          <p14:tracePt t="242767" x="4094163" y="3679825"/>
          <p14:tracePt t="242784" x="4086225" y="3679825"/>
          <p14:tracePt t="242801" x="4079875" y="3679825"/>
          <p14:tracePt t="242818" x="4057650" y="3679825"/>
          <p14:tracePt t="242835" x="4029075" y="3679825"/>
          <p14:tracePt t="242853" x="3994150" y="3679825"/>
          <p14:tracePt t="242869" x="3971925" y="3679825"/>
          <p14:tracePt t="242886" x="3943350" y="3686175"/>
          <p14:tracePt t="242903" x="3929063" y="3686175"/>
          <p14:tracePt t="242922" x="3900488" y="3694113"/>
          <p14:tracePt t="242937" x="3886200" y="3700463"/>
          <p14:tracePt t="242956" x="3886200" y="3708400"/>
          <p14:tracePt t="242972" x="3879850" y="3708400"/>
          <p14:tracePt t="242989" x="3865563" y="3708400"/>
          <p14:tracePt t="243006" x="3857625" y="3714750"/>
          <p14:tracePt t="243025" x="3843338" y="3729038"/>
          <p14:tracePt t="243041" x="3829050" y="3736975"/>
          <p14:tracePt t="243057" x="3822700" y="3751263"/>
          <p14:tracePt t="243074" x="3808413" y="3771900"/>
          <p14:tracePt t="243091" x="3800475" y="3779838"/>
          <p14:tracePt t="243109" x="3786188" y="3808413"/>
          <p14:tracePt t="243128" x="3779838" y="3822700"/>
          <p14:tracePt t="243144" x="3771900" y="3822700"/>
          <p14:tracePt t="243161" x="3757613" y="3836988"/>
          <p14:tracePt t="243178" x="3751263" y="3843338"/>
          <p14:tracePt t="243194" x="3743325" y="3857625"/>
          <p14:tracePt t="243211" x="3736975" y="3879850"/>
          <p14:tracePt t="243229" x="3729038" y="3886200"/>
          <p14:tracePt t="243245" x="3729038" y="3900488"/>
          <p14:tracePt t="243262" x="3714750" y="3908425"/>
          <p14:tracePt t="243266" x="3714750" y="3922713"/>
          <p14:tracePt t="243279" x="3708400" y="3929063"/>
          <p14:tracePt t="243296" x="3700463" y="3951288"/>
          <p14:tracePt t="243313" x="3694113" y="3971925"/>
          <p14:tracePt t="243330" x="3694113" y="3994150"/>
          <p14:tracePt t="243348" x="3694113" y="4008438"/>
          <p14:tracePt t="243365" x="3694113" y="4029075"/>
          <p14:tracePt t="243383" x="3694113" y="4071938"/>
          <p14:tracePt t="243399" x="3686175" y="4094163"/>
          <p14:tracePt t="243416" x="3686175" y="4108450"/>
          <p14:tracePt t="243433" x="3686175" y="4129088"/>
          <p14:tracePt t="243451" x="3686175" y="4143375"/>
          <p14:tracePt t="243467" x="3686175" y="4157663"/>
          <p14:tracePt t="243486" x="3686175" y="4186238"/>
          <p14:tracePt t="243506" x="3686175" y="4208463"/>
          <p14:tracePt t="243518" x="3686175" y="4229100"/>
          <p14:tracePt t="243536" x="3686175" y="4265613"/>
          <p14:tracePt t="243553" x="3694113" y="4300538"/>
          <p14:tracePt t="243571" x="3694113" y="4329113"/>
          <p14:tracePt t="243587" x="3700463" y="4357688"/>
          <p14:tracePt t="243604" x="3700463" y="4379913"/>
          <p14:tracePt t="243621" x="3708400" y="4394200"/>
          <p14:tracePt t="243638" x="3708400" y="4408488"/>
          <p14:tracePt t="243655" x="3708400" y="4429125"/>
          <p14:tracePt t="243673" x="3714750" y="4465638"/>
          <p14:tracePt t="243689" x="3722688" y="4486275"/>
          <p14:tracePt t="243706" x="3729038" y="4508500"/>
          <p14:tracePt t="243723" x="3736975" y="4522788"/>
          <p14:tracePt t="243741" x="3743325" y="4537075"/>
          <p14:tracePt t="243759" x="3743325" y="4551363"/>
          <p14:tracePt t="243765" x="3751263" y="4557713"/>
          <p14:tracePt t="243778" x="3751263" y="4565650"/>
          <p14:tracePt t="243791" x="3771900" y="4594225"/>
          <p14:tracePt t="243810" x="3786188" y="4594225"/>
          <p14:tracePt t="243826" x="3814763" y="4614863"/>
          <p14:tracePt t="243844" x="3851275" y="4622800"/>
          <p14:tracePt t="243861" x="3871913" y="4629150"/>
          <p14:tracePt t="243877" x="3894138" y="4643438"/>
          <p14:tracePt t="243896" x="3929063" y="4651375"/>
          <p14:tracePt t="243912" x="3965575" y="4657725"/>
          <p14:tracePt t="243928" x="4008438" y="4665663"/>
          <p14:tracePt t="243946" x="4071938" y="4665663"/>
          <p14:tracePt t="243964" x="4108450" y="4665663"/>
          <p14:tracePt t="243980" x="4157663" y="4672013"/>
          <p14:tracePt t="243999" x="4208463" y="4686300"/>
          <p14:tracePt t="244016" x="4237038" y="4686300"/>
          <p14:tracePt t="244031" x="4257675" y="4686300"/>
          <p14:tracePt t="244049" x="4286250" y="4686300"/>
          <p14:tracePt t="244066" x="4294188" y="4686300"/>
          <p14:tracePt t="244082" x="4314825" y="4686300"/>
          <p14:tracePt t="244100" x="4343400" y="4679950"/>
          <p14:tracePt t="244118" x="4371975" y="4672013"/>
          <p14:tracePt t="244135" x="4386263" y="4657725"/>
          <p14:tracePt t="244152" x="4408488" y="4637088"/>
          <p14:tracePt t="244172" x="4422775" y="4594225"/>
          <p14:tracePt t="244186" x="4437063" y="4579938"/>
          <p14:tracePt t="244203" x="4443413" y="4551363"/>
          <p14:tracePt t="244219" x="4443413" y="4529138"/>
          <p14:tracePt t="244236" x="4443413" y="4514850"/>
          <p14:tracePt t="244253" x="4443413" y="4486275"/>
          <p14:tracePt t="244271" x="4443413" y="4457700"/>
          <p14:tracePt t="244274" x="4443413" y="4451350"/>
          <p14:tracePt t="244287" x="4443413" y="4437063"/>
          <p14:tracePt t="244306" x="4443413" y="4379913"/>
          <p14:tracePt t="244323" x="4443413" y="4351338"/>
          <p14:tracePt t="244339" x="4443413" y="4337050"/>
          <p14:tracePt t="244356" x="4443413" y="4322763"/>
          <p14:tracePt t="244373" x="4443413" y="4294188"/>
          <p14:tracePt t="244390" x="4443413" y="4265613"/>
          <p14:tracePt t="244408" x="4443413" y="4237038"/>
          <p14:tracePt t="244426" x="4443413" y="4200525"/>
          <p14:tracePt t="244446" x="4437063" y="4151313"/>
          <p14:tracePt t="244458" x="4437063" y="4137025"/>
          <p14:tracePt t="244476" x="4429125" y="4108450"/>
          <p14:tracePt t="244494" x="4414838" y="4065588"/>
          <p14:tracePt t="244509" x="4414838" y="4043363"/>
          <p14:tracePt t="244527" x="4408488" y="4029075"/>
          <p14:tracePt t="244544" x="4400550" y="4014788"/>
          <p14:tracePt t="244561" x="4394200" y="3994150"/>
          <p14:tracePt t="244581" x="4371975" y="3957638"/>
          <p14:tracePt t="244597" x="4351338" y="3937000"/>
          <p14:tracePt t="244614" x="4337050" y="3908425"/>
          <p14:tracePt t="244631" x="4322763" y="3894138"/>
          <p14:tracePt t="244647" x="4300538" y="3871913"/>
          <p14:tracePt t="244664" x="4294188" y="3871913"/>
          <p14:tracePt t="244681" x="4265613" y="3865563"/>
          <p14:tracePt t="244698" x="4222750" y="3851275"/>
          <p14:tracePt t="244715" x="4186238" y="3843338"/>
          <p14:tracePt t="244732" x="4157663" y="3836988"/>
          <p14:tracePt t="244749" x="4100513" y="3836988"/>
          <p14:tracePt t="244767" x="4051300" y="3829050"/>
          <p14:tracePt t="244785" x="4037013" y="3822700"/>
          <p14:tracePt t="244800" x="4029075" y="3822700"/>
          <p14:tracePt t="244818" x="4022725" y="3822700"/>
          <p14:tracePt t="244836" x="4000500" y="3822700"/>
          <p14:tracePt t="244851" x="3986213" y="3822700"/>
          <p14:tracePt t="244870" x="3965575" y="3822700"/>
          <p14:tracePt t="244886" x="3937000" y="3822700"/>
          <p14:tracePt t="244903" x="3922713" y="3822700"/>
          <p14:tracePt t="244920" x="3894138" y="3822700"/>
          <p14:tracePt t="244937" x="3871913" y="3829050"/>
          <p14:tracePt t="244954" x="3857625" y="3836988"/>
          <p14:tracePt t="244971" x="3851275" y="3836988"/>
          <p14:tracePt t="244988" x="3843338" y="3843338"/>
          <p14:tracePt t="245005" x="3829050" y="3851275"/>
          <p14:tracePt t="245022" x="3822700" y="3865563"/>
          <p14:tracePt t="245039" x="3808413" y="3879850"/>
          <p14:tracePt t="245057" x="3786188" y="3886200"/>
          <p14:tracePt t="245074" x="3779838" y="3894138"/>
          <p14:tracePt t="245091" x="3771900" y="3900488"/>
          <p14:tracePt t="245107" x="3765550" y="3908425"/>
          <p14:tracePt t="245125" x="3757613" y="3937000"/>
          <p14:tracePt t="245142" x="3743325" y="3957638"/>
          <p14:tracePt t="245160" x="3729038" y="3971925"/>
          <p14:tracePt t="245176" x="3714750" y="3994150"/>
          <p14:tracePt t="245194" x="3714750" y="4014788"/>
          <p14:tracePt t="245210" x="3708400" y="4029075"/>
          <p14:tracePt t="245212" x="3700463" y="4037013"/>
          <p14:tracePt t="245232" x="3700463" y="4065588"/>
          <p14:tracePt t="245246" x="3686175" y="4094163"/>
          <p14:tracePt t="245263" x="3671888" y="4122738"/>
          <p14:tracePt t="245269" x="3671888" y="4129088"/>
          <p14:tracePt t="245279" x="3665538" y="4143375"/>
          <p14:tracePt t="245296" x="3657600" y="4179888"/>
          <p14:tracePt t="245314" x="3651250" y="4200525"/>
          <p14:tracePt t="245330" x="3651250" y="4222750"/>
          <p14:tracePt t="245348" x="3651250" y="4229100"/>
          <p14:tracePt t="245364" x="3651250" y="4243388"/>
          <p14:tracePt t="245381" x="3643313" y="4265613"/>
          <p14:tracePt t="245398" x="3643313" y="4271963"/>
          <p14:tracePt t="245415" x="3643313" y="4300538"/>
          <p14:tracePt t="245432" x="3636963" y="4322763"/>
          <p14:tracePt t="245451" x="3636963" y="4365625"/>
          <p14:tracePt t="245467" x="3636963" y="4400550"/>
          <p14:tracePt t="245487" x="3651250" y="4465638"/>
          <p14:tracePt t="245501" x="3657600" y="4508500"/>
          <p14:tracePt t="245518" x="3671888" y="4557713"/>
          <p14:tracePt t="245535" x="3686175" y="4586288"/>
          <p14:tracePt t="245552" x="3694113" y="4608513"/>
          <p14:tracePt t="245569" x="3694113" y="4643438"/>
          <p14:tracePt t="245586" x="3700463" y="4686300"/>
          <p14:tracePt t="245604" x="3708400" y="4714875"/>
          <p14:tracePt t="245620" x="3722688" y="4729163"/>
          <p14:tracePt t="245638" x="3722688" y="4743450"/>
          <p14:tracePt t="245654" x="3736975" y="4779963"/>
          <p14:tracePt t="245672" x="3757613" y="4814888"/>
          <p14:tracePt t="245689" x="3779838" y="4829175"/>
          <p14:tracePt t="245706" x="3808413" y="4837113"/>
          <p14:tracePt t="245723" x="3829050" y="4837113"/>
          <p14:tracePt t="245741" x="3857625" y="4851400"/>
          <p14:tracePt t="245759" x="3914775" y="4857750"/>
          <p14:tracePt t="245775" x="3951288" y="4857750"/>
          <p14:tracePt t="245792" x="3986213" y="4857750"/>
          <p14:tracePt t="245809" x="4008438" y="4857750"/>
          <p14:tracePt t="245826" x="4022725" y="4857750"/>
          <p14:tracePt t="245842" x="4043363" y="4857750"/>
          <p14:tracePt t="245861" x="4108450" y="4851400"/>
          <p14:tracePt t="245879" x="4157663" y="4851400"/>
          <p14:tracePt t="245895" x="4194175" y="4851400"/>
          <p14:tracePt t="245911" x="4229100" y="4851400"/>
          <p14:tracePt t="245928" x="4257675" y="4851400"/>
          <p14:tracePt t="245945" x="4308475" y="4829175"/>
          <p14:tracePt t="245962" x="4343400" y="4814888"/>
          <p14:tracePt t="245979" x="4365625" y="4800600"/>
          <p14:tracePt t="245996" x="4400550" y="4786313"/>
          <p14:tracePt t="246016" x="4422775" y="4757738"/>
          <p14:tracePt t="246030" x="4429125" y="4743450"/>
          <p14:tracePt t="246048" x="4443413" y="4694238"/>
          <p14:tracePt t="246064" x="4443413" y="4665663"/>
          <p14:tracePt t="246082" x="4451350" y="4622800"/>
          <p14:tracePt t="246099" x="4451350" y="4572000"/>
          <p14:tracePt t="246117" x="4465638" y="4500563"/>
          <p14:tracePt t="246134" x="4465638" y="4457700"/>
          <p14:tracePt t="246151" x="4465638" y="4437063"/>
          <p14:tracePt t="246167" x="4465638" y="4400550"/>
          <p14:tracePt t="246186" x="4465638" y="4371975"/>
          <p14:tracePt t="246203" x="4465638" y="4337050"/>
          <p14:tracePt t="246219" x="4465638" y="4322763"/>
          <p14:tracePt t="246236" x="4471988" y="4279900"/>
          <p14:tracePt t="246253" x="4471988" y="4243388"/>
          <p14:tracePt t="246272" x="4471988" y="4208463"/>
          <p14:tracePt t="246274" x="4471988" y="4200525"/>
          <p14:tracePt t="246288" x="4471988" y="4186238"/>
          <p14:tracePt t="246304" x="4471988" y="4157663"/>
          <p14:tracePt t="246321" x="4451350" y="4100513"/>
          <p14:tracePt t="246340" x="4437063" y="4086225"/>
          <p14:tracePt t="246357" x="4429125" y="4071938"/>
          <p14:tracePt t="246391" x="4429125" y="4065588"/>
          <p14:tracePt t="246448" x="4422775" y="4065588"/>
          <p14:tracePt t="246462" x="4414838" y="4065588"/>
          <p14:tracePt t="246470" x="4408488" y="4057650"/>
          <p14:tracePt t="246480" x="4394200" y="4057650"/>
          <p14:tracePt t="246493" x="4371975" y="4057650"/>
          <p14:tracePt t="246509" x="4343400" y="4057650"/>
          <p14:tracePt t="246526" x="4314825" y="4057650"/>
          <p14:tracePt t="246545" x="4294188" y="4057650"/>
          <p14:tracePt t="246561" x="4286250" y="4057650"/>
          <p14:tracePt t="246578" x="4271963" y="4051300"/>
          <p14:tracePt t="246594" x="4271963" y="4043363"/>
          <p14:tracePt t="246612" x="4265613" y="4043363"/>
          <p14:tracePt t="246629" x="4257675" y="4043363"/>
          <p14:tracePt t="246647" x="4251325" y="4043363"/>
          <p14:tracePt t="246665" x="4243388" y="4043363"/>
          <p14:tracePt t="246803" x="4243388" y="4037013"/>
          <p14:tracePt t="246811" x="4237038" y="4037013"/>
          <p14:tracePt t="246817" x="4237038" y="4029075"/>
          <p14:tracePt t="247079" x="4229100" y="4029075"/>
          <p14:tracePt t="247087" x="4222750" y="4029075"/>
          <p14:tracePt t="247115" x="4214813" y="4029075"/>
          <p14:tracePt t="247122" x="4208463" y="4029075"/>
          <p14:tracePt t="247148" x="4194175" y="4037013"/>
          <p14:tracePt t="247162" x="4179888" y="4043363"/>
          <p14:tracePt t="247178" x="4171950" y="4043363"/>
          <p14:tracePt t="247195" x="4157663" y="4051300"/>
          <p14:tracePt t="247209" x="4143375" y="4065588"/>
          <p14:tracePt t="247227" x="4122738" y="4071938"/>
          <p14:tracePt t="247244" x="4086225" y="4086225"/>
          <p14:tracePt t="247261" x="4051300" y="4100513"/>
          <p14:tracePt t="247265" x="4037013" y="4114800"/>
          <p14:tracePt t="247278" x="4022725" y="4122738"/>
          <p14:tracePt t="247295" x="4008438" y="4143375"/>
          <p14:tracePt t="247313" x="4000500" y="4157663"/>
          <p14:tracePt t="247347" x="3994150" y="4165600"/>
          <p14:tracePt t="247363" x="3994150" y="4171950"/>
          <p14:tracePt t="247380" x="3994150" y="4179888"/>
          <p14:tracePt t="247398" x="3979863" y="4186238"/>
          <p14:tracePt t="247415" x="3979863" y="4200525"/>
          <p14:tracePt t="247432" x="3971925" y="4214813"/>
          <p14:tracePt t="247450" x="3965575" y="4229100"/>
          <p14:tracePt t="247467" x="3957638" y="4237038"/>
          <p14:tracePt t="247486" x="3957638" y="4243388"/>
          <p14:tracePt t="247564" x="3957638" y="4251325"/>
          <p14:tracePt t="247572" x="3957638" y="4257675"/>
          <p14:tracePt t="247587" x="3957638" y="4265613"/>
          <p14:tracePt t="247922" x="3965575" y="4265613"/>
          <p14:tracePt t="247938" x="3971925" y="4265613"/>
          <p14:tracePt t="247953" x="3979863" y="4265613"/>
          <p14:tracePt t="247971" x="3986213" y="4257675"/>
          <p14:tracePt t="247976" x="3994150" y="4257675"/>
          <p14:tracePt t="247985" x="3994150" y="4251325"/>
          <p14:tracePt t="247998" x="4000500" y="4251325"/>
          <p14:tracePt t="248012" x="4008438" y="4251325"/>
          <p14:tracePt t="248032" x="4022725" y="4251325"/>
          <p14:tracePt t="248049" x="4029075" y="4251325"/>
          <p14:tracePt t="248085" x="4037013" y="4251325"/>
          <p14:tracePt t="248103" x="4051300" y="4251325"/>
          <p14:tracePt t="248117" x="4051300" y="4243388"/>
          <p14:tracePt t="248137" x="4057650" y="4243388"/>
          <p14:tracePt t="248150" x="4071938" y="4243388"/>
          <p14:tracePt t="248166" x="4079875" y="4243388"/>
          <p14:tracePt t="248184" x="4086225" y="4243388"/>
          <p14:tracePt t="248202" x="4094163" y="4243388"/>
          <p14:tracePt t="248218" x="4100513" y="4243388"/>
          <p14:tracePt t="248261" x="4108450" y="4243388"/>
          <p14:tracePt t="248278" x="4114800" y="4243388"/>
          <p14:tracePt t="248282" x="4122738" y="4243388"/>
          <p14:tracePt t="248291" x="4129088" y="4243388"/>
          <p14:tracePt t="248309" x="4137025" y="4243388"/>
          <p14:tracePt t="248321" x="4143375" y="4237038"/>
          <p14:tracePt t="248339" x="4151313" y="4237038"/>
          <p14:tracePt t="248354" x="4157663" y="4237038"/>
          <p14:tracePt t="248373" x="4165600" y="4237038"/>
          <p14:tracePt t="248389" x="4171950" y="4237038"/>
          <p14:tracePt t="248408" x="4179888" y="4237038"/>
          <p14:tracePt t="248431" x="4186238" y="4237038"/>
          <p14:tracePt t="248440" x="4194175" y="4237038"/>
          <p14:tracePt t="248457" x="4214813" y="4237038"/>
          <p14:tracePt t="248474" x="4229100" y="4237038"/>
          <p14:tracePt t="248491" x="4251325" y="4243388"/>
          <p14:tracePt t="248510" x="4257675" y="4243388"/>
          <p14:tracePt t="248526" x="4265613" y="4251325"/>
          <p14:tracePt t="248560" x="4279900" y="4257675"/>
          <p14:tracePt t="248578" x="4308475" y="4257675"/>
          <p14:tracePt t="248594" x="4314825" y="4257675"/>
          <p14:tracePt t="248613" x="4322763" y="4265613"/>
          <p14:tracePt t="248717" x="4329113" y="4265613"/>
          <p14:tracePt t="248728" x="4329113" y="4271963"/>
          <p14:tracePt t="250277" x="4337050" y="4271963"/>
          <p14:tracePt t="250286" x="4337050" y="4279900"/>
          <p14:tracePt t="250294" x="4343400" y="4279900"/>
          <p14:tracePt t="250305" x="4357688" y="4279900"/>
          <p14:tracePt t="251571" x="4357688" y="4286250"/>
          <p14:tracePt t="251756" x="4351338" y="4279900"/>
          <p14:tracePt t="251759" x="4343400" y="4265613"/>
          <p14:tracePt t="251772" x="4329113" y="4251325"/>
          <p14:tracePt t="251789" x="4300538" y="4237038"/>
          <p14:tracePt t="251806" x="4286250" y="4222750"/>
          <p14:tracePt t="251825" x="4265613" y="4208463"/>
          <p14:tracePt t="251843" x="4257675" y="4208463"/>
          <p14:tracePt t="251859" x="4257675" y="4200525"/>
          <p14:tracePt t="251879" x="4257675" y="4194175"/>
          <p14:tracePt t="251894" x="4243388" y="4179888"/>
          <p14:tracePt t="251911" x="4237038" y="4151313"/>
          <p14:tracePt t="251926" x="4229100" y="4129088"/>
          <p14:tracePt t="251943" x="4222750" y="4114800"/>
          <p14:tracePt t="251960" x="4214813" y="4108450"/>
          <p14:tracePt t="251977" x="4208463" y="4094163"/>
          <p14:tracePt t="251996" x="4208463" y="4086225"/>
          <p14:tracePt t="252014" x="4200525" y="4071938"/>
          <p14:tracePt t="252029" x="4194175" y="4051300"/>
          <p14:tracePt t="252046" x="4186238" y="4029075"/>
          <p14:tracePt t="252063" x="4171950" y="4000500"/>
          <p14:tracePt t="252081" x="4157663" y="3979863"/>
          <p14:tracePt t="252099" x="4151313" y="3971925"/>
          <p14:tracePt t="252114" x="4151313" y="3957638"/>
          <p14:tracePt t="252131" x="4151313" y="3951288"/>
          <p14:tracePt t="252158" x="4151313" y="3943350"/>
          <p14:tracePt t="252165" x="4151313" y="3937000"/>
          <p14:tracePt t="252183" x="4143375" y="3914775"/>
          <p14:tracePt t="252200" x="4143375" y="3908425"/>
          <p14:tracePt t="252217" x="4137025" y="3900488"/>
          <p14:tracePt t="253712" x="4143375" y="3900488"/>
          <p14:tracePt t="253878" x="4151313" y="3900488"/>
          <p14:tracePt t="254985" x="4157663" y="3900488"/>
          <p14:tracePt t="255707" x="4157663" y="3894138"/>
          <p14:tracePt t="255724" x="4157663" y="3886200"/>
          <p14:tracePt t="255822" x="4157663" y="3879850"/>
          <p14:tracePt t="255844" x="4157663" y="3871913"/>
          <p14:tracePt t="256008" x="4165600" y="3871913"/>
          <p14:tracePt t="256013" x="4165600" y="3879850"/>
          <p14:tracePt t="256030" x="4165600" y="3886200"/>
          <p14:tracePt t="256049" x="4165600" y="3894138"/>
          <p14:tracePt t="256063" x="4165600" y="3900488"/>
          <p14:tracePt t="256080" x="4171950" y="3914775"/>
          <p14:tracePt t="256097" x="4179888" y="3922713"/>
          <p14:tracePt t="256113" x="4179888" y="3943350"/>
          <p14:tracePt t="256130" x="4179888" y="3951288"/>
          <p14:tracePt t="256151" x="4186238" y="3965575"/>
          <p14:tracePt t="256165" x="4194175" y="3971925"/>
          <p14:tracePt t="256181" x="4200525" y="3986213"/>
          <p14:tracePt t="256198" x="4208463" y="3994150"/>
          <p14:tracePt t="256217" x="4222750" y="4008438"/>
          <p14:tracePt t="256232" x="4222750" y="4014788"/>
          <p14:tracePt t="256250" x="4229100" y="4022725"/>
          <p14:tracePt t="256266" x="4243388" y="4029075"/>
          <p14:tracePt t="256285" x="4251325" y="4051300"/>
          <p14:tracePt t="256302" x="4257675" y="4071938"/>
          <p14:tracePt t="256317" x="4271963" y="4086225"/>
          <p14:tracePt t="256319" x="4279900" y="4094163"/>
          <p14:tracePt t="256335" x="4286250" y="4114800"/>
          <p14:tracePt t="256354" x="4294188" y="4129088"/>
          <p14:tracePt t="256370" x="4308475" y="4137025"/>
          <p14:tracePt t="256386" x="4314825" y="4151313"/>
          <p14:tracePt t="256404" x="4329113" y="4165600"/>
          <p14:tracePt t="256420" x="4329113" y="4171950"/>
          <p14:tracePt t="256437" x="4329113" y="4179888"/>
          <p14:tracePt t="256454" x="4329113" y="4186238"/>
          <p14:tracePt t="256471" x="4343400" y="4186238"/>
          <p14:tracePt t="256489" x="4343400" y="4194175"/>
          <p14:tracePt t="256506" x="4343400" y="4200525"/>
          <p14:tracePt t="256523" x="4343400" y="4208463"/>
          <p14:tracePt t="256540" x="4351338" y="4214813"/>
          <p14:tracePt t="256557" x="4351338" y="4222750"/>
          <p14:tracePt t="257454" x="4351338" y="4229100"/>
          <p14:tracePt t="257495" x="4351338" y="4237038"/>
          <p14:tracePt t="259719" x="4343400" y="4237038"/>
          <p14:tracePt t="259726" x="4337050" y="4237038"/>
          <p14:tracePt t="259735" x="4329113" y="4229100"/>
          <p14:tracePt t="259753" x="4300538" y="4214813"/>
          <p14:tracePt t="259770" x="4279900" y="4200525"/>
          <p14:tracePt t="259773" x="4271963" y="4194175"/>
          <p14:tracePt t="259786" x="4265613" y="4179888"/>
          <p14:tracePt t="259804" x="4243388" y="4165600"/>
          <p14:tracePt t="259821" x="4229100" y="4165600"/>
          <p14:tracePt t="259838" x="4229100" y="4157663"/>
          <p14:tracePt t="259873" x="4229100" y="4143375"/>
          <p14:tracePt t="259890" x="4229100" y="4137025"/>
          <p14:tracePt t="259909" x="4229100" y="4122738"/>
          <p14:tracePt t="259925" x="4229100" y="4114800"/>
          <p14:tracePt t="259941" x="4229100" y="4100513"/>
          <p14:tracePt t="259958" x="4229100" y="4094163"/>
          <p14:tracePt t="259992" x="4229100" y="4086225"/>
          <p14:tracePt t="260064" x="4229100" y="4079875"/>
          <p14:tracePt t="260088" x="4229100" y="4071938"/>
          <p14:tracePt t="260111" x="4229100" y="4065588"/>
          <p14:tracePt t="260133" x="4229100" y="4057650"/>
          <p14:tracePt t="260149" x="4229100" y="4051300"/>
          <p14:tracePt t="260180" x="4229100" y="4043363"/>
          <p14:tracePt t="260187" x="4229100" y="4037013"/>
          <p14:tracePt t="260204" x="4229100" y="4029075"/>
          <p14:tracePt t="260228" x="4229100" y="4014788"/>
          <p14:tracePt t="260243" x="4229100" y="4008438"/>
          <p14:tracePt t="260298" x="4229100" y="4000500"/>
          <p14:tracePt t="260305" x="4222750" y="4000500"/>
          <p14:tracePt t="260316" x="4208463" y="3994150"/>
          <p14:tracePt t="260333" x="4200525" y="3986213"/>
          <p14:tracePt t="260351" x="4200525" y="3979863"/>
          <p14:tracePt t="260481" x="4194175" y="3979863"/>
          <p14:tracePt t="260499" x="4186238" y="3979863"/>
          <p14:tracePt t="260524" x="4179888" y="3979863"/>
          <p14:tracePt t="260531" x="4171950" y="3979863"/>
          <p14:tracePt t="260541" x="4165600" y="3986213"/>
          <p14:tracePt t="260556" x="4157663" y="4000500"/>
          <p14:tracePt t="260590" x="4143375" y="4008438"/>
          <p14:tracePt t="260607" x="4137025" y="4014788"/>
          <p14:tracePt t="260624" x="4129088" y="4014788"/>
          <p14:tracePt t="260641" x="4122738" y="4022725"/>
          <p14:tracePt t="260658" x="4114800" y="4043363"/>
          <p14:tracePt t="260675" x="4100513" y="4043363"/>
          <p14:tracePt t="260692" x="4100513" y="4065588"/>
          <p14:tracePt t="260710" x="4094163" y="4100513"/>
          <p14:tracePt t="260727" x="4086225" y="4114800"/>
          <p14:tracePt t="260744" x="4079875" y="4122738"/>
          <p14:tracePt t="260761" x="4079875" y="4137025"/>
          <p14:tracePt t="260785" x="4071938" y="4151313"/>
          <p14:tracePt t="260797" x="4065588" y="4165600"/>
          <p14:tracePt t="260814" x="4057650" y="4179888"/>
          <p14:tracePt t="260829" x="4051300" y="4194175"/>
          <p14:tracePt t="260846" x="4051300" y="4208463"/>
          <p14:tracePt t="260863" x="4043363" y="4214813"/>
          <p14:tracePt t="260880" x="4037013" y="4222750"/>
          <p14:tracePt t="260898" x="4037013" y="4237038"/>
          <p14:tracePt t="260914" x="4037013" y="4243388"/>
          <p14:tracePt t="260932" x="4037013" y="4251325"/>
          <p14:tracePt t="260961" x="4037013" y="4257675"/>
          <p14:tracePt t="260986" x="4029075" y="4257675"/>
          <p14:tracePt t="260999" x="4029075" y="4265613"/>
          <p14:tracePt t="261007" x="4022725" y="4265613"/>
          <p14:tracePt t="261071" x="4014788" y="4271963"/>
          <p14:tracePt t="261111" x="4008438" y="4271963"/>
          <p14:tracePt t="261126" x="4008438" y="4279900"/>
          <p14:tracePt t="261133" x="4000500" y="4279900"/>
          <p14:tracePt t="261141" x="3994150" y="4279900"/>
          <p14:tracePt t="261172" x="3986213" y="4279900"/>
          <p14:tracePt t="261220" x="3979863" y="4279900"/>
          <p14:tracePt t="261248" x="3971925" y="4279900"/>
          <p14:tracePt t="261305" x="3965575" y="4279900"/>
          <p14:tracePt t="261352" x="3957638" y="4279900"/>
          <p14:tracePt t="261400" x="3957638" y="4286250"/>
          <p14:tracePt t="261617" x="3965575" y="4286250"/>
          <p14:tracePt t="261625" x="3971925" y="4286250"/>
          <p14:tracePt t="261640" x="3979863" y="4286250"/>
          <p14:tracePt t="261815" x="3979863" y="4294188"/>
          <p14:tracePt t="261840" x="3979863" y="4300538"/>
          <p14:tracePt t="261853" x="3979863" y="4308475"/>
          <p14:tracePt t="261868" x="3971925" y="4314825"/>
          <p14:tracePt t="261874" x="3971925" y="4322763"/>
          <p14:tracePt t="261889" x="3965575" y="4322763"/>
          <p14:tracePt t="261912" x="3957638" y="4322763"/>
          <p14:tracePt t="261924" x="3957638" y="4329113"/>
          <p14:tracePt t="261986" x="3951288" y="4329113"/>
          <p14:tracePt t="262039" x="3943350" y="4322763"/>
          <p14:tracePt t="262047" x="3937000" y="4314825"/>
          <p14:tracePt t="262059" x="3937000" y="4308475"/>
          <p14:tracePt t="262077" x="3922713" y="4294188"/>
          <p14:tracePt t="262094" x="3922713" y="4279900"/>
          <p14:tracePt t="262111" x="3922713" y="4257675"/>
          <p14:tracePt t="262128" x="3922713" y="4243388"/>
          <p14:tracePt t="262145" x="3922713" y="4237038"/>
          <p14:tracePt t="262162" x="3929063" y="4214813"/>
          <p14:tracePt t="262179" x="3937000" y="4208463"/>
          <p14:tracePt t="262197" x="3937000" y="4200525"/>
          <p14:tracePt t="262213" x="3943350" y="4194175"/>
          <p14:tracePt t="262230" x="3951288" y="4194175"/>
          <p14:tracePt t="262430" x="3957638" y="4194175"/>
          <p14:tracePt t="262446" x="3965575" y="4194175"/>
          <p14:tracePt t="262455" x="3971925" y="4194175"/>
          <p14:tracePt t="262462" x="3979863" y="4194175"/>
          <p14:tracePt t="262471" x="3986213" y="4194175"/>
          <p14:tracePt t="262488" x="4000500" y="4194175"/>
          <p14:tracePt t="262506" x="4037013" y="4200525"/>
          <p14:tracePt t="262521" x="4051300" y="4200525"/>
          <p14:tracePt t="262539" x="4065588" y="4200525"/>
          <p14:tracePt t="262555" x="4114800" y="4200525"/>
          <p14:tracePt t="262575" x="4165600" y="4200525"/>
          <p14:tracePt t="262592" x="4265613" y="4208463"/>
          <p14:tracePt t="262608" x="4329113" y="4214813"/>
          <p14:tracePt t="262624" x="4386263" y="4229100"/>
          <p14:tracePt t="262641" x="4400550" y="4229100"/>
          <p14:tracePt t="262712" x="4400550" y="4222750"/>
          <p14:tracePt t="262736" x="4394200" y="4214813"/>
          <p14:tracePt t="262742" x="4386263" y="4214813"/>
          <p14:tracePt t="262748" x="4365625" y="4200525"/>
          <p14:tracePt t="262760" x="4357688" y="4200525"/>
          <p14:tracePt t="262777" x="4294188" y="4165600"/>
          <p14:tracePt t="262797" x="4243388" y="4151313"/>
          <p14:tracePt t="262811" x="4222750" y="4129088"/>
          <p14:tracePt t="262828" x="4208463" y="4108450"/>
          <p14:tracePt t="262845" x="4208463" y="4086225"/>
          <p14:tracePt t="262864" x="4208463" y="4029075"/>
          <p14:tracePt t="262879" x="4208463" y="3979863"/>
          <p14:tracePt t="262881" x="4208463" y="3951288"/>
          <p14:tracePt t="262896" x="4194175" y="3922713"/>
          <p14:tracePt t="262914" x="4179888" y="3914775"/>
          <p14:tracePt t="262931" x="4179888" y="3908425"/>
          <p14:tracePt t="263166" x="4179888" y="3914775"/>
          <p14:tracePt t="263173" x="4171950" y="3922713"/>
          <p14:tracePt t="263187" x="4165600" y="3965575"/>
          <p14:tracePt t="263204" x="4157663" y="4008438"/>
          <p14:tracePt t="263221" x="4143375" y="4071938"/>
          <p14:tracePt t="263240" x="4137025" y="4122738"/>
          <p14:tracePt t="263259" x="4129088" y="4129088"/>
          <p14:tracePt t="263265" x="4129088" y="4137025"/>
          <p14:tracePt t="263327" x="4122738" y="4137025"/>
          <p14:tracePt t="263360" x="4114800" y="4151313"/>
          <p14:tracePt t="263366" x="4114800" y="4157663"/>
          <p14:tracePt t="263376" x="4114800" y="4165600"/>
          <p14:tracePt t="263394" x="4108450" y="4165600"/>
          <p14:tracePt t="263412" x="4100513" y="4165600"/>
          <p14:tracePt t="263435" x="4100513" y="4171950"/>
          <p14:tracePt t="263454" x="4100513" y="4179888"/>
          <p14:tracePt t="263462" x="4094163" y="4179888"/>
          <p14:tracePt t="263479" x="4086225" y="4186238"/>
          <p14:tracePt t="263496" x="4079875" y="4194175"/>
          <p14:tracePt t="263513" x="4079875" y="4200525"/>
          <p14:tracePt t="263529" x="4071938" y="4200525"/>
          <p14:tracePt t="263547" x="4065588" y="4208463"/>
          <p14:tracePt t="263563" x="4065588" y="4222750"/>
          <p14:tracePt t="263580" x="4057650" y="4229100"/>
          <p14:tracePt t="263597" x="4029075" y="4237038"/>
          <p14:tracePt t="263615" x="4014788" y="4243388"/>
          <p14:tracePt t="263632" x="4000500" y="4243388"/>
          <p14:tracePt t="263650" x="3986213" y="4265613"/>
          <p14:tracePt t="263667" x="3965575" y="4279900"/>
          <p14:tracePt t="263682" x="3951288" y="4286250"/>
          <p14:tracePt t="263700" x="3943350" y="4286250"/>
          <p14:tracePt t="263719" x="3943350" y="4294188"/>
          <p14:tracePt t="263962" x="3943350" y="4286250"/>
          <p14:tracePt t="263968" x="3943350" y="4279900"/>
          <p14:tracePt t="263975" x="3951288" y="4271963"/>
          <p14:tracePt t="263990" x="3957638" y="4251325"/>
          <p14:tracePt t="264008" x="3986213" y="4214813"/>
          <p14:tracePt t="264026" x="4008438" y="4186238"/>
          <p14:tracePt t="264043" x="4029075" y="4165600"/>
          <p14:tracePt t="264061" x="4043363" y="4151313"/>
          <p14:tracePt t="264147" x="4043363" y="4157663"/>
          <p14:tracePt t="264154" x="4037013" y="4165600"/>
          <p14:tracePt t="264164" x="4037013" y="4179888"/>
          <p14:tracePt t="264178" x="4029075" y="4186238"/>
          <p14:tracePt t="264196" x="4022725" y="4194175"/>
          <p14:tracePt t="264213" x="4022725" y="4200525"/>
          <p14:tracePt t="264231" x="4014788" y="4214813"/>
          <p14:tracePt t="264248" x="4000500" y="4229100"/>
          <p14:tracePt t="264317" x="4000500" y="4237038"/>
          <p14:tracePt t="264320" x="3994150" y="4237038"/>
          <p14:tracePt t="264332" x="3986213" y="4243388"/>
          <p14:tracePt t="264350" x="3971925" y="4243388"/>
          <p14:tracePt t="264486" x="3971925" y="4251325"/>
          <p14:tracePt t="264499" x="3965575" y="4257675"/>
          <p14:tracePt t="264518" x="3965575" y="4265613"/>
          <p14:tracePt t="264527" x="3957638" y="4265613"/>
          <p14:tracePt t="264556" x="3957638" y="4271963"/>
          <p14:tracePt t="264585" x="3951288" y="4279900"/>
          <p14:tracePt t="264761" x="3951288" y="4286250"/>
          <p14:tracePt t="264775" x="3951288" y="4279900"/>
          <p14:tracePt t="264984" x="3943350" y="4279900"/>
          <p14:tracePt t="266814" x="3943350" y="4265613"/>
          <p14:tracePt t="266818" x="3943350" y="4251325"/>
          <p14:tracePt t="266832" x="3943350" y="4237038"/>
          <p14:tracePt t="266848" x="3943350" y="4208463"/>
          <p14:tracePt t="266861" x="3943350" y="4165600"/>
          <p14:tracePt t="266878" x="3943350" y="4122738"/>
          <p14:tracePt t="266895" x="3951288" y="4079875"/>
          <p14:tracePt t="266912" x="3957638" y="4037013"/>
          <p14:tracePt t="266929" x="3965575" y="3986213"/>
          <p14:tracePt t="266946" x="3994150" y="3943350"/>
          <p14:tracePt t="266964" x="4014788" y="3900488"/>
          <p14:tracePt t="266983" x="4057650" y="3800475"/>
          <p14:tracePt t="267001" x="4065588" y="3771900"/>
          <p14:tracePt t="267018" x="4071938" y="3743325"/>
          <p14:tracePt t="267034" x="4079875" y="3736975"/>
          <p14:tracePt t="267051" x="4086225" y="3729038"/>
          <p14:tracePt t="267095" x="4094163" y="3729038"/>
          <p14:tracePt t="267110" x="4100513" y="3729038"/>
          <p14:tracePt t="267122" x="4100513" y="3722688"/>
          <p14:tracePt t="267136" x="4122738" y="3722688"/>
          <p14:tracePt t="267153" x="4137025" y="3722688"/>
          <p14:tracePt t="267289" x="4137025" y="3729038"/>
          <p14:tracePt t="267295" x="4143375" y="3729038"/>
          <p14:tracePt t="267366" x="4143375" y="3736975"/>
          <p14:tracePt t="267380" x="4143375" y="3743325"/>
          <p14:tracePt t="267396" x="4143375" y="3751263"/>
          <p14:tracePt t="267564" x="4137025" y="3757613"/>
          <p14:tracePt t="267570" x="4122738" y="3771900"/>
          <p14:tracePt t="267580" x="4114800" y="3786188"/>
          <p14:tracePt t="267598" x="4086225" y="3829050"/>
          <p14:tracePt t="267615" x="4051300" y="3871913"/>
          <p14:tracePt t="267631" x="4043363" y="3908425"/>
          <p14:tracePt t="267648" x="4029075" y="3929063"/>
          <p14:tracePt t="267666" x="4014788" y="3951288"/>
          <p14:tracePt t="267683" x="4008438" y="3986213"/>
          <p14:tracePt t="267699" x="3986213" y="4022725"/>
          <p14:tracePt t="267717" x="3971925" y="4051300"/>
          <p14:tracePt t="267734" x="3971925" y="4065588"/>
          <p14:tracePt t="267752" x="3971925" y="4071938"/>
          <p14:tracePt t="267769" x="3971925" y="4094163"/>
          <p14:tracePt t="267776" x="3971925" y="4108450"/>
          <p14:tracePt t="267784" x="3971925" y="4114800"/>
          <p14:tracePt t="267802" x="3971925" y="4129088"/>
          <p14:tracePt t="267818" x="3965575" y="4137025"/>
          <p14:tracePt t="267853" x="3965575" y="4143375"/>
          <p14:tracePt t="267869" x="3965575" y="4157663"/>
          <p14:tracePt t="267887" x="3957638" y="4194175"/>
          <p14:tracePt t="267903" x="3957638" y="4214813"/>
          <p14:tracePt t="267922" x="3957638" y="4229100"/>
          <p14:tracePt t="267940" x="3957638" y="4237038"/>
          <p14:tracePt t="268045" x="3957638" y="4243388"/>
          <p14:tracePt t="268063" x="3957638" y="4251325"/>
          <p14:tracePt t="268501" x="3957638" y="4257675"/>
          <p14:tracePt t="268531" x="3957638" y="4265613"/>
          <p14:tracePt t="268814" x="3951288" y="4265613"/>
          <p14:tracePt t="268818" x="3951288" y="4271963"/>
          <p14:tracePt t="268959" x="3943350" y="4271963"/>
          <p14:tracePt t="268975" x="3943350" y="4279900"/>
          <p14:tracePt t="269601" x="3937000" y="4286250"/>
          <p14:tracePt t="269639" x="3937000" y="4294188"/>
          <p14:tracePt t="269647" x="3937000" y="4300538"/>
          <p14:tracePt t="269654" x="3937000" y="4308475"/>
          <p14:tracePt t="269671" x="3929063" y="4308475"/>
          <p14:tracePt t="269681" x="3929063" y="4314825"/>
          <p14:tracePt t="269698" x="3929063" y="4322763"/>
          <p14:tracePt t="269715" x="3922713" y="4351338"/>
          <p14:tracePt t="269734" x="3922713" y="4379913"/>
          <p14:tracePt t="269750" x="3914775" y="4394200"/>
          <p14:tracePt t="269766" x="3908425" y="4400550"/>
          <p14:tracePt t="269783" x="3900488" y="4408488"/>
          <p14:tracePt t="269811" x="3894138" y="4422775"/>
          <p14:tracePt t="269828" x="3894138" y="4429125"/>
          <p14:tracePt t="269844" x="3894138" y="4437063"/>
          <p14:tracePt t="269861" x="3894138" y="4451350"/>
          <p14:tracePt t="269869" x="3894138" y="4465638"/>
          <p14:tracePt t="269886" x="3886200" y="4479925"/>
          <p14:tracePt t="269905" x="3886200" y="4486275"/>
          <p14:tracePt t="269920" x="3871913" y="4500563"/>
          <p14:tracePt t="269938" x="3865563" y="4514850"/>
          <p14:tracePt t="269954" x="3857625" y="4514850"/>
          <p14:tracePt t="269971" x="3857625" y="4522788"/>
          <p14:tracePt t="270037" x="3851275" y="4522788"/>
          <p14:tracePt t="270046" x="3851275" y="4529138"/>
          <p14:tracePt t="270060" x="3843338" y="4529138"/>
          <p14:tracePt t="270078" x="3843338" y="4537075"/>
          <p14:tracePt t="270093" x="3836988" y="4543425"/>
          <p14:tracePt t="270111" x="3829050" y="4551363"/>
          <p14:tracePt t="270125" x="3829050" y="4586288"/>
          <p14:tracePt t="270142" x="3822700" y="4600575"/>
          <p14:tracePt t="270159" x="3822700" y="4608513"/>
          <p14:tracePt t="270220" x="3814763" y="4608513"/>
          <p14:tracePt t="270476" x="3829050" y="4608513"/>
          <p14:tracePt t="270483" x="3843338" y="4608513"/>
          <p14:tracePt t="270490" x="3851275" y="4608513"/>
          <p14:tracePt t="270505" x="3886200" y="4608513"/>
          <p14:tracePt t="270519" x="3894138" y="4608513"/>
          <p14:tracePt t="270535" x="3908425" y="4608513"/>
          <p14:tracePt t="270553" x="3914775" y="4608513"/>
          <p14:tracePt t="270570" x="3922713" y="4600575"/>
          <p14:tracePt t="270587" x="3943350" y="4600575"/>
          <p14:tracePt t="270604" x="3971925" y="4600575"/>
          <p14:tracePt t="270622" x="4000500" y="4600575"/>
          <p14:tracePt t="270638" x="4037013" y="4600575"/>
          <p14:tracePt t="270657" x="4057650" y="4600575"/>
          <p14:tracePt t="270673" x="4071938" y="4600575"/>
          <p14:tracePt t="270689" x="4086225" y="4600575"/>
          <p14:tracePt t="271860" x="4071938" y="4594225"/>
          <p14:tracePt t="271866" x="4065588" y="4586288"/>
          <p14:tracePt t="271875" x="4057650" y="4579938"/>
          <p14:tracePt t="271888" x="4043363" y="4565650"/>
          <p14:tracePt t="271902" x="4037013" y="4557713"/>
          <p14:tracePt t="271919" x="4000500" y="4557713"/>
          <p14:tracePt t="271937" x="3994150" y="4551363"/>
          <p14:tracePt t="271954" x="3979863" y="4551363"/>
          <p14:tracePt t="271970" x="3971925" y="4551363"/>
          <p14:tracePt t="272005" x="3943350" y="4543425"/>
          <p14:tracePt t="272022" x="3937000" y="4543425"/>
          <p14:tracePt t="272039" x="3914775" y="4543425"/>
          <p14:tracePt t="272056" x="3894138" y="4537075"/>
          <p14:tracePt t="272092" x="3886200" y="4537075"/>
          <p14:tracePt t="272108" x="3871913" y="4537075"/>
          <p14:tracePt t="272125" x="3865563" y="4537075"/>
          <p14:tracePt t="272142" x="3857625" y="4537075"/>
          <p14:tracePt t="272176" x="3851275" y="4537075"/>
          <p14:tracePt t="272195" x="3851275" y="4543425"/>
          <p14:tracePt t="272210" x="3836988" y="4543425"/>
          <p14:tracePt t="272244" x="3836988" y="4551363"/>
          <p14:tracePt t="272274" x="3829050" y="4557713"/>
          <p14:tracePt t="272312" x="3829050" y="4565650"/>
          <p14:tracePt t="272344" x="3822700" y="4572000"/>
          <p14:tracePt t="272469" x="3822700" y="4579938"/>
          <p14:tracePt t="272475" x="3843338" y="4579938"/>
          <p14:tracePt t="272484" x="3857625" y="4586288"/>
          <p14:tracePt t="272500" x="3894138" y="4594225"/>
          <p14:tracePt t="272518" x="3922713" y="4614863"/>
          <p14:tracePt t="272535" x="3971925" y="4622800"/>
          <p14:tracePt t="272552" x="4014788" y="4622800"/>
          <p14:tracePt t="272569" x="4014788" y="4629150"/>
          <p14:tracePt t="273377" x="4000500" y="4622800"/>
          <p14:tracePt t="273383" x="4000500" y="4614863"/>
          <p14:tracePt t="273391" x="3986213" y="4608513"/>
          <p14:tracePt t="273406" x="3971925" y="4586288"/>
          <p14:tracePt t="273423" x="3957638" y="4572000"/>
          <p14:tracePt t="273441" x="3951288" y="4551363"/>
          <p14:tracePt t="280278" x="3951288" y="4543425"/>
          <p14:tracePt t="280286" x="3951288" y="4537075"/>
          <p14:tracePt t="280295" x="3957638" y="4514850"/>
          <p14:tracePt t="280310" x="3986213" y="4494213"/>
          <p14:tracePt t="280327" x="4014788" y="4486275"/>
          <p14:tracePt t="280346" x="4043363" y="4465638"/>
          <p14:tracePt t="280365" x="4071938" y="4443413"/>
          <p14:tracePt t="280380" x="4086225" y="4437063"/>
          <p14:tracePt t="280396" x="4094163" y="4422775"/>
          <p14:tracePt t="280413" x="4108450" y="4408488"/>
          <p14:tracePt t="280429" x="4143375" y="4379913"/>
          <p14:tracePt t="280449" x="4165600" y="4351338"/>
          <p14:tracePt t="280465" x="4194175" y="4308475"/>
          <p14:tracePt t="280482" x="4208463" y="4243388"/>
          <p14:tracePt t="280500" x="4214813" y="4171950"/>
          <p14:tracePt t="280517" x="4214813" y="4122738"/>
          <p14:tracePt t="280534" x="4214813" y="4071938"/>
          <p14:tracePt t="280551" x="4214813" y="3994150"/>
          <p14:tracePt t="280568" x="4208463" y="3943350"/>
          <p14:tracePt t="280585" x="4200525" y="3908425"/>
          <p14:tracePt t="280602" x="4179888" y="3851275"/>
          <p14:tracePt t="280619" x="4179888" y="3822700"/>
          <p14:tracePt t="280635" x="4165600" y="3800475"/>
          <p14:tracePt t="280661" x="4165600" y="3786188"/>
          <p14:tracePt t="280676" x="4165600" y="3779838"/>
          <p14:tracePt t="280687" x="4165600" y="3765550"/>
          <p14:tracePt t="280703" x="4165600" y="3757613"/>
          <p14:tracePt t="280720" x="4157663" y="3743325"/>
          <p14:tracePt t="280737" x="4157663" y="3736975"/>
          <p14:tracePt t="281005" x="4157663" y="3743325"/>
          <p14:tracePt t="281029" x="4157663" y="3751263"/>
          <p14:tracePt t="281038" x="4157663" y="3757613"/>
          <p14:tracePt t="281063" x="4157663" y="3765550"/>
          <p14:tracePt t="281078" x="4157663" y="3779838"/>
          <p14:tracePt t="281082" x="4157663" y="3786188"/>
          <p14:tracePt t="281096" x="4165600" y="3794125"/>
          <p14:tracePt t="281113" x="4171950" y="3814763"/>
          <p14:tracePt t="281130" x="4179888" y="3836988"/>
          <p14:tracePt t="281147" x="4179888" y="3851275"/>
          <p14:tracePt t="281164" x="4179888" y="3865563"/>
          <p14:tracePt t="281181" x="4186238" y="3879850"/>
          <p14:tracePt t="281600" x="4179888" y="3879850"/>
          <p14:tracePt t="281609" x="4171950" y="3879850"/>
          <p14:tracePt t="281616" x="4165600" y="3879850"/>
          <p14:tracePt t="281629" x="4157663" y="3879850"/>
          <p14:tracePt t="281643" x="4122738" y="3879850"/>
          <p14:tracePt t="281660" x="4108450" y="3886200"/>
          <p14:tracePt t="281677" x="4094163" y="3886200"/>
          <p14:tracePt t="281694" x="4071938" y="3894138"/>
          <p14:tracePt t="281712" x="4057650" y="3894138"/>
          <p14:tracePt t="281730" x="4014788" y="3894138"/>
          <p14:tracePt t="281745" x="3986213" y="3908425"/>
          <p14:tracePt t="281762" x="3965575" y="3908425"/>
          <p14:tracePt t="281779" x="3908425" y="3908425"/>
          <p14:tracePt t="281797" x="3879850" y="3914775"/>
          <p14:tracePt t="281814" x="3857625" y="3914775"/>
          <p14:tracePt t="281831" x="3800475" y="3914775"/>
          <p14:tracePt t="281848" x="3779838" y="3914775"/>
          <p14:tracePt t="281865" x="3771900" y="3914775"/>
          <p14:tracePt t="282006" x="3771900" y="3922713"/>
          <p14:tracePt t="282015" x="3765550" y="3943350"/>
          <p14:tracePt t="282021" x="3765550" y="3957638"/>
          <p14:tracePt t="282037" x="3757613" y="4000500"/>
          <p14:tracePt t="282054" x="3757613" y="4043363"/>
          <p14:tracePt t="282072" x="3757613" y="4071938"/>
          <p14:tracePt t="282088" x="3757613" y="4114800"/>
          <p14:tracePt t="282089" x="3757613" y="4129088"/>
          <p14:tracePt t="282107" x="3757613" y="4165600"/>
          <p14:tracePt t="282123" x="3757613" y="4186238"/>
          <p14:tracePt t="282140" x="3757613" y="4208463"/>
          <p14:tracePt t="282155" x="3757613" y="4243388"/>
          <p14:tracePt t="282172" x="3751263" y="4271963"/>
          <p14:tracePt t="282189" x="3736975" y="4314825"/>
          <p14:tracePt t="282208" x="3729038" y="4371975"/>
          <p14:tracePt t="282225" x="3729038" y="4400550"/>
          <p14:tracePt t="282241" x="3729038" y="4408488"/>
          <p14:tracePt t="282258" x="3729038" y="4429125"/>
          <p14:tracePt t="282263" x="3729038" y="4437063"/>
          <p14:tracePt t="282276" x="3729038" y="4451350"/>
          <p14:tracePt t="282292" x="3722688" y="4486275"/>
          <p14:tracePt t="282310" x="3722688" y="4522788"/>
          <p14:tracePt t="282328" x="3722688" y="4551363"/>
          <p14:tracePt t="282346" x="3722688" y="4572000"/>
          <p14:tracePt t="282362" x="3722688" y="4579938"/>
          <p14:tracePt t="282399" x="3722688" y="4586288"/>
          <p14:tracePt t="282419" x="3722688" y="4594225"/>
          <p14:tracePt t="282429" x="3729038" y="4594225"/>
          <p14:tracePt t="282450" x="3751263" y="4608513"/>
          <p14:tracePt t="282463" x="3757613" y="4608513"/>
          <p14:tracePt t="282480" x="3857625" y="4643438"/>
          <p14:tracePt t="282498" x="3957638" y="4665663"/>
          <p14:tracePt t="282514" x="4057650" y="4694238"/>
          <p14:tracePt t="282533" x="4143375" y="4694238"/>
          <p14:tracePt t="282548" x="4214813" y="4694238"/>
          <p14:tracePt t="282565" x="4257675" y="4694238"/>
          <p14:tracePt t="282657" x="4265613" y="4694238"/>
          <p14:tracePt t="282662" x="4279900" y="4686300"/>
          <p14:tracePt t="282675" x="4322763" y="4686300"/>
          <p14:tracePt t="282685" x="4337050" y="4686300"/>
          <p14:tracePt t="282704" x="4365625" y="4679950"/>
          <p14:tracePt t="282721" x="4371975" y="4672013"/>
          <p14:tracePt t="282738" x="4379913" y="4672013"/>
          <p14:tracePt t="282755" x="4386263" y="4672013"/>
          <p14:tracePt t="282770" x="4394200" y="4665663"/>
          <p14:tracePt t="282788" x="4408488" y="4643438"/>
          <p14:tracePt t="282806" x="4422775" y="4608513"/>
          <p14:tracePt t="282823" x="4437063" y="4565650"/>
          <p14:tracePt t="282840" x="4437063" y="4514850"/>
          <p14:tracePt t="282857" x="4443413" y="4471988"/>
          <p14:tracePt t="282873" x="4443413" y="4437063"/>
          <p14:tracePt t="282890" x="4443413" y="4408488"/>
          <p14:tracePt t="282907" x="4443413" y="4371975"/>
          <p14:tracePt t="282927" x="4443413" y="4294188"/>
          <p14:tracePt t="282941" x="4443413" y="4251325"/>
          <p14:tracePt t="282959" x="4457700" y="4200525"/>
          <p14:tracePt t="282976" x="4457700" y="4171950"/>
          <p14:tracePt t="282993" x="4457700" y="4165600"/>
          <p14:tracePt t="283012" x="4457700" y="4151313"/>
          <p14:tracePt t="283027" x="4457700" y="4143375"/>
          <p14:tracePt t="283061" x="4465638" y="4143375"/>
          <p14:tracePt t="283078" x="4465638" y="4129088"/>
          <p14:tracePt t="283095" x="4465638" y="4122738"/>
          <p14:tracePt t="283112" x="4465638" y="4114800"/>
          <p14:tracePt t="283129" x="4457700" y="4071938"/>
          <p14:tracePt t="283147" x="4457700" y="4065588"/>
          <p14:tracePt t="283193" x="4451350" y="4065588"/>
          <p14:tracePt t="283234" x="4451350" y="4057650"/>
          <p14:tracePt t="283240" x="4443413" y="4057650"/>
          <p14:tracePt t="283251" x="4429125" y="4051300"/>
          <p14:tracePt t="283267" x="4408488" y="4051300"/>
          <p14:tracePt t="283284" x="4357688" y="4043363"/>
          <p14:tracePt t="283301" x="4308475" y="4008438"/>
          <p14:tracePt t="283318" x="4286250" y="4008438"/>
          <p14:tracePt t="283335" x="4265613" y="4008438"/>
          <p14:tracePt t="283352" x="4243388" y="4008438"/>
          <p14:tracePt t="283370" x="4208463" y="4008438"/>
          <p14:tracePt t="283386" x="4179888" y="4008438"/>
          <p14:tracePt t="283403" x="4157663" y="4008438"/>
          <p14:tracePt t="283422" x="4151313" y="4008438"/>
          <p14:tracePt t="283437" x="4137025" y="4008438"/>
          <p14:tracePt t="283455" x="4129088" y="4008438"/>
          <p14:tracePt t="283513" x="4122738" y="4008438"/>
          <p14:tracePt t="283942" x="4122738" y="4014788"/>
          <p14:tracePt t="284019" x="4122738" y="4022725"/>
          <p14:tracePt t="284043" x="4114800" y="4022725"/>
          <p14:tracePt t="284219" x="4114800" y="4029075"/>
          <p14:tracePt t="284351" x="4114800" y="4037013"/>
          <p14:tracePt t="284537" x="4122738" y="4029075"/>
          <p14:tracePt t="284554" x="4122738" y="4014788"/>
          <p14:tracePt t="284568" x="4129088" y="4014788"/>
          <p14:tracePt t="284575" x="4129088" y="4008438"/>
          <p14:tracePt t="284583" x="4137025" y="4008438"/>
          <p14:tracePt t="284599" x="4137025" y="4000500"/>
          <p14:tracePt t="284628" x="4143375" y="4000500"/>
          <p14:tracePt t="284645" x="4151313" y="4000500"/>
          <p14:tracePt t="284661" x="4151313" y="3994150"/>
          <p14:tracePt t="284686" x="4157663" y="3994150"/>
          <p14:tracePt t="284711" x="4165600" y="3994150"/>
          <p14:tracePt t="284717" x="4165600" y="3986213"/>
          <p14:tracePt t="284748" x="4165600" y="3979863"/>
          <p14:tracePt t="284755" x="4171950" y="3979863"/>
          <p14:tracePt t="285428" x="4171950" y="3971925"/>
          <p14:tracePt t="285437" x="4179888" y="3971925"/>
          <p14:tracePt t="285443" x="4179888" y="3965575"/>
          <p14:tracePt t="285455" x="4186238" y="3957638"/>
          <p14:tracePt t="285472" x="4194175" y="3951288"/>
          <p14:tracePt t="285498" x="4200525" y="3951288"/>
          <p14:tracePt t="285514" x="4208463" y="3951288"/>
          <p14:tracePt t="285528" x="4214813" y="3951288"/>
          <p14:tracePt t="285551" x="4222750" y="3951288"/>
          <p14:tracePt t="285560" x="4229100" y="3951288"/>
          <p14:tracePt t="285583" x="4237038" y="3951288"/>
          <p14:tracePt t="285592" x="4237038" y="3943350"/>
          <p14:tracePt t="285609" x="4243388" y="3943350"/>
          <p14:tracePt t="285624" x="4251325" y="3943350"/>
          <p14:tracePt t="285643" x="4265613" y="3937000"/>
          <p14:tracePt t="285659" x="4271963" y="3937000"/>
          <p14:tracePt t="285676" x="4279900" y="3937000"/>
          <p14:tracePt t="285755" x="4286250" y="3937000"/>
          <p14:tracePt t="285765" x="4294188" y="3937000"/>
          <p14:tracePt t="285780" x="4300538" y="3937000"/>
          <p14:tracePt t="285816" x="4308475" y="3937000"/>
          <p14:tracePt t="285833" x="4322763" y="3937000"/>
          <p14:tracePt t="285849" x="4337050" y="3937000"/>
          <p14:tracePt t="285856" x="4343400" y="3937000"/>
          <p14:tracePt t="285863" x="4351338" y="3937000"/>
          <p14:tracePt t="285881" x="4365625" y="3937000"/>
          <p14:tracePt t="285898" x="4379913" y="3922713"/>
          <p14:tracePt t="285916" x="4400550" y="3922713"/>
          <p14:tracePt t="285934" x="4422775" y="3914775"/>
          <p14:tracePt t="285949" x="4429125" y="3914775"/>
          <p14:tracePt t="285966" x="4443413" y="3914775"/>
          <p14:tracePt t="285984" x="4451350" y="3914775"/>
          <p14:tracePt t="286002" x="4457700" y="3914775"/>
          <p14:tracePt t="286017" x="4479925" y="3914775"/>
          <p14:tracePt t="286034" x="4494213" y="3914775"/>
          <p14:tracePt t="286051" x="4508500" y="3914775"/>
          <p14:tracePt t="286086" x="4514850" y="3914775"/>
          <p14:tracePt t="286103" x="4522788" y="3914775"/>
          <p14:tracePt t="286121" x="4537075" y="3914775"/>
          <p14:tracePt t="286138" x="4551363" y="3914775"/>
          <p14:tracePt t="286155" x="4557713" y="3908425"/>
          <p14:tracePt t="286171" x="4565650" y="3900488"/>
          <p14:tracePt t="286208" x="4572000" y="3900488"/>
          <p14:tracePt t="286225" x="4579938" y="3900488"/>
          <p14:tracePt t="286240" x="4594225" y="3900488"/>
          <p14:tracePt t="286614" x="4586288" y="3900488"/>
          <p14:tracePt t="286623" x="4579938" y="3900488"/>
          <p14:tracePt t="286634" x="4565650" y="3900488"/>
          <p14:tracePt t="286652" x="4529138" y="3894138"/>
          <p14:tracePt t="286668" x="4494213" y="3886200"/>
          <p14:tracePt t="286686" x="4451350" y="3879850"/>
          <p14:tracePt t="286703" x="4429125" y="3879850"/>
          <p14:tracePt t="286718" x="4429125" y="3871913"/>
          <p14:tracePt t="286735" x="4422775" y="3871913"/>
          <p14:tracePt t="286776" x="4414838" y="3871913"/>
          <p14:tracePt t="286792" x="4408488" y="3871913"/>
          <p14:tracePt t="286800" x="4400550" y="3871913"/>
          <p14:tracePt t="286818" x="4386263" y="3865563"/>
          <p14:tracePt t="286841" x="4379913" y="3857625"/>
          <p14:tracePt t="286871" x="4371975" y="3857625"/>
          <p14:tracePt t="287312" x="4357688" y="3857625"/>
          <p14:tracePt t="287318" x="4351338" y="3857625"/>
          <p14:tracePt t="287335" x="4314825" y="3857625"/>
          <p14:tracePt t="287352" x="4300538" y="3857625"/>
          <p14:tracePt t="287369" x="4294188" y="3857625"/>
          <p14:tracePt t="287387" x="4279900" y="3857625"/>
          <p14:tracePt t="287402" x="4271963" y="3857625"/>
          <p14:tracePt t="287435" x="4265613" y="3857625"/>
          <p14:tracePt t="287452" x="4251325" y="3865563"/>
          <p14:tracePt t="287472" x="4243388" y="3865563"/>
          <p14:tracePt t="287735" x="4229100" y="3865563"/>
          <p14:tracePt t="287749" x="4222750" y="3857625"/>
          <p14:tracePt t="287766" x="4214813" y="3857625"/>
          <p14:tracePt t="287920" x="4208463" y="3857625"/>
          <p14:tracePt t="287926" x="4208463" y="3851275"/>
          <p14:tracePt t="287940" x="4208463" y="3836988"/>
          <p14:tracePt t="287965" x="4208463" y="3829050"/>
          <p14:tracePt t="287997" x="4208463" y="3822700"/>
          <p14:tracePt t="288004" x="4214813" y="3822700"/>
          <p14:tracePt t="288019" x="4214813" y="3814763"/>
          <p14:tracePt t="288034" x="4214813" y="3808413"/>
          <p14:tracePt t="288051" x="4222750" y="3808413"/>
          <p14:tracePt t="288068" x="4237038" y="3800475"/>
          <p14:tracePt t="288086" x="4237038" y="3794125"/>
          <p14:tracePt t="288102" x="4257675" y="3779838"/>
          <p14:tracePt t="288121" x="4279900" y="3765550"/>
          <p14:tracePt t="288138" x="4286250" y="3757613"/>
          <p14:tracePt t="288154" x="4294188" y="3757613"/>
          <p14:tracePt t="288187" x="4300538" y="3751263"/>
          <p14:tracePt t="288205" x="4314825" y="3751263"/>
          <p14:tracePt t="288222" x="4329113" y="3751263"/>
          <p14:tracePt t="288239" x="4337050" y="3743325"/>
          <p14:tracePt t="288257" x="4343400" y="3736975"/>
          <p14:tracePt t="288273" x="4357688" y="3736975"/>
          <p14:tracePt t="288307" x="4386263" y="3729038"/>
          <p14:tracePt t="288324" x="4394200" y="3722688"/>
          <p14:tracePt t="288341" x="4400550" y="3722688"/>
          <p14:tracePt t="288358" x="4414838" y="3714750"/>
          <p14:tracePt t="288379" x="4429125" y="3714750"/>
          <p14:tracePt t="288393" x="4437063" y="3708400"/>
          <p14:tracePt t="288410" x="4443413" y="3708400"/>
          <p14:tracePt t="288444" x="4451350" y="3700463"/>
          <p14:tracePt t="288461" x="4457700" y="3700463"/>
          <p14:tracePt t="288482" x="4465638" y="3700463"/>
          <p14:tracePt t="288495" x="4479925" y="3694113"/>
          <p14:tracePt t="288512" x="4494213" y="3694113"/>
          <p14:tracePt t="288529" x="4494213" y="3686175"/>
          <p14:tracePt t="288548" x="4500563" y="3679825"/>
          <p14:tracePt t="288586" x="4508500" y="3679825"/>
          <p14:tracePt t="288599" x="4508500" y="3671888"/>
          <p14:tracePt t="288629" x="4508500" y="3665538"/>
          <p14:tracePt t="288653" x="4514850" y="3665538"/>
          <p14:tracePt t="288669" x="4522788" y="3657600"/>
          <p14:tracePt t="288675" x="4522788" y="3651250"/>
          <p14:tracePt t="288708" x="4529138" y="3643313"/>
          <p14:tracePt t="288764" x="4529138" y="3636963"/>
          <p14:tracePt t="289823" x="4543425" y="3636963"/>
          <p14:tracePt t="289832" x="4551363" y="3636963"/>
          <p14:tracePt t="289845" x="4565650" y="3636963"/>
          <p14:tracePt t="289862" x="4586288" y="3636963"/>
          <p14:tracePt t="289880" x="4600575" y="3636963"/>
          <p14:tracePt t="289897" x="4614863" y="3636963"/>
          <p14:tracePt t="289914" x="4651375" y="3651250"/>
          <p14:tracePt t="289931" x="4694238" y="3651250"/>
          <p14:tracePt t="289948" x="4722813" y="3651250"/>
          <p14:tracePt t="289965" x="4757738" y="3657600"/>
          <p14:tracePt t="289982" x="4772025" y="3665538"/>
          <p14:tracePt t="290000" x="4800600" y="3665538"/>
          <p14:tracePt t="290018" x="4843463" y="3665538"/>
          <p14:tracePt t="290034" x="4865688" y="3665538"/>
          <p14:tracePt t="290050" x="4886325" y="3665538"/>
          <p14:tracePt t="290067" x="4937125" y="3665538"/>
          <p14:tracePt t="290086" x="5008563" y="3679825"/>
          <p14:tracePt t="290104" x="5108575" y="3686175"/>
          <p14:tracePt t="290121" x="5165725" y="3686175"/>
          <p14:tracePt t="290137" x="5237163" y="3686175"/>
          <p14:tracePt t="290154" x="5280025" y="3694113"/>
          <p14:tracePt t="290170" x="5322888" y="3694113"/>
          <p14:tracePt t="290187" x="5343525" y="3708400"/>
          <p14:tracePt t="290204" x="5372100" y="3714750"/>
          <p14:tracePt t="290221" x="5414963" y="3714750"/>
          <p14:tracePt t="290238" x="5437188" y="3714750"/>
          <p14:tracePt t="290256" x="5443538" y="3714750"/>
          <p14:tracePt t="290273" x="5472113" y="3714750"/>
          <p14:tracePt t="290276" x="5486400" y="3714750"/>
          <p14:tracePt t="290290" x="5500688" y="3714750"/>
          <p14:tracePt t="290307" x="5543550" y="3722688"/>
          <p14:tracePt t="290324" x="5580063" y="3729038"/>
          <p14:tracePt t="290341" x="5580063" y="3736975"/>
          <p14:tracePt t="290359" x="5586413" y="3736975"/>
          <p14:tracePt t="290376" x="5600700" y="3736975"/>
          <p14:tracePt t="290394" x="5614988" y="3736975"/>
          <p14:tracePt t="290411" x="5622925" y="3743325"/>
          <p14:tracePt t="290428" x="5643563" y="3743325"/>
          <p14:tracePt t="290445" x="5651500" y="3743325"/>
          <p14:tracePt t="290462" x="5672138" y="3743325"/>
          <p14:tracePt t="290477" x="5686425" y="3743325"/>
          <p14:tracePt t="290494" x="5708650" y="3743325"/>
          <p14:tracePt t="290496" x="5715000" y="3743325"/>
          <p14:tracePt t="290512" x="5737225" y="3743325"/>
          <p14:tracePt t="290532" x="5751513" y="3743325"/>
          <p14:tracePt t="290547" x="5757863" y="3743325"/>
          <p14:tracePt t="290565" x="5794375" y="3743325"/>
          <p14:tracePt t="290581" x="5822950" y="3743325"/>
          <p14:tracePt t="290597" x="5851525" y="3743325"/>
          <p14:tracePt t="290614" x="5880100" y="3743325"/>
          <p14:tracePt t="290631" x="5900738" y="3743325"/>
          <p14:tracePt t="290648" x="5908675" y="3751263"/>
          <p14:tracePt t="290666" x="5943600" y="3751263"/>
          <p14:tracePt t="290683" x="5986463" y="3751263"/>
          <p14:tracePt t="290703" x="6008688" y="3751263"/>
          <p14:tracePt t="290718" x="6029325" y="3751263"/>
          <p14:tracePt t="290735" x="6037263" y="3751263"/>
          <p14:tracePt t="290753" x="6065838" y="3751263"/>
          <p14:tracePt t="290770" x="6094413" y="3751263"/>
          <p14:tracePt t="290776" x="6100763" y="3751263"/>
          <p14:tracePt t="290786" x="6122988" y="3751263"/>
          <p14:tracePt t="290802" x="6129338" y="3751263"/>
          <p14:tracePt t="290819" x="6137275" y="3751263"/>
          <p14:tracePt t="291026" x="6137275" y="3743325"/>
          <p14:tracePt t="291045" x="6143625" y="3743325"/>
          <p14:tracePt t="291068" x="6143625" y="3736975"/>
          <p14:tracePt t="291112" x="6151563" y="3736975"/>
          <p14:tracePt t="291136" x="6157913" y="3736975"/>
          <p14:tracePt t="291184" x="6165850" y="3729038"/>
          <p14:tracePt t="291223" x="6172200" y="3729038"/>
          <p14:tracePt t="291254" x="6172200" y="3722688"/>
          <p14:tracePt t="291297" x="6180138" y="3714750"/>
          <p14:tracePt t="291333" x="6186488" y="3714750"/>
          <p14:tracePt t="291372" x="6186488" y="3708400"/>
          <p14:tracePt t="291387" x="6186488" y="3700463"/>
          <p14:tracePt t="291496" x="6194425" y="3694113"/>
          <p14:tracePt t="291536" x="6194425" y="3686175"/>
          <p14:tracePt t="292051" x="6208713" y="3686175"/>
          <p14:tracePt t="292076" x="6215063" y="3686175"/>
          <p14:tracePt t="292081" x="6223000" y="3686175"/>
          <p14:tracePt t="292098" x="6229350" y="3686175"/>
          <p14:tracePt t="292104" x="6237288" y="3686175"/>
          <p14:tracePt t="292129" x="6243638" y="3686175"/>
          <p14:tracePt t="292159" x="6243638" y="3694113"/>
          <p14:tracePt t="292310" x="6257925" y="3694113"/>
          <p14:tracePt t="292315" x="6257925" y="3686175"/>
          <p14:tracePt t="292330" x="6265863" y="3679825"/>
          <p14:tracePt t="292341" x="6265863" y="3665538"/>
          <p14:tracePt t="292357" x="6265863" y="3657600"/>
          <p14:tracePt t="292375" x="6272213" y="3651250"/>
          <p14:tracePt t="293106" x="6272213" y="3643313"/>
          <p14:tracePt t="293123" x="6280150" y="3643313"/>
          <p14:tracePt t="293146" x="6286500" y="3643313"/>
          <p14:tracePt t="293153" x="6294438" y="3643313"/>
          <p14:tracePt t="293168" x="6300788" y="3643313"/>
          <p14:tracePt t="293187" x="6315075" y="3636963"/>
          <p14:tracePt t="293199" x="6323013" y="3629025"/>
          <p14:tracePt t="293212" x="6329363" y="3614738"/>
          <p14:tracePt t="293229" x="6351588" y="3608388"/>
          <p14:tracePt t="293263" x="6357938" y="3608388"/>
          <p14:tracePt t="293300" x="6365875" y="3608388"/>
          <p14:tracePt t="293325" x="6372225" y="3608388"/>
          <p14:tracePt t="293333" x="6372225" y="3594100"/>
          <p14:tracePt t="293339" x="6380163" y="3594100"/>
          <p14:tracePt t="293355" x="6380163" y="3586163"/>
          <p14:tracePt t="293372" x="6386513" y="3586163"/>
          <p14:tracePt t="293386" x="6386513" y="3571875"/>
          <p14:tracePt t="293434" x="6394450" y="3571875"/>
          <p14:tracePt t="293580" x="6394450" y="3565525"/>
          <p14:tracePt t="293613" x="6400800" y="3565525"/>
          <p14:tracePt t="293622" x="6400800" y="3557588"/>
          <p14:tracePt t="293630" x="6408738" y="3551238"/>
          <p14:tracePt t="293640" x="6415088" y="3551238"/>
          <p14:tracePt t="293658" x="6429375" y="3529013"/>
          <p14:tracePt t="293675" x="6429375" y="3514725"/>
          <p14:tracePt t="293692" x="6437313" y="3514725"/>
          <p14:tracePt t="293707" x="6443663" y="3514725"/>
          <p14:tracePt t="293724" x="6457950" y="3508375"/>
          <p14:tracePt t="293743" x="6472238" y="3486150"/>
          <p14:tracePt t="293760" x="6508750" y="3479800"/>
          <p14:tracePt t="293777" x="6523038" y="3471863"/>
          <p14:tracePt t="293794" x="6529388" y="3471863"/>
          <p14:tracePt t="293810" x="6543675" y="3471863"/>
          <p14:tracePt t="293827" x="6557963" y="3471863"/>
          <p14:tracePt t="293844" x="6594475" y="3471863"/>
          <p14:tracePt t="293861" x="6651625" y="3471863"/>
          <p14:tracePt t="293878" x="6672263" y="3471863"/>
          <p14:tracePt t="294018" x="6672263" y="3465513"/>
          <p14:tracePt t="294060" x="6672263" y="3457575"/>
          <p14:tracePt t="294082" x="6665913" y="3457575"/>
          <p14:tracePt t="294108" x="6665913" y="3451225"/>
          <p14:tracePt t="294122" x="6657975" y="3443288"/>
          <p14:tracePt t="294129" x="6651625" y="3436938"/>
          <p14:tracePt t="294139" x="6637338" y="3429000"/>
          <p14:tracePt t="294153" x="6623050" y="3408363"/>
          <p14:tracePt t="294172" x="6586538" y="3408363"/>
          <p14:tracePt t="294186" x="6523038" y="3386138"/>
          <p14:tracePt t="294202" x="6508750" y="3379788"/>
          <p14:tracePt t="294220" x="6500813" y="3379788"/>
          <p14:tracePt t="294237" x="6472238" y="3365500"/>
          <p14:tracePt t="294254" x="6457950" y="3365500"/>
          <p14:tracePt t="294271" x="6437313" y="3357563"/>
          <p14:tracePt t="294275" x="6423025" y="3357563"/>
          <p14:tracePt t="294290" x="6408738" y="3357563"/>
          <p14:tracePt t="294308" x="6365875" y="3343275"/>
          <p14:tracePt t="294324" x="6323013" y="3336925"/>
          <p14:tracePt t="294340" x="6272213" y="3328988"/>
          <p14:tracePt t="294357" x="6223000" y="3314700"/>
          <p14:tracePt t="294374" x="6172200" y="3300413"/>
          <p14:tracePt t="294391" x="6108700" y="3286125"/>
          <p14:tracePt t="294408" x="6051550" y="3279775"/>
          <p14:tracePt t="294426" x="6022975" y="3279775"/>
          <p14:tracePt t="294446" x="5972175" y="3265488"/>
          <p14:tracePt t="294459" x="5915025" y="3265488"/>
          <p14:tracePt t="294476" x="5872163" y="3265488"/>
          <p14:tracePt t="294495" x="5815013" y="3265488"/>
          <p14:tracePt t="294512" x="5765800" y="3265488"/>
          <p14:tracePt t="294529" x="5737225" y="3265488"/>
          <p14:tracePt t="294544" x="5708650" y="3257550"/>
          <p14:tracePt t="294562" x="5694363" y="3257550"/>
          <p14:tracePt t="294580" x="5651500" y="3257550"/>
          <p14:tracePt t="294596" x="5629275" y="3257550"/>
          <p14:tracePt t="294613" x="5622925" y="3257550"/>
          <p14:tracePt t="294630" x="5586413" y="3257550"/>
          <p14:tracePt t="294647" x="5565775" y="3265488"/>
          <p14:tracePt t="294664" x="5537200" y="3279775"/>
          <p14:tracePt t="294681" x="5514975" y="3300413"/>
          <p14:tracePt t="294698" x="5508625" y="3322638"/>
          <p14:tracePt t="294716" x="5500688" y="3343275"/>
          <p14:tracePt t="294733" x="5494338" y="3365500"/>
          <p14:tracePt t="294750" x="5480050" y="3386138"/>
          <p14:tracePt t="294767" x="5472113" y="3422650"/>
          <p14:tracePt t="294785" x="5472113" y="3486150"/>
          <p14:tracePt t="294802" x="5472113" y="3551238"/>
          <p14:tracePt t="294820" x="5465763" y="3600450"/>
          <p14:tracePt t="294837" x="5443538" y="3671888"/>
          <p14:tracePt t="294854" x="5437188" y="3736975"/>
          <p14:tracePt t="294871" x="5414963" y="3808413"/>
          <p14:tracePt t="294888" x="5372100" y="3871913"/>
          <p14:tracePt t="294903" x="5357813" y="3937000"/>
          <p14:tracePt t="294920" x="5322888" y="4037013"/>
          <p14:tracePt t="294938" x="5314950" y="4137025"/>
          <p14:tracePt t="294954" x="5272088" y="4257675"/>
          <p14:tracePt t="294972" x="5265738" y="4357688"/>
          <p14:tracePt t="294992" x="5265738" y="4437063"/>
          <p14:tracePt t="295007" x="5265738" y="4508500"/>
          <p14:tracePt t="295022" x="5265738" y="4557713"/>
          <p14:tracePt t="295040" x="5265738" y="4665663"/>
          <p14:tracePt t="295057" x="5272088" y="4743450"/>
          <p14:tracePt t="295076" x="5294313" y="4800600"/>
          <p14:tracePt t="295093" x="5308600" y="4857750"/>
          <p14:tracePt t="295113" x="5337175" y="4922838"/>
          <p14:tracePt t="295126" x="5343525" y="4951413"/>
          <p14:tracePt t="295143" x="5365750" y="5014913"/>
          <p14:tracePt t="295160" x="5400675" y="5043488"/>
          <p14:tracePt t="295177" x="5414963" y="5057775"/>
          <p14:tracePt t="295194" x="5451475" y="5065713"/>
          <p14:tracePt t="295211" x="5500688" y="5072063"/>
          <p14:tracePt t="295229" x="5594350" y="5065713"/>
          <p14:tracePt t="295245" x="5665788" y="5051425"/>
          <p14:tracePt t="295262" x="5743575" y="5037138"/>
          <p14:tracePt t="295279" x="5822950" y="5037138"/>
          <p14:tracePt t="295296" x="5894388" y="5037138"/>
          <p14:tracePt t="295314" x="5972175" y="5037138"/>
          <p14:tracePt t="295331" x="6065838" y="5037138"/>
          <p14:tracePt t="295347" x="6165850" y="5043488"/>
          <p14:tracePt t="295365" x="6272213" y="5043488"/>
          <p14:tracePt t="295382" x="6323013" y="5043488"/>
          <p14:tracePt t="295400" x="6429375" y="5014913"/>
          <p14:tracePt t="295416" x="6500813" y="5000625"/>
          <p14:tracePt t="295433" x="6580188" y="5000625"/>
          <p14:tracePt t="295450" x="6615113" y="5000625"/>
          <p14:tracePt t="295467" x="6672263" y="5000625"/>
          <p14:tracePt t="295485" x="6751638" y="4994275"/>
          <p14:tracePt t="295501" x="6851650" y="4972050"/>
          <p14:tracePt t="295519" x="6929438" y="4957763"/>
          <p14:tracePt t="295535" x="6972300" y="4957763"/>
          <p14:tracePt t="295553" x="7008813" y="4957763"/>
          <p14:tracePt t="295572" x="7043738" y="4943475"/>
          <p14:tracePt t="295588" x="7058025" y="4943475"/>
          <p14:tracePt t="295606" x="7065963" y="4937125"/>
          <p14:tracePt t="295622" x="7072313" y="4922838"/>
          <p14:tracePt t="295639" x="7080250" y="4914900"/>
          <p14:tracePt t="295658" x="7080250" y="4900613"/>
          <p14:tracePt t="295673" x="7080250" y="4886325"/>
          <p14:tracePt t="295706" x="7080250" y="4872038"/>
          <p14:tracePt t="295723" x="7080250" y="4857750"/>
          <p14:tracePt t="295740" x="7072313" y="4822825"/>
          <p14:tracePt t="295758" x="7065963" y="4794250"/>
          <p14:tracePt t="295776" x="7058025" y="4743450"/>
          <p14:tracePt t="295794" x="7051675" y="4722813"/>
          <p14:tracePt t="295811" x="7037388" y="4679950"/>
          <p14:tracePt t="295828" x="7029450" y="4643438"/>
          <p14:tracePt t="295845" x="7023100" y="4572000"/>
          <p14:tracePt t="295862" x="7015163" y="4529138"/>
          <p14:tracePt t="295879" x="7015163" y="4457700"/>
          <p14:tracePt t="295895" x="7008813" y="4371975"/>
          <p14:tracePt t="295912" x="6994525" y="4322763"/>
          <p14:tracePt t="295929" x="6994525" y="4265613"/>
          <p14:tracePt t="295946" x="6980238" y="4194175"/>
          <p14:tracePt t="295963" x="6972300" y="4122738"/>
          <p14:tracePt t="295980" x="6972300" y="4079875"/>
          <p14:tracePt t="295997" x="6972300" y="3971925"/>
          <p14:tracePt t="296014" x="6958013" y="3871913"/>
          <p14:tracePt t="296031" x="6951663" y="3822700"/>
          <p14:tracePt t="296049" x="6951663" y="3779838"/>
          <p14:tracePt t="296065" x="6937375" y="3722688"/>
          <p14:tracePt t="296083" x="6929438" y="3686175"/>
          <p14:tracePt t="296099" x="6929438" y="3671888"/>
          <p14:tracePt t="296117" x="6923088" y="3657600"/>
          <p14:tracePt t="296135" x="6915150" y="3629025"/>
          <p14:tracePt t="296151" x="6894513" y="3594100"/>
          <p14:tracePt t="296171" x="6872288" y="3557588"/>
          <p14:tracePt t="296188" x="6858000" y="3543300"/>
          <p14:tracePt t="296203" x="6858000" y="3529013"/>
          <p14:tracePt t="296219" x="6851650" y="3514725"/>
          <p14:tracePt t="296237" x="6843713" y="3514725"/>
          <p14:tracePt t="296276" x="6837363" y="3508375"/>
          <p14:tracePt t="296293" x="6829425" y="3508375"/>
          <p14:tracePt t="296301" x="6815138" y="3494088"/>
          <p14:tracePt t="296308" x="6800850" y="3479800"/>
          <p14:tracePt t="296322" x="6772275" y="3457575"/>
          <p14:tracePt t="296339" x="6737350" y="3422650"/>
          <p14:tracePt t="296356" x="6700838" y="3414713"/>
          <p14:tracePt t="296373" x="6665913" y="3400425"/>
          <p14:tracePt t="296390" x="6608763" y="3386138"/>
          <p14:tracePt t="296409" x="6515100" y="3365500"/>
          <p14:tracePt t="296427" x="6443663" y="3357563"/>
          <p14:tracePt t="296443" x="6380163" y="3357563"/>
          <p14:tracePt t="296460" x="6308725" y="3357563"/>
          <p14:tracePt t="296476" x="6208713" y="3351213"/>
          <p14:tracePt t="296493" x="6043613" y="3314700"/>
          <p14:tracePt t="296510" x="5951538" y="3314700"/>
          <p14:tracePt t="296527" x="5851525" y="3300413"/>
          <p14:tracePt t="296544" x="5751513" y="3300413"/>
          <p14:tracePt t="296561" x="5686425" y="3300413"/>
          <p14:tracePt t="296582" x="5643563" y="3300413"/>
          <p14:tracePt t="297002" x="5643563" y="3308350"/>
          <p14:tracePt t="297012" x="5657850" y="3308350"/>
          <p14:tracePt t="297022" x="5665788" y="3314700"/>
          <p14:tracePt t="297039" x="5694363" y="3322638"/>
          <p14:tracePt t="297057" x="5722938" y="3336925"/>
          <p14:tracePt t="297073" x="5737225" y="3336925"/>
          <p14:tracePt t="297092" x="5765800" y="3351213"/>
          <p14:tracePt t="297107" x="5800725" y="3351213"/>
          <p14:tracePt t="297125" x="5872163" y="3365500"/>
          <p14:tracePt t="297142" x="5957888" y="3386138"/>
          <p14:tracePt t="297159" x="5986463" y="3394075"/>
          <p14:tracePt t="297176" x="6022975" y="3408363"/>
          <p14:tracePt t="297193" x="6037263" y="3408363"/>
          <p14:tracePt t="297229" x="6043613" y="3408363"/>
          <p14:tracePt t="297281" x="6057900" y="3414713"/>
          <p14:tracePt t="297287" x="6065838" y="3414713"/>
          <p14:tracePt t="297296" x="6065838" y="3422650"/>
          <p14:tracePt t="297314" x="6100763" y="3436938"/>
          <p14:tracePt t="297332" x="6108700" y="3436938"/>
          <p14:tracePt t="297350" x="6108700" y="3443288"/>
          <p14:tracePt t="297453" x="6115050" y="3443288"/>
          <p14:tracePt t="297466" x="6115050" y="3451225"/>
          <p14:tracePt t="297495" x="6122988" y="3451225"/>
          <p14:tracePt t="297512" x="6129338" y="3457575"/>
          <p14:tracePt t="297528" x="6137275" y="3465513"/>
          <p14:tracePt t="297534" x="6137275" y="3471863"/>
          <p14:tracePt t="297558" x="6137275" y="3479800"/>
          <p14:tracePt t="297564" x="6151563" y="3486150"/>
          <p14:tracePt t="297574" x="6157913" y="3494088"/>
          <p14:tracePt t="297586" x="6165850" y="3494088"/>
          <p14:tracePt t="297604" x="6172200" y="3500438"/>
          <p14:tracePt t="297700" x="6180138" y="3508375"/>
          <p14:tracePt t="297714" x="6180138" y="3514725"/>
          <p14:tracePt t="297738" x="6180138" y="3522663"/>
          <p14:tracePt t="297745" x="6186488" y="3529013"/>
          <p14:tracePt t="297759" x="6194425" y="3536950"/>
          <p14:tracePt t="297779" x="6194425" y="3543300"/>
          <p14:tracePt t="297791" x="6200775" y="3543300"/>
          <p14:tracePt t="297808" x="6200775" y="3551238"/>
          <p14:tracePt t="297864" x="6200775" y="3557588"/>
          <p14:tracePt t="297873" x="6200775" y="3565525"/>
          <p14:tracePt t="297897" x="6200775" y="3571875"/>
          <p14:tracePt t="297908" x="6200775" y="3579813"/>
          <p14:tracePt t="297932" x="6200775" y="3586163"/>
          <p14:tracePt t="297949" x="6200775" y="3594100"/>
          <p14:tracePt t="297964" x="6200775" y="3600450"/>
          <p14:tracePt t="297986" x="6200775" y="3608388"/>
          <p14:tracePt t="297995" x="6200775" y="3614738"/>
          <p14:tracePt t="298018" x="6200775" y="3622675"/>
          <p14:tracePt t="301561" x="6200775" y="3614738"/>
          <p14:tracePt t="301576" x="6200775" y="3608388"/>
          <p14:tracePt t="301612" x="6200775" y="3600450"/>
          <p14:tracePt t="301637" x="6200775" y="3594100"/>
          <p14:tracePt t="303024" x="6194425" y="3594100"/>
          <p14:tracePt t="303041" x="6186488" y="3594100"/>
          <p14:tracePt t="303059" x="6180138" y="3594100"/>
          <p14:tracePt t="303081" x="6172200" y="3594100"/>
          <p14:tracePt t="303091" x="6165850" y="3594100"/>
          <p14:tracePt t="303096" x="6157913" y="3594100"/>
          <p14:tracePt t="303107" x="6151563" y="3600450"/>
          <p14:tracePt t="303127" x="6143625" y="3600450"/>
          <p14:tracePt t="303140" x="6137275" y="3608388"/>
          <p14:tracePt t="303159" x="6115050" y="3614738"/>
          <p14:tracePt t="303176" x="6108700" y="3622675"/>
          <p14:tracePt t="303192" x="6100763" y="3622675"/>
          <p14:tracePt t="303208" x="6086475" y="3636963"/>
          <p14:tracePt t="303225" x="6072188" y="3643313"/>
          <p14:tracePt t="303243" x="6051550" y="3651250"/>
          <p14:tracePt t="303260" x="6022975" y="3665538"/>
          <p14:tracePt t="303278" x="6015038" y="3679825"/>
          <p14:tracePt t="303295" x="5994400" y="3700463"/>
          <p14:tracePt t="303297" x="5986463" y="3708400"/>
          <p14:tracePt t="303312" x="5980113" y="3714750"/>
          <p14:tracePt t="303330" x="5972175" y="3729038"/>
          <p14:tracePt t="303346" x="5957888" y="3743325"/>
          <p14:tracePt t="303365" x="5951538" y="3757613"/>
          <p14:tracePt t="303381" x="5943600" y="3765550"/>
          <p14:tracePt t="303396" x="5929313" y="3765550"/>
          <p14:tracePt t="303413" x="5922963" y="3794125"/>
          <p14:tracePt t="303430" x="5922963" y="3800475"/>
          <p14:tracePt t="303447" x="5908675" y="3822700"/>
          <p14:tracePt t="303465" x="5900738" y="3836988"/>
          <p14:tracePt t="303482" x="5894388" y="3843338"/>
          <p14:tracePt t="303499" x="5894388" y="3857625"/>
          <p14:tracePt t="303516" x="5886450" y="3857625"/>
          <p14:tracePt t="303518" x="5886450" y="3865563"/>
          <p14:tracePt t="303535" x="5880100" y="3871913"/>
          <p14:tracePt t="303551" x="5880100" y="3879850"/>
          <p14:tracePt t="303569" x="5872163" y="3886200"/>
          <p14:tracePt t="303586" x="5865813" y="3894138"/>
          <p14:tracePt t="303602" x="5865813" y="3908425"/>
          <p14:tracePt t="303619" x="5865813" y="3914775"/>
          <p14:tracePt t="303635" x="5865813" y="3922713"/>
          <p14:tracePt t="303654" x="5857875" y="3929063"/>
          <p14:tracePt t="303871" x="5872163" y="3929063"/>
          <p14:tracePt t="303877" x="5922963" y="3929063"/>
          <p14:tracePt t="303888" x="5965825" y="3908425"/>
          <p14:tracePt t="303893" x="6008688" y="3908425"/>
          <p14:tracePt t="303911" x="6065838" y="3908425"/>
          <p14:tracePt t="303929" x="6157913" y="3908425"/>
          <p14:tracePt t="303943" x="6208713" y="3914775"/>
          <p14:tracePt t="303960" x="6272213" y="3914775"/>
          <p14:tracePt t="303977" x="6415088" y="3943350"/>
          <p14:tracePt t="303994" x="6523038" y="3965575"/>
          <p14:tracePt t="304011" x="6594475" y="3971925"/>
          <p14:tracePt t="304029" x="6615113" y="3979863"/>
          <p14:tracePt t="304046" x="6623050" y="3979863"/>
          <p14:tracePt t="306102" x="6608763" y="3979863"/>
          <p14:tracePt t="306120" x="6600825" y="3979863"/>
          <p14:tracePt t="306135" x="6594475" y="3979863"/>
          <p14:tracePt t="306142" x="6586538" y="3979863"/>
          <p14:tracePt t="306152" x="6580188" y="3979863"/>
          <p14:tracePt t="306164" x="6572250" y="3979863"/>
          <p14:tracePt t="306182" x="6529388" y="3979863"/>
          <p14:tracePt t="306199" x="6494463" y="3979863"/>
          <p14:tracePt t="306216" x="6451600" y="3979863"/>
          <p14:tracePt t="306233" x="6415088" y="3979863"/>
          <p14:tracePt t="306251" x="6357938" y="3979863"/>
          <p14:tracePt t="306267" x="6323013" y="3979863"/>
          <p14:tracePt t="306286" x="6286500" y="3979863"/>
          <p14:tracePt t="306302" x="6251575" y="3979863"/>
          <p14:tracePt t="306319" x="6208713" y="3979863"/>
          <p14:tracePt t="306335" x="6151563" y="3979863"/>
          <p14:tracePt t="306352" x="6122988" y="3994150"/>
          <p14:tracePt t="306370" x="6100763" y="4000500"/>
          <p14:tracePt t="306387" x="6065838" y="4014788"/>
          <p14:tracePt t="306404" x="6043613" y="4014788"/>
          <p14:tracePt t="306421" x="5986463" y="4022725"/>
          <p14:tracePt t="306439" x="5951538" y="4022725"/>
          <p14:tracePt t="306455" x="5937250" y="4022725"/>
          <p14:tracePt t="306472" x="5915025" y="4029075"/>
          <p14:tracePt t="306489" x="5908675" y="4029075"/>
          <p14:tracePt t="306506" x="5900738" y="4037013"/>
          <p14:tracePt t="306523" x="5886450" y="4043363"/>
          <p14:tracePt t="306541" x="5880100" y="4043363"/>
          <p14:tracePt t="306561" x="5872163" y="4043363"/>
          <p14:tracePt t="307001" x="5872163" y="4037013"/>
          <p14:tracePt t="307058" x="5872163" y="4029075"/>
          <p14:tracePt t="307146" x="5872163" y="4022725"/>
          <p14:tracePt t="307175" x="5872163" y="4014788"/>
          <p14:tracePt t="307190" x="5872163" y="4008438"/>
          <p14:tracePt t="307215" x="5872163" y="4000500"/>
          <p14:tracePt t="307267" x="5865813" y="4000500"/>
          <p14:tracePt t="307292" x="5865813" y="3994150"/>
          <p14:tracePt t="307631" x="5872163" y="3986213"/>
          <p14:tracePt t="307638" x="5880100" y="3979863"/>
          <p14:tracePt t="307653" x="5900738" y="3979863"/>
          <p14:tracePt t="307668" x="5908675" y="3971925"/>
          <p14:tracePt t="307685" x="5937250" y="3951288"/>
          <p14:tracePt t="307703" x="5972175" y="3951288"/>
          <p14:tracePt t="307721" x="5994400" y="3943350"/>
          <p14:tracePt t="307739" x="6022975" y="3922713"/>
          <p14:tracePt t="307757" x="6065838" y="3900488"/>
          <p14:tracePt t="307771" x="6086475" y="3879850"/>
          <p14:tracePt t="307774" x="6100763" y="3865563"/>
          <p14:tracePt t="307790" x="6122988" y="3851275"/>
          <p14:tracePt t="307807" x="6137275" y="3822700"/>
          <p14:tracePt t="307823" x="6151563" y="3814763"/>
          <p14:tracePt t="307839" x="6165850" y="3808413"/>
          <p14:tracePt t="307856" x="6186488" y="3794125"/>
          <p14:tracePt t="307873" x="6215063" y="3771900"/>
          <p14:tracePt t="307891" x="6237288" y="3736975"/>
          <p14:tracePt t="307907" x="6243638" y="3700463"/>
          <p14:tracePt t="307925" x="6243638" y="3679825"/>
          <p14:tracePt t="307942" x="6243638" y="3671888"/>
          <p14:tracePt t="307959" x="6243638" y="3665538"/>
          <p14:tracePt t="307976" x="6243638" y="3657600"/>
          <p14:tracePt t="308033" x="6243638" y="3651250"/>
          <p14:tracePt t="308050" x="6243638" y="3643313"/>
          <p14:tracePt t="308057" x="6243638" y="3636963"/>
          <p14:tracePt t="308065" x="6243638" y="3629025"/>
          <p14:tracePt t="308079" x="6243638" y="3614738"/>
          <p14:tracePt t="313345" x="6251575" y="3600450"/>
          <p14:tracePt t="313353" x="6286500" y="3579813"/>
          <p14:tracePt t="313361" x="6329363" y="3557588"/>
          <p14:tracePt t="313376" x="6443663" y="3486150"/>
          <p14:tracePt t="313393" x="6523038" y="3436938"/>
          <p14:tracePt t="313410" x="6615113" y="3365500"/>
          <p14:tracePt t="313427" x="6680200" y="3343275"/>
          <p14:tracePt t="313444" x="6700838" y="3336925"/>
          <p14:tracePt t="313462" x="6715125" y="3336925"/>
          <p14:tracePt t="313479" x="6723063" y="3328988"/>
          <p14:tracePt t="313497" x="6737350" y="3328988"/>
          <p14:tracePt t="313514" x="6765925" y="3322638"/>
          <p14:tracePt t="313532" x="6794500" y="3308350"/>
          <p14:tracePt t="313547" x="6808788" y="3308350"/>
          <p14:tracePt t="313564" x="6829425" y="3300413"/>
          <p14:tracePt t="313658" x="6823075" y="3314700"/>
          <p14:tracePt t="313665" x="6815138" y="3328988"/>
          <p14:tracePt t="313673" x="6815138" y="3336925"/>
          <p14:tracePt t="313683" x="6808788" y="3336925"/>
          <p14:tracePt t="313701" x="6808788" y="3343275"/>
          <p14:tracePt t="313719" x="6772275" y="3365500"/>
          <p14:tracePt t="313737" x="6751638" y="3400425"/>
          <p14:tracePt t="313752" x="6723063" y="3443288"/>
          <p14:tracePt t="313769" x="6686550" y="3471863"/>
          <p14:tracePt t="313786" x="6629400" y="3508375"/>
          <p14:tracePt t="313803" x="6594475" y="3514725"/>
          <p14:tracePt t="313821" x="6480175" y="3557588"/>
          <p14:tracePt t="313838" x="6415088" y="3571875"/>
          <p14:tracePt t="313854" x="6357938" y="3600450"/>
          <p14:tracePt t="313871" x="6323013" y="3608388"/>
          <p14:tracePt t="313890" x="6257925" y="3657600"/>
          <p14:tracePt t="313906" x="6200775" y="3679825"/>
          <p14:tracePt t="313924" x="6137275" y="3714750"/>
          <p14:tracePt t="313940" x="6065838" y="3757613"/>
          <p14:tracePt t="313957" x="6029325" y="3794125"/>
          <p14:tracePt t="313974" x="6015038" y="3808413"/>
          <p14:tracePt t="313991" x="5994400" y="3814763"/>
          <p14:tracePt t="314010" x="5980113" y="3829050"/>
          <p14:tracePt t="314026" x="5972175" y="3843338"/>
          <p14:tracePt t="314042" x="5965825" y="3857625"/>
          <p14:tracePt t="314060" x="5951538" y="3857625"/>
          <p14:tracePt t="314076" x="5951538" y="3865563"/>
          <p14:tracePt t="314079" x="5951538" y="3879850"/>
          <p14:tracePt t="314096" x="5943600" y="3886200"/>
          <p14:tracePt t="314112" x="5937250" y="3894138"/>
          <p14:tracePt t="314130" x="5929313" y="3914775"/>
          <p14:tracePt t="314145" x="5922963" y="3922713"/>
          <p14:tracePt t="314162" x="5915025" y="3929063"/>
          <p14:tracePt t="314179" x="5915025" y="3937000"/>
          <p14:tracePt t="314284" x="5908675" y="3937000"/>
          <p14:tracePt t="315447" x="5908675" y="3943350"/>
          <p14:tracePt t="315461" x="5900738" y="3943350"/>
          <p14:tracePt t="315902" x="5900738" y="3951288"/>
          <p14:tracePt t="315945" x="5894388" y="3951288"/>
          <p14:tracePt t="316095" x="5886450" y="3951288"/>
          <p14:tracePt t="316215" x="5880100" y="3957638"/>
          <p14:tracePt t="316243" x="5872163" y="3957638"/>
          <p14:tracePt t="316301" x="5865813" y="3957638"/>
          <p14:tracePt t="316323" x="5865813" y="3965575"/>
          <p14:tracePt t="316350" x="5857875" y="3965575"/>
          <p14:tracePt t="316563" x="5851525" y="3965575"/>
          <p14:tracePt t="316814" x="5843588" y="3965575"/>
          <p14:tracePt t="317857" x="5837238" y="3971925"/>
          <p14:tracePt t="317877" x="5837238" y="3979863"/>
          <p14:tracePt t="317882" x="5829300" y="3994150"/>
          <p14:tracePt t="317892" x="5822950" y="3994150"/>
          <p14:tracePt t="317905" x="5822950" y="4014788"/>
          <p14:tracePt t="317921" x="5822950" y="4029075"/>
          <p14:tracePt t="317939" x="5815013" y="4043363"/>
          <p14:tracePt t="317955" x="5815013" y="4051300"/>
          <p14:tracePt t="317972" x="5808663" y="4051300"/>
          <p14:tracePt t="317990" x="5800725" y="4051300"/>
          <p14:tracePt t="318007" x="5794375" y="4057650"/>
          <p14:tracePt t="318025" x="5786438" y="4071938"/>
          <p14:tracePt t="318041" x="5780088" y="4094163"/>
          <p14:tracePt t="318058" x="5772150" y="4108450"/>
          <p14:tracePt t="318075" x="5765800" y="4122738"/>
          <p14:tracePt t="318093" x="5765800" y="4129088"/>
          <p14:tracePt t="318126" x="5757863" y="4143375"/>
          <p14:tracePt t="318144" x="5757863" y="4165600"/>
          <p14:tracePt t="318161" x="5757863" y="4171950"/>
          <p14:tracePt t="318177" x="5751513" y="4200525"/>
          <p14:tracePt t="318195" x="5715000" y="4251325"/>
          <p14:tracePt t="318212" x="5694363" y="4279900"/>
          <p14:tracePt t="318229" x="5680075" y="4300538"/>
          <p14:tracePt t="318248" x="5680075" y="4308475"/>
          <p14:tracePt t="318469" x="5700713" y="4308475"/>
          <p14:tracePt t="318476" x="5729288" y="4308475"/>
          <p14:tracePt t="318485" x="5757863" y="4308475"/>
          <p14:tracePt t="318502" x="5857875" y="4322763"/>
          <p14:tracePt t="318521" x="5965825" y="4329113"/>
          <p14:tracePt t="318537" x="6057900" y="4329113"/>
          <p14:tracePt t="318554" x="6086475" y="4329113"/>
          <p14:tracePt t="318571" x="6100763" y="4329113"/>
          <p14:tracePt t="318588" x="6115050" y="4329113"/>
          <p14:tracePt t="318624" x="6122988" y="4329113"/>
          <p14:tracePt t="318868" x="6129338" y="4329113"/>
          <p14:tracePt t="319097" x="6100763" y="4314825"/>
          <p14:tracePt t="319103" x="6094413" y="4308475"/>
          <p14:tracePt t="319108" x="6072188" y="4300538"/>
          <p14:tracePt t="319117" x="6065838" y="4294188"/>
          <p14:tracePt t="319136" x="6043613" y="4271963"/>
          <p14:tracePt t="319152" x="6015038" y="4257675"/>
          <p14:tracePt t="319169" x="6000750" y="4251325"/>
          <p14:tracePt t="319187" x="5994400" y="4237038"/>
          <p14:tracePt t="319203" x="5980113" y="4229100"/>
          <p14:tracePt t="319220" x="5965825" y="4229100"/>
          <p14:tracePt t="319237" x="5951538" y="4229100"/>
          <p14:tracePt t="319271" x="5922963" y="4229100"/>
          <p14:tracePt t="319275" x="5915025" y="4229100"/>
          <p14:tracePt t="319290" x="5886450" y="4229100"/>
          <p14:tracePt t="319307" x="5880100" y="4237038"/>
          <p14:tracePt t="319324" x="5865813" y="4243388"/>
          <p14:tracePt t="319341" x="5857875" y="4243388"/>
          <p14:tracePt t="319360" x="5843588" y="4251325"/>
          <p14:tracePt t="319375" x="5829300" y="4257675"/>
          <p14:tracePt t="319391" x="5815013" y="4265613"/>
          <p14:tracePt t="319408" x="5808663" y="4271963"/>
          <p14:tracePt t="319425" x="5800725" y="4286250"/>
          <p14:tracePt t="319442" x="5786438" y="4286250"/>
          <p14:tracePt t="319459" x="5772150" y="4294188"/>
          <p14:tracePt t="319477" x="5765800" y="4294188"/>
          <p14:tracePt t="319495" x="5757863" y="4294188"/>
          <p14:tracePt t="319510" x="5751513" y="4294188"/>
          <p14:tracePt t="319528" x="5751513" y="4300538"/>
          <p14:tracePt t="319546" x="5743575" y="4300538"/>
          <p14:tracePt t="319574" x="5737225" y="4300538"/>
          <p14:tracePt t="319589" x="5722938" y="4308475"/>
          <p14:tracePt t="319607" x="5715000" y="4308475"/>
          <p14:tracePt t="319625" x="5708650" y="4314825"/>
          <p14:tracePt t="319633" x="5700713" y="4314825"/>
          <p14:tracePt t="319650" x="5694363" y="4314825"/>
          <p14:tracePt t="319802" x="5686425" y="4314825"/>
          <p14:tracePt t="319814" x="5680075" y="4314825"/>
          <p14:tracePt t="319821" x="5672138" y="4314825"/>
          <p14:tracePt t="319868" x="5665788" y="4314825"/>
          <p14:tracePt t="319893" x="5657850" y="4314825"/>
          <p14:tracePt t="319916" x="5651500" y="4314825"/>
          <p14:tracePt t="319924" x="5643563" y="4314825"/>
          <p14:tracePt t="319944" x="5637213" y="4314825"/>
          <p14:tracePt t="320313" x="5643563" y="4314825"/>
          <p14:tracePt t="320321" x="5665788" y="4329113"/>
          <p14:tracePt t="320331" x="5686425" y="4329113"/>
          <p14:tracePt t="320348" x="5708650" y="4337050"/>
          <p14:tracePt t="320365" x="5780088" y="4337050"/>
          <p14:tracePt t="320382" x="5815013" y="4337050"/>
          <p14:tracePt t="320399" x="5857875" y="4337050"/>
          <p14:tracePt t="320416" x="5900738" y="4337050"/>
          <p14:tracePt t="320434" x="5929313" y="4337050"/>
          <p14:tracePt t="320453" x="5972175" y="4343400"/>
          <p14:tracePt t="320472" x="5994400" y="4343400"/>
          <p14:tracePt t="320486" x="6015038" y="4343400"/>
          <p14:tracePt t="320688" x="6015038" y="4351338"/>
          <p14:tracePt t="320696" x="6000750" y="4351338"/>
          <p14:tracePt t="320710" x="5994400" y="4351338"/>
          <p14:tracePt t="320726" x="5972175" y="4351338"/>
          <p14:tracePt t="320741" x="5943600" y="4351338"/>
          <p14:tracePt t="320758" x="5894388" y="4351338"/>
          <p14:tracePt t="320775" x="5872163" y="4357688"/>
          <p14:tracePt t="320792" x="5829300" y="4357688"/>
          <p14:tracePt t="320812" x="5808663" y="4357688"/>
          <p14:tracePt t="320828" x="5800725" y="4357688"/>
          <p14:tracePt t="320845" x="5786438" y="4357688"/>
          <p14:tracePt t="320862" x="5772150" y="4357688"/>
          <p14:tracePt t="320880" x="5737225" y="4351338"/>
          <p14:tracePt t="320897" x="5686425" y="4351338"/>
          <p14:tracePt t="320913" x="5665788" y="4351338"/>
          <p14:tracePt t="320929" x="5657850" y="4351338"/>
          <p14:tracePt t="321282" x="5665788" y="4343400"/>
          <p14:tracePt t="321291" x="5672138" y="4329113"/>
          <p14:tracePt t="321299" x="5686425" y="4314825"/>
          <p14:tracePt t="321307" x="5694363" y="4300538"/>
          <p14:tracePt t="321323" x="5708650" y="4271963"/>
          <p14:tracePt t="321340" x="5737225" y="4243388"/>
          <p14:tracePt t="321357" x="5757863" y="4214813"/>
          <p14:tracePt t="321373" x="5772150" y="4186238"/>
          <p14:tracePt t="321390" x="5786438" y="4179888"/>
          <p14:tracePt t="321407" x="5800725" y="4157663"/>
          <p14:tracePt t="321424" x="5800725" y="4151313"/>
          <p14:tracePt t="321444" x="5808663" y="4137025"/>
          <p14:tracePt t="321460" x="5815013" y="4122738"/>
          <p14:tracePt t="321480" x="5822950" y="4114800"/>
          <p14:tracePt t="321494" x="5822950" y="4108450"/>
          <p14:tracePt t="321511" x="5829300" y="4100513"/>
          <p14:tracePt t="321527" x="5837238" y="4094163"/>
          <p14:tracePt t="321545" x="5837238" y="4065588"/>
          <p14:tracePt t="321561" x="5843588" y="4057650"/>
          <p14:tracePt t="321578" x="5843588" y="4043363"/>
          <p14:tracePt t="321612" x="5857875" y="4029075"/>
          <p14:tracePt t="321630" x="5865813" y="4008438"/>
          <p14:tracePt t="321647" x="5865813" y="3994150"/>
          <p14:tracePt t="321664" x="5872163" y="3979863"/>
          <p14:tracePt t="321698" x="5872163" y="3971925"/>
          <p14:tracePt t="321736" x="5872163" y="3965575"/>
          <p14:tracePt t="321753" x="5872163" y="3957638"/>
          <p14:tracePt t="321774" x="5872163" y="3951288"/>
          <p14:tracePt t="321791" x="5872163" y="3943350"/>
          <p14:tracePt t="321846" x="5872163" y="3937000"/>
          <p14:tracePt t="322679" x="5872163" y="3929063"/>
          <p14:tracePt t="322687" x="5872163" y="3922713"/>
          <p14:tracePt t="322704" x="5880100" y="3922713"/>
          <p14:tracePt t="322710" x="5880100" y="3914775"/>
          <p14:tracePt t="323900" x="5880100" y="3922713"/>
          <p14:tracePt t="323924" x="5872163" y="3922713"/>
          <p14:tracePt t="323928" x="5872163" y="3929063"/>
          <p14:tracePt t="323961" x="5865813" y="3937000"/>
          <p14:tracePt t="324276" x="5865813" y="3943350"/>
          <p14:tracePt t="324317" x="5865813" y="3951288"/>
          <p14:tracePt t="324329" x="5865813" y="3957638"/>
          <p14:tracePt t="324392" x="5865813" y="3965575"/>
          <p14:tracePt t="324416" x="5865813" y="3971925"/>
          <p14:tracePt t="324419" x="5857875" y="3971925"/>
          <p14:tracePt t="324461" x="5857875" y="3986213"/>
          <p14:tracePt t="324470" x="5857875" y="3994150"/>
          <p14:tracePt t="324478" x="5857875" y="4000500"/>
          <p14:tracePt t="324493" x="5851525" y="4008438"/>
          <p14:tracePt t="324516" x="5851525" y="4014788"/>
          <p14:tracePt t="324539" x="5851525" y="4022725"/>
          <p14:tracePt t="324563" x="5843588" y="4022725"/>
          <p14:tracePt t="324571" x="5843588" y="4029075"/>
          <p14:tracePt t="324575" x="5837238" y="4029075"/>
          <p14:tracePt t="324599" x="5837238" y="4037013"/>
          <p14:tracePt t="324672" x="5837238" y="4043363"/>
          <p14:tracePt t="324703" x="5829300" y="4043363"/>
          <p14:tracePt t="325018" x="5822950" y="4043363"/>
          <p14:tracePt t="325032" x="5808663" y="4051300"/>
          <p14:tracePt t="325065" x="5800725" y="4051300"/>
          <p14:tracePt t="325071" x="5800725" y="4065588"/>
          <p14:tracePt t="325085" x="5794375" y="4071938"/>
          <p14:tracePt t="325101" x="5794375" y="4086225"/>
          <p14:tracePt t="325116" x="5772150" y="4094163"/>
          <p14:tracePt t="325132" x="5765800" y="4108450"/>
          <p14:tracePt t="325150" x="5751513" y="4122738"/>
          <p14:tracePt t="325184" x="5751513" y="4129088"/>
          <p14:tracePt t="325201" x="5743575" y="4137025"/>
          <p14:tracePt t="325218" x="5729288" y="4151313"/>
          <p14:tracePt t="325235" x="5722938" y="4165600"/>
          <p14:tracePt t="325270" x="5715000" y="4186238"/>
          <p14:tracePt t="325274" x="5708650" y="4186238"/>
          <p14:tracePt t="325289" x="5708650" y="4194175"/>
          <p14:tracePt t="325305" x="5708650" y="4200525"/>
          <p14:tracePt t="325321" x="5700713" y="4208463"/>
          <p14:tracePt t="325338" x="5700713" y="4214813"/>
          <p14:tracePt t="325355" x="5694363" y="4222750"/>
          <p14:tracePt t="325523" x="5700713" y="4208463"/>
          <p14:tracePt t="325531" x="5700713" y="4194175"/>
          <p14:tracePt t="325546" x="5722938" y="4165600"/>
          <p14:tracePt t="325562" x="5737225" y="4151313"/>
          <p14:tracePt t="325579" x="5743575" y="4122738"/>
          <p14:tracePt t="325594" x="5757863" y="4108450"/>
          <p14:tracePt t="325611" x="5757863" y="4100513"/>
          <p14:tracePt t="325629" x="5765800" y="4094163"/>
          <p14:tracePt t="325645" x="5772150" y="4086225"/>
          <p14:tracePt t="325662" x="5794375" y="4065588"/>
          <p14:tracePt t="325680" x="5808663" y="4043363"/>
          <p14:tracePt t="325697" x="5829300" y="4037013"/>
          <p14:tracePt t="325714" x="5837238" y="4022725"/>
          <p14:tracePt t="325731" x="5843588" y="4008438"/>
          <p14:tracePt t="325748" x="5851525" y="4000500"/>
          <p14:tracePt t="325765" x="5857875" y="3986213"/>
          <p14:tracePt t="325782" x="5865813" y="3971925"/>
          <p14:tracePt t="325799" x="5872163" y="3965575"/>
          <p14:tracePt t="325816" x="5880100" y="3965575"/>
          <p14:tracePt t="325833" x="5886450" y="3957638"/>
          <p14:tracePt t="325851" x="5886450" y="3951288"/>
          <p14:tracePt t="325868" x="5894388" y="3943350"/>
          <p14:tracePt t="325885" x="5900738" y="3943350"/>
          <p14:tracePt t="326179" x="5894388" y="3943350"/>
          <p14:tracePt t="326187" x="5894388" y="3951288"/>
          <p14:tracePt t="326195" x="5886450" y="3951288"/>
          <p14:tracePt t="326209" x="5886450" y="3979863"/>
          <p14:tracePt t="326226" x="5880100" y="3986213"/>
          <p14:tracePt t="326244" x="5872163" y="3994150"/>
          <p14:tracePt t="326261" x="5865813" y="4008438"/>
          <p14:tracePt t="326266" x="5865813" y="4022725"/>
          <p14:tracePt t="326279" x="5857875" y="4022725"/>
          <p14:tracePt t="326296" x="5851525" y="4043363"/>
          <p14:tracePt t="326313" x="5843588" y="4051300"/>
          <p14:tracePt t="326329" x="5843588" y="4065588"/>
          <p14:tracePt t="326346" x="5843588" y="4071938"/>
          <p14:tracePt t="326363" x="5829300" y="4094163"/>
          <p14:tracePt t="326380" x="5829300" y="4114800"/>
          <p14:tracePt t="326402" x="5815013" y="4143375"/>
          <p14:tracePt t="326405" x="5808663" y="4157663"/>
          <p14:tracePt t="326414" x="5800725" y="4157663"/>
          <p14:tracePt t="326433" x="5794375" y="4179888"/>
          <p14:tracePt t="326450" x="5794375" y="4186238"/>
          <p14:tracePt t="326466" x="5786438" y="4194175"/>
          <p14:tracePt t="326484" x="5780088" y="4208463"/>
          <p14:tracePt t="326517" x="5772150" y="4214813"/>
          <p14:tracePt t="326534" x="5765800" y="4222750"/>
          <p14:tracePt t="326551" x="5765800" y="4237038"/>
          <p14:tracePt t="326568" x="5757863" y="4243388"/>
          <p14:tracePt t="326585" x="5751513" y="4257675"/>
          <p14:tracePt t="326602" x="5743575" y="4265613"/>
          <p14:tracePt t="326636" x="5737225" y="4265613"/>
          <p14:tracePt t="326657" x="5737225" y="4279900"/>
          <p14:tracePt t="326673" x="5729288" y="4279900"/>
          <p14:tracePt t="326688" x="5722938" y="4286250"/>
          <p14:tracePt t="326704" x="5715000" y="4300538"/>
          <p14:tracePt t="326722" x="5700713" y="4300538"/>
          <p14:tracePt t="326739" x="5694363" y="4308475"/>
          <p14:tracePt t="326756" x="5686425" y="4308475"/>
          <p14:tracePt t="326774" x="5686425" y="4314825"/>
          <p14:tracePt t="327344" x="5680075" y="4314825"/>
          <p14:tracePt t="327395" x="5680075" y="4322763"/>
          <p14:tracePt t="327439" x="5672138" y="4322763"/>
          <p14:tracePt t="327486" x="5672138" y="4329113"/>
          <p14:tracePt t="327549" x="5672138" y="4337050"/>
          <p14:tracePt t="327556" x="5665788" y="4337050"/>
          <p14:tracePt t="327596" x="5665788" y="4343400"/>
          <p14:tracePt t="327613" x="5657850" y="4351338"/>
          <p14:tracePt t="327618" x="5657850" y="4357688"/>
          <p14:tracePt t="328227" x="5657850" y="4365625"/>
          <p14:tracePt t="328235" x="5657850" y="4371975"/>
          <p14:tracePt t="328244" x="5657850" y="4379913"/>
          <p14:tracePt t="328275" x="5657850" y="4386263"/>
          <p14:tracePt t="328282" x="5651500" y="4386263"/>
          <p14:tracePt t="328295" x="5643563" y="4400550"/>
          <p14:tracePt t="328329" x="5629275" y="4451350"/>
          <p14:tracePt t="328345" x="5622925" y="4543425"/>
          <p14:tracePt t="328362" x="5614988" y="4565650"/>
          <p14:tracePt t="328380" x="5614988" y="4586288"/>
          <p14:tracePt t="328413" x="5614988" y="4594225"/>
          <p14:tracePt t="328431" x="5608638" y="4594225"/>
          <p14:tracePt t="328448" x="5608638" y="4600575"/>
          <p14:tracePt t="328488" x="5600700" y="4608513"/>
          <p14:tracePt t="328490" x="5594350" y="4608513"/>
          <p14:tracePt t="328500" x="5586413" y="4614863"/>
          <p14:tracePt t="328517" x="5572125" y="4629150"/>
          <p14:tracePt t="328533" x="5565775" y="4665663"/>
          <p14:tracePt t="328550" x="5551488" y="4686300"/>
          <p14:tracePt t="328567" x="5537200" y="4714875"/>
          <p14:tracePt t="328671" x="5537200" y="4722813"/>
          <p14:tracePt t="328678" x="5543550" y="4729163"/>
          <p14:tracePt t="328687" x="5572125" y="4729163"/>
          <p14:tracePt t="328706" x="5629275" y="4743450"/>
          <p14:tracePt t="328723" x="5737225" y="4772025"/>
          <p14:tracePt t="328739" x="5843588" y="4786313"/>
          <p14:tracePt t="328756" x="5872163" y="4786313"/>
          <p14:tracePt t="329627" x="5872163" y="4779963"/>
          <p14:tracePt t="329632" x="5872163" y="4772025"/>
          <p14:tracePt t="329645" x="5872163" y="4765675"/>
          <p14:tracePt t="329662" x="5872163" y="4737100"/>
          <p14:tracePt t="329678" x="5872163" y="4714875"/>
          <p14:tracePt t="329696" x="5851525" y="4679950"/>
          <p14:tracePt t="329713" x="5837238" y="4643438"/>
          <p14:tracePt t="329729" x="5808663" y="4594225"/>
          <p14:tracePt t="329748" x="5794375" y="4508500"/>
          <p14:tracePt t="329765" x="5780088" y="4457700"/>
          <p14:tracePt t="329783" x="5780088" y="4451350"/>
          <p14:tracePt t="329798" x="5772150" y="4437063"/>
          <p14:tracePt t="329818" x="5772150" y="4429125"/>
          <p14:tracePt t="329831" x="5765800" y="4429125"/>
          <p14:tracePt t="329877" x="5765800" y="4422775"/>
          <p14:tracePt t="329897" x="5757863" y="4414838"/>
          <p14:tracePt t="329904" x="5757863" y="4408488"/>
          <p14:tracePt t="329922" x="5743575" y="4400550"/>
          <p14:tracePt t="329936" x="5715000" y="4379913"/>
          <p14:tracePt t="329952" x="5715000" y="4371975"/>
          <p14:tracePt t="329969" x="5708650" y="4371975"/>
          <p14:tracePt t="330347" x="5700713" y="4379913"/>
          <p14:tracePt t="330363" x="5700713" y="4386263"/>
          <p14:tracePt t="330383" x="5700713" y="4394200"/>
          <p14:tracePt t="330390" x="5700713" y="4400550"/>
          <p14:tracePt t="330406" x="5700713" y="4414838"/>
          <p14:tracePt t="330422" x="5700713" y="4422775"/>
          <p14:tracePt t="330430" x="5700713" y="4437063"/>
          <p14:tracePt t="330447" x="5700713" y="4451350"/>
          <p14:tracePt t="330464" x="5700713" y="4457700"/>
          <p14:tracePt t="330483" x="5700713" y="4471988"/>
          <p14:tracePt t="330499" x="5700713" y="4494213"/>
          <p14:tracePt t="330517" x="5700713" y="4500563"/>
          <p14:tracePt t="330534" x="5700713" y="4522788"/>
          <p14:tracePt t="330552" x="5715000" y="4557713"/>
          <p14:tracePt t="330568" x="5722938" y="4586288"/>
          <p14:tracePt t="330586" x="5729288" y="4600575"/>
          <p14:tracePt t="330603" x="5737225" y="4608513"/>
          <p14:tracePt t="330688" x="5737225" y="4614863"/>
          <p14:tracePt t="330712" x="5737225" y="4622800"/>
          <p14:tracePt t="330810" x="5743575" y="4622800"/>
          <p14:tracePt t="330851" x="5743575" y="4608513"/>
          <p14:tracePt t="330860" x="5743575" y="4579938"/>
          <p14:tracePt t="330866" x="5743575" y="4537075"/>
          <p14:tracePt t="330874" x="5743575" y="4486275"/>
          <p14:tracePt t="330894" x="5729288" y="4357688"/>
          <p14:tracePt t="330908" x="5722938" y="4271963"/>
          <p14:tracePt t="330926" x="5708650" y="4237038"/>
          <p14:tracePt t="330943" x="5708650" y="4222750"/>
          <p14:tracePt t="331137" x="5694363" y="4222750"/>
          <p14:tracePt t="331145" x="5680075" y="4237038"/>
          <p14:tracePt t="331154" x="5680075" y="4243388"/>
          <p14:tracePt t="331165" x="5672138" y="4243388"/>
          <p14:tracePt t="331182" x="5672138" y="4251325"/>
          <p14:tracePt t="331234" x="5665788" y="4257675"/>
          <p14:tracePt t="331253" x="5657850" y="4257675"/>
          <p14:tracePt t="331259" x="5657850" y="4271963"/>
          <p14:tracePt t="331273" x="5657850" y="4279900"/>
          <p14:tracePt t="331610" x="5657850" y="4286250"/>
          <p14:tracePt t="331616" x="5657850" y="4300538"/>
          <p14:tracePt t="331626" x="5665788" y="4300538"/>
          <p14:tracePt t="331643" x="5665788" y="4314825"/>
          <p14:tracePt t="331660" x="5680075" y="4329113"/>
          <p14:tracePt t="331677" x="5680075" y="4343400"/>
          <p14:tracePt t="331696" x="5680075" y="4351338"/>
          <p14:tracePt t="331712" x="5680075" y="4357688"/>
          <p14:tracePt t="331752" x="5680075" y="4365625"/>
          <p14:tracePt t="331764" x="5680075" y="4371975"/>
          <p14:tracePt t="331782" x="5686425" y="4386263"/>
          <p14:tracePt t="331788" x="5686425" y="4400550"/>
          <p14:tracePt t="331802" x="5686425" y="4408488"/>
          <p14:tracePt t="331817" x="5694363" y="4414838"/>
          <p14:tracePt t="331832" x="5694363" y="4422775"/>
          <p14:tracePt t="332648" x="5694363" y="4414838"/>
          <p14:tracePt t="332663" x="5694363" y="4408488"/>
          <p14:tracePt t="332670" x="5686425" y="4400550"/>
          <p14:tracePt t="332688" x="5686425" y="4386263"/>
          <p14:tracePt t="332703" x="5680075" y="4371975"/>
          <p14:tracePt t="332720" x="5665788" y="4351338"/>
          <p14:tracePt t="332737" x="5657850" y="4337050"/>
          <p14:tracePt t="332754" x="5651500" y="4329113"/>
          <p14:tracePt t="332755" x="5651500" y="4322763"/>
          <p14:tracePt t="332775" x="5643563" y="4322763"/>
          <p14:tracePt t="334475" x="5651500" y="4322763"/>
          <p14:tracePt t="334492" x="5651500" y="4329113"/>
          <p14:tracePt t="334517" x="5657850" y="4329113"/>
          <p14:tracePt t="334617" x="5657850" y="4337050"/>
          <p14:tracePt t="334959" x="5665788" y="4337050"/>
          <p14:tracePt t="334975" x="5672138" y="4337050"/>
          <p14:tracePt t="334984" x="5672138" y="4343400"/>
          <p14:tracePt t="334992" x="5680075" y="4343400"/>
          <p14:tracePt t="335011" x="5700713" y="4343400"/>
          <p14:tracePt t="335027" x="5715000" y="4351338"/>
          <p14:tracePt t="335046" x="5737225" y="4357688"/>
          <p14:tracePt t="335063" x="5751513" y="4365625"/>
          <p14:tracePt t="335079" x="5765800" y="4371975"/>
          <p14:tracePt t="335097" x="5780088" y="4379913"/>
          <p14:tracePt t="335173" x="5786438" y="4379913"/>
          <p14:tracePt t="335195" x="5794375" y="4379913"/>
          <p14:tracePt t="335202" x="5822950" y="4379913"/>
          <p14:tracePt t="335216" x="5843588" y="4400550"/>
          <p14:tracePt t="335233" x="5872163" y="4400550"/>
          <p14:tracePt t="335250" x="5900738" y="4400550"/>
          <p14:tracePt t="335268" x="5915025" y="4400550"/>
          <p14:tracePt t="335285" x="5922963" y="4408488"/>
          <p14:tracePt t="335321" x="5929313" y="4408488"/>
          <p14:tracePt t="335338" x="5943600" y="4414838"/>
          <p14:tracePt t="335351" x="5965825" y="4414838"/>
          <p14:tracePt t="335358" x="5972175" y="4414838"/>
          <p14:tracePt t="335369" x="5986463" y="4422775"/>
          <p14:tracePt t="335386" x="6008688" y="4422775"/>
          <p14:tracePt t="335404" x="6065838" y="4429125"/>
          <p14:tracePt t="335422" x="6108700" y="4437063"/>
          <p14:tracePt t="335439" x="6151563" y="4443413"/>
          <p14:tracePt t="335455" x="6215063" y="4451350"/>
          <p14:tracePt t="335472" x="6300788" y="4443413"/>
          <p14:tracePt t="335489" x="6394450" y="4443413"/>
          <p14:tracePt t="335505" x="6465888" y="4443413"/>
          <p14:tracePt t="335522" x="6523038" y="4443413"/>
          <p14:tracePt t="335539" x="6586538" y="4437063"/>
          <p14:tracePt t="335556" x="6643688" y="4429125"/>
          <p14:tracePt t="335574" x="6680200" y="4429125"/>
          <p14:tracePt t="335592" x="6737350" y="4429125"/>
          <p14:tracePt t="335608" x="6765925" y="4429125"/>
          <p14:tracePt t="335624" x="6843713" y="4451350"/>
          <p14:tracePt t="335642" x="6908800" y="4471988"/>
          <p14:tracePt t="335659" x="6965950" y="4471988"/>
          <p14:tracePt t="335676" x="7037388" y="4471988"/>
          <p14:tracePt t="335693" x="7129463" y="4471988"/>
          <p14:tracePt t="335710" x="7194550" y="4471988"/>
          <p14:tracePt t="335727" x="7229475" y="4471988"/>
          <p14:tracePt t="335744" x="7272338" y="4471988"/>
          <p14:tracePt t="335762" x="7300913" y="4465638"/>
          <p14:tracePt t="335779" x="7351713" y="4457700"/>
          <p14:tracePt t="335796" x="7408863" y="4414838"/>
          <p14:tracePt t="335813" x="7451725" y="4400550"/>
          <p14:tracePt t="335830" x="7508875" y="4386263"/>
          <p14:tracePt t="335849" x="7586663" y="4386263"/>
          <p14:tracePt t="335866" x="7623175" y="4386263"/>
          <p14:tracePt t="335883" x="7651750" y="4379913"/>
          <p14:tracePt t="335900" x="7672388" y="4379913"/>
          <p14:tracePt t="335917" x="7694613" y="4379913"/>
          <p14:tracePt t="335932" x="7700963" y="4379913"/>
          <p14:tracePt t="335950" x="7723188" y="4379913"/>
          <p14:tracePt t="335966" x="7758113" y="4379913"/>
          <p14:tracePt t="335984" x="7780338" y="4379913"/>
          <p14:tracePt t="336001" x="7815263" y="4371975"/>
          <p14:tracePt t="336020" x="7858125" y="4365625"/>
          <p14:tracePt t="336035" x="7908925" y="4371975"/>
          <p14:tracePt t="336052" x="7937500" y="4386263"/>
          <p14:tracePt t="336070" x="7986713" y="4394200"/>
          <p14:tracePt t="336086" x="8058150" y="4408488"/>
          <p14:tracePt t="336104" x="8101013" y="4422775"/>
          <p14:tracePt t="336121" x="8172450" y="4443413"/>
          <p14:tracePt t="336138" x="8201025" y="4457700"/>
          <p14:tracePt t="336157" x="8223250" y="4457700"/>
          <p14:tracePt t="336175" x="8251825" y="4465638"/>
          <p14:tracePt t="336189" x="8272463" y="4471988"/>
          <p14:tracePt t="336206" x="8301038" y="4471988"/>
          <p14:tracePt t="336224" x="8358188" y="4479925"/>
          <p14:tracePt t="336241" x="8372475" y="4486275"/>
          <p14:tracePt t="336257" x="8380413" y="4486275"/>
          <p14:tracePt t="336274" x="8380413" y="4500563"/>
          <p14:tracePt t="336278" x="8386763" y="4500563"/>
          <p14:tracePt t="336295" x="8394700" y="4508500"/>
          <p14:tracePt t="336309" x="8394700" y="4522788"/>
          <p14:tracePt t="336326" x="8408988" y="4537075"/>
          <p14:tracePt t="336342" x="8408988" y="4543425"/>
          <p14:tracePt t="336360" x="8408988" y="4551363"/>
          <p14:tracePt t="336377" x="8415338" y="4557713"/>
          <p14:tracePt t="336394" x="8415338" y="4579938"/>
          <p14:tracePt t="336413" x="8415338" y="4600575"/>
          <p14:tracePt t="336430" x="8415338" y="4629150"/>
          <p14:tracePt t="336445" x="8415338" y="4643438"/>
          <p14:tracePt t="336464" x="8415338" y="4651375"/>
          <p14:tracePt t="336479" x="8415338" y="4665663"/>
          <p14:tracePt t="336498" x="8415338" y="4672013"/>
          <p14:tracePt t="336515" x="8401050" y="4686300"/>
          <p14:tracePt t="336531" x="8401050" y="4708525"/>
          <p14:tracePt t="336549" x="8386763" y="4729163"/>
          <p14:tracePt t="336566" x="8372475" y="4743450"/>
          <p14:tracePt t="336583" x="8366125" y="4751388"/>
          <p14:tracePt t="336584" x="8366125" y="4765675"/>
          <p14:tracePt t="336600" x="8343900" y="4779963"/>
          <p14:tracePt t="336617" x="8329613" y="4800600"/>
          <p14:tracePt t="336633" x="8323263" y="4800600"/>
          <p14:tracePt t="336650" x="8308975" y="4808538"/>
          <p14:tracePt t="336667" x="8294688" y="4814888"/>
          <p14:tracePt t="336685" x="8286750" y="4822825"/>
          <p14:tracePt t="336701" x="8280400" y="4822825"/>
          <p14:tracePt t="336725" x="8272463" y="4822825"/>
          <p14:tracePt t="336735" x="8266113" y="4822825"/>
          <p14:tracePt t="336753" x="8237538" y="4829175"/>
          <p14:tracePt t="336770" x="8201025" y="4829175"/>
          <p14:tracePt t="336789" x="8115300" y="4837113"/>
          <p14:tracePt t="336795" x="8072438" y="4837113"/>
          <p14:tracePt t="336803" x="8058150" y="4837113"/>
          <p14:tracePt t="336823" x="8015288" y="4837113"/>
          <p14:tracePt t="336838" x="7966075" y="4829175"/>
          <p14:tracePt t="336855" x="7923213" y="4822825"/>
          <p14:tracePt t="336873" x="7894638" y="4822825"/>
          <p14:tracePt t="336889" x="7880350" y="4814888"/>
          <p14:tracePt t="336907" x="7837488" y="4814888"/>
          <p14:tracePt t="336923" x="7808913" y="4808538"/>
          <p14:tracePt t="336942" x="7772400" y="4808538"/>
          <p14:tracePt t="336958" x="7751763" y="4800600"/>
          <p14:tracePt t="336975" x="7715250" y="4786313"/>
          <p14:tracePt t="336992" x="7694613" y="4786313"/>
          <p14:tracePt t="337011" x="7672388" y="4786313"/>
          <p14:tracePt t="337026" x="7637463" y="4772025"/>
          <p14:tracePt t="337043" x="7594600" y="4765675"/>
          <p14:tracePt t="337061" x="7558088" y="4757738"/>
          <p14:tracePt t="337078" x="7515225" y="4743450"/>
          <p14:tracePt t="337095" x="7500938" y="4737100"/>
          <p14:tracePt t="337111" x="7451725" y="4729163"/>
          <p14:tracePt t="337130" x="7400925" y="4714875"/>
          <p14:tracePt t="337147" x="7372350" y="4700588"/>
          <p14:tracePt t="337164" x="7351713" y="4694238"/>
          <p14:tracePt t="337181" x="7329488" y="4686300"/>
          <p14:tracePt t="337197" x="7308850" y="4686300"/>
          <p14:tracePt t="337214" x="7300913" y="4679950"/>
          <p14:tracePt t="337232" x="7280275" y="4657725"/>
          <p14:tracePt t="337249" x="7272338" y="4637088"/>
          <p14:tracePt t="337266" x="7258050" y="4572000"/>
          <p14:tracePt t="337283" x="7251700" y="4529138"/>
          <p14:tracePt t="337286" x="7251700" y="4514850"/>
          <p14:tracePt t="337299" x="7251700" y="4500563"/>
          <p14:tracePt t="337317" x="7237413" y="4429125"/>
          <p14:tracePt t="337334" x="7237413" y="4379913"/>
          <p14:tracePt t="337353" x="7237413" y="4329113"/>
          <p14:tracePt t="337368" x="7229475" y="4279900"/>
          <p14:tracePt t="337385" x="7229475" y="4229100"/>
          <p14:tracePt t="337402" x="7223125" y="4208463"/>
          <p14:tracePt t="337419" x="7215188" y="4171950"/>
          <p14:tracePt t="337436" x="7215188" y="4143375"/>
          <p14:tracePt t="337455" x="7215188" y="4122738"/>
          <p14:tracePt t="337471" x="7215188" y="4051300"/>
          <p14:tracePt t="337488" x="7229475" y="4000500"/>
          <p14:tracePt t="337504" x="7237413" y="3922713"/>
          <p14:tracePt t="337521" x="7243763" y="3879850"/>
          <p14:tracePt t="337539" x="7258050" y="3865563"/>
          <p14:tracePt t="337556" x="7280275" y="3829050"/>
          <p14:tracePt t="337573" x="7280275" y="3808413"/>
          <p14:tracePt t="337590" x="7294563" y="3779838"/>
          <p14:tracePt t="337591" x="7294563" y="3771900"/>
          <p14:tracePt t="337607" x="7323138" y="3757613"/>
          <p14:tracePt t="337625" x="7343775" y="3736975"/>
          <p14:tracePt t="337641" x="7386638" y="3714750"/>
          <p14:tracePt t="337659" x="7415213" y="3686175"/>
          <p14:tracePt t="337676" x="7472363" y="3622675"/>
          <p14:tracePt t="337693" x="7508875" y="3608388"/>
          <p14:tracePt t="337710" x="7537450" y="3571875"/>
          <p14:tracePt t="337727" x="7558088" y="3557588"/>
          <p14:tracePt t="337744" x="7580313" y="3543300"/>
          <p14:tracePt t="337761" x="7615238" y="3529013"/>
          <p14:tracePt t="337778" x="7658100" y="3514725"/>
          <p14:tracePt t="337795" x="7680325" y="3508375"/>
          <p14:tracePt t="337812" x="7723188" y="3494088"/>
          <p14:tracePt t="337829" x="7751763" y="3486150"/>
          <p14:tracePt t="337848" x="7800975" y="3479800"/>
          <p14:tracePt t="337865" x="7843838" y="3471863"/>
          <p14:tracePt t="337885" x="7866063" y="3471863"/>
          <p14:tracePt t="337898" x="7900988" y="3457575"/>
          <p14:tracePt t="337915" x="7923213" y="3451225"/>
          <p14:tracePt t="337933" x="7980363" y="3436938"/>
          <p14:tracePt t="337949" x="8023225" y="3436938"/>
          <p14:tracePt t="337966" x="8058150" y="3436938"/>
          <p14:tracePt t="337983" x="8086725" y="3429000"/>
          <p14:tracePt t="338000" x="8108950" y="3429000"/>
          <p14:tracePt t="338017" x="8129588" y="3422650"/>
          <p14:tracePt t="338035" x="8166100" y="3422650"/>
          <p14:tracePt t="338051" x="8201025" y="3422650"/>
          <p14:tracePt t="338068" x="8243888" y="3422650"/>
          <p14:tracePt t="338085" x="8294688" y="3422650"/>
          <p14:tracePt t="338103" x="8337550" y="3443288"/>
          <p14:tracePt t="338120" x="8380413" y="3451225"/>
          <p14:tracePt t="338137" x="8437563" y="3479800"/>
          <p14:tracePt t="338154" x="8458200" y="3500438"/>
          <p14:tracePt t="338172" x="8486775" y="3514725"/>
          <p14:tracePt t="338188" x="8515350" y="3529013"/>
          <p14:tracePt t="338205" x="8523288" y="3536950"/>
          <p14:tracePt t="338223" x="8537575" y="3565525"/>
          <p14:tracePt t="338239" x="8558213" y="3586163"/>
          <p14:tracePt t="338257" x="8572500" y="3614738"/>
          <p14:tracePt t="338274" x="8586788" y="3636963"/>
          <p14:tracePt t="338279" x="8594725" y="3651250"/>
          <p14:tracePt t="338291" x="8601075" y="3657600"/>
          <p14:tracePt t="338308" x="8623300" y="3700463"/>
          <p14:tracePt t="338325" x="8658225" y="3736975"/>
          <p14:tracePt t="338342" x="8658225" y="3757613"/>
          <p14:tracePt t="338359" x="8672513" y="3794125"/>
          <p14:tracePt t="338376" x="8680450" y="3814763"/>
          <p14:tracePt t="338393" x="8694738" y="3857625"/>
          <p14:tracePt t="338410" x="8694738" y="3894138"/>
          <p14:tracePt t="338411" x="8694738" y="3908425"/>
          <p14:tracePt t="338428" x="8709025" y="3951288"/>
          <p14:tracePt t="338444" x="8709025" y="4000500"/>
          <p14:tracePt t="338462" x="8723313" y="4057650"/>
          <p14:tracePt t="338479" x="8729663" y="4100513"/>
          <p14:tracePt t="338498" x="8729663" y="4171950"/>
          <p14:tracePt t="338516" x="8729663" y="4237038"/>
          <p14:tracePt t="338530" x="8723313" y="4265613"/>
          <p14:tracePt t="338548" x="8715375" y="4308475"/>
          <p14:tracePt t="338566" x="8715375" y="4337050"/>
          <p14:tracePt t="338583" x="8715375" y="4371975"/>
          <p14:tracePt t="338599" x="8715375" y="4408488"/>
          <p14:tracePt t="338615" x="8715375" y="4437063"/>
          <p14:tracePt t="338632" x="8715375" y="4465638"/>
          <p14:tracePt t="338650" x="8715375" y="4500563"/>
          <p14:tracePt t="338667" x="8709025" y="4557713"/>
          <p14:tracePt t="338686" x="8701088" y="4586288"/>
          <p14:tracePt t="338704" x="8694738" y="4622800"/>
          <p14:tracePt t="338721" x="8694738" y="4637088"/>
          <p14:tracePt t="338735" x="8694738" y="4651375"/>
          <p14:tracePt t="338752" x="8694738" y="4657725"/>
          <p14:tracePt t="338769" x="8694738" y="4679950"/>
          <p14:tracePt t="338786" x="8694738" y="4686300"/>
          <p14:tracePt t="338803" x="8686800" y="4694238"/>
          <p14:tracePt t="338821" x="8686800" y="4700588"/>
          <p14:tracePt t="338839" x="8680450" y="4714875"/>
          <p14:tracePt t="338874" x="8672513" y="4729163"/>
          <p14:tracePt t="338890" x="8666163" y="4737100"/>
          <p14:tracePt t="338951" x="8666163" y="4743450"/>
          <p14:tracePt t="338959" x="8658225" y="4751388"/>
          <p14:tracePt t="338974" x="8658225" y="4757738"/>
          <p14:tracePt t="338982" x="8651875" y="4757738"/>
          <p14:tracePt t="339000" x="8643938" y="4757738"/>
          <p14:tracePt t="339021" x="8637588" y="4757738"/>
          <p14:tracePt t="339039" x="8629650" y="4765675"/>
          <p14:tracePt t="339109" x="8623300" y="4765675"/>
          <p14:tracePt t="339125" x="8623300" y="4772025"/>
          <p14:tracePt t="339147" x="8615363" y="4772025"/>
          <p14:tracePt t="339187" x="8609013" y="4772025"/>
          <p14:tracePt t="339578" x="8601075" y="4772025"/>
          <p14:tracePt t="339788" x="8594725" y="4772025"/>
          <p14:tracePt t="339840" x="8586788" y="4772025"/>
          <p14:tracePt t="339888" x="8586788" y="4765675"/>
          <p14:tracePt t="339896" x="8580438" y="4765675"/>
          <p14:tracePt t="339913" x="8572500" y="4765675"/>
          <p14:tracePt t="339936" x="8566150" y="4765675"/>
          <p14:tracePt t="339959" x="8558213" y="4765675"/>
          <p14:tracePt t="339974" x="8551863" y="4765675"/>
          <p14:tracePt t="358775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484" name="Rectangle 1611"/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0" dirty="0" err="1" smtClean="0"/>
              <a:t>Heapify</a:t>
            </a:r>
            <a:r>
              <a:rPr lang="en-US" altLang="ko-KR" sz="3200" b="0" dirty="0" smtClean="0"/>
              <a:t> </a:t>
            </a:r>
            <a:r>
              <a:rPr lang="ko-KR" altLang="en-US" sz="3200" b="0" dirty="0" smtClean="0"/>
              <a:t>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493785"/>
            <a:ext cx="8289630" cy="31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6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281"/>
    </mc:Choice>
    <mc:Fallback xmlns="">
      <p:transition spd="slow" advTm="10228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034" x="6408738" y="3036888"/>
          <p14:tracePt t="4129" x="6372225" y="3022600"/>
          <p14:tracePt t="4137" x="6329363" y="3008313"/>
          <p14:tracePt t="4143" x="6280150" y="3000375"/>
          <p14:tracePt t="4153" x="6200775" y="2943225"/>
          <p14:tracePt t="4171" x="6043613" y="2857500"/>
          <p14:tracePt t="4188" x="5872163" y="2794000"/>
          <p14:tracePt t="4205" x="5486400" y="2579688"/>
          <p14:tracePt t="4224" x="5157788" y="2436813"/>
          <p14:tracePt t="4229" x="4979988" y="2351088"/>
          <p14:tracePt t="4238" x="4851400" y="2308225"/>
          <p14:tracePt t="4255" x="4551363" y="2193925"/>
          <p14:tracePt t="4272" x="4271963" y="2051050"/>
          <p14:tracePt t="4290" x="3943350" y="1971675"/>
          <p14:tracePt t="4306" x="3500438" y="1851025"/>
          <p14:tracePt t="4323" x="3171825" y="1765300"/>
          <p14:tracePt t="4342" x="2943225" y="1665288"/>
          <p14:tracePt t="4359" x="2786063" y="1628775"/>
          <p14:tracePt t="4377" x="2643188" y="1579563"/>
          <p14:tracePt t="4394" x="2443163" y="1536700"/>
          <p14:tracePt t="4411" x="2322513" y="1508125"/>
          <p14:tracePt t="4428" x="2222500" y="1485900"/>
          <p14:tracePt t="4445" x="2151063" y="1471613"/>
          <p14:tracePt t="4463" x="2085975" y="1457325"/>
          <p14:tracePt t="4480" x="2065338" y="1457325"/>
          <p14:tracePt t="4497" x="2057400" y="1457325"/>
          <p14:tracePt t="4593" x="2057400" y="1465263"/>
          <p14:tracePt t="4601" x="2057400" y="1471613"/>
          <p14:tracePt t="4609" x="2057400" y="1493838"/>
          <p14:tracePt t="4615" x="2057400" y="1514475"/>
          <p14:tracePt t="4633" x="2057400" y="1557338"/>
          <p14:tracePt t="4649" x="2065338" y="1608138"/>
          <p14:tracePt t="4651" x="2079625" y="1643063"/>
          <p14:tracePt t="4668" x="2093913" y="1693863"/>
          <p14:tracePt t="4684" x="2114550" y="1714500"/>
          <p14:tracePt t="4701" x="2122488" y="1722438"/>
          <p14:tracePt t="4798" x="2122488" y="1728788"/>
          <p14:tracePt t="4809" x="2122488" y="1736725"/>
          <p14:tracePt t="4967" x="2128838" y="1736725"/>
          <p14:tracePt t="4974" x="2136775" y="1736725"/>
          <p14:tracePt t="4983" x="2136775" y="1743075"/>
          <p14:tracePt t="5029" x="2143125" y="1743075"/>
          <p14:tracePt t="5085" x="2143125" y="1751013"/>
          <p14:tracePt t="5098" x="2151063" y="1751013"/>
          <p14:tracePt t="5130" x="2165350" y="1751013"/>
          <p14:tracePt t="5144" x="2171700" y="1757363"/>
          <p14:tracePt t="5151" x="2179638" y="1765300"/>
          <p14:tracePt t="5169" x="2185988" y="1765300"/>
          <p14:tracePt t="5192" x="2193925" y="1765300"/>
          <p14:tracePt t="9763" x="2257425" y="1765300"/>
          <p14:tracePt t="9769" x="2357438" y="1751013"/>
          <p14:tracePt t="9777" x="2493963" y="1743075"/>
          <p14:tracePt t="9790" x="2828925" y="1693863"/>
          <p14:tracePt t="9807" x="3000375" y="1657350"/>
          <p14:tracePt t="9826" x="3143250" y="1657350"/>
          <p14:tracePt t="9842" x="3243263" y="1643063"/>
          <p14:tracePt t="9859" x="3257550" y="1643063"/>
          <p14:tracePt t="10021" x="3236913" y="1643063"/>
          <p14:tracePt t="10029" x="3214688" y="1636713"/>
          <p14:tracePt t="10033" x="3194050" y="1628775"/>
          <p14:tracePt t="10049" x="3136900" y="1628775"/>
          <p14:tracePt t="10066" x="3065463" y="1614488"/>
          <p14:tracePt t="10083" x="2986088" y="1614488"/>
          <p14:tracePt t="10100" x="2871788" y="1608138"/>
          <p14:tracePt t="10118" x="2779713" y="1600200"/>
          <p14:tracePt t="10135" x="2636838" y="1593850"/>
          <p14:tracePt t="10150" x="2579688" y="1593850"/>
          <p14:tracePt t="10167" x="2471738" y="1585913"/>
          <p14:tracePt t="10185" x="2414588" y="1585913"/>
          <p14:tracePt t="10202" x="2371725" y="1579563"/>
          <p14:tracePt t="10421" x="2379663" y="1585913"/>
          <p14:tracePt t="10438" x="2379663" y="1593850"/>
          <p14:tracePt t="10458" x="2386013" y="1600200"/>
          <p14:tracePt t="10545" x="2393950" y="1600200"/>
          <p14:tracePt t="10551" x="2393950" y="1608138"/>
          <p14:tracePt t="10570" x="2393950" y="1614488"/>
          <p14:tracePt t="10579" x="2393950" y="1622425"/>
          <p14:tracePt t="10596" x="2400300" y="1628775"/>
          <p14:tracePt t="10632" x="2400300" y="1636713"/>
          <p14:tracePt t="10681" x="2400300" y="1643063"/>
          <p14:tracePt t="10692" x="2400300" y="1651000"/>
          <p14:tracePt t="10702" x="2400300" y="1657350"/>
          <p14:tracePt t="10719" x="2400300" y="1665288"/>
          <p14:tracePt t="10735" x="2400300" y="1671638"/>
          <p14:tracePt t="10787" x="2393950" y="1671638"/>
          <p14:tracePt t="10796" x="2393950" y="1679575"/>
          <p14:tracePt t="10801" x="2386013" y="1679575"/>
          <p14:tracePt t="10896" x="2379663" y="1679575"/>
          <p14:tracePt t="10933" x="2371725" y="1679575"/>
          <p14:tracePt t="10950" x="2371725" y="1671638"/>
          <p14:tracePt t="10955" x="2371725" y="1665288"/>
          <p14:tracePt t="10966" x="2365375" y="1651000"/>
          <p14:tracePt t="10981" x="2365375" y="1643063"/>
          <p14:tracePt t="10991" x="2365375" y="1636713"/>
          <p14:tracePt t="11009" x="2357438" y="1608138"/>
          <p14:tracePt t="11024" x="2357438" y="1585913"/>
          <p14:tracePt t="11042" x="2357438" y="1571625"/>
          <p14:tracePt t="11058" x="2357438" y="1550988"/>
          <p14:tracePt t="11076" x="2357438" y="1528763"/>
          <p14:tracePt t="11093" x="2357438" y="1508125"/>
          <p14:tracePt t="11110" x="2357438" y="1500188"/>
          <p14:tracePt t="11128" x="2357438" y="1493838"/>
          <p14:tracePt t="11144" x="2357438" y="1479550"/>
          <p14:tracePt t="11162" x="2365375" y="1479550"/>
          <p14:tracePt t="11181" x="2393950" y="1465263"/>
          <p14:tracePt t="11197" x="2400300" y="1457325"/>
          <p14:tracePt t="11254" x="2408238" y="1457325"/>
          <p14:tracePt t="11259" x="2414588" y="1457325"/>
          <p14:tracePt t="11268" x="2422525" y="1457325"/>
          <p14:tracePt t="11285" x="2428875" y="1457325"/>
          <p14:tracePt t="11309" x="2436813" y="1457325"/>
          <p14:tracePt t="11332" x="2443163" y="1457325"/>
          <p14:tracePt t="11353" x="2451100" y="1457325"/>
          <p14:tracePt t="11403" x="2457450" y="1465263"/>
          <p14:tracePt t="11432" x="2457450" y="1471613"/>
          <p14:tracePt t="11449" x="2457450" y="1479550"/>
          <p14:tracePt t="11465" x="2465388" y="1485900"/>
          <p14:tracePt t="11472" x="2465388" y="1493838"/>
          <p14:tracePt t="11496" x="2465388" y="1500188"/>
          <p14:tracePt t="11520" x="2471738" y="1514475"/>
          <p14:tracePt t="11542" x="2471738" y="1522413"/>
          <p14:tracePt t="11558" x="2471738" y="1528763"/>
          <p14:tracePt t="11575" x="2471738" y="1536700"/>
          <p14:tracePt t="11581" x="2471738" y="1543050"/>
          <p14:tracePt t="11605" x="2471738" y="1550988"/>
          <p14:tracePt t="11748" x="2479675" y="1550988"/>
          <p14:tracePt t="11760" x="2486025" y="1550988"/>
          <p14:tracePt t="11776" x="2493963" y="1550988"/>
          <p14:tracePt t="11792" x="2500313" y="1550988"/>
          <p14:tracePt t="11825" x="2508250" y="1550988"/>
          <p14:tracePt t="12097" x="2514600" y="1550988"/>
          <p14:tracePt t="12105" x="2514600" y="1557338"/>
          <p14:tracePt t="12112" x="2528888" y="1557338"/>
          <p14:tracePt t="12121" x="2551113" y="1557338"/>
          <p14:tracePt t="12138" x="2579688" y="1557338"/>
          <p14:tracePt t="12155" x="2628900" y="1571625"/>
          <p14:tracePt t="12172" x="2751138" y="1585913"/>
          <p14:tracePt t="12190" x="2865438" y="1600200"/>
          <p14:tracePt t="12207" x="2936875" y="1600200"/>
          <p14:tracePt t="12225" x="2965450" y="1593850"/>
          <p14:tracePt t="12230" x="2971800" y="1593850"/>
          <p14:tracePt t="12242" x="2979738" y="1593850"/>
          <p14:tracePt t="12293" x="2986088" y="1593850"/>
          <p14:tracePt t="12299" x="2994025" y="1593850"/>
          <p14:tracePt t="12309" x="3008313" y="1593850"/>
          <p14:tracePt t="12330" x="3036888" y="1585913"/>
          <p14:tracePt t="12344" x="3043238" y="1585913"/>
          <p14:tracePt t="12361" x="3051175" y="1585913"/>
          <p14:tracePt t="12378" x="3057525" y="1585913"/>
          <p14:tracePt t="25567" x="3057525" y="1600200"/>
          <p14:tracePt t="25576" x="3057525" y="1628775"/>
          <p14:tracePt t="25581" x="3051175" y="1685925"/>
          <p14:tracePt t="25595" x="3036888" y="1728788"/>
          <p14:tracePt t="25608" x="3022600" y="1779588"/>
          <p14:tracePt t="25625" x="3000375" y="1800225"/>
          <p14:tracePt t="25627" x="3000375" y="1808163"/>
          <p14:tracePt t="25643" x="2994025" y="1822450"/>
          <p14:tracePt t="25676" x="2986088" y="1822450"/>
          <p14:tracePt t="25694" x="2986088" y="1828800"/>
          <p14:tracePt t="25711" x="2986088" y="1836738"/>
          <p14:tracePt t="25728" x="2957513" y="1871663"/>
          <p14:tracePt t="25745" x="2922588" y="1928813"/>
          <p14:tracePt t="25762" x="2871788" y="1971675"/>
          <p14:tracePt t="25783" x="2822575" y="2000250"/>
          <p14:tracePt t="25800" x="2757488" y="2036763"/>
          <p14:tracePt t="25815" x="2728913" y="2051050"/>
          <p14:tracePt t="25832" x="2651125" y="2085975"/>
          <p14:tracePt t="25850" x="2571750" y="2136775"/>
          <p14:tracePt t="25866" x="2465388" y="2179638"/>
          <p14:tracePt t="25882" x="2365375" y="2236788"/>
          <p14:tracePt t="25899" x="2300288" y="2257425"/>
          <p14:tracePt t="25902" x="2251075" y="2265363"/>
          <p14:tracePt t="25918" x="2193925" y="2271713"/>
          <p14:tracePt t="25933" x="2151063" y="2293938"/>
          <p14:tracePt t="25951" x="2093913" y="2300288"/>
          <p14:tracePt t="25968" x="2028825" y="2314575"/>
          <p14:tracePt t="25985" x="1979613" y="2322513"/>
          <p14:tracePt t="26003" x="1900238" y="2336800"/>
          <p14:tracePt t="26019" x="1822450" y="2336800"/>
          <p14:tracePt t="26036" x="1765300" y="2343150"/>
          <p14:tracePt t="26054" x="1700213" y="2343150"/>
          <p14:tracePt t="26072" x="1571625" y="2343150"/>
          <p14:tracePt t="26089" x="1500188" y="2343150"/>
          <p14:tracePt t="26105" x="1422400" y="2328863"/>
          <p14:tracePt t="26122" x="1322388" y="2314575"/>
          <p14:tracePt t="26141" x="1265238" y="2308225"/>
          <p14:tracePt t="26156" x="1185863" y="2286000"/>
          <p14:tracePt t="26176" x="1100138" y="2251075"/>
          <p14:tracePt t="26191" x="1065213" y="2236788"/>
          <p14:tracePt t="26208" x="1036638" y="2236788"/>
          <p14:tracePt t="26225" x="1022350" y="2228850"/>
          <p14:tracePt t="26228" x="1008063" y="2222500"/>
          <p14:tracePt t="26242" x="1000125" y="2222500"/>
          <p14:tracePt t="26260" x="971550" y="2208213"/>
          <p14:tracePt t="26276" x="936625" y="2185988"/>
          <p14:tracePt t="26294" x="908050" y="2179638"/>
          <p14:tracePt t="26312" x="879475" y="2165350"/>
          <p14:tracePt t="26329" x="865188" y="2157413"/>
          <p14:tracePt t="26345" x="857250" y="2157413"/>
          <p14:tracePt t="26410" x="857250" y="2151063"/>
          <p14:tracePt t="26435" x="857250" y="2143125"/>
          <p14:tracePt t="26450" x="857250" y="2128838"/>
          <p14:tracePt t="26455" x="865188" y="2128838"/>
          <p14:tracePt t="26472" x="879475" y="2122488"/>
          <p14:tracePt t="26490" x="893763" y="2122488"/>
          <p14:tracePt t="26501" x="922338" y="2108200"/>
          <p14:tracePt t="26516" x="957263" y="2100263"/>
          <p14:tracePt t="26533" x="993775" y="2100263"/>
          <p14:tracePt t="26553" x="1028700" y="2100263"/>
          <p14:tracePt t="26567" x="1042988" y="2100263"/>
          <p14:tracePt t="26586" x="1065213" y="2108200"/>
          <p14:tracePt t="26602" x="1079500" y="2108200"/>
          <p14:tracePt t="26604" x="1085850" y="2108200"/>
          <p14:tracePt t="26619" x="1093788" y="2108200"/>
          <p14:tracePt t="26638" x="1100138" y="2108200"/>
          <p14:tracePt t="26655" x="1114425" y="2108200"/>
          <p14:tracePt t="26673" x="1122363" y="2108200"/>
          <p14:tracePt t="26690" x="1136650" y="2108200"/>
          <p14:tracePt t="26706" x="1171575" y="2108200"/>
          <p14:tracePt t="26723" x="1193800" y="2108200"/>
          <p14:tracePt t="26739" x="1228725" y="2108200"/>
          <p14:tracePt t="26757" x="1257300" y="2114550"/>
          <p14:tracePt t="26773" x="1279525" y="2114550"/>
          <p14:tracePt t="26791" x="1314450" y="2122488"/>
          <p14:tracePt t="26808" x="1343025" y="2122488"/>
          <p14:tracePt t="26825" x="1365250" y="2128838"/>
          <p14:tracePt t="26842" x="1385888" y="2136775"/>
          <p14:tracePt t="26860" x="1400175" y="2136775"/>
          <p14:tracePt t="26878" x="1422400" y="2136775"/>
          <p14:tracePt t="26895" x="1436688" y="2136775"/>
          <p14:tracePt t="26912" x="1450975" y="2136775"/>
          <p14:tracePt t="26929" x="1465263" y="2136775"/>
          <p14:tracePt t="26947" x="1508125" y="2136775"/>
          <p14:tracePt t="26963" x="1536700" y="2136775"/>
          <p14:tracePt t="26981" x="1550988" y="2128838"/>
          <p14:tracePt t="26998" x="1571625" y="2128838"/>
          <p14:tracePt t="27014" x="1579563" y="2136775"/>
          <p14:tracePt t="27031" x="1608138" y="2136775"/>
          <p14:tracePt t="27049" x="1657350" y="2128838"/>
          <p14:tracePt t="27066" x="1708150" y="2128838"/>
          <p14:tracePt t="27085" x="1751013" y="2122488"/>
          <p14:tracePt t="27101" x="1785938" y="2122488"/>
          <p14:tracePt t="27116" x="1814513" y="2122488"/>
          <p14:tracePt t="27135" x="1851025" y="2122488"/>
          <p14:tracePt t="27152" x="1865313" y="2122488"/>
          <p14:tracePt t="27169" x="1871663" y="2122488"/>
          <p14:tracePt t="27203" x="1885950" y="2122488"/>
          <p14:tracePt t="27219" x="1908175" y="2122488"/>
          <p14:tracePt t="27221" x="1914525" y="2122488"/>
          <p14:tracePt t="27237" x="1928813" y="2114550"/>
          <p14:tracePt t="27270" x="1943100" y="2114550"/>
          <p14:tracePt t="27287" x="1943100" y="2108200"/>
          <p14:tracePt t="27304" x="1943100" y="2100263"/>
          <p14:tracePt t="27559" x="1936750" y="2100263"/>
          <p14:tracePt t="27636" x="1928813" y="2100263"/>
          <p14:tracePt t="28344" x="1936750" y="2100263"/>
          <p14:tracePt t="28357" x="1943100" y="2100263"/>
          <p14:tracePt t="28363" x="1943100" y="2093913"/>
          <p14:tracePt t="28379" x="1951038" y="2085975"/>
          <p14:tracePt t="28419" x="1957388" y="2085975"/>
          <p14:tracePt t="29318" x="1951038" y="2085975"/>
          <p14:tracePt t="29419" x="1943100" y="2085975"/>
          <p14:tracePt t="29468" x="1936750" y="2085975"/>
          <p14:tracePt t="29568" x="1928813" y="2085975"/>
          <p14:tracePt t="29669" x="1922463" y="2085975"/>
          <p14:tracePt t="29690" x="1914525" y="2085975"/>
          <p14:tracePt t="29699" x="1908175" y="2085975"/>
          <p14:tracePt t="29731" x="1900238" y="2085975"/>
          <p14:tracePt t="29747" x="1893888" y="2085975"/>
          <p14:tracePt t="29763" x="1885950" y="2085975"/>
          <p14:tracePt t="29770" x="1879600" y="2085975"/>
          <p14:tracePt t="29777" x="1871663" y="2085975"/>
          <p14:tracePt t="29793" x="1857375" y="2085975"/>
          <p14:tracePt t="29825" x="1851025" y="2085975"/>
          <p14:tracePt t="29833" x="1843088" y="2085975"/>
          <p14:tracePt t="29847" x="1828800" y="2085975"/>
          <p14:tracePt t="29863" x="1814513" y="2085975"/>
          <p14:tracePt t="29877" x="1800225" y="2085975"/>
          <p14:tracePt t="29894" x="1779588" y="2085975"/>
          <p14:tracePt t="29911" x="1771650" y="2085975"/>
          <p14:tracePt t="29927" x="1736725" y="2079625"/>
          <p14:tracePt t="29944" x="1722438" y="2079625"/>
          <p14:tracePt t="29962" x="1700213" y="2071688"/>
          <p14:tracePt t="29978" x="1679575" y="2071688"/>
          <p14:tracePt t="29995" x="1665288" y="2071688"/>
          <p14:tracePt t="30013" x="1657350" y="2065338"/>
          <p14:tracePt t="30029" x="1643063" y="2065338"/>
          <p14:tracePt t="30047" x="1628775" y="2065338"/>
          <p14:tracePt t="30063" x="1622425" y="2065338"/>
          <p14:tracePt t="30084" x="1608138" y="2065338"/>
          <p14:tracePt t="30098" x="1600200" y="2065338"/>
          <p14:tracePt t="30115" x="1579563" y="2065338"/>
          <p14:tracePt t="30132" x="1557338" y="2065338"/>
          <p14:tracePt t="30149" x="1543050" y="2065338"/>
          <p14:tracePt t="30168" x="1514475" y="2057400"/>
          <p14:tracePt t="30184" x="1493838" y="2051050"/>
          <p14:tracePt t="30202" x="1479550" y="2051050"/>
          <p14:tracePt t="30218" x="1457325" y="2051050"/>
          <p14:tracePt t="30235" x="1443038" y="2051050"/>
          <p14:tracePt t="30253" x="1408113" y="2051050"/>
          <p14:tracePt t="30269" x="1385888" y="2051050"/>
          <p14:tracePt t="30288" x="1371600" y="2051050"/>
          <p14:tracePt t="30305" x="1343025" y="2051050"/>
          <p14:tracePt t="30322" x="1336675" y="2051050"/>
          <p14:tracePt t="30339" x="1328738" y="2051050"/>
          <p14:tracePt t="30356" x="1322388" y="2051050"/>
          <p14:tracePt t="30389" x="1308100" y="2051050"/>
          <p14:tracePt t="30408" x="1279525" y="2051050"/>
          <p14:tracePt t="30424" x="1271588" y="2051050"/>
          <p14:tracePt t="30441" x="1265238" y="2057400"/>
          <p14:tracePt t="30476" x="1257300" y="2057400"/>
          <p14:tracePt t="30599" x="1250950" y="2057400"/>
          <p14:tracePt t="30623" x="1243013" y="2057400"/>
          <p14:tracePt t="30650" x="1243013" y="2065338"/>
          <p14:tracePt t="30681" x="1236663" y="2071688"/>
          <p14:tracePt t="30697" x="1236663" y="2079625"/>
          <p14:tracePt t="30713" x="1236663" y="2085975"/>
          <p14:tracePt t="30729" x="1236663" y="2093913"/>
          <p14:tracePt t="30745" x="1228725" y="2108200"/>
          <p14:tracePt t="30762" x="1228725" y="2114550"/>
          <p14:tracePt t="30768" x="1228725" y="2122488"/>
          <p14:tracePt t="30785" x="1228725" y="2128838"/>
          <p14:tracePt t="30802" x="1228725" y="2136775"/>
          <p14:tracePt t="30818" x="1222375" y="2151063"/>
          <p14:tracePt t="30835" x="1222375" y="2157413"/>
          <p14:tracePt t="30852" x="1214438" y="2171700"/>
          <p14:tracePt t="30870" x="1214438" y="2179638"/>
          <p14:tracePt t="30886" x="1208088" y="2193925"/>
          <p14:tracePt t="30903" x="1208088" y="2200275"/>
          <p14:tracePt t="30921" x="1200150" y="2214563"/>
          <p14:tracePt t="30938" x="1193800" y="2228850"/>
          <p14:tracePt t="30955" x="1193800" y="2236788"/>
          <p14:tracePt t="30973" x="1193800" y="2251075"/>
          <p14:tracePt t="30989" x="1179513" y="2265363"/>
          <p14:tracePt t="31006" x="1179513" y="2271713"/>
          <p14:tracePt t="31024" x="1179513" y="2279650"/>
          <p14:tracePt t="31045" x="1179513" y="2286000"/>
          <p14:tracePt t="31058" x="1171575" y="2300288"/>
          <p14:tracePt t="31092" x="1165225" y="2308225"/>
          <p14:tracePt t="31126" x="1165225" y="2314575"/>
          <p14:tracePt t="31147" x="1157288" y="2314575"/>
          <p14:tracePt t="31162" x="1157288" y="2322513"/>
          <p14:tracePt t="31177" x="1150938" y="2328863"/>
          <p14:tracePt t="31197" x="1150938" y="2343150"/>
          <p14:tracePt t="31284" x="1143000" y="2343150"/>
          <p14:tracePt t="31316" x="1143000" y="2351088"/>
          <p14:tracePt t="31348" x="1136650" y="2351088"/>
          <p14:tracePt t="31457" x="1136650" y="2357438"/>
          <p14:tracePt t="31694" x="1128713" y="2357438"/>
          <p14:tracePt t="31709" x="1128713" y="2365375"/>
          <p14:tracePt t="31721" x="1128713" y="2371725"/>
          <p14:tracePt t="31744" x="1128713" y="2379663"/>
          <p14:tracePt t="31763" x="1128713" y="2393950"/>
          <p14:tracePt t="31767" x="1128713" y="2400300"/>
          <p14:tracePt t="31778" x="1128713" y="2414588"/>
          <p14:tracePt t="31794" x="1128713" y="2428875"/>
          <p14:tracePt t="31813" x="1128713" y="2436813"/>
          <p14:tracePt t="31829" x="1128713" y="2443163"/>
          <p14:tracePt t="31846" x="1128713" y="2457450"/>
          <p14:tracePt t="31863" x="1128713" y="2465388"/>
          <p14:tracePt t="31882" x="1128713" y="2471738"/>
          <p14:tracePt t="31897" x="1128713" y="2479675"/>
          <p14:tracePt t="31916" x="1128713" y="2500313"/>
          <p14:tracePt t="31931" x="1128713" y="2514600"/>
          <p14:tracePt t="31949" x="1122363" y="2528888"/>
          <p14:tracePt t="31966" x="1122363" y="2536825"/>
          <p14:tracePt t="31985" x="1114425" y="2551113"/>
          <p14:tracePt t="32002" x="1114425" y="2579688"/>
          <p14:tracePt t="32019" x="1100138" y="2608263"/>
          <p14:tracePt t="32053" x="1100138" y="2614613"/>
          <p14:tracePt t="32145" x="1100138" y="2622550"/>
          <p14:tracePt t="32166" x="1100138" y="2628900"/>
          <p14:tracePt t="32182" x="1100138" y="2636838"/>
          <p14:tracePt t="33079" x="1100138" y="2643188"/>
          <p14:tracePt t="33098" x="1100138" y="2651125"/>
          <p14:tracePt t="33186" x="1100138" y="2657475"/>
          <p14:tracePt t="33199" x="1100138" y="2665413"/>
          <p14:tracePt t="33215" x="1100138" y="2671763"/>
          <p14:tracePt t="33276" x="1100138" y="2693988"/>
          <p14:tracePt t="33285" x="1100138" y="2708275"/>
          <p14:tracePt t="33293" x="1100138" y="2722563"/>
          <p14:tracePt t="33302" x="1100138" y="2728913"/>
          <p14:tracePt t="33325" x="1100138" y="2736850"/>
          <p14:tracePt t="33348" x="1100138" y="2743200"/>
          <p14:tracePt t="33373" x="1100138" y="2751138"/>
          <p14:tracePt t="34550" x="1100138" y="2743200"/>
          <p14:tracePt t="34558" x="1100138" y="2722563"/>
          <p14:tracePt t="34574" x="1100138" y="2708275"/>
          <p14:tracePt t="34591" x="1100138" y="2693988"/>
          <p14:tracePt t="34607" x="1100138" y="2657475"/>
          <p14:tracePt t="34624" x="1093788" y="2600325"/>
          <p14:tracePt t="34640" x="1093788" y="2500313"/>
          <p14:tracePt t="34658" x="1085850" y="2393950"/>
          <p14:tracePt t="34673" x="1079500" y="2357438"/>
          <p14:tracePt t="34709" x="1071563" y="2357438"/>
          <p14:tracePt t="34856" x="1071563" y="2365375"/>
          <p14:tracePt t="34863" x="1071563" y="2371725"/>
          <p14:tracePt t="34874" x="1071563" y="2386013"/>
          <p14:tracePt t="34879" x="1071563" y="2393950"/>
          <p14:tracePt t="34898" x="1071563" y="2451100"/>
          <p14:tracePt t="34915" x="1071563" y="2471738"/>
          <p14:tracePt t="34932" x="1071563" y="2500313"/>
          <p14:tracePt t="34949" x="1071563" y="2522538"/>
          <p14:tracePt t="34966" x="1071563" y="2536825"/>
          <p14:tracePt t="34985" x="1071563" y="2543175"/>
          <p14:tracePt t="34999" x="1071563" y="2557463"/>
          <p14:tracePt t="35000" x="1071563" y="2571750"/>
          <p14:tracePt t="35017" x="1071563" y="2586038"/>
          <p14:tracePt t="35034" x="1071563" y="2608263"/>
          <p14:tracePt t="35050" x="1071563" y="2622550"/>
          <p14:tracePt t="35068" x="1065213" y="2643188"/>
          <p14:tracePt t="35085" x="1065213" y="2665413"/>
          <p14:tracePt t="35102" x="1065213" y="2686050"/>
          <p14:tracePt t="35119" x="1065213" y="2700338"/>
          <p14:tracePt t="35136" x="1065213" y="2708275"/>
          <p14:tracePt t="35200" x="1065213" y="2722563"/>
          <p14:tracePt t="35230" x="1065213" y="2728913"/>
          <p14:tracePt t="35244" x="1065213" y="2736850"/>
          <p14:tracePt t="35251" x="1065213" y="2743200"/>
          <p14:tracePt t="35277" x="1065213" y="2751138"/>
          <p14:tracePt t="35341" x="1065213" y="2757488"/>
          <p14:tracePt t="35382" x="1065213" y="2771775"/>
          <p14:tracePt t="35386" x="1065213" y="2779713"/>
          <p14:tracePt t="35393" x="1065213" y="2786063"/>
          <p14:tracePt t="35412" x="1065213" y="2794000"/>
          <p14:tracePt t="35431" x="1065213" y="2800350"/>
          <p14:tracePt t="35641" x="1065213" y="2808288"/>
          <p14:tracePt t="35737" x="1065213" y="2814638"/>
          <p14:tracePt t="35743" x="1057275" y="2814638"/>
          <p14:tracePt t="35771" x="1057275" y="2822575"/>
          <p14:tracePt t="36417" x="1065213" y="2822575"/>
          <p14:tracePt t="36676" x="1071563" y="2822575"/>
          <p14:tracePt t="36701" x="1079500" y="2822575"/>
          <p14:tracePt t="36720" x="1093788" y="2822575"/>
          <p14:tracePt t="36736" x="1108075" y="2822575"/>
          <p14:tracePt t="36745" x="1114425" y="2822575"/>
          <p14:tracePt t="36834" x="1122363" y="2822575"/>
          <p14:tracePt t="36847" x="1128713" y="2822575"/>
          <p14:tracePt t="36858" x="1136650" y="2822575"/>
          <p14:tracePt t="36965" x="1143000" y="2822575"/>
          <p14:tracePt t="36986" x="1150938" y="2822575"/>
          <p14:tracePt t="37002" x="1157288" y="2822575"/>
          <p14:tracePt t="37009" x="1165225" y="2822575"/>
          <p14:tracePt t="37021" x="1171575" y="2822575"/>
          <p14:tracePt t="37039" x="1185863" y="2828925"/>
          <p14:tracePt t="37057" x="1222375" y="2843213"/>
          <p14:tracePt t="37072" x="1236663" y="2851150"/>
          <p14:tracePt t="37091" x="1243013" y="2857500"/>
          <p14:tracePt t="37108" x="1250950" y="2857500"/>
          <p14:tracePt t="37124" x="1257300" y="2857500"/>
          <p14:tracePt t="37205" x="1257300" y="2865438"/>
          <p14:tracePt t="37214" x="1257300" y="2871788"/>
          <p14:tracePt t="37219" x="1265238" y="2871788"/>
          <p14:tracePt t="37234" x="1279525" y="2871788"/>
          <p14:tracePt t="37245" x="1285875" y="2879725"/>
          <p14:tracePt t="37261" x="1300163" y="2886075"/>
          <p14:tracePt t="37282" x="1308100" y="2894013"/>
          <p14:tracePt t="37297" x="1314450" y="2894013"/>
          <p14:tracePt t="37314" x="1322388" y="2900363"/>
          <p14:tracePt t="37411" x="1322388" y="2908300"/>
          <p14:tracePt t="37416" x="1322388" y="2928938"/>
          <p14:tracePt t="37424" x="1322388" y="2936875"/>
          <p14:tracePt t="37434" x="1314450" y="2943225"/>
          <p14:tracePt t="37450" x="1314450" y="2971800"/>
          <p14:tracePt t="37467" x="1314450" y="2979738"/>
          <p14:tracePt t="37485" x="1308100" y="2986088"/>
          <p14:tracePt t="37502" x="1308100" y="2994025"/>
          <p14:tracePt t="37518" x="1300163" y="3000375"/>
          <p14:tracePt t="37535" x="1300163" y="3008313"/>
          <p14:tracePt t="37553" x="1300163" y="3014663"/>
          <p14:tracePt t="37571" x="1300163" y="3028950"/>
          <p14:tracePt t="37587" x="1300163" y="3043238"/>
          <p14:tracePt t="37604" x="1293813" y="3057525"/>
          <p14:tracePt t="37623" x="1293813" y="3065463"/>
          <p14:tracePt t="37641" x="1293813" y="3086100"/>
          <p14:tracePt t="37657" x="1293813" y="3094038"/>
          <p14:tracePt t="37674" x="1285875" y="3100388"/>
          <p14:tracePt t="37690" x="1285875" y="3114675"/>
          <p14:tracePt t="37707" x="1285875" y="3128963"/>
          <p14:tracePt t="37743" x="1285875" y="3136900"/>
          <p14:tracePt t="37760" x="1279525" y="3151188"/>
          <p14:tracePt t="37776" x="1279525" y="3171825"/>
          <p14:tracePt t="37793" x="1271588" y="3186113"/>
          <p14:tracePt t="37810" x="1271588" y="3214688"/>
          <p14:tracePt t="37829" x="1271588" y="3257550"/>
          <p14:tracePt t="37844" x="1257300" y="3286125"/>
          <p14:tracePt t="37862" x="1257300" y="3322638"/>
          <p14:tracePt t="37878" x="1257300" y="3336925"/>
          <p14:tracePt t="37897" x="1257300" y="3343275"/>
          <p14:tracePt t="38018" x="1257300" y="3351213"/>
          <p14:tracePt t="38176" x="1250950" y="3351213"/>
          <p14:tracePt t="38275" x="1257300" y="3351213"/>
          <p14:tracePt t="38283" x="1271588" y="3351213"/>
          <p14:tracePt t="38293" x="1279525" y="3351213"/>
          <p14:tracePt t="38307" x="1314450" y="3351213"/>
          <p14:tracePt t="38324" x="1350963" y="3351213"/>
          <p14:tracePt t="38341" x="1393825" y="3351213"/>
          <p14:tracePt t="38358" x="1422400" y="3351213"/>
          <p14:tracePt t="38376" x="1457325" y="3357563"/>
          <p14:tracePt t="38401" x="1465263" y="3357563"/>
          <p14:tracePt t="38410" x="1471613" y="3357563"/>
          <p14:tracePt t="38427" x="1485900" y="3357563"/>
          <p14:tracePt t="38444" x="1493838" y="3357563"/>
          <p14:tracePt t="38461" x="1500188" y="3357563"/>
          <p14:tracePt t="38478" x="1522413" y="3357563"/>
          <p14:tracePt t="38496" x="1528763" y="3357563"/>
          <p14:tracePt t="38513" x="1536700" y="3357563"/>
          <p14:tracePt t="38530" x="1550988" y="3357563"/>
          <p14:tracePt t="38546" x="1557338" y="3357563"/>
          <p14:tracePt t="38563" x="1565275" y="3357563"/>
          <p14:tracePt t="38581" x="1579563" y="3357563"/>
          <p14:tracePt t="38616" x="1600200" y="3357563"/>
          <p14:tracePt t="38634" x="1608138" y="3357563"/>
          <p14:tracePt t="38651" x="1614488" y="3357563"/>
          <p14:tracePt t="38881" x="1608138" y="3357563"/>
          <p14:tracePt t="38893" x="1600200" y="3357563"/>
          <p14:tracePt t="38900" x="1593850" y="3357563"/>
          <p14:tracePt t="38917" x="1585913" y="3357563"/>
          <p14:tracePt t="38933" x="1585913" y="3365500"/>
          <p14:tracePt t="38940" x="1579563" y="3365500"/>
          <p14:tracePt t="38958" x="1565275" y="3371850"/>
          <p14:tracePt t="38975" x="1557338" y="3371850"/>
          <p14:tracePt t="38994" x="1550988" y="3371850"/>
          <p14:tracePt t="39011" x="1543050" y="3371850"/>
          <p14:tracePt t="39028" x="1522413" y="3371850"/>
          <p14:tracePt t="39047" x="1493838" y="3386138"/>
          <p14:tracePt t="39063" x="1485900" y="3386138"/>
          <p14:tracePt t="39169" x="1479550" y="3386138"/>
          <p14:tracePt t="39198" x="1465263" y="3386138"/>
          <p14:tracePt t="39543" x="1465263" y="3394075"/>
          <p14:tracePt t="39548" x="1465263" y="3400425"/>
          <p14:tracePt t="39573" x="1465263" y="3408363"/>
          <p14:tracePt t="39604" x="1465263" y="3414713"/>
          <p14:tracePt t="39650" x="1465263" y="3422650"/>
          <p14:tracePt t="39683" x="1465263" y="3429000"/>
          <p14:tracePt t="39707" x="1471613" y="3436938"/>
          <p14:tracePt t="39712" x="1471613" y="3443288"/>
          <p14:tracePt t="39740" x="1471613" y="3451225"/>
          <p14:tracePt t="39831" x="1479550" y="3451225"/>
          <p14:tracePt t="39862" x="1479550" y="3457575"/>
          <p14:tracePt t="39886" x="1485900" y="3457575"/>
          <p14:tracePt t="39918" x="1485900" y="3465513"/>
          <p14:tracePt t="39924" x="1493838" y="3465513"/>
          <p14:tracePt t="39955" x="1493838" y="3471863"/>
          <p14:tracePt t="39962" x="1500188" y="3479800"/>
          <p14:tracePt t="39973" x="1508125" y="3494088"/>
          <p14:tracePt t="39988" x="1528763" y="3529013"/>
          <p14:tracePt t="40005" x="1536700" y="3551238"/>
          <p14:tracePt t="40021" x="1543050" y="3565525"/>
          <p14:tracePt t="40038" x="1550988" y="3571875"/>
          <p14:tracePt t="40133" x="1557338" y="3579813"/>
          <p14:tracePt t="40142" x="1557338" y="3586163"/>
          <p14:tracePt t="40166" x="1565275" y="3586163"/>
          <p14:tracePt t="40173" x="1565275" y="3594100"/>
          <p14:tracePt t="40181" x="1571625" y="3594100"/>
          <p14:tracePt t="40192" x="1571625" y="3600450"/>
          <p14:tracePt t="40209" x="1579563" y="3600450"/>
          <p14:tracePt t="40226" x="1585913" y="3608388"/>
          <p14:tracePt t="40243" x="1593850" y="3608388"/>
          <p14:tracePt t="40359" x="1593850" y="3614738"/>
          <p14:tracePt t="40362" x="1600200" y="3614738"/>
          <p14:tracePt t="40628" x="1600200" y="3608388"/>
          <p14:tracePt t="40645" x="1600200" y="3600450"/>
          <p14:tracePt t="40658" x="1600200" y="3586163"/>
          <p14:tracePt t="40665" x="1600200" y="3579813"/>
          <p14:tracePt t="40675" x="1600200" y="3571875"/>
          <p14:tracePt t="40690" x="1593850" y="3551238"/>
          <p14:tracePt t="40708" x="1593850" y="3529013"/>
          <p14:tracePt t="40725" x="1593850" y="3522663"/>
          <p14:tracePt t="40740" x="1593850" y="3508375"/>
          <p14:tracePt t="40759" x="1600200" y="3486150"/>
          <p14:tracePt t="40775" x="1608138" y="3471863"/>
          <p14:tracePt t="40792" x="1608138" y="3457575"/>
          <p14:tracePt t="40809" x="1614488" y="3443288"/>
          <p14:tracePt t="40826" x="1628775" y="3429000"/>
          <p14:tracePt t="40845" x="1643063" y="3400425"/>
          <p14:tracePt t="40862" x="1651000" y="3400425"/>
          <p14:tracePt t="40913" x="1657350" y="3400425"/>
          <p14:tracePt t="40924" x="1665288" y="3400425"/>
          <p14:tracePt t="40940" x="1671638" y="3400425"/>
          <p14:tracePt t="40948" x="1679575" y="3400425"/>
          <p14:tracePt t="40965" x="1685925" y="3400425"/>
          <p14:tracePt t="40985" x="1693863" y="3400425"/>
          <p14:tracePt t="41000" x="1693863" y="3408363"/>
          <p14:tracePt t="41028" x="1700213" y="3408363"/>
          <p14:tracePt t="41044" x="1708150" y="3414713"/>
          <p14:tracePt t="41048" x="1722438" y="3422650"/>
          <p14:tracePt t="41067" x="1736725" y="3436938"/>
          <p14:tracePt t="41085" x="1757363" y="3457575"/>
          <p14:tracePt t="41100" x="1779588" y="3465513"/>
          <p14:tracePt t="41117" x="1808163" y="3479800"/>
          <p14:tracePt t="41135" x="1822450" y="3494088"/>
          <p14:tracePt t="41152" x="1851025" y="3514725"/>
          <p14:tracePt t="41168" x="1857375" y="3522663"/>
          <p14:tracePt t="41187" x="1865313" y="3522663"/>
          <p14:tracePt t="41205" x="1900238" y="3536950"/>
          <p14:tracePt t="41220" x="1914525" y="3536950"/>
          <p14:tracePt t="41237" x="1943100" y="3543300"/>
          <p14:tracePt t="41254" x="1979613" y="3543300"/>
          <p14:tracePt t="41272" x="2008188" y="3551238"/>
          <p14:tracePt t="41288" x="2057400" y="3551238"/>
          <p14:tracePt t="41308" x="2093913" y="3551238"/>
          <p14:tracePt t="41324" x="2128838" y="3557588"/>
          <p14:tracePt t="41340" x="2143125" y="3557588"/>
          <p14:tracePt t="41372" x="2157413" y="3565525"/>
          <p14:tracePt t="41375" x="2171700" y="3565525"/>
          <p14:tracePt t="41397" x="2185988" y="3565525"/>
          <p14:tracePt t="41410" x="2200275" y="3565525"/>
          <p14:tracePt t="41427" x="2214563" y="3565525"/>
          <p14:tracePt t="41460" x="2222500" y="3565525"/>
          <p14:tracePt t="41485" x="2228850" y="3565525"/>
          <p14:tracePt t="41509" x="2243138" y="3571875"/>
          <p14:tracePt t="41517" x="2251075" y="3571875"/>
          <p14:tracePt t="41529" x="2271713" y="3571875"/>
          <p14:tracePt t="41546" x="2308225" y="3571875"/>
          <p14:tracePt t="41563" x="2351088" y="3565525"/>
          <p14:tracePt t="41580" x="2371725" y="3557588"/>
          <p14:tracePt t="41597" x="2393950" y="3551238"/>
          <p14:tracePt t="41614" x="2414588" y="3551238"/>
          <p14:tracePt t="41631" x="2428875" y="3551238"/>
          <p14:tracePt t="41648" x="2436813" y="3551238"/>
          <p14:tracePt t="41666" x="2451100" y="3551238"/>
          <p14:tracePt t="41683" x="2486025" y="3543300"/>
          <p14:tracePt t="41700" x="2528888" y="3536950"/>
          <p14:tracePt t="41717" x="2571750" y="3529013"/>
          <p14:tracePt t="41721" x="2586038" y="3522663"/>
          <p14:tracePt t="41736" x="2614613" y="3522663"/>
          <p14:tracePt t="41753" x="2636838" y="3522663"/>
          <p14:tracePt t="41768" x="2651125" y="3522663"/>
          <p14:tracePt t="41785" x="2665413" y="3522663"/>
          <p14:tracePt t="41803" x="2679700" y="3522663"/>
          <p14:tracePt t="41821" x="2722563" y="3522663"/>
          <p14:tracePt t="41837" x="2743200" y="3508375"/>
          <p14:tracePt t="41854" x="2757488" y="3500438"/>
          <p14:tracePt t="41872" x="2779713" y="3494088"/>
          <p14:tracePt t="41889" x="2786063" y="3494088"/>
          <p14:tracePt t="41906" x="2794000" y="3494088"/>
          <p14:tracePt t="41932" x="2800350" y="3494088"/>
          <p14:tracePt t="41941" x="2814638" y="3494088"/>
          <p14:tracePt t="41957" x="2828925" y="3486150"/>
          <p14:tracePt t="41975" x="2851150" y="3479800"/>
          <p14:tracePt t="41992" x="2894013" y="3471863"/>
          <p14:tracePt t="42011" x="2922588" y="3465513"/>
          <p14:tracePt t="42028" x="2936875" y="3457575"/>
          <p14:tracePt t="42045" x="2943225" y="3457575"/>
          <p14:tracePt t="42062" x="2957513" y="3457575"/>
          <p14:tracePt t="42081" x="2979738" y="3457575"/>
          <p14:tracePt t="42099" x="2994025" y="3451225"/>
          <p14:tracePt t="42113" x="3028950" y="3436938"/>
          <p14:tracePt t="42130" x="3094038" y="3429000"/>
          <p14:tracePt t="42147" x="3128963" y="3422650"/>
          <p14:tracePt t="42164" x="3194050" y="3408363"/>
          <p14:tracePt t="42181" x="3208338" y="3408363"/>
          <p14:tracePt t="42198" x="3222625" y="3408363"/>
          <p14:tracePt t="42215" x="3236913" y="3408363"/>
          <p14:tracePt t="42219" x="3251200" y="3414713"/>
          <p14:tracePt t="42232" x="3265488" y="3414713"/>
          <p14:tracePt t="42250" x="3300413" y="3414713"/>
          <p14:tracePt t="42267" x="3328988" y="3408363"/>
          <p14:tracePt t="42284" x="3379788" y="3379788"/>
          <p14:tracePt t="42301" x="3394075" y="3371850"/>
          <p14:tracePt t="42318" x="3422650" y="3371850"/>
          <p14:tracePt t="42337" x="3451225" y="3371850"/>
          <p14:tracePt t="42353" x="3479800" y="3379788"/>
          <p14:tracePt t="42370" x="3486150" y="3379788"/>
          <p14:tracePt t="42387" x="3508375" y="3379788"/>
          <p14:tracePt t="42404" x="3514725" y="3379788"/>
          <p14:tracePt t="42422" x="3529013" y="3379788"/>
          <p14:tracePt t="42440" x="3543300" y="3386138"/>
          <p14:tracePt t="42473" x="3551238" y="3386138"/>
          <p14:tracePt t="42490" x="3557588" y="3386138"/>
          <p14:tracePt t="42534" x="3565525" y="3386138"/>
          <p14:tracePt t="42667" x="3571875" y="3386138"/>
          <p14:tracePt t="42683" x="3579813" y="3386138"/>
          <p14:tracePt t="42687" x="3586163" y="3386138"/>
          <p14:tracePt t="42696" x="3594100" y="3386138"/>
          <p14:tracePt t="42714" x="3600450" y="3386138"/>
          <p14:tracePt t="42731" x="3608388" y="3386138"/>
          <p14:tracePt t="42748" x="3614738" y="3386138"/>
          <p14:tracePt t="42775" x="3622675" y="3386138"/>
          <p14:tracePt t="42808" x="3622675" y="3394075"/>
          <p14:tracePt t="42813" x="3636963" y="3400425"/>
          <p14:tracePt t="42832" x="3643313" y="3400425"/>
          <p14:tracePt t="42848" x="3657600" y="3400425"/>
          <p14:tracePt t="42860" x="3665538" y="3400425"/>
          <p14:tracePt t="42869" x="3679825" y="3408363"/>
          <p14:tracePt t="42885" x="3694113" y="3408363"/>
          <p14:tracePt t="42902" x="3700463" y="3408363"/>
          <p14:tracePt t="42920" x="3708400" y="3408363"/>
          <p14:tracePt t="42954" x="3714750" y="3414713"/>
          <p14:tracePt t="42972" x="3729038" y="3422650"/>
          <p14:tracePt t="42989" x="3736975" y="3436938"/>
          <p14:tracePt t="43006" x="3751263" y="3443288"/>
          <p14:tracePt t="43025" x="3771900" y="3471863"/>
          <p14:tracePt t="43041" x="3779838" y="3486150"/>
          <p14:tracePt t="43057" x="3779838" y="3494088"/>
          <p14:tracePt t="43075" x="3786188" y="3500438"/>
          <p14:tracePt t="43092" x="3800475" y="3522663"/>
          <p14:tracePt t="43109" x="3814763" y="3543300"/>
          <p14:tracePt t="43126" x="3822700" y="3586163"/>
          <p14:tracePt t="43150" x="3829050" y="3600450"/>
          <p14:tracePt t="43174" x="3829050" y="3608388"/>
          <p14:tracePt t="44143" x="3829050" y="3614738"/>
          <p14:tracePt t="44183" x="3829050" y="3622675"/>
          <p14:tracePt t="44203" x="3829050" y="3629025"/>
          <p14:tracePt t="44282" x="3829050" y="3636963"/>
          <p14:tracePt t="44314" x="3822700" y="3636963"/>
          <p14:tracePt t="44322" x="3822700" y="3643313"/>
          <p14:tracePt t="44339" x="3814763" y="3651250"/>
          <p14:tracePt t="44352" x="3808413" y="3651250"/>
          <p14:tracePt t="44360" x="3808413" y="3657600"/>
          <p14:tracePt t="44377" x="3800475" y="3665538"/>
          <p14:tracePt t="44396" x="3794125" y="3665538"/>
          <p14:tracePt t="44428" x="3786188" y="3665538"/>
          <p14:tracePt t="44471" x="3779838" y="3665538"/>
          <p14:tracePt t="44489" x="3779838" y="3671888"/>
          <p14:tracePt t="44494" x="3771900" y="3671888"/>
          <p14:tracePt t="44524" x="3765550" y="3671888"/>
          <p14:tracePt t="44806" x="3765550" y="3665538"/>
          <p14:tracePt t="44822" x="3765550" y="3657600"/>
          <p14:tracePt t="44862" x="3765550" y="3651250"/>
          <p14:tracePt t="44903" x="3765550" y="3643313"/>
          <p14:tracePt t="44935" x="3765550" y="3636963"/>
          <p14:tracePt t="44956" x="3765550" y="3629025"/>
          <p14:tracePt t="44979" x="3771900" y="3629025"/>
          <p14:tracePt t="44986" x="3771900" y="3622675"/>
          <p14:tracePt t="45012" x="3771900" y="3614738"/>
          <p14:tracePt t="45051" x="3779838" y="3608388"/>
          <p14:tracePt t="45067" x="3779838" y="3600450"/>
          <p14:tracePt t="45082" x="3779838" y="3586163"/>
          <p14:tracePt t="45099" x="3779838" y="3571875"/>
          <p14:tracePt t="45105" x="3779838" y="3565525"/>
          <p14:tracePt t="45118" x="3786188" y="3551238"/>
          <p14:tracePt t="45151" x="3786188" y="3543300"/>
          <p14:tracePt t="45205" x="3786188" y="3536950"/>
          <p14:tracePt t="45212" x="3794125" y="3529013"/>
          <p14:tracePt t="45229" x="3794125" y="3522663"/>
          <p14:tracePt t="45237" x="3794125" y="3514725"/>
          <p14:tracePt t="45251" x="3800475" y="3500438"/>
          <p14:tracePt t="45285" x="3800475" y="3494088"/>
          <p14:tracePt t="45352" x="3808413" y="3486150"/>
          <p14:tracePt t="45360" x="3808413" y="3479800"/>
          <p14:tracePt t="45376" x="3814763" y="3471863"/>
          <p14:tracePt t="45425" x="3822700" y="3471863"/>
          <p14:tracePt t="45434" x="3822700" y="3465513"/>
          <p14:tracePt t="45541" x="3829050" y="3465513"/>
          <p14:tracePt t="45548" x="3829050" y="3457575"/>
          <p14:tracePt t="45690" x="3836988" y="3457575"/>
          <p14:tracePt t="45706" x="3836988" y="3451225"/>
          <p14:tracePt t="45712" x="3843338" y="3451225"/>
          <p14:tracePt t="45758" x="3851275" y="3443288"/>
          <p14:tracePt t="45892" x="3857625" y="3443288"/>
          <p14:tracePt t="45921" x="3865563" y="3443288"/>
          <p14:tracePt t="45997" x="3871913" y="3443288"/>
          <p14:tracePt t="46018" x="3879850" y="3443288"/>
          <p14:tracePt t="46025" x="3886200" y="3443288"/>
          <p14:tracePt t="46057" x="3894138" y="3443288"/>
          <p14:tracePt t="46075" x="3894138" y="3451225"/>
          <p14:tracePt t="46078" x="3900488" y="3451225"/>
          <p14:tracePt t="46170" x="3914775" y="3451225"/>
          <p14:tracePt t="46177" x="3914775" y="3457575"/>
          <p14:tracePt t="46189" x="3922713" y="3457575"/>
          <p14:tracePt t="46206" x="3929063" y="3457575"/>
          <p14:tracePt t="46218" x="3929063" y="3465513"/>
          <p14:tracePt t="46257" x="3937000" y="3465513"/>
          <p14:tracePt t="46265" x="3937000" y="3471863"/>
          <p14:tracePt t="46273" x="3943350" y="3471863"/>
          <p14:tracePt t="46282" x="3951288" y="3479800"/>
          <p14:tracePt t="46298" x="3965575" y="3486150"/>
          <p14:tracePt t="46314" x="3979863" y="3494088"/>
          <p14:tracePt t="46332" x="3986213" y="3494088"/>
          <p14:tracePt t="46349" x="3994150" y="3494088"/>
          <p14:tracePt t="46365" x="4000500" y="3494088"/>
          <p14:tracePt t="46693" x="3994150" y="3494088"/>
          <p14:tracePt t="46697" x="3994150" y="3486150"/>
          <p14:tracePt t="46707" x="3986213" y="3486150"/>
          <p14:tracePt t="46725" x="3986213" y="3479800"/>
          <p14:tracePt t="46744" x="3979863" y="3479800"/>
          <p14:tracePt t="46767" x="3979863" y="3471863"/>
          <p14:tracePt t="46776" x="3971925" y="3471863"/>
          <p14:tracePt t="46807" x="3965575" y="3471863"/>
          <p14:tracePt t="46814" x="3965575" y="3465513"/>
          <p14:tracePt t="46829" x="3957638" y="3465513"/>
          <p14:tracePt t="46845" x="3957638" y="3457575"/>
          <p14:tracePt t="46862" x="3943350" y="3457575"/>
          <p14:tracePt t="46879" x="3937000" y="3451225"/>
          <p14:tracePt t="46896" x="3922713" y="3451225"/>
          <p14:tracePt t="46914" x="3914775" y="3443288"/>
          <p14:tracePt t="46930" x="3886200" y="3429000"/>
          <p14:tracePt t="46948" x="3879850" y="3422650"/>
          <p14:tracePt t="46965" x="3857625" y="3422650"/>
          <p14:tracePt t="46982" x="3843338" y="3408363"/>
          <p14:tracePt t="46999" x="3836988" y="3408363"/>
          <p14:tracePt t="47016" x="3814763" y="3400425"/>
          <p14:tracePt t="47033" x="3808413" y="3400425"/>
          <p14:tracePt t="47067" x="3800475" y="3400425"/>
          <p14:tracePt t="47085" x="3800475" y="3394075"/>
          <p14:tracePt t="47102" x="3794125" y="3394075"/>
          <p14:tracePt t="47127" x="3786188" y="3394075"/>
          <p14:tracePt t="47142" x="3779838" y="3394075"/>
          <p14:tracePt t="47168" x="3771900" y="3394075"/>
          <p14:tracePt t="47205" x="3771900" y="3400425"/>
          <p14:tracePt t="47238" x="3771900" y="3408363"/>
          <p14:tracePt t="47252" x="3765550" y="3408363"/>
          <p14:tracePt t="47291" x="3765550" y="3414713"/>
          <p14:tracePt t="47404" x="3757613" y="3422650"/>
          <p14:tracePt t="47465" x="3757613" y="3429000"/>
          <p14:tracePt t="47503" x="3757613" y="3436938"/>
          <p14:tracePt t="47556" x="3751263" y="3436938"/>
          <p14:tracePt t="47589" x="3751263" y="3443288"/>
          <p14:tracePt t="47644" x="3743325" y="3443288"/>
          <p14:tracePt t="47955" x="3743325" y="3451225"/>
          <p14:tracePt t="47963" x="3736975" y="3451225"/>
          <p14:tracePt t="47999" x="3736975" y="3457575"/>
          <p14:tracePt t="48006" x="3736975" y="3465513"/>
          <p14:tracePt t="48015" x="3729038" y="3471863"/>
          <p14:tracePt t="48027" x="3722688" y="3486150"/>
          <p14:tracePt t="48045" x="3722688" y="3500438"/>
          <p14:tracePt t="48063" x="3714750" y="3508375"/>
          <p14:tracePt t="48080" x="3714750" y="3514725"/>
          <p14:tracePt t="48096" x="3708400" y="3522663"/>
          <p14:tracePt t="48113" x="3708400" y="3543300"/>
          <p14:tracePt t="48130" x="3700463" y="3551238"/>
          <p14:tracePt t="48167" x="3694113" y="3551238"/>
          <p14:tracePt t="48199" x="3694113" y="3557588"/>
          <p14:tracePt t="48206" x="3694113" y="3565525"/>
          <p14:tracePt t="48217" x="3686175" y="3571875"/>
          <p14:tracePt t="48236" x="3679825" y="3571875"/>
          <p14:tracePt t="48250" x="3671888" y="3579813"/>
          <p14:tracePt t="48267" x="3671888" y="3586163"/>
          <p14:tracePt t="48306" x="3671888" y="3594100"/>
          <p14:tracePt t="48314" x="3665538" y="3594100"/>
          <p14:tracePt t="48345" x="3657600" y="3600450"/>
          <p14:tracePt t="48360" x="3643313" y="3614738"/>
          <p14:tracePt t="48377" x="3636963" y="3614738"/>
          <p14:tracePt t="48384" x="3629025" y="3629025"/>
          <p14:tracePt t="48392" x="3614738" y="3636963"/>
          <p14:tracePt t="48406" x="3614738" y="3643313"/>
          <p14:tracePt t="48424" x="3594100" y="3657600"/>
          <p14:tracePt t="48440" x="3579813" y="3665538"/>
          <p14:tracePt t="48457" x="3571875" y="3665538"/>
          <p14:tracePt t="48474" x="3565525" y="3665538"/>
          <p14:tracePt t="48490" x="3557588" y="3665538"/>
          <p14:tracePt t="48507" x="3536950" y="3671888"/>
          <p14:tracePt t="48525" x="3529013" y="3671888"/>
          <p14:tracePt t="48559" x="3522663" y="3679825"/>
          <p14:tracePt t="48577" x="3508375" y="3694113"/>
          <p14:tracePt t="48593" x="3500438" y="3694113"/>
          <p14:tracePt t="48651" x="3494088" y="3694113"/>
          <p14:tracePt t="48672" x="3486150" y="3700463"/>
          <p14:tracePt t="48791" x="3479800" y="3700463"/>
          <p14:tracePt t="48799" x="3471863" y="3708400"/>
          <p14:tracePt t="48806" x="3465513" y="3714750"/>
          <p14:tracePt t="48823" x="3451225" y="3714750"/>
          <p14:tracePt t="48846" x="3443288" y="3714750"/>
          <p14:tracePt t="48862" x="3436938" y="3714750"/>
          <p14:tracePt t="48894" x="3429000" y="3714750"/>
          <p14:tracePt t="48905" x="3422650" y="3722688"/>
          <p14:tracePt t="48926" x="3408363" y="3722688"/>
          <p14:tracePt t="48932" x="3400425" y="3722688"/>
          <p14:tracePt t="48947" x="3386138" y="3722688"/>
          <p14:tracePt t="48956" x="3379788" y="3722688"/>
          <p14:tracePt t="48972" x="3365500" y="3729038"/>
          <p14:tracePt t="48988" x="3351213" y="3729038"/>
          <p14:tracePt t="49004" x="3328988" y="3736975"/>
          <p14:tracePt t="49023" x="3322638" y="3736975"/>
          <p14:tracePt t="49040" x="3308350" y="3736975"/>
          <p14:tracePt t="49057" x="3300413" y="3736975"/>
          <p14:tracePt t="49073" x="3294063" y="3743325"/>
          <p14:tracePt t="49090" x="3286125" y="3743325"/>
          <p14:tracePt t="49107" x="3265488" y="3751263"/>
          <p14:tracePt t="49109" x="3257550" y="3751263"/>
          <p14:tracePt t="49142" x="3243263" y="3751263"/>
          <p14:tracePt t="49160" x="3228975" y="3751263"/>
          <p14:tracePt t="49177" x="3222625" y="3751263"/>
          <p14:tracePt t="49193" x="3214688" y="3751263"/>
          <p14:tracePt t="49210" x="3200400" y="3757613"/>
          <p14:tracePt t="49227" x="3179763" y="3757613"/>
          <p14:tracePt t="49244" x="3171825" y="3765550"/>
          <p14:tracePt t="49261" x="3157538" y="3771900"/>
          <p14:tracePt t="49278" x="3143250" y="3779838"/>
          <p14:tracePt t="49297" x="3122613" y="3779838"/>
          <p14:tracePt t="49313" x="3114675" y="3786188"/>
          <p14:tracePt t="49329" x="3108325" y="3794125"/>
          <p14:tracePt t="49365" x="3100388" y="3794125"/>
          <p14:tracePt t="49383" x="3079750" y="3800475"/>
          <p14:tracePt t="49399" x="3057525" y="3800475"/>
          <p14:tracePt t="49415" x="3028950" y="3808413"/>
          <p14:tracePt t="49432" x="3022600" y="3814763"/>
          <p14:tracePt t="49450" x="2994025" y="3829050"/>
          <p14:tracePt t="49467" x="2979738" y="3836988"/>
          <p14:tracePt t="49484" x="2965450" y="3836988"/>
          <p14:tracePt t="49501" x="2957513" y="3836988"/>
          <p14:tracePt t="49518" x="2943225" y="3836988"/>
          <p14:tracePt t="49535" x="2928938" y="3836988"/>
          <p14:tracePt t="49552" x="2922588" y="3843338"/>
          <p14:tracePt t="49570" x="2908300" y="3843338"/>
          <p14:tracePt t="49587" x="2879725" y="3843338"/>
          <p14:tracePt t="49604" x="2865438" y="3851275"/>
          <p14:tracePt t="49621" x="2851150" y="3851275"/>
          <p14:tracePt t="49638" x="2836863" y="3851275"/>
          <p14:tracePt t="49657" x="2828925" y="3851275"/>
          <p14:tracePt t="49691" x="2822575" y="3851275"/>
          <p14:tracePt t="49722" x="2814638" y="3851275"/>
          <p14:tracePt t="49746" x="2808288" y="3851275"/>
          <p14:tracePt t="49752" x="2800350" y="3851275"/>
          <p14:tracePt t="49790" x="2794000" y="3851275"/>
          <p14:tracePt t="49806" x="2786063" y="3851275"/>
          <p14:tracePt t="49814" x="2779713" y="3851275"/>
          <p14:tracePt t="49829" x="2771775" y="3851275"/>
          <p14:tracePt t="49846" x="2765425" y="3851275"/>
          <p14:tracePt t="49861" x="2757488" y="3851275"/>
          <p14:tracePt t="49880" x="2751138" y="3851275"/>
          <p14:tracePt t="49897" x="2743200" y="3851275"/>
          <p14:tracePt t="49913" x="2728913" y="3851275"/>
          <p14:tracePt t="49929" x="2722563" y="3857625"/>
          <p14:tracePt t="49946" x="2714625" y="3857625"/>
          <p14:tracePt t="50010" x="2708275" y="3857625"/>
          <p14:tracePt t="50016" x="2708275" y="3865563"/>
          <p14:tracePt t="50455" x="2700338" y="3865563"/>
          <p14:tracePt t="50470" x="2693988" y="3871913"/>
          <p14:tracePt t="50484" x="2686050" y="3871913"/>
          <p14:tracePt t="50501" x="2686050" y="3879850"/>
          <p14:tracePt t="50507" x="2679700" y="3879850"/>
          <p14:tracePt t="50516" x="2671763" y="3879850"/>
          <p14:tracePt t="50568" x="2665413" y="3879850"/>
          <p14:tracePt t="50602" x="2657475" y="3879850"/>
          <p14:tracePt t="50626" x="2643188" y="3879850"/>
          <p14:tracePt t="50649" x="2636838" y="3879850"/>
          <p14:tracePt t="50664" x="2628900" y="3886200"/>
          <p14:tracePt t="50671" x="2622550" y="3894138"/>
          <p14:tracePt t="50721" x="2614613" y="3894138"/>
          <p14:tracePt t="50728" x="2608263" y="3894138"/>
          <p14:tracePt t="50734" x="2600325" y="3894138"/>
          <p14:tracePt t="50758" x="2593975" y="3894138"/>
          <p14:tracePt t="50774" x="2579688" y="3894138"/>
          <p14:tracePt t="50790" x="2571750" y="3894138"/>
          <p14:tracePt t="50807" x="2557463" y="3894138"/>
          <p14:tracePt t="50824" x="2551113" y="3894138"/>
          <p14:tracePt t="50843" x="2543175" y="3900488"/>
          <p14:tracePt t="50859" x="2528888" y="3900488"/>
          <p14:tracePt t="50873" x="2522538" y="3908425"/>
          <p14:tracePt t="50891" x="2514600" y="3908425"/>
          <p14:tracePt t="50906" x="2500313" y="3914775"/>
          <p14:tracePt t="50924" x="2493963" y="3914775"/>
          <p14:tracePt t="50941" x="2486025" y="3914775"/>
          <p14:tracePt t="50958" x="2479675" y="3914775"/>
          <p14:tracePt t="50975" x="2471738" y="3914775"/>
          <p14:tracePt t="50992" x="2465388" y="3914775"/>
          <p14:tracePt t="51009" x="2457450" y="3914775"/>
          <p14:tracePt t="51142" x="2451100" y="3914775"/>
          <p14:tracePt t="51327" x="2443163" y="3922713"/>
          <p14:tracePt t="51336" x="2436813" y="3922713"/>
          <p14:tracePt t="51343" x="2436813" y="3937000"/>
          <p14:tracePt t="51666" x="2428875" y="3943350"/>
          <p14:tracePt t="51799" x="2422525" y="3951288"/>
          <p14:tracePt t="51820" x="2414588" y="3951288"/>
          <p14:tracePt t="51885" x="2408238" y="3951288"/>
          <p14:tracePt t="51939" x="2400300" y="3951288"/>
          <p14:tracePt t="52000" x="2393950" y="3951288"/>
          <p14:tracePt t="52056" x="2386013" y="3951288"/>
          <p14:tracePt t="52069" x="2379663" y="3951288"/>
          <p14:tracePt t="52078" x="2379663" y="3957638"/>
          <p14:tracePt t="52094" x="2371725" y="3957638"/>
          <p14:tracePt t="52110" x="2365375" y="3957638"/>
          <p14:tracePt t="52141" x="2357438" y="3957638"/>
          <p14:tracePt t="52281" x="2351088" y="3957638"/>
          <p14:tracePt t="58897" x="2322513" y="4000500"/>
          <p14:tracePt t="58905" x="2293938" y="4051300"/>
          <p14:tracePt t="58913" x="2257425" y="4122738"/>
          <p14:tracePt t="58928" x="2228850" y="4165600"/>
          <p14:tracePt t="58945" x="2165350" y="4308475"/>
          <p14:tracePt t="58962" x="2108200" y="4371975"/>
          <p14:tracePt t="58979" x="2093913" y="4400550"/>
          <p14:tracePt t="58996" x="2085975" y="4414838"/>
          <p14:tracePt t="59015" x="2079625" y="4414838"/>
          <p14:tracePt t="59033" x="2071688" y="4422775"/>
          <p14:tracePt t="59051" x="2065338" y="4422775"/>
          <p14:tracePt t="59066" x="2057400" y="4422775"/>
          <p14:tracePt t="59083" x="2051050" y="4429125"/>
          <p14:tracePt t="59101" x="2022475" y="4437063"/>
          <p14:tracePt t="59115" x="2014538" y="4437063"/>
          <p14:tracePt t="59258" x="2000250" y="4429125"/>
          <p14:tracePt t="59267" x="1971675" y="4422775"/>
          <p14:tracePt t="59272" x="1965325" y="4422775"/>
          <p14:tracePt t="59286" x="1922463" y="4400550"/>
          <p14:tracePt t="59305" x="1885950" y="4386263"/>
          <p14:tracePt t="59323" x="1879600" y="4379913"/>
          <p14:tracePt t="59337" x="1871663" y="4379913"/>
          <p14:tracePt t="59354" x="1871663" y="4371975"/>
          <p14:tracePt t="59414" x="1871663" y="4365625"/>
          <p14:tracePt t="59423" x="1871663" y="4357688"/>
          <p14:tracePt t="59430" x="1865313" y="4351338"/>
          <p14:tracePt t="59441" x="1865313" y="4337050"/>
          <p14:tracePt t="59459" x="1857375" y="4329113"/>
          <p14:tracePt t="59475" x="1857375" y="4322763"/>
          <p14:tracePt t="59493" x="1857375" y="4314825"/>
          <p14:tracePt t="59512" x="1857375" y="4308475"/>
          <p14:tracePt t="59527" x="1851025" y="4294188"/>
          <p14:tracePt t="59544" x="1843088" y="4286250"/>
          <p14:tracePt t="59599" x="1836738" y="4279900"/>
          <p14:tracePt t="59615" x="1828800" y="4271963"/>
          <p14:tracePt t="59664" x="1822450" y="4265613"/>
          <p14:tracePt t="59701" x="1814513" y="4265613"/>
          <p14:tracePt t="59913" x="1808163" y="4265613"/>
          <p14:tracePt t="59992" x="1808163" y="4257675"/>
          <p14:tracePt t="60062" x="1814513" y="4257675"/>
          <p14:tracePt t="60094" x="1814513" y="4251325"/>
          <p14:tracePt t="60126" x="1822450" y="4251325"/>
          <p14:tracePt t="60158" x="1828800" y="4251325"/>
          <p14:tracePt t="60230" x="1836738" y="4251325"/>
          <p14:tracePt t="60303" x="1843088" y="4251325"/>
          <p14:tracePt t="61353" x="1851025" y="4251325"/>
          <p14:tracePt t="61357" x="1857375" y="4251325"/>
          <p14:tracePt t="61371" x="1871663" y="4251325"/>
          <p14:tracePt t="61388" x="1885950" y="4251325"/>
          <p14:tracePt t="61407" x="1900238" y="4257675"/>
          <p14:tracePt t="61422" x="1928813" y="4265613"/>
          <p14:tracePt t="61439" x="1943100" y="4271963"/>
          <p14:tracePt t="61457" x="1979613" y="4279900"/>
          <p14:tracePt t="61474" x="2008188" y="4286250"/>
          <p14:tracePt t="61491" x="2043113" y="4294188"/>
          <p14:tracePt t="61507" x="2071688" y="4294188"/>
          <p14:tracePt t="61525" x="2100263" y="4300538"/>
          <p14:tracePt t="61542" x="2114550" y="4300538"/>
          <p14:tracePt t="61559" x="2136775" y="4308475"/>
          <p14:tracePt t="61576" x="2165350" y="4314825"/>
          <p14:tracePt t="61595" x="2200275" y="4322763"/>
          <p14:tracePt t="61612" x="2236788" y="4322763"/>
          <p14:tracePt t="61629" x="2279650" y="4329113"/>
          <p14:tracePt t="61646" x="2393950" y="4343400"/>
          <p14:tracePt t="61663" x="2457450" y="4343400"/>
          <p14:tracePt t="61680" x="2508250" y="4351338"/>
          <p14:tracePt t="61697" x="2536825" y="4351338"/>
          <p14:tracePt t="61715" x="2557463" y="4351338"/>
          <p14:tracePt t="61737" x="2565400" y="4351338"/>
          <p14:tracePt t="61822" x="2571750" y="4351338"/>
          <p14:tracePt t="61840" x="2586038" y="4351338"/>
          <p14:tracePt t="61852" x="2593975" y="4351338"/>
          <p14:tracePt t="61869" x="2600325" y="4351338"/>
          <p14:tracePt t="61885" x="2608263" y="4351338"/>
          <p14:tracePt t="62279" x="2614613" y="4343400"/>
          <p14:tracePt t="62291" x="2614613" y="4337050"/>
          <p14:tracePt t="62425" x="2614613" y="4329113"/>
          <p14:tracePt t="62790" x="2614613" y="4322763"/>
          <p14:tracePt t="65446" x="2643188" y="4322763"/>
          <p14:tracePt t="65453" x="2671763" y="4322763"/>
          <p14:tracePt t="65461" x="2679700" y="4322763"/>
          <p14:tracePt t="65478" x="2700338" y="4314825"/>
          <p14:tracePt t="65491" x="2736850" y="4314825"/>
          <p14:tracePt t="65507" x="2786063" y="4314825"/>
          <p14:tracePt t="65525" x="2828925" y="4314825"/>
          <p14:tracePt t="65540" x="2865438" y="4314825"/>
          <p14:tracePt t="65560" x="2936875" y="4314825"/>
          <p14:tracePt t="65575" x="2994025" y="4308475"/>
          <p14:tracePt t="65592" x="3043238" y="4308475"/>
          <p14:tracePt t="65609" x="3071813" y="4300538"/>
          <p14:tracePt t="65626" x="3143250" y="4300538"/>
          <p14:tracePt t="65643" x="3208338" y="4300538"/>
          <p14:tracePt t="65663" x="3271838" y="4300538"/>
          <p14:tracePt t="65679" x="3314700" y="4308475"/>
          <p14:tracePt t="65695" x="3343275" y="4314825"/>
          <p14:tracePt t="65713" x="3386138" y="4314825"/>
          <p14:tracePt t="65718" x="3394075" y="4322763"/>
          <p14:tracePt t="65728" x="3422650" y="4322763"/>
          <p14:tracePt t="65746" x="3486150" y="4329113"/>
          <p14:tracePt t="65763" x="3514725" y="4329113"/>
          <p14:tracePt t="65781" x="3536950" y="4329113"/>
          <p14:tracePt t="65799" x="3557588" y="4329113"/>
          <p14:tracePt t="65815" x="3565525" y="4329113"/>
          <p14:tracePt t="65831" x="3594100" y="4329113"/>
          <p14:tracePt t="65832" x="3600450" y="4329113"/>
          <p14:tracePt t="65850" x="3622675" y="4329113"/>
          <p14:tracePt t="65865" x="3643313" y="4329113"/>
          <p14:tracePt t="65882" x="3679825" y="4329113"/>
          <p14:tracePt t="65900" x="3722688" y="4329113"/>
          <p14:tracePt t="65916" x="3743325" y="4329113"/>
          <p14:tracePt t="65933" x="3765550" y="4329113"/>
          <p14:tracePt t="65935" x="3771900" y="4329113"/>
          <p14:tracePt t="65951" x="3794125" y="4329113"/>
          <p14:tracePt t="65985" x="3800475" y="4329113"/>
          <p14:tracePt t="66381" x="3794125" y="4329113"/>
          <p14:tracePt t="66389" x="3786188" y="4329113"/>
          <p14:tracePt t="66403" x="3779838" y="4337050"/>
          <p14:tracePt t="66412" x="3771900" y="4343400"/>
          <p14:tracePt t="66429" x="3736975" y="4357688"/>
          <p14:tracePt t="66446" x="3714750" y="4371975"/>
          <p14:tracePt t="66463" x="3700463" y="4371975"/>
          <p14:tracePt t="66484" x="3679825" y="4386263"/>
          <p14:tracePt t="66497" x="3657600" y="4400550"/>
          <p14:tracePt t="66514" x="3622675" y="4408488"/>
          <p14:tracePt t="66532" x="3579813" y="4429125"/>
          <p14:tracePt t="66549" x="3551238" y="4443413"/>
          <p14:tracePt t="66566" x="3536950" y="4451350"/>
          <p14:tracePt t="66583" x="3522663" y="4457700"/>
          <p14:tracePt t="66600" x="3508375" y="4457700"/>
          <p14:tracePt t="66617" x="3500438" y="4465638"/>
          <p14:tracePt t="66636" x="3494088" y="4465638"/>
          <p14:tracePt t="66653" x="3486150" y="4465638"/>
          <p14:tracePt t="66670" x="3479800" y="4471988"/>
          <p14:tracePt t="66687" x="3471863" y="4471988"/>
          <p14:tracePt t="66703" x="3465513" y="4479925"/>
          <p14:tracePt t="66721" x="3451225" y="4479925"/>
          <p14:tracePt t="66725" x="3443288" y="4494213"/>
          <p14:tracePt t="66736" x="3436938" y="4494213"/>
          <p14:tracePt t="66755" x="3414713" y="4500563"/>
          <p14:tracePt t="66771" x="3408363" y="4500563"/>
          <p14:tracePt t="66788" x="3400425" y="4500563"/>
          <p14:tracePt t="66822" x="3386138" y="4500563"/>
          <p14:tracePt t="66839" x="3379788" y="4508500"/>
          <p14:tracePt t="66876" x="3371850" y="4508500"/>
          <p14:tracePt t="66892" x="3365500" y="4508500"/>
          <p14:tracePt t="66912" x="3357563" y="4508500"/>
          <p14:tracePt t="66938" x="3351213" y="4508500"/>
          <p14:tracePt t="66945" x="3336925" y="4508500"/>
          <p14:tracePt t="66960" x="3322638" y="4508500"/>
          <p14:tracePt t="66978" x="3308350" y="4508500"/>
          <p14:tracePt t="66994" x="3300413" y="4508500"/>
          <p14:tracePt t="67010" x="3286125" y="4508500"/>
          <p14:tracePt t="67028" x="3271838" y="4508500"/>
          <p14:tracePt t="67032" x="3265488" y="4508500"/>
          <p14:tracePt t="67045" x="3228975" y="4508500"/>
          <p14:tracePt t="67061" x="3179763" y="4508500"/>
          <p14:tracePt t="67078" x="3108325" y="4508500"/>
          <p14:tracePt t="67095" x="3043238" y="4500563"/>
          <p14:tracePt t="67112" x="2971800" y="4500563"/>
          <p14:tracePt t="67130" x="2914650" y="4500563"/>
          <p14:tracePt t="67149" x="2865438" y="4500563"/>
          <p14:tracePt t="67166" x="2814638" y="4500563"/>
          <p14:tracePt t="67183" x="2786063" y="4500563"/>
          <p14:tracePt t="67200" x="2743200" y="4494213"/>
          <p14:tracePt t="67215" x="2700338" y="4486275"/>
          <p14:tracePt t="67217" x="2679700" y="4486275"/>
          <p14:tracePt t="67232" x="2643188" y="4486275"/>
          <p14:tracePt t="67250" x="2614613" y="4486275"/>
          <p14:tracePt t="67266" x="2600325" y="4486275"/>
          <p14:tracePt t="67285" x="2571750" y="4479925"/>
          <p14:tracePt t="67300" x="2543175" y="4471988"/>
          <p14:tracePt t="67318" x="2479675" y="4451350"/>
          <p14:tracePt t="67335" x="2443163" y="4443413"/>
          <p14:tracePt t="67352" x="2414588" y="4429125"/>
          <p14:tracePt t="67369" x="2393950" y="4429125"/>
          <p14:tracePt t="67388" x="2357438" y="4429125"/>
          <p14:tracePt t="67405" x="2328863" y="4429125"/>
          <p14:tracePt t="67422" x="2308225" y="4429125"/>
          <p14:tracePt t="67440" x="2293938" y="4437063"/>
          <p14:tracePt t="67456" x="2265363" y="4437063"/>
          <p14:tracePt t="67472" x="2251075" y="4443413"/>
          <p14:tracePt t="67489" x="2228850" y="4451350"/>
          <p14:tracePt t="67505" x="2214563" y="4457700"/>
          <p14:tracePt t="67523" x="2200275" y="4465638"/>
          <p14:tracePt t="67540" x="2193925" y="4465638"/>
          <p14:tracePt t="67578" x="2185988" y="4465638"/>
          <p14:tracePt t="67648" x="2179638" y="4465638"/>
          <p14:tracePt t="67653" x="2171700" y="4465638"/>
          <p14:tracePt t="67669" x="2165350" y="4465638"/>
          <p14:tracePt t="67680" x="2157413" y="4471988"/>
          <p14:tracePt t="67694" x="2151063" y="4471988"/>
          <p14:tracePt t="67713" x="2143125" y="4471988"/>
          <p14:tracePt t="67815" x="2136775" y="4471988"/>
          <p14:tracePt t="67820" x="2128838" y="4479925"/>
          <p14:tracePt t="67832" x="2114550" y="4479925"/>
          <p14:tracePt t="67860" x="2108200" y="4479925"/>
          <p14:tracePt t="67869" x="2108200" y="4486275"/>
          <p14:tracePt t="67885" x="2093913" y="4486275"/>
          <p14:tracePt t="67900" x="2071688" y="4500563"/>
          <p14:tracePt t="67917" x="2065338" y="4500563"/>
          <p14:tracePt t="67933" x="2057400" y="4500563"/>
          <p14:tracePt t="67960" x="2051050" y="4508500"/>
          <p14:tracePt t="67974" x="2043113" y="4508500"/>
          <p14:tracePt t="67989" x="2036763" y="4508500"/>
          <p14:tracePt t="68015" x="2028825" y="4508500"/>
          <p14:tracePt t="68029" x="2022475" y="4508500"/>
          <p14:tracePt t="68038" x="2022475" y="4514850"/>
          <p14:tracePt t="68053" x="2014538" y="4514850"/>
          <p14:tracePt t="68107" x="2008188" y="4514850"/>
          <p14:tracePt t="68116" x="2008188" y="4522788"/>
          <p14:tracePt t="68139" x="2008188" y="4529138"/>
          <p14:tracePt t="68154" x="2000250" y="4529138"/>
          <p14:tracePt t="68169" x="2000250" y="4537075"/>
          <p14:tracePt t="68218" x="1993900" y="4537075"/>
          <p14:tracePt t="68247" x="1993900" y="4543425"/>
          <p14:tracePt t="68265" x="1993900" y="4551363"/>
          <p14:tracePt t="68271" x="1985963" y="4551363"/>
          <p14:tracePt t="68312" x="1985963" y="4557713"/>
          <p14:tracePt t="68489" x="1985963" y="4565650"/>
          <p14:tracePt t="69007" x="1979613" y="4565650"/>
          <p14:tracePt t="69732" x="1985963" y="4572000"/>
          <p14:tracePt t="69739" x="2000250" y="4572000"/>
          <p14:tracePt t="69748" x="2022475" y="4579938"/>
          <p14:tracePt t="69761" x="2036763" y="4579938"/>
          <p14:tracePt t="69779" x="2071688" y="4586288"/>
          <p14:tracePt t="69795" x="2100263" y="4586288"/>
          <p14:tracePt t="69812" x="2108200" y="4586288"/>
          <p14:tracePt t="69830" x="2114550" y="4586288"/>
          <p14:tracePt t="69858" x="2122488" y="4586288"/>
          <p14:tracePt t="69889" x="2128838" y="4586288"/>
          <p14:tracePt t="69904" x="2136775" y="4586288"/>
          <p14:tracePt t="69912" x="2143125" y="4586288"/>
          <p14:tracePt t="69928" x="2151063" y="4586288"/>
          <p14:tracePt t="69936" x="2157413" y="4586288"/>
          <p14:tracePt t="69952" x="2165350" y="4586288"/>
          <p14:tracePt t="69975" x="2171700" y="4586288"/>
          <p14:tracePt t="70124" x="2179638" y="4586288"/>
          <p14:tracePt t="70132" x="2193925" y="4586288"/>
          <p14:tracePt t="70139" x="2208213" y="4586288"/>
          <p14:tracePt t="70154" x="2214563" y="4586288"/>
          <p14:tracePt t="70172" x="2222500" y="4586288"/>
          <p14:tracePt t="70189" x="2222500" y="4579938"/>
          <p14:tracePt t="70263" x="2228850" y="4579938"/>
          <p14:tracePt t="70271" x="2243138" y="4579938"/>
          <p14:tracePt t="70288" x="2257425" y="4572000"/>
          <p14:tracePt t="70302" x="2257425" y="4565650"/>
          <p14:tracePt t="70313" x="2265363" y="4565650"/>
          <p14:tracePt t="70579" x="2271713" y="4565650"/>
          <p14:tracePt t="70703" x="2271713" y="4572000"/>
          <p14:tracePt t="70835" x="2271713" y="4579938"/>
          <p14:tracePt t="70991" x="2265363" y="4586288"/>
          <p14:tracePt t="71007" x="2265363" y="4594225"/>
          <p14:tracePt t="71031" x="2257425" y="4600575"/>
          <p14:tracePt t="71039" x="2257425" y="4608513"/>
          <p14:tracePt t="71046" x="2257425" y="4614863"/>
          <p14:tracePt t="71062" x="2251075" y="4622800"/>
          <p14:tracePt t="71079" x="2251075" y="4637088"/>
          <p14:tracePt t="71096" x="2243138" y="4637088"/>
          <p14:tracePt t="71111" x="2243138" y="4643438"/>
          <p14:tracePt t="71130" x="2243138" y="4657725"/>
          <p14:tracePt t="71146" x="2243138" y="4665663"/>
          <p14:tracePt t="71395" x="2243138" y="4657725"/>
          <p14:tracePt t="71404" x="2251075" y="4651375"/>
          <p14:tracePt t="71422" x="2257425" y="4643438"/>
          <p14:tracePt t="71452" x="2265363" y="4637088"/>
          <p14:tracePt t="71474" x="2265363" y="4629150"/>
          <p14:tracePt t="71482" x="2271713" y="4629150"/>
          <p14:tracePt t="71491" x="2271713" y="4622800"/>
          <p14:tracePt t="71504" x="2279650" y="4614863"/>
          <p14:tracePt t="71594" x="2286000" y="4614863"/>
          <p14:tracePt t="71617" x="2286000" y="4608513"/>
          <p14:tracePt t="71671" x="2286000" y="4600575"/>
          <p14:tracePt t="71687" x="2293938" y="4600575"/>
          <p14:tracePt t="71873" x="2300288" y="4600575"/>
          <p14:tracePt t="71882" x="2308225" y="4600575"/>
          <p14:tracePt t="71905" x="2308225" y="4594225"/>
          <p14:tracePt t="72006" x="2314575" y="4594225"/>
          <p14:tracePt t="72381" x="2322513" y="4594225"/>
          <p14:tracePt t="72423" x="2328863" y="4594225"/>
          <p14:tracePt t="72466" x="2336800" y="4594225"/>
          <p14:tracePt t="73239" x="2343150" y="4594225"/>
          <p14:tracePt t="73303" x="2351088" y="4594225"/>
          <p14:tracePt t="73476" x="2357438" y="4594225"/>
          <p14:tracePt t="73553" x="2365375" y="4594225"/>
          <p14:tracePt t="73568" x="2371725" y="4594225"/>
          <p14:tracePt t="73657" x="2379663" y="4594225"/>
          <p14:tracePt t="73773" x="2386013" y="4594225"/>
          <p14:tracePt t="73787" x="2393950" y="4594225"/>
          <p14:tracePt t="73794" x="2400300" y="4594225"/>
          <p14:tracePt t="73801" x="2414588" y="4600575"/>
          <p14:tracePt t="73818" x="2428875" y="4600575"/>
          <p14:tracePt t="73834" x="2436813" y="4600575"/>
          <p14:tracePt t="73845" x="2443163" y="4600575"/>
          <p14:tracePt t="73864" x="2465388" y="4600575"/>
          <p14:tracePt t="73881" x="2471738" y="4600575"/>
          <p14:tracePt t="73914" x="2479675" y="4600575"/>
          <p14:tracePt t="73935" x="2486025" y="4600575"/>
          <p14:tracePt t="73967" x="2493963" y="4600575"/>
          <p14:tracePt t="73973" x="2500313" y="4600575"/>
          <p14:tracePt t="74007" x="2508250" y="4600575"/>
          <p14:tracePt t="74014" x="2514600" y="4600575"/>
          <p14:tracePt t="74030" x="2522538" y="4600575"/>
          <p14:tracePt t="74036" x="2528888" y="4600575"/>
          <p14:tracePt t="74054" x="2536825" y="4600575"/>
          <p14:tracePt t="74068" x="2543175" y="4600575"/>
          <p14:tracePt t="74158" x="2551113" y="4600575"/>
          <p14:tracePt t="74172" x="2557463" y="4600575"/>
          <p14:tracePt t="74318" x="2565400" y="4600575"/>
          <p14:tracePt t="74334" x="2571750" y="4600575"/>
          <p14:tracePt t="74359" x="2579688" y="4600575"/>
          <p14:tracePt t="74701" x="2586038" y="4600575"/>
          <p14:tracePt t="74721" x="2586038" y="4594225"/>
          <p14:tracePt t="74742" x="2593975" y="4594225"/>
          <p14:tracePt t="75113" x="2600325" y="4594225"/>
          <p14:tracePt t="75140" x="2608263" y="4594225"/>
          <p14:tracePt t="75146" x="2614613" y="4594225"/>
          <p14:tracePt t="75177" x="2622550" y="4594225"/>
          <p14:tracePt t="75208" x="2628900" y="4594225"/>
          <p14:tracePt t="75224" x="2643188" y="4594225"/>
          <p14:tracePt t="75234" x="2651125" y="4594225"/>
          <p14:tracePt t="75239" x="2657475" y="4594225"/>
          <p14:tracePt t="75249" x="2665413" y="4594225"/>
          <p14:tracePt t="75264" x="2686050" y="4594225"/>
          <p14:tracePt t="75281" x="2708275" y="4594225"/>
          <p14:tracePt t="75298" x="2722563" y="4594225"/>
          <p14:tracePt t="75315" x="2743200" y="4594225"/>
          <p14:tracePt t="75349" x="2751138" y="4594225"/>
          <p14:tracePt t="75463" x="2765425" y="4594225"/>
          <p14:tracePt t="75483" x="2771775" y="4594225"/>
          <p14:tracePt t="75498" x="2786063" y="4594225"/>
          <p14:tracePt t="75524" x="2794000" y="4594225"/>
          <p14:tracePt t="75557" x="2800350" y="4594225"/>
          <p14:tracePt t="75570" x="2808288" y="4594225"/>
          <p14:tracePt t="75593" x="2814638" y="4594225"/>
          <p14:tracePt t="75616" x="2822575" y="4594225"/>
          <p14:tracePt t="75648" x="2836863" y="4594225"/>
          <p14:tracePt t="75653" x="2836863" y="4579938"/>
          <p14:tracePt t="75661" x="2843213" y="4565650"/>
          <p14:tracePt t="75674" x="2851150" y="4557713"/>
          <p14:tracePt t="75691" x="2865438" y="4543425"/>
          <p14:tracePt t="76825" x="2865438" y="4551363"/>
          <p14:tracePt t="76846" x="2871788" y="4551363"/>
          <p14:tracePt t="76864" x="2871788" y="4557713"/>
          <p14:tracePt t="76873" x="2871788" y="4565650"/>
          <p14:tracePt t="76921" x="2871788" y="4572000"/>
          <p14:tracePt t="76944" x="2871788" y="4579938"/>
          <p14:tracePt t="76985" x="2879725" y="4579938"/>
          <p14:tracePt t="76999" x="2879725" y="4586288"/>
          <p14:tracePt t="77020" x="2886075" y="4586288"/>
          <p14:tracePt t="77036" x="2886075" y="4594225"/>
          <p14:tracePt t="77076" x="2886075" y="4600575"/>
          <p14:tracePt t="77094" x="2894013" y="4600575"/>
          <p14:tracePt t="79295" x="2900363" y="4600575"/>
          <p14:tracePt t="79404" x="2908300" y="4600575"/>
          <p14:tracePt t="79426" x="2914650" y="4600575"/>
          <p14:tracePt t="79451" x="2922588" y="4600575"/>
          <p14:tracePt t="79485" x="2928938" y="4608513"/>
          <p14:tracePt t="79513" x="2936875" y="4608513"/>
          <p14:tracePt t="79537" x="2943225" y="4608513"/>
          <p14:tracePt t="79561" x="2951163" y="4608513"/>
          <p14:tracePt t="79597" x="2957513" y="4608513"/>
          <p14:tracePt t="79614" x="2971800" y="4608513"/>
          <p14:tracePt t="79640" x="2979738" y="4608513"/>
          <p14:tracePt t="79669" x="2986088" y="4608513"/>
          <p14:tracePt t="79731" x="2994025" y="4608513"/>
          <p14:tracePt t="79740" x="3000375" y="4608513"/>
          <p14:tracePt t="79754" x="3014663" y="4608513"/>
          <p14:tracePt t="79818" x="3022600" y="4608513"/>
          <p14:tracePt t="87850" x="3022600" y="4594225"/>
          <p14:tracePt t="87857" x="3022600" y="4572000"/>
          <p14:tracePt t="87872" x="3022600" y="4565650"/>
          <p14:tracePt t="87878" x="3022600" y="4557713"/>
          <p14:tracePt t="87892" x="3014663" y="4522788"/>
          <p14:tracePt t="87911" x="3008313" y="4465638"/>
          <p14:tracePt t="87928" x="3000375" y="4386263"/>
          <p14:tracePt t="87945" x="2986088" y="4322763"/>
          <p14:tracePt t="87963" x="2979738" y="4286250"/>
          <p14:tracePt t="87979" x="2971800" y="4237038"/>
          <p14:tracePt t="87995" x="2965450" y="4143375"/>
          <p14:tracePt t="88012" x="2951163" y="4014788"/>
          <p14:tracePt t="88030" x="2914650" y="3865563"/>
          <p14:tracePt t="88046" x="2879725" y="3779838"/>
          <p14:tracePt t="88064" x="2857500" y="3679825"/>
          <p14:tracePt t="88080" x="2828925" y="3457575"/>
          <p14:tracePt t="88097" x="2814638" y="3286125"/>
          <p14:tracePt t="88116" x="2800350" y="3128963"/>
          <p14:tracePt t="88133" x="2765425" y="3022600"/>
          <p14:tracePt t="88149" x="2743200" y="2986088"/>
          <p14:tracePt t="88152" x="2728913" y="2957513"/>
          <p14:tracePt t="88167" x="2722563" y="2914650"/>
          <p14:tracePt t="88182" x="2714625" y="2894013"/>
          <p14:tracePt t="88201" x="2708275" y="2851150"/>
          <p14:tracePt t="88219" x="2700338" y="2822575"/>
          <p14:tracePt t="88225" x="2700338" y="2794000"/>
          <p14:tracePt t="88236" x="2693988" y="2757488"/>
          <p14:tracePt t="88252" x="2693988" y="2751138"/>
          <p14:tracePt t="88269" x="2686050" y="2700338"/>
          <p14:tracePt t="88285" x="2686050" y="2643188"/>
          <p14:tracePt t="88302" x="2671763" y="2543175"/>
          <p14:tracePt t="88319" x="2643188" y="2465388"/>
          <p14:tracePt t="88336" x="2628900" y="2414588"/>
          <p14:tracePt t="88353" x="2600325" y="2393950"/>
          <p14:tracePt t="88373" x="2593975" y="2357438"/>
          <p14:tracePt t="88390" x="2586038" y="2343150"/>
          <p14:tracePt t="88406" x="2586038" y="2336800"/>
          <p14:tracePt t="88423" x="2586038" y="2322513"/>
          <p14:tracePt t="88439" x="2579688" y="2308225"/>
          <p14:tracePt t="88456" x="2565400" y="2243138"/>
          <p14:tracePt t="88473" x="2557463" y="2222500"/>
          <p14:tracePt t="88490" x="2551113" y="2208213"/>
          <p14:tracePt t="88508" x="2551113" y="2193925"/>
          <p14:tracePt t="88527" x="2543175" y="2179638"/>
          <p14:tracePt t="88543" x="2543175" y="2171700"/>
          <p14:tracePt t="88559" x="2543175" y="2157413"/>
          <p14:tracePt t="88576" x="2536825" y="2143125"/>
          <p14:tracePt t="88593" x="2528888" y="2128838"/>
          <p14:tracePt t="88610" x="2528888" y="2122488"/>
          <p14:tracePt t="88628" x="2522538" y="2122488"/>
          <p14:tracePt t="88691" x="2522538" y="2193925"/>
          <p14:tracePt t="88698" x="2536825" y="2428875"/>
          <p14:tracePt t="88705" x="2536825" y="2736850"/>
          <p14:tracePt t="88716" x="2579688" y="2908300"/>
          <p14:tracePt t="88729" x="2657475" y="3251200"/>
          <p14:tracePt t="88748" x="2728913" y="3494088"/>
          <p14:tracePt t="88764" x="2765425" y="3657600"/>
          <p14:tracePt t="88783" x="2822575" y="3794125"/>
          <p14:tracePt t="88799" x="2894013" y="3922713"/>
          <p14:tracePt t="88816" x="2900363" y="3979863"/>
          <p14:tracePt t="88833" x="2908300" y="4043363"/>
          <p14:tracePt t="88850" x="2922588" y="4108450"/>
          <p14:tracePt t="88867" x="2936875" y="4165600"/>
          <p14:tracePt t="88883" x="2971800" y="4251325"/>
          <p14:tracePt t="88886" x="2986088" y="4294188"/>
          <p14:tracePt t="88900" x="3008313" y="4337050"/>
          <p14:tracePt t="88919" x="3036888" y="4365625"/>
          <p14:tracePt t="88936" x="3051175" y="4379913"/>
          <p14:tracePt t="88953" x="3057525" y="4408488"/>
          <p14:tracePt t="88971" x="3065463" y="4457700"/>
          <p14:tracePt t="88986" x="3065463" y="4494213"/>
          <p14:tracePt t="89002" x="3071813" y="4508500"/>
          <p14:tracePt t="89277" x="3071813" y="4514850"/>
          <p14:tracePt t="91879" x="3071813" y="4486275"/>
          <p14:tracePt t="91888" x="3079750" y="4457700"/>
          <p14:tracePt t="91896" x="3079750" y="4429125"/>
          <p14:tracePt t="91908" x="3079750" y="4343400"/>
          <p14:tracePt t="91925" x="3079750" y="4222750"/>
          <p14:tracePt t="91942" x="3057525" y="4086225"/>
          <p14:tracePt t="91959" x="3028950" y="3922713"/>
          <p14:tracePt t="91976" x="2986088" y="3808413"/>
          <p14:tracePt t="91993" x="2914650" y="3679825"/>
          <p14:tracePt t="91995" x="2886075" y="3629025"/>
          <p14:tracePt t="92013" x="2857500" y="3529013"/>
          <p14:tracePt t="92028" x="2800350" y="3386138"/>
          <p14:tracePt t="92044" x="2708275" y="3228975"/>
          <p14:tracePt t="92062" x="2651125" y="3057525"/>
          <p14:tracePt t="92079" x="2608263" y="2886075"/>
          <p14:tracePt t="92096" x="2471738" y="2500313"/>
          <p14:tracePt t="92115" x="2400300" y="2351088"/>
          <p14:tracePt t="92130" x="2343150" y="2265363"/>
          <p14:tracePt t="92148" x="2308225" y="2200275"/>
          <p14:tracePt t="92164" x="2279650" y="2143125"/>
          <p14:tracePt t="92183" x="2236788" y="2022475"/>
          <p14:tracePt t="92198" x="2208213" y="1936750"/>
          <p14:tracePt t="92215" x="2200275" y="1900238"/>
          <p14:tracePt t="92232" x="2200275" y="1893888"/>
          <p14:tracePt t="92253" x="2193925" y="1885950"/>
          <p14:tracePt t="92267" x="2193925" y="1879600"/>
          <p14:tracePt t="92284" x="2200275" y="1822450"/>
          <p14:tracePt t="92302" x="2208213" y="1743075"/>
          <p14:tracePt t="92318" x="2208213" y="1679575"/>
          <p14:tracePt t="92336" x="2208213" y="1665288"/>
          <p14:tracePt t="92353" x="2208213" y="1651000"/>
          <p14:tracePt t="92386" x="2208213" y="1643063"/>
          <p14:tracePt t="92404" x="2208213" y="1636713"/>
          <p14:tracePt t="92638" x="2214563" y="1636713"/>
          <p14:tracePt t="92645" x="2236788" y="1636713"/>
          <p14:tracePt t="92652" x="2243138" y="1636713"/>
          <p14:tracePt t="92669" x="2257425" y="1636713"/>
          <p14:tracePt t="92677" x="2265363" y="1643063"/>
          <p14:tracePt t="92696" x="2314575" y="1665288"/>
          <p14:tracePt t="92713" x="2357438" y="1671638"/>
          <p14:tracePt t="92730" x="2414588" y="1685925"/>
          <p14:tracePt t="92747" x="2486025" y="1700213"/>
          <p14:tracePt t="92762" x="2500313" y="1700213"/>
          <p14:tracePt t="92781" x="2514600" y="1700213"/>
          <p14:tracePt t="93738" x="2528888" y="1700213"/>
          <p14:tracePt t="93746" x="2551113" y="1700213"/>
          <p14:tracePt t="93757" x="2586038" y="1693863"/>
          <p14:tracePt t="93771" x="2671763" y="1665288"/>
          <p14:tracePt t="93788" x="2871788" y="1657350"/>
          <p14:tracePt t="93805" x="3128963" y="1622425"/>
          <p14:tracePt t="93822" x="3543300" y="1608138"/>
          <p14:tracePt t="93839" x="3814763" y="1579563"/>
          <p14:tracePt t="93856" x="4029075" y="1565275"/>
          <p14:tracePt t="93873" x="4314825" y="1543050"/>
          <p14:tracePt t="93890" x="4629150" y="1543050"/>
          <p14:tracePt t="93909" x="4837113" y="1536700"/>
          <p14:tracePt t="93924" x="4972050" y="1522413"/>
          <p14:tracePt t="93943" x="5037138" y="1508125"/>
          <p14:tracePt t="93960" x="5065713" y="1508125"/>
          <p14:tracePt t="93976" x="5072063" y="1508125"/>
          <p14:tracePt t="94268" x="5072063" y="1500188"/>
          <p14:tracePt t="94276" x="5080000" y="1500188"/>
          <p14:tracePt t="94303" x="5086350" y="1493838"/>
          <p14:tracePt t="94311" x="5086350" y="1485900"/>
          <p14:tracePt t="94325" x="5094288" y="1485900"/>
          <p14:tracePt t="94336" x="5100638" y="1479550"/>
          <p14:tracePt t="94355" x="5108575" y="1471613"/>
          <p14:tracePt t="94369" x="5114925" y="1471613"/>
          <p14:tracePt t="94386" x="5122863" y="1465263"/>
          <p14:tracePt t="94403" x="5129213" y="1457325"/>
          <p14:tracePt t="94426" x="5137150" y="1457325"/>
          <p14:tracePt t="94438" x="5137150" y="1450975"/>
          <p14:tracePt t="94581" x="5143500" y="1443038"/>
          <p14:tracePt t="94605" x="5151438" y="1443038"/>
          <p14:tracePt t="101966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힙</a:t>
            </a:r>
            <a:r>
              <a:rPr lang="ko-KR" altLang="en-US" sz="3200" dirty="0" smtClean="0"/>
              <a:t> 정렬 알고리즘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30" y="1313765"/>
            <a:ext cx="8286545" cy="37558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538790"/>
            <a:ext cx="3190875" cy="361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210" y="3474005"/>
            <a:ext cx="24765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3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78"/>
    </mc:Choice>
    <mc:Fallback xmlns="">
      <p:transition spd="slow" advTm="17437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912" x="6172200" y="4743450"/>
          <p14:tracePt t="2985" x="6157913" y="4737100"/>
          <p14:tracePt t="2993" x="6122988" y="4694238"/>
          <p14:tracePt t="3000" x="6094413" y="4672013"/>
          <p14:tracePt t="3018" x="6008688" y="4622800"/>
          <p14:tracePt t="3035" x="5900738" y="4522788"/>
          <p14:tracePt t="3052" x="5737225" y="4386263"/>
          <p14:tracePt t="3069" x="5586413" y="4229100"/>
          <p14:tracePt t="3086" x="5329238" y="4014788"/>
          <p14:tracePt t="3103" x="5051425" y="3786188"/>
          <p14:tracePt t="3120" x="4779963" y="3522663"/>
          <p14:tracePt t="3123" x="4694238" y="3465513"/>
          <p14:tracePt t="3138" x="4594225" y="3400425"/>
          <p14:tracePt t="3155" x="4171950" y="3151188"/>
          <p14:tracePt t="3171" x="3886200" y="2979738"/>
          <p14:tracePt t="3188" x="3600450" y="2736850"/>
          <p14:tracePt t="3205" x="3371850" y="2514600"/>
          <p14:tracePt t="3222" x="3128963" y="2279650"/>
          <p14:tracePt t="3239" x="2794000" y="2071688"/>
          <p14:tracePt t="3257" x="2643188" y="1971675"/>
          <p14:tracePt t="3273" x="2493963" y="1885950"/>
          <p14:tracePt t="3292" x="2343150" y="1736725"/>
          <p14:tracePt t="3309" x="2214563" y="1643063"/>
          <p14:tracePt t="3324" x="2079625" y="1543050"/>
          <p14:tracePt t="3341" x="1965325" y="1457325"/>
          <p14:tracePt t="3358" x="1843088" y="1379538"/>
          <p14:tracePt t="3380" x="1736725" y="1314450"/>
          <p14:tracePt t="3394" x="1708150" y="1300163"/>
          <p14:tracePt t="3411" x="1651000" y="1271588"/>
          <p14:tracePt t="3431" x="1636713" y="1265238"/>
          <p14:tracePt t="3444" x="1628775" y="1265238"/>
          <p14:tracePt t="3623" x="1636713" y="1271588"/>
          <p14:tracePt t="3632" x="1657350" y="1279525"/>
          <p14:tracePt t="3639" x="1657350" y="1285875"/>
          <p14:tracePt t="3651" x="1679575" y="1300163"/>
          <p14:tracePt t="3665" x="1728788" y="1328738"/>
          <p14:tracePt t="3682" x="1779588" y="1357313"/>
          <p14:tracePt t="3702" x="1851025" y="1393825"/>
          <p14:tracePt t="3716" x="1893888" y="1400175"/>
          <p14:tracePt t="3734" x="1928813" y="1414463"/>
          <p14:tracePt t="3751" x="1951038" y="1428750"/>
          <p14:tracePt t="3768" x="1957388" y="1428750"/>
          <p14:tracePt t="3801" x="1957388" y="1436688"/>
          <p14:tracePt t="4023" x="1957388" y="1443038"/>
          <p14:tracePt t="4028" x="1957388" y="1450975"/>
          <p14:tracePt t="4040" x="1957388" y="1457325"/>
          <p14:tracePt t="4059" x="1957388" y="1465263"/>
          <p14:tracePt t="4086" x="1957388" y="1471613"/>
          <p14:tracePt t="4093" x="1965325" y="1471613"/>
          <p14:tracePt t="4241" x="1965325" y="1479550"/>
          <p14:tracePt t="4249" x="1979613" y="1479550"/>
          <p14:tracePt t="4262" x="2014538" y="1485900"/>
          <p14:tracePt t="4279" x="2043113" y="1485900"/>
          <p14:tracePt t="4296" x="2065338" y="1485900"/>
          <p14:tracePt t="4489" x="2071688" y="1485900"/>
          <p14:tracePt t="4514" x="2071688" y="1493838"/>
          <p14:tracePt t="4538" x="2071688" y="1500188"/>
          <p14:tracePt t="4554" x="2065338" y="1500188"/>
          <p14:tracePt t="4568" x="2057400" y="1500188"/>
          <p14:tracePt t="4576" x="2057400" y="1508125"/>
          <p14:tracePt t="4586" x="2051050" y="1508125"/>
          <p14:tracePt t="4604" x="2043113" y="1508125"/>
          <p14:tracePt t="4621" x="2036763" y="1508125"/>
          <p14:tracePt t="4733" x="2028825" y="1508125"/>
          <p14:tracePt t="4758" x="2028825" y="1514475"/>
          <p14:tracePt t="5016" x="2022475" y="1514475"/>
          <p14:tracePt t="5162" x="2022475" y="1522413"/>
          <p14:tracePt t="5194" x="2014538" y="1528763"/>
          <p14:tracePt t="5531" x="2014538" y="1536700"/>
          <p14:tracePt t="5540" x="2008188" y="1536700"/>
          <p14:tracePt t="5561" x="2008188" y="1543050"/>
          <p14:tracePt t="5576" x="2008188" y="1557338"/>
          <p14:tracePt t="5583" x="2008188" y="1579563"/>
          <p14:tracePt t="5592" x="2008188" y="1585913"/>
          <p14:tracePt t="5609" x="2008188" y="1600200"/>
          <p14:tracePt t="5631" x="2008188" y="1614488"/>
          <p14:tracePt t="5644" x="2008188" y="1622425"/>
          <p14:tracePt t="5659" x="2008188" y="1636713"/>
          <p14:tracePt t="5676" x="2008188" y="1643063"/>
          <p14:tracePt t="5756" x="2008188" y="1651000"/>
          <p14:tracePt t="5773" x="2008188" y="1657350"/>
          <p14:tracePt t="5781" x="2008188" y="1665288"/>
          <p14:tracePt t="5787" x="2008188" y="1679575"/>
          <p14:tracePt t="5795" x="2008188" y="1685925"/>
          <p14:tracePt t="5813" x="2008188" y="1700213"/>
          <p14:tracePt t="5831" x="2000250" y="1714500"/>
          <p14:tracePt t="5875" x="2000250" y="1722438"/>
          <p14:tracePt t="5898" x="2000250" y="1728788"/>
          <p14:tracePt t="5905" x="2000250" y="1743075"/>
          <p14:tracePt t="5914" x="1993900" y="1751013"/>
          <p14:tracePt t="5935" x="1979613" y="1779588"/>
          <p14:tracePt t="5949" x="1971675" y="1785938"/>
          <p14:tracePt t="5953" x="1971675" y="1793875"/>
          <p14:tracePt t="5965" x="1971675" y="1808163"/>
          <p14:tracePt t="5984" x="1971675" y="1814513"/>
          <p14:tracePt t="6031" x="1965325" y="1822450"/>
          <p14:tracePt t="6052" x="1965325" y="1828800"/>
          <p14:tracePt t="6060" x="1957388" y="1836738"/>
          <p14:tracePt t="6073" x="1951038" y="1851025"/>
          <p14:tracePt t="6086" x="1943100" y="1857375"/>
          <p14:tracePt t="6102" x="1936750" y="1885950"/>
          <p14:tracePt t="6119" x="1922463" y="1908175"/>
          <p14:tracePt t="6136" x="1914525" y="1928813"/>
          <p14:tracePt t="6138" x="1914525" y="1936750"/>
          <p14:tracePt t="6186" x="1914525" y="1943100"/>
          <p14:tracePt t="6215" x="1908175" y="1951038"/>
          <p14:tracePt t="6231" x="1908175" y="1965325"/>
          <p14:tracePt t="6239" x="1900238" y="1971675"/>
          <p14:tracePt t="6246" x="1900238" y="1985963"/>
          <p14:tracePt t="6257" x="1900238" y="1993900"/>
          <p14:tracePt t="6272" x="1900238" y="2008188"/>
          <p14:tracePt t="6289" x="1885950" y="2022475"/>
          <p14:tracePt t="6324" x="1885950" y="2036763"/>
          <p14:tracePt t="6343" x="1885950" y="2051050"/>
          <p14:tracePt t="6376" x="1879600" y="2071688"/>
          <p14:tracePt t="6393" x="1871663" y="2085975"/>
          <p14:tracePt t="6411" x="1871663" y="2108200"/>
          <p14:tracePt t="6427" x="1871663" y="2122488"/>
          <p14:tracePt t="6444" x="1865313" y="2128838"/>
          <p14:tracePt t="6461" x="1865313" y="2143125"/>
          <p14:tracePt t="6477" x="1865313" y="2151063"/>
          <p14:tracePt t="6494" x="1857375" y="2157413"/>
          <p14:tracePt t="6511" x="1857375" y="2165350"/>
          <p14:tracePt t="6528" x="1857375" y="2193925"/>
          <p14:tracePt t="6545" x="1851025" y="2214563"/>
          <p14:tracePt t="6562" x="1851025" y="2236788"/>
          <p14:tracePt t="6579" x="1851025" y="2257425"/>
          <p14:tracePt t="6597" x="1851025" y="2271713"/>
          <p14:tracePt t="6614" x="1851025" y="2279650"/>
          <p14:tracePt t="6638" x="1851025" y="2286000"/>
          <p14:tracePt t="6647" x="1851025" y="2293938"/>
          <p14:tracePt t="6664" x="1851025" y="2300288"/>
          <p14:tracePt t="6681" x="1851025" y="2336800"/>
          <p14:tracePt t="6698" x="1851025" y="2351088"/>
          <p14:tracePt t="6715" x="1843088" y="2379663"/>
          <p14:tracePt t="6732" x="1836738" y="2408238"/>
          <p14:tracePt t="6752" x="1828800" y="2428875"/>
          <p14:tracePt t="6768" x="1828800" y="2436813"/>
          <p14:tracePt t="6770" x="1822450" y="2436813"/>
          <p14:tracePt t="6801" x="1822450" y="2443163"/>
          <p14:tracePt t="6818" x="1814513" y="2451100"/>
          <p14:tracePt t="6835" x="1814513" y="2457450"/>
          <p14:tracePt t="6852" x="1808163" y="2465388"/>
          <p14:tracePt t="6886" x="1800225" y="2465388"/>
          <p14:tracePt t="6904" x="1800225" y="2471738"/>
          <p14:tracePt t="6920" x="1800225" y="2486025"/>
          <p14:tracePt t="6937" x="1793875" y="2486025"/>
          <p14:tracePt t="6958" x="1785938" y="2486025"/>
          <p14:tracePt t="6977" x="1779588" y="2493963"/>
          <p14:tracePt t="6997" x="1757363" y="2493963"/>
          <p14:tracePt t="7004" x="1751013" y="2493963"/>
          <p14:tracePt t="7024" x="1728788" y="2493963"/>
          <p14:tracePt t="7040" x="1722438" y="2500313"/>
          <p14:tracePt t="7059" x="1700213" y="2500313"/>
          <p14:tracePt t="7075" x="1679575" y="2500313"/>
          <p14:tracePt t="7092" x="1671638" y="2500313"/>
          <p14:tracePt t="7109" x="1665288" y="2500313"/>
          <p14:tracePt t="7126" x="1636713" y="2500313"/>
          <p14:tracePt t="7142" x="1622425" y="2500313"/>
          <p14:tracePt t="7161" x="1600200" y="2500313"/>
          <p14:tracePt t="7176" x="1593850" y="2500313"/>
          <p14:tracePt t="7192" x="1579563" y="2500313"/>
          <p14:tracePt t="7227" x="1571625" y="2500313"/>
          <p14:tracePt t="7244" x="1565275" y="2500313"/>
          <p14:tracePt t="7261" x="1557338" y="2500313"/>
          <p14:tracePt t="7278" x="1550988" y="2500313"/>
          <p14:tracePt t="7295" x="1536700" y="2500313"/>
          <p14:tracePt t="7330" x="1528763" y="2500313"/>
          <p14:tracePt t="7353" x="1522413" y="2500313"/>
          <p14:tracePt t="7789" x="1528763" y="2500313"/>
          <p14:tracePt t="7818" x="1536700" y="2500313"/>
          <p14:tracePt t="7826" x="1536700" y="2493963"/>
          <p14:tracePt t="7843" x="1543050" y="2493963"/>
          <p14:tracePt t="7999" x="1550988" y="2493963"/>
          <p14:tracePt t="8030" x="1557338" y="2493963"/>
          <p14:tracePt t="8139" x="1565275" y="2493963"/>
          <p14:tracePt t="8154" x="1571625" y="2500313"/>
          <p14:tracePt t="8163" x="1585913" y="2500313"/>
          <p14:tracePt t="8170" x="1593850" y="2500313"/>
          <p14:tracePt t="8180" x="1600200" y="2508250"/>
          <p14:tracePt t="8199" x="1614488" y="2508250"/>
          <p14:tracePt t="8336" x="1622425" y="2508250"/>
          <p14:tracePt t="8343" x="1622425" y="2522538"/>
          <p14:tracePt t="8353" x="1628775" y="2522538"/>
          <p14:tracePt t="8373" x="1657350" y="2522538"/>
          <p14:tracePt t="8385" x="1665288" y="2522538"/>
          <p14:tracePt t="8402" x="1671638" y="2522538"/>
          <p14:tracePt t="8467" x="1679575" y="2522538"/>
          <p14:tracePt t="8474" x="1685925" y="2522538"/>
          <p14:tracePt t="8488" x="1700213" y="2522538"/>
          <p14:tracePt t="8506" x="1736725" y="2536825"/>
          <p14:tracePt t="8525" x="1779588" y="2543175"/>
          <p14:tracePt t="8539" x="1808163" y="2543175"/>
          <p14:tracePt t="8556" x="1857375" y="2551113"/>
          <p14:tracePt t="8573" x="1885950" y="2565400"/>
          <p14:tracePt t="8591" x="1936750" y="2579688"/>
          <p14:tracePt t="8607" x="1957388" y="2586038"/>
          <p14:tracePt t="8624" x="1993900" y="2586038"/>
          <p14:tracePt t="8641" x="2022475" y="2586038"/>
          <p14:tracePt t="8659" x="2065338" y="2593975"/>
          <p14:tracePt t="8675" x="2093913" y="2600325"/>
          <p14:tracePt t="8694" x="2171700" y="2614613"/>
          <p14:tracePt t="8711" x="2222500" y="2628900"/>
          <p14:tracePt t="8728" x="2251075" y="2636838"/>
          <p14:tracePt t="8745" x="2279650" y="2643188"/>
          <p14:tracePt t="8760" x="2293938" y="2651125"/>
          <p14:tracePt t="8781" x="2300288" y="2651125"/>
          <p14:tracePt t="8795" x="2308225" y="2651125"/>
          <p14:tracePt t="8811" x="2314575" y="2651125"/>
          <p14:tracePt t="8830" x="2328863" y="2651125"/>
          <p14:tracePt t="8847" x="2365375" y="2651125"/>
          <p14:tracePt t="8862" x="2422525" y="2665413"/>
          <p14:tracePt t="8881" x="2436813" y="2665413"/>
          <p14:tracePt t="8897" x="2451100" y="2665413"/>
          <p14:tracePt t="8914" x="2457450" y="2679700"/>
          <p14:tracePt t="8931" x="2479675" y="2679700"/>
          <p14:tracePt t="8950" x="2500313" y="2679700"/>
          <p14:tracePt t="8956" x="2514600" y="2679700"/>
          <p14:tracePt t="8965" x="2528888" y="2679700"/>
          <p14:tracePt t="8982" x="2565400" y="2686050"/>
          <p14:tracePt t="8998" x="2586038" y="2686050"/>
          <p14:tracePt t="9016" x="2628900" y="2686050"/>
          <p14:tracePt t="9033" x="2679700" y="2693988"/>
          <p14:tracePt t="9050" x="2714625" y="2708275"/>
          <p14:tracePt t="9070" x="2743200" y="2722563"/>
          <p14:tracePt t="9084" x="2800350" y="2728913"/>
          <p14:tracePt t="9101" x="2828925" y="2736850"/>
          <p14:tracePt t="9118" x="2857500" y="2743200"/>
          <p14:tracePt t="9135" x="2886075" y="2765425"/>
          <p14:tracePt t="9152" x="2928938" y="2779713"/>
          <p14:tracePt t="9169" x="2943225" y="2794000"/>
          <p14:tracePt t="9186" x="2957513" y="2808288"/>
          <p14:tracePt t="9204" x="2971800" y="2836863"/>
          <p14:tracePt t="9221" x="3000375" y="2900363"/>
          <p14:tracePt t="9239" x="3014663" y="2965450"/>
          <p14:tracePt t="9256" x="3028950" y="3036888"/>
          <p14:tracePt t="9272" x="3028950" y="3114675"/>
          <p14:tracePt t="9288" x="3028950" y="3200400"/>
          <p14:tracePt t="9306" x="3028950" y="3257550"/>
          <p14:tracePt t="9322" x="3022600" y="3286125"/>
          <p14:tracePt t="9340" x="3022600" y="3314700"/>
          <p14:tracePt t="9357" x="3014663" y="3328988"/>
          <p14:tracePt t="9374" x="3000375" y="3357563"/>
          <p14:tracePt t="9391" x="2994025" y="3371850"/>
          <p14:tracePt t="9409" x="2986088" y="3379788"/>
          <p14:tracePt t="9424" x="2971800" y="3379788"/>
          <p14:tracePt t="9442" x="2965450" y="3394075"/>
          <p14:tracePt t="9459" x="2951163" y="3414713"/>
          <p14:tracePt t="9478" x="2922588" y="3436938"/>
          <p14:tracePt t="9495" x="2894013" y="3443288"/>
          <p14:tracePt t="9511" x="2851150" y="3465513"/>
          <p14:tracePt t="9514" x="2843213" y="3465513"/>
          <p14:tracePt t="9530" x="2822575" y="3465513"/>
          <p14:tracePt t="9545" x="2800350" y="3465513"/>
          <p14:tracePt t="9562" x="2786063" y="3471863"/>
          <p14:tracePt t="9578" x="2779713" y="3471863"/>
          <p14:tracePt t="9595" x="2765425" y="3471863"/>
          <p14:tracePt t="9612" x="2743200" y="3471863"/>
          <p14:tracePt t="9630" x="2728913" y="3471863"/>
          <p14:tracePt t="9647" x="2708275" y="3471863"/>
          <p14:tracePt t="9681" x="2700338" y="3471863"/>
          <p14:tracePt t="9802" x="2693988" y="3471863"/>
          <p14:tracePt t="10794" x="2686050" y="3471863"/>
          <p14:tracePt t="10801" x="2671763" y="3471863"/>
          <p14:tracePt t="10809" x="2651125" y="3471863"/>
          <p14:tracePt t="10822" x="2636838" y="3471863"/>
          <p14:tracePt t="10841" x="2536825" y="3465513"/>
          <p14:tracePt t="10856" x="2422525" y="3451225"/>
          <p14:tracePt t="10873" x="2314575" y="3436938"/>
          <p14:tracePt t="10892" x="2171700" y="3422650"/>
          <p14:tracePt t="10909" x="2071688" y="3400425"/>
          <p14:tracePt t="10911" x="2014538" y="3365500"/>
          <p14:tracePt t="10926" x="1936750" y="3351213"/>
          <p14:tracePt t="10943" x="1879600" y="3336925"/>
          <p14:tracePt t="10948" x="1851025" y="3328988"/>
          <p14:tracePt t="10959" x="1814513" y="3314700"/>
          <p14:tracePt t="10976" x="1751013" y="3300413"/>
          <p14:tracePt t="10992" x="1693863" y="3257550"/>
          <p14:tracePt t="11009" x="1671638" y="3222625"/>
          <p14:tracePt t="11026" x="1651000" y="3186113"/>
          <p14:tracePt t="11044" x="1600200" y="3122613"/>
          <p14:tracePt t="11061" x="1550988" y="3057525"/>
          <p14:tracePt t="11077" x="1508125" y="2979738"/>
          <p14:tracePt t="11096" x="1479550" y="2928938"/>
          <p14:tracePt t="11112" x="1465263" y="2894013"/>
          <p14:tracePt t="11130" x="1465263" y="2843213"/>
          <p14:tracePt t="11145" x="1465263" y="2765425"/>
          <p14:tracePt t="11165" x="1465263" y="2651125"/>
          <p14:tracePt t="11181" x="1471613" y="2508250"/>
          <p14:tracePt t="11197" x="1471613" y="2422525"/>
          <p14:tracePt t="11199" x="1471613" y="2400300"/>
          <p14:tracePt t="11214" x="1479550" y="2379663"/>
          <p14:tracePt t="11231" x="1479550" y="2371725"/>
          <p14:tracePt t="11248" x="1493838" y="2351088"/>
          <p14:tracePt t="11266" x="1500188" y="2328863"/>
          <p14:tracePt t="11283" x="1522413" y="2286000"/>
          <p14:tracePt t="11299" x="1536700" y="2251075"/>
          <p14:tracePt t="11302" x="1550988" y="2208213"/>
          <p14:tracePt t="11317" x="1571625" y="2179638"/>
          <p14:tracePt t="11333" x="1608138" y="2136775"/>
          <p14:tracePt t="11351" x="1636713" y="2100263"/>
          <p14:tracePt t="11367" x="1679575" y="2057400"/>
          <p14:tracePt t="11388" x="1736725" y="2014538"/>
          <p14:tracePt t="11403" x="1785938" y="1993900"/>
          <p14:tracePt t="11420" x="1843088" y="1971675"/>
          <p14:tracePt t="11435" x="1957388" y="1943100"/>
          <p14:tracePt t="11452" x="2051050" y="1900238"/>
          <p14:tracePt t="11456" x="2108200" y="1885950"/>
          <p14:tracePt t="11471" x="2151063" y="1879600"/>
          <p14:tracePt t="11486" x="2214563" y="1865313"/>
          <p14:tracePt t="11505" x="2414588" y="1865313"/>
          <p14:tracePt t="11521" x="2579688" y="1900238"/>
          <p14:tracePt t="11538" x="2708275" y="1971675"/>
          <p14:tracePt t="11555" x="2851150" y="2100263"/>
          <p14:tracePt t="11571" x="2965450" y="2243138"/>
          <p14:tracePt t="11589" x="3043238" y="2400300"/>
          <p14:tracePt t="11606" x="3079750" y="2728913"/>
          <p14:tracePt t="11623" x="3086100" y="2965450"/>
          <p14:tracePt t="11640" x="3086100" y="3165475"/>
          <p14:tracePt t="11659" x="3079750" y="3300413"/>
          <p14:tracePt t="11676" x="3028950" y="3386138"/>
          <p14:tracePt t="11695" x="3022600" y="3400425"/>
          <p14:tracePt t="11709" x="3008313" y="3408363"/>
          <p14:tracePt t="11725" x="3000375" y="3414713"/>
          <p14:tracePt t="11743" x="2994025" y="3414713"/>
          <p14:tracePt t="11760" x="2986088" y="3422650"/>
          <p14:tracePt t="11777" x="2965450" y="3436938"/>
          <p14:tracePt t="11793" x="2951163" y="3443288"/>
          <p14:tracePt t="11810" x="2936875" y="3451225"/>
          <p14:tracePt t="12045" x="2936875" y="3457575"/>
          <p14:tracePt t="12061" x="2943225" y="3471863"/>
          <p14:tracePt t="12070" x="2951163" y="3508375"/>
          <p14:tracePt t="12084" x="3000375" y="3571875"/>
          <p14:tracePt t="12103" x="3028950" y="3622675"/>
          <p14:tracePt t="12118" x="3071813" y="3700463"/>
          <p14:tracePt t="12134" x="3136900" y="3765550"/>
          <p14:tracePt t="12151" x="3171825" y="3808413"/>
          <p14:tracePt t="12170" x="3214688" y="3836988"/>
          <p14:tracePt t="12187" x="3228975" y="3851275"/>
          <p14:tracePt t="12204" x="3236913" y="3871913"/>
          <p14:tracePt t="12221" x="3257550" y="3908425"/>
          <p14:tracePt t="12240" x="3300413" y="3971925"/>
          <p14:tracePt t="12253" x="3322638" y="4000500"/>
          <p14:tracePt t="12271" x="3351213" y="4057650"/>
          <p14:tracePt t="12287" x="3357563" y="4100513"/>
          <p14:tracePt t="12305" x="3365500" y="4137025"/>
          <p14:tracePt t="12321" x="3379788" y="4151313"/>
          <p14:tracePt t="12341" x="3379788" y="4237038"/>
          <p14:tracePt t="12355" x="3386138" y="4271963"/>
          <p14:tracePt t="12373" x="3386138" y="4314825"/>
          <p14:tracePt t="12391" x="3386138" y="4343400"/>
          <p14:tracePt t="12408" x="3386138" y="4365625"/>
          <p14:tracePt t="12424" x="3386138" y="4371975"/>
          <p14:tracePt t="12441" x="3386138" y="4386263"/>
          <p14:tracePt t="12458" x="3386138" y="4414838"/>
          <p14:tracePt t="12475" x="3386138" y="4451350"/>
          <p14:tracePt t="12492" x="3394075" y="4471988"/>
          <p14:tracePt t="12510" x="3394075" y="4494213"/>
          <p14:tracePt t="12526" x="3394075" y="4529138"/>
          <p14:tracePt t="12543" x="3394075" y="4537075"/>
          <p14:tracePt t="12560" x="3394075" y="4543425"/>
          <p14:tracePt t="12577" x="3394075" y="4565650"/>
          <p14:tracePt t="12594" x="3386138" y="4600575"/>
          <p14:tracePt t="12611" x="3386138" y="4622800"/>
          <p14:tracePt t="12629" x="3379788" y="4665663"/>
          <p14:tracePt t="12648" x="3371850" y="4694238"/>
          <p14:tracePt t="12664" x="3371850" y="4722813"/>
          <p14:tracePt t="12681" x="3371850" y="4751388"/>
          <p14:tracePt t="12696" x="3371850" y="4772025"/>
          <p14:tracePt t="12698" x="3371850" y="4779963"/>
          <p14:tracePt t="12715" x="3365500" y="4800600"/>
          <p14:tracePt t="12732" x="3357563" y="4822825"/>
          <p14:tracePt t="12748" x="3357563" y="4829175"/>
          <p14:tracePt t="12765" x="3343275" y="4851400"/>
          <p14:tracePt t="12784" x="3343275" y="4865688"/>
          <p14:tracePt t="12801" x="3328988" y="4886325"/>
          <p14:tracePt t="12816" x="3328988" y="4914900"/>
          <p14:tracePt t="12833" x="3328988" y="4929188"/>
          <p14:tracePt t="12849" x="3314700" y="4965700"/>
          <p14:tracePt t="12867" x="3308350" y="4986338"/>
          <p14:tracePt t="12886" x="3286125" y="5022850"/>
          <p14:tracePt t="12904" x="3271838" y="5051425"/>
          <p14:tracePt t="12919" x="3257550" y="5080000"/>
          <p14:tracePt t="12935" x="3243263" y="5094288"/>
          <p14:tracePt t="12952" x="3228975" y="5094288"/>
          <p14:tracePt t="12969" x="3222625" y="5100638"/>
          <p14:tracePt t="12986" x="3214688" y="5108575"/>
          <p14:tracePt t="13003" x="3194050" y="5122863"/>
          <p14:tracePt t="13020" x="3157538" y="5151438"/>
          <p14:tracePt t="13037" x="3136900" y="5151438"/>
          <p14:tracePt t="13054" x="3108325" y="5157788"/>
          <p14:tracePt t="13071" x="3079750" y="5165725"/>
          <p14:tracePt t="13090" x="3051175" y="5172075"/>
          <p14:tracePt t="13107" x="3043238" y="5172075"/>
          <p14:tracePt t="13123" x="3028950" y="5172075"/>
          <p14:tracePt t="13140" x="3014663" y="5172075"/>
          <p14:tracePt t="13158" x="2994025" y="5180013"/>
          <p14:tracePt t="13175" x="2979738" y="5180013"/>
          <p14:tracePt t="13192" x="2957513" y="5180013"/>
          <p14:tracePt t="13209" x="2943225" y="5180013"/>
          <p14:tracePt t="13242" x="2936875" y="5180013"/>
          <p14:tracePt t="13258" x="2922588" y="5180013"/>
          <p14:tracePt t="13279" x="2914650" y="5186363"/>
          <p14:tracePt t="13294" x="2900363" y="5186363"/>
          <p14:tracePt t="13311" x="2865438" y="5180013"/>
          <p14:tracePt t="13327" x="2828925" y="5172075"/>
          <p14:tracePt t="13344" x="2800350" y="5172075"/>
          <p14:tracePt t="13363" x="2751138" y="5165725"/>
          <p14:tracePt t="13378" x="2728913" y="5157788"/>
          <p14:tracePt t="13397" x="2722563" y="5157788"/>
          <p14:tracePt t="13412" x="2714625" y="5157788"/>
          <p14:tracePt t="13450" x="2708275" y="5157788"/>
          <p14:tracePt t="13466" x="2708275" y="5151438"/>
          <p14:tracePt t="13480" x="2693988" y="5151438"/>
          <p14:tracePt t="13514" x="2686050" y="5151438"/>
          <p14:tracePt t="13531" x="2679700" y="5151438"/>
          <p14:tracePt t="13560" x="2671763" y="5143500"/>
          <p14:tracePt t="13569" x="2665413" y="5143500"/>
          <p14:tracePt t="13582" x="2657475" y="5137150"/>
          <p14:tracePt t="13601" x="2643188" y="5129213"/>
          <p14:tracePt t="13618" x="2628900" y="5122863"/>
          <p14:tracePt t="13635" x="2614613" y="5122863"/>
          <p14:tracePt t="13650" x="2608263" y="5108575"/>
          <p14:tracePt t="13652" x="2593975" y="5100638"/>
          <p14:tracePt t="13668" x="2586038" y="5094288"/>
          <p14:tracePt t="13685" x="2579688" y="5080000"/>
          <p14:tracePt t="13702" x="2557463" y="5065713"/>
          <p14:tracePt t="13720" x="2543175" y="5043488"/>
          <p14:tracePt t="13736" x="2522538" y="5022850"/>
          <p14:tracePt t="13753" x="2500313" y="4994275"/>
          <p14:tracePt t="13771" x="2451100" y="4929188"/>
          <p14:tracePt t="13788" x="2428875" y="4894263"/>
          <p14:tracePt t="13806" x="2408238" y="4851400"/>
          <p14:tracePt t="13822" x="2393950" y="4822825"/>
          <p14:tracePt t="13839" x="2386013" y="4794250"/>
          <p14:tracePt t="13855" x="2379663" y="4765675"/>
          <p14:tracePt t="13872" x="2371725" y="4751388"/>
          <p14:tracePt t="13889" x="2371725" y="4722813"/>
          <p14:tracePt t="13906" x="2365375" y="4694238"/>
          <p14:tracePt t="13925" x="2357438" y="4665663"/>
          <p14:tracePt t="13943" x="2351088" y="4608513"/>
          <p14:tracePt t="13957" x="2336800" y="4579938"/>
          <p14:tracePt t="13974" x="2336800" y="4551363"/>
          <p14:tracePt t="13991" x="2336800" y="4522788"/>
          <p14:tracePt t="14008" x="2328863" y="4500563"/>
          <p14:tracePt t="14026" x="2322513" y="4486275"/>
          <p14:tracePt t="14043" x="2322513" y="4457700"/>
          <p14:tracePt t="14059" x="2322513" y="4437063"/>
          <p14:tracePt t="14077" x="2322513" y="4422775"/>
          <p14:tracePt t="14094" x="2322513" y="4400550"/>
          <p14:tracePt t="14111" x="2322513" y="4386263"/>
          <p14:tracePt t="14129" x="2322513" y="4371975"/>
          <p14:tracePt t="14145" x="2322513" y="4357688"/>
          <p14:tracePt t="14179" x="2322513" y="4337050"/>
          <p14:tracePt t="14196" x="2322513" y="4322763"/>
          <p14:tracePt t="14214" x="2322513" y="4300538"/>
          <p14:tracePt t="14230" x="2322513" y="4286250"/>
          <p14:tracePt t="14248" x="2322513" y="4279900"/>
          <p14:tracePt t="14265" x="2322513" y="4271963"/>
          <p14:tracePt t="14283" x="2322513" y="4257675"/>
          <p14:tracePt t="14300" x="2322513" y="4237038"/>
          <p14:tracePt t="14317" x="2322513" y="4214813"/>
          <p14:tracePt t="14334" x="2322513" y="4200525"/>
          <p14:tracePt t="14350" x="2322513" y="4186238"/>
          <p14:tracePt t="14367" x="2336800" y="4179888"/>
          <p14:tracePt t="14384" x="2336800" y="4171950"/>
          <p14:tracePt t="14402" x="2343150" y="4157663"/>
          <p14:tracePt t="14419" x="2343150" y="4151313"/>
          <p14:tracePt t="14452" x="2351088" y="4137025"/>
          <p14:tracePt t="14468" x="2351088" y="4129088"/>
          <p14:tracePt t="14486" x="2357438" y="4108450"/>
          <p14:tracePt t="14503" x="2371725" y="4086225"/>
          <p14:tracePt t="14520" x="2371725" y="4065588"/>
          <p14:tracePt t="14538" x="2393950" y="4043363"/>
          <p14:tracePt t="14554" x="2408238" y="4014788"/>
          <p14:tracePt t="14571" x="2422525" y="3986213"/>
          <p14:tracePt t="14588" x="2443163" y="3943350"/>
          <p14:tracePt t="14605" x="2457450" y="3922713"/>
          <p14:tracePt t="14622" x="2479675" y="3894138"/>
          <p14:tracePt t="14639" x="2493963" y="3871913"/>
          <p14:tracePt t="14657" x="2514600" y="3857625"/>
          <p14:tracePt t="14673" x="2536825" y="3843338"/>
          <p14:tracePt t="14690" x="2565400" y="3814763"/>
          <p14:tracePt t="14708" x="2579688" y="3794125"/>
          <p14:tracePt t="14724" x="2593975" y="3786188"/>
          <p14:tracePt t="14743" x="2600325" y="3771900"/>
          <p14:tracePt t="14758" x="2614613" y="3757613"/>
          <p14:tracePt t="14775" x="2636838" y="3729038"/>
          <p14:tracePt t="14777" x="2643188" y="3722688"/>
          <p14:tracePt t="14795" x="2657475" y="3714750"/>
          <p14:tracePt t="14810" x="2671763" y="3708400"/>
          <p14:tracePt t="14826" x="2686050" y="3686175"/>
          <p14:tracePt t="14843" x="2693988" y="3679825"/>
          <p14:tracePt t="14863" x="2700338" y="3671888"/>
          <p14:tracePt t="14879" x="2722563" y="3665538"/>
          <p14:tracePt t="14896" x="2736850" y="3657600"/>
          <p14:tracePt t="14913" x="2765425" y="3651250"/>
          <p14:tracePt t="14931" x="2794000" y="3636963"/>
          <p14:tracePt t="14949" x="2828925" y="3629025"/>
          <p14:tracePt t="14964" x="2871788" y="3622675"/>
          <p14:tracePt t="14982" x="2900363" y="3622675"/>
          <p14:tracePt t="14999" x="2928938" y="3622675"/>
          <p14:tracePt t="15015" x="2951163" y="3622675"/>
          <p14:tracePt t="15048" x="2965450" y="3622675"/>
          <p14:tracePt t="15065" x="2971800" y="3622675"/>
          <p14:tracePt t="15082" x="2979738" y="3622675"/>
          <p14:tracePt t="15099" x="3008313" y="3622675"/>
          <p14:tracePt t="15116" x="3014663" y="3622675"/>
          <p14:tracePt t="15133" x="3036888" y="3622675"/>
          <p14:tracePt t="15150" x="3051175" y="3622675"/>
          <p14:tracePt t="15168" x="3065463" y="3622675"/>
          <p14:tracePt t="15184" x="3071813" y="3622675"/>
          <p14:tracePt t="15201" x="3079750" y="3622675"/>
          <p14:tracePt t="15218" x="3086100" y="3622675"/>
          <p14:tracePt t="15255" x="3108325" y="3622675"/>
          <p14:tracePt t="15271" x="3128963" y="3622675"/>
          <p14:tracePt t="15288" x="3143250" y="3622675"/>
          <p14:tracePt t="15304" x="3151188" y="3622675"/>
          <p14:tracePt t="15445" x="3157538" y="3622675"/>
          <p14:tracePt t="15551" x="3165475" y="3622675"/>
          <p14:tracePt t="15581" x="3171825" y="3622675"/>
          <p14:tracePt t="15597" x="3179763" y="3622675"/>
          <p14:tracePt t="15613" x="3186113" y="3622675"/>
          <p14:tracePt t="15630" x="3194050" y="3622675"/>
          <p14:tracePt t="15637" x="3200400" y="3622675"/>
          <p14:tracePt t="15693" x="3208338" y="3622675"/>
          <p14:tracePt t="15758" x="3214688" y="3622675"/>
          <p14:tracePt t="15934" x="3222625" y="3622675"/>
          <p14:tracePt t="40359" x="3222625" y="3608388"/>
          <p14:tracePt t="40363" x="3222625" y="3600450"/>
          <p14:tracePt t="40371" x="3214688" y="3586163"/>
          <p14:tracePt t="40383" x="3200400" y="3571875"/>
          <p14:tracePt t="40401" x="3186113" y="3494088"/>
          <p14:tracePt t="40418" x="3157538" y="3443288"/>
          <p14:tracePt t="40434" x="3143250" y="3400425"/>
          <p14:tracePt t="40451" x="3114675" y="3371850"/>
          <p14:tracePt t="40467" x="3108325" y="3343275"/>
          <p14:tracePt t="40485" x="3079750" y="3300413"/>
          <p14:tracePt t="40502" x="3043238" y="3214688"/>
          <p14:tracePt t="40520" x="3008313" y="3165475"/>
          <p14:tracePt t="40538" x="2957513" y="3114675"/>
          <p14:tracePt t="40555" x="2922588" y="3057525"/>
          <p14:tracePt t="40570" x="2871788" y="3008313"/>
          <p14:tracePt t="40587" x="2836863" y="2965450"/>
          <p14:tracePt t="40605" x="2743200" y="2871788"/>
          <p14:tracePt t="40621" x="2671763" y="2786063"/>
          <p14:tracePt t="40638" x="2600325" y="2708275"/>
          <p14:tracePt t="40655" x="2522538" y="2628900"/>
          <p14:tracePt t="40673" x="2436813" y="2571750"/>
          <p14:tracePt t="40689" x="2357438" y="2514600"/>
          <p14:tracePt t="40690" x="2322513" y="2486025"/>
          <p14:tracePt t="40706" x="2243138" y="2451100"/>
          <p14:tracePt t="40723" x="2128838" y="2414588"/>
          <p14:tracePt t="40742" x="2079625" y="2408238"/>
          <p14:tracePt t="40757" x="2014538" y="2371725"/>
          <p14:tracePt t="40776" x="1914525" y="2357438"/>
          <p14:tracePt t="40792" x="1814513" y="2336800"/>
          <p14:tracePt t="40809" x="1743075" y="2328863"/>
          <p14:tracePt t="40827" x="1665288" y="2308225"/>
          <p14:tracePt t="40842" x="1571625" y="2293938"/>
          <p14:tracePt t="40859" x="1500188" y="2279650"/>
          <p14:tracePt t="40876" x="1443038" y="2279650"/>
          <p14:tracePt t="40893" x="1393825" y="2279650"/>
          <p14:tracePt t="40910" x="1379538" y="2279650"/>
          <p14:tracePt t="40929" x="1365250" y="2279650"/>
          <p14:tracePt t="40945" x="1350963" y="2279650"/>
          <p14:tracePt t="40952" x="1343025" y="2279650"/>
          <p14:tracePt t="40964" x="1322388" y="2279650"/>
          <p14:tracePt t="40979" x="1300163" y="2286000"/>
          <p14:tracePt t="40995" x="1271588" y="2293938"/>
          <p14:tracePt t="41012" x="1250950" y="2308225"/>
          <p14:tracePt t="41029" x="1243013" y="2314575"/>
          <p14:tracePt t="41046" x="1228725" y="2328863"/>
          <p14:tracePt t="41065" x="1228725" y="2365375"/>
          <p14:tracePt t="41082" x="1228725" y="2379663"/>
          <p14:tracePt t="41098" x="1228725" y="2393950"/>
          <p14:tracePt t="41113" x="1236663" y="2414588"/>
          <p14:tracePt t="41131" x="1243013" y="2422525"/>
          <p14:tracePt t="41148" x="1250950" y="2422525"/>
          <p14:tracePt t="41165" x="1250950" y="2428875"/>
          <p14:tracePt t="41312" x="1257300" y="2428875"/>
          <p14:tracePt t="41320" x="1271588" y="2428875"/>
          <p14:tracePt t="41326" x="1293813" y="2428875"/>
          <p14:tracePt t="41335" x="1328738" y="2422525"/>
          <p14:tracePt t="41351" x="1400175" y="2386013"/>
          <p14:tracePt t="41369" x="1485900" y="2357438"/>
          <p14:tracePt t="41385" x="1508125" y="2336800"/>
          <p14:tracePt t="41403" x="1514475" y="2336800"/>
          <p14:tracePt t="41515" x="1536700" y="2328863"/>
          <p14:tracePt t="41519" x="1579563" y="2322513"/>
          <p14:tracePt t="41528" x="1636713" y="2300288"/>
          <p14:tracePt t="41539" x="1679575" y="2286000"/>
          <p14:tracePt t="41557" x="1779588" y="2236788"/>
          <p14:tracePt t="41573" x="1828800" y="2236788"/>
          <p14:tracePt t="41589" x="1865313" y="2236788"/>
          <p14:tracePt t="41606" x="1914525" y="2236788"/>
          <p14:tracePt t="41624" x="1993900" y="2236788"/>
          <p14:tracePt t="41643" x="2114550" y="2236788"/>
          <p14:tracePt t="41657" x="2143125" y="2236788"/>
          <p14:tracePt t="41675" x="2336800" y="2257425"/>
          <p14:tracePt t="41693" x="2479675" y="2257425"/>
          <p14:tracePt t="41710" x="2608263" y="2265363"/>
          <p14:tracePt t="41726" x="2657475" y="2265363"/>
          <p14:tracePt t="41742" x="2679700" y="2265363"/>
          <p14:tracePt t="41842" x="2686050" y="2271713"/>
          <p14:tracePt t="41857" x="2686050" y="2279650"/>
          <p14:tracePt t="41866" x="2693988" y="2279650"/>
          <p14:tracePt t="41887" x="2693988" y="2286000"/>
          <p14:tracePt t="41896" x="2693988" y="2293938"/>
          <p14:tracePt t="41912" x="2679700" y="2293938"/>
          <p14:tracePt t="41933" x="2608263" y="2308225"/>
          <p14:tracePt t="41948" x="2551113" y="2322513"/>
          <p14:tracePt t="41963" x="2500313" y="2343150"/>
          <p14:tracePt t="41980" x="2465388" y="2357438"/>
          <p14:tracePt t="41997" x="2422525" y="2386013"/>
          <p14:tracePt t="42014" x="2400300" y="2408238"/>
          <p14:tracePt t="42031" x="2336800" y="2422525"/>
          <p14:tracePt t="42051" x="2171700" y="2451100"/>
          <p14:tracePt t="42065" x="2043113" y="2479675"/>
          <p14:tracePt t="42082" x="1871663" y="2514600"/>
          <p14:tracePt t="42100" x="1714500" y="2528888"/>
          <p14:tracePt t="42116" x="1600200" y="2551113"/>
          <p14:tracePt t="42133" x="1528763" y="2557463"/>
          <p14:tracePt t="42150" x="1450975" y="2557463"/>
          <p14:tracePt t="42167" x="1422400" y="2557463"/>
          <p14:tracePt t="42184" x="1408113" y="2557463"/>
          <p14:tracePt t="42201" x="1371600" y="2557463"/>
          <p14:tracePt t="42218" x="1343025" y="2551113"/>
          <p14:tracePt t="42235" x="1328738" y="2551113"/>
          <p14:tracePt t="42418" x="1336675" y="2551113"/>
          <p14:tracePt t="42427" x="1343025" y="2551113"/>
          <p14:tracePt t="42434" x="1350963" y="2543175"/>
          <p14:tracePt t="42441" x="1357313" y="2543175"/>
          <p14:tracePt t="42567" x="1371600" y="2543175"/>
          <p14:tracePt t="42573" x="1379538" y="2543175"/>
          <p14:tracePt t="42583" x="1400175" y="2543175"/>
          <p14:tracePt t="42591" x="1422400" y="2536825"/>
          <p14:tracePt t="42609" x="1443038" y="2528888"/>
          <p14:tracePt t="42626" x="1471613" y="2528888"/>
          <p14:tracePt t="42645" x="1485900" y="2528888"/>
          <p14:tracePt t="42677" x="1508125" y="2528888"/>
          <p14:tracePt t="42694" x="1536700" y="2528888"/>
          <p14:tracePt t="42711" x="1585913" y="2528888"/>
          <p14:tracePt t="42728" x="1651000" y="2528888"/>
          <p14:tracePt t="42747" x="1679575" y="2528888"/>
          <p14:tracePt t="42763" x="1708150" y="2528888"/>
          <p14:tracePt t="42780" x="1714500" y="2522538"/>
          <p14:tracePt t="42929" x="1708150" y="2522538"/>
          <p14:tracePt t="42933" x="1700213" y="2522538"/>
          <p14:tracePt t="42951" x="1685925" y="2522538"/>
          <p14:tracePt t="42966" x="1679575" y="2522538"/>
          <p14:tracePt t="42983" x="1671638" y="2522538"/>
          <p14:tracePt t="42999" x="1636713" y="2522538"/>
          <p14:tracePt t="43019" x="1608138" y="2522538"/>
          <p14:tracePt t="43035" x="1600200" y="2522538"/>
          <p14:tracePt t="43053" x="1593850" y="2522538"/>
          <p14:tracePt t="43414" x="1585913" y="2522538"/>
          <p14:tracePt t="43418" x="1571625" y="2528888"/>
          <p14:tracePt t="43426" x="1565275" y="2528888"/>
          <p14:tracePt t="43441" x="1550988" y="2528888"/>
          <p14:tracePt t="43458" x="1528763" y="2528888"/>
          <p14:tracePt t="43476" x="1500188" y="2528888"/>
          <p14:tracePt t="43492" x="1471613" y="2528888"/>
          <p14:tracePt t="43510" x="1443038" y="2528888"/>
          <p14:tracePt t="43527" x="1436688" y="2528888"/>
          <p14:tracePt t="43661" x="1443038" y="2528888"/>
          <p14:tracePt t="43667" x="1465263" y="2528888"/>
          <p14:tracePt t="43680" x="1493838" y="2528888"/>
          <p14:tracePt t="43696" x="1608138" y="2536825"/>
          <p14:tracePt t="43713" x="1728788" y="2536825"/>
          <p14:tracePt t="43730" x="1822450" y="2551113"/>
          <p14:tracePt t="43747" x="1871663" y="2551113"/>
          <p14:tracePt t="43764" x="1928813" y="2551113"/>
          <p14:tracePt t="43781" x="1965325" y="2543175"/>
          <p14:tracePt t="43800" x="1993900" y="2543175"/>
          <p14:tracePt t="43815" x="2000250" y="2543175"/>
          <p14:tracePt t="43832" x="2028825" y="2543175"/>
          <p14:tracePt t="43849" x="2079625" y="2543175"/>
          <p14:tracePt t="43866" x="2128838" y="2543175"/>
          <p14:tracePt t="43883" x="2222500" y="2543175"/>
          <p14:tracePt t="43900" x="2308225" y="2543175"/>
          <p14:tracePt t="43917" x="2328863" y="2543175"/>
          <p14:tracePt t="44059" x="2343150" y="2543175"/>
          <p14:tracePt t="44070" x="2357438" y="2543175"/>
          <p14:tracePt t="44076" x="2379663" y="2543175"/>
          <p14:tracePt t="44087" x="2386013" y="2543175"/>
          <p14:tracePt t="44104" x="2422525" y="2536825"/>
          <p14:tracePt t="44121" x="2436813" y="2536825"/>
          <p14:tracePt t="44138" x="2451100" y="2536825"/>
          <p14:tracePt t="44155" x="2465388" y="2536825"/>
          <p14:tracePt t="44172" x="2479675" y="2536825"/>
          <p14:tracePt t="44189" x="2500313" y="2536825"/>
          <p14:tracePt t="44207" x="2522538" y="2536825"/>
          <p14:tracePt t="44224" x="2536825" y="2536825"/>
          <p14:tracePt t="44651" x="2536825" y="2543175"/>
          <p14:tracePt t="44680" x="2536825" y="2551113"/>
          <p14:tracePt t="46425" x="2571750" y="2557463"/>
          <p14:tracePt t="46431" x="2593975" y="2557463"/>
          <p14:tracePt t="46439" x="2622550" y="2557463"/>
          <p14:tracePt t="46449" x="2651125" y="2565400"/>
          <p14:tracePt t="46466" x="2728913" y="2571750"/>
          <p14:tracePt t="46483" x="2865438" y="2579688"/>
          <p14:tracePt t="46500" x="3057525" y="2593975"/>
          <p14:tracePt t="46519" x="3379788" y="2636838"/>
          <p14:tracePt t="46535" x="3571875" y="2651125"/>
          <p14:tracePt t="46553" x="3714750" y="2657475"/>
          <p14:tracePt t="46568" x="3929063" y="2671763"/>
          <p14:tracePt t="46586" x="4086225" y="2665413"/>
          <p14:tracePt t="46603" x="4222750" y="2665413"/>
          <p14:tracePt t="46620" x="4286250" y="2665413"/>
          <p14:tracePt t="46636" x="4300538" y="2651125"/>
          <p14:tracePt t="46653" x="4314825" y="2651125"/>
          <p14:tracePt t="46670" x="4322763" y="2651125"/>
          <p14:tracePt t="46689" x="4371975" y="2651125"/>
          <p14:tracePt t="46705" x="4471988" y="2651125"/>
          <p14:tracePt t="46722" x="4579938" y="2636838"/>
          <p14:tracePt t="46738" x="4694238" y="2608263"/>
          <p14:tracePt t="46757" x="4851400" y="2557463"/>
          <p14:tracePt t="46775" x="5014913" y="2536825"/>
          <p14:tracePt t="46791" x="5100638" y="2522538"/>
          <p14:tracePt t="46807" x="5114925" y="2522538"/>
          <p14:tracePt t="46825" x="5143500" y="2522538"/>
          <p14:tracePt t="46841" x="5157788" y="2522538"/>
          <p14:tracePt t="46857" x="5165725" y="2522538"/>
          <p14:tracePt t="46874" x="5180013" y="2514600"/>
          <p14:tracePt t="46891" x="5208588" y="2508250"/>
          <p14:tracePt t="46909" x="5229225" y="2508250"/>
          <p14:tracePt t="46924" x="5251450" y="2508250"/>
          <p14:tracePt t="46941" x="5265738" y="2514600"/>
          <p14:tracePt t="46959" x="5280025" y="2514600"/>
          <p14:tracePt t="46976" x="5286375" y="2514600"/>
          <p14:tracePt t="47178" x="5300663" y="2514600"/>
          <p14:tracePt t="47184" x="5322888" y="2514600"/>
          <p14:tracePt t="47198" x="5365750" y="2514600"/>
          <p14:tracePt t="47215" x="5443538" y="2514600"/>
          <p14:tracePt t="47232" x="5494338" y="2508250"/>
          <p14:tracePt t="47249" x="5565775" y="2493963"/>
          <p14:tracePt t="47265" x="5600700" y="2486025"/>
          <p14:tracePt t="47284" x="5665788" y="2486025"/>
          <p14:tracePt t="47300" x="5680075" y="2486025"/>
          <p14:tracePt t="47315" x="5700713" y="2486025"/>
          <p14:tracePt t="47332" x="5722938" y="2486025"/>
          <p14:tracePt t="47349" x="5743575" y="2486025"/>
          <p14:tracePt t="47366" x="5757863" y="2486025"/>
          <p14:tracePt t="47385" x="5800725" y="2486025"/>
          <p14:tracePt t="47402" x="5837238" y="2486025"/>
          <p14:tracePt t="47418" x="5857875" y="2471738"/>
          <p14:tracePt t="47435" x="5880100" y="2471738"/>
          <p14:tracePt t="47455" x="5894388" y="2465388"/>
          <p14:tracePt t="47479" x="5900738" y="2465388"/>
          <p14:tracePt t="47621" x="5894388" y="2465388"/>
          <p14:tracePt t="47628" x="5886450" y="2465388"/>
          <p14:tracePt t="47645" x="5880100" y="2465388"/>
          <p14:tracePt t="47665" x="5872163" y="2465388"/>
          <p14:tracePt t="47679" x="5865813" y="2465388"/>
          <p14:tracePt t="47689" x="5843588" y="2465388"/>
          <p14:tracePt t="47706" x="5800725" y="2465388"/>
          <p14:tracePt t="47723" x="5794375" y="2465388"/>
          <p14:tracePt t="47740" x="5765800" y="2465388"/>
          <p14:tracePt t="47757" x="5737225" y="2471738"/>
          <p14:tracePt t="47774" x="5708650" y="2479675"/>
          <p14:tracePt t="47791" x="5700713" y="2479675"/>
          <p14:tracePt t="47966" x="5708650" y="2479675"/>
          <p14:tracePt t="47981" x="5715000" y="2479675"/>
          <p14:tracePt t="47989" x="5722938" y="2479675"/>
          <p14:tracePt t="47998" x="5729288" y="2479675"/>
          <p14:tracePt t="48012" x="5757863" y="2479675"/>
          <p14:tracePt t="48029" x="5772150" y="2479675"/>
          <p14:tracePt t="48046" x="5808663" y="2479675"/>
          <p14:tracePt t="48064" x="5837238" y="2479675"/>
          <p14:tracePt t="48080" x="5857875" y="2479675"/>
          <p14:tracePt t="48099" x="5880100" y="2479675"/>
          <p14:tracePt t="48116" x="5900738" y="2479675"/>
          <p14:tracePt t="48131" x="5915025" y="2479675"/>
          <p14:tracePt t="48150" x="5965825" y="2479675"/>
          <p14:tracePt t="48167" x="5972175" y="2479675"/>
          <p14:tracePt t="48184" x="5986463" y="2479675"/>
          <p14:tracePt t="48372" x="5980113" y="2479675"/>
          <p14:tracePt t="48380" x="5965825" y="2479675"/>
          <p14:tracePt t="48395" x="5957888" y="2479675"/>
          <p14:tracePt t="48404" x="5951538" y="2479675"/>
          <p14:tracePt t="48422" x="5937250" y="2479675"/>
          <p14:tracePt t="48437" x="5922963" y="2479675"/>
          <p14:tracePt t="48567" x="5915025" y="2479675"/>
          <p14:tracePt t="48574" x="5915025" y="2486025"/>
          <p14:tracePt t="48748" x="5922963" y="2486025"/>
          <p14:tracePt t="48756" x="5929313" y="2486025"/>
          <p14:tracePt t="48769" x="5943600" y="2486025"/>
          <p14:tracePt t="48779" x="5957888" y="2486025"/>
          <p14:tracePt t="48794" x="5994400" y="2486025"/>
          <p14:tracePt t="48811" x="6022975" y="2486025"/>
          <p14:tracePt t="48828" x="6065838" y="2486025"/>
          <p14:tracePt t="48845" x="6080125" y="2493963"/>
          <p14:tracePt t="48863" x="6086475" y="2493963"/>
          <p14:tracePt t="49300" x="6072188" y="2493963"/>
          <p14:tracePt t="49331" x="6065838" y="2493963"/>
          <p14:tracePt t="49339" x="6057900" y="2493963"/>
          <p14:tracePt t="49459" x="6051550" y="2493963"/>
          <p14:tracePt t="49465" x="6037263" y="2493963"/>
          <p14:tracePt t="49474" x="6029325" y="2493963"/>
          <p14:tracePt t="49491" x="6022975" y="2493963"/>
          <p14:tracePt t="49510" x="6015038" y="2493963"/>
          <p14:tracePt t="50176" x="6008688" y="2493963"/>
          <p14:tracePt t="50199" x="6000750" y="2493963"/>
          <p14:tracePt t="50383" x="6008688" y="2493963"/>
          <p14:tracePt t="50387" x="6015038" y="2493963"/>
          <p14:tracePt t="50394" x="6022975" y="2493963"/>
          <p14:tracePt t="50409" x="6037263" y="2493963"/>
          <p14:tracePt t="50427" x="6057900" y="2493963"/>
          <p14:tracePt t="50444" x="6072188" y="2493963"/>
          <p14:tracePt t="50460" x="6080125" y="2493963"/>
          <p14:tracePt t="50603" x="6086475" y="2493963"/>
          <p14:tracePt t="51729" x="6094413" y="2493963"/>
          <p14:tracePt t="52365" x="6094413" y="2500313"/>
          <p14:tracePt t="52433" x="6086475" y="2500313"/>
          <p14:tracePt t="52457" x="6086475" y="2508250"/>
          <p14:tracePt t="52512" x="6080125" y="2508250"/>
          <p14:tracePt t="52541" x="6072188" y="2508250"/>
          <p14:tracePt t="62427" x="6080125" y="2508250"/>
          <p14:tracePt t="62435" x="6086475" y="2508250"/>
          <p14:tracePt t="62444" x="6100763" y="2508250"/>
          <p14:tracePt t="62456" x="6122988" y="2508250"/>
          <p14:tracePt t="62472" x="6129338" y="2500313"/>
          <p14:tracePt t="62489" x="6137275" y="2500313"/>
          <p14:tracePt t="62506" x="6143625" y="2500313"/>
          <p14:tracePt t="62523" x="6151563" y="2500313"/>
          <p14:tracePt t="62541" x="6172200" y="2500313"/>
          <p14:tracePt t="62557" x="6186488" y="2500313"/>
          <p14:tracePt t="62574" x="6194425" y="2500313"/>
          <p14:tracePt t="62592" x="6208713" y="2500313"/>
          <p14:tracePt t="62608" x="6237288" y="2500313"/>
          <p14:tracePt t="62626" x="6243638" y="2500313"/>
          <p14:tracePt t="62642" x="6251575" y="2500313"/>
          <p14:tracePt t="62668" x="6257925" y="2500313"/>
          <p14:tracePt t="62746" x="6265863" y="2500313"/>
          <p14:tracePt t="62769" x="6272213" y="2500313"/>
          <p14:tracePt t="62775" x="6280150" y="2500313"/>
          <p14:tracePt t="62791" x="6286500" y="2493963"/>
          <p14:tracePt t="63043" x="6294438" y="2493963"/>
          <p14:tracePt t="63049" x="6315075" y="2493963"/>
          <p14:tracePt t="63058" x="6323013" y="2493963"/>
          <p14:tracePt t="63067" x="6337300" y="2493963"/>
          <p14:tracePt t="63084" x="6351588" y="2493963"/>
          <p14:tracePt t="63118" x="6357938" y="2493963"/>
          <p14:tracePt t="63364" x="6351588" y="2493963"/>
          <p14:tracePt t="63378" x="6343650" y="2493963"/>
          <p14:tracePt t="63396" x="6337300" y="2493963"/>
          <p14:tracePt t="63411" x="6323013" y="2493963"/>
          <p14:tracePt t="63433" x="6315075" y="2493963"/>
          <p14:tracePt t="63442" x="6308725" y="2493963"/>
          <p14:tracePt t="63559" x="6300788" y="2493963"/>
          <p14:tracePt t="63713" x="6294438" y="2493963"/>
          <p14:tracePt t="63737" x="6286500" y="2493963"/>
          <p14:tracePt t="63753" x="6280150" y="2493963"/>
          <p14:tracePt t="63759" x="6272213" y="2493963"/>
          <p14:tracePt t="63839" x="6265863" y="2493963"/>
          <p14:tracePt t="63855" x="6257925" y="2493963"/>
          <p14:tracePt t="63871" x="6251575" y="2493963"/>
          <p14:tracePt t="64222" x="6257925" y="2493963"/>
          <p14:tracePt t="64245" x="6265863" y="2493963"/>
          <p14:tracePt t="64268" x="6272213" y="2493963"/>
          <p14:tracePt t="64308" x="6280150" y="2493963"/>
          <p14:tracePt t="64323" x="6286500" y="2493963"/>
          <p14:tracePt t="64403" x="6294438" y="2493963"/>
          <p14:tracePt t="64466" x="6300788" y="2493963"/>
          <p14:tracePt t="64481" x="6300788" y="2486025"/>
          <p14:tracePt t="64490" x="6308725" y="2486025"/>
          <p14:tracePt t="64506" x="6315075" y="2486025"/>
          <p14:tracePt t="64587" x="6323013" y="2486025"/>
          <p14:tracePt t="64603" x="6329363" y="2486025"/>
          <p14:tracePt t="64621" x="6337300" y="2486025"/>
          <p14:tracePt t="64636" x="6343650" y="2479675"/>
          <p14:tracePt t="64653" x="6351588" y="2479675"/>
          <p14:tracePt t="64666" x="6357938" y="2479675"/>
          <p14:tracePt t="64706" x="6365875" y="2479675"/>
          <p14:tracePt t="64863" x="6372225" y="2479675"/>
          <p14:tracePt t="64897" x="6372225" y="2471738"/>
          <p14:tracePt t="64918" x="6380163" y="2471738"/>
          <p14:tracePt t="64934" x="6386513" y="2471738"/>
          <p14:tracePt t="64997" x="6394450" y="2471738"/>
          <p14:tracePt t="65025" x="6400800" y="2471738"/>
          <p14:tracePt t="65034" x="6408738" y="2471738"/>
          <p14:tracePt t="65052" x="6415088" y="2471738"/>
          <p14:tracePt t="65065" x="6423025" y="2471738"/>
          <p14:tracePt t="65072" x="6429375" y="2471738"/>
          <p14:tracePt t="65090" x="6443663" y="2471738"/>
          <p14:tracePt t="65107" x="6457950" y="2471738"/>
          <p14:tracePt t="65125" x="6472238" y="2471738"/>
          <p14:tracePt t="65142" x="6486525" y="2479675"/>
          <p14:tracePt t="65159" x="6508750" y="2479675"/>
          <p14:tracePt t="65175" x="6523038" y="2479675"/>
          <p14:tracePt t="65191" x="6557963" y="2479675"/>
          <p14:tracePt t="65207" x="6586538" y="2479675"/>
          <p14:tracePt t="65225" x="6608763" y="2479675"/>
          <p14:tracePt t="65242" x="6665913" y="2479675"/>
          <p14:tracePt t="65259" x="6700838" y="2471738"/>
          <p14:tracePt t="65276" x="6737350" y="2471738"/>
          <p14:tracePt t="65293" x="6772275" y="2471738"/>
          <p14:tracePt t="65310" x="6808788" y="2471738"/>
          <p14:tracePt t="65327" x="6829425" y="2471738"/>
          <p14:tracePt t="65344" x="6851650" y="2471738"/>
          <p14:tracePt t="65362" x="6858000" y="2471738"/>
          <p14:tracePt t="65379" x="6865938" y="2471738"/>
          <p14:tracePt t="65394" x="6880225" y="2471738"/>
          <p14:tracePt t="65413" x="6894513" y="2471738"/>
          <p14:tracePt t="65431" x="6929438" y="2479675"/>
          <p14:tracePt t="65447" x="6951663" y="2479675"/>
          <p14:tracePt t="65464" x="6972300" y="2486025"/>
          <p14:tracePt t="65479" x="6994525" y="2486025"/>
          <p14:tracePt t="65496" x="7023100" y="2486025"/>
          <p14:tracePt t="65513" x="7037388" y="2486025"/>
          <p14:tracePt t="65530" x="7043738" y="2486025"/>
          <p14:tracePt t="65690" x="7051675" y="2486025"/>
          <p14:tracePt t="65698" x="7058025" y="2486025"/>
          <p14:tracePt t="65706" x="7065963" y="2486025"/>
          <p14:tracePt t="65737" x="7072313" y="2486025"/>
          <p14:tracePt t="67011" x="7065963" y="2486025"/>
          <p14:tracePt t="67028" x="7058025" y="2486025"/>
          <p14:tracePt t="67036" x="7051675" y="2486025"/>
          <p14:tracePt t="67065" x="7043738" y="2486025"/>
          <p14:tracePt t="67071" x="7037388" y="2486025"/>
          <p14:tracePt t="67088" x="7029450" y="2486025"/>
          <p14:tracePt t="67113" x="7023100" y="2486025"/>
          <p14:tracePt t="67137" x="7015163" y="2486025"/>
          <p14:tracePt t="67152" x="7008813" y="2486025"/>
          <p14:tracePt t="67161" x="7000875" y="2493963"/>
          <p14:tracePt t="67164" x="6994525" y="2493963"/>
          <p14:tracePt t="67184" x="6980238" y="2493963"/>
          <p14:tracePt t="67201" x="6972300" y="2493963"/>
          <p14:tracePt t="67214" x="6943725" y="2493963"/>
          <p14:tracePt t="67232" x="6908800" y="2493963"/>
          <p14:tracePt t="67248" x="6886575" y="2493963"/>
          <p14:tracePt t="67263" x="6858000" y="2493963"/>
          <p14:tracePt t="67280" x="6843713" y="2493963"/>
          <p14:tracePt t="67299" x="6815138" y="2493963"/>
          <p14:tracePt t="67315" x="6786563" y="2493963"/>
          <p14:tracePt t="67332" x="6772275" y="2493963"/>
          <p14:tracePt t="67350" x="6743700" y="2500313"/>
          <p14:tracePt t="67365" x="6729413" y="2500313"/>
          <p14:tracePt t="67383" x="6708775" y="2500313"/>
          <p14:tracePt t="67399" x="6700838" y="2500313"/>
          <p14:tracePt t="67543" x="6708775" y="2500313"/>
          <p14:tracePt t="67550" x="6723063" y="2500313"/>
          <p14:tracePt t="67566" x="6729413" y="2500313"/>
          <p14:tracePt t="67572" x="6737350" y="2500313"/>
          <p14:tracePt t="67586" x="6743700" y="2500313"/>
          <p14:tracePt t="67604" x="6757988" y="2500313"/>
          <p14:tracePt t="67621" x="6780213" y="2500313"/>
          <p14:tracePt t="67638" x="6786563" y="2493963"/>
          <p14:tracePt t="67656" x="6808788" y="2493963"/>
          <p14:tracePt t="67673" x="6823075" y="2493963"/>
          <p14:tracePt t="68317" x="6815138" y="2493963"/>
          <p14:tracePt t="68322" x="6808788" y="2493963"/>
          <p14:tracePt t="68348" x="6800850" y="2493963"/>
          <p14:tracePt t="68363" x="6794500" y="2493963"/>
          <p14:tracePt t="68386" x="6786563" y="2493963"/>
          <p14:tracePt t="68393" x="6780213" y="2493963"/>
          <p14:tracePt t="68402" x="6772275" y="2493963"/>
          <p14:tracePt t="68421" x="6765925" y="2493963"/>
          <p14:tracePt t="68438" x="6708775" y="2493963"/>
          <p14:tracePt t="68456" x="6680200" y="2493963"/>
          <p14:tracePt t="68471" x="6643688" y="2493963"/>
          <p14:tracePt t="68488" x="6594475" y="2493963"/>
          <p14:tracePt t="68506" x="6551613" y="2486025"/>
          <p14:tracePt t="68521" x="6494463" y="2486025"/>
          <p14:tracePt t="68541" x="6415088" y="2471738"/>
          <p14:tracePt t="68558" x="6365875" y="2471738"/>
          <p14:tracePt t="68572" x="6257925" y="2479675"/>
          <p14:tracePt t="68590" x="6165850" y="2479675"/>
          <p14:tracePt t="68607" x="6029325" y="2479675"/>
          <p14:tracePt t="68623" x="5943600" y="2486025"/>
          <p14:tracePt t="68642" x="5751513" y="2493963"/>
          <p14:tracePt t="68657" x="5557838" y="2486025"/>
          <p14:tracePt t="68674" x="5400675" y="2500313"/>
          <p14:tracePt t="68691" x="5280025" y="2543175"/>
          <p14:tracePt t="68708" x="5172075" y="2565400"/>
          <p14:tracePt t="68726" x="5037138" y="2586038"/>
          <p14:tracePt t="68743" x="4908550" y="2608263"/>
          <p14:tracePt t="68759" x="4857750" y="2614613"/>
          <p14:tracePt t="68776" x="4808538" y="2622550"/>
          <p14:tracePt t="68793" x="4737100" y="2622550"/>
          <p14:tracePt t="68810" x="4665663" y="2636838"/>
          <p14:tracePt t="68827" x="4572000" y="2651125"/>
          <p14:tracePt t="68844" x="4457700" y="2657475"/>
          <p14:tracePt t="68861" x="4351338" y="2671763"/>
          <p14:tracePt t="68878" x="4271963" y="2686050"/>
          <p14:tracePt t="68895" x="4194175" y="2700338"/>
          <p14:tracePt t="68912" x="4129088" y="2714625"/>
          <p14:tracePt t="68931" x="3971925" y="2736850"/>
          <p14:tracePt t="68947" x="3894138" y="2751138"/>
          <p14:tracePt t="68954" x="3843338" y="2757488"/>
          <p14:tracePt t="68963" x="3779838" y="2757488"/>
          <p14:tracePt t="68980" x="3714750" y="2779713"/>
          <p14:tracePt t="68997" x="3629025" y="2779713"/>
          <p14:tracePt t="69017" x="3514725" y="2800350"/>
          <p14:tracePt t="69033" x="3429000" y="2814638"/>
          <p14:tracePt t="69050" x="3365500" y="2836863"/>
          <p14:tracePt t="69065" x="3279775" y="2836863"/>
          <p14:tracePt t="69082" x="3214688" y="2836863"/>
          <p14:tracePt t="69099" x="3157538" y="2843213"/>
          <p14:tracePt t="69116" x="3086100" y="2851150"/>
          <p14:tracePt t="69133" x="2965450" y="2871788"/>
          <p14:tracePt t="69151" x="2900363" y="2871788"/>
          <p14:tracePt t="69167" x="2865438" y="2871788"/>
          <p14:tracePt t="69184" x="2828925" y="2871788"/>
          <p14:tracePt t="69201" x="2794000" y="2879725"/>
          <p14:tracePt t="69219" x="2765425" y="2886075"/>
          <p14:tracePt t="69236" x="2700338" y="2894013"/>
          <p14:tracePt t="69253" x="2651125" y="2894013"/>
          <p14:tracePt t="69271" x="2622550" y="2894013"/>
          <p14:tracePt t="69290" x="2565400" y="2894013"/>
          <p14:tracePt t="69303" x="2528888" y="2894013"/>
          <p14:tracePt t="69321" x="2400300" y="2894013"/>
          <p14:tracePt t="69338" x="2322513" y="2894013"/>
          <p14:tracePt t="69354" x="2265363" y="2894013"/>
          <p14:tracePt t="69370" x="2214563" y="2879725"/>
          <p14:tracePt t="69387" x="2157413" y="2871788"/>
          <p14:tracePt t="69406" x="2114550" y="2865438"/>
          <p14:tracePt t="69421" x="2057400" y="2843213"/>
          <p14:tracePt t="69440" x="1985963" y="2843213"/>
          <p14:tracePt t="69455" x="1936750" y="2836863"/>
          <p14:tracePt t="69473" x="1893888" y="2836863"/>
          <p14:tracePt t="69489" x="1851025" y="2822575"/>
          <p14:tracePt t="69506" x="1822450" y="2822575"/>
          <p14:tracePt t="69524" x="1771650" y="2814638"/>
          <p14:tracePt t="69543" x="1757363" y="2814638"/>
          <p14:tracePt t="69560" x="1736725" y="2800350"/>
          <p14:tracePt t="69574" x="1708150" y="2800350"/>
          <p14:tracePt t="69592" x="1685925" y="2800350"/>
          <p14:tracePt t="69608" x="1679575" y="2800350"/>
          <p14:tracePt t="69627" x="1665288" y="2800350"/>
          <p14:tracePt t="69642" x="1651000" y="2800350"/>
          <p14:tracePt t="69659" x="1643063" y="2800350"/>
          <p14:tracePt t="69676" x="1628775" y="2800350"/>
          <p14:tracePt t="69693" x="1622425" y="2800350"/>
          <p14:tracePt t="69711" x="1614488" y="2800350"/>
          <p14:tracePt t="69900" x="1614488" y="2794000"/>
          <p14:tracePt t="69909" x="1628775" y="2771775"/>
          <p14:tracePt t="69919" x="1628775" y="2765425"/>
          <p14:tracePt t="69933" x="1628775" y="2743200"/>
          <p14:tracePt t="69950" x="1636713" y="2728913"/>
          <p14:tracePt t="69958" x="1643063" y="2722563"/>
          <p14:tracePt t="69965" x="1657350" y="2708275"/>
          <p14:tracePt t="69982" x="1657350" y="2679700"/>
          <p14:tracePt t="69999" x="1665288" y="2657475"/>
          <p14:tracePt t="70017" x="1671638" y="2628900"/>
          <p14:tracePt t="70033" x="1679575" y="2608263"/>
          <p14:tracePt t="70050" x="1685925" y="2586038"/>
          <p14:tracePt t="70069" x="1693863" y="2571750"/>
          <p14:tracePt t="70084" x="1700213" y="2557463"/>
          <p14:tracePt t="70588" x="1700213" y="2565400"/>
          <p14:tracePt t="70603" x="1700213" y="2571750"/>
          <p14:tracePt t="70619" x="1700213" y="2586038"/>
          <p14:tracePt t="70633" x="1700213" y="2593975"/>
          <p14:tracePt t="70643" x="1700213" y="2600325"/>
          <p14:tracePt t="70649" x="1700213" y="2608263"/>
          <p14:tracePt t="70662" x="1693863" y="2608263"/>
          <p14:tracePt t="70680" x="1693863" y="2636838"/>
          <p14:tracePt t="70696" x="1685925" y="2643188"/>
          <p14:tracePt t="70714" x="1685925" y="2651125"/>
          <p14:tracePt t="70731" x="1685925" y="2657475"/>
          <p14:tracePt t="70748" x="1679575" y="2665413"/>
          <p14:tracePt t="70764" x="1671638" y="2679700"/>
          <p14:tracePt t="70781" x="1665288" y="2679700"/>
          <p14:tracePt t="70798" x="1665288" y="2686050"/>
          <p14:tracePt t="70815" x="1657350" y="2700338"/>
          <p14:tracePt t="70832" x="1651000" y="2708275"/>
          <p14:tracePt t="70849" x="1643063" y="2714625"/>
          <p14:tracePt t="70866" x="1643063" y="2722563"/>
          <p14:tracePt t="70883" x="1636713" y="2728913"/>
          <p14:tracePt t="70900" x="1622425" y="2736850"/>
          <p14:tracePt t="70917" x="1622425" y="2751138"/>
          <p14:tracePt t="70951" x="1614488" y="2757488"/>
          <p14:tracePt t="70968" x="1608138" y="2765425"/>
          <p14:tracePt t="70985" x="1593850" y="2765425"/>
          <p14:tracePt t="71021" x="1579563" y="2771775"/>
          <p14:tracePt t="71038" x="1571625" y="2779713"/>
          <p14:tracePt t="71078" x="1565275" y="2779713"/>
          <p14:tracePt t="71099" x="1557338" y="2786063"/>
          <p14:tracePt t="71139" x="1550988" y="2786063"/>
          <p14:tracePt t="71370" x="1557338" y="2786063"/>
          <p14:tracePt t="71385" x="1571625" y="2786063"/>
          <p14:tracePt t="71392" x="1579563" y="2786063"/>
          <p14:tracePt t="71400" x="1593850" y="2786063"/>
          <p14:tracePt t="71410" x="1608138" y="2786063"/>
          <p14:tracePt t="71427" x="1643063" y="2786063"/>
          <p14:tracePt t="71444" x="1657350" y="2786063"/>
          <p14:tracePt t="71448" x="1671638" y="2786063"/>
          <p14:tracePt t="71460" x="1685925" y="2786063"/>
          <p14:tracePt t="71479" x="1708150" y="2786063"/>
          <p14:tracePt t="71511" x="1728788" y="2786063"/>
          <p14:tracePt t="71528" x="1757363" y="2779713"/>
          <p14:tracePt t="71546" x="1793875" y="2779713"/>
          <p14:tracePt t="71562" x="1814513" y="2779713"/>
          <p14:tracePt t="71580" x="1836738" y="2786063"/>
          <p14:tracePt t="71596" x="1871663" y="2786063"/>
          <p14:tracePt t="71614" x="1900238" y="2786063"/>
          <p14:tracePt t="71630" x="1943100" y="2786063"/>
          <p14:tracePt t="71650" x="2014538" y="2786063"/>
          <p14:tracePt t="71666" x="2057400" y="2786063"/>
          <p14:tracePt t="71684" x="2093913" y="2786063"/>
          <p14:tracePt t="71698" x="2128838" y="2786063"/>
          <p14:tracePt t="71715" x="2157413" y="2786063"/>
          <p14:tracePt t="71732" x="2165350" y="2786063"/>
          <p14:tracePt t="72261" x="2157413" y="2786063"/>
          <p14:tracePt t="72268" x="2151063" y="2786063"/>
          <p14:tracePt t="72284" x="2136775" y="2786063"/>
          <p14:tracePt t="72301" x="2128838" y="2786063"/>
          <p14:tracePt t="72310" x="2114550" y="2794000"/>
          <p14:tracePt t="72328" x="2108200" y="2800350"/>
          <p14:tracePt t="72345" x="2085975" y="2808288"/>
          <p14:tracePt t="72362" x="2071688" y="2808288"/>
          <p14:tracePt t="72379" x="2057400" y="2808288"/>
          <p14:tracePt t="72395" x="2057400" y="2814638"/>
          <p14:tracePt t="72516" x="2065338" y="2822575"/>
          <p14:tracePt t="72519" x="2071688" y="2822575"/>
          <p14:tracePt t="72532" x="2085975" y="2822575"/>
          <p14:tracePt t="72550" x="2114550" y="2822575"/>
          <p14:tracePt t="72566" x="2157413" y="2814638"/>
          <p14:tracePt t="72582" x="2179638" y="2814638"/>
          <p14:tracePt t="72599" x="2243138" y="2814638"/>
          <p14:tracePt t="72616" x="2300288" y="2814638"/>
          <p14:tracePt t="72634" x="2357438" y="2814638"/>
          <p14:tracePt t="72650" x="2379663" y="2814638"/>
          <p14:tracePt t="72667" x="2400300" y="2814638"/>
          <p14:tracePt t="72684" x="2408238" y="2822575"/>
          <p14:tracePt t="72701" x="2422525" y="2822575"/>
          <p14:tracePt t="72720" x="2465388" y="2822575"/>
          <p14:tracePt t="72738" x="2500313" y="2822575"/>
          <p14:tracePt t="72754" x="2528888" y="2822575"/>
          <p14:tracePt t="72771" x="2551113" y="2822575"/>
          <p14:tracePt t="72787" x="2565400" y="2822575"/>
          <p14:tracePt t="72840" x="2571750" y="2822575"/>
          <p14:tracePt t="72863" x="2579688" y="2822575"/>
          <p14:tracePt t="72867" x="2586038" y="2822575"/>
          <p14:tracePt t="72877" x="2593975" y="2822575"/>
          <p14:tracePt t="72887" x="2608263" y="2822575"/>
          <p14:tracePt t="72905" x="2614613" y="2822575"/>
          <p14:tracePt t="72922" x="2628900" y="2822575"/>
          <p14:tracePt t="72978" x="2636838" y="2822575"/>
          <p14:tracePt t="74243" x="2614613" y="2814638"/>
          <p14:tracePt t="74251" x="2608263" y="2814638"/>
          <p14:tracePt t="74259" x="2586038" y="2814638"/>
          <p14:tracePt t="74269" x="2565400" y="2814638"/>
          <p14:tracePt t="74281" x="2522538" y="2814638"/>
          <p14:tracePt t="74299" x="2471738" y="2814638"/>
          <p14:tracePt t="74315" x="2422525" y="2814638"/>
          <p14:tracePt t="74332" x="2365375" y="2814638"/>
          <p14:tracePt t="74349" x="2286000" y="2814638"/>
          <p14:tracePt t="74366" x="2128838" y="2808288"/>
          <p14:tracePt t="74383" x="2008188" y="2808288"/>
          <p14:tracePt t="74400" x="1908175" y="2800350"/>
          <p14:tracePt t="74417" x="1836738" y="2800350"/>
          <p14:tracePt t="74434" x="1800225" y="2800350"/>
          <p14:tracePt t="74451" x="1793875" y="2800350"/>
          <p14:tracePt t="74678" x="1808163" y="2800350"/>
          <p14:tracePt t="74681" x="1851025" y="2794000"/>
          <p14:tracePt t="74691" x="1857375" y="2794000"/>
          <p14:tracePt t="74707" x="1922463" y="2794000"/>
          <p14:tracePt t="74726" x="1993900" y="2794000"/>
          <p14:tracePt t="74727" x="2014538" y="2794000"/>
          <p14:tracePt t="74740" x="2057400" y="2794000"/>
          <p14:tracePt t="74758" x="2157413" y="2800350"/>
          <p14:tracePt t="74774" x="2200275" y="2800350"/>
          <p14:tracePt t="74791" x="2222500" y="2800350"/>
          <p14:tracePt t="74808" x="2243138" y="2800350"/>
          <p14:tracePt t="74825" x="2257425" y="2800350"/>
          <p14:tracePt t="74842" x="2271713" y="2808288"/>
          <p14:tracePt t="74861" x="2279650" y="2808288"/>
          <p14:tracePt t="74878" x="2293938" y="2808288"/>
          <p14:tracePt t="74895" x="2308225" y="2814638"/>
          <p14:tracePt t="74911" x="2336800" y="2814638"/>
          <p14:tracePt t="74927" x="2351088" y="2814638"/>
          <p14:tracePt t="74944" x="2379663" y="2822575"/>
          <p14:tracePt t="74961" x="2408238" y="2822575"/>
          <p14:tracePt t="74978" x="2422525" y="2822575"/>
          <p14:tracePt t="75096" x="2428875" y="2822575"/>
          <p14:tracePt t="75126" x="2436813" y="2822575"/>
          <p14:tracePt t="75143" x="2443163" y="2822575"/>
          <p14:tracePt t="75150" x="2451100" y="2822575"/>
          <p14:tracePt t="75417" x="2443163" y="2822575"/>
          <p14:tracePt t="75509" x="2436813" y="2822575"/>
          <p14:tracePt t="75525" x="2428875" y="2822575"/>
          <p14:tracePt t="75531" x="2422525" y="2822575"/>
          <p14:tracePt t="75540" x="2414588" y="2822575"/>
          <p14:tracePt t="75557" x="2408238" y="2822575"/>
          <p14:tracePt t="75573" x="2393950" y="2828925"/>
          <p14:tracePt t="75591" x="2386013" y="2836863"/>
          <p14:tracePt t="75606" x="2371725" y="2836863"/>
          <p14:tracePt t="75623" x="2357438" y="2836863"/>
          <p14:tracePt t="75640" x="2336800" y="2843213"/>
          <p14:tracePt t="75658" x="2314575" y="2843213"/>
          <p14:tracePt t="75674" x="2286000" y="2857500"/>
          <p14:tracePt t="75692" x="2271713" y="2857500"/>
          <p14:tracePt t="75713" x="2251075" y="2871788"/>
          <p14:tracePt t="75725" x="2243138" y="2871788"/>
          <p14:tracePt t="75742" x="2236788" y="2871788"/>
          <p14:tracePt t="75759" x="2222500" y="2879725"/>
          <p14:tracePt t="75776" x="2214563" y="2879725"/>
          <p14:tracePt t="75794" x="2208213" y="2886075"/>
          <p14:tracePt t="75812" x="2200275" y="2894013"/>
          <p14:tracePt t="75835" x="2193925" y="2894013"/>
          <p14:tracePt t="75855" x="2193925" y="2900363"/>
          <p14:tracePt t="75870" x="2185988" y="2900363"/>
          <p14:tracePt t="75880" x="2179638" y="2900363"/>
          <p14:tracePt t="75902" x="2179638" y="2908300"/>
          <p14:tracePt t="75946" x="2171700" y="2908300"/>
          <p14:tracePt t="75955" x="2171700" y="2914650"/>
          <p14:tracePt t="75965" x="2171700" y="2922588"/>
          <p14:tracePt t="75980" x="2165350" y="2928938"/>
          <p14:tracePt t="75998" x="2165350" y="2943225"/>
          <p14:tracePt t="76014" x="2151063" y="2943225"/>
          <p14:tracePt t="76033" x="2143125" y="2951163"/>
          <p14:tracePt t="76048" x="2136775" y="2957513"/>
          <p14:tracePt t="76065" x="2128838" y="2965450"/>
          <p14:tracePt t="76082" x="2122488" y="2971800"/>
          <p14:tracePt t="76101" x="2100263" y="2979738"/>
          <p14:tracePt t="76118" x="2093913" y="2986088"/>
          <p14:tracePt t="76137" x="2079625" y="2994025"/>
          <p14:tracePt t="76150" x="2071688" y="2994025"/>
          <p14:tracePt t="76167" x="2065338" y="3000375"/>
          <p14:tracePt t="76184" x="2051050" y="3000375"/>
          <p14:tracePt t="76202" x="2036763" y="3008313"/>
          <p14:tracePt t="76218" x="2028825" y="3014663"/>
          <p14:tracePt t="76237" x="2008188" y="3014663"/>
          <p14:tracePt t="76252" x="1985963" y="3014663"/>
          <p14:tracePt t="76269" x="1965325" y="3014663"/>
          <p14:tracePt t="76288" x="1922463" y="3014663"/>
          <p14:tracePt t="76303" x="1900238" y="3014663"/>
          <p14:tracePt t="76320" x="1836738" y="3008313"/>
          <p14:tracePt t="76337" x="1808163" y="3000375"/>
          <p14:tracePt t="76354" x="1793875" y="2994025"/>
          <p14:tracePt t="76371" x="1779588" y="2979738"/>
          <p14:tracePt t="76388" x="1765300" y="2965450"/>
          <p14:tracePt t="76408" x="1751013" y="2943225"/>
          <p14:tracePt t="76424" x="1714500" y="2908300"/>
          <p14:tracePt t="76441" x="1700213" y="2865438"/>
          <p14:tracePt t="76446" x="1685925" y="2851150"/>
          <p14:tracePt t="76456" x="1685925" y="2836863"/>
          <p14:tracePt t="76474" x="1671638" y="2800350"/>
          <p14:tracePt t="76490" x="1665288" y="2722563"/>
          <p14:tracePt t="76509" x="1657350" y="2593975"/>
          <p14:tracePt t="76526" x="1657350" y="2543175"/>
          <p14:tracePt t="76543" x="1671638" y="2471738"/>
          <p14:tracePt t="76559" x="1671638" y="2443163"/>
          <p14:tracePt t="76575" x="1693863" y="2414588"/>
          <p14:tracePt t="76592" x="1714500" y="2400300"/>
          <p14:tracePt t="76609" x="1779588" y="2365375"/>
          <p14:tracePt t="76626" x="1814513" y="2357438"/>
          <p14:tracePt t="76644" x="1836738" y="2343150"/>
          <p14:tracePt t="76660" x="1871663" y="2336800"/>
          <p14:tracePt t="76677" x="1893888" y="2328863"/>
          <p14:tracePt t="76695" x="1985963" y="2286000"/>
          <p14:tracePt t="76711" x="2071688" y="2279650"/>
          <p14:tracePt t="76729" x="2136775" y="2271713"/>
          <p14:tracePt t="76745" x="2171700" y="2265363"/>
          <p14:tracePt t="76762" x="2228850" y="2265363"/>
          <p14:tracePt t="76779" x="2293938" y="2279650"/>
          <p14:tracePt t="76796" x="2351088" y="2300288"/>
          <p14:tracePt t="76813" x="2379663" y="2314575"/>
          <p14:tracePt t="76830" x="2400300" y="2351088"/>
          <p14:tracePt t="76847" x="2436813" y="2371725"/>
          <p14:tracePt t="76864" x="2457450" y="2414588"/>
          <p14:tracePt t="76883" x="2493963" y="2443163"/>
          <p14:tracePt t="76898" x="2522538" y="2486025"/>
          <p14:tracePt t="76915" x="2543175" y="2514600"/>
          <p14:tracePt t="76932" x="2557463" y="2536825"/>
          <p14:tracePt t="76949" x="2565400" y="2557463"/>
          <p14:tracePt t="76953" x="2565400" y="2579688"/>
          <p14:tracePt t="76966" x="2571750" y="2586038"/>
          <p14:tracePt t="76983" x="2579688" y="2622550"/>
          <p14:tracePt t="77000" x="2579688" y="2679700"/>
          <p14:tracePt t="77017" x="2579688" y="2714625"/>
          <p14:tracePt t="77034" x="2579688" y="2765425"/>
          <p14:tracePt t="77052" x="2579688" y="2822575"/>
          <p14:tracePt t="77069" x="2579688" y="2886075"/>
          <p14:tracePt t="77084" x="2565400" y="2957513"/>
          <p14:tracePt t="77086" x="2565400" y="2979738"/>
          <p14:tracePt t="77101" x="2557463" y="2994025"/>
          <p14:tracePt t="77119" x="2557463" y="3008313"/>
          <p14:tracePt t="77137" x="2551113" y="3028950"/>
          <p14:tracePt t="77152" x="2528888" y="3043238"/>
          <p14:tracePt t="77169" x="2500313" y="3065463"/>
          <p14:tracePt t="77188" x="2465388" y="3100388"/>
          <p14:tracePt t="77205" x="2443163" y="3122613"/>
          <p14:tracePt t="77222" x="2422525" y="3143250"/>
          <p14:tracePt t="77238" x="2393950" y="3151188"/>
          <p14:tracePt t="77255" x="2351088" y="3157538"/>
          <p14:tracePt t="77273" x="2314575" y="3165475"/>
          <p14:tracePt t="77290" x="2279650" y="3165475"/>
          <p14:tracePt t="77306" x="2251075" y="3165475"/>
          <p14:tracePt t="77322" x="2179638" y="3143250"/>
          <p14:tracePt t="77341" x="2128838" y="3128963"/>
          <p14:tracePt t="77357" x="2057400" y="3114675"/>
          <p14:tracePt t="77358" x="2028825" y="3108325"/>
          <p14:tracePt t="77373" x="1993900" y="3094038"/>
          <p14:tracePt t="77390" x="1914525" y="3065463"/>
          <p14:tracePt t="77409" x="1879600" y="3043238"/>
          <p14:tracePt t="77426" x="1857375" y="3028950"/>
          <p14:tracePt t="77442" x="1851025" y="3022600"/>
          <p14:tracePt t="77444" x="1851025" y="3014663"/>
          <p14:tracePt t="77460" x="1836738" y="3008313"/>
          <p14:tracePt t="77475" x="1828800" y="3008313"/>
          <p14:tracePt t="77493" x="1822450" y="2979738"/>
          <p14:tracePt t="77509" x="1814513" y="2971800"/>
          <p14:tracePt t="77527" x="1808163" y="2965450"/>
          <p14:tracePt t="77545" x="1800225" y="2943225"/>
          <p14:tracePt t="77561" x="1793875" y="2922588"/>
          <p14:tracePt t="77564" x="1793875" y="2914650"/>
          <p14:tracePt t="77578" x="1793875" y="2865438"/>
          <p14:tracePt t="77595" x="1793875" y="2779713"/>
          <p14:tracePt t="77611" x="1793875" y="2708275"/>
          <p14:tracePt t="77628" x="1793875" y="2665413"/>
          <p14:tracePt t="77645" x="1793875" y="2643188"/>
          <p14:tracePt t="77662" x="1793875" y="2636838"/>
          <p14:tracePt t="77664" x="1793875" y="2628900"/>
          <p14:tracePt t="77681" x="1793875" y="2614613"/>
          <p14:tracePt t="77698" x="1793875" y="2608263"/>
          <p14:tracePt t="77714" x="1800225" y="2593975"/>
          <p14:tracePt t="77731" x="1808163" y="2579688"/>
          <p14:tracePt t="77748" x="1814513" y="2571750"/>
          <p14:tracePt t="77765" x="1828800" y="2543175"/>
          <p14:tracePt t="77783" x="1851025" y="2493963"/>
          <p14:tracePt t="77798" x="1865313" y="2465388"/>
          <p14:tracePt t="77815" x="1871663" y="2451100"/>
          <p14:tracePt t="77832" x="1879600" y="2443163"/>
          <p14:tracePt t="77851" x="1893888" y="2428875"/>
          <p14:tracePt t="77869" x="1914525" y="2422525"/>
          <p14:tracePt t="77885" x="1936750" y="2414588"/>
          <p14:tracePt t="77902" x="1957388" y="2400300"/>
          <p14:tracePt t="77919" x="1971675" y="2393950"/>
          <p14:tracePt t="77936" x="1985963" y="2386013"/>
          <p14:tracePt t="77953" x="2000250" y="2386013"/>
          <p14:tracePt t="77970" x="2022475" y="2386013"/>
          <p14:tracePt t="77986" x="2036763" y="2379663"/>
          <p14:tracePt t="78002" x="2065338" y="2379663"/>
          <p14:tracePt t="78020" x="2108200" y="2371725"/>
          <p14:tracePt t="78036" x="2122488" y="2371725"/>
          <p14:tracePt t="78053" x="2151063" y="2365375"/>
          <p14:tracePt t="78071" x="2222500" y="2343150"/>
          <p14:tracePt t="78087" x="2257425" y="2336800"/>
          <p14:tracePt t="78104" x="2300288" y="2336800"/>
          <p14:tracePt t="78121" x="2336800" y="2336800"/>
          <p14:tracePt t="78138" x="2365375" y="2336800"/>
          <p14:tracePt t="78155" x="2393950" y="2336800"/>
          <p14:tracePt t="78172" x="2436813" y="2336800"/>
          <p14:tracePt t="78190" x="2465388" y="2336800"/>
          <p14:tracePt t="78206" x="2486025" y="2336800"/>
          <p14:tracePt t="78224" x="2493963" y="2336800"/>
          <p14:tracePt t="78240" x="2514600" y="2336800"/>
          <p14:tracePt t="78257" x="2528888" y="2343150"/>
          <p14:tracePt t="78274" x="2543175" y="2351088"/>
          <p14:tracePt t="78291" x="2551113" y="2351088"/>
          <p14:tracePt t="78308" x="2565400" y="2357438"/>
          <p14:tracePt t="78331" x="2571750" y="2365375"/>
          <p14:tracePt t="78342" x="2579688" y="2371725"/>
          <p14:tracePt t="78359" x="2586038" y="2379663"/>
          <p14:tracePt t="78376" x="2593975" y="2379663"/>
          <p14:tracePt t="78393" x="2600325" y="2386013"/>
          <p14:tracePt t="78412" x="2608263" y="2400300"/>
          <p14:tracePt t="78429" x="2628900" y="2414588"/>
          <p14:tracePt t="78446" x="2643188" y="2428875"/>
          <p14:tracePt t="78462" x="2657475" y="2443163"/>
          <p14:tracePt t="78478" x="2665413" y="2457450"/>
          <p14:tracePt t="78495" x="2671763" y="2471738"/>
          <p14:tracePt t="78512" x="2679700" y="2486025"/>
          <p14:tracePt t="78529" x="2693988" y="2500313"/>
          <p14:tracePt t="78546" x="2708275" y="2528888"/>
          <p14:tracePt t="78565" x="2714625" y="2557463"/>
          <p14:tracePt t="78580" x="2722563" y="2579688"/>
          <p14:tracePt t="78598" x="2728913" y="2628900"/>
          <p14:tracePt t="78614" x="2728913" y="2665413"/>
          <p14:tracePt t="78616" x="2728913" y="2671763"/>
          <p14:tracePt t="78631" x="2736850" y="2686050"/>
          <p14:tracePt t="78650" x="2751138" y="2736850"/>
          <p14:tracePt t="78665" x="2751138" y="2757488"/>
          <p14:tracePt t="78682" x="2751138" y="2765425"/>
          <p14:tracePt t="78699" x="2757488" y="2771775"/>
          <p14:tracePt t="78716" x="2757488" y="2779713"/>
          <p14:tracePt t="78733" x="2757488" y="2794000"/>
          <p14:tracePt t="78750" x="2765425" y="2814638"/>
          <p14:tracePt t="78768" x="2771775" y="2843213"/>
          <p14:tracePt t="78784" x="2771775" y="2857500"/>
          <p14:tracePt t="78801" x="2771775" y="2865438"/>
          <p14:tracePt t="78818" x="2779713" y="2879725"/>
          <p14:tracePt t="78835" x="2779713" y="2894013"/>
          <p14:tracePt t="78852" x="2779713" y="2908300"/>
          <p14:tracePt t="78869" x="2779713" y="2922588"/>
          <p14:tracePt t="78887" x="2779713" y="2943225"/>
          <p14:tracePt t="78904" x="2779713" y="2957513"/>
          <p14:tracePt t="78919" x="2779713" y="2979738"/>
          <p14:tracePt t="78937" x="2779713" y="2994025"/>
          <p14:tracePt t="78956" x="2779713" y="3000375"/>
          <p14:tracePt t="78971" x="2779713" y="3008313"/>
          <p14:tracePt t="78990" x="2779713" y="3014663"/>
          <p14:tracePt t="79009" x="2779713" y="3036888"/>
          <p14:tracePt t="79023" x="2779713" y="3043238"/>
          <p14:tracePt t="79039" x="2771775" y="3057525"/>
          <p14:tracePt t="79056" x="2771775" y="3065463"/>
          <p14:tracePt t="79073" x="2771775" y="3071813"/>
          <p14:tracePt t="79112" x="2771775" y="3079750"/>
          <p14:tracePt t="79130" x="2765425" y="3086100"/>
          <p14:tracePt t="79143" x="2757488" y="3094038"/>
          <p14:tracePt t="79159" x="2757488" y="3108325"/>
          <p14:tracePt t="79176" x="2757488" y="3114675"/>
          <p14:tracePt t="79193" x="2751138" y="3114675"/>
          <p14:tracePt t="79211" x="2751138" y="3122613"/>
          <p14:tracePt t="79248" x="2751138" y="3128963"/>
          <p14:tracePt t="79260" x="2743200" y="3136900"/>
          <p14:tracePt t="79265" x="2736850" y="3143250"/>
          <p14:tracePt t="79282" x="2736850" y="3151188"/>
          <p14:tracePt t="79294" x="2736850" y="3157538"/>
          <p14:tracePt t="79311" x="2728913" y="3157538"/>
          <p14:tracePt t="79328" x="2722563" y="3165475"/>
          <p14:tracePt t="79345" x="2714625" y="3171825"/>
          <p14:tracePt t="79362" x="2708275" y="3171825"/>
          <p14:tracePt t="79378" x="2700338" y="3186113"/>
          <p14:tracePt t="79395" x="2686050" y="3194050"/>
          <p14:tracePt t="79415" x="2657475" y="3214688"/>
          <p14:tracePt t="79432" x="2643188" y="3222625"/>
          <p14:tracePt t="79447" x="2628900" y="3236913"/>
          <p14:tracePt t="79463" x="2622550" y="3236913"/>
          <p14:tracePt t="79482" x="2614613" y="3236913"/>
          <p14:tracePt t="79499" x="2600325" y="3236913"/>
          <p14:tracePt t="79514" x="2586038" y="3243263"/>
          <p14:tracePt t="79532" x="2571750" y="3243263"/>
          <p14:tracePt t="79549" x="2543175" y="3243263"/>
          <p14:tracePt t="79566" x="2522538" y="3243263"/>
          <p14:tracePt t="79582" x="2508250" y="3243263"/>
          <p14:tracePt t="79601" x="2465388" y="3243263"/>
          <p14:tracePt t="79618" x="2457450" y="3243263"/>
          <p14:tracePt t="79635" x="2451100" y="3236913"/>
          <p14:tracePt t="79650" x="2422525" y="3236913"/>
          <p14:tracePt t="79667" x="2408238" y="3228975"/>
          <p14:tracePt t="79684" x="2386013" y="3228975"/>
          <p14:tracePt t="79702" x="2357438" y="3222625"/>
          <p14:tracePt t="79721" x="2343150" y="3214688"/>
          <p14:tracePt t="79735" x="2328863" y="3208338"/>
          <p14:tracePt t="79752" x="2308225" y="3208338"/>
          <p14:tracePt t="79769" x="2308225" y="3200400"/>
          <p14:tracePt t="79804" x="2286000" y="3200400"/>
          <p14:tracePt t="79821" x="2279650" y="3194050"/>
          <p14:tracePt t="79839" x="2257425" y="3186113"/>
          <p14:tracePt t="79854" x="2243138" y="3179763"/>
          <p14:tracePt t="79876" x="2236788" y="3179763"/>
          <p14:tracePt t="79889" x="2236788" y="3171825"/>
          <p14:tracePt t="79906" x="2193925" y="3086100"/>
          <p14:tracePt t="79922" x="2179638" y="3043238"/>
          <p14:tracePt t="79939" x="2171700" y="3000375"/>
          <p14:tracePt t="79956" x="2157413" y="2943225"/>
          <p14:tracePt t="79974" x="2143125" y="2894013"/>
          <p14:tracePt t="79994" x="2136775" y="2836863"/>
          <p14:tracePt t="80008" x="2128838" y="2800350"/>
          <p14:tracePt t="80024" x="2122488" y="2771775"/>
          <p14:tracePt t="80042" x="2108200" y="2722563"/>
          <p14:tracePt t="80058" x="2100263" y="2665413"/>
          <p14:tracePt t="80075" x="2100263" y="2579688"/>
          <p14:tracePt t="80092" x="2100263" y="2451100"/>
          <p14:tracePt t="80109" x="2100263" y="2379663"/>
          <p14:tracePt t="80126" x="2108200" y="2322513"/>
          <p14:tracePt t="80144" x="2108200" y="2279650"/>
          <p14:tracePt t="80161" x="2108200" y="2243138"/>
          <p14:tracePt t="80178" x="2122488" y="2214563"/>
          <p14:tracePt t="80195" x="2128838" y="2193925"/>
          <p14:tracePt t="80212" x="2151063" y="2151063"/>
          <p14:tracePt t="80232" x="2179638" y="2100263"/>
          <p14:tracePt t="80245" x="2214563" y="2051050"/>
          <p14:tracePt t="80263" x="2251075" y="2000250"/>
          <p14:tracePt t="80279" x="2271713" y="1985963"/>
          <p14:tracePt t="80281" x="2286000" y="1979613"/>
          <p14:tracePt t="80296" x="2322513" y="1957388"/>
          <p14:tracePt t="80313" x="2379663" y="1951038"/>
          <p14:tracePt t="80330" x="2451100" y="1943100"/>
          <p14:tracePt t="80348" x="2508250" y="1943100"/>
          <p14:tracePt t="80364" x="2565400" y="1943100"/>
          <p14:tracePt t="80383" x="2628900" y="1965325"/>
          <p14:tracePt t="80401" x="2665413" y="1965325"/>
          <p14:tracePt t="80417" x="2700338" y="1979613"/>
          <p14:tracePt t="80434" x="2714625" y="1979613"/>
          <p14:tracePt t="80451" x="2736850" y="1993900"/>
          <p14:tracePt t="80456" x="2751138" y="2000250"/>
          <p14:tracePt t="80466" x="2757488" y="2008188"/>
          <p14:tracePt t="80483" x="2779713" y="2022475"/>
          <p14:tracePt t="80502" x="2814638" y="2051050"/>
          <p14:tracePt t="80517" x="2843213" y="2071688"/>
          <p14:tracePt t="80536" x="2886075" y="2136775"/>
          <p14:tracePt t="80552" x="2914650" y="2179638"/>
          <p14:tracePt t="80568" x="2943225" y="2214563"/>
          <p14:tracePt t="80585" x="2957513" y="2236788"/>
          <p14:tracePt t="80602" x="2979738" y="2286000"/>
          <p14:tracePt t="80619" x="2986088" y="2314575"/>
          <p14:tracePt t="80636" x="2994025" y="2351088"/>
          <p14:tracePt t="80653" x="2994025" y="2400300"/>
          <p14:tracePt t="80670" x="3000375" y="2486025"/>
          <p14:tracePt t="80688" x="3014663" y="2528888"/>
          <p14:tracePt t="80704" x="3014663" y="2571750"/>
          <p14:tracePt t="80721" x="3014663" y="2671763"/>
          <p14:tracePt t="80738" x="3008313" y="2743200"/>
          <p14:tracePt t="80757" x="2986088" y="2843213"/>
          <p14:tracePt t="80773" x="2971800" y="2900363"/>
          <p14:tracePt t="80788" x="2957513" y="2943225"/>
          <p14:tracePt t="80807" x="2943225" y="2979738"/>
          <p14:tracePt t="80827" x="2922588" y="3028950"/>
          <p14:tracePt t="80841" x="2914650" y="3036888"/>
          <p14:tracePt t="80857" x="2879725" y="3086100"/>
          <p14:tracePt t="80858" x="2865438" y="3100388"/>
          <p14:tracePt t="80874" x="2836863" y="3128963"/>
          <p14:tracePt t="80891" x="2794000" y="3171825"/>
          <p14:tracePt t="80908" x="2765425" y="3200400"/>
          <p14:tracePt t="80925" x="2751138" y="3208338"/>
          <p14:tracePt t="80944" x="2736850" y="3214688"/>
          <p14:tracePt t="80951" x="2736850" y="3222625"/>
          <p14:tracePt t="80963" x="2728913" y="3228975"/>
          <p14:tracePt t="80977" x="2722563" y="3236913"/>
          <p14:tracePt t="80994" x="2714625" y="3236913"/>
          <p14:tracePt t="81594" x="2714625" y="3243263"/>
          <p14:tracePt t="81601" x="2714625" y="3257550"/>
          <p14:tracePt t="81610" x="2714625" y="3279775"/>
          <p14:tracePt t="81621" x="2708275" y="3300413"/>
          <p14:tracePt t="81640" x="2693988" y="3400425"/>
          <p14:tracePt t="81655" x="2693988" y="3443288"/>
          <p14:tracePt t="81672" x="2686050" y="3494088"/>
          <p14:tracePt t="81689" x="2686050" y="3543300"/>
          <p14:tracePt t="81706" x="2665413" y="3586163"/>
          <p14:tracePt t="81726" x="2665413" y="3629025"/>
          <p14:tracePt t="81742" x="2657475" y="3679825"/>
          <p14:tracePt t="81758" x="2651125" y="3722688"/>
          <p14:tracePt t="81774" x="2651125" y="3757613"/>
          <p14:tracePt t="81791" x="2651125" y="3800475"/>
          <p14:tracePt t="81810" x="2651125" y="3829050"/>
          <p14:tracePt t="81827" x="2651125" y="3886200"/>
          <p14:tracePt t="81844" x="2651125" y="3986213"/>
          <p14:tracePt t="81861" x="2651125" y="4071938"/>
          <p14:tracePt t="81878" x="2651125" y="4171950"/>
          <p14:tracePt t="81895" x="2651125" y="4343400"/>
          <p14:tracePt t="81912" x="2657475" y="4657725"/>
          <p14:tracePt t="81929" x="2665413" y="4814888"/>
          <p14:tracePt t="81945" x="2679700" y="4872038"/>
          <p14:tracePt t="81964" x="2693988" y="4894263"/>
          <p14:tracePt t="81978" x="2700338" y="4922838"/>
          <p14:tracePt t="81995" x="2700338" y="4929188"/>
          <p14:tracePt t="82017" x="2722563" y="4972050"/>
          <p14:tracePt t="82029" x="2728913" y="4994275"/>
          <p14:tracePt t="82047" x="2736850" y="5051425"/>
          <p14:tracePt t="82064" x="2736850" y="5057775"/>
          <p14:tracePt t="82270" x="2736850" y="5080000"/>
          <p14:tracePt t="82274" x="2714625" y="5086350"/>
          <p14:tracePt t="82286" x="2686050" y="5100638"/>
          <p14:tracePt t="82303" x="2636838" y="5114925"/>
          <p14:tracePt t="82319" x="2600325" y="5129213"/>
          <p14:tracePt t="82320" x="2579688" y="5129213"/>
          <p14:tracePt t="82335" x="2528888" y="5129213"/>
          <p14:tracePt t="82352" x="2479675" y="5129213"/>
          <p14:tracePt t="82369" x="2436813" y="5114925"/>
          <p14:tracePt t="82387" x="2400300" y="5100638"/>
          <p14:tracePt t="82404" x="2314575" y="5065713"/>
          <p14:tracePt t="82422" x="2251075" y="5043488"/>
          <p14:tracePt t="82438" x="2193925" y="5008563"/>
          <p14:tracePt t="82444" x="2151063" y="4994275"/>
          <p14:tracePt t="82456" x="2100263" y="4965700"/>
          <p14:tracePt t="82473" x="2022475" y="4922838"/>
          <p14:tracePt t="82488" x="1936750" y="4879975"/>
          <p14:tracePt t="82490" x="1893888" y="4857750"/>
          <p14:tracePt t="82505" x="1865313" y="4843463"/>
          <p14:tracePt t="82523" x="1743075" y="4772025"/>
          <p14:tracePt t="82539" x="1693863" y="4729163"/>
          <p14:tracePt t="82556" x="1665288" y="4700588"/>
          <p14:tracePt t="82573" x="1636713" y="4665663"/>
          <p14:tracePt t="82590" x="1608138" y="4637088"/>
          <p14:tracePt t="82607" x="1585913" y="4594225"/>
          <p14:tracePt t="82624" x="1557338" y="4514850"/>
          <p14:tracePt t="82644" x="1543050" y="4408488"/>
          <p14:tracePt t="82658" x="1536700" y="4279900"/>
          <p14:tracePt t="82675" x="1536700" y="4171950"/>
          <p14:tracePt t="82692" x="1536700" y="4071938"/>
          <p14:tracePt t="82709" x="1536700" y="4008438"/>
          <p14:tracePt t="82726" x="1579563" y="3929063"/>
          <p14:tracePt t="82743" x="1614488" y="3871913"/>
          <p14:tracePt t="82760" x="1657350" y="3829050"/>
          <p14:tracePt t="82777" x="1679575" y="3800475"/>
          <p14:tracePt t="82794" x="1714500" y="3786188"/>
          <p14:tracePt t="82813" x="1771650" y="3751263"/>
          <p14:tracePt t="82828" x="1814513" y="3714750"/>
          <p14:tracePt t="82847" x="1879600" y="3665538"/>
          <p14:tracePt t="82863" x="1922463" y="3636963"/>
          <p14:tracePt t="82879" x="1971675" y="3622675"/>
          <p14:tracePt t="82896" x="2022475" y="3600450"/>
          <p14:tracePt t="82914" x="2100263" y="3594100"/>
          <p14:tracePt t="82930" x="2143125" y="3594100"/>
          <p14:tracePt t="82949" x="2222500" y="3586163"/>
          <p14:tracePt t="82955" x="2243138" y="3586163"/>
          <p14:tracePt t="82964" x="2265363" y="3586163"/>
          <p14:tracePt t="82981" x="2328863" y="3594100"/>
          <p14:tracePt t="82998" x="2408238" y="3614738"/>
          <p14:tracePt t="83015" x="2451100" y="3636963"/>
          <p14:tracePt t="83032" x="2514600" y="3665538"/>
          <p14:tracePt t="83049" x="2543175" y="3665538"/>
          <p14:tracePt t="83067" x="2593975" y="3679825"/>
          <p14:tracePt t="83083" x="2636838" y="3694113"/>
          <p14:tracePt t="83085" x="2657475" y="3722688"/>
          <p14:tracePt t="83101" x="2708275" y="3779838"/>
          <p14:tracePt t="83117" x="2786063" y="3908425"/>
          <p14:tracePt t="83135" x="2886075" y="4029075"/>
          <p14:tracePt t="83151" x="2979738" y="4157663"/>
          <p14:tracePt t="83168" x="3057525" y="4300538"/>
          <p14:tracePt t="83184" x="3100388" y="4394200"/>
          <p14:tracePt t="83202" x="3128963" y="4551363"/>
          <p14:tracePt t="83219" x="3136900" y="4651375"/>
          <p14:tracePt t="83236" x="3114675" y="4772025"/>
          <p14:tracePt t="83253" x="3071813" y="4886325"/>
          <p14:tracePt t="83270" x="3051175" y="4972050"/>
          <p14:tracePt t="83290" x="3014663" y="5043488"/>
          <p14:tracePt t="83305" x="3000375" y="5080000"/>
          <p14:tracePt t="83322" x="2979738" y="5094288"/>
          <p14:tracePt t="83339" x="2965450" y="5114925"/>
          <p14:tracePt t="83356" x="2943225" y="5129213"/>
          <p14:tracePt t="83373" x="2936875" y="5129213"/>
          <p14:tracePt t="83388" x="2922588" y="5137150"/>
          <p14:tracePt t="83390" x="2922588" y="5143500"/>
          <p14:tracePt t="83405" x="2914650" y="5143500"/>
          <p14:tracePt t="83423" x="2908300" y="5151438"/>
          <p14:tracePt t="83439" x="2900363" y="5151438"/>
          <p14:tracePt t="83457" x="2894013" y="5157788"/>
          <p14:tracePt t="83558" x="2879725" y="5157788"/>
          <p14:tracePt t="83578" x="2871788" y="5157788"/>
          <p14:tracePt t="83602" x="2857500" y="5157788"/>
          <p14:tracePt t="83612" x="2843213" y="5157788"/>
          <p14:tracePt t="83617" x="2822575" y="5143500"/>
          <p14:tracePt t="83632" x="2808288" y="5137150"/>
          <p14:tracePt t="83645" x="2800350" y="5129213"/>
          <p14:tracePt t="83662" x="2771775" y="5114925"/>
          <p14:tracePt t="83679" x="2757488" y="5108575"/>
          <p14:tracePt t="83696" x="2743200" y="5108575"/>
          <p14:tracePt t="83713" x="2743200" y="5100638"/>
          <p14:tracePt t="83730" x="2728913" y="5086350"/>
          <p14:tracePt t="83747" x="2714625" y="5065713"/>
          <p14:tracePt t="83762" x="2700338" y="5043488"/>
          <p14:tracePt t="83764" x="2693988" y="5022850"/>
          <p14:tracePt t="83780" x="2657475" y="4994275"/>
          <p14:tracePt t="83796" x="2636838" y="4965700"/>
          <p14:tracePt t="83814" x="2608263" y="4922838"/>
          <p14:tracePt t="83830" x="2586038" y="4886325"/>
          <p14:tracePt t="83852" x="2557463" y="4829175"/>
          <p14:tracePt t="83864" x="2543175" y="4822825"/>
          <p14:tracePt t="83882" x="2522538" y="4765675"/>
          <p14:tracePt t="83900" x="2508250" y="4743450"/>
          <p14:tracePt t="83915" x="2479675" y="4708525"/>
          <p14:tracePt t="83933" x="2479675" y="4679950"/>
          <p14:tracePt t="83949" x="2451100" y="4651375"/>
          <p14:tracePt t="83953" x="2443163" y="4637088"/>
          <p14:tracePt t="83968" x="2436813" y="4622800"/>
          <p14:tracePt t="83985" x="2436813" y="4608513"/>
          <p14:tracePt t="84002" x="2428875" y="4608513"/>
          <p14:tracePt t="84019" x="2422525" y="4600575"/>
          <p14:tracePt t="84035" x="2422525" y="4586288"/>
          <p14:tracePt t="84053" x="2422525" y="4557713"/>
          <p14:tracePt t="84071" x="2408238" y="4529138"/>
          <p14:tracePt t="84087" x="2393950" y="4508500"/>
          <p14:tracePt t="84104" x="2386013" y="4486275"/>
          <p14:tracePt t="84120" x="2371725" y="4457700"/>
          <p14:tracePt t="84137" x="2357438" y="4437063"/>
          <p14:tracePt t="84154" x="2336800" y="4400550"/>
          <p14:tracePt t="84170" x="2322513" y="4386263"/>
          <p14:tracePt t="84187" x="2314575" y="4379913"/>
          <p14:tracePt t="84205" x="2314575" y="4371975"/>
          <p14:tracePt t="84249" x="2308225" y="4371975"/>
          <p14:tracePt t="84258" x="2308225" y="4365625"/>
          <p14:tracePt t="84274" x="2308225" y="4351338"/>
          <p14:tracePt t="84289" x="2300288" y="4322763"/>
          <p14:tracePt t="84306" x="2300288" y="4294188"/>
          <p14:tracePt t="84323" x="2293938" y="4286250"/>
          <p14:tracePt t="84340" x="2286000" y="4286250"/>
          <p14:tracePt t="84358" x="2286000" y="4279900"/>
          <p14:tracePt t="84374" x="2279650" y="4265613"/>
          <p14:tracePt t="84408" x="2271713" y="4257675"/>
          <p14:tracePt t="84425" x="2257425" y="4251325"/>
          <p14:tracePt t="84442" x="2251075" y="4251325"/>
          <p14:tracePt t="84459" x="2236788" y="4243388"/>
          <p14:tracePt t="84476" x="2214563" y="4237038"/>
          <p14:tracePt t="84494" x="2193925" y="4229100"/>
          <p14:tracePt t="84510" x="2171700" y="4229100"/>
          <p14:tracePt t="84527" x="2136775" y="4214813"/>
          <p14:tracePt t="84545" x="2079625" y="4208463"/>
          <p14:tracePt t="84562" x="2014538" y="4208463"/>
          <p14:tracePt t="84578" x="1965325" y="4200525"/>
          <p14:tracePt t="84595" x="1928813" y="4186238"/>
          <p14:tracePt t="84612" x="1893888" y="4179888"/>
          <p14:tracePt t="84631" x="1871663" y="4179888"/>
          <p14:tracePt t="84648" x="1851025" y="4171950"/>
          <p14:tracePt t="84664" x="1843088" y="4171950"/>
          <p14:tracePt t="84681" x="1828800" y="4171950"/>
          <p14:tracePt t="84698" x="1822450" y="4171950"/>
          <p14:tracePt t="84715" x="1779588" y="4165600"/>
          <p14:tracePt t="84732" x="1714500" y="4165600"/>
          <p14:tracePt t="84748" x="1693863" y="4165600"/>
          <p14:tracePt t="84765" x="1671638" y="4165600"/>
          <p14:tracePt t="84782" x="1651000" y="4157663"/>
          <p14:tracePt t="84799" x="1628775" y="4157663"/>
          <p14:tracePt t="84816" x="1622425" y="4151313"/>
          <p14:tracePt t="84836" x="1579563" y="4151313"/>
          <p14:tracePt t="84851" x="1543050" y="4143375"/>
          <p14:tracePt t="84867" x="1528763" y="4143375"/>
          <p14:tracePt t="84884" x="1514475" y="4143375"/>
          <p14:tracePt t="85074" x="1522413" y="4143375"/>
          <p14:tracePt t="85082" x="1536700" y="4143375"/>
          <p14:tracePt t="85087" x="1585913" y="4143375"/>
          <p14:tracePt t="85106" x="1636713" y="4143375"/>
          <p14:tracePt t="85124" x="1679575" y="4143375"/>
          <p14:tracePt t="85138" x="1722438" y="4143375"/>
          <p14:tracePt t="85156" x="1771650" y="4143375"/>
          <p14:tracePt t="85173" x="1800225" y="4137025"/>
          <p14:tracePt t="85190" x="1822450" y="4137025"/>
          <p14:tracePt t="85207" x="1843088" y="4137025"/>
          <p14:tracePt t="85225" x="1908175" y="4129088"/>
          <p14:tracePt t="85241" x="1936750" y="4129088"/>
          <p14:tracePt t="85259" x="1951038" y="4129088"/>
          <p14:tracePt t="85276" x="1979613" y="4122738"/>
          <p14:tracePt t="85292" x="1993900" y="4122738"/>
          <p14:tracePt t="85309" x="2022475" y="4122738"/>
          <p14:tracePt t="85326" x="2057400" y="4122738"/>
          <p14:tracePt t="85342" x="2085975" y="4122738"/>
          <p14:tracePt t="85360" x="2093913" y="4122738"/>
          <p14:tracePt t="85376" x="2128838" y="4122738"/>
          <p14:tracePt t="85394" x="2171700" y="4108450"/>
          <p14:tracePt t="85411" x="2200275" y="4108450"/>
          <p14:tracePt t="85428" x="2228850" y="4108450"/>
          <p14:tracePt t="85444" x="2257425" y="4108450"/>
          <p14:tracePt t="85463" x="2271713" y="4108450"/>
          <p14:tracePt t="85480" x="2300288" y="4108450"/>
          <p14:tracePt t="85496" x="2322513" y="4100513"/>
          <p14:tracePt t="85513" x="2343150" y="4100513"/>
          <p14:tracePt t="85530" x="2371725" y="4100513"/>
          <p14:tracePt t="85548" x="2379663" y="4100513"/>
          <p14:tracePt t="85564" x="2393950" y="4094163"/>
          <p14:tracePt t="85581" x="2408238" y="4094163"/>
          <p14:tracePt t="85598" x="2422525" y="4094163"/>
          <p14:tracePt t="85615" x="2443163" y="4094163"/>
          <p14:tracePt t="85633" x="2479675" y="4094163"/>
          <p14:tracePt t="85651" x="2508250" y="4094163"/>
          <p14:tracePt t="85665" x="2514600" y="4094163"/>
          <p14:tracePt t="88917" x="2508250" y="4094163"/>
          <p14:tracePt t="88920" x="2500313" y="4094163"/>
          <p14:tracePt t="88938" x="2493963" y="4094163"/>
          <p14:tracePt t="88952" x="2479675" y="4086225"/>
          <p14:tracePt t="88993" x="2471738" y="4086225"/>
          <p14:tracePt t="89009" x="2465388" y="4086225"/>
          <p14:tracePt t="89028" x="2451100" y="4086225"/>
          <p14:tracePt t="89046" x="2443163" y="4086225"/>
          <p14:tracePt t="89078" x="2428875" y="4086225"/>
          <p14:tracePt t="89101" x="2422525" y="4079875"/>
          <p14:tracePt t="89117" x="2422525" y="4071938"/>
          <p14:tracePt t="96023" x="2414588" y="4071938"/>
          <p14:tracePt t="96038" x="2408238" y="4079875"/>
          <p14:tracePt t="96045" x="2408238" y="4094163"/>
          <p14:tracePt t="96053" x="2408238" y="4100513"/>
          <p14:tracePt t="96064" x="2400300" y="4114800"/>
          <p14:tracePt t="96082" x="2386013" y="4143375"/>
          <p14:tracePt t="96099" x="2379663" y="4151313"/>
          <p14:tracePt t="96115" x="2371725" y="4165600"/>
          <p14:tracePt t="96133" x="2371725" y="4171950"/>
          <p14:tracePt t="96150" x="2371725" y="4179888"/>
          <p14:tracePt t="96167" x="2365375" y="4186238"/>
          <p14:tracePt t="96183" x="2357438" y="4194175"/>
          <p14:tracePt t="96186" x="2351088" y="4194175"/>
          <p14:tracePt t="96200" x="2351088" y="4208463"/>
          <p14:tracePt t="96217" x="2336800" y="4214813"/>
          <p14:tracePt t="96235" x="2322513" y="4229100"/>
          <p14:tracePt t="96252" x="2314575" y="4229100"/>
          <p14:tracePt t="96268" x="2300288" y="4237038"/>
          <p14:tracePt t="96286" x="2279650" y="4251325"/>
          <p14:tracePt t="96302" x="2271713" y="4251325"/>
          <p14:tracePt t="96319" x="2257425" y="4265613"/>
          <p14:tracePt t="96336" x="2243138" y="4271963"/>
          <p14:tracePt t="96354" x="2236788" y="4271963"/>
          <p14:tracePt t="96371" x="2236788" y="4279900"/>
          <p14:tracePt t="96387" x="2222500" y="4286250"/>
          <p14:tracePt t="96404" x="2208213" y="4294188"/>
          <p14:tracePt t="96423" x="2200275" y="4300538"/>
          <p14:tracePt t="96440" x="2185988" y="4308475"/>
          <p14:tracePt t="96445" x="2179638" y="4308475"/>
          <p14:tracePt t="96456" x="2171700" y="4308475"/>
          <p14:tracePt t="96474" x="2128838" y="4329113"/>
          <p14:tracePt t="96491" x="2100263" y="4343400"/>
          <p14:tracePt t="96507" x="2093913" y="4357688"/>
          <p14:tracePt t="96524" x="2065338" y="4371975"/>
          <p14:tracePt t="96540" x="2051050" y="4379913"/>
          <p14:tracePt t="96557" x="2043113" y="4386263"/>
          <p14:tracePt t="96574" x="2036763" y="4394200"/>
          <p14:tracePt t="96591" x="2014538" y="4400550"/>
          <p14:tracePt t="96625" x="2000250" y="4400550"/>
          <p14:tracePt t="96643" x="1985963" y="4400550"/>
          <p14:tracePt t="96661" x="1951038" y="4400550"/>
          <p14:tracePt t="96677" x="1936750" y="4400550"/>
          <p14:tracePt t="96695" x="1928813" y="4400550"/>
          <p14:tracePt t="96712" x="1908175" y="4408488"/>
          <p14:tracePt t="96730" x="1885950" y="4408488"/>
          <p14:tracePt t="96746" x="1879600" y="4408488"/>
          <p14:tracePt t="96763" x="1871663" y="4408488"/>
          <p14:tracePt t="96780" x="1857375" y="4408488"/>
          <p14:tracePt t="96795" x="1836738" y="4408488"/>
          <p14:tracePt t="96812" x="1822450" y="4408488"/>
          <p14:tracePt t="96830" x="1808163" y="4408488"/>
          <p14:tracePt t="96999" x="1800225" y="4408488"/>
          <p14:tracePt t="97005" x="1800225" y="4400550"/>
          <p14:tracePt t="97022" x="1800225" y="4394200"/>
          <p14:tracePt t="97033" x="1800225" y="4386263"/>
          <p14:tracePt t="97050" x="1800225" y="4379913"/>
          <p14:tracePt t="97075" x="1800225" y="4371975"/>
          <p14:tracePt t="97091" x="1800225" y="4365625"/>
          <p14:tracePt t="97101" x="1800225" y="4357688"/>
          <p14:tracePt t="97123" x="1800225" y="4351338"/>
          <p14:tracePt t="97139" x="1800225" y="4343400"/>
          <p14:tracePt t="97161" x="1800225" y="4337050"/>
          <p14:tracePt t="97178" x="1800225" y="4329113"/>
          <p14:tracePt t="97273" x="1800225" y="4322763"/>
          <p14:tracePt t="97288" x="1800225" y="4314825"/>
          <p14:tracePt t="97305" x="1800225" y="4300538"/>
          <p14:tracePt t="97321" x="1800225" y="4294188"/>
          <p14:tracePt t="97325" x="1800225" y="4286250"/>
          <p14:tracePt t="97340" x="1800225" y="4279900"/>
          <p14:tracePt t="97356" x="1814513" y="4265613"/>
          <p14:tracePt t="97391" x="1814513" y="4257675"/>
          <p14:tracePt t="97406" x="1822450" y="4257675"/>
          <p14:tracePt t="97424" x="1865313" y="4243388"/>
          <p14:tracePt t="97441" x="1900238" y="4237038"/>
          <p14:tracePt t="97444" x="1922463" y="4229100"/>
          <p14:tracePt t="97458" x="1957388" y="4229100"/>
          <p14:tracePt t="97474" x="1971675" y="4222750"/>
          <p14:tracePt t="97494" x="1979613" y="4222750"/>
          <p14:tracePt t="97650" x="1971675" y="4229100"/>
          <p14:tracePt t="97665" x="1965325" y="4237038"/>
          <p14:tracePt t="97671" x="1957388" y="4237038"/>
          <p14:tracePt t="97680" x="1951038" y="4243388"/>
          <p14:tracePt t="97695" x="1943100" y="4265613"/>
          <p14:tracePt t="97712" x="1914525" y="4286250"/>
          <p14:tracePt t="97729" x="1900238" y="4300538"/>
          <p14:tracePt t="97746" x="1879600" y="4308475"/>
          <p14:tracePt t="97764" x="1871663" y="4314825"/>
          <p14:tracePt t="97781" x="1871663" y="4322763"/>
          <p14:tracePt t="97797" x="1857375" y="4322763"/>
          <p14:tracePt t="97814" x="1851025" y="4329113"/>
          <p14:tracePt t="97833" x="1828800" y="4337050"/>
          <p14:tracePt t="97850" x="1822450" y="4343400"/>
          <p14:tracePt t="97867" x="1814513" y="4351338"/>
          <p14:tracePt t="97884" x="1808163" y="4357688"/>
          <p14:tracePt t="97933" x="1800225" y="4365625"/>
          <p14:tracePt t="97976" x="1793875" y="4365625"/>
          <p14:tracePt t="97998" x="1785938" y="4365625"/>
          <p14:tracePt t="98006" x="1785938" y="4371975"/>
          <p14:tracePt t="98063" x="1779588" y="4371975"/>
          <p14:tracePt t="98087" x="1771650" y="4371975"/>
          <p14:tracePt t="98154" x="1765300" y="4371975"/>
          <p14:tracePt t="98232" x="1765300" y="4379913"/>
          <p14:tracePt t="98288" x="1757363" y="4379913"/>
          <p14:tracePt t="98383" x="1751013" y="4379913"/>
          <p14:tracePt t="98406" x="1743075" y="4379913"/>
          <p14:tracePt t="99763" x="1751013" y="4379913"/>
          <p14:tracePt t="99771" x="1751013" y="4386263"/>
          <p14:tracePt t="99788" x="1765300" y="4386263"/>
          <p14:tracePt t="99804" x="1771650" y="4386263"/>
          <p14:tracePt t="99819" x="1779588" y="4386263"/>
          <p14:tracePt t="99826" x="1785938" y="4386263"/>
          <p14:tracePt t="99836" x="1793875" y="4386263"/>
          <p14:tracePt t="99855" x="1814513" y="4386263"/>
          <p14:tracePt t="99873" x="1865313" y="4386263"/>
          <p14:tracePt t="99889" x="1871663" y="4386263"/>
          <p14:tracePt t="99922" x="1885950" y="4386263"/>
          <p14:tracePt t="99940" x="1893888" y="4386263"/>
          <p14:tracePt t="99946" x="1900238" y="4386263"/>
          <p14:tracePt t="99957" x="1914525" y="4386263"/>
          <p14:tracePt t="99975" x="1943100" y="4386263"/>
          <p14:tracePt t="99990" x="1951038" y="4386263"/>
          <p14:tracePt t="100007" x="1971675" y="4386263"/>
          <p14:tracePt t="100023" x="1985963" y="4386263"/>
          <p14:tracePt t="100040" x="2008188" y="4386263"/>
          <p14:tracePt t="100058" x="2028825" y="4386263"/>
          <p14:tracePt t="100074" x="2051050" y="4386263"/>
          <p14:tracePt t="100091" x="2071688" y="4386263"/>
          <p14:tracePt t="100108" x="2100263" y="4386263"/>
          <p14:tracePt t="100125" x="2122488" y="4386263"/>
          <p14:tracePt t="100142" x="2143125" y="4386263"/>
          <p14:tracePt t="100161" x="2179638" y="4379913"/>
          <p14:tracePt t="100178" x="2222500" y="4379913"/>
          <p14:tracePt t="100195" x="2257425" y="4379913"/>
          <p14:tracePt t="100212" x="2265363" y="4379913"/>
          <p14:tracePt t="100229" x="2271713" y="4379913"/>
          <p14:tracePt t="100244" x="2279650" y="4379913"/>
          <p14:tracePt t="100670" x="2286000" y="4379913"/>
          <p14:tracePt t="100678" x="2314575" y="4379913"/>
          <p14:tracePt t="100686" x="2351088" y="4379913"/>
          <p14:tracePt t="100703" x="2400300" y="4379913"/>
          <p14:tracePt t="100720" x="2479675" y="4379913"/>
          <p14:tracePt t="100737" x="2522538" y="4386263"/>
          <p14:tracePt t="100754" x="2565400" y="4386263"/>
          <p14:tracePt t="100771" x="2593975" y="4386263"/>
          <p14:tracePt t="100788" x="2608263" y="4386263"/>
          <p14:tracePt t="100805" x="2628900" y="4386263"/>
          <p14:tracePt t="100822" x="2636838" y="4386263"/>
          <p14:tracePt t="100839" x="2643188" y="4386263"/>
          <p14:tracePt t="100857" x="2651125" y="4386263"/>
          <p14:tracePt t="101096" x="2643188" y="4386263"/>
          <p14:tracePt t="101099" x="2622550" y="4386263"/>
          <p14:tracePt t="101110" x="2608263" y="4386263"/>
          <p14:tracePt t="101128" x="2571750" y="4386263"/>
          <p14:tracePt t="101146" x="2471738" y="4394200"/>
          <p14:tracePt t="101162" x="2365375" y="4394200"/>
          <p14:tracePt t="101179" x="2322513" y="4394200"/>
          <p14:tracePt t="101196" x="2293938" y="4394200"/>
          <p14:tracePt t="101213" x="2286000" y="4394200"/>
          <p14:tracePt t="101230" x="2279650" y="4394200"/>
          <p14:tracePt t="101247" x="2271713" y="4394200"/>
          <p14:tracePt t="101264" x="2265363" y="4394200"/>
          <p14:tracePt t="101301" x="2257425" y="4394200"/>
          <p14:tracePt t="101513" x="2265363" y="4394200"/>
          <p14:tracePt t="101521" x="2308225" y="4394200"/>
          <p14:tracePt t="101530" x="2328863" y="4394200"/>
          <p14:tracePt t="101541" x="2365375" y="4400550"/>
          <p14:tracePt t="101553" x="2471738" y="4400550"/>
          <p14:tracePt t="101571" x="2586038" y="4400550"/>
          <p14:tracePt t="101586" x="2693988" y="4400550"/>
          <p14:tracePt t="101604" x="2800350" y="4394200"/>
          <p14:tracePt t="101621" x="2900363" y="4394200"/>
          <p14:tracePt t="101637" x="2994025" y="4394200"/>
          <p14:tracePt t="101655" x="3043238" y="4394200"/>
          <p14:tracePt t="101672" x="3100388" y="4394200"/>
          <p14:tracePt t="101691" x="3108325" y="4394200"/>
          <p14:tracePt t="101707" x="3143250" y="4394200"/>
          <p14:tracePt t="101712" x="3165475" y="4394200"/>
          <p14:tracePt t="101725" x="3194050" y="4394200"/>
          <p14:tracePt t="101741" x="3222625" y="4394200"/>
          <p14:tracePt t="101758" x="3236913" y="4394200"/>
          <p14:tracePt t="101775" x="3243263" y="4394200"/>
          <p14:tracePt t="101857" x="3251200" y="4394200"/>
          <p14:tracePt t="101881" x="3257550" y="4394200"/>
          <p14:tracePt t="101887" x="3265488" y="4394200"/>
          <p14:tracePt t="110044" x="3257550" y="4394200"/>
          <p14:tracePt t="110051" x="3257550" y="4400550"/>
          <p14:tracePt t="110059" x="3251200" y="4400550"/>
          <p14:tracePt t="110076" x="3251200" y="4408488"/>
          <p14:tracePt t="110105" x="3243263" y="4408488"/>
          <p14:tracePt t="110137" x="3236913" y="4414838"/>
          <p14:tracePt t="110161" x="3236913" y="4422775"/>
          <p14:tracePt t="110177" x="3228975" y="4422775"/>
          <p14:tracePt t="110184" x="3228975" y="4429125"/>
          <p14:tracePt t="110195" x="3228975" y="4437063"/>
          <p14:tracePt t="110201" x="3214688" y="4443413"/>
          <p14:tracePt t="110218" x="3208338" y="4471988"/>
          <p14:tracePt t="110237" x="3200400" y="4486275"/>
          <p14:tracePt t="110252" x="3194050" y="4508500"/>
          <p14:tracePt t="110270" x="3186113" y="4522788"/>
          <p14:tracePt t="110286" x="3186113" y="4529138"/>
          <p14:tracePt t="110303" x="3179763" y="4543425"/>
          <p14:tracePt t="110320" x="3179763" y="4551363"/>
          <p14:tracePt t="110355" x="3179763" y="4557713"/>
          <p14:tracePt t="110371" x="3179763" y="4572000"/>
          <p14:tracePt t="110388" x="3179763" y="4600575"/>
          <p14:tracePt t="110405" x="3171825" y="4622800"/>
          <p14:tracePt t="110422" x="3165475" y="4643438"/>
          <p14:tracePt t="110439" x="3165475" y="4657725"/>
          <p14:tracePt t="110443" x="3165475" y="4672013"/>
          <p14:tracePt t="110466" x="3165475" y="4679950"/>
          <p14:tracePt t="110576" x="3165475" y="4686300"/>
          <p14:tracePt t="110584" x="3157538" y="4694238"/>
          <p14:tracePt t="110597" x="3157538" y="4700588"/>
          <p14:tracePt t="110613" x="3143250" y="4700588"/>
          <p14:tracePt t="110627" x="3143250" y="4708525"/>
          <p14:tracePt t="110643" x="3143250" y="4714875"/>
          <p14:tracePt t="110663" x="3136900" y="4714875"/>
          <p14:tracePt t="110677" x="3136900" y="4722813"/>
          <p14:tracePt t="110700" x="3128963" y="4729163"/>
          <p14:tracePt t="110716" x="3122613" y="4729163"/>
          <p14:tracePt t="110740" x="3114675" y="4729163"/>
          <p14:tracePt t="110755" x="3108325" y="4729163"/>
          <p14:tracePt t="110766" x="3094038" y="4729163"/>
          <p14:tracePt t="110780" x="3079750" y="4743450"/>
          <p14:tracePt t="110796" x="3065463" y="4743450"/>
          <p14:tracePt t="110813" x="3036888" y="4751388"/>
          <p14:tracePt t="110831" x="3022600" y="4757738"/>
          <p14:tracePt t="110849" x="3014663" y="4757738"/>
          <p14:tracePt t="110882" x="3000375" y="4765675"/>
          <p14:tracePt t="110900" x="2994025" y="4772025"/>
          <p14:tracePt t="110917" x="2986088" y="4772025"/>
          <p14:tracePt t="110932" x="2965450" y="4786313"/>
          <p14:tracePt t="110948" x="2943225" y="4794250"/>
          <p14:tracePt t="110966" x="2936875" y="4794250"/>
          <p14:tracePt t="110983" x="2914650" y="4800600"/>
          <p14:tracePt t="111000" x="2900363" y="4808538"/>
          <p14:tracePt t="111019" x="2886075" y="4808538"/>
          <p14:tracePt t="111035" x="2879725" y="4808538"/>
          <p14:tracePt t="111052" x="2865438" y="4808538"/>
          <p14:tracePt t="111069" x="2857500" y="4808538"/>
          <p14:tracePt t="111104" x="2836863" y="4808538"/>
          <p14:tracePt t="111137" x="2814638" y="4808538"/>
          <p14:tracePt t="111152" x="2800350" y="4808538"/>
          <p14:tracePt t="111170" x="2779713" y="4808538"/>
          <p14:tracePt t="111190" x="2743200" y="4794250"/>
          <p14:tracePt t="111205" x="2736850" y="4794250"/>
          <p14:tracePt t="111221" x="2714625" y="4786313"/>
          <p14:tracePt t="111223" x="2708275" y="4786313"/>
          <p14:tracePt t="111238" x="2671763" y="4779963"/>
          <p14:tracePt t="111255" x="2657475" y="4779963"/>
          <p14:tracePt t="111272" x="2643188" y="4765675"/>
          <p14:tracePt t="111289" x="2622550" y="4765675"/>
          <p14:tracePt t="111324" x="2614613" y="4765675"/>
          <p14:tracePt t="111351" x="2608263" y="4757738"/>
          <p14:tracePt t="111374" x="2600325" y="4757738"/>
          <p14:tracePt t="111389" x="2586038" y="4757738"/>
          <p14:tracePt t="111400" x="2571750" y="4757738"/>
          <p14:tracePt t="111408" x="2565400" y="4757738"/>
          <p14:tracePt t="111425" x="2536825" y="4757738"/>
          <p14:tracePt t="111442" x="2522538" y="4757738"/>
          <p14:tracePt t="111459" x="2500313" y="4757738"/>
          <p14:tracePt t="111475" x="2471738" y="4757738"/>
          <p14:tracePt t="111494" x="2451100" y="4757738"/>
          <p14:tracePt t="111511" x="2428875" y="4757738"/>
          <p14:tracePt t="111527" x="2422525" y="4757738"/>
          <p14:tracePt t="111544" x="2414588" y="4757738"/>
          <p14:tracePt t="111561" x="2408238" y="4751388"/>
          <p14:tracePt t="111577" x="2393950" y="4751388"/>
          <p14:tracePt t="111595" x="2379663" y="4743450"/>
          <p14:tracePt t="111613" x="2357438" y="4743450"/>
          <p14:tracePt t="111630" x="2343150" y="4743450"/>
          <p14:tracePt t="111647" x="2308225" y="4737100"/>
          <p14:tracePt t="111664" x="2286000" y="4737100"/>
          <p14:tracePt t="111683" x="2243138" y="4722813"/>
          <p14:tracePt t="111702" x="2228850" y="4714875"/>
          <p14:tracePt t="111715" x="2214563" y="4714875"/>
          <p14:tracePt t="111731" x="2193925" y="4714875"/>
          <p14:tracePt t="111748" x="2171700" y="4714875"/>
          <p14:tracePt t="111764" x="2157413" y="4714875"/>
          <p14:tracePt t="111781" x="2151063" y="4714875"/>
          <p14:tracePt t="111800" x="2122488" y="4714875"/>
          <p14:tracePt t="111816" x="2108200" y="4714875"/>
          <p14:tracePt t="111833" x="2093913" y="4714875"/>
          <p14:tracePt t="111850" x="2085975" y="4708525"/>
          <p14:tracePt t="111866" x="2071688" y="4708525"/>
          <p14:tracePt t="111883" x="2065338" y="4708525"/>
          <p14:tracePt t="111902" x="2057400" y="4708525"/>
          <p14:tracePt t="111945" x="2043113" y="4708525"/>
          <p14:tracePt t="111969" x="2036763" y="4708525"/>
          <p14:tracePt t="111984" x="2028825" y="4708525"/>
          <p14:tracePt t="111992" x="2022475" y="4708525"/>
          <p14:tracePt t="112004" x="2008188" y="4708525"/>
          <p14:tracePt t="112038" x="1993900" y="4708525"/>
          <p14:tracePt t="112071" x="1985963" y="4708525"/>
          <p14:tracePt t="112090" x="1979613" y="4708525"/>
          <p14:tracePt t="112115" x="1971675" y="4708525"/>
          <p14:tracePt t="112125" x="1971675" y="4714875"/>
          <p14:tracePt t="112140" x="1965325" y="4714875"/>
          <p14:tracePt t="112411" x="1971675" y="4714875"/>
          <p14:tracePt t="112430" x="1979613" y="4714875"/>
          <p14:tracePt t="112433" x="1979613" y="4722813"/>
          <p14:tracePt t="112444" x="1985963" y="4722813"/>
          <p14:tracePt t="112461" x="1993900" y="4722813"/>
          <p14:tracePt t="112478" x="2000250" y="4729163"/>
          <p14:tracePt t="112495" x="2008188" y="4729163"/>
          <p14:tracePt t="112512" x="2014538" y="4729163"/>
          <p14:tracePt t="112630" x="2022475" y="4729163"/>
          <p14:tracePt t="112666" x="2036763" y="4729163"/>
          <p14:tracePt t="112684" x="2043113" y="4729163"/>
          <p14:tracePt t="112983" x="2036763" y="4729163"/>
          <p14:tracePt t="113021" x="2028825" y="4729163"/>
          <p14:tracePt t="113059" x="2022475" y="4729163"/>
          <p14:tracePt t="113114" x="2014538" y="4729163"/>
          <p14:tracePt t="113146" x="2008188" y="4729163"/>
          <p14:tracePt t="113271" x="2014538" y="4729163"/>
          <p14:tracePt t="113277" x="2022475" y="4729163"/>
          <p14:tracePt t="113286" x="2028825" y="4722813"/>
          <p14:tracePt t="113294" x="2051050" y="4714875"/>
          <p14:tracePt t="113311" x="2079625" y="4714875"/>
          <p14:tracePt t="113328" x="2100263" y="4714875"/>
          <p14:tracePt t="113345" x="2128838" y="4714875"/>
          <p14:tracePt t="113362" x="2151063" y="4714875"/>
          <p14:tracePt t="113379" x="2165350" y="4714875"/>
          <p14:tracePt t="113398" x="2193925" y="4714875"/>
          <p14:tracePt t="113414" x="2228850" y="4722813"/>
          <p14:tracePt t="113430" x="2257425" y="4722813"/>
          <p14:tracePt t="113448" x="2286000" y="4729163"/>
          <p14:tracePt t="113464" x="2300288" y="4737100"/>
          <p14:tracePt t="114599" x="2308225" y="4737100"/>
          <p14:tracePt t="114637" x="2314575" y="4737100"/>
          <p14:tracePt t="114675" x="2322513" y="4737100"/>
          <p14:tracePt t="114683" x="2328863" y="4737100"/>
          <p14:tracePt t="114700" x="2336800" y="4737100"/>
          <p14:tracePt t="114706" x="2343150" y="4737100"/>
          <p14:tracePt t="114723" x="2351088" y="4737100"/>
          <p14:tracePt t="114740" x="2357438" y="4737100"/>
          <p14:tracePt t="114759" x="2371725" y="4737100"/>
          <p14:tracePt t="114773" x="2379663" y="4737100"/>
          <p14:tracePt t="114789" x="2386013" y="4737100"/>
          <p14:tracePt t="114806" x="2393950" y="4737100"/>
          <p14:tracePt t="114823" x="2400300" y="4737100"/>
          <p14:tracePt t="114840" x="2408238" y="4737100"/>
          <p14:tracePt t="114857" x="2414588" y="4737100"/>
          <p14:tracePt t="114874" x="2422525" y="4729163"/>
          <p14:tracePt t="114895" x="2428875" y="4729163"/>
          <p14:tracePt t="114912" x="2436813" y="4729163"/>
          <p14:tracePt t="114925" x="2451100" y="4722813"/>
          <p14:tracePt t="114959" x="2457450" y="4722813"/>
          <p14:tracePt t="114988" x="2465388" y="4722813"/>
          <p14:tracePt t="115572" x="2465388" y="4714875"/>
          <p14:tracePt t="115582" x="2471738" y="4714875"/>
          <p14:tracePt t="115590" x="2471738" y="4708525"/>
          <p14:tracePt t="123379" x="2479675" y="4708525"/>
          <p14:tracePt t="123394" x="2486025" y="4708525"/>
          <p14:tracePt t="123428" x="2493963" y="4708525"/>
          <p14:tracePt t="123463" x="2500313" y="4708525"/>
          <p14:tracePt t="123475" x="2500313" y="4700588"/>
          <p14:tracePt t="123481" x="2508250" y="4700588"/>
          <p14:tracePt t="123497" x="2514600" y="4700588"/>
          <p14:tracePt t="123582" x="2522538" y="4700588"/>
          <p14:tracePt t="123629" x="2522538" y="4694238"/>
          <p14:tracePt t="123651" x="2522538" y="4686300"/>
          <p14:tracePt t="123661" x="2528888" y="4686300"/>
          <p14:tracePt t="124653" x="2536825" y="4686300"/>
          <p14:tracePt t="124661" x="2543175" y="4686300"/>
          <p14:tracePt t="124724" x="2551113" y="4686300"/>
          <p14:tracePt t="124753" x="2557463" y="4686300"/>
          <p14:tracePt t="124854" x="2565400" y="4686300"/>
          <p14:tracePt t="124895" x="2571750" y="4686300"/>
          <p14:tracePt t="124966" x="2579688" y="4686300"/>
          <p14:tracePt t="125018" x="2586038" y="4686300"/>
          <p14:tracePt t="125073" x="2593975" y="4686300"/>
          <p14:tracePt t="125081" x="2600325" y="4686300"/>
          <p14:tracePt t="125103" x="2608263" y="4694238"/>
          <p14:tracePt t="125112" x="2614613" y="4694238"/>
          <p14:tracePt t="125128" x="2622550" y="4694238"/>
          <p14:tracePt t="125145" x="2628900" y="4694238"/>
          <p14:tracePt t="125160" x="2636838" y="4694238"/>
          <p14:tracePt t="125190" x="2643188" y="4694238"/>
          <p14:tracePt t="125270" x="2651125" y="4700588"/>
          <p14:tracePt t="125292" x="2657475" y="4700588"/>
          <p14:tracePt t="125315" x="2671763" y="4700588"/>
          <p14:tracePt t="130760" x="2679700" y="4700588"/>
          <p14:tracePt t="130822" x="2686050" y="4700588"/>
          <p14:tracePt t="133613" x="2693988" y="4700588"/>
          <p14:tracePt t="133644" x="2700338" y="4700588"/>
          <p14:tracePt t="133649" x="2708275" y="4700588"/>
          <p14:tracePt t="133683" x="2714625" y="4700588"/>
          <p14:tracePt t="133716" x="2722563" y="4700588"/>
          <p14:tracePt t="140324" x="2714625" y="4700588"/>
          <p14:tracePt t="140353" x="2708275" y="4700588"/>
          <p14:tracePt t="140359" x="2700338" y="4700588"/>
          <p14:tracePt t="140368" x="2693988" y="4700588"/>
          <p14:tracePt t="140382" x="2665413" y="4700588"/>
          <p14:tracePt t="140399" x="2636838" y="4700588"/>
          <p14:tracePt t="140416" x="2600325" y="4700588"/>
          <p14:tracePt t="140433" x="2571750" y="4694238"/>
          <p14:tracePt t="140450" x="2543175" y="4694238"/>
          <p14:tracePt t="140454" x="2536825" y="4694238"/>
          <p14:tracePt t="140470" x="2528888" y="4694238"/>
          <p14:tracePt t="140484" x="2514600" y="4694238"/>
          <p14:tracePt t="140504" x="2500313" y="4694238"/>
          <p14:tracePt t="140518" x="2493963" y="4694238"/>
          <p14:tracePt t="140535" x="2486025" y="4694238"/>
          <p14:tracePt t="140551" x="2471738" y="4700588"/>
          <p14:tracePt t="145828" x="2479675" y="4700588"/>
          <p14:tracePt t="145838" x="2508250" y="4700588"/>
          <p14:tracePt t="145845" x="2528888" y="4700588"/>
          <p14:tracePt t="145856" x="2543175" y="4700588"/>
          <p14:tracePt t="145872" x="2571750" y="4708525"/>
          <p14:tracePt t="145889" x="2600325" y="4708525"/>
          <p14:tracePt t="145905" x="2643188" y="4708525"/>
          <p14:tracePt t="145922" x="2657475" y="4708525"/>
          <p14:tracePt t="146149" x="2665413" y="4708525"/>
          <p14:tracePt t="146174" x="2671763" y="4708525"/>
          <p14:tracePt t="146182" x="2679700" y="4708525"/>
          <p14:tracePt t="146195" x="2693988" y="4708525"/>
          <p14:tracePt t="146211" x="2700338" y="4708525"/>
          <p14:tracePt t="146228" x="2714625" y="4714875"/>
          <p14:tracePt t="146246" x="2728913" y="4714875"/>
          <p14:tracePt t="146262" x="2743200" y="4714875"/>
          <p14:tracePt t="146278" x="2765425" y="4708525"/>
          <p14:tracePt t="146297" x="2779713" y="4708525"/>
          <p14:tracePt t="146312" x="2786063" y="4708525"/>
          <p14:tracePt t="146329" x="2794000" y="4708525"/>
          <p14:tracePt t="146348" x="2800350" y="4708525"/>
          <p14:tracePt t="146364" x="2822575" y="4708525"/>
          <p14:tracePt t="146380" x="2843213" y="4708525"/>
          <p14:tracePt t="146399" x="2865438" y="4700588"/>
          <p14:tracePt t="146415" x="2886075" y="4700588"/>
          <p14:tracePt t="146448" x="2894013" y="4700588"/>
          <p14:tracePt t="146569" x="2900363" y="4700588"/>
          <p14:tracePt t="146586" x="2908300" y="4700588"/>
          <p14:tracePt t="146809" x="2914650" y="4700588"/>
          <p14:tracePt t="146814" x="2922588" y="4700588"/>
          <p14:tracePt t="146823" x="2936875" y="4700588"/>
          <p14:tracePt t="146838" x="2957513" y="4694238"/>
          <p14:tracePt t="146856" x="2986088" y="4694238"/>
          <p14:tracePt t="146872" x="3008313" y="4694238"/>
          <p14:tracePt t="146889" x="3057525" y="4700588"/>
          <p14:tracePt t="146906" x="3114675" y="4708525"/>
          <p14:tracePt t="146922" x="3143250" y="4708525"/>
          <p14:tracePt t="146939" x="3179763" y="4708525"/>
          <p14:tracePt t="146956" x="3194050" y="4708525"/>
          <p14:tracePt t="146973" x="3208338" y="4708525"/>
          <p14:tracePt t="146990" x="3222625" y="4708525"/>
          <p14:tracePt t="147009" x="3228975" y="4708525"/>
          <p14:tracePt t="147042" x="3236913" y="4708525"/>
          <p14:tracePt t="147059" x="3243263" y="4708525"/>
          <p14:tracePt t="147079" x="3243263" y="4714875"/>
          <p14:tracePt t="147118" x="3251200" y="4714875"/>
          <p14:tracePt t="147127" x="3251200" y="4729163"/>
          <p14:tracePt t="147133" x="3257550" y="4729163"/>
          <p14:tracePt t="147143" x="3257550" y="4737100"/>
          <p14:tracePt t="147159" x="3271838" y="4751388"/>
          <p14:tracePt t="147176" x="3279775" y="4757738"/>
          <p14:tracePt t="147195" x="3294063" y="4779963"/>
          <p14:tracePt t="147212" x="3300413" y="4786313"/>
          <p14:tracePt t="147229" x="3308350" y="4808538"/>
          <p14:tracePt t="147246" x="3314700" y="4843463"/>
          <p14:tracePt t="147249" x="3322638" y="4851400"/>
          <p14:tracePt t="147263" x="3322638" y="4865688"/>
          <p14:tracePt t="147280" x="3322638" y="4900613"/>
          <p14:tracePt t="147281" x="3322638" y="4914900"/>
          <p14:tracePt t="147296" x="3328988" y="4937125"/>
          <p14:tracePt t="147312" x="3328988" y="4965700"/>
          <p14:tracePt t="147329" x="3328988" y="4972050"/>
          <p14:tracePt t="147346" x="3328988" y="4986338"/>
          <p14:tracePt t="147363" x="3328988" y="5000625"/>
          <p14:tracePt t="147379" x="3328988" y="5008563"/>
          <p14:tracePt t="147397" x="3328988" y="5029200"/>
          <p14:tracePt t="147414" x="3328988" y="5037138"/>
          <p14:tracePt t="147431" x="3328988" y="5065713"/>
          <p14:tracePt t="147448" x="3328988" y="5080000"/>
          <p14:tracePt t="147464" x="3328988" y="5094288"/>
          <p14:tracePt t="147482" x="3328988" y="5129213"/>
          <p14:tracePt t="147515" x="3328988" y="5157788"/>
          <p14:tracePt t="147532" x="3322638" y="5172075"/>
          <p14:tracePt t="147549" x="3314700" y="5186363"/>
          <p14:tracePt t="147567" x="3308350" y="5194300"/>
          <p14:tracePt t="147584" x="3294063" y="5208588"/>
          <p14:tracePt t="147600" x="3257550" y="5214938"/>
          <p14:tracePt t="147617" x="3222625" y="5229225"/>
          <p14:tracePt t="147634" x="3179763" y="5243513"/>
          <p14:tracePt t="147651" x="3136900" y="5257800"/>
          <p14:tracePt t="147668" x="3108325" y="5257800"/>
          <p14:tracePt t="147685" x="3094038" y="5257800"/>
          <p14:tracePt t="147702" x="3051175" y="5265738"/>
          <p14:tracePt t="147721" x="2994025" y="5265738"/>
          <p14:tracePt t="147736" x="2908300" y="5265738"/>
          <p14:tracePt t="147753" x="2794000" y="5265738"/>
          <p14:tracePt t="147771" x="2679700" y="5265738"/>
          <p14:tracePt t="147788" x="2514600" y="5257800"/>
          <p14:tracePt t="147803" x="2479675" y="5251450"/>
          <p14:tracePt t="147822" x="2357438" y="5229225"/>
          <p14:tracePt t="147839" x="2271713" y="5222875"/>
          <p14:tracePt t="147856" x="2179638" y="5200650"/>
          <p14:tracePt t="147872" x="2136775" y="5200650"/>
          <p14:tracePt t="147890" x="2036763" y="5194300"/>
          <p14:tracePt t="147907" x="1957388" y="5165725"/>
          <p14:tracePt t="147922" x="1879600" y="5143500"/>
          <p14:tracePt t="147940" x="1836738" y="5122863"/>
          <p14:tracePt t="147956" x="1785938" y="5100638"/>
          <p14:tracePt t="147973" x="1714500" y="5057775"/>
          <p14:tracePt t="147990" x="1593850" y="4979988"/>
          <p14:tracePt t="148008" x="1500188" y="4929188"/>
          <p14:tracePt t="148024" x="1443038" y="4900613"/>
          <p14:tracePt t="148040" x="1379538" y="4851400"/>
          <p14:tracePt t="148057" x="1343025" y="4822825"/>
          <p14:tracePt t="148074" x="1300163" y="4779963"/>
          <p14:tracePt t="148092" x="1257300" y="4700588"/>
          <p14:tracePt t="148108" x="1222375" y="4637088"/>
          <p14:tracePt t="148125" x="1179513" y="4565650"/>
          <p14:tracePt t="148142" x="1171575" y="4508500"/>
          <p14:tracePt t="148160" x="1157288" y="4408488"/>
          <p14:tracePt t="148176" x="1157288" y="4322763"/>
          <p14:tracePt t="148193" x="1157288" y="4200525"/>
          <p14:tracePt t="148212" x="1157288" y="4043363"/>
          <p14:tracePt t="148229" x="1157288" y="3971925"/>
          <p14:tracePt t="148244" x="1157288" y="3894138"/>
          <p14:tracePt t="148261" x="1157288" y="3851275"/>
          <p14:tracePt t="148278" x="1165225" y="3822700"/>
          <p14:tracePt t="148296" x="1171575" y="3794125"/>
          <p14:tracePt t="148312" x="1185863" y="3765550"/>
          <p14:tracePt t="148330" x="1208088" y="3743325"/>
          <p14:tracePt t="148345" x="1228725" y="3722688"/>
          <p14:tracePt t="148363" x="1265238" y="3708400"/>
          <p14:tracePt t="148381" x="1300163" y="3694113"/>
          <p14:tracePt t="148398" x="1371600" y="3671888"/>
          <p14:tracePt t="148415" x="1457325" y="3671888"/>
          <p14:tracePt t="148432" x="1508125" y="3657600"/>
          <p14:tracePt t="148450" x="1593850" y="3643313"/>
          <p14:tracePt t="148455" x="1665288" y="3643313"/>
          <p14:tracePt t="148464" x="1700213" y="3636963"/>
          <p14:tracePt t="148481" x="1836738" y="3636963"/>
          <p14:tracePt t="148499" x="2028825" y="3622675"/>
          <p14:tracePt t="148516" x="2114550" y="3629025"/>
          <p14:tracePt t="148532" x="2179638" y="3657600"/>
          <p14:tracePt t="148549" x="2265363" y="3665538"/>
          <p14:tracePt t="148566" x="2336800" y="3671888"/>
          <p14:tracePt t="148582" x="2414588" y="3686175"/>
          <p14:tracePt t="148601" x="2565400" y="3700463"/>
          <p14:tracePt t="148619" x="2643188" y="3722688"/>
          <p14:tracePt t="148635" x="2686050" y="3736975"/>
          <p14:tracePt t="148652" x="2786063" y="3743325"/>
          <p14:tracePt t="148667" x="2871788" y="3757613"/>
          <p14:tracePt t="148687" x="3014663" y="3765550"/>
          <p14:tracePt t="148703" x="3108325" y="3771900"/>
          <p14:tracePt t="148720" x="3200400" y="3794125"/>
          <p14:tracePt t="148737" x="3294063" y="3829050"/>
          <p14:tracePt t="148753" x="3379788" y="3865563"/>
          <p14:tracePt t="148770" x="3486150" y="3879850"/>
          <p14:tracePt t="148786" x="3543300" y="3922713"/>
          <p14:tracePt t="148804" x="3622675" y="3965575"/>
          <p14:tracePt t="148820" x="3657600" y="3994150"/>
          <p14:tracePt t="148837" x="3694113" y="4022725"/>
          <p14:tracePt t="148854" x="3708400" y="4043363"/>
          <p14:tracePt t="148871" x="3736975" y="4065588"/>
          <p14:tracePt t="148889" x="3771900" y="4108450"/>
          <p14:tracePt t="148905" x="3786188" y="4157663"/>
          <p14:tracePt t="148922" x="3800475" y="4194175"/>
          <p14:tracePt t="148938" x="3822700" y="4229100"/>
          <p14:tracePt t="148955" x="3836988" y="4294188"/>
          <p14:tracePt t="148972" x="3857625" y="4343400"/>
          <p14:tracePt t="148991" x="3879850" y="4429125"/>
          <p14:tracePt t="149007" x="3900488" y="4471988"/>
          <p14:tracePt t="149023" x="3908425" y="4508500"/>
          <p14:tracePt t="149041" x="3908425" y="4557713"/>
          <p14:tracePt t="149057" x="3908425" y="4579938"/>
          <p14:tracePt t="149074" x="3914775" y="4600575"/>
          <p14:tracePt t="149091" x="3922713" y="4643438"/>
          <p14:tracePt t="149108" x="3929063" y="4708525"/>
          <p14:tracePt t="149125" x="3929063" y="4743450"/>
          <p14:tracePt t="149142" x="3922713" y="4779963"/>
          <p14:tracePt t="149159" x="3922713" y="4822825"/>
          <p14:tracePt t="149178" x="3914775" y="4872038"/>
          <p14:tracePt t="149195" x="3908425" y="4908550"/>
          <p14:tracePt t="149211" x="3908425" y="4929188"/>
          <p14:tracePt t="149228" x="3900488" y="4951413"/>
          <p14:tracePt t="149245" x="3894138" y="4986338"/>
          <p14:tracePt t="149262" x="3879850" y="5022850"/>
          <p14:tracePt t="149279" x="3871913" y="5065713"/>
          <p14:tracePt t="149295" x="3857625" y="5100638"/>
          <p14:tracePt t="149314" x="3857625" y="5108575"/>
          <p14:tracePt t="149330" x="3851275" y="5122863"/>
          <p14:tracePt t="149347" x="3843338" y="5122863"/>
          <p14:tracePt t="149364" x="3829050" y="5137150"/>
          <p14:tracePt t="149381" x="3829050" y="5151438"/>
          <p14:tracePt t="149397" x="3814763" y="5165725"/>
          <p14:tracePt t="149415" x="3808413" y="5165725"/>
          <p14:tracePt t="149431" x="3808413" y="5172075"/>
          <p14:tracePt t="149448" x="3808413" y="5180013"/>
          <p14:tracePt t="149478" x="3808413" y="5186363"/>
          <p14:tracePt t="149492" x="3800475" y="5186363"/>
          <p14:tracePt t="149509" x="3800475" y="5194300"/>
          <p14:tracePt t="149536" x="3794125" y="5194300"/>
          <p14:tracePt t="149557" x="3786188" y="5200650"/>
          <p14:tracePt t="149585" x="3779838" y="5208588"/>
          <p14:tracePt t="149601" x="3771900" y="5214938"/>
          <p14:tracePt t="149610" x="3765550" y="5214938"/>
          <p14:tracePt t="149628" x="3765550" y="5222875"/>
          <p14:tracePt t="149931" x="3757613" y="5222875"/>
          <p14:tracePt t="170647" x="3708400" y="5222875"/>
          <p14:tracePt t="170655" x="3657600" y="5200650"/>
          <p14:tracePt t="170664" x="3614738" y="5172075"/>
          <p14:tracePt t="170678" x="3571875" y="5122863"/>
          <p14:tracePt t="170694" x="3494088" y="5086350"/>
          <p14:tracePt t="170711" x="3422650" y="5043488"/>
          <p14:tracePt t="170728" x="3343275" y="4994275"/>
          <p14:tracePt t="170747" x="3308350" y="4951413"/>
          <p14:tracePt t="170762" x="3257550" y="4914900"/>
          <p14:tracePt t="170764" x="3243263" y="4894263"/>
          <p14:tracePt t="170779" x="3236913" y="4857750"/>
          <p14:tracePt t="170796" x="3208338" y="4765675"/>
          <p14:tracePt t="170812" x="3200400" y="4679950"/>
          <p14:tracePt t="170829" x="3171825" y="4614863"/>
          <p14:tracePt t="170847" x="3143250" y="4565650"/>
          <p14:tracePt t="170864" x="3108325" y="4529138"/>
          <p14:tracePt t="170881" x="3079750" y="4500563"/>
          <p14:tracePt t="170898" x="3036888" y="4422775"/>
          <p14:tracePt t="170914" x="3008313" y="4365625"/>
          <p14:tracePt t="170932" x="3000375" y="4300538"/>
          <p14:tracePt t="170948" x="2994025" y="4222750"/>
          <p14:tracePt t="170952" x="2986088" y="4157663"/>
          <p14:tracePt t="170965" x="2979738" y="4122738"/>
          <p14:tracePt t="170982" x="2957513" y="3979863"/>
          <p14:tracePt t="170999" x="2957513" y="3943350"/>
          <p14:tracePt t="171018" x="2957513" y="3900488"/>
          <p14:tracePt t="171033" x="2965450" y="3871913"/>
          <p14:tracePt t="171052" x="3028950" y="3786188"/>
          <p14:tracePt t="171069" x="3065463" y="3729038"/>
          <p14:tracePt t="171085" x="3086100" y="3700463"/>
          <p14:tracePt t="171101" x="3108325" y="3700463"/>
          <p14:tracePt t="171118" x="3122613" y="3694113"/>
          <p14:tracePt t="171134" x="3143250" y="3694113"/>
          <p14:tracePt t="171153" x="3179763" y="3694113"/>
          <p14:tracePt t="171170" x="3243263" y="3694113"/>
          <p14:tracePt t="171186" x="3300413" y="3686175"/>
          <p14:tracePt t="171202" x="3351213" y="3686175"/>
          <p14:tracePt t="171221" x="3414713" y="3686175"/>
          <p14:tracePt t="171239" x="3494088" y="3722688"/>
          <p14:tracePt t="171255" x="3536950" y="3765550"/>
          <p14:tracePt t="171259" x="3565525" y="3786188"/>
          <p14:tracePt t="171270" x="3579813" y="3794125"/>
          <p14:tracePt t="171288" x="3622675" y="3836988"/>
          <p14:tracePt t="171304" x="3636963" y="3879850"/>
          <p14:tracePt t="171323" x="3651250" y="3937000"/>
          <p14:tracePt t="171340" x="3657600" y="4008438"/>
          <p14:tracePt t="171356" x="3671888" y="4065588"/>
          <p14:tracePt t="171373" x="3708400" y="4200525"/>
          <p14:tracePt t="171391" x="3729038" y="4271963"/>
          <p14:tracePt t="171406" x="3751263" y="4337050"/>
          <p14:tracePt t="171422" x="3771900" y="4408488"/>
          <p14:tracePt t="171440" x="3786188" y="4465638"/>
          <p14:tracePt t="171445" x="3786188" y="4494213"/>
          <p14:tracePt t="171459" x="3786188" y="4514850"/>
          <p14:tracePt t="171475" x="3765550" y="4579938"/>
          <p14:tracePt t="171491" x="3765550" y="4651375"/>
          <p14:tracePt t="171507" x="3757613" y="4694238"/>
          <p14:tracePt t="171524" x="3736975" y="4757738"/>
          <p14:tracePt t="171541" x="3700463" y="4794250"/>
          <p14:tracePt t="171558" x="3657600" y="4851400"/>
          <p14:tracePt t="171575" x="3622675" y="4900613"/>
          <p14:tracePt t="171592" x="3514725" y="5022850"/>
          <p14:tracePt t="171609" x="3451225" y="5072063"/>
          <p14:tracePt t="171627" x="3400425" y="5114925"/>
          <p14:tracePt t="171644" x="3379788" y="5129213"/>
          <p14:tracePt t="171662" x="3336925" y="5157788"/>
          <p14:tracePt t="171681" x="3286125" y="5165725"/>
          <p14:tracePt t="171694" x="3251200" y="5165725"/>
          <p14:tracePt t="171710" x="3214688" y="5165725"/>
          <p14:tracePt t="171728" x="3165475" y="5165725"/>
          <p14:tracePt t="171745" x="3128963" y="5165725"/>
          <p14:tracePt t="171762" x="3114675" y="5165725"/>
          <p14:tracePt t="171779" x="3094038" y="5172075"/>
          <p14:tracePt t="174101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실행 결과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3536"/>
            <a:ext cx="8308975" cy="33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78729"/>
      </p:ext>
    </p:extLst>
  </p:cSld>
  <p:clrMapOvr>
    <a:masterClrMapping/>
  </p:clrMapOvr>
  <p:transition advTm="65714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528" x="7637463" y="5572125"/>
          <p14:tracePt t="1858" x="7629525" y="5565775"/>
          <p14:tracePt t="1865" x="7629525" y="5551488"/>
          <p14:tracePt t="1873" x="7615238" y="5543550"/>
          <p14:tracePt t="1890" x="7572375" y="5514975"/>
          <p14:tracePt t="1907" x="7515225" y="5486400"/>
          <p14:tracePt t="1924" x="7451725" y="5457825"/>
          <p14:tracePt t="1941" x="7366000" y="5400675"/>
          <p14:tracePt t="1958" x="7286625" y="5343525"/>
          <p14:tracePt t="1976" x="7123113" y="5229225"/>
          <p14:tracePt t="1994" x="6994525" y="5108575"/>
          <p14:tracePt t="2010" x="6858000" y="5014913"/>
          <p14:tracePt t="2027" x="6715125" y="4900613"/>
          <p14:tracePt t="2043" x="6623050" y="4822825"/>
          <p14:tracePt t="2061" x="6494463" y="4743450"/>
          <p14:tracePt t="2077" x="6429375" y="4672013"/>
          <p14:tracePt t="2078" x="6400800" y="4637088"/>
          <p14:tracePt t="2094" x="6351588" y="4594225"/>
          <p14:tracePt t="2112" x="6272213" y="4522788"/>
          <p14:tracePt t="2128" x="6223000" y="4494213"/>
          <p14:tracePt t="2145" x="6137275" y="4429125"/>
          <p14:tracePt t="2162" x="6022975" y="4351338"/>
          <p14:tracePt t="2166" x="5951538" y="4329113"/>
          <p14:tracePt t="2180" x="5908675" y="4286250"/>
          <p14:tracePt t="2196" x="5794375" y="4186238"/>
          <p14:tracePt t="2213" x="5637213" y="4086225"/>
          <p14:tracePt t="2231" x="5486400" y="4014788"/>
          <p14:tracePt t="2246" x="5357813" y="3943350"/>
          <p14:tracePt t="2266" x="5114925" y="3786188"/>
          <p14:tracePt t="2282" x="4943475" y="3686175"/>
          <p14:tracePt t="2299" x="4765675" y="3565525"/>
          <p14:tracePt t="2316" x="4572000" y="3486150"/>
          <p14:tracePt t="2331" x="4429125" y="3394075"/>
          <p14:tracePt t="2348" x="4271963" y="3322638"/>
          <p14:tracePt t="2366" x="4151313" y="3265488"/>
          <p14:tracePt t="2382" x="3965575" y="3143250"/>
          <p14:tracePt t="2401" x="3851275" y="3071813"/>
          <p14:tracePt t="2417" x="3771900" y="3028950"/>
          <p14:tracePt t="2433" x="3686175" y="2979738"/>
          <p14:tracePt t="2450" x="3622675" y="2943225"/>
          <p14:tracePt t="2467" x="3522663" y="2908300"/>
          <p14:tracePt t="2484" x="3422650" y="2886075"/>
          <p14:tracePt t="2502" x="3336925" y="2851150"/>
          <p14:tracePt t="2520" x="3251200" y="2828925"/>
          <p14:tracePt t="2537" x="3143250" y="2800350"/>
          <p14:tracePt t="2554" x="2979738" y="2751138"/>
          <p14:tracePt t="2571" x="2879725" y="2722563"/>
          <p14:tracePt t="2587" x="2779713" y="2686050"/>
          <p14:tracePt t="2604" x="2614613" y="2651125"/>
          <p14:tracePt t="2620" x="2479675" y="2622550"/>
          <p14:tracePt t="2641" x="2314575" y="2571750"/>
          <p14:tracePt t="2654" x="2265363" y="2565400"/>
          <p14:tracePt t="2674" x="2143125" y="2543175"/>
          <p14:tracePt t="2680" x="2128838" y="2536825"/>
          <p14:tracePt t="2688" x="2100263" y="2536825"/>
          <p14:tracePt t="2705" x="2008188" y="2528888"/>
          <p14:tracePt t="2723" x="1951038" y="2522538"/>
          <p14:tracePt t="2739" x="1900238" y="2522538"/>
          <p14:tracePt t="2758" x="1822450" y="2522538"/>
          <p14:tracePt t="2775" x="1771650" y="2514600"/>
          <p14:tracePt t="2794" x="1700213" y="2508250"/>
          <p14:tracePt t="2807" x="1628775" y="2500313"/>
          <p14:tracePt t="2827" x="1593850" y="2493963"/>
          <p14:tracePt t="2841" x="1565275" y="2493963"/>
          <p14:tracePt t="2858" x="1528763" y="2486025"/>
          <p14:tracePt t="2875" x="1514475" y="2471738"/>
          <p14:tracePt t="2892" x="1493838" y="2471738"/>
          <p14:tracePt t="2909" x="1485900" y="2471738"/>
          <p14:tracePt t="3012" x="1493838" y="2471738"/>
          <p14:tracePt t="3019" x="1508125" y="2471738"/>
          <p14:tracePt t="3030" x="1514475" y="2471738"/>
          <p14:tracePt t="3046" x="1522413" y="2443163"/>
          <p14:tracePt t="3063" x="1536700" y="2428875"/>
          <p14:tracePt t="3079" x="1536700" y="2414588"/>
          <p14:tracePt t="3096" x="1543050" y="2386013"/>
          <p14:tracePt t="3113" x="1550988" y="2379663"/>
          <p14:tracePt t="3130" x="1550988" y="2351088"/>
          <p14:tracePt t="3148" x="1557338" y="2293938"/>
          <p14:tracePt t="3164" x="1557338" y="2257425"/>
          <p14:tracePt t="3182" x="1557338" y="2228850"/>
          <p14:tracePt t="3199" x="1550988" y="2208213"/>
          <p14:tracePt t="3216" x="1550988" y="2179638"/>
          <p14:tracePt t="3232" x="1543050" y="2165350"/>
          <p14:tracePt t="3249" x="1543050" y="2157413"/>
          <p14:tracePt t="3266" x="1536700" y="2136775"/>
          <p14:tracePt t="3284" x="1536700" y="2122488"/>
          <p14:tracePt t="3301" x="1528763" y="2114550"/>
          <p14:tracePt t="3318" x="1522413" y="2100263"/>
          <p14:tracePt t="3336" x="1508125" y="2079625"/>
          <p14:tracePt t="3357" x="1508125" y="2065338"/>
          <p14:tracePt t="3374" x="1500188" y="2065338"/>
          <p14:tracePt t="3387" x="1500188" y="2057400"/>
          <p14:tracePt t="3479" x="1493838" y="2057400"/>
          <p14:tracePt t="3485" x="1465263" y="2057400"/>
          <p14:tracePt t="3493" x="1443038" y="2057400"/>
          <p14:tracePt t="3505" x="1414463" y="2057400"/>
          <p14:tracePt t="3522" x="1350963" y="2065338"/>
          <p14:tracePt t="3538" x="1300163" y="2071688"/>
          <p14:tracePt t="3555" x="1250950" y="2071688"/>
          <p14:tracePt t="3573" x="1236663" y="2071688"/>
          <p14:tracePt t="3607" x="1228725" y="2071688"/>
          <p14:tracePt t="3807" x="1222375" y="2071688"/>
          <p14:tracePt t="3822" x="1214438" y="2071688"/>
          <p14:tracePt t="3907" x="1208088" y="2071688"/>
          <p14:tracePt t="3917" x="1193800" y="2065338"/>
          <p14:tracePt t="3925" x="1179513" y="2065338"/>
          <p14:tracePt t="3934" x="1171575" y="2065338"/>
          <p14:tracePt t="3948" x="1157288" y="2065338"/>
          <p14:tracePt t="3964" x="1150938" y="2057400"/>
          <p14:tracePt t="4170" x="1150938" y="2051050"/>
          <p14:tracePt t="4200" x="1150938" y="2043113"/>
          <p14:tracePt t="4206" x="1150938" y="2036763"/>
          <p14:tracePt t="4219" x="1150938" y="2028825"/>
          <p14:tracePt t="4235" x="1157288" y="2022475"/>
          <p14:tracePt t="4338" x="1165225" y="2022475"/>
          <p14:tracePt t="4354" x="1171575" y="2022475"/>
          <p14:tracePt t="4417" x="1179513" y="2022475"/>
          <p14:tracePt t="4432" x="1179513" y="2014538"/>
          <p14:tracePt t="4440" x="1185863" y="2014538"/>
          <p14:tracePt t="4453" x="1193800" y="2014538"/>
          <p14:tracePt t="4462" x="1200150" y="2014538"/>
          <p14:tracePt t="4472" x="1208088" y="2014538"/>
          <p14:tracePt t="4492" x="1228725" y="2014538"/>
          <p14:tracePt t="4509" x="1257300" y="2014538"/>
          <p14:tracePt t="4525" x="1271588" y="2014538"/>
          <p14:tracePt t="4542" x="1285875" y="2014538"/>
          <p14:tracePt t="4559" x="1293813" y="2014538"/>
          <p14:tracePt t="4576" x="1308100" y="2014538"/>
          <p14:tracePt t="4593" x="1336675" y="2014538"/>
          <p14:tracePt t="4608" x="1350963" y="2014538"/>
          <p14:tracePt t="4625" x="1365250" y="2014538"/>
          <p14:tracePt t="4643" x="1393825" y="2008188"/>
          <p14:tracePt t="4659" x="1408113" y="2008188"/>
          <p14:tracePt t="4676" x="1414463" y="2008188"/>
          <p14:tracePt t="4680" x="1422400" y="2008188"/>
          <p14:tracePt t="4710" x="1443038" y="2008188"/>
          <p14:tracePt t="4727" x="1457325" y="2008188"/>
          <p14:tracePt t="4744" x="1471613" y="2008188"/>
          <p14:tracePt t="4761" x="1485900" y="2008188"/>
          <p14:tracePt t="4779" x="1508125" y="2008188"/>
          <p14:tracePt t="4797" x="1536700" y="2008188"/>
          <p14:tracePt t="4812" x="1543050" y="2014538"/>
          <p14:tracePt t="4829" x="1550988" y="2014538"/>
          <p14:tracePt t="4877" x="1550988" y="2022475"/>
          <p14:tracePt t="4885" x="1565275" y="2022475"/>
          <p14:tracePt t="4902" x="1571625" y="2022475"/>
          <p14:tracePt t="4915" x="1593850" y="2022475"/>
          <p14:tracePt t="4932" x="1608138" y="2028825"/>
          <p14:tracePt t="4949" x="1643063" y="2028825"/>
          <p14:tracePt t="4965" x="1665288" y="2028825"/>
          <p14:tracePt t="4984" x="1708150" y="2036763"/>
          <p14:tracePt t="5001" x="1728788" y="2036763"/>
          <p14:tracePt t="5018" x="1751013" y="2036763"/>
          <p14:tracePt t="5035" x="1765300" y="2036763"/>
          <p14:tracePt t="5052" x="1779588" y="2036763"/>
          <p14:tracePt t="5068" x="1785938" y="2036763"/>
          <p14:tracePt t="5102" x="1808163" y="2036763"/>
          <p14:tracePt t="5118" x="1822450" y="2036763"/>
          <p14:tracePt t="5135" x="1828800" y="2036763"/>
          <p14:tracePt t="5154" x="1836738" y="2036763"/>
          <p14:tracePt t="5171" x="1851025" y="2036763"/>
          <p14:tracePt t="5227" x="1857375" y="2036763"/>
          <p14:tracePt t="5243" x="1871663" y="2036763"/>
          <p14:tracePt t="5259" x="1879600" y="2036763"/>
          <p14:tracePt t="5267" x="1893888" y="2036763"/>
          <p14:tracePt t="5275" x="1908175" y="2036763"/>
          <p14:tracePt t="5288" x="1928813" y="2036763"/>
          <p14:tracePt t="5305" x="1957388" y="2036763"/>
          <p14:tracePt t="5322" x="1965325" y="2036763"/>
          <p14:tracePt t="5339" x="2000250" y="2036763"/>
          <p14:tracePt t="5356" x="2028825" y="2036763"/>
          <p14:tracePt t="5373" x="2057400" y="2036763"/>
          <p14:tracePt t="5390" x="2122488" y="2043113"/>
          <p14:tracePt t="5409" x="2165350" y="2036763"/>
          <p14:tracePt t="5425" x="2200275" y="2036763"/>
          <p14:tracePt t="5444" x="2265363" y="2036763"/>
          <p14:tracePt t="5461" x="2300288" y="2043113"/>
          <p14:tracePt t="5476" x="2336800" y="2043113"/>
          <p14:tracePt t="5492" x="2400300" y="2051050"/>
          <p14:tracePt t="5509" x="2443163" y="2051050"/>
          <p14:tracePt t="5528" x="2486025" y="2051050"/>
          <p14:tracePt t="5545" x="2508250" y="2051050"/>
          <p14:tracePt t="5562" x="2551113" y="2051050"/>
          <p14:tracePt t="5580" x="2565400" y="2051050"/>
          <p14:tracePt t="5595" x="2586038" y="2051050"/>
          <p14:tracePt t="5612" x="2622550" y="2051050"/>
          <p14:tracePt t="5628" x="2651125" y="2051050"/>
          <p14:tracePt t="5644" x="2671763" y="2051050"/>
          <p14:tracePt t="5664" x="2700338" y="2051050"/>
          <p14:tracePt t="5680" x="2722563" y="2051050"/>
          <p14:tracePt t="5696" x="2743200" y="2051050"/>
          <p14:tracePt t="5712" x="2786063" y="2057400"/>
          <p14:tracePt t="5730" x="2822575" y="2057400"/>
          <p14:tracePt t="5747" x="2871788" y="2057400"/>
          <p14:tracePt t="5763" x="2943225" y="2057400"/>
          <p14:tracePt t="5780" x="3043238" y="2057400"/>
          <p14:tracePt t="5798" x="3094038" y="2057400"/>
          <p14:tracePt t="5815" x="3171825" y="2057400"/>
          <p14:tracePt t="5832" x="3228975" y="2057400"/>
          <p14:tracePt t="5849" x="3265488" y="2065338"/>
          <p14:tracePt t="5866" x="3294063" y="2071688"/>
          <p14:tracePt t="5882" x="3308350" y="2071688"/>
          <p14:tracePt t="5916" x="3322638" y="2071688"/>
          <p14:tracePt t="5933" x="3336925" y="2071688"/>
          <p14:tracePt t="5950" x="3365500" y="2071688"/>
          <p14:tracePt t="5968" x="3394075" y="2071688"/>
          <p14:tracePt t="5986" x="3422650" y="2071688"/>
          <p14:tracePt t="6003" x="3443288" y="2071688"/>
          <p14:tracePt t="6021" x="3486150" y="2071688"/>
          <p14:tracePt t="6036" x="3514725" y="2071688"/>
          <p14:tracePt t="6054" x="3571875" y="2071688"/>
          <p14:tracePt t="6070" x="3622675" y="2071688"/>
          <p14:tracePt t="6086" x="3679825" y="2071688"/>
          <p14:tracePt t="6104" x="3694113" y="2071688"/>
          <p14:tracePt t="6121" x="3729038" y="2071688"/>
          <p14:tracePt t="6138" x="3736975" y="2071688"/>
          <p14:tracePt t="6995" x="3743325" y="2071688"/>
          <p14:tracePt t="7058" x="3751263" y="2071688"/>
          <p14:tracePt t="7095" x="3757613" y="2071688"/>
          <p14:tracePt t="7118" x="3765550" y="2071688"/>
          <p14:tracePt t="7135" x="3771900" y="2071688"/>
          <p14:tracePt t="7191" x="3779838" y="2071688"/>
          <p14:tracePt t="7203" x="3794125" y="2071688"/>
          <p14:tracePt t="7220" x="3800475" y="2071688"/>
          <p14:tracePt t="7230" x="3814763" y="2071688"/>
          <p14:tracePt t="7248" x="3822700" y="2071688"/>
          <p14:tracePt t="7407" x="3829050" y="2071688"/>
          <p14:tracePt t="10695" x="3829050" y="2079625"/>
          <p14:tracePt t="10702" x="3829050" y="2085975"/>
          <p14:tracePt t="10712" x="3829050" y="2093913"/>
          <p14:tracePt t="10726" x="3829050" y="2108200"/>
          <p14:tracePt t="10760" x="3829050" y="2114550"/>
          <p14:tracePt t="10776" x="3829050" y="2122488"/>
          <p14:tracePt t="10793" x="3829050" y="2136775"/>
          <p14:tracePt t="10829" x="3829050" y="2151063"/>
          <p14:tracePt t="10846" x="3829050" y="2157413"/>
          <p14:tracePt t="10863" x="3829050" y="2179638"/>
          <p14:tracePt t="10878" x="3829050" y="2185988"/>
          <p14:tracePt t="10896" x="3829050" y="2200275"/>
          <p14:tracePt t="10912" x="3829050" y="2208213"/>
          <p14:tracePt t="10929" x="3829050" y="2222500"/>
          <p14:tracePt t="10946" x="3829050" y="2228850"/>
          <p14:tracePt t="10979" x="3829050" y="2236788"/>
          <p14:tracePt t="10995" x="3829050" y="2243138"/>
          <p14:tracePt t="10999" x="3829050" y="2251075"/>
          <p14:tracePt t="11017" x="3829050" y="2257425"/>
          <p14:tracePt t="11033" x="3829050" y="2265363"/>
          <p14:tracePt t="11048" x="3829050" y="2279650"/>
          <p14:tracePt t="11065" x="3829050" y="2286000"/>
          <p14:tracePt t="11082" x="3829050" y="2300288"/>
          <p14:tracePt t="11101" x="3829050" y="2308225"/>
          <p14:tracePt t="11117" x="3829050" y="2322513"/>
          <p14:tracePt t="11133" x="3829050" y="2343150"/>
          <p14:tracePt t="11150" x="3829050" y="2357438"/>
          <p14:tracePt t="11167" x="3829050" y="2365375"/>
          <p14:tracePt t="11172" x="3836988" y="2379663"/>
          <p14:tracePt t="11184" x="3836988" y="2386013"/>
          <p14:tracePt t="11203" x="3836988" y="2400300"/>
          <p14:tracePt t="11218" x="3836988" y="2414588"/>
          <p14:tracePt t="11235" x="3836988" y="2436813"/>
          <p14:tracePt t="11252" x="3843338" y="2457450"/>
          <p14:tracePt t="11269" x="3851275" y="2486025"/>
          <p14:tracePt t="11286" x="3851275" y="2500313"/>
          <p14:tracePt t="11306" x="3851275" y="2522538"/>
          <p14:tracePt t="11321" x="3857625" y="2536825"/>
          <p14:tracePt t="11338" x="3857625" y="2565400"/>
          <p14:tracePt t="11356" x="3857625" y="2586038"/>
          <p14:tracePt t="11370" x="3865563" y="2608263"/>
          <p14:tracePt t="11388" x="3865563" y="2622550"/>
          <p14:tracePt t="11405" x="3865563" y="2643188"/>
          <p14:tracePt t="11422" x="3865563" y="2671763"/>
          <p14:tracePt t="11439" x="3871913" y="2700338"/>
          <p14:tracePt t="11456" x="3871913" y="2722563"/>
          <p14:tracePt t="11473" x="3871913" y="2757488"/>
          <p14:tracePt t="11490" x="3871913" y="2771775"/>
          <p14:tracePt t="11507" x="3865563" y="2800350"/>
          <p14:tracePt t="11525" x="3865563" y="2808288"/>
          <p14:tracePt t="11540" x="3865563" y="2822575"/>
          <p14:tracePt t="11558" x="3857625" y="2843213"/>
          <p14:tracePt t="11575" x="3843338" y="2857500"/>
          <p14:tracePt t="11592" x="3843338" y="2879725"/>
          <p14:tracePt t="11610" x="3836988" y="2886075"/>
          <p14:tracePt t="11625" x="3829050" y="2894013"/>
          <p14:tracePt t="11643" x="3829050" y="2900363"/>
          <p14:tracePt t="11660" x="3822700" y="2900363"/>
          <p14:tracePt t="11676" x="3814763" y="2908300"/>
          <p14:tracePt t="11695" x="3808413" y="2908300"/>
          <p14:tracePt t="11710" x="3794125" y="2914650"/>
          <p14:tracePt t="11728" x="3786188" y="2922588"/>
          <p14:tracePt t="11745" x="3765550" y="2928938"/>
          <p14:tracePt t="11762" x="3757613" y="2928938"/>
          <p14:tracePt t="11779" x="3722688" y="2928938"/>
          <p14:tracePt t="11796" x="3657600" y="2936875"/>
          <p14:tracePt t="11813" x="3600450" y="2943225"/>
          <p14:tracePt t="11830" x="3557588" y="2951163"/>
          <p14:tracePt t="11847" x="3451225" y="2965450"/>
          <p14:tracePt t="11865" x="3328988" y="2979738"/>
          <p14:tracePt t="11883" x="3208338" y="2979738"/>
          <p14:tracePt t="11899" x="3151188" y="2979738"/>
          <p14:tracePt t="11915" x="3122613" y="2979738"/>
          <p14:tracePt t="11932" x="3057525" y="2979738"/>
          <p14:tracePt t="11949" x="3022600" y="2979738"/>
          <p14:tracePt t="11967" x="2951163" y="2979738"/>
          <p14:tracePt t="11982" x="2886075" y="2986088"/>
          <p14:tracePt t="11984" x="2843213" y="2986088"/>
          <p14:tracePt t="11999" x="2743200" y="2986088"/>
          <p14:tracePt t="12017" x="2665413" y="2986088"/>
          <p14:tracePt t="12034" x="2593975" y="2971800"/>
          <p14:tracePt t="12050" x="2571750" y="2965450"/>
          <p14:tracePt t="12068" x="2508250" y="2957513"/>
          <p14:tracePt t="12085" x="2379663" y="2943225"/>
          <p14:tracePt t="12101" x="2300288" y="2936875"/>
          <p14:tracePt t="12119" x="2222500" y="2922588"/>
          <p14:tracePt t="12136" x="2171700" y="2914650"/>
          <p14:tracePt t="12156" x="2071688" y="2900363"/>
          <p14:tracePt t="12173" x="2014538" y="2900363"/>
          <p14:tracePt t="12187" x="1957388" y="2894013"/>
          <p14:tracePt t="12204" x="1928813" y="2894013"/>
          <p14:tracePt t="12222" x="1857375" y="2886075"/>
          <p14:tracePt t="12239" x="1793875" y="2886075"/>
          <p14:tracePt t="12256" x="1708150" y="2886075"/>
          <p14:tracePt t="12272" x="1643063" y="2886075"/>
          <p14:tracePt t="12289" x="1579563" y="2886075"/>
          <p14:tracePt t="12305" x="1550988" y="2886075"/>
          <p14:tracePt t="12322" x="1514475" y="2894013"/>
          <p14:tracePt t="12340" x="1471613" y="2894013"/>
          <p14:tracePt t="12356" x="1422400" y="2894013"/>
          <p14:tracePt t="12374" x="1350963" y="2900363"/>
          <p14:tracePt t="12391" x="1314450" y="2900363"/>
          <p14:tracePt t="12407" x="1285875" y="2900363"/>
          <p14:tracePt t="12424" x="1257300" y="2900363"/>
          <p14:tracePt t="12442" x="1222375" y="2900363"/>
          <p14:tracePt t="12458" x="1200150" y="2900363"/>
          <p14:tracePt t="12476" x="1150938" y="2900363"/>
          <p14:tracePt t="12492" x="1143000" y="2900363"/>
          <p14:tracePt t="12509" x="1128713" y="2900363"/>
          <p14:tracePt t="12526" x="1114425" y="2900363"/>
          <p14:tracePt t="12543" x="1108075" y="2900363"/>
          <p14:tracePt t="12560" x="1100138" y="2908300"/>
          <p14:tracePt t="12577" x="1079500" y="2908300"/>
          <p14:tracePt t="12594" x="1042988" y="2908300"/>
          <p14:tracePt t="12612" x="1028700" y="2914650"/>
          <p14:tracePt t="12628" x="1022350" y="2914650"/>
          <p14:tracePt t="12662" x="1014413" y="2914650"/>
          <p14:tracePt t="12681" x="1008063" y="2928938"/>
          <p14:tracePt t="12696" x="993775" y="2928938"/>
          <p14:tracePt t="12825" x="993775" y="2936875"/>
          <p14:tracePt t="12836" x="1000125" y="2936875"/>
          <p14:tracePt t="12842" x="1008063" y="2936875"/>
          <p14:tracePt t="12853" x="1022350" y="2936875"/>
          <p14:tracePt t="12867" x="1050925" y="2936875"/>
          <p14:tracePt t="12883" x="1085850" y="2936875"/>
          <p14:tracePt t="12900" x="1128713" y="2936875"/>
          <p14:tracePt t="12918" x="1185863" y="2922588"/>
          <p14:tracePt t="12934" x="1243013" y="2922588"/>
          <p14:tracePt t="12951" x="1371600" y="2922588"/>
          <p14:tracePt t="12970" x="1528763" y="2936875"/>
          <p14:tracePt t="12986" x="1643063" y="2951163"/>
          <p14:tracePt t="13002" x="1700213" y="2951163"/>
          <p14:tracePt t="13020" x="1736725" y="2951163"/>
          <p14:tracePt t="13036" x="1800225" y="2951163"/>
          <p14:tracePt t="13054" x="1828800" y="2951163"/>
          <p14:tracePt t="13070" x="1865313" y="2951163"/>
          <p14:tracePt t="13087" x="1900238" y="2951163"/>
          <p14:tracePt t="13104" x="1936750" y="2928938"/>
          <p14:tracePt t="13121" x="1993900" y="2928938"/>
          <p14:tracePt t="13138" x="2028825" y="2928938"/>
          <p14:tracePt t="13157" x="2051050" y="2922588"/>
          <p14:tracePt t="13172" x="2065338" y="2908300"/>
          <p14:tracePt t="13189" x="2079625" y="2900363"/>
          <p14:tracePt t="13208" x="2093913" y="2900363"/>
          <p14:tracePt t="13223" x="2122488" y="2900363"/>
          <p14:tracePt t="13243" x="2157413" y="2900363"/>
          <p14:tracePt t="13257" x="2193925" y="2900363"/>
          <p14:tracePt t="13274" x="2228850" y="2900363"/>
          <p14:tracePt t="13291" x="2251075" y="2900363"/>
          <p14:tracePt t="13308" x="2257425" y="2900363"/>
          <p14:tracePt t="13325" x="2265363" y="2900363"/>
          <p14:tracePt t="13431" x="2193925" y="2914650"/>
          <p14:tracePt t="13437" x="2128838" y="2922588"/>
          <p14:tracePt t="13446" x="2071688" y="2922588"/>
          <p14:tracePt t="13462" x="1893888" y="2928938"/>
          <p14:tracePt t="13480" x="1728788" y="2936875"/>
          <p14:tracePt t="13498" x="1608138" y="2928938"/>
          <p14:tracePt t="13514" x="1571625" y="2928938"/>
          <p14:tracePt t="13531" x="1557338" y="2928938"/>
          <p14:tracePt t="13546" x="1536700" y="2922588"/>
          <p14:tracePt t="13563" x="1479550" y="2914650"/>
          <p14:tracePt t="13580" x="1400175" y="2908300"/>
          <p14:tracePt t="13597" x="1336675" y="2894013"/>
          <p14:tracePt t="13616" x="1243013" y="2886075"/>
          <p14:tracePt t="13632" x="1222375" y="2879725"/>
          <p14:tracePt t="13869" x="1236663" y="2879725"/>
          <p14:tracePt t="13876" x="1243013" y="2879725"/>
          <p14:tracePt t="13886" x="1257300" y="2879725"/>
          <p14:tracePt t="13906" x="1300163" y="2879725"/>
          <p14:tracePt t="13921" x="1328738" y="2879725"/>
          <p14:tracePt t="13938" x="1365250" y="2879725"/>
          <p14:tracePt t="13954" x="1400175" y="2879725"/>
          <p14:tracePt t="13971" x="1422400" y="2879725"/>
          <p14:tracePt t="13988" x="1450975" y="2879725"/>
          <p14:tracePt t="14005" x="1471613" y="2879725"/>
          <p14:tracePt t="14022" x="1522413" y="2879725"/>
          <p14:tracePt t="14039" x="1565275" y="2879725"/>
          <p14:tracePt t="14055" x="1593850" y="2879725"/>
          <p14:tracePt t="14072" x="1608138" y="2879725"/>
          <p14:tracePt t="14090" x="1636713" y="2879725"/>
          <p14:tracePt t="14106" x="1657350" y="2879725"/>
          <p14:tracePt t="14125" x="1685925" y="2879725"/>
          <p14:tracePt t="14140" x="1700213" y="2879725"/>
          <p14:tracePt t="14160" x="1714500" y="2879725"/>
          <p14:tracePt t="14175" x="1722438" y="2879725"/>
          <p14:tracePt t="14191" x="1743075" y="2879725"/>
          <p14:tracePt t="14211" x="1765300" y="2879725"/>
          <p14:tracePt t="14226" x="1785938" y="2879725"/>
          <p14:tracePt t="14244" x="1800225" y="2879725"/>
          <p14:tracePt t="14261" x="1808163" y="2879725"/>
          <p14:tracePt t="14278" x="1814513" y="2879725"/>
          <p14:tracePt t="14298" x="1822450" y="2879725"/>
          <p14:tracePt t="14379" x="1836738" y="2879725"/>
          <p14:tracePt t="14386" x="1851025" y="2879725"/>
          <p14:tracePt t="14395" x="1865313" y="2879725"/>
          <p14:tracePt t="14412" x="1885950" y="2879725"/>
          <p14:tracePt t="14429" x="1914525" y="2879725"/>
          <p14:tracePt t="14446" x="1943100" y="2879725"/>
          <p14:tracePt t="14463" x="1965325" y="2879725"/>
          <p14:tracePt t="14481" x="1993900" y="2879725"/>
          <p14:tracePt t="14499" x="2043113" y="2871788"/>
          <p14:tracePt t="14515" x="2085975" y="2865438"/>
          <p14:tracePt t="14532" x="2122488" y="2879725"/>
          <p14:tracePt t="14549" x="2151063" y="2879725"/>
          <p14:tracePt t="14565" x="2185988" y="2879725"/>
          <p14:tracePt t="14584" x="2208213" y="2879725"/>
          <p14:tracePt t="14602" x="2214563" y="2879725"/>
          <p14:tracePt t="14618" x="2222500" y="2879725"/>
          <p14:tracePt t="14635" x="2236788" y="2879725"/>
          <p14:tracePt t="14651" x="2251075" y="2879725"/>
          <p14:tracePt t="14667" x="2257425" y="2879725"/>
          <p14:tracePt t="14671" x="2271713" y="2879725"/>
          <p14:tracePt t="14688" x="2279650" y="2879725"/>
          <p14:tracePt t="14701" x="2286000" y="2879725"/>
          <p14:tracePt t="14718" x="2322513" y="2879725"/>
          <p14:tracePt t="14736" x="2336800" y="2879725"/>
          <p14:tracePt t="14753" x="2351088" y="2886075"/>
          <p14:tracePt t="14769" x="2379663" y="2894013"/>
          <p14:tracePt t="14786" x="2379663" y="2900363"/>
          <p14:tracePt t="14805" x="2386013" y="2900363"/>
          <p14:tracePt t="14830" x="2400300" y="2900363"/>
          <p14:tracePt t="14840" x="2408238" y="2900363"/>
          <p14:tracePt t="14855" x="2428875" y="2900363"/>
          <p14:tracePt t="14872" x="2451100" y="2900363"/>
          <p14:tracePt t="14891" x="2457450" y="2900363"/>
          <p14:tracePt t="15018" x="2465388" y="2900363"/>
          <p14:tracePt t="15063" x="2479675" y="2900363"/>
          <p14:tracePt t="15093" x="2486025" y="2900363"/>
          <p14:tracePt t="15101" x="2508250" y="2914650"/>
          <p14:tracePt t="15111" x="2522538" y="2922588"/>
          <p14:tracePt t="15127" x="2543175" y="2936875"/>
          <p14:tracePt t="15146" x="2593975" y="2951163"/>
          <p14:tracePt t="15162" x="2614613" y="2957513"/>
          <p14:tracePt t="15165" x="2628900" y="2957513"/>
          <p14:tracePt t="15178" x="2657475" y="2971800"/>
          <p14:tracePt t="15196" x="2679700" y="2979738"/>
          <p14:tracePt t="15211" x="2700338" y="2979738"/>
          <p14:tracePt t="15230" x="2714625" y="2979738"/>
          <p14:tracePt t="15245" x="2722563" y="2979738"/>
          <p14:tracePt t="15264" x="2728913" y="2979738"/>
          <p14:tracePt t="15281" x="2736850" y="2979738"/>
          <p14:tracePt t="15296" x="2751138" y="2979738"/>
          <p14:tracePt t="15314" x="2765425" y="2979738"/>
          <p14:tracePt t="15330" x="2794000" y="2979738"/>
          <p14:tracePt t="15347" x="2814638" y="2979738"/>
          <p14:tracePt t="15366" x="2836863" y="2971800"/>
          <p14:tracePt t="15381" x="2851150" y="2971800"/>
          <p14:tracePt t="15398" x="2865438" y="2965450"/>
          <p14:tracePt t="15416" x="2871788" y="2965450"/>
          <p14:tracePt t="15432" x="2879725" y="2965450"/>
          <p14:tracePt t="15449" x="2886075" y="2957513"/>
          <p14:tracePt t="15468" x="2914650" y="2951163"/>
          <p14:tracePt t="15485" x="2957513" y="2943225"/>
          <p14:tracePt t="15501" x="3000375" y="2928938"/>
          <p14:tracePt t="15518" x="3014663" y="2928938"/>
          <p14:tracePt t="15535" x="3022600" y="2914650"/>
          <p14:tracePt t="15551" x="3036888" y="2914650"/>
          <p14:tracePt t="15593" x="3043238" y="2914650"/>
          <p14:tracePt t="15603" x="3051175" y="2908300"/>
          <p14:tracePt t="15620" x="3071813" y="2908300"/>
          <p14:tracePt t="15637" x="3094038" y="2908300"/>
          <p14:tracePt t="15655" x="3122613" y="2908300"/>
          <p14:tracePt t="15671" x="3143250" y="2908300"/>
          <p14:tracePt t="15687" x="3194050" y="2908300"/>
          <p14:tracePt t="15704" x="3228975" y="2908300"/>
          <p14:tracePt t="15721" x="3271838" y="2914650"/>
          <p14:tracePt t="15741" x="3351213" y="2928938"/>
          <p14:tracePt t="15755" x="3386138" y="2928938"/>
          <p14:tracePt t="15775" x="3443288" y="2936875"/>
          <p14:tracePt t="15791" x="3471863" y="2936875"/>
          <p14:tracePt t="15807" x="3508375" y="2936875"/>
          <p14:tracePt t="15823" x="3522663" y="2936875"/>
          <p14:tracePt t="15839" x="3557588" y="2936875"/>
          <p14:tracePt t="15857" x="3571875" y="2936875"/>
          <p14:tracePt t="15874" x="3594100" y="2936875"/>
          <p14:tracePt t="15891" x="3608388" y="2943225"/>
          <p14:tracePt t="15908" x="3614738" y="2943225"/>
          <p14:tracePt t="15924" x="3622675" y="2943225"/>
          <p14:tracePt t="15941" x="3636963" y="2943225"/>
          <p14:tracePt t="15961" x="3643313" y="2943225"/>
          <p14:tracePt t="16096" x="3651250" y="2943225"/>
          <p14:tracePt t="16139" x="3651250" y="2951163"/>
          <p14:tracePt t="16148" x="3657600" y="2951163"/>
          <p14:tracePt t="16155" x="3665538" y="2951163"/>
          <p14:tracePt t="16170" x="3671888" y="2951163"/>
          <p14:tracePt t="16180" x="3679825" y="2951163"/>
          <p14:tracePt t="16196" x="3686175" y="2951163"/>
          <p14:tracePt t="16214" x="3694113" y="2951163"/>
          <p14:tracePt t="16231" x="3694113" y="2957513"/>
          <p14:tracePt t="16248" x="3700463" y="2957513"/>
          <p14:tracePt t="16283" x="3708400" y="2957513"/>
          <p14:tracePt t="16326" x="3714750" y="2957513"/>
          <p14:tracePt t="16336" x="3722688" y="2957513"/>
          <p14:tracePt t="16377" x="3729038" y="2957513"/>
          <p14:tracePt t="16402" x="3743325" y="2957513"/>
          <p14:tracePt t="16415" x="3751263" y="2957513"/>
          <p14:tracePt t="16420" x="3757613" y="2957513"/>
          <p14:tracePt t="16435" x="3765550" y="2957513"/>
          <p14:tracePt t="16451" x="3779838" y="2957513"/>
          <p14:tracePt t="16470" x="3794125" y="2957513"/>
          <p14:tracePt t="16504" x="3808413" y="2957513"/>
          <p14:tracePt t="17790" x="3814763" y="2957513"/>
          <p14:tracePt t="17806" x="3822700" y="2957513"/>
          <p14:tracePt t="17811" x="3829050" y="2957513"/>
          <p14:tracePt t="17827" x="3843338" y="2965450"/>
          <p14:tracePt t="17845" x="3857625" y="2965450"/>
          <p14:tracePt t="17879" x="3865563" y="2965450"/>
          <p14:tracePt t="18071" x="3871913" y="2965450"/>
          <p14:tracePt t="19362" x="3865563" y="2971800"/>
          <p14:tracePt t="19377" x="3865563" y="2979738"/>
          <p14:tracePt t="19384" x="3857625" y="2979738"/>
          <p14:tracePt t="19397" x="3851275" y="2979738"/>
          <p14:tracePt t="19408" x="3836988" y="2979738"/>
          <p14:tracePt t="19425" x="3814763" y="2986088"/>
          <p14:tracePt t="19442" x="3729038" y="2994025"/>
          <p14:tracePt t="19459" x="3629025" y="3008313"/>
          <p14:tracePt t="19476" x="3565525" y="3014663"/>
          <p14:tracePt t="19493" x="3486150" y="3022600"/>
          <p14:tracePt t="19510" x="3422650" y="3022600"/>
          <p14:tracePt t="19527" x="3357563" y="3022600"/>
          <p14:tracePt t="19545" x="3243263" y="3022600"/>
          <p14:tracePt t="19562" x="3136900" y="3014663"/>
          <p14:tracePt t="19578" x="3022600" y="3028950"/>
          <p14:tracePt t="19595" x="2922588" y="3043238"/>
          <p14:tracePt t="19612" x="2808288" y="3043238"/>
          <p14:tracePt t="19630" x="2665413" y="3057525"/>
          <p14:tracePt t="19647" x="2571750" y="3071813"/>
          <p14:tracePt t="19663" x="2493963" y="3079750"/>
          <p14:tracePt t="19679" x="2451100" y="3086100"/>
          <p14:tracePt t="19697" x="2408238" y="3094038"/>
          <p14:tracePt t="19713" x="2336800" y="3100388"/>
          <p14:tracePt t="19730" x="2286000" y="3122613"/>
          <p14:tracePt t="19748" x="2243138" y="3128963"/>
          <p14:tracePt t="19765" x="2200275" y="3136900"/>
          <p14:tracePt t="19783" x="2179638" y="3136900"/>
          <p14:tracePt t="19801" x="2157413" y="3136900"/>
          <p14:tracePt t="19815" x="2100263" y="3136900"/>
          <p14:tracePt t="19832" x="2028825" y="3143250"/>
          <p14:tracePt t="19850" x="1893888" y="3143250"/>
          <p14:tracePt t="19866" x="1793875" y="3143250"/>
          <p14:tracePt t="19884" x="1708150" y="3143250"/>
          <p14:tracePt t="19901" x="1657350" y="3143250"/>
          <p14:tracePt t="19918" x="1622425" y="3143250"/>
          <p14:tracePt t="19934" x="1571625" y="3136900"/>
          <p14:tracePt t="19952" x="1479550" y="3114675"/>
          <p14:tracePt t="19969" x="1385888" y="3114675"/>
          <p14:tracePt t="19986" x="1293813" y="3094038"/>
          <p14:tracePt t="20004" x="1193800" y="3094038"/>
          <p14:tracePt t="20021" x="1157288" y="3094038"/>
          <p14:tracePt t="20024" x="1150938" y="3094038"/>
          <p14:tracePt t="20036" x="1143000" y="3094038"/>
          <p14:tracePt t="20054" x="1136650" y="3094038"/>
          <p14:tracePt t="20200" x="1128713" y="3086100"/>
          <p14:tracePt t="20204" x="1122363" y="3086100"/>
          <p14:tracePt t="20234" x="1122363" y="3079750"/>
          <p14:tracePt t="20242" x="1114425" y="3079750"/>
          <p14:tracePt t="20295" x="1114425" y="3065463"/>
          <p14:tracePt t="20302" x="1108075" y="3051175"/>
          <p14:tracePt t="20311" x="1100138" y="3028950"/>
          <p14:tracePt t="20330" x="1093788" y="3014663"/>
          <p14:tracePt t="20347" x="1093788" y="3008313"/>
          <p14:tracePt t="20382" x="1093788" y="3000375"/>
          <p14:tracePt t="20389" x="1093788" y="2994025"/>
          <p14:tracePt t="20398" x="1093788" y="2986088"/>
          <p14:tracePt t="20410" x="1093788" y="2971800"/>
          <p14:tracePt t="20427" x="1093788" y="2965450"/>
          <p14:tracePt t="20546" x="1093788" y="2957513"/>
          <p14:tracePt t="20585" x="1108075" y="2951163"/>
          <p14:tracePt t="20613" x="1114425" y="2951163"/>
          <p14:tracePt t="20633" x="1114425" y="2943225"/>
          <p14:tracePt t="20703" x="1122363" y="2943225"/>
          <p14:tracePt t="20718" x="1128713" y="2943225"/>
          <p14:tracePt t="24531" x="1136650" y="2943225"/>
          <p14:tracePt t="25109" x="1136650" y="2936875"/>
          <p14:tracePt t="25119" x="1136650" y="2928938"/>
          <p14:tracePt t="25132" x="1136650" y="2922588"/>
          <p14:tracePt t="25525" x="1136650" y="2914650"/>
          <p14:tracePt t="25530" x="1143000" y="2914650"/>
          <p14:tracePt t="25547" x="1150938" y="2914650"/>
          <p14:tracePt t="25559" x="1157288" y="2914650"/>
          <p14:tracePt t="25576" x="1165225" y="2908300"/>
          <p14:tracePt t="25674" x="1171575" y="2908300"/>
          <p14:tracePt t="25685" x="1179513" y="2908300"/>
          <p14:tracePt t="25711" x="1185863" y="2908300"/>
          <p14:tracePt t="25717" x="1193800" y="2908300"/>
          <p14:tracePt t="25733" x="1200150" y="2908300"/>
          <p14:tracePt t="25745" x="1208088" y="2908300"/>
          <p14:tracePt t="25763" x="1222375" y="2908300"/>
          <p14:tracePt t="25779" x="1228725" y="2908300"/>
          <p14:tracePt t="26063" x="1222375" y="2908300"/>
          <p14:tracePt t="26072" x="1214438" y="2908300"/>
          <p14:tracePt t="26086" x="1208088" y="2908300"/>
          <p14:tracePt t="26091" x="1200150" y="2908300"/>
          <p14:tracePt t="26116" x="1193800" y="2908300"/>
          <p14:tracePt t="26132" x="1185863" y="2908300"/>
          <p14:tracePt t="26165" x="1179513" y="2908300"/>
          <p14:tracePt t="26180" x="1171575" y="2908300"/>
          <p14:tracePt t="26188" x="1165225" y="2908300"/>
          <p14:tracePt t="26202" x="1157288" y="2908300"/>
          <p14:tracePt t="26209" x="1150938" y="2908300"/>
          <p14:tracePt t="26228" x="1143000" y="2908300"/>
          <p14:tracePt t="26245" x="1136650" y="2908300"/>
          <p14:tracePt t="26264" x="1128713" y="2908300"/>
          <p14:tracePt t="26361" x="1122363" y="2908300"/>
          <p14:tracePt t="26368" x="1114425" y="2908300"/>
          <p14:tracePt t="26374" x="1100138" y="2908300"/>
          <p14:tracePt t="26391" x="1071563" y="2900363"/>
          <p14:tracePt t="26409" x="1057275" y="2900363"/>
          <p14:tracePt t="26427" x="1050925" y="2900363"/>
          <p14:tracePt t="26500" x="1050925" y="2894013"/>
          <p14:tracePt t="26506" x="1050925" y="2886075"/>
          <p14:tracePt t="26522" x="1050925" y="2879725"/>
          <p14:tracePt t="26539" x="1050925" y="2865438"/>
          <p14:tracePt t="26554" x="1050925" y="2857500"/>
          <p14:tracePt t="26563" x="1050925" y="2843213"/>
          <p14:tracePt t="26578" x="1050925" y="2822575"/>
          <p14:tracePt t="26595" x="1050925" y="2814638"/>
          <p14:tracePt t="26612" x="1050925" y="2808288"/>
          <p14:tracePt t="26629" x="1050925" y="2800350"/>
          <p14:tracePt t="26651" x="1050925" y="2786063"/>
          <p14:tracePt t="26663" x="1050925" y="2771775"/>
          <p14:tracePt t="26680" x="1050925" y="2757488"/>
          <p14:tracePt t="26698" x="1050925" y="2751138"/>
          <p14:tracePt t="26714" x="1050925" y="2743200"/>
          <p14:tracePt t="26732" x="1057275" y="2743200"/>
          <p14:tracePt t="26749" x="1057275" y="2736850"/>
          <p14:tracePt t="26780" x="1065213" y="2736850"/>
          <p14:tracePt t="26787" x="1079500" y="2736850"/>
          <p14:tracePt t="26804" x="1079500" y="2728913"/>
          <p14:tracePt t="26817" x="1085850" y="2728913"/>
          <p14:tracePt t="26836" x="1100138" y="2728913"/>
          <p14:tracePt t="26852" x="1108075" y="2728913"/>
          <p14:tracePt t="26868" x="1114425" y="2728913"/>
          <p14:tracePt t="26885" x="1143000" y="2728913"/>
          <p14:tracePt t="26902" x="1165225" y="2736850"/>
          <p14:tracePt t="26921" x="1171575" y="2751138"/>
          <p14:tracePt t="26935" x="1179513" y="2757488"/>
          <p14:tracePt t="26952" x="1179513" y="2765425"/>
          <p14:tracePt t="26969" x="1185863" y="2779713"/>
          <p14:tracePt t="26986" x="1185863" y="2794000"/>
          <p14:tracePt t="27003" x="1185863" y="2800350"/>
          <p14:tracePt t="27020" x="1185863" y="2808288"/>
          <p14:tracePt t="27037" x="1185863" y="2822575"/>
          <p14:tracePt t="27054" x="1185863" y="2828925"/>
          <p14:tracePt t="27088" x="1179513" y="2836863"/>
          <p14:tracePt t="27193" x="1179513" y="2843213"/>
          <p14:tracePt t="27201" x="1171575" y="2843213"/>
          <p14:tracePt t="27211" x="1171575" y="2851150"/>
          <p14:tracePt t="27383" x="1179513" y="2851150"/>
          <p14:tracePt t="27389" x="1208088" y="2851150"/>
          <p14:tracePt t="27398" x="1222375" y="2851150"/>
          <p14:tracePt t="27412" x="1271588" y="2851150"/>
          <p14:tracePt t="27428" x="1285875" y="2851150"/>
          <p14:tracePt t="27445" x="1336675" y="2851150"/>
          <p14:tracePt t="27464" x="1385888" y="2851150"/>
          <p14:tracePt t="27480" x="1414463" y="2857500"/>
          <p14:tracePt t="27498" x="1428750" y="2857500"/>
          <p14:tracePt t="27514" x="1471613" y="2857500"/>
          <p14:tracePt t="27531" x="1500188" y="2871788"/>
          <p14:tracePt t="27548" x="1565275" y="2871788"/>
          <p14:tracePt t="27564" x="1608138" y="2871788"/>
          <p14:tracePt t="27581" x="1643063" y="2871788"/>
          <p14:tracePt t="27598" x="1714500" y="2871788"/>
          <p14:tracePt t="27616" x="1743075" y="2871788"/>
          <p14:tracePt t="27633" x="1771650" y="2871788"/>
          <p14:tracePt t="27649" x="1793875" y="2871788"/>
          <p14:tracePt t="27666" x="1822450" y="2871788"/>
          <p14:tracePt t="27670" x="1836738" y="2871788"/>
          <p14:tracePt t="27682" x="1843088" y="2871788"/>
          <p14:tracePt t="27700" x="1922463" y="2886075"/>
          <p14:tracePt t="27716" x="1985963" y="2900363"/>
          <p14:tracePt t="27734" x="2022475" y="2900363"/>
          <p14:tracePt t="27751" x="2093913" y="2922588"/>
          <p14:tracePt t="27768" x="2185988" y="2936875"/>
          <p14:tracePt t="27785" x="2271713" y="2936875"/>
          <p14:tracePt t="27802" x="2351088" y="2951163"/>
          <p14:tracePt t="27818" x="2386013" y="2957513"/>
          <p14:tracePt t="27835" x="2414588" y="2965450"/>
          <p14:tracePt t="27854" x="2443163" y="2965450"/>
          <p14:tracePt t="27874" x="2493963" y="2965450"/>
          <p14:tracePt t="27888" x="2522538" y="2965450"/>
          <p14:tracePt t="27904" x="2557463" y="2965450"/>
          <p14:tracePt t="27920" x="2608263" y="2965450"/>
          <p14:tracePt t="27938" x="2643188" y="2965450"/>
          <p14:tracePt t="27955" x="2686050" y="2979738"/>
          <p14:tracePt t="27973" x="2722563" y="2979738"/>
          <p14:tracePt t="27989" x="2765425" y="2986088"/>
          <p14:tracePt t="28008" x="2786063" y="2994025"/>
          <p14:tracePt t="28025" x="2814638" y="2994025"/>
          <p14:tracePt t="28040" x="2843213" y="2994025"/>
          <p14:tracePt t="28057" x="2886075" y="3000375"/>
          <p14:tracePt t="28074" x="2922588" y="3014663"/>
          <p14:tracePt t="28090" x="2979738" y="3022600"/>
          <p14:tracePt t="28108" x="3028950" y="3028950"/>
          <p14:tracePt t="28125" x="3065463" y="3028950"/>
          <p14:tracePt t="28142" x="3086100" y="3028950"/>
          <p14:tracePt t="28162" x="3136900" y="3036888"/>
          <p14:tracePt t="28176" x="3171825" y="3051175"/>
          <p14:tracePt t="28193" x="3214688" y="3065463"/>
          <p14:tracePt t="28211" x="3243263" y="3065463"/>
          <p14:tracePt t="28228" x="3257550" y="3079750"/>
          <p14:tracePt t="28244" x="3271838" y="3086100"/>
          <p14:tracePt t="28261" x="3300413" y="3086100"/>
          <p14:tracePt t="28278" x="3328988" y="3094038"/>
          <p14:tracePt t="28296" x="3351213" y="3108325"/>
          <p14:tracePt t="28315" x="3386138" y="3122613"/>
          <p14:tracePt t="28330" x="3429000" y="3128963"/>
          <p14:tracePt t="28347" x="3479800" y="3136900"/>
          <p14:tracePt t="28362" x="3514725" y="3136900"/>
          <p14:tracePt t="28364" x="3529013" y="3136900"/>
          <p14:tracePt t="28380" x="3557588" y="3151188"/>
          <p14:tracePt t="28398" x="3565525" y="3165475"/>
          <p14:tracePt t="28415" x="3571875" y="3165475"/>
          <p14:tracePt t="28432" x="3579813" y="3171825"/>
          <p14:tracePt t="28449" x="3586163" y="3171825"/>
          <p14:tracePt t="28486" x="3586163" y="3179763"/>
          <p14:tracePt t="28503" x="3594100" y="3186113"/>
          <p14:tracePt t="28515" x="3594100" y="3194050"/>
          <p14:tracePt t="28522" x="3608388" y="3200400"/>
          <p14:tracePt t="28533" x="3614738" y="3200400"/>
          <p14:tracePt t="28549" x="3622675" y="3208338"/>
          <p14:tracePt t="28617" x="3629025" y="3214688"/>
          <p14:tracePt t="29047" x="3622675" y="3214688"/>
          <p14:tracePt t="29056" x="3557588" y="3214688"/>
          <p14:tracePt t="29061" x="3494088" y="3200400"/>
          <p14:tracePt t="29076" x="3365500" y="3171825"/>
          <p14:tracePt t="29093" x="3236913" y="3143250"/>
          <p14:tracePt t="29110" x="3071813" y="3100388"/>
          <p14:tracePt t="29127" x="3008313" y="3086100"/>
          <p14:tracePt t="29145" x="2943225" y="3079750"/>
          <p14:tracePt t="29162" x="2908300" y="3065463"/>
          <p14:tracePt t="29178" x="2865438" y="3057525"/>
          <p14:tracePt t="29196" x="2786063" y="3028950"/>
          <p14:tracePt t="29212" x="2671763" y="3008313"/>
          <p14:tracePt t="29229" x="2565400" y="2994025"/>
          <p14:tracePt t="29246" x="2428875" y="2951163"/>
          <p14:tracePt t="29265" x="2357438" y="2928938"/>
          <p14:tracePt t="29285" x="2300288" y="2914650"/>
          <p14:tracePt t="29298" x="2243138" y="2914650"/>
          <p14:tracePt t="29314" x="2222500" y="2908300"/>
          <p14:tracePt t="29331" x="2200275" y="2900363"/>
          <p14:tracePt t="29348" x="2122488" y="2879725"/>
          <p14:tracePt t="29365" x="2079625" y="2871788"/>
          <p14:tracePt t="29383" x="2028825" y="2871788"/>
          <p14:tracePt t="29399" x="1979613" y="2865438"/>
          <p14:tracePt t="29417" x="1951038" y="2865438"/>
          <p14:tracePt t="29434" x="1928813" y="2865438"/>
          <p14:tracePt t="29489" x="1922463" y="2865438"/>
          <p14:tracePt t="29497" x="1914525" y="2865438"/>
          <p14:tracePt t="29513" x="1908175" y="2865438"/>
          <p14:tracePt t="29523" x="1908175" y="2857500"/>
          <p14:tracePt t="29536" x="1893888" y="2857500"/>
          <p14:tracePt t="29552" x="1879600" y="2857500"/>
          <p14:tracePt t="29569" x="1871663" y="2857500"/>
          <p14:tracePt t="29586" x="1857375" y="2857500"/>
          <p14:tracePt t="29603" x="1843088" y="2857500"/>
          <p14:tracePt t="29621" x="1828800" y="2857500"/>
          <p14:tracePt t="29639" x="1779588" y="2857500"/>
          <p14:tracePt t="29654" x="1743075" y="2857500"/>
          <p14:tracePt t="29671" x="1700213" y="2857500"/>
          <p14:tracePt t="29676" x="1679575" y="2857500"/>
          <p14:tracePt t="29687" x="1665288" y="2857500"/>
          <p14:tracePt t="29705" x="1651000" y="2857500"/>
          <p14:tracePt t="29722" x="1643063" y="2857500"/>
          <p14:tracePt t="29739" x="1636713" y="2857500"/>
          <p14:tracePt t="29743" x="1628775" y="2857500"/>
          <p14:tracePt t="29805" x="1622425" y="2857500"/>
          <p14:tracePt t="29811" x="1614488" y="2857500"/>
          <p14:tracePt t="29833" x="1600200" y="2857500"/>
          <p14:tracePt t="29849" x="1593850" y="2857500"/>
          <p14:tracePt t="29858" x="1585913" y="2857500"/>
          <p14:tracePt t="29875" x="1571625" y="2857500"/>
          <p14:tracePt t="29892" x="1557338" y="2857500"/>
          <p14:tracePt t="29909" x="1550988" y="2857500"/>
          <p14:tracePt t="29963" x="1543050" y="2857500"/>
          <p14:tracePt t="30162" x="1543050" y="2865438"/>
          <p14:tracePt t="30169" x="1536700" y="2879725"/>
          <p14:tracePt t="30181" x="1536700" y="2894013"/>
          <p14:tracePt t="30198" x="1536700" y="2900363"/>
          <p14:tracePt t="30214" x="1536700" y="2908300"/>
          <p14:tracePt t="30232" x="1536700" y="2914650"/>
          <p14:tracePt t="30317" x="1528763" y="2914650"/>
          <p14:tracePt t="30365" x="1528763" y="2922588"/>
          <p14:tracePt t="30651" x="1543050" y="2922588"/>
          <p14:tracePt t="30658" x="1550988" y="2922588"/>
          <p14:tracePt t="30664" x="1557338" y="2922588"/>
          <p14:tracePt t="30673" x="1571625" y="2922588"/>
          <p14:tracePt t="30690" x="1579563" y="2914650"/>
          <p14:tracePt t="30708" x="1608138" y="2914650"/>
          <p14:tracePt t="30724" x="1628775" y="2914650"/>
          <p14:tracePt t="30741" x="1643063" y="2914650"/>
          <p14:tracePt t="30758" x="1685925" y="2914650"/>
          <p14:tracePt t="30775" x="1708150" y="2908300"/>
          <p14:tracePt t="30792" x="1728788" y="2908300"/>
          <p14:tracePt t="30809" x="1751013" y="2900363"/>
          <p14:tracePt t="30826" x="1771650" y="2900363"/>
          <p14:tracePt t="30843" x="1785938" y="2900363"/>
          <p14:tracePt t="30936" x="1793875" y="2900363"/>
          <p14:tracePt t="30967" x="1800225" y="2900363"/>
          <p14:tracePt t="30978" x="1808163" y="2900363"/>
          <p14:tracePt t="30983" x="1822450" y="2900363"/>
          <p14:tracePt t="30998" x="1828800" y="2900363"/>
          <p14:tracePt t="31128" x="1814513" y="2900363"/>
          <p14:tracePt t="31138" x="1785938" y="2908300"/>
          <p14:tracePt t="31150" x="1765300" y="2908300"/>
          <p14:tracePt t="31168" x="1693863" y="2908300"/>
          <p14:tracePt t="31183" x="1671638" y="2900363"/>
          <p14:tracePt t="31200" x="1622425" y="2900363"/>
          <p14:tracePt t="31248" x="1628775" y="2900363"/>
          <p14:tracePt t="31255" x="1651000" y="2900363"/>
          <p14:tracePt t="31270" x="1728788" y="2908300"/>
          <p14:tracePt t="31285" x="1779588" y="2914650"/>
          <p14:tracePt t="31302" x="1893888" y="2922588"/>
          <p14:tracePt t="31319" x="1951038" y="2936875"/>
          <p14:tracePt t="31336" x="1993900" y="2943225"/>
          <p14:tracePt t="31353" x="2014538" y="2951163"/>
          <p14:tracePt t="31370" x="2051050" y="2951163"/>
          <p14:tracePt t="31388" x="2079625" y="2951163"/>
          <p14:tracePt t="31404" x="2179638" y="2971800"/>
          <p14:tracePt t="31422" x="2251075" y="2971800"/>
          <p14:tracePt t="31439" x="2314575" y="2971800"/>
          <p14:tracePt t="31456" x="2414588" y="2979738"/>
          <p14:tracePt t="31474" x="2528888" y="2979738"/>
          <p14:tracePt t="31491" x="2565400" y="2986088"/>
          <p14:tracePt t="31508" x="2608263" y="2986088"/>
          <p14:tracePt t="31524" x="2643188" y="2994025"/>
          <p14:tracePt t="31540" x="2686050" y="3000375"/>
          <p14:tracePt t="31557" x="2708275" y="3000375"/>
          <p14:tracePt t="31574" x="2786063" y="3000375"/>
          <p14:tracePt t="31591" x="2843213" y="3000375"/>
          <p14:tracePt t="31611" x="2871788" y="3000375"/>
          <p14:tracePt t="31625" x="2908300" y="2994025"/>
          <p14:tracePt t="31643" x="2914650" y="2994025"/>
          <p14:tracePt t="31661" x="2928938" y="2994025"/>
          <p14:tracePt t="31677" x="2936875" y="2994025"/>
          <p14:tracePt t="31693" x="2951163" y="2994025"/>
          <p14:tracePt t="31711" x="2979738" y="2994025"/>
          <p14:tracePt t="31726" x="3022600" y="2986088"/>
          <p14:tracePt t="31744" x="3057525" y="2986088"/>
          <p14:tracePt t="31763" x="3114675" y="2986088"/>
          <p14:tracePt t="31779" x="3136900" y="2986088"/>
          <p14:tracePt t="31797" x="3143250" y="2979738"/>
          <p14:tracePt t="32018" x="3136900" y="2979738"/>
          <p14:tracePt t="32024" x="3128963" y="2979738"/>
          <p14:tracePt t="32035" x="3114675" y="2979738"/>
          <p14:tracePt t="32050" x="3086100" y="2979738"/>
          <p14:tracePt t="32067" x="3057525" y="2979738"/>
          <p14:tracePt t="32085" x="3000375" y="2979738"/>
          <p14:tracePt t="32102" x="2965450" y="2979738"/>
          <p14:tracePt t="32118" x="2914650" y="2979738"/>
          <p14:tracePt t="32134" x="2857500" y="2979738"/>
          <p14:tracePt t="32152" x="2765425" y="2979738"/>
          <p14:tracePt t="32169" x="2708275" y="2979738"/>
          <p14:tracePt t="32185" x="2671763" y="2979738"/>
          <p14:tracePt t="32203" x="2643188" y="2979738"/>
          <p14:tracePt t="32219" x="2593975" y="2979738"/>
          <p14:tracePt t="32237" x="2551113" y="2979738"/>
          <p14:tracePt t="32254" x="2428875" y="2971800"/>
          <p14:tracePt t="32270" x="2351088" y="2971800"/>
          <p14:tracePt t="32289" x="2271713" y="2986088"/>
          <p14:tracePt t="32306" x="2214563" y="2994025"/>
          <p14:tracePt t="32323" x="2171700" y="3000375"/>
          <p14:tracePt t="32325" x="2122488" y="3000375"/>
          <p14:tracePt t="32342" x="2065338" y="3000375"/>
          <p14:tracePt t="32358" x="2022475" y="3000375"/>
          <p14:tracePt t="32373" x="1971675" y="2994025"/>
          <p14:tracePt t="32390" x="1900238" y="2994025"/>
          <p14:tracePt t="32407" x="1822450" y="3008313"/>
          <p14:tracePt t="32424" x="1700213" y="3051175"/>
          <p14:tracePt t="32440" x="1628775" y="3057525"/>
          <p14:tracePt t="32458" x="1508125" y="3071813"/>
          <p14:tracePt t="32475" x="1471613" y="3079750"/>
          <p14:tracePt t="32492" x="1436688" y="3094038"/>
          <p14:tracePt t="32508" x="1408113" y="3094038"/>
          <p14:tracePt t="32525" x="1400175" y="3094038"/>
          <p14:tracePt t="32542" x="1393825" y="3094038"/>
          <p14:tracePt t="32560" x="1379538" y="3100388"/>
          <p14:tracePt t="32576" x="1365250" y="3100388"/>
          <p14:tracePt t="32594" x="1350963" y="3100388"/>
          <p14:tracePt t="32610" x="1336675" y="3100388"/>
          <p14:tracePt t="32627" x="1328738" y="3108325"/>
          <p14:tracePt t="32646" x="1314450" y="3114675"/>
          <p14:tracePt t="32661" x="1300163" y="3122613"/>
          <p14:tracePt t="32678" x="1271588" y="3143250"/>
          <p14:tracePt t="32697" x="1243013" y="3171825"/>
          <p14:tracePt t="32714" x="1222375" y="3194050"/>
          <p14:tracePt t="32730" x="1208088" y="3208338"/>
          <p14:tracePt t="32747" x="1185863" y="3208338"/>
          <p14:tracePt t="32764" x="1171575" y="3214688"/>
          <p14:tracePt t="32780" x="1157288" y="3214688"/>
          <p14:tracePt t="32797" x="1150938" y="3214688"/>
          <p14:tracePt t="32814" x="1143000" y="3214688"/>
          <p14:tracePt t="32903" x="1136650" y="3214688"/>
          <p14:tracePt t="32919" x="1136650" y="3222625"/>
          <p14:tracePt t="32943" x="1136650" y="3228975"/>
          <p14:tracePt t="33096" x="1136650" y="3236913"/>
          <p14:tracePt t="33156" x="1136650" y="3228975"/>
          <p14:tracePt t="33161" x="1143000" y="3222625"/>
          <p14:tracePt t="33171" x="1157288" y="3214688"/>
          <p14:tracePt t="33188" x="1179513" y="3200400"/>
          <p14:tracePt t="33205" x="1200150" y="3194050"/>
          <p14:tracePt t="33222" x="1222375" y="3171825"/>
          <p14:tracePt t="33239" x="1236663" y="3151188"/>
          <p14:tracePt t="33256" x="1250950" y="3151188"/>
          <p14:tracePt t="33337" x="1265238" y="3151188"/>
          <p14:tracePt t="33344" x="1285875" y="3151188"/>
          <p14:tracePt t="33360" x="1365250" y="3143250"/>
          <p14:tracePt t="33376" x="1457325" y="3128963"/>
          <p14:tracePt t="33393" x="1585913" y="3122613"/>
          <p14:tracePt t="33410" x="1700213" y="3122613"/>
          <p14:tracePt t="33426" x="1779588" y="3128963"/>
          <p14:tracePt t="33444" x="1908175" y="3143250"/>
          <p14:tracePt t="33460" x="2014538" y="3171825"/>
          <p14:tracePt t="33478" x="2071688" y="3179763"/>
          <p14:tracePt t="33494" x="2079625" y="3179763"/>
          <p14:tracePt t="33811" x="2071688" y="3179763"/>
          <p14:tracePt t="33823" x="2051050" y="3157538"/>
          <p14:tracePt t="33827" x="2028825" y="3128963"/>
          <p14:tracePt t="33837" x="2022475" y="3114675"/>
          <p14:tracePt t="33853" x="1979613" y="3100388"/>
          <p14:tracePt t="33868" x="1928813" y="3086100"/>
          <p14:tracePt t="33885" x="1893888" y="3079750"/>
          <p14:tracePt t="33902" x="1800225" y="3057525"/>
          <p14:tracePt t="33919" x="1771650" y="3043238"/>
          <p14:tracePt t="33936" x="1736725" y="3036888"/>
          <p14:tracePt t="33953" x="1693863" y="3022600"/>
          <p14:tracePt t="33969" x="1671638" y="3014663"/>
          <p14:tracePt t="33987" x="1651000" y="3008313"/>
          <p14:tracePt t="34004" x="1622425" y="2986088"/>
          <p14:tracePt t="34022" x="1614488" y="2979738"/>
          <p14:tracePt t="34110" x="1608138" y="2979738"/>
          <p14:tracePt t="34129" x="1579563" y="2971800"/>
          <p14:tracePt t="34136" x="1557338" y="2971800"/>
          <p14:tracePt t="34156" x="1528763" y="2971800"/>
          <p14:tracePt t="34174" x="1514475" y="2965450"/>
          <p14:tracePt t="34297" x="1522413" y="2965450"/>
          <p14:tracePt t="34318" x="1536700" y="2965450"/>
          <p14:tracePt t="34325" x="1543050" y="2965450"/>
          <p14:tracePt t="34342" x="1557338" y="2965450"/>
          <p14:tracePt t="34349" x="1565275" y="2965450"/>
          <p14:tracePt t="34360" x="1579563" y="2965450"/>
          <p14:tracePt t="34378" x="1622425" y="2965450"/>
          <p14:tracePt t="34394" x="1636713" y="2957513"/>
          <p14:tracePt t="34411" x="1651000" y="2957513"/>
          <p14:tracePt t="34428" x="1657350" y="2957513"/>
          <p14:tracePt t="34446" x="1671638" y="2951163"/>
          <p14:tracePt t="34463" x="1685925" y="2943225"/>
          <p14:tracePt t="34480" x="1728788" y="2936875"/>
          <p14:tracePt t="34497" x="1743075" y="2936875"/>
          <p14:tracePt t="34514" x="1757363" y="2936875"/>
          <p14:tracePt t="34531" x="1765300" y="2936875"/>
          <p14:tracePt t="34548" x="1785938" y="2928938"/>
          <p14:tracePt t="34565" x="1800225" y="2928938"/>
          <p14:tracePt t="34583" x="1822450" y="2914650"/>
          <p14:tracePt t="34598" x="1843088" y="2914650"/>
          <p14:tracePt t="34615" x="1865313" y="2914650"/>
          <p14:tracePt t="34632" x="1908175" y="2914650"/>
          <p14:tracePt t="34649" x="1951038" y="2914650"/>
          <p14:tracePt t="34666" x="1979613" y="2914650"/>
          <p14:tracePt t="34670" x="1985963" y="2914650"/>
          <p14:tracePt t="34687" x="2000250" y="2914650"/>
          <p14:tracePt t="34707" x="2008188" y="2914650"/>
          <p14:tracePt t="34717" x="2022475" y="2914650"/>
          <p14:tracePt t="34734" x="2043113" y="2914650"/>
          <p14:tracePt t="34751" x="2065338" y="2914650"/>
          <p14:tracePt t="34770" x="2122488" y="2914650"/>
          <p14:tracePt t="34787" x="2151063" y="2914650"/>
          <p14:tracePt t="34804" x="2171700" y="2914650"/>
          <p14:tracePt t="34821" x="2200275" y="2914650"/>
          <p14:tracePt t="34840" x="2222500" y="2914650"/>
          <p14:tracePt t="34854" x="2251075" y="2914650"/>
          <p14:tracePt t="34870" x="2265363" y="2908300"/>
          <p14:tracePt t="34887" x="2314575" y="2908300"/>
          <p14:tracePt t="34904" x="2336800" y="2908300"/>
          <p14:tracePt t="34921" x="2357438" y="2908300"/>
          <p14:tracePt t="34938" x="2371725" y="2908300"/>
          <p14:tracePt t="34955" x="2393950" y="2908300"/>
          <p14:tracePt t="34973" x="2422525" y="2908300"/>
          <p14:tracePt t="34989" x="2428875" y="2900363"/>
          <p14:tracePt t="35025" x="2436813" y="2900363"/>
          <p14:tracePt t="35040" x="2457450" y="2900363"/>
          <p14:tracePt t="35059" x="2486025" y="2900363"/>
          <p14:tracePt t="35077" x="2508250" y="2900363"/>
          <p14:tracePt t="35093" x="2543175" y="2900363"/>
          <p14:tracePt t="35110" x="2551113" y="2900363"/>
          <p14:tracePt t="35126" x="2571750" y="2900363"/>
          <p14:tracePt t="35143" x="2579688" y="2900363"/>
          <p14:tracePt t="35161" x="2593975" y="2900363"/>
          <p14:tracePt t="35176" x="2622550" y="2900363"/>
          <p14:tracePt t="35195" x="2628900" y="2900363"/>
          <p14:tracePt t="35211" x="2643188" y="2900363"/>
          <p14:tracePt t="35247" x="2651125" y="2900363"/>
          <p14:tracePt t="35459" x="2657475" y="2908300"/>
          <p14:tracePt t="35483" x="2671763" y="2908300"/>
          <p14:tracePt t="35506" x="2679700" y="2908300"/>
          <p14:tracePt t="35522" x="2686050" y="2908300"/>
          <p14:tracePt t="35530" x="2693988" y="2908300"/>
          <p14:tracePt t="35559" x="2700338" y="2908300"/>
          <p14:tracePt t="35568" x="2714625" y="2908300"/>
          <p14:tracePt t="35585" x="2722563" y="2908300"/>
          <p14:tracePt t="35599" x="2736850" y="2908300"/>
          <p14:tracePt t="35606" x="2751138" y="2914650"/>
          <p14:tracePt t="35619" x="2765425" y="2914650"/>
          <p14:tracePt t="35636" x="2800350" y="2914650"/>
          <p14:tracePt t="35653" x="2808288" y="2922588"/>
          <p14:tracePt t="35669" x="2828925" y="2928938"/>
          <p14:tracePt t="35686" x="2843213" y="2928938"/>
          <p14:tracePt t="35720" x="2857500" y="2936875"/>
          <p14:tracePt t="35736" x="2865438" y="2936875"/>
          <p14:tracePt t="35758" x="2871788" y="2936875"/>
          <p14:tracePt t="35775" x="2879725" y="2936875"/>
          <p14:tracePt t="35819" x="2886075" y="2936875"/>
          <p14:tracePt t="35836" x="2894013" y="2936875"/>
          <p14:tracePt t="35860" x="2900363" y="2936875"/>
          <p14:tracePt t="35897" x="2908300" y="2936875"/>
          <p14:tracePt t="35914" x="2914650" y="2936875"/>
          <p14:tracePt t="35920" x="2928938" y="2936875"/>
          <p14:tracePt t="35928" x="2936875" y="2936875"/>
          <p14:tracePt t="35944" x="2951163" y="2936875"/>
          <p14:tracePt t="35957" x="2971800" y="2936875"/>
          <p14:tracePt t="35976" x="2994025" y="2936875"/>
          <p14:tracePt t="35994" x="3000375" y="2936875"/>
          <p14:tracePt t="36009" x="3008313" y="2936875"/>
          <p14:tracePt t="36026" x="3014663" y="2936875"/>
          <p14:tracePt t="36043" x="3043238" y="2936875"/>
          <p14:tracePt t="36060" x="3071813" y="2936875"/>
          <p14:tracePt t="36079" x="3114675" y="2922588"/>
          <p14:tracePt t="36093" x="3179763" y="2922588"/>
          <p14:tracePt t="36110" x="3228975" y="2908300"/>
          <p14:tracePt t="36129" x="3308350" y="2894013"/>
          <p14:tracePt t="36147" x="3322638" y="2894013"/>
          <p14:tracePt t="36162" x="3336925" y="2894013"/>
          <p14:tracePt t="36178" x="3351213" y="2894013"/>
          <p14:tracePt t="36196" x="3357563" y="2894013"/>
          <p14:tracePt t="36214" x="3371850" y="2894013"/>
          <p14:tracePt t="36231" x="3408363" y="2894013"/>
          <p14:tracePt t="36248" x="3414713" y="2894013"/>
          <p14:tracePt t="36263" x="3429000" y="2894013"/>
          <p14:tracePt t="36280" x="3436938" y="2894013"/>
          <p14:tracePt t="36300" x="3443288" y="2894013"/>
          <p14:tracePt t="36539" x="3436938" y="2894013"/>
          <p14:tracePt t="36555" x="3436938" y="2900363"/>
          <p14:tracePt t="36569" x="3436938" y="2908300"/>
          <p14:tracePt t="36583" x="3436938" y="2914650"/>
          <p14:tracePt t="36590" x="3436938" y="2922588"/>
          <p14:tracePt t="36603" x="3436938" y="2928938"/>
          <p14:tracePt t="36671" x="3429000" y="2928938"/>
          <p14:tracePt t="36699" x="3422650" y="2928938"/>
          <p14:tracePt t="36707" x="3422650" y="2936875"/>
          <p14:tracePt t="36715" x="3414713" y="2936875"/>
          <p14:tracePt t="36723" x="3408363" y="2936875"/>
          <p14:tracePt t="36740" x="3394075" y="2936875"/>
          <p14:tracePt t="36756" x="3371850" y="2943225"/>
          <p14:tracePt t="36775" x="3351213" y="2951163"/>
          <p14:tracePt t="36792" x="3314700" y="2951163"/>
          <p14:tracePt t="36808" x="3271838" y="2957513"/>
          <p14:tracePt t="36825" x="3228975" y="2965450"/>
          <p14:tracePt t="36841" x="3171825" y="2965450"/>
          <p14:tracePt t="36858" x="3094038" y="2965450"/>
          <p14:tracePt t="36875" x="3028950" y="2979738"/>
          <p14:tracePt t="36892" x="2951163" y="2986088"/>
          <p14:tracePt t="36909" x="2857500" y="2994025"/>
          <p14:tracePt t="36927" x="2751138" y="3000375"/>
          <p14:tracePt t="36944" x="2693988" y="3000375"/>
          <p14:tracePt t="36960" x="2593975" y="2986088"/>
          <p14:tracePt t="36981" x="2493963" y="2986088"/>
          <p14:tracePt t="36997" x="2414588" y="2979738"/>
          <p14:tracePt t="37012" x="2336800" y="2986088"/>
          <p14:tracePt t="37029" x="2271713" y="3000375"/>
          <p14:tracePt t="37045" x="2228850" y="3022600"/>
          <p14:tracePt t="37062" x="2179638" y="3043238"/>
          <p14:tracePt t="37080" x="2143125" y="3057525"/>
          <p14:tracePt t="37098" x="2128838" y="3057525"/>
          <p14:tracePt t="37113" x="2114550" y="3065463"/>
          <p14:tracePt t="37130" x="2085975" y="3071813"/>
          <p14:tracePt t="37147" x="2051050" y="3071813"/>
          <p14:tracePt t="37164" x="1993900" y="3100388"/>
          <p14:tracePt t="37181" x="1957388" y="3122613"/>
          <p14:tracePt t="37198" x="1893888" y="3143250"/>
          <p14:tracePt t="37215" x="1865313" y="3151188"/>
          <p14:tracePt t="37235" x="1836738" y="3151188"/>
          <p14:tracePt t="37250" x="1800225" y="3151188"/>
          <p14:tracePt t="37267" x="1757363" y="3157538"/>
          <p14:tracePt t="37284" x="1714500" y="3171825"/>
          <p14:tracePt t="37300" x="1671638" y="3186113"/>
          <p14:tracePt t="37317" x="1622425" y="3208338"/>
          <p14:tracePt t="37336" x="1585913" y="3228975"/>
          <p14:tracePt t="37353" x="1565275" y="3236913"/>
          <p14:tracePt t="37370" x="1536700" y="3251200"/>
          <p14:tracePt t="37387" x="1522413" y="3257550"/>
          <p14:tracePt t="37404" x="1493838" y="3257550"/>
          <p14:tracePt t="37419" x="1457325" y="3257550"/>
          <p14:tracePt t="37436" x="1408113" y="3257550"/>
          <p14:tracePt t="37453" x="1379538" y="3271838"/>
          <p14:tracePt t="37470" x="1350963" y="3279775"/>
          <p14:tracePt t="37487" x="1328738" y="3286125"/>
          <p14:tracePt t="37508" x="1314450" y="3286125"/>
          <p14:tracePt t="37521" x="1300163" y="3286125"/>
          <p14:tracePt t="37540" x="1285875" y="3286125"/>
          <p14:tracePt t="37555" x="1271588" y="3294063"/>
          <p14:tracePt t="37574" x="1243013" y="3294063"/>
          <p14:tracePt t="37591" x="1236663" y="3294063"/>
          <p14:tracePt t="37645" x="1228725" y="3294063"/>
          <p14:tracePt t="37671" x="1214438" y="3294063"/>
          <p14:tracePt t="37676" x="1200150" y="3294063"/>
          <p14:tracePt t="37691" x="1193800" y="3294063"/>
          <p14:tracePt t="37709" x="1171575" y="3294063"/>
          <p14:tracePt t="37725" x="1157288" y="3294063"/>
          <p14:tracePt t="38467" x="1150938" y="3294063"/>
          <p14:tracePt t="38499" x="1143000" y="3294063"/>
          <p14:tracePt t="38510" x="1136650" y="3294063"/>
          <p14:tracePt t="38561" x="1128713" y="3294063"/>
          <p14:tracePt t="38569" x="1114425" y="3294063"/>
          <p14:tracePt t="38659" x="1108075" y="3294063"/>
          <p14:tracePt t="38685" x="1100138" y="3294063"/>
          <p14:tracePt t="38700" x="1093788" y="3294063"/>
          <p14:tracePt t="38732" x="1085850" y="3294063"/>
          <p14:tracePt t="39076" x="1093788" y="3294063"/>
          <p14:tracePt t="39082" x="1100138" y="3294063"/>
          <p14:tracePt t="39091" x="1108075" y="3294063"/>
          <p14:tracePt t="39101" x="1114425" y="3294063"/>
          <p14:tracePt t="39118" x="1157288" y="3294063"/>
          <p14:tracePt t="39135" x="1185863" y="3286125"/>
          <p14:tracePt t="39152" x="1250950" y="3286125"/>
          <p14:tracePt t="39169" x="1285875" y="3279775"/>
          <p14:tracePt t="39186" x="1308100" y="3279775"/>
          <p14:tracePt t="39204" x="1350963" y="3279775"/>
          <p14:tracePt t="39222" x="1414463" y="3279775"/>
          <p14:tracePt t="39237" x="1422400" y="3279775"/>
          <p14:tracePt t="39254" x="1436688" y="3279775"/>
          <p14:tracePt t="39274" x="1443038" y="3279775"/>
          <p14:tracePt t="39337" x="1450975" y="3279775"/>
          <p14:tracePt t="39349" x="1457325" y="3279775"/>
          <p14:tracePt t="39360" x="1465263" y="3279775"/>
          <p14:tracePt t="39374" x="1479550" y="3279775"/>
          <p14:tracePt t="39391" x="1485900" y="3279775"/>
          <p14:tracePt t="39408" x="1493838" y="3279775"/>
          <p14:tracePt t="39425" x="1500188" y="3279775"/>
          <p14:tracePt t="39483" x="1508125" y="3279775"/>
          <p14:tracePt t="39491" x="1514475" y="3279775"/>
          <p14:tracePt t="39507" x="1522413" y="3279775"/>
          <p14:tracePt t="39513" x="1536700" y="3279775"/>
          <p14:tracePt t="39526" x="1557338" y="3279775"/>
          <p14:tracePt t="39545" x="1565275" y="3279775"/>
          <p14:tracePt t="39561" x="1593850" y="3279775"/>
          <p14:tracePt t="39577" x="1608138" y="3271838"/>
          <p14:tracePt t="39594" x="1614488" y="3271838"/>
          <p14:tracePt t="39611" x="1636713" y="3271838"/>
          <p14:tracePt t="39630" x="1671638" y="3271838"/>
          <p14:tracePt t="39646" x="1679575" y="3271838"/>
          <p14:tracePt t="39663" x="1714500" y="3271838"/>
          <p14:tracePt t="39669" x="1728788" y="3271838"/>
          <p14:tracePt t="39679" x="1743075" y="3271838"/>
          <p14:tracePt t="39696" x="1771650" y="3265488"/>
          <p14:tracePt t="39713" x="1793875" y="3257550"/>
          <p14:tracePt t="39730" x="1814513" y="3257550"/>
          <p14:tracePt t="39747" x="1822450" y="3257550"/>
          <p14:tracePt t="39764" x="1836738" y="3257550"/>
          <p14:tracePt t="39780" x="1851025" y="3257550"/>
          <p14:tracePt t="39798" x="1865313" y="3257550"/>
          <p14:tracePt t="39814" x="1893888" y="3257550"/>
          <p14:tracePt t="39832" x="1908175" y="3257550"/>
          <p14:tracePt t="39849" x="1922463" y="3257550"/>
          <p14:tracePt t="39866" x="1936750" y="3251200"/>
          <p14:tracePt t="39883" x="1951038" y="3251200"/>
          <p14:tracePt t="39900" x="1957388" y="3251200"/>
          <p14:tracePt t="39917" x="1971675" y="3251200"/>
          <p14:tracePt t="39937" x="1993900" y="3251200"/>
          <p14:tracePt t="39951" x="2008188" y="3251200"/>
          <p14:tracePt t="39968" x="2028825" y="3251200"/>
          <p14:tracePt t="39985" x="2043113" y="3251200"/>
          <p14:tracePt t="40002" x="2065338" y="3251200"/>
          <p14:tracePt t="40019" x="2114550" y="3265488"/>
          <p14:tracePt t="40036" x="2143125" y="3265488"/>
          <p14:tracePt t="40053" x="2185988" y="3279775"/>
          <p14:tracePt t="40069" x="2222500" y="3279775"/>
          <p14:tracePt t="40087" x="2243138" y="3286125"/>
          <p14:tracePt t="40104" x="2286000" y="3286125"/>
          <p14:tracePt t="40122" x="2322513" y="3286125"/>
          <p14:tracePt t="40138" x="2365375" y="3286125"/>
          <p14:tracePt t="40155" x="2408238" y="3294063"/>
          <p14:tracePt t="40172" x="2436813" y="3300413"/>
          <p14:tracePt t="40175" x="2451100" y="3300413"/>
          <p14:tracePt t="40201" x="2457450" y="3300413"/>
          <p14:tracePt t="40233" x="2471738" y="3300413"/>
          <p14:tracePt t="40257" x="2479675" y="3300413"/>
          <p14:tracePt t="40262" x="2493963" y="3300413"/>
          <p14:tracePt t="40277" x="2500313" y="3300413"/>
          <p14:tracePt t="40293" x="2522538" y="3300413"/>
          <p14:tracePt t="40310" x="2536825" y="3300413"/>
          <p14:tracePt t="40328" x="2551113" y="3300413"/>
          <p14:tracePt t="40341" x="2557463" y="3308350"/>
          <p14:tracePt t="40358" x="2571750" y="3308350"/>
          <p14:tracePt t="40377" x="2579688" y="3308350"/>
          <p14:tracePt t="40392" x="2622550" y="3308350"/>
          <p14:tracePt t="40394" x="2643188" y="3308350"/>
          <p14:tracePt t="40410" x="2679700" y="3308350"/>
          <p14:tracePt t="40428" x="2714625" y="3308350"/>
          <p14:tracePt t="40445" x="2743200" y="3308350"/>
          <p14:tracePt t="40461" x="2765425" y="3308350"/>
          <p14:tracePt t="40478" x="2779713" y="3308350"/>
          <p14:tracePt t="40494" x="2800350" y="3300413"/>
          <p14:tracePt t="40512" x="2808288" y="3300413"/>
          <p14:tracePt t="40529" x="2822575" y="3300413"/>
          <p14:tracePt t="40565" x="2836863" y="3300413"/>
          <p14:tracePt t="40579" x="2843213" y="3294063"/>
          <p14:tracePt t="40597" x="2857500" y="3294063"/>
          <p14:tracePt t="40613" x="2865438" y="3286125"/>
          <p14:tracePt t="40632" x="2879725" y="3286125"/>
          <p14:tracePt t="40647" x="2894013" y="3286125"/>
          <p14:tracePt t="40666" x="2908300" y="3286125"/>
          <p14:tracePt t="40682" x="2914650" y="3286125"/>
          <p14:tracePt t="40699" x="2951163" y="3286125"/>
          <p14:tracePt t="40715" x="3000375" y="3286125"/>
          <p14:tracePt t="40734" x="3043238" y="3271838"/>
          <p14:tracePt t="40750" x="3071813" y="3265488"/>
          <p14:tracePt t="40767" x="3086100" y="3265488"/>
          <p14:tracePt t="40783" x="3094038" y="3265488"/>
          <p14:tracePt t="40800" x="3108325" y="3265488"/>
          <p14:tracePt t="40825" x="3114675" y="3265488"/>
          <p14:tracePt t="40835" x="3128963" y="3265488"/>
          <p14:tracePt t="40851" x="3151188" y="3265488"/>
          <p14:tracePt t="40868" x="3171825" y="3265488"/>
          <p14:tracePt t="40887" x="3179763" y="3265488"/>
          <p14:tracePt t="40941" x="3186113" y="3265488"/>
          <p14:tracePt t="41156" x="3194050" y="3265488"/>
          <p14:tracePt t="41252" x="3200400" y="3265488"/>
          <p14:tracePt t="41365" x="3208338" y="3265488"/>
          <p14:tracePt t="41408" x="3214688" y="3265488"/>
          <p14:tracePt t="41468" x="3222625" y="3265488"/>
          <p14:tracePt t="41493" x="3228975" y="3265488"/>
          <p14:tracePt t="41577" x="3236913" y="3265488"/>
          <p14:tracePt t="42350" x="3236913" y="3271838"/>
          <p14:tracePt t="42377" x="3228975" y="3271838"/>
          <p14:tracePt t="42389" x="3222625" y="3271838"/>
          <p14:tracePt t="42411" x="3214688" y="3271838"/>
          <p14:tracePt t="42417" x="3200400" y="3271838"/>
          <p14:tracePt t="42432" x="3165475" y="3271838"/>
          <p14:tracePt t="42449" x="3114675" y="3271838"/>
          <p14:tracePt t="42465" x="3000375" y="3271838"/>
          <p14:tracePt t="42482" x="2900363" y="3279775"/>
          <p14:tracePt t="42499" x="2786063" y="3279775"/>
          <p14:tracePt t="42517" x="2722563" y="3279775"/>
          <p14:tracePt t="42534" x="2586038" y="3279775"/>
          <p14:tracePt t="42551" x="2451100" y="3271838"/>
          <p14:tracePt t="42568" x="2286000" y="3271838"/>
          <p14:tracePt t="42586" x="2136775" y="3251200"/>
          <p14:tracePt t="42605" x="1922463" y="3236913"/>
          <p14:tracePt t="42620" x="1800225" y="3228975"/>
          <p14:tracePt t="42636" x="1736725" y="3222625"/>
          <p14:tracePt t="42654" x="1679575" y="3222625"/>
          <p14:tracePt t="42670" x="1636713" y="3222625"/>
          <p14:tracePt t="42686" x="1593850" y="3222625"/>
          <p14:tracePt t="42703" x="1550988" y="3214688"/>
          <p14:tracePt t="42720" x="1522413" y="3214688"/>
          <p14:tracePt t="42739" x="1514475" y="3214688"/>
          <p14:tracePt t="42792" x="1500188" y="3214688"/>
          <p14:tracePt t="42803" x="1493838" y="3214688"/>
          <p14:tracePt t="42810" x="1485900" y="3214688"/>
          <p14:tracePt t="42824" x="1465263" y="3214688"/>
          <p14:tracePt t="42840" x="1450975" y="3214688"/>
          <p14:tracePt t="42856" x="1436688" y="3214688"/>
          <p14:tracePt t="42874" x="1428750" y="3214688"/>
          <p14:tracePt t="42908" x="1422400" y="3214688"/>
          <p14:tracePt t="42924" x="1408113" y="3214688"/>
          <p14:tracePt t="42957" x="1400175" y="3214688"/>
          <p14:tracePt t="42965" x="1393825" y="3214688"/>
          <p14:tracePt t="42975" x="1379538" y="3214688"/>
          <p14:tracePt t="42993" x="1350963" y="3214688"/>
          <p14:tracePt t="43011" x="1308100" y="3214688"/>
          <p14:tracePt t="43028" x="1285875" y="3214688"/>
          <p14:tracePt t="43045" x="1271588" y="3214688"/>
          <p14:tracePt t="43138" x="1257300" y="3214688"/>
          <p14:tracePt t="43147" x="1243013" y="3222625"/>
          <p14:tracePt t="43153" x="1236663" y="3222625"/>
          <p14:tracePt t="43162" x="1228725" y="3222625"/>
          <p14:tracePt t="43491" x="1236663" y="3222625"/>
          <p14:tracePt t="43497" x="1243013" y="3222625"/>
          <p14:tracePt t="43504" x="1250950" y="3222625"/>
          <p14:tracePt t="43520" x="1279525" y="3222625"/>
          <p14:tracePt t="43536" x="1300163" y="3222625"/>
          <p14:tracePt t="43557" x="1343025" y="3222625"/>
          <p14:tracePt t="43571" x="1393825" y="3214688"/>
          <p14:tracePt t="43574" x="1443038" y="3214688"/>
          <p14:tracePt t="43587" x="1471613" y="3214688"/>
          <p14:tracePt t="43605" x="1579563" y="3228975"/>
          <p14:tracePt t="43622" x="1628775" y="3236913"/>
          <p14:tracePt t="43638" x="1685925" y="3236913"/>
          <p14:tracePt t="43656" x="1757363" y="3251200"/>
          <p14:tracePt t="43672" x="1808163" y="3251200"/>
          <p14:tracePt t="43678" x="1851025" y="3257550"/>
          <p14:tracePt t="43688" x="1865313" y="3257550"/>
          <p14:tracePt t="43706" x="1914525" y="3265488"/>
          <p14:tracePt t="43723" x="1928813" y="3265488"/>
          <p14:tracePt t="43740" x="1943100" y="3265488"/>
          <p14:tracePt t="43757" x="1971675" y="3265488"/>
          <p14:tracePt t="43773" x="1993900" y="3265488"/>
          <p14:tracePt t="43793" x="2036763" y="3265488"/>
          <p14:tracePt t="43809" x="2079625" y="3265488"/>
          <p14:tracePt t="43825" x="2100263" y="3265488"/>
          <p14:tracePt t="43842" x="2136775" y="3265488"/>
          <p14:tracePt t="43859" x="2200275" y="3257550"/>
          <p14:tracePt t="43878" x="2286000" y="3257550"/>
          <p14:tracePt t="43894" x="2343150" y="3265488"/>
          <p14:tracePt t="43910" x="2408238" y="3271838"/>
          <p14:tracePt t="43926" x="2436813" y="3271838"/>
          <p14:tracePt t="43946" x="2479675" y="3271838"/>
          <p14:tracePt t="43962" x="2514600" y="3271838"/>
          <p14:tracePt t="43964" x="2536825" y="3271838"/>
          <p14:tracePt t="43979" x="2543175" y="3271838"/>
          <p14:tracePt t="43997" x="2608263" y="3271838"/>
          <p14:tracePt t="44012" x="2651125" y="3271838"/>
          <p14:tracePt t="44029" x="2679700" y="3279775"/>
          <p14:tracePt t="44046" x="2708275" y="3286125"/>
          <p14:tracePt t="44063" x="2751138" y="3286125"/>
          <p14:tracePt t="44080" x="2800350" y="3286125"/>
          <p14:tracePt t="44097" x="2857500" y="3286125"/>
          <p14:tracePt t="44115" x="2894013" y="3294063"/>
          <p14:tracePt t="44131" x="2928938" y="3294063"/>
          <p14:tracePt t="44148" x="2951163" y="3300413"/>
          <p14:tracePt t="44164" x="2994025" y="3308350"/>
          <p14:tracePt t="44168" x="3000375" y="3314700"/>
          <p14:tracePt t="44182" x="3014663" y="3322638"/>
          <p14:tracePt t="44199" x="3022600" y="3322638"/>
          <p14:tracePt t="44216" x="3043238" y="3322638"/>
          <p14:tracePt t="44233" x="3051175" y="3328988"/>
          <p14:tracePt t="44250" x="3065463" y="3328988"/>
          <p14:tracePt t="44268" x="3079750" y="3336925"/>
          <p14:tracePt t="44284" x="3086100" y="3336925"/>
          <p14:tracePt t="44301" x="3100388" y="3336925"/>
          <p14:tracePt t="44318" x="3122613" y="3343275"/>
          <p14:tracePt t="44335" x="3128963" y="3351213"/>
          <p14:tracePt t="44351" x="3143250" y="3351213"/>
          <p14:tracePt t="44369" x="3151188" y="3357563"/>
          <p14:tracePt t="44386" x="3165475" y="3365500"/>
          <p14:tracePt t="44426" x="3171825" y="3365500"/>
          <p14:tracePt t="44458" x="3171825" y="3371850"/>
          <p14:tracePt t="44474" x="3179763" y="3371850"/>
          <p14:tracePt t="44490" x="3194050" y="3379788"/>
          <p14:tracePt t="44495" x="3200400" y="3379788"/>
          <p14:tracePt t="44504" x="3208338" y="3386138"/>
          <p14:tracePt t="44521" x="3214688" y="3386138"/>
          <p14:tracePt t="44539" x="3214688" y="3394075"/>
          <p14:tracePt t="44555" x="3222625" y="3400425"/>
          <p14:tracePt t="44574" x="3228975" y="3408363"/>
          <p14:tracePt t="45191" x="3228975" y="3414713"/>
          <p14:tracePt t="45359" x="3222625" y="3414713"/>
          <p14:tracePt t="45387" x="3214688" y="3414713"/>
          <p14:tracePt t="45442" x="3208338" y="3414713"/>
          <p14:tracePt t="45467" x="3200400" y="3414713"/>
          <p14:tracePt t="45483" x="3186113" y="3414713"/>
          <p14:tracePt t="45491" x="3171825" y="3414713"/>
          <p14:tracePt t="45496" x="3165475" y="3414713"/>
          <p14:tracePt t="45507" x="3157538" y="3414713"/>
          <p14:tracePt t="45524" x="3136900" y="3414713"/>
          <p14:tracePt t="45541" x="3128963" y="3414713"/>
          <p14:tracePt t="45558" x="3122613" y="3414713"/>
          <p14:tracePt t="45575" x="3114675" y="3414713"/>
          <p14:tracePt t="45710" x="3108325" y="3414713"/>
          <p14:tracePt t="45778" x="3100388" y="3414713"/>
          <p14:tracePt t="45785" x="3094038" y="3414713"/>
          <p14:tracePt t="45810" x="3086100" y="3414713"/>
          <p14:tracePt t="46486" x="3071813" y="3414713"/>
          <p14:tracePt t="46495" x="3065463" y="3414713"/>
          <p14:tracePt t="46521" x="3057525" y="3414713"/>
          <p14:tracePt t="46535" x="3051175" y="3414713"/>
          <p14:tracePt t="46545" x="3043238" y="3414713"/>
          <p14:tracePt t="46560" x="3036888" y="3414713"/>
          <p14:tracePt t="46574" x="3028950" y="3422650"/>
          <p14:tracePt t="46589" x="3022600" y="3422650"/>
          <p14:tracePt t="46598" x="3014663" y="3422650"/>
          <p14:tracePt t="46615" x="3008313" y="3422650"/>
          <p14:tracePt t="46653" x="2994025" y="3422650"/>
          <p14:tracePt t="46668" x="2986088" y="3422650"/>
          <p14:tracePt t="46675" x="2971800" y="3422650"/>
          <p14:tracePt t="46694" x="2965450" y="3422650"/>
          <p14:tracePt t="46702" x="2957513" y="3422650"/>
          <p14:tracePt t="46714" x="2943225" y="3422650"/>
          <p14:tracePt t="46730" x="2914650" y="3422650"/>
          <p14:tracePt t="46748" x="2879725" y="3422650"/>
          <p14:tracePt t="46764" x="2851150" y="3422650"/>
          <p14:tracePt t="46781" x="2794000" y="3414713"/>
          <p14:tracePt t="46798" x="2743200" y="3414713"/>
          <p14:tracePt t="46817" x="2671763" y="3414713"/>
          <p14:tracePt t="46832" x="2628900" y="3408363"/>
          <p14:tracePt t="46849" x="2571750" y="3408363"/>
          <p14:tracePt t="46866" x="2522538" y="3408363"/>
          <p14:tracePt t="46887" x="2428875" y="3408363"/>
          <p14:tracePt t="46902" x="2393950" y="3408363"/>
          <p14:tracePt t="46920" x="2336800" y="3408363"/>
          <p14:tracePt t="46936" x="2279650" y="3408363"/>
          <p14:tracePt t="46952" x="2222500" y="3400425"/>
          <p14:tracePt t="46968" x="2165350" y="3379788"/>
          <p14:tracePt t="46986" x="2065338" y="3371850"/>
          <p14:tracePt t="47004" x="1979613" y="3365500"/>
          <p14:tracePt t="47021" x="1900238" y="3365500"/>
          <p14:tracePt t="47039" x="1851025" y="3365500"/>
          <p14:tracePt t="47053" x="1800225" y="3365500"/>
          <p14:tracePt t="47070" x="1751013" y="3371850"/>
          <p14:tracePt t="47087" x="1708150" y="3371850"/>
          <p14:tracePt t="47088" x="1693863" y="3371850"/>
          <p14:tracePt t="47104" x="1628775" y="3371850"/>
          <p14:tracePt t="47122" x="1585913" y="3371850"/>
          <p14:tracePt t="47140" x="1536700" y="3371850"/>
          <p14:tracePt t="47157" x="1493838" y="3379788"/>
          <p14:tracePt t="47174" x="1428750" y="3379788"/>
          <p14:tracePt t="47190" x="1385888" y="3379788"/>
          <p14:tracePt t="47208" x="1343025" y="3379788"/>
          <p14:tracePt t="47223" x="1308100" y="3394075"/>
          <p14:tracePt t="47241" x="1257300" y="3408363"/>
          <p14:tracePt t="47258" x="1179513" y="3429000"/>
          <p14:tracePt t="47274" x="1136650" y="3443288"/>
          <p14:tracePt t="47292" x="1093788" y="3451225"/>
          <p14:tracePt t="47308" x="1085850" y="3451225"/>
          <p14:tracePt t="47325" x="1085850" y="3457575"/>
          <p14:tracePt t="47529" x="1093788" y="3457575"/>
          <p14:tracePt t="47535" x="1100138" y="3457575"/>
          <p14:tracePt t="47546" x="1114425" y="3451225"/>
          <p14:tracePt t="47564" x="1179513" y="3451225"/>
          <p14:tracePt t="47580" x="1208088" y="3451225"/>
          <p14:tracePt t="47597" x="1228725" y="3443288"/>
          <p14:tracePt t="47614" x="1243013" y="3443288"/>
          <p14:tracePt t="47650" x="1250950" y="3443288"/>
          <p14:tracePt t="47677" x="1265238" y="3443288"/>
          <p14:tracePt t="47693" x="1271588" y="3443288"/>
          <p14:tracePt t="47707" x="1279525" y="3443288"/>
          <p14:tracePt t="47715" x="1285875" y="3436938"/>
          <p14:tracePt t="47733" x="1308100" y="3429000"/>
          <p14:tracePt t="47750" x="1322388" y="3429000"/>
          <p14:tracePt t="47768" x="1336675" y="3429000"/>
          <p14:tracePt t="47788" x="1343025" y="3429000"/>
          <p14:tracePt t="47857" x="1350963" y="3422650"/>
          <p14:tracePt t="47881" x="1365250" y="3422650"/>
          <p14:tracePt t="47890" x="1371600" y="3422650"/>
          <p14:tracePt t="47910" x="1393825" y="3422650"/>
          <p14:tracePt t="47921" x="1408113" y="3422650"/>
          <p14:tracePt t="47938" x="1422400" y="3422650"/>
          <p14:tracePt t="47956" x="1428750" y="3422650"/>
          <p14:tracePt t="47978" x="1436688" y="3422650"/>
          <p14:tracePt t="47989" x="1450975" y="3422650"/>
          <p14:tracePt t="48012" x="1457325" y="3422650"/>
          <p14:tracePt t="48022" x="1465263" y="3422650"/>
          <p14:tracePt t="48039" x="1485900" y="3422650"/>
          <p14:tracePt t="48056" x="1508125" y="3422650"/>
          <p14:tracePt t="48073" x="1522413" y="3422650"/>
          <p14:tracePt t="48090" x="1543050" y="3422650"/>
          <p14:tracePt t="48107" x="1557338" y="3422650"/>
          <p14:tracePt t="48126" x="1579563" y="3422650"/>
          <p14:tracePt t="48145" x="1608138" y="3429000"/>
          <p14:tracePt t="48158" x="1614488" y="3429000"/>
          <p14:tracePt t="48175" x="1622425" y="3429000"/>
          <p14:tracePt t="48192" x="1636713" y="3429000"/>
          <p14:tracePt t="48209" x="1657350" y="3429000"/>
          <p14:tracePt t="48225" x="1679575" y="3429000"/>
          <p14:tracePt t="48244" x="1685925" y="3429000"/>
          <p14:tracePt t="48260" x="1714500" y="3436938"/>
          <p14:tracePt t="48277" x="1728788" y="3443288"/>
          <p14:tracePt t="48294" x="1743075" y="3443288"/>
          <p14:tracePt t="48311" x="1771650" y="3443288"/>
          <p14:tracePt t="48328" x="1800225" y="3443288"/>
          <p14:tracePt t="48347" x="1843088" y="3457575"/>
          <p14:tracePt t="48363" x="1857375" y="3457575"/>
          <p14:tracePt t="48380" x="1879600" y="3457575"/>
          <p14:tracePt t="48395" x="1900238" y="3465513"/>
          <p14:tracePt t="48413" x="1908175" y="3465513"/>
          <p14:tracePt t="48431" x="1922463" y="3465513"/>
          <p14:tracePt t="48449" x="1943100" y="3465513"/>
          <p14:tracePt t="48466" x="1965325" y="3465513"/>
          <p14:tracePt t="48482" x="2000250" y="3465513"/>
          <p14:tracePt t="48499" x="2028825" y="3465513"/>
          <p14:tracePt t="48516" x="2065338" y="3465513"/>
          <p14:tracePt t="48535" x="2100263" y="3465513"/>
          <p14:tracePt t="48552" x="2108200" y="3465513"/>
          <p14:tracePt t="48565" x="2128838" y="3471863"/>
          <p14:tracePt t="48582" x="2157413" y="3471863"/>
          <p14:tracePt t="48599" x="2185988" y="3471863"/>
          <p14:tracePt t="48617" x="2200275" y="3471863"/>
          <p14:tracePt t="48634" x="2228850" y="3479800"/>
          <p14:tracePt t="48651" x="2236788" y="3479800"/>
          <p14:tracePt t="48667" x="2243138" y="3479800"/>
          <p14:tracePt t="48686" x="2257425" y="3479800"/>
          <p14:tracePt t="48703" x="2271713" y="3479800"/>
          <p14:tracePt t="48719" x="2293938" y="3479800"/>
          <p14:tracePt t="48736" x="2328863" y="3479800"/>
          <p14:tracePt t="48752" x="2351088" y="3479800"/>
          <p14:tracePt t="48769" x="2365375" y="3479800"/>
          <p14:tracePt t="48788" x="2371725" y="3479800"/>
          <p14:tracePt t="48832" x="2379663" y="3479800"/>
          <p14:tracePt t="48895" x="2386013" y="3471863"/>
          <p14:tracePt t="48904" x="2400300" y="3465513"/>
          <p14:tracePt t="48912" x="2408238" y="3465513"/>
          <p14:tracePt t="48924" x="2428875" y="3465513"/>
          <p14:tracePt t="48941" x="2443163" y="3465513"/>
          <p14:tracePt t="48958" x="2465388" y="3465513"/>
          <p14:tracePt t="48973" x="2479675" y="3465513"/>
          <p14:tracePt t="48990" x="2500313" y="3465513"/>
          <p14:tracePt t="49007" x="2508250" y="3465513"/>
          <p14:tracePt t="49024" x="2522538" y="3465513"/>
          <p14:tracePt t="49041" x="2536825" y="3465513"/>
          <p14:tracePt t="49058" x="2557463" y="3457575"/>
          <p14:tracePt t="49077" x="2565400" y="3457575"/>
          <p14:tracePt t="49092" x="2593975" y="3457575"/>
          <p14:tracePt t="49110" x="2614613" y="3457575"/>
          <p14:tracePt t="49126" x="2636838" y="3457575"/>
          <p14:tracePt t="49143" x="2665413" y="3465513"/>
          <p14:tracePt t="49160" x="2700338" y="3465513"/>
          <p14:tracePt t="49177" x="2722563" y="3465513"/>
          <p14:tracePt t="49194" x="2736850" y="3465513"/>
          <p14:tracePt t="49212" x="2757488" y="3471863"/>
          <p14:tracePt t="49229" x="2771775" y="3471863"/>
          <p14:tracePt t="49315" x="2779713" y="3471863"/>
          <p14:tracePt t="50482" x="2800350" y="3471863"/>
          <p14:tracePt t="50489" x="2814638" y="3471863"/>
          <p14:tracePt t="50504" x="2843213" y="3471863"/>
          <p14:tracePt t="50519" x="2857500" y="3471863"/>
          <p14:tracePt t="50537" x="2857500" y="3479800"/>
          <p14:tracePt t="50612" x="2871788" y="3479800"/>
          <p14:tracePt t="50622" x="2879725" y="3486150"/>
          <p14:tracePt t="50636" x="2894013" y="3486150"/>
          <p14:tracePt t="50656" x="2914650" y="3486150"/>
          <p14:tracePt t="50662" x="2928938" y="3494088"/>
          <p14:tracePt t="50672" x="2943225" y="3494088"/>
          <p14:tracePt t="50690" x="2986088" y="3508375"/>
          <p14:tracePt t="50706" x="3008313" y="3514725"/>
          <p14:tracePt t="50723" x="3036888" y="3522663"/>
          <p14:tracePt t="50740" x="3086100" y="3543300"/>
          <p14:tracePt t="50759" x="3100388" y="3543300"/>
          <p14:tracePt t="50777" x="3128963" y="3543300"/>
          <p14:tracePt t="50793" x="3136900" y="3543300"/>
          <p14:tracePt t="51064" x="3136900" y="3551238"/>
          <p14:tracePt t="51160" x="3128963" y="3551238"/>
          <p14:tracePt t="51865" x="3122613" y="3551238"/>
          <p14:tracePt t="51909" x="3114675" y="3551238"/>
          <p14:tracePt t="52944" x="3108325" y="3551238"/>
          <p14:tracePt t="52957" x="3100388" y="3551238"/>
          <p14:tracePt t="52964" x="3094038" y="3551238"/>
          <p14:tracePt t="52986" x="3086100" y="3551238"/>
          <p14:tracePt t="53003" x="3079750" y="3551238"/>
          <p14:tracePt t="53011" x="3071813" y="3551238"/>
          <p14:tracePt t="53020" x="3065463" y="3551238"/>
          <p14:tracePt t="53034" x="3028950" y="3543300"/>
          <p14:tracePt t="53051" x="3014663" y="3543300"/>
          <p14:tracePt t="53068" x="3000375" y="3536950"/>
          <p14:tracePt t="53085" x="2979738" y="3536950"/>
          <p14:tracePt t="53129" x="2971800" y="3536950"/>
          <p14:tracePt t="53138" x="2957513" y="3536950"/>
          <p14:tracePt t="53154" x="2936875" y="3522663"/>
          <p14:tracePt t="53170" x="2900363" y="3522663"/>
          <p14:tracePt t="53174" x="2879725" y="3522663"/>
          <p14:tracePt t="53188" x="2843213" y="3522663"/>
          <p14:tracePt t="53206" x="2771775" y="3514725"/>
          <p14:tracePt t="53222" x="2728913" y="3500438"/>
          <p14:tracePt t="53238" x="2686050" y="3500438"/>
          <p14:tracePt t="53256" x="2657475" y="3500438"/>
          <p14:tracePt t="53272" x="2579688" y="3500438"/>
          <p14:tracePt t="53289" x="2500313" y="3500438"/>
          <p14:tracePt t="53306" x="2393950" y="3479800"/>
          <p14:tracePt t="53323" x="2322513" y="3471863"/>
          <p14:tracePt t="53340" x="2257425" y="3465513"/>
          <p14:tracePt t="53358" x="2208213" y="3451225"/>
          <p14:tracePt t="53374" x="2165350" y="3451225"/>
          <p14:tracePt t="53392" x="2085975" y="3443288"/>
          <p14:tracePt t="53394" x="2036763" y="3436938"/>
          <p14:tracePt t="53409" x="1957388" y="3414713"/>
          <p14:tracePt t="53427" x="1828800" y="3414713"/>
          <p14:tracePt t="53442" x="1765300" y="3408363"/>
          <p14:tracePt t="53460" x="1685925" y="3394075"/>
          <p14:tracePt t="53478" x="1585913" y="3365500"/>
          <p14:tracePt t="53493" x="1543050" y="3351213"/>
          <p14:tracePt t="53510" x="1479550" y="3328988"/>
          <p14:tracePt t="53528" x="1443038" y="3328988"/>
          <p14:tracePt t="53546" x="1400175" y="3328988"/>
          <p14:tracePt t="53561" x="1357313" y="3328988"/>
          <p14:tracePt t="53579" x="1343025" y="3314700"/>
          <p14:tracePt t="53596" x="1314450" y="3314700"/>
          <p14:tracePt t="53612" x="1293813" y="3314700"/>
          <p14:tracePt t="53629" x="1285875" y="3308350"/>
          <p14:tracePt t="53646" x="1271588" y="3300413"/>
          <p14:tracePt t="53663" x="1236663" y="3294063"/>
          <p14:tracePt t="53667" x="1214438" y="3294063"/>
          <p14:tracePt t="53680" x="1200150" y="3286125"/>
          <p14:tracePt t="53697" x="1179513" y="3286125"/>
          <p14:tracePt t="53715" x="1171575" y="3279775"/>
          <p14:tracePt t="53918" x="1171575" y="3271838"/>
          <p14:tracePt t="53942" x="1171575" y="3265488"/>
          <p14:tracePt t="54059" x="1171575" y="3257550"/>
          <p14:tracePt t="56153" x="1179513" y="3251200"/>
          <p14:tracePt t="56169" x="1193800" y="3251200"/>
          <p14:tracePt t="56175" x="1208088" y="3251200"/>
          <p14:tracePt t="56181" x="1222375" y="3251200"/>
          <p14:tracePt t="56197" x="1236663" y="3251200"/>
          <p14:tracePt t="56212" x="1271588" y="3251200"/>
          <p14:tracePt t="56229" x="1300163" y="3251200"/>
          <p14:tracePt t="56246" x="1343025" y="3251200"/>
          <p14:tracePt t="56263" x="1414463" y="3251200"/>
          <p14:tracePt t="56279" x="1450975" y="3243263"/>
          <p14:tracePt t="56296" x="1543050" y="3200400"/>
          <p14:tracePt t="56314" x="1685925" y="3171825"/>
          <p14:tracePt t="56331" x="1757363" y="3165475"/>
          <p14:tracePt t="56347" x="1814513" y="3165475"/>
          <p14:tracePt t="56364" x="1865313" y="3165475"/>
          <p14:tracePt t="56381" x="1900238" y="3157538"/>
          <p14:tracePt t="56399" x="1943100" y="3157538"/>
          <p14:tracePt t="56416" x="2022475" y="3157538"/>
          <p14:tracePt t="56432" x="2128838" y="3157538"/>
          <p14:tracePt t="56449" x="2236788" y="3151188"/>
          <p14:tracePt t="56467" x="2328863" y="3136900"/>
          <p14:tracePt t="56483" x="2422525" y="3136900"/>
          <p14:tracePt t="56500" x="2493963" y="3136900"/>
          <p14:tracePt t="56518" x="2528888" y="3136900"/>
          <p14:tracePt t="56534" x="2551113" y="3136900"/>
          <p14:tracePt t="56551" x="2557463" y="3136900"/>
          <p14:tracePt t="56569" x="2579688" y="3136900"/>
          <p14:tracePt t="56585" x="2622550" y="3122613"/>
          <p14:tracePt t="56604" x="2743200" y="3100388"/>
          <p14:tracePt t="56621" x="2822575" y="3086100"/>
          <p14:tracePt t="56638" x="2908300" y="3079750"/>
          <p14:tracePt t="56657" x="2979738" y="3065463"/>
          <p14:tracePt t="56672" x="3014663" y="3065463"/>
          <p14:tracePt t="56674" x="3036888" y="3057525"/>
          <p14:tracePt t="56687" x="3051175" y="3057525"/>
          <p14:tracePt t="56704" x="3079750" y="3057525"/>
          <p14:tracePt t="56721" x="3100388" y="3057525"/>
          <p14:tracePt t="56738" x="3114675" y="3057525"/>
          <p14:tracePt t="56755" x="3143250" y="3057525"/>
          <p14:tracePt t="56772" x="3171825" y="3057525"/>
          <p14:tracePt t="56789" x="3208338" y="3065463"/>
          <p14:tracePt t="56806" x="3251200" y="3065463"/>
          <p14:tracePt t="56823" x="3294063" y="3079750"/>
          <p14:tracePt t="56840" x="3314700" y="3079750"/>
          <p14:tracePt t="56857" x="3351213" y="3094038"/>
          <p14:tracePt t="56874" x="3379788" y="3094038"/>
          <p14:tracePt t="56892" x="3400425" y="3108325"/>
          <p14:tracePt t="56928" x="3408363" y="3108325"/>
          <p14:tracePt t="56942" x="3414713" y="3114675"/>
          <p14:tracePt t="56959" x="3429000" y="3122613"/>
          <p14:tracePt t="56976" x="3451225" y="3128963"/>
          <p14:tracePt t="56994" x="3457575" y="3128963"/>
          <p14:tracePt t="57175" x="3457575" y="3136900"/>
          <p14:tracePt t="57231" x="3465513" y="3136900"/>
          <p14:tracePt t="57260" x="3465513" y="3143250"/>
          <p14:tracePt t="57296" x="3465513" y="3151188"/>
          <p14:tracePt t="57317" x="3465513" y="3157538"/>
          <p14:tracePt t="57339" x="3465513" y="3165475"/>
          <p14:tracePt t="57377" x="3465513" y="3171825"/>
          <p14:tracePt t="57542" x="3465513" y="3179763"/>
          <p14:tracePt t="57811" x="3465513" y="3186113"/>
          <p14:tracePt t="57834" x="3465513" y="3194050"/>
          <p14:tracePt t="57840" x="3471863" y="3194050"/>
          <p14:tracePt t="57872" x="3471863" y="3200400"/>
          <p14:tracePt t="57879" x="3471863" y="3214688"/>
          <p14:tracePt t="57895" x="3471863" y="3228975"/>
          <p14:tracePt t="57902" x="3471863" y="3236913"/>
          <p14:tracePt t="57911" x="3471863" y="3243263"/>
          <p14:tracePt t="57928" x="3465513" y="3251200"/>
          <p14:tracePt t="57944" x="3465513" y="3257550"/>
          <p14:tracePt t="57964" x="3465513" y="3271838"/>
          <p14:tracePt t="57996" x="3465513" y="3279775"/>
          <p14:tracePt t="58018" x="3457575" y="3279775"/>
          <p14:tracePt t="58036" x="3457575" y="3286125"/>
          <p14:tracePt t="58046" x="3451225" y="3286125"/>
          <p14:tracePt t="58064" x="3436938" y="3308350"/>
          <p14:tracePt t="58081" x="3436938" y="3314700"/>
          <p14:tracePt t="58116" x="3422650" y="3314700"/>
          <p14:tracePt t="58150" x="3414713" y="3322638"/>
          <p14:tracePt t="58167" x="3394075" y="3322638"/>
          <p14:tracePt t="58185" x="3371850" y="3328988"/>
          <p14:tracePt t="58202" x="3351213" y="3351213"/>
          <p14:tracePt t="58218" x="3322638" y="3357563"/>
          <p14:tracePt t="58236" x="3271838" y="3379788"/>
          <p14:tracePt t="58252" x="3243263" y="3386138"/>
          <p14:tracePt t="58269" x="3208338" y="3386138"/>
          <p14:tracePt t="58285" x="3194050" y="3386138"/>
          <p14:tracePt t="58303" x="3179763" y="3386138"/>
          <p14:tracePt t="58319" x="3151188" y="3408363"/>
          <p14:tracePt t="58336" x="3108325" y="3422650"/>
          <p14:tracePt t="58355" x="3057525" y="3436938"/>
          <p14:tracePt t="58370" x="3028950" y="3451225"/>
          <p14:tracePt t="58388" x="2994025" y="3457575"/>
          <p14:tracePt t="58404" x="2979738" y="3457575"/>
          <p14:tracePt t="58421" x="2951163" y="3471863"/>
          <p14:tracePt t="58438" x="2908300" y="3486150"/>
          <p14:tracePt t="58455" x="2879725" y="3486150"/>
          <p14:tracePt t="58471" x="2836863" y="3486150"/>
          <p14:tracePt t="58488" x="2800350" y="3494088"/>
          <p14:tracePt t="58508" x="2714625" y="3522663"/>
          <p14:tracePt t="58525" x="2679700" y="3536950"/>
          <p14:tracePt t="58540" x="2636838" y="3565525"/>
          <p14:tracePt t="58556" x="2600325" y="3565525"/>
          <p14:tracePt t="58574" x="2579688" y="3571875"/>
          <p14:tracePt t="58593" x="2551113" y="3579813"/>
          <p14:tracePt t="58607" x="2528888" y="3586163"/>
          <p14:tracePt t="58625" x="2508250" y="3594100"/>
          <p14:tracePt t="58642" x="2436813" y="3622675"/>
          <p14:tracePt t="58659" x="2379663" y="3636963"/>
          <p14:tracePt t="58676" x="2351088" y="3651250"/>
          <p14:tracePt t="58693" x="2314575" y="3657600"/>
          <p14:tracePt t="58709" x="2279650" y="3671888"/>
          <p14:tracePt t="58728" x="2243138" y="3686175"/>
          <p14:tracePt t="58744" x="2222500" y="3700463"/>
          <p14:tracePt t="58760" x="2193925" y="3708400"/>
          <p14:tracePt t="58778" x="2165350" y="3729038"/>
          <p14:tracePt t="58794" x="2143125" y="3736975"/>
          <p14:tracePt t="58811" x="2114550" y="3757613"/>
          <p14:tracePt t="58828" x="2100263" y="3765550"/>
          <p14:tracePt t="58845" x="2079625" y="3771900"/>
          <p14:tracePt t="58864" x="2065338" y="3786188"/>
          <p14:tracePt t="58879" x="2057400" y="3786188"/>
          <p14:tracePt t="58896" x="2043113" y="3800475"/>
          <p14:tracePt t="58914" x="2008188" y="3814763"/>
          <p14:tracePt t="58930" x="1957388" y="3857625"/>
          <p14:tracePt t="58948" x="1928813" y="3879850"/>
          <p14:tracePt t="58964" x="1914525" y="3894138"/>
          <p14:tracePt t="58982" x="1908175" y="3900488"/>
          <p14:tracePt t="59001" x="1893888" y="3914775"/>
          <p14:tracePt t="59015" x="1885950" y="3922713"/>
          <p14:tracePt t="59032" x="1851025" y="3943350"/>
          <p14:tracePt t="59049" x="1828800" y="3957638"/>
          <p14:tracePt t="59068" x="1814513" y="3979863"/>
          <p14:tracePt t="59083" x="1757363" y="4008438"/>
          <p14:tracePt t="59100" x="1728788" y="4022725"/>
          <p14:tracePt t="59117" x="1685925" y="4043363"/>
          <p14:tracePt t="59136" x="1657350" y="4057650"/>
          <p14:tracePt t="59153" x="1643063" y="4071938"/>
          <p14:tracePt t="59170" x="1614488" y="4086225"/>
          <p14:tracePt t="59175" x="1608138" y="4094163"/>
          <p14:tracePt t="59185" x="1585913" y="4100513"/>
          <p14:tracePt t="59202" x="1557338" y="4122738"/>
          <p14:tracePt t="59219" x="1522413" y="4137025"/>
          <p14:tracePt t="59236" x="1471613" y="4186238"/>
          <p14:tracePt t="59253" x="1450975" y="4200525"/>
          <p14:tracePt t="59270" x="1443038" y="4208463"/>
          <p14:tracePt t="59289" x="1436688" y="4208463"/>
          <p14:tracePt t="59304" x="1428750" y="4222750"/>
          <p14:tracePt t="59306" x="1422400" y="4222750"/>
          <p14:tracePt t="59321" x="1414463" y="4237038"/>
          <p14:tracePt t="59338" x="1379538" y="4257675"/>
          <p14:tracePt t="59355" x="1371600" y="4271963"/>
          <p14:tracePt t="59372" x="1357313" y="4294188"/>
          <p14:tracePt t="59408" x="1357313" y="4308475"/>
          <p14:tracePt t="59427" x="1350963" y="4314825"/>
          <p14:tracePt t="59441" x="1350963" y="4322763"/>
          <p14:tracePt t="59458" x="1336675" y="4337050"/>
          <p14:tracePt t="59474" x="1322388" y="4357688"/>
          <p14:tracePt t="59492" x="1293813" y="4422775"/>
          <p14:tracePt t="59509" x="1279525" y="4451350"/>
          <p14:tracePt t="59549" x="1279525" y="4457700"/>
          <p14:tracePt t="59559" x="1271588" y="4457700"/>
          <p14:tracePt t="59576" x="1271588" y="4465638"/>
          <p14:tracePt t="59593" x="1265238" y="4465638"/>
          <p14:tracePt t="59683" x="1257300" y="4465638"/>
          <p14:tracePt t="59690" x="1257300" y="4471988"/>
          <p14:tracePt t="59721" x="1257300" y="4479925"/>
          <p14:tracePt t="59730" x="1250950" y="4479925"/>
          <p14:tracePt t="59887" x="1243013" y="4479925"/>
          <p14:tracePt t="59895" x="1236663" y="4479925"/>
          <p14:tracePt t="59904" x="1228725" y="4479925"/>
          <p14:tracePt t="59916" x="1222375" y="4486275"/>
          <p14:tracePt t="59935" x="1214438" y="4486275"/>
          <p14:tracePt t="59953" x="1214438" y="4494213"/>
          <p14:tracePt t="59968" x="1208088" y="4494213"/>
          <p14:tracePt t="59985" x="1200150" y="4494213"/>
          <p14:tracePt t="60001" x="1193800" y="4500563"/>
          <p14:tracePt t="60018" x="1179513" y="4508500"/>
          <p14:tracePt t="60035" x="1165225" y="4522788"/>
          <p14:tracePt t="60052" x="1157288" y="4529138"/>
          <p14:tracePt t="60088" x="1150938" y="4537075"/>
          <p14:tracePt t="60183" x="1143000" y="4543425"/>
          <p14:tracePt t="60260" x="1136650" y="4543425"/>
          <p14:tracePt t="60301" x="1136650" y="4551363"/>
          <p14:tracePt t="60308" x="1128713" y="4551363"/>
          <p14:tracePt t="60325" x="1128713" y="4557713"/>
          <p14:tracePt t="60545" x="1143000" y="4557713"/>
          <p14:tracePt t="60551" x="1165225" y="4557713"/>
          <p14:tracePt t="60563" x="1171575" y="4557713"/>
          <p14:tracePt t="60579" x="1228725" y="4557713"/>
          <p14:tracePt t="60596" x="1279525" y="4557713"/>
          <p14:tracePt t="60613" x="1357313" y="4565650"/>
          <p14:tracePt t="60630" x="1422400" y="4572000"/>
          <p14:tracePt t="60647" x="1493838" y="4572000"/>
          <p14:tracePt t="60664" x="1550988" y="4579938"/>
          <p14:tracePt t="60681" x="1614488" y="4579938"/>
          <p14:tracePt t="60698" x="1671638" y="4586288"/>
          <p14:tracePt t="60715" x="1700213" y="4586288"/>
          <p14:tracePt t="60731" x="1757363" y="4594225"/>
          <p14:tracePt t="60749" x="1836738" y="4600575"/>
          <p14:tracePt t="60765" x="1879600" y="4600575"/>
          <p14:tracePt t="60768" x="1914525" y="4600575"/>
          <p14:tracePt t="60782" x="1965325" y="4600575"/>
          <p14:tracePt t="60800" x="2008188" y="4600575"/>
          <p14:tracePt t="60817" x="2079625" y="4614863"/>
          <p14:tracePt t="60835" x="2136775" y="4622800"/>
          <p14:tracePt t="60851" x="2222500" y="4622800"/>
          <p14:tracePt t="60853" x="2257425" y="4614863"/>
          <p14:tracePt t="60868" x="2336800" y="4608513"/>
          <p14:tracePt t="60885" x="2428875" y="4608513"/>
          <p14:tracePt t="60901" x="2479675" y="4608513"/>
          <p14:tracePt t="60921" x="2565400" y="4608513"/>
          <p14:tracePt t="60938" x="2643188" y="4614863"/>
          <p14:tracePt t="60952" x="2686050" y="4614863"/>
          <p14:tracePt t="60969" x="2743200" y="4614863"/>
          <p14:tracePt t="60986" x="2879725" y="4622800"/>
          <p14:tracePt t="61003" x="2928938" y="4629150"/>
          <p14:tracePt t="61020" x="2979738" y="4637088"/>
          <p14:tracePt t="61039" x="3043238" y="4637088"/>
          <p14:tracePt t="61056" x="3108325" y="4651375"/>
          <p14:tracePt t="61059" x="3151188" y="4651375"/>
          <p14:tracePt t="61073" x="3228975" y="4643438"/>
          <p14:tracePt t="61090" x="3300413" y="4643438"/>
          <p14:tracePt t="61107" x="3386138" y="4651375"/>
          <p14:tracePt t="61124" x="3500438" y="4657725"/>
          <p14:tracePt t="61141" x="3608388" y="4657725"/>
          <p14:tracePt t="61158" x="3757613" y="4637088"/>
          <p14:tracePt t="61173" x="3836988" y="4629150"/>
          <p14:tracePt t="61190" x="3879850" y="4629150"/>
          <p14:tracePt t="61207" x="3894138" y="4622800"/>
          <p14:tracePt t="61596" x="3900488" y="4622800"/>
          <p14:tracePt t="61611" x="3908425" y="4622800"/>
          <p14:tracePt t="61628" x="3914775" y="4622800"/>
          <p14:tracePt t="61636" x="3922713" y="4622800"/>
          <p14:tracePt t="61650" x="3937000" y="4622800"/>
          <p14:tracePt t="61667" x="3951288" y="4622800"/>
          <p14:tracePt t="61688" x="3957638" y="4622800"/>
          <p14:tracePt t="61704" x="3965575" y="4622800"/>
          <p14:tracePt t="61722" x="3971925" y="4622800"/>
          <p14:tracePt t="61736" x="3979863" y="4622800"/>
          <p14:tracePt t="61767" x="3986213" y="4622800"/>
          <p14:tracePt t="61784" x="3994150" y="4622800"/>
          <p14:tracePt t="61791" x="3994150" y="4614863"/>
          <p14:tracePt t="61802" x="4008438" y="4614863"/>
          <p14:tracePt t="61819" x="4014788" y="4614863"/>
          <p14:tracePt t="61836" x="4029075" y="4608513"/>
          <p14:tracePt t="61852" x="4043363" y="4608513"/>
          <p14:tracePt t="61889" x="4051300" y="4608513"/>
          <p14:tracePt t="61906" x="4057650" y="4608513"/>
          <p14:tracePt t="61965" x="4065588" y="4608513"/>
          <p14:tracePt t="61980" x="4071938" y="4608513"/>
          <p14:tracePt t="61995" x="4086225" y="4600575"/>
          <p14:tracePt t="62002" x="4094163" y="4600575"/>
          <p14:tracePt t="62009" x="4108450" y="4586288"/>
          <p14:tracePt t="62022" x="4122738" y="4586288"/>
          <p14:tracePt t="62040" x="4165600" y="4586288"/>
          <p14:tracePt t="62057" x="4171950" y="4586288"/>
          <p14:tracePt t="62074" x="4179888" y="4586288"/>
          <p14:tracePt t="62206" x="4186238" y="4586288"/>
          <p14:tracePt t="62236" x="4194175" y="4586288"/>
          <p14:tracePt t="62371" x="4200525" y="4586288"/>
          <p14:tracePt t="62378" x="4208463" y="4586288"/>
          <p14:tracePt t="62415" x="4214813" y="4586288"/>
          <p14:tracePt t="62434" x="4222750" y="4586288"/>
          <p14:tracePt t="62438" x="4229100" y="4586288"/>
          <p14:tracePt t="62449" x="4237038" y="4586288"/>
          <p14:tracePt t="62470" x="4243388" y="4586288"/>
          <p14:tracePt t="62489" x="4251325" y="4579938"/>
          <p14:tracePt t="62503" x="4257675" y="4579938"/>
          <p14:tracePt t="62519" x="4265613" y="4579938"/>
          <p14:tracePt t="62537" x="4265613" y="4572000"/>
          <p14:tracePt t="62553" x="4271963" y="4565650"/>
          <p14:tracePt t="62692" x="4279900" y="4565650"/>
          <p14:tracePt t="62713" x="4294188" y="4565650"/>
          <p14:tracePt t="62735" x="4294188" y="4557713"/>
          <p14:tracePt t="62823" x="4300538" y="4557713"/>
          <p14:tracePt t="62831" x="4300538" y="4551363"/>
          <p14:tracePt t="62840" x="4314825" y="4543425"/>
          <p14:tracePt t="62855" x="4322763" y="4537075"/>
          <p14:tracePt t="63456" x="4322763" y="4529138"/>
          <p14:tracePt t="63527" x="4322763" y="4522788"/>
          <p14:tracePt t="63534" x="4322763" y="4514850"/>
          <p14:tracePt t="63713" x="4322763" y="4508500"/>
          <p14:tracePt t="63752" x="4322763" y="4500563"/>
          <p14:tracePt t="63767" x="4322763" y="4494213"/>
          <p14:tracePt t="63785" x="4322763" y="4486275"/>
          <p14:tracePt t="63791" x="4322763" y="4479925"/>
          <p14:tracePt t="63800" x="4322763" y="4465638"/>
          <p14:tracePt t="65351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76545" y="1493785"/>
            <a:ext cx="8390275" cy="4525963"/>
          </a:xfrm>
        </p:spPr>
        <p:txBody>
          <a:bodyPr/>
          <a:lstStyle/>
          <a:p>
            <a:r>
              <a:rPr lang="ko-KR" altLang="en-US" dirty="0" smtClean="0"/>
              <a:t>분할 정복</a:t>
            </a:r>
            <a:r>
              <a:rPr lang="en-US" altLang="ko-KR" dirty="0" smtClean="0"/>
              <a:t>(divide and conquer)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문제를 보다 작은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문제로 분리하고 각 문제를 해결한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결과를 모아서 원래의 문제를 해결하는 전략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366FF"/>
                </a:solidFill>
              </a:rPr>
              <a:t>12.4 </a:t>
            </a:r>
            <a:r>
              <a:rPr lang="ko-KR" altLang="en-US">
                <a:solidFill>
                  <a:srgbClr val="3366FF"/>
                </a:solidFill>
              </a:rPr>
              <a:t>병합 </a:t>
            </a:r>
            <a:r>
              <a:rPr lang="ko-KR" altLang="en-US" smtClean="0">
                <a:solidFill>
                  <a:srgbClr val="3366FF"/>
                </a:solidFill>
              </a:rPr>
              <a:t>정렬</a:t>
            </a:r>
            <a:r>
              <a:rPr lang="en-US" altLang="ko-KR" dirty="0" smtClean="0">
                <a:solidFill>
                  <a:srgbClr val="3366FF"/>
                </a:solidFill>
              </a:rPr>
              <a:t>(merge sort)</a:t>
            </a:r>
            <a:endParaRPr lang="ko-KR" altLang="en-US" dirty="0" smtClean="0">
              <a:solidFill>
                <a:srgbClr val="3366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2555164"/>
            <a:ext cx="7168945" cy="38246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87"/>
    </mc:Choice>
    <mc:Fallback xmlns="">
      <p:transition spd="slow" advTm="9458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7445" x="6215063" y="4737100"/>
          <p14:tracePt t="27592" x="6215063" y="4722813"/>
          <p14:tracePt t="27599" x="6215063" y="4708525"/>
          <p14:tracePt t="27608" x="6215063" y="4694238"/>
          <p14:tracePt t="27626" x="6215063" y="4643438"/>
          <p14:tracePt t="27643" x="6223000" y="4543425"/>
          <p14:tracePt t="27659" x="6223000" y="4494213"/>
          <p14:tracePt t="27674" x="6229350" y="4422775"/>
          <p14:tracePt t="27692" x="6229350" y="4322763"/>
          <p14:tracePt t="27709" x="6243638" y="4237038"/>
          <p14:tracePt t="27726" x="6251575" y="4171950"/>
          <p14:tracePt t="27744" x="6323013" y="4014788"/>
          <p14:tracePt t="27761" x="6351588" y="3922713"/>
          <p14:tracePt t="27778" x="6372225" y="3829050"/>
          <p14:tracePt t="27795" x="6394450" y="3751263"/>
          <p14:tracePt t="27812" x="6408738" y="3651250"/>
          <p14:tracePt t="27829" x="6415088" y="3600450"/>
          <p14:tracePt t="27846" x="6415088" y="3529013"/>
          <p14:tracePt t="27864" x="6415088" y="3479800"/>
          <p14:tracePt t="27881" x="6423025" y="3443288"/>
          <p14:tracePt t="27897" x="6437313" y="3429000"/>
          <p14:tracePt t="27914" x="6457950" y="3400425"/>
          <p14:tracePt t="27918" x="6480175" y="3394075"/>
          <p14:tracePt t="27932" x="6494463" y="3379788"/>
          <p14:tracePt t="27949" x="6508750" y="3365500"/>
          <p14:tracePt t="27966" x="6515100" y="3357563"/>
          <p14:tracePt t="27984" x="6529388" y="3343275"/>
          <p14:tracePt t="28002" x="6543675" y="3328988"/>
          <p14:tracePt t="28019" x="6557963" y="3322638"/>
          <p14:tracePt t="28036" x="6572250" y="3300413"/>
          <p14:tracePt t="28053" x="6586538" y="3294063"/>
          <p14:tracePt t="28069" x="6594475" y="3294063"/>
          <p14:tracePt t="28088" x="6600825" y="3286125"/>
          <p14:tracePt t="28105" x="6615113" y="3271838"/>
          <p14:tracePt t="28152" x="6623050" y="3271838"/>
          <p14:tracePt t="28169" x="6623050" y="3265488"/>
          <p14:tracePt t="28175" x="6629400" y="3265488"/>
          <p14:tracePt t="28205" x="6637338" y="3265488"/>
          <p14:tracePt t="28215" x="6643688" y="3265488"/>
          <p14:tracePt t="28225" x="6651625" y="3257550"/>
          <p14:tracePt t="28241" x="6657975" y="3257550"/>
          <p14:tracePt t="28271" x="6657975" y="3251200"/>
          <p14:tracePt t="28286" x="6665913" y="3251200"/>
          <p14:tracePt t="28301" x="6672263" y="3251200"/>
          <p14:tracePt t="28315" x="6680200" y="3251200"/>
          <p14:tracePt t="28326" x="6686550" y="3251200"/>
          <p14:tracePt t="28343" x="6708775" y="3251200"/>
          <p14:tracePt t="28360" x="6723063" y="3243263"/>
          <p14:tracePt t="28377" x="6757988" y="3236913"/>
          <p14:tracePt t="28395" x="6794500" y="3236913"/>
          <p14:tracePt t="28412" x="6837363" y="3236913"/>
          <p14:tracePt t="28416" x="6858000" y="3236913"/>
          <p14:tracePt t="28429" x="6880225" y="3228975"/>
          <p14:tracePt t="28446" x="6937375" y="3228975"/>
          <p14:tracePt t="28464" x="6972300" y="3214688"/>
          <p14:tracePt t="28480" x="7000875" y="3214688"/>
          <p14:tracePt t="28497" x="7029450" y="3214688"/>
          <p14:tracePt t="28514" x="7058025" y="3214688"/>
          <p14:tracePt t="28532" x="7080250" y="3214688"/>
          <p14:tracePt t="28550" x="7115175" y="3208338"/>
          <p14:tracePt t="28567" x="7123113" y="3208338"/>
          <p14:tracePt t="28584" x="7129463" y="3208338"/>
          <p14:tracePt t="44706" x="7094538" y="3214688"/>
          <p14:tracePt t="44713" x="6994525" y="3208338"/>
          <p14:tracePt t="44728" x="6843713" y="3200400"/>
          <p14:tracePt t="44743" x="6586538" y="3165475"/>
          <p14:tracePt t="44760" x="6243638" y="3114675"/>
          <p14:tracePt t="44778" x="5929313" y="3022600"/>
          <p14:tracePt t="44795" x="5557838" y="2965450"/>
          <p14:tracePt t="44814" x="5257800" y="2908300"/>
          <p14:tracePt t="44830" x="4972050" y="2879725"/>
          <p14:tracePt t="44848" x="4708525" y="2822575"/>
          <p14:tracePt t="44865" x="4508500" y="2794000"/>
          <p14:tracePt t="44881" x="4322763" y="2771775"/>
          <p14:tracePt t="44898" x="4151313" y="2765425"/>
          <p14:tracePt t="44915" x="4071938" y="2757488"/>
          <p14:tracePt t="44932" x="4037013" y="2757488"/>
          <p14:tracePt t="44949" x="4008438" y="2779713"/>
          <p14:tracePt t="44966" x="3951288" y="2800350"/>
          <p14:tracePt t="44984" x="3900488" y="2836863"/>
          <p14:tracePt t="45000" x="3865563" y="2843213"/>
          <p14:tracePt t="45019" x="3851275" y="2851150"/>
          <p14:tracePt t="45036" x="3836988" y="2857500"/>
          <p14:tracePt t="45053" x="3829050" y="2857500"/>
          <p14:tracePt t="45070" x="3800475" y="2865438"/>
          <p14:tracePt t="45087" x="3800475" y="2879725"/>
          <p14:tracePt t="45103" x="3779838" y="2943225"/>
          <p14:tracePt t="45120" x="3765550" y="2979738"/>
          <p14:tracePt t="45137" x="3751263" y="3014663"/>
          <p14:tracePt t="45155" x="3736975" y="3071813"/>
          <p14:tracePt t="45172" x="3708400" y="3151188"/>
          <p14:tracePt t="45189" x="3694113" y="3165475"/>
          <p14:tracePt t="45207" x="3686175" y="3200400"/>
          <p14:tracePt t="45223" x="3686175" y="3228975"/>
          <p14:tracePt t="45240" x="3686175" y="3251200"/>
          <p14:tracePt t="45258" x="3686175" y="3271838"/>
          <p14:tracePt t="45275" x="3679825" y="3294063"/>
          <p14:tracePt t="45292" x="3665538" y="3343275"/>
          <p14:tracePt t="45309" x="3651250" y="3371850"/>
          <p14:tracePt t="45327" x="3643313" y="3408363"/>
          <p14:tracePt t="45344" x="3629025" y="3451225"/>
          <p14:tracePt t="45360" x="3629025" y="3457575"/>
          <p14:tracePt t="45377" x="3622675" y="3465513"/>
          <p14:tracePt t="45395" x="3608388" y="3471863"/>
          <p14:tracePt t="45412" x="3586163" y="3486150"/>
          <p14:tracePt t="45416" x="3565525" y="3494088"/>
          <p14:tracePt t="45429" x="3551238" y="3494088"/>
          <p14:tracePt t="45446" x="3508375" y="3536950"/>
          <p14:tracePt t="45465" x="3500438" y="3543300"/>
          <p14:tracePt t="45483" x="3494088" y="3551238"/>
          <p14:tracePt t="45497" x="3486150" y="3551238"/>
          <p14:tracePt t="45516" x="3465513" y="3557588"/>
          <p14:tracePt t="45532" x="3436938" y="3571875"/>
          <p14:tracePt t="45550" x="3400425" y="3579813"/>
          <p14:tracePt t="45567" x="3365500" y="3594100"/>
          <p14:tracePt t="45583" x="3351213" y="3594100"/>
          <p14:tracePt t="45600" x="3351213" y="3608388"/>
          <p14:tracePt t="45618" x="3336925" y="3608388"/>
          <p14:tracePt t="45634" x="3328988" y="3608388"/>
          <p14:tracePt t="45652" x="3314700" y="3608388"/>
          <p14:tracePt t="45669" x="3308350" y="3608388"/>
          <p14:tracePt t="45686" x="3300413" y="3608388"/>
          <p14:tracePt t="45703" x="3294063" y="3614738"/>
          <p14:tracePt t="45941" x="3294063" y="3608388"/>
          <p14:tracePt t="45957" x="3294063" y="3600450"/>
          <p14:tracePt t="46002" x="3294063" y="3594100"/>
          <p14:tracePt t="46034" x="3294063" y="3586163"/>
          <p14:tracePt t="46050" x="3294063" y="3579813"/>
          <p14:tracePt t="46057" x="3294063" y="3571875"/>
          <p14:tracePt t="46071" x="3294063" y="3565525"/>
          <p14:tracePt t="46096" x="3300413" y="3557588"/>
          <p14:tracePt t="46131" x="3308350" y="3557588"/>
          <p14:tracePt t="46139" x="3314700" y="3557588"/>
          <p14:tracePt t="46149" x="3328988" y="3543300"/>
          <p14:tracePt t="46166" x="3357563" y="3529013"/>
          <p14:tracePt t="46183" x="3394075" y="3522663"/>
          <p14:tracePt t="46200" x="3451225" y="3522663"/>
          <p14:tracePt t="46217" x="3508375" y="3508375"/>
          <p14:tracePt t="46235" x="3651250" y="3500438"/>
          <p14:tracePt t="46251" x="3757613" y="3500438"/>
          <p14:tracePt t="46271" x="3865563" y="3500438"/>
          <p14:tracePt t="46287" x="3957638" y="3500438"/>
          <p14:tracePt t="46302" x="4037013" y="3508375"/>
          <p14:tracePt t="46320" x="4165600" y="3522663"/>
          <p14:tracePt t="46337" x="4214813" y="3522663"/>
          <p14:tracePt t="46354" x="4257675" y="3522663"/>
          <p14:tracePt t="46372" x="4322763" y="3522663"/>
          <p14:tracePt t="46388" x="4365625" y="3522663"/>
          <p14:tracePt t="46408" x="4443413" y="3522663"/>
          <p14:tracePt t="46424" x="4486275" y="3508375"/>
          <p14:tracePt t="46442" x="4565650" y="3508375"/>
          <p14:tracePt t="46458" x="4672013" y="3522663"/>
          <p14:tracePt t="46474" x="4794250" y="3536950"/>
          <p14:tracePt t="46492" x="4922838" y="3557588"/>
          <p14:tracePt t="46508" x="4965700" y="3565525"/>
          <p14:tracePt t="46525" x="5029200" y="3571875"/>
          <p14:tracePt t="46543" x="5114925" y="3600450"/>
          <p14:tracePt t="46560" x="5172075" y="3614738"/>
          <p14:tracePt t="46577" x="5237163" y="3629025"/>
          <p14:tracePt t="46578" x="5257800" y="3643313"/>
          <p14:tracePt t="46594" x="5286375" y="3657600"/>
          <p14:tracePt t="46612" x="5300663" y="3657600"/>
          <p14:tracePt t="46629" x="5308600" y="3657600"/>
          <p14:tracePt t="46646" x="5322888" y="3657600"/>
          <p14:tracePt t="46680" x="5329238" y="3665538"/>
          <p14:tracePt t="46697" x="5329238" y="3671888"/>
          <p14:tracePt t="46717" x="5337175" y="3671888"/>
          <p14:tracePt t="47495" x="5337175" y="3679825"/>
          <p14:tracePt t="47504" x="5314950" y="3679825"/>
          <p14:tracePt t="47511" x="5280025" y="3694113"/>
          <p14:tracePt t="47521" x="5237163" y="3714750"/>
          <p14:tracePt t="47539" x="4994275" y="3786188"/>
          <p14:tracePt t="47554" x="4779963" y="3865563"/>
          <p14:tracePt t="47571" x="4594225" y="3908425"/>
          <p14:tracePt t="47588" x="4414838" y="3943350"/>
          <p14:tracePt t="47606" x="4322763" y="3957638"/>
          <p14:tracePt t="47622" x="4229100" y="3979863"/>
          <p14:tracePt t="47640" x="4165600" y="3986213"/>
          <p14:tracePt t="47657" x="4108450" y="3986213"/>
          <p14:tracePt t="47674" x="4000500" y="3994150"/>
          <p14:tracePt t="47691" x="3929063" y="4000500"/>
          <p14:tracePt t="47708" x="3836988" y="4008438"/>
          <p14:tracePt t="47726" x="3679825" y="4029075"/>
          <p14:tracePt t="47743" x="3608388" y="4043363"/>
          <p14:tracePt t="47759" x="3543300" y="4043363"/>
          <p14:tracePt t="47777" x="3500438" y="4051300"/>
          <p14:tracePt t="47794" x="3451225" y="4051300"/>
          <p14:tracePt t="47812" x="3371850" y="4051300"/>
          <p14:tracePt t="47830" x="3328988" y="4051300"/>
          <p14:tracePt t="47847" x="3314700" y="4051300"/>
          <p14:tracePt t="47864" x="3300413" y="4051300"/>
          <p14:tracePt t="48416" x="3328988" y="4057650"/>
          <p14:tracePt t="48423" x="3343275" y="4057650"/>
          <p14:tracePt t="48433" x="3379788" y="4065588"/>
          <p14:tracePt t="48446" x="3414713" y="4071938"/>
          <p14:tracePt t="48462" x="3522663" y="4094163"/>
          <p14:tracePt t="48480" x="3600450" y="4108450"/>
          <p14:tracePt t="48497" x="3657600" y="4122738"/>
          <p14:tracePt t="48513" x="3729038" y="4137025"/>
          <p14:tracePt t="48533" x="3829050" y="4157663"/>
          <p14:tracePt t="48549" x="3914775" y="4171950"/>
          <p14:tracePt t="48567" x="3971925" y="4179888"/>
          <p14:tracePt t="48584" x="4071938" y="4179888"/>
          <p14:tracePt t="48601" x="4137025" y="4179888"/>
          <p14:tracePt t="48618" x="4222750" y="4179888"/>
          <p14:tracePt t="48635" x="4257675" y="4179888"/>
          <p14:tracePt t="48650" x="4308475" y="4179888"/>
          <p14:tracePt t="48668" x="4357688" y="4165600"/>
          <p14:tracePt t="48685" x="4400550" y="4157663"/>
          <p14:tracePt t="48703" x="4465638" y="4151313"/>
          <p14:tracePt t="48720" x="4514850" y="4143375"/>
          <p14:tracePt t="48736" x="4579938" y="4137025"/>
          <p14:tracePt t="48753" x="4643438" y="4129088"/>
          <p14:tracePt t="48772" x="4714875" y="4114800"/>
          <p14:tracePt t="48790" x="4829175" y="4100513"/>
          <p14:tracePt t="48806" x="4851400" y="4100513"/>
          <p14:tracePt t="48824" x="4879975" y="4100513"/>
          <p14:tracePt t="48841" x="4886325" y="4100513"/>
          <p14:tracePt t="48858" x="4900613" y="4100513"/>
          <p14:tracePt t="48875" x="4922838" y="4100513"/>
          <p14:tracePt t="48892" x="4951413" y="4100513"/>
          <p14:tracePt t="48909" x="4972050" y="4100513"/>
          <p14:tracePt t="48915" x="4979988" y="4100513"/>
          <p14:tracePt t="48926" x="5008563" y="4100513"/>
          <p14:tracePt t="48944" x="5051425" y="4094163"/>
          <p14:tracePt t="48961" x="5080000" y="4094163"/>
          <p14:tracePt t="48976" x="5086350" y="4094163"/>
          <p14:tracePt t="49143" x="5094288" y="4094163"/>
          <p14:tracePt t="50149" x="5086350" y="4094163"/>
          <p14:tracePt t="50157" x="5072063" y="4094163"/>
          <p14:tracePt t="50165" x="5051425" y="4094163"/>
          <p14:tracePt t="50176" x="5043488" y="4094163"/>
          <p14:tracePt t="50193" x="5000625" y="4094163"/>
          <p14:tracePt t="50210" x="4914900" y="4094163"/>
          <p14:tracePt t="50227" x="4843463" y="4071938"/>
          <p14:tracePt t="50244" x="4757738" y="4065588"/>
          <p14:tracePt t="50262" x="4665663" y="4057650"/>
          <p14:tracePt t="50279" x="4537075" y="4057650"/>
          <p14:tracePt t="50296" x="4337050" y="4086225"/>
          <p14:tracePt t="50313" x="4251325" y="4114800"/>
          <p14:tracePt t="50330" x="4143375" y="4129088"/>
          <p14:tracePt t="50347" x="4065588" y="4137025"/>
          <p14:tracePt t="50365" x="3979863" y="4137025"/>
          <p14:tracePt t="50386" x="3843338" y="4137025"/>
          <p14:tracePt t="50400" x="3757613" y="4129088"/>
          <p14:tracePt t="50407" x="3722688" y="4122738"/>
          <p14:tracePt t="50418" x="3694113" y="4108450"/>
          <p14:tracePt t="50435" x="3614738" y="4108450"/>
          <p14:tracePt t="50450" x="3522663" y="4100513"/>
          <p14:tracePt t="50469" x="3414713" y="4108450"/>
          <p14:tracePt t="50484" x="3365500" y="4122738"/>
          <p14:tracePt t="50502" x="3322638" y="4129088"/>
          <p14:tracePt t="50519" x="3286125" y="4129088"/>
          <p14:tracePt t="50536" x="3243263" y="4129088"/>
          <p14:tracePt t="50553" x="3222625" y="4129088"/>
          <p14:tracePt t="50570" x="3200400" y="4137025"/>
          <p14:tracePt t="50587" x="3165475" y="4151313"/>
          <p14:tracePt t="50605" x="3136900" y="4157663"/>
          <p14:tracePt t="50621" x="3114675" y="4157663"/>
          <p14:tracePt t="50638" x="3100388" y="4165600"/>
          <p14:tracePt t="50658" x="3079750" y="4171950"/>
          <p14:tracePt t="50674" x="3065463" y="4194175"/>
          <p14:tracePt t="50690" x="3043238" y="4214813"/>
          <p14:tracePt t="50707" x="3008313" y="4243388"/>
          <p14:tracePt t="50724" x="2979738" y="4265613"/>
          <p14:tracePt t="50742" x="2965450" y="4300538"/>
          <p14:tracePt t="50759" x="2957513" y="4337050"/>
          <p14:tracePt t="50776" x="2957513" y="4371975"/>
          <p14:tracePt t="50792" x="2936875" y="4414838"/>
          <p14:tracePt t="50810" x="2936875" y="4429125"/>
          <p14:tracePt t="50829" x="2922588" y="4443413"/>
          <p14:tracePt t="50846" x="2922588" y="4471988"/>
          <p14:tracePt t="50862" x="2922588" y="4479925"/>
          <p14:tracePt t="50879" x="2922588" y="4508500"/>
          <p14:tracePt t="50896" x="2914650" y="4537075"/>
          <p14:tracePt t="50914" x="2908300" y="4579938"/>
          <p14:tracePt t="50930" x="2908300" y="4600575"/>
          <p14:tracePt t="50947" x="2908300" y="4622800"/>
          <p14:tracePt t="50966" x="2908300" y="4643438"/>
          <p14:tracePt t="50983" x="2908300" y="4665663"/>
          <p14:tracePt t="51001" x="2914650" y="4700588"/>
          <p14:tracePt t="51017" x="2922588" y="4722813"/>
          <p14:tracePt t="51033" x="2922588" y="4743450"/>
          <p14:tracePt t="51050" x="2928938" y="4765675"/>
          <p14:tracePt t="51067" x="2936875" y="4800600"/>
          <p14:tracePt t="51086" x="2936875" y="4837113"/>
          <p14:tracePt t="51103" x="2943225" y="4843463"/>
          <p14:tracePt t="51120" x="2943225" y="4851400"/>
          <p14:tracePt t="51137" x="2951163" y="4851400"/>
          <p14:tracePt t="51170" x="2957513" y="4865688"/>
          <p14:tracePt t="51204" x="2957513" y="4872038"/>
          <p14:tracePt t="51221" x="2965450" y="4872038"/>
          <p14:tracePt t="51238" x="2971800" y="4879975"/>
          <p14:tracePt t="51257" x="2986088" y="4894263"/>
          <p14:tracePt t="51274" x="2994025" y="4900613"/>
          <p14:tracePt t="51290" x="3008313" y="4914900"/>
          <p14:tracePt t="51310" x="3014663" y="4914900"/>
          <p14:tracePt t="51324" x="3022600" y="4922838"/>
          <p14:tracePt t="51341" x="3022600" y="4929188"/>
          <p14:tracePt t="51360" x="3036888" y="4929188"/>
          <p14:tracePt t="51377" x="3036888" y="4937125"/>
          <p14:tracePt t="51410" x="3036888" y="4943475"/>
          <p14:tracePt t="51427" x="3043238" y="4943475"/>
          <p14:tracePt t="51444" x="3051175" y="4943475"/>
          <p14:tracePt t="51463" x="3079750" y="4943475"/>
          <p14:tracePt t="51480" x="3086100" y="4951413"/>
          <p14:tracePt t="51495" x="3100388" y="4957763"/>
          <p14:tracePt t="51512" x="3114675" y="4957763"/>
          <p14:tracePt t="51530" x="3151188" y="4957763"/>
          <p14:tracePt t="51548" x="3171825" y="4957763"/>
          <p14:tracePt t="51566" x="3208338" y="4957763"/>
          <p14:tracePt t="51583" x="3236913" y="4957763"/>
          <p14:tracePt t="51598" x="3279775" y="4972050"/>
          <p14:tracePt t="51615" x="3336925" y="4972050"/>
          <p14:tracePt t="51633" x="3386138" y="4972050"/>
          <p14:tracePt t="51649" x="3414713" y="4972050"/>
          <p14:tracePt t="51667" x="3457575" y="4972050"/>
          <p14:tracePt t="51684" x="3494088" y="4972050"/>
          <p14:tracePt t="51702" x="3557588" y="4972050"/>
          <p14:tracePt t="51718" x="3600450" y="4972050"/>
          <p14:tracePt t="51737" x="3643313" y="4972050"/>
          <p14:tracePt t="51754" x="3679825" y="4972050"/>
          <p14:tracePt t="51769" x="3700463" y="4972050"/>
          <p14:tracePt t="51787" x="3736975" y="4965700"/>
          <p14:tracePt t="51804" x="3779838" y="4972050"/>
          <p14:tracePt t="51821" x="3814763" y="4972050"/>
          <p14:tracePt t="51839" x="3843338" y="4986338"/>
          <p14:tracePt t="51855" x="3886200" y="4986338"/>
          <p14:tracePt t="51873" x="3929063" y="4986338"/>
          <p14:tracePt t="51891" x="3979863" y="4986338"/>
          <p14:tracePt t="51906" x="4000500" y="4994275"/>
          <p14:tracePt t="51924" x="4029075" y="4994275"/>
          <p14:tracePt t="51941" x="4043363" y="4994275"/>
          <p14:tracePt t="51959" x="4051300" y="5000625"/>
          <p14:tracePt t="51975" x="4057650" y="5000625"/>
          <p14:tracePt t="51992" x="4094163" y="5000625"/>
          <p14:tracePt t="52009" x="4114800" y="5000625"/>
          <p14:tracePt t="52027" x="4151313" y="5000625"/>
          <p14:tracePt t="52044" x="4171950" y="5000625"/>
          <p14:tracePt t="52062" x="4214813" y="4986338"/>
          <p14:tracePt t="52078" x="4243388" y="4979988"/>
          <p14:tracePt t="52096" x="4265613" y="4979988"/>
          <p14:tracePt t="52112" x="4286250" y="4979988"/>
          <p14:tracePt t="52129" x="4300538" y="4979988"/>
          <p14:tracePt t="52148" x="4322763" y="4979988"/>
          <p14:tracePt t="52165" x="4329113" y="4979988"/>
          <p14:tracePt t="52181" x="4365625" y="4979988"/>
          <p14:tracePt t="52198" x="4386263" y="4972050"/>
          <p14:tracePt t="52216" x="4422775" y="4972050"/>
          <p14:tracePt t="52234" x="4486275" y="4972050"/>
          <p14:tracePt t="52251" x="4537075" y="4972050"/>
          <p14:tracePt t="52268" x="4565650" y="4972050"/>
          <p14:tracePt t="52285" x="4594225" y="4972050"/>
          <p14:tracePt t="52302" x="4622800" y="4972050"/>
          <p14:tracePt t="52318" x="4700588" y="4979988"/>
          <p14:tracePt t="52335" x="4879975" y="5014913"/>
          <p14:tracePt t="52355" x="4979988" y="5029200"/>
          <p14:tracePt t="52369" x="5122863" y="5051425"/>
          <p14:tracePt t="52387" x="5294313" y="5072063"/>
          <p14:tracePt t="52406" x="5386388" y="5086350"/>
          <p14:tracePt t="52410" x="5422900" y="5094288"/>
          <p14:tracePt t="52423" x="5465763" y="5108575"/>
          <p14:tracePt t="52438" x="5486400" y="5114925"/>
          <p14:tracePt t="52455" x="5494338" y="5114925"/>
          <p14:tracePt t="53588" x="5480050" y="5122863"/>
          <p14:tracePt t="53594" x="5472113" y="5122863"/>
          <p14:tracePt t="53603" x="5457825" y="5129213"/>
          <p14:tracePt t="53621" x="5422900" y="5129213"/>
          <p14:tracePt t="53640" x="5365750" y="5129213"/>
          <p14:tracePt t="53656" x="5322888" y="5129213"/>
          <p14:tracePt t="53672" x="5294313" y="5129213"/>
          <p14:tracePt t="53689" x="5251450" y="5129213"/>
          <p14:tracePt t="53706" x="5214938" y="5137150"/>
          <p14:tracePt t="53725" x="5108575" y="5172075"/>
          <p14:tracePt t="53741" x="5043488" y="5180013"/>
          <p14:tracePt t="53758" x="4879975" y="5180013"/>
          <p14:tracePt t="53775" x="4757738" y="5194300"/>
          <p14:tracePt t="53791" x="4657725" y="5214938"/>
          <p14:tracePt t="53809" x="4543425" y="5222875"/>
          <p14:tracePt t="53826" x="4486275" y="5237163"/>
          <p14:tracePt t="53846" x="4371975" y="5243513"/>
          <p14:tracePt t="53860" x="4322763" y="5243513"/>
          <p14:tracePt t="53877" x="4237038" y="5243513"/>
          <p14:tracePt t="53895" x="4157663" y="5251450"/>
          <p14:tracePt t="53912" x="4100513" y="5251450"/>
          <p14:tracePt t="53915" x="4051300" y="5257800"/>
          <p14:tracePt t="53929" x="4008438" y="5265738"/>
          <p14:tracePt t="53947" x="3865563" y="5265738"/>
          <p14:tracePt t="53963" x="3814763" y="5265738"/>
          <p14:tracePt t="53980" x="3765550" y="5265738"/>
          <p14:tracePt t="53997" x="3743325" y="5265738"/>
          <p14:tracePt t="54017" x="3679825" y="5265738"/>
          <p14:tracePt t="54034" x="3636963" y="5265738"/>
          <p14:tracePt t="54050" x="3594100" y="5265738"/>
          <p14:tracePt t="54068" x="3536950" y="5265738"/>
          <p14:tracePt t="54085" x="3486150" y="5272088"/>
          <p14:tracePt t="54102" x="3436938" y="5308600"/>
          <p14:tracePt t="54118" x="3408363" y="5329238"/>
          <p14:tracePt t="54136" x="3394075" y="5343525"/>
          <p14:tracePt t="54291" x="3394075" y="5351463"/>
          <p14:tracePt t="54315" x="3394075" y="5357813"/>
          <p14:tracePt t="54331" x="3394075" y="5365750"/>
          <p14:tracePt t="54338" x="3408363" y="5372100"/>
          <p14:tracePt t="54345" x="3414713" y="5380038"/>
          <p14:tracePt t="54359" x="3422650" y="5400675"/>
          <p14:tracePt t="54376" x="3457575" y="5429250"/>
          <p14:tracePt t="54394" x="3471863" y="5451475"/>
          <p14:tracePt t="54410" x="3500438" y="5472113"/>
          <p14:tracePt t="54413" x="3514725" y="5494338"/>
          <p14:tracePt t="54426" x="3536950" y="5500688"/>
          <p14:tracePt t="54443" x="3571875" y="5529263"/>
          <p14:tracePt t="54460" x="3608388" y="5543550"/>
          <p14:tracePt t="54477" x="3665538" y="5557838"/>
          <p14:tracePt t="54494" x="3679825" y="5572125"/>
          <p14:tracePt t="54515" x="3722688" y="5600700"/>
          <p14:tracePt t="54532" x="3751263" y="5614988"/>
          <p14:tracePt t="54548" x="3779838" y="5614988"/>
          <p14:tracePt t="54564" x="3808413" y="5622925"/>
          <p14:tracePt t="54581" x="3829050" y="5629275"/>
          <p14:tracePt t="54598" x="3851275" y="5629275"/>
          <p14:tracePt t="54616" x="3865563" y="5643563"/>
          <p14:tracePt t="54632" x="3871913" y="5643563"/>
          <p14:tracePt t="54649" x="3886200" y="5651500"/>
          <p14:tracePt t="54667" x="3894138" y="5651500"/>
          <p14:tracePt t="54683" x="3908425" y="5665788"/>
          <p14:tracePt t="54700" x="3914775" y="5672138"/>
          <p14:tracePt t="54719" x="3937000" y="5672138"/>
          <p14:tracePt t="54736" x="3951288" y="5680075"/>
          <p14:tracePt t="54754" x="3957638" y="5680075"/>
          <p14:tracePt t="54768" x="3957638" y="5686425"/>
          <p14:tracePt t="54786" x="3965575" y="5700713"/>
          <p14:tracePt t="54806" x="3986213" y="5708650"/>
          <p14:tracePt t="54822" x="3994150" y="5708650"/>
          <p14:tracePt t="54838" x="4000500" y="5708650"/>
          <p14:tracePt t="54874" x="4008438" y="5708650"/>
          <p14:tracePt t="54883" x="4008438" y="5715000"/>
          <p14:tracePt t="54900" x="4014788" y="5715000"/>
          <p14:tracePt t="55049" x="4022725" y="5715000"/>
          <p14:tracePt t="55073" x="4029075" y="5715000"/>
          <p14:tracePt t="55079" x="4037013" y="5715000"/>
          <p14:tracePt t="55087" x="4057650" y="5715000"/>
          <p14:tracePt t="55096" x="4071938" y="5715000"/>
          <p14:tracePt t="55111" x="4094163" y="5715000"/>
          <p14:tracePt t="55128" x="4151313" y="5722938"/>
          <p14:tracePt t="55146" x="4271963" y="5737225"/>
          <p14:tracePt t="55163" x="4437063" y="5780088"/>
          <p14:tracePt t="55181" x="4686300" y="5829300"/>
          <p14:tracePt t="55187" x="4786313" y="5837238"/>
          <p14:tracePt t="55198" x="4879975" y="5851525"/>
          <p14:tracePt t="55216" x="4994275" y="5865813"/>
          <p14:tracePt t="55231" x="5029200" y="5865813"/>
          <p14:tracePt t="55234" x="5043488" y="5865813"/>
          <p14:tracePt t="55794" x="5043488" y="5872163"/>
          <p14:tracePt t="55806" x="5043488" y="5880100"/>
          <p14:tracePt t="55813" x="5043488" y="5894388"/>
          <p14:tracePt t="55831" x="5037138" y="5900738"/>
          <p14:tracePt t="55849" x="5029200" y="5900738"/>
          <p14:tracePt t="55866" x="5008563" y="5915025"/>
          <p14:tracePt t="55884" x="4994275" y="5915025"/>
          <p14:tracePt t="55901" x="4986338" y="5951538"/>
          <p14:tracePt t="55908" x="4972050" y="5994400"/>
          <p14:tracePt t="55917" x="4957763" y="6008688"/>
          <p14:tracePt t="55934" x="4937125" y="6043613"/>
          <p14:tracePt t="55952" x="4922838" y="6057900"/>
          <p14:tracePt t="56049" x="4922838" y="6065838"/>
          <p14:tracePt t="56088" x="4922838" y="6072188"/>
          <p14:tracePt t="56109" x="4922838" y="6080125"/>
          <p14:tracePt t="56134" x="4922838" y="6086475"/>
          <p14:tracePt t="56141" x="4922838" y="6100763"/>
          <p14:tracePt t="56158" x="4922838" y="6115050"/>
          <p14:tracePt t="56165" x="4922838" y="6143625"/>
          <p14:tracePt t="56174" x="4914900" y="6180138"/>
          <p14:tracePt t="56191" x="4900613" y="6257925"/>
          <p14:tracePt t="56208" x="4879975" y="6286500"/>
          <p14:tracePt t="56225" x="4837113" y="6329363"/>
          <p14:tracePt t="56242" x="4829175" y="6329363"/>
          <p14:tracePt t="56260" x="4800600" y="6329363"/>
          <p14:tracePt t="56277" x="4786313" y="6337300"/>
          <p14:tracePt t="56294" x="4765675" y="6337300"/>
          <p14:tracePt t="56312" x="4700588" y="6343650"/>
          <p14:tracePt t="56329" x="4614863" y="6343650"/>
          <p14:tracePt t="56345" x="4508500" y="6343650"/>
          <p14:tracePt t="56362" x="4394200" y="6343650"/>
          <p14:tracePt t="56380" x="4243388" y="6343650"/>
          <p14:tracePt t="56396" x="4137025" y="6343650"/>
          <p14:tracePt t="56414" x="4029075" y="6329363"/>
          <p14:tracePt t="56431" x="3979863" y="6323013"/>
          <p14:tracePt t="56448" x="3929063" y="6308725"/>
          <p14:tracePt t="56465" x="3900488" y="6300788"/>
          <p14:tracePt t="56482" x="3879850" y="6286500"/>
          <p14:tracePt t="56500" x="3879850" y="6280150"/>
          <p14:tracePt t="56516" x="3879850" y="6265863"/>
          <p14:tracePt t="56534" x="3879850" y="6251575"/>
          <p14:tracePt t="56551" x="3879850" y="6215063"/>
          <p14:tracePt t="56568" x="3886200" y="6194425"/>
          <p14:tracePt t="56586" x="3900488" y="6172200"/>
          <p14:tracePt t="56602" x="3922713" y="6157913"/>
          <p14:tracePt t="56636" x="3937000" y="6157913"/>
          <p14:tracePt t="56654" x="3986213" y="6100763"/>
          <p14:tracePt t="56671" x="4071938" y="6065838"/>
          <p14:tracePt t="56688" x="4143375" y="6029325"/>
          <p14:tracePt t="56706" x="4179888" y="6015038"/>
          <p14:tracePt t="56724" x="4237038" y="5994400"/>
          <p14:tracePt t="56739" x="4265613" y="5980113"/>
          <p14:tracePt t="56758" x="4322763" y="5972175"/>
          <p14:tracePt t="56774" x="4357688" y="5957888"/>
          <p14:tracePt t="56791" x="4414838" y="5951538"/>
          <p14:tracePt t="56808" x="4443413" y="5951538"/>
          <p14:tracePt t="56825" x="4486275" y="5951538"/>
          <p14:tracePt t="56843" x="4543425" y="5965825"/>
          <p14:tracePt t="56860" x="4586288" y="5972175"/>
          <p14:tracePt t="56877" x="4637088" y="5980113"/>
          <p14:tracePt t="56894" x="4665663" y="5994400"/>
          <p14:tracePt t="56911" x="4694238" y="6015038"/>
          <p14:tracePt t="56914" x="4708525" y="6015038"/>
          <p14:tracePt t="56928" x="4729163" y="6029325"/>
          <p14:tracePt t="56946" x="4757738" y="6051550"/>
          <p14:tracePt t="56964" x="4765675" y="6065838"/>
          <p14:tracePt t="56979" x="4772025" y="6080125"/>
          <p14:tracePt t="56996" x="4772025" y="6094413"/>
          <p14:tracePt t="57014" x="4772025" y="6122988"/>
          <p14:tracePt t="57032" x="4779963" y="6129338"/>
          <p14:tracePt t="57048" x="4779963" y="6137275"/>
          <p14:tracePt t="57065" x="4765675" y="6143625"/>
          <p14:tracePt t="57082" x="4757738" y="6151563"/>
          <p14:tracePt t="57574" x="4757738" y="6137275"/>
          <p14:tracePt t="57582" x="4751388" y="6129338"/>
          <p14:tracePt t="57588" x="4751388" y="6115050"/>
          <p14:tracePt t="57598" x="4743450" y="6094413"/>
          <p14:tracePt t="57615" x="4743450" y="6080125"/>
          <p14:tracePt t="57632" x="4729163" y="6022975"/>
          <p14:tracePt t="57648" x="4708525" y="5972175"/>
          <p14:tracePt t="57665" x="4657725" y="5822950"/>
          <p14:tracePt t="57682" x="4629150" y="5715000"/>
          <p14:tracePt t="57699" x="4586288" y="5622925"/>
          <p14:tracePt t="57716" x="4543425" y="5551488"/>
          <p14:tracePt t="57734" x="4479925" y="5422900"/>
          <p14:tracePt t="57751" x="4437063" y="5308600"/>
          <p14:tracePt t="57768" x="4400550" y="5237163"/>
          <p14:tracePt t="57786" x="4371975" y="5151438"/>
          <p14:tracePt t="57802" x="4329113" y="5072063"/>
          <p14:tracePt t="57820" x="4322763" y="5008563"/>
          <p14:tracePt t="57837" x="4300538" y="4972050"/>
          <p14:tracePt t="57853" x="4294188" y="4943475"/>
          <p14:tracePt t="57871" x="4286250" y="4922838"/>
          <p14:tracePt t="57887" x="4265613" y="4886325"/>
          <p14:tracePt t="57905" x="4243388" y="4857750"/>
          <p14:tracePt t="57906" x="4243388" y="4851400"/>
          <p14:tracePt t="57923" x="4229100" y="4822825"/>
          <p14:tracePt t="57940" x="4229100" y="4779963"/>
          <p14:tracePt t="57956" x="4222750" y="4743450"/>
          <p14:tracePt t="57973" x="4214813" y="4700588"/>
          <p14:tracePt t="57990" x="4200525" y="4643438"/>
          <p14:tracePt t="58007" x="4200525" y="4586288"/>
          <p14:tracePt t="58025" x="4171950" y="4565650"/>
          <p14:tracePt t="58042" x="4157663" y="4543425"/>
          <p14:tracePt t="58063" x="4143375" y="4522788"/>
          <p14:tracePt t="58094" x="4137025" y="4514850"/>
          <p14:tracePt t="58110" x="4137025" y="4508500"/>
          <p14:tracePt t="58128" x="4137025" y="4486275"/>
          <p14:tracePt t="58144" x="4137025" y="4471988"/>
          <p14:tracePt t="58162" x="4137025" y="4443413"/>
          <p14:tracePt t="58178" x="4143375" y="4422775"/>
          <p14:tracePt t="58196" x="4143375" y="4400550"/>
          <p14:tracePt t="58213" x="4143375" y="4365625"/>
          <p14:tracePt t="58232" x="4143375" y="4337050"/>
          <p14:tracePt t="58250" x="4165600" y="4271963"/>
          <p14:tracePt t="58266" x="4165600" y="4214813"/>
          <p14:tracePt t="58286" x="4165600" y="4165600"/>
          <p14:tracePt t="58302" x="4165600" y="4143375"/>
          <p14:tracePt t="58304" x="4165600" y="4129088"/>
          <p14:tracePt t="58317" x="4165600" y="4122738"/>
          <p14:tracePt t="58333" x="4171950" y="4086225"/>
          <p14:tracePt t="58350" x="4171950" y="4057650"/>
          <p14:tracePt t="58368" x="4186238" y="4022725"/>
          <p14:tracePt t="58384" x="4186238" y="3986213"/>
          <p14:tracePt t="58404" x="4186238" y="3922713"/>
          <p14:tracePt t="58421" x="4194175" y="3886200"/>
          <p14:tracePt t="58436" x="4200525" y="3843338"/>
          <p14:tracePt t="58453" x="4208463" y="3786188"/>
          <p14:tracePt t="58470" x="4214813" y="3722688"/>
          <p14:tracePt t="58488" x="4222750" y="3700463"/>
          <p14:tracePt t="58504" x="4237038" y="3665538"/>
          <p14:tracePt t="58522" x="4257675" y="3608388"/>
          <p14:tracePt t="58539" x="4279900" y="3565525"/>
          <p14:tracePt t="58556" x="4279900" y="3543300"/>
          <p14:tracePt t="58575" x="4286250" y="3514725"/>
          <p14:tracePt t="58590" x="4294188" y="3494088"/>
          <p14:tracePt t="58609" x="4294188" y="3471863"/>
          <p14:tracePt t="58626" x="4294188" y="3465513"/>
          <p14:tracePt t="58642" x="4294188" y="3457575"/>
          <p14:tracePt t="60229" x="4286250" y="3457575"/>
          <p14:tracePt t="60237" x="4279900" y="3465513"/>
          <p14:tracePt t="60241" x="4279900" y="3471863"/>
          <p14:tracePt t="60256" x="4271963" y="3479800"/>
          <p14:tracePt t="60270" x="4265613" y="3494088"/>
          <p14:tracePt t="60288" x="4243388" y="3529013"/>
          <p14:tracePt t="60304" x="4222750" y="3586163"/>
          <p14:tracePt t="60321" x="4194175" y="3629025"/>
          <p14:tracePt t="60338" x="4165600" y="3665538"/>
          <p14:tracePt t="60356" x="4137025" y="3700463"/>
          <p14:tracePt t="60373" x="4137025" y="3722688"/>
          <p14:tracePt t="60393" x="4122738" y="3771900"/>
          <p14:tracePt t="60406" x="4122738" y="3808413"/>
          <p14:tracePt t="60425" x="4122738" y="3851275"/>
          <p14:tracePt t="60441" x="4114800" y="3879850"/>
          <p14:tracePt t="60458" x="4108450" y="3900488"/>
          <p14:tracePt t="60477" x="4094163" y="3957638"/>
          <p14:tracePt t="60494" x="4079875" y="3986213"/>
          <p14:tracePt t="60510" x="4057650" y="4029075"/>
          <p14:tracePt t="60528" x="4043363" y="4043363"/>
          <p14:tracePt t="60545" x="4029075" y="4057650"/>
          <p14:tracePt t="60561" x="4022725" y="4071938"/>
          <p14:tracePt t="60562" x="4008438" y="4086225"/>
          <p14:tracePt t="60578" x="4000500" y="4100513"/>
          <p14:tracePt t="60595" x="3994150" y="4100513"/>
          <p14:tracePt t="60613" x="3994150" y="4108450"/>
          <p14:tracePt t="60629" x="3986213" y="4108450"/>
          <p14:tracePt t="60648" x="3986213" y="4114800"/>
          <p14:tracePt t="60712" x="3979863" y="4114800"/>
          <p14:tracePt t="60766" x="3971925" y="4114800"/>
          <p14:tracePt t="61065" x="3965575" y="4122738"/>
          <p14:tracePt t="61071" x="3957638" y="4122738"/>
          <p14:tracePt t="61087" x="3951288" y="4129088"/>
          <p14:tracePt t="61095" x="3943350" y="4129088"/>
          <p14:tracePt t="61111" x="3937000" y="4129088"/>
          <p14:tracePt t="61137" x="3929063" y="4137025"/>
          <p14:tracePt t="61148" x="3922713" y="4137025"/>
          <p14:tracePt t="61160" x="3914775" y="4143375"/>
          <p14:tracePt t="61178" x="3908425" y="4151313"/>
          <p14:tracePt t="61216" x="3900488" y="4151313"/>
          <p14:tracePt t="61231" x="3894138" y="4151313"/>
          <p14:tracePt t="61246" x="3886200" y="4165600"/>
          <p14:tracePt t="61264" x="3865563" y="4186238"/>
          <p14:tracePt t="61281" x="3843338" y="4208463"/>
          <p14:tracePt t="61298" x="3822700" y="4237038"/>
          <p14:tracePt t="61315" x="3808413" y="4243388"/>
          <p14:tracePt t="61333" x="3800475" y="4257675"/>
          <p14:tracePt t="61350" x="3794125" y="4265613"/>
          <p14:tracePt t="61384" x="3779838" y="4271963"/>
          <p14:tracePt t="61400" x="3771900" y="4286250"/>
          <p14:tracePt t="61421" x="3771900" y="4294188"/>
          <p14:tracePt t="61434" x="3765550" y="4294188"/>
          <p14:tracePt t="61452" x="3757613" y="4300538"/>
          <p14:tracePt t="61471" x="3757613" y="4308475"/>
          <p14:tracePt t="61488" x="3751263" y="4308475"/>
          <p14:tracePt t="61504" x="3751263" y="4314825"/>
          <p14:tracePt t="61547" x="3751263" y="4322763"/>
          <p14:tracePt t="61578" x="3743325" y="4322763"/>
          <p14:tracePt t="61595" x="3743325" y="4329113"/>
          <p14:tracePt t="61613" x="3736975" y="4329113"/>
          <p14:tracePt t="61728" x="3729038" y="4337050"/>
          <p14:tracePt t="61765" x="3729038" y="4343400"/>
          <p14:tracePt t="61807" x="3729038" y="4351338"/>
          <p14:tracePt t="62555" x="3722688" y="4357688"/>
          <p14:tracePt t="62642" x="3722688" y="4365625"/>
          <p14:tracePt t="62649" x="3714750" y="4371975"/>
          <p14:tracePt t="62657" x="3714750" y="4379913"/>
          <p14:tracePt t="62672" x="3700463" y="4394200"/>
          <p14:tracePt t="62711" x="3694113" y="4400550"/>
          <p14:tracePt t="62727" x="3694113" y="4408488"/>
          <p14:tracePt t="62782" x="3694113" y="4414838"/>
          <p14:tracePt t="62789" x="3686175" y="4414838"/>
          <p14:tracePt t="62803" x="3686175" y="4422775"/>
          <p14:tracePt t="62835" x="3679825" y="4437063"/>
          <p14:tracePt t="62851" x="3679825" y="4443413"/>
          <p14:tracePt t="62867" x="3679825" y="4457700"/>
          <p14:tracePt t="62876" x="3671888" y="4457700"/>
          <p14:tracePt t="62908" x="3671888" y="4465638"/>
          <p14:tracePt t="62955" x="3671888" y="4471988"/>
          <p14:tracePt t="62991" x="3665538" y="4471988"/>
          <p14:tracePt t="65612" x="3700463" y="4471988"/>
          <p14:tracePt t="65618" x="3743325" y="4471988"/>
          <p14:tracePt t="65630" x="3808413" y="4471988"/>
          <p14:tracePt t="65647" x="3865563" y="4494213"/>
          <p14:tracePt t="65663" x="3894138" y="4508500"/>
          <p14:tracePt t="65680" x="3943350" y="4522788"/>
          <p14:tracePt t="65697" x="3986213" y="4522788"/>
          <p14:tracePt t="65714" x="4014788" y="4529138"/>
          <p14:tracePt t="65732" x="4057650" y="4529138"/>
          <p14:tracePt t="65749" x="4079875" y="4529138"/>
          <p14:tracePt t="65764" x="4100513" y="4529138"/>
          <p14:tracePt t="65781" x="4108450" y="4529138"/>
          <p14:tracePt t="65798" x="4114800" y="4529138"/>
          <p14:tracePt t="65814" x="4122738" y="4529138"/>
          <p14:tracePt t="65847" x="4129088" y="4529138"/>
          <p14:tracePt t="65867" x="4143375" y="4529138"/>
          <p14:tracePt t="65882" x="4151313" y="4529138"/>
          <p14:tracePt t="65897" x="4157663" y="4529138"/>
          <p14:tracePt t="65931" x="4165600" y="4529138"/>
          <p14:tracePt t="65947" x="4171950" y="4529138"/>
          <p14:tracePt t="65964" x="4179888" y="4529138"/>
          <p14:tracePt t="65982" x="4186238" y="4529138"/>
          <p14:tracePt t="65998" x="4194175" y="4529138"/>
          <p14:tracePt t="66016" x="4200525" y="4529138"/>
          <p14:tracePt t="66039" x="4208463" y="4537075"/>
          <p14:tracePt t="66146" x="4214813" y="4537075"/>
          <p14:tracePt t="69234" x="4222750" y="4537075"/>
          <p14:tracePt t="94209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병합 </a:t>
            </a:r>
            <a:r>
              <a:rPr lang="ko-KR" altLang="en-US" sz="3200" dirty="0" smtClean="0"/>
              <a:t>정렬 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11" y="1360410"/>
            <a:ext cx="5119769" cy="43204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31" y="1365675"/>
            <a:ext cx="3420380" cy="198716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51620" y="4419110"/>
            <a:ext cx="360040" cy="315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55977" y="4014066"/>
            <a:ext cx="297067" cy="2925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1796" y="3361802"/>
            <a:ext cx="297067" cy="2925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398530" y="3361238"/>
            <a:ext cx="297067" cy="2925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24490" y="3984649"/>
            <a:ext cx="360040" cy="315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87554" y="3338735"/>
            <a:ext cx="360040" cy="315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67043" y="3338734"/>
            <a:ext cx="360040" cy="315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484"/>
    </mc:Choice>
    <mc:Fallback xmlns="">
      <p:transition spd="slow" advTm="16948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279" x="7194550" y="2085975"/>
          <p14:tracePt t="3402" x="7143750" y="2085975"/>
          <p14:tracePt t="3412" x="7094538" y="2079625"/>
          <p14:tracePt t="3419" x="7023100" y="2071688"/>
          <p14:tracePt t="3428" x="6958013" y="2065338"/>
          <p14:tracePt t="3440" x="6851650" y="2065338"/>
          <p14:tracePt t="3457" x="6523038" y="2043113"/>
          <p14:tracePt t="3474" x="6108700" y="2036763"/>
          <p14:tracePt t="3492" x="5780088" y="2008188"/>
          <p14:tracePt t="3496" x="5580063" y="1979613"/>
          <p14:tracePt t="3508" x="5414963" y="1971675"/>
          <p14:tracePt t="3525" x="5043488" y="1908175"/>
          <p14:tracePt t="3542" x="4329113" y="1793875"/>
          <p14:tracePt t="3559" x="3994150" y="1743075"/>
          <p14:tracePt t="3575" x="3808413" y="1714500"/>
          <p14:tracePt t="3592" x="3600450" y="1685925"/>
          <p14:tracePt t="3611" x="3429000" y="1665288"/>
          <p14:tracePt t="3629" x="3243263" y="1628775"/>
          <p14:tracePt t="3645" x="3143250" y="1608138"/>
          <p14:tracePt t="3660" x="3043238" y="1585913"/>
          <p14:tracePt t="3677" x="2936875" y="1579563"/>
          <p14:tracePt t="3693" x="2786063" y="1571625"/>
          <p14:tracePt t="3710" x="2643188" y="1557338"/>
          <p14:tracePt t="3727" x="2486025" y="1550988"/>
          <p14:tracePt t="3745" x="2343150" y="1528763"/>
          <p14:tracePt t="3760" x="2214563" y="1514475"/>
          <p14:tracePt t="3763" x="2185988" y="1514475"/>
          <p14:tracePt t="3779" x="2079625" y="1508125"/>
          <p14:tracePt t="3795" x="1993900" y="1500188"/>
          <p14:tracePt t="3811" x="1943100" y="1500188"/>
          <p14:tracePt t="3815" x="1914525" y="1500188"/>
          <p14:tracePt t="3828" x="1885950" y="1493838"/>
          <p14:tracePt t="3845" x="1836738" y="1493838"/>
          <p14:tracePt t="3862" x="1808163" y="1485900"/>
          <p14:tracePt t="3880" x="1800225" y="1485900"/>
          <p14:tracePt t="3928" x="1800225" y="1493838"/>
          <p14:tracePt t="3936" x="1800225" y="1500188"/>
          <p14:tracePt t="3946" x="1800225" y="1508125"/>
          <p14:tracePt t="4049" x="1800225" y="1514475"/>
          <p14:tracePt t="4060" x="1814513" y="1522413"/>
          <p14:tracePt t="4068" x="1828800" y="1528763"/>
          <p14:tracePt t="4084" x="1879600" y="1543050"/>
          <p14:tracePt t="4098" x="1951038" y="1565275"/>
          <p14:tracePt t="4115" x="1985963" y="1579563"/>
          <p14:tracePt t="4131" x="2022475" y="1585913"/>
          <p14:tracePt t="4165" x="2028825" y="1593850"/>
          <p14:tracePt t="4508" x="2028825" y="1600200"/>
          <p14:tracePt t="4687" x="2028825" y="1608138"/>
          <p14:tracePt t="4784" x="2028825" y="1614488"/>
          <p14:tracePt t="4810" x="2028825" y="1628775"/>
          <p14:tracePt t="4817" x="2028825" y="1636713"/>
          <p14:tracePt t="4825" x="2028825" y="1643063"/>
          <p14:tracePt t="4839" x="2028825" y="1651000"/>
          <p14:tracePt t="5380" x="2022475" y="1643063"/>
          <p14:tracePt t="5389" x="2014538" y="1636713"/>
          <p14:tracePt t="5397" x="2008188" y="1636713"/>
          <p14:tracePt t="5413" x="2000250" y="1628775"/>
          <p14:tracePt t="5466" x="2000250" y="1622425"/>
          <p14:tracePt t="5490" x="1993900" y="1614488"/>
          <p14:tracePt t="6420" x="2000250" y="1614488"/>
          <p14:tracePt t="6444" x="2008188" y="1614488"/>
          <p14:tracePt t="6452" x="2014538" y="1614488"/>
          <p14:tracePt t="6466" x="2022475" y="1614488"/>
          <p14:tracePt t="6474" x="2028825" y="1614488"/>
          <p14:tracePt t="6523" x="2036763" y="1614488"/>
          <p14:tracePt t="6543" x="2043113" y="1614488"/>
          <p14:tracePt t="6561" x="2051050" y="1614488"/>
          <p14:tracePt t="6567" x="2057400" y="1614488"/>
          <p14:tracePt t="6576" x="2079625" y="1614488"/>
          <p14:tracePt t="6591" x="2093913" y="1614488"/>
          <p14:tracePt t="6609" x="2100263" y="1614488"/>
          <p14:tracePt t="6625" x="2114550" y="1614488"/>
          <p14:tracePt t="6643" x="2122488" y="1614488"/>
          <p14:tracePt t="6660" x="2128838" y="1614488"/>
          <p14:tracePt t="6681" x="2136775" y="1614488"/>
          <p14:tracePt t="6694" x="2143125" y="1614488"/>
          <p14:tracePt t="6719" x="2151063" y="1614488"/>
          <p14:tracePt t="6988" x="2143125" y="1614488"/>
          <p14:tracePt t="7006" x="2128838" y="1614488"/>
          <p14:tracePt t="7015" x="2122488" y="1614488"/>
          <p14:tracePt t="7038" x="2114550" y="1614488"/>
          <p14:tracePt t="7060" x="2100263" y="1622425"/>
          <p14:tracePt t="7125" x="2093913" y="1622425"/>
          <p14:tracePt t="7141" x="2079625" y="1622425"/>
          <p14:tracePt t="7148" x="2071688" y="1622425"/>
          <p14:tracePt t="7153" x="2065338" y="1622425"/>
          <p14:tracePt t="7163" x="2057400" y="1622425"/>
          <p14:tracePt t="7185" x="2051050" y="1622425"/>
          <p14:tracePt t="8179" x="2043113" y="1622425"/>
          <p14:tracePt t="8186" x="2036763" y="1622425"/>
          <p14:tracePt t="8207" x="2028825" y="1622425"/>
          <p14:tracePt t="8232" x="2022475" y="1622425"/>
          <p14:tracePt t="8256" x="2014538" y="1622425"/>
          <p14:tracePt t="8270" x="2008188" y="1622425"/>
          <p14:tracePt t="8279" x="2000250" y="1622425"/>
          <p14:tracePt t="8297" x="1985963" y="1622425"/>
          <p14:tracePt t="8310" x="1971675" y="1622425"/>
          <p14:tracePt t="8326" x="1943100" y="1622425"/>
          <p14:tracePt t="8345" x="1922463" y="1622425"/>
          <p14:tracePt t="8360" x="1908175" y="1614488"/>
          <p14:tracePt t="8622" x="1914525" y="1614488"/>
          <p14:tracePt t="8637" x="1922463" y="1614488"/>
          <p14:tracePt t="8684" x="1928813" y="1614488"/>
          <p14:tracePt t="8717" x="1936750" y="1614488"/>
          <p14:tracePt t="8774" x="1943100" y="1614488"/>
          <p14:tracePt t="8804" x="1951038" y="1614488"/>
          <p14:tracePt t="8828" x="1957388" y="1614488"/>
          <p14:tracePt t="8844" x="1965325" y="1614488"/>
          <p14:tracePt t="8850" x="1971675" y="1614488"/>
          <p14:tracePt t="8866" x="1979613" y="1614488"/>
          <p14:tracePt t="8885" x="1993900" y="1614488"/>
          <p14:tracePt t="8900" x="2008188" y="1614488"/>
          <p14:tracePt t="9064" x="2014538" y="1622425"/>
          <p14:tracePt t="9071" x="2036763" y="1622425"/>
          <p14:tracePt t="9084" x="2043113" y="1622425"/>
          <p14:tracePt t="9102" x="2051050" y="1622425"/>
          <p14:tracePt t="9119" x="2065338" y="1622425"/>
          <p14:tracePt t="9136" x="2093913" y="1622425"/>
          <p14:tracePt t="9153" x="2100263" y="1622425"/>
          <p14:tracePt t="9169" x="2108200" y="1622425"/>
          <p14:tracePt t="9186" x="2122488" y="1622425"/>
          <p14:tracePt t="9203" x="2128838" y="1622425"/>
          <p14:tracePt t="9219" x="2136775" y="1622425"/>
          <p14:tracePt t="9238" x="2143125" y="1622425"/>
          <p14:tracePt t="9254" x="2151063" y="1622425"/>
          <p14:tracePt t="9270" x="2157413" y="1622425"/>
          <p14:tracePt t="9289" x="2171700" y="1622425"/>
          <p14:tracePt t="9304" x="2185988" y="1622425"/>
          <p14:tracePt t="9323" x="2208213" y="1628775"/>
          <p14:tracePt t="9339" x="2222500" y="1628775"/>
          <p14:tracePt t="9373" x="2228850" y="1628775"/>
          <p14:tracePt t="9392" x="2236788" y="1628775"/>
          <p14:tracePt t="9408" x="2243138" y="1628775"/>
          <p14:tracePt t="9424" x="2251075" y="1628775"/>
          <p14:tracePt t="9429" x="2257425" y="1628775"/>
          <p14:tracePt t="9438" x="2265363" y="1628775"/>
          <p14:tracePt t="9456" x="2293938" y="1628775"/>
          <p14:tracePt t="9474" x="2314575" y="1628775"/>
          <p14:tracePt t="9489" x="2328863" y="1628775"/>
          <p14:tracePt t="9704" x="2336800" y="1628775"/>
          <p14:tracePt t="9711" x="2357438" y="1628775"/>
          <p14:tracePt t="9726" x="2379663" y="1628775"/>
          <p14:tracePt t="9743" x="2422525" y="1628775"/>
          <p14:tracePt t="9761" x="2457450" y="1628775"/>
          <p14:tracePt t="9778" x="2528888" y="1628775"/>
          <p14:tracePt t="9795" x="2622550" y="1628775"/>
          <p14:tracePt t="9811" x="2700338" y="1628775"/>
          <p14:tracePt t="9818" x="2743200" y="1628775"/>
          <p14:tracePt t="9828" x="2779713" y="1636713"/>
          <p14:tracePt t="9844" x="2879725" y="1657350"/>
          <p14:tracePt t="9861" x="2957513" y="1657350"/>
          <p14:tracePt t="9877" x="2986088" y="1665288"/>
          <p14:tracePt t="9879" x="2994025" y="1665288"/>
          <p14:tracePt t="11076" x="2986088" y="1665288"/>
          <p14:tracePt t="11092" x="2979738" y="1665288"/>
          <p14:tracePt t="11097" x="2971800" y="1665288"/>
          <p14:tracePt t="11107" x="2965450" y="1665288"/>
          <p14:tracePt t="11128" x="2951163" y="1671638"/>
          <p14:tracePt t="11141" x="2928938" y="1671638"/>
          <p14:tracePt t="11157" x="2914650" y="1671638"/>
          <p14:tracePt t="11174" x="2857500" y="1671638"/>
          <p14:tracePt t="11191" x="2822575" y="1671638"/>
          <p14:tracePt t="11208" x="2757488" y="1679575"/>
          <p14:tracePt t="11225" x="2714625" y="1679575"/>
          <p14:tracePt t="11241" x="2671763" y="1685925"/>
          <p14:tracePt t="11258" x="2643188" y="1685925"/>
          <p14:tracePt t="11276" x="2622550" y="1693863"/>
          <p14:tracePt t="11278" x="2614613" y="1693863"/>
          <p14:tracePt t="11294" x="2600325" y="1693863"/>
          <p14:tracePt t="11309" x="2593975" y="1693863"/>
          <p14:tracePt t="11334" x="2586038" y="1693863"/>
          <p14:tracePt t="11380" x="2579688" y="1693863"/>
          <p14:tracePt t="11387" x="2565400" y="1693863"/>
          <p14:tracePt t="11396" x="2551113" y="1693863"/>
          <p14:tracePt t="11410" x="2500313" y="1679575"/>
          <p14:tracePt t="11427" x="2465388" y="1679575"/>
          <p14:tracePt t="11444" x="2428875" y="1679575"/>
          <p14:tracePt t="11477" x="2422525" y="1679575"/>
          <p14:tracePt t="11943" x="2436813" y="1679575"/>
          <p14:tracePt t="11950" x="2451100" y="1679575"/>
          <p14:tracePt t="11968" x="2457450" y="1679575"/>
          <p14:tracePt t="11975" x="2479675" y="1679575"/>
          <p14:tracePt t="11993" x="2500313" y="1679575"/>
          <p14:tracePt t="12005" x="2522538" y="1679575"/>
          <p14:tracePt t="12018" x="2565400" y="1679575"/>
          <p14:tracePt t="12034" x="2600325" y="1679575"/>
          <p14:tracePt t="12052" x="2636838" y="1679575"/>
          <p14:tracePt t="12070" x="2671763" y="1679575"/>
          <p14:tracePt t="12084" x="2700338" y="1685925"/>
          <p14:tracePt t="12102" x="2722563" y="1685925"/>
          <p14:tracePt t="12117" x="2736850" y="1685925"/>
          <p14:tracePt t="12135" x="2743200" y="1685925"/>
          <p14:tracePt t="12153" x="2751138" y="1685925"/>
          <p14:tracePt t="12169" x="2779713" y="1685925"/>
          <p14:tracePt t="12186" x="2814638" y="1685925"/>
          <p14:tracePt t="12202" x="2836863" y="1685925"/>
          <p14:tracePt t="12218" x="2851150" y="1685925"/>
          <p14:tracePt t="12239" x="2857500" y="1685925"/>
          <p14:tracePt t="12256" x="2865438" y="1685925"/>
          <p14:tracePt t="13037" x="2857500" y="1685925"/>
          <p14:tracePt t="13054" x="2851150" y="1685925"/>
          <p14:tracePt t="13069" x="2843213" y="1685925"/>
          <p14:tracePt t="13093" x="2836863" y="1685925"/>
          <p14:tracePt t="13115" x="2828925" y="1685925"/>
          <p14:tracePt t="13418" x="2822575" y="1685925"/>
          <p14:tracePt t="13472" x="2814638" y="1685925"/>
          <p14:tracePt t="13717" x="2808288" y="1685925"/>
          <p14:tracePt t="13723" x="2800350" y="1693863"/>
          <p14:tracePt t="14427" x="2794000" y="1693863"/>
          <p14:tracePt t="14497" x="2786063" y="1693863"/>
          <p14:tracePt t="14512" x="2779713" y="1693863"/>
          <p14:tracePt t="14528" x="2771775" y="1693863"/>
          <p14:tracePt t="14567" x="2757488" y="1700213"/>
          <p14:tracePt t="14582" x="2751138" y="1700213"/>
          <p14:tracePt t="14590" x="2736850" y="1700213"/>
          <p14:tracePt t="14597" x="2728913" y="1700213"/>
          <p14:tracePt t="14613" x="2708275" y="1700213"/>
          <p14:tracePt t="14629" x="2700338" y="1700213"/>
          <p14:tracePt t="14646" x="2686050" y="1700213"/>
          <p14:tracePt t="14753" x="2679700" y="1700213"/>
          <p14:tracePt t="14823" x="2671763" y="1700213"/>
          <p14:tracePt t="14832" x="2651125" y="1693863"/>
          <p14:tracePt t="14840" x="2636838" y="1685925"/>
          <p14:tracePt t="14848" x="2622550" y="1679575"/>
          <p14:tracePt t="14863" x="2600325" y="1679575"/>
          <p14:tracePt t="14880" x="2586038" y="1679575"/>
          <p14:tracePt t="14998" x="2579688" y="1679575"/>
          <p14:tracePt t="15015" x="2571750" y="1679575"/>
          <p14:tracePt t="15022" x="2565400" y="1679575"/>
          <p14:tracePt t="15032" x="2557463" y="1679575"/>
          <p14:tracePt t="15049" x="2551113" y="1679575"/>
          <p14:tracePt t="15066" x="2543175" y="1679575"/>
          <p14:tracePt t="15083" x="2543175" y="1671638"/>
          <p14:tracePt t="15190" x="2522538" y="1671638"/>
          <p14:tracePt t="15207" x="2508250" y="1671638"/>
          <p14:tracePt t="15220" x="2493963" y="1671638"/>
          <p14:tracePt t="15236" x="2479675" y="1671638"/>
          <p14:tracePt t="15589" x="2493963" y="1671638"/>
          <p14:tracePt t="15597" x="2500313" y="1671638"/>
          <p14:tracePt t="15605" x="2522538" y="1671638"/>
          <p14:tracePt t="15622" x="2543175" y="1671638"/>
          <p14:tracePt t="15639" x="2557463" y="1671638"/>
          <p14:tracePt t="15655" x="2586038" y="1671638"/>
          <p14:tracePt t="15673" x="2608263" y="1671638"/>
          <p14:tracePt t="15692" x="2622550" y="1671638"/>
          <p14:tracePt t="15707" x="2651125" y="1671638"/>
          <p14:tracePt t="15723" x="2671763" y="1671638"/>
          <p14:tracePt t="15740" x="2700338" y="1671638"/>
          <p14:tracePt t="15758" x="2751138" y="1679575"/>
          <p14:tracePt t="15775" x="2779713" y="1679575"/>
          <p14:tracePt t="15780" x="2786063" y="1679575"/>
          <p14:tracePt t="15792" x="2800350" y="1679575"/>
          <p14:tracePt t="15880" x="2808288" y="1679575"/>
          <p14:tracePt t="15888" x="2808288" y="1685925"/>
          <p14:tracePt t="15896" x="2814638" y="1685925"/>
          <p14:tracePt t="15909" x="2836863" y="1685925"/>
          <p14:tracePt t="15925" x="2865438" y="1685925"/>
          <p14:tracePt t="15942" x="2879725" y="1685925"/>
          <p14:tracePt t="16071" x="2886075" y="1685925"/>
          <p14:tracePt t="17318" x="2894013" y="1685925"/>
          <p14:tracePt t="17344" x="2900363" y="1685925"/>
          <p14:tracePt t="17360" x="2908300" y="1685925"/>
          <p14:tracePt t="17404" x="2914650" y="1685925"/>
          <p14:tracePt t="17481" x="2922588" y="1685925"/>
          <p14:tracePt t="17529" x="2928938" y="1685925"/>
          <p14:tracePt t="17538" x="2936875" y="1685925"/>
          <p14:tracePt t="17551" x="2936875" y="1679575"/>
          <p14:tracePt t="17563" x="2943225" y="1671638"/>
          <p14:tracePt t="17769" x="2951163" y="1671638"/>
          <p14:tracePt t="17777" x="2951163" y="1665288"/>
          <p14:tracePt t="17784" x="2957513" y="1665288"/>
          <p14:tracePt t="17799" x="2965450" y="1665288"/>
          <p14:tracePt t="17813" x="2971800" y="1665288"/>
          <p14:tracePt t="17832" x="2979738" y="1665288"/>
          <p14:tracePt t="17910" x="2986088" y="1665288"/>
          <p14:tracePt t="18685" x="2986088" y="1657350"/>
          <p14:tracePt t="18717" x="2979738" y="1657350"/>
          <p14:tracePt t="18721" x="2957513" y="1657350"/>
          <p14:tracePt t="18730" x="2951163" y="1651000"/>
          <p14:tracePt t="18738" x="2928938" y="1643063"/>
          <p14:tracePt t="18758" x="2914650" y="1636713"/>
          <p14:tracePt t="18772" x="2900363" y="1636713"/>
          <p14:tracePt t="18810" x="2894013" y="1636713"/>
          <p14:tracePt t="18830" x="2886075" y="1636713"/>
          <p14:tracePt t="18839" x="2865438" y="1636713"/>
          <p14:tracePt t="18846" x="2857500" y="1636713"/>
          <p14:tracePt t="18863" x="2836863" y="1628775"/>
          <p14:tracePt t="18874" x="2828925" y="1628775"/>
          <p14:tracePt t="18891" x="2814638" y="1628775"/>
          <p14:tracePt t="19047" x="2822575" y="1628775"/>
          <p14:tracePt t="19062" x="2836863" y="1622425"/>
          <p14:tracePt t="19068" x="2851150" y="1622425"/>
          <p14:tracePt t="19083" x="2871788" y="1622425"/>
          <p14:tracePt t="19095" x="2879725" y="1622425"/>
          <p14:tracePt t="19110" x="2894013" y="1622425"/>
          <p14:tracePt t="19126" x="2900363" y="1622425"/>
          <p14:tracePt t="19426" x="2894013" y="1622425"/>
          <p14:tracePt t="19434" x="2886075" y="1622425"/>
          <p14:tracePt t="19440" x="2871788" y="1628775"/>
          <p14:tracePt t="19456" x="2865438" y="1636713"/>
          <p14:tracePt t="19471" x="2857500" y="1636713"/>
          <p14:tracePt t="19484" x="2851150" y="1636713"/>
          <p14:tracePt t="19498" x="2836863" y="1643063"/>
          <p14:tracePt t="19514" x="2814638" y="1643063"/>
          <p14:tracePt t="19531" x="2800350" y="1643063"/>
          <p14:tracePt t="19548" x="2751138" y="1651000"/>
          <p14:tracePt t="19565" x="2722563" y="1665288"/>
          <p14:tracePt t="19581" x="2679700" y="1671638"/>
          <p14:tracePt t="19598" x="2636838" y="1693863"/>
          <p14:tracePt t="19615" x="2622550" y="1708150"/>
          <p14:tracePt t="19632" x="2600325" y="1722438"/>
          <p14:tracePt t="19653" x="2571750" y="1751013"/>
          <p14:tracePt t="19668" x="2543175" y="1771650"/>
          <p14:tracePt t="19685" x="2508250" y="1785938"/>
          <p14:tracePt t="19699" x="2471738" y="1814513"/>
          <p14:tracePt t="19716" x="2422525" y="1836738"/>
          <p14:tracePt t="19733" x="2386013" y="1836738"/>
          <p14:tracePt t="19749" x="2351088" y="1843088"/>
          <p14:tracePt t="19767" x="2322513" y="1851025"/>
          <p14:tracePt t="19784" x="2300288" y="1857375"/>
          <p14:tracePt t="19805" x="2286000" y="1865313"/>
          <p14:tracePt t="19817" x="2257425" y="1865313"/>
          <p14:tracePt t="19835" x="2222500" y="1865313"/>
          <p14:tracePt t="19851" x="2193925" y="1865313"/>
          <p14:tracePt t="19868" x="2157413" y="1865313"/>
          <p14:tracePt t="19885" x="2085975" y="1865313"/>
          <p14:tracePt t="19901" x="2043113" y="1865313"/>
          <p14:tracePt t="19918" x="2028825" y="1865313"/>
          <p14:tracePt t="19935" x="2014538" y="1865313"/>
          <p14:tracePt t="19953" x="1993900" y="1865313"/>
          <p14:tracePt t="19969" x="1965325" y="1865313"/>
          <p14:tracePt t="19970" x="1943100" y="1865313"/>
          <p14:tracePt t="19986" x="1908175" y="1865313"/>
          <p14:tracePt t="20003" x="1885950" y="1865313"/>
          <p14:tracePt t="20019" x="1843088" y="1879600"/>
          <p14:tracePt t="20036" x="1814513" y="1893888"/>
          <p14:tracePt t="20053" x="1771650" y="1908175"/>
          <p14:tracePt t="20073" x="1728788" y="1914525"/>
          <p14:tracePt t="20087" x="1714500" y="1922463"/>
          <p14:tracePt t="20104" x="1671638" y="1928813"/>
          <p14:tracePt t="20120" x="1665288" y="1928813"/>
          <p14:tracePt t="20184" x="1665288" y="1936750"/>
          <p14:tracePt t="20238" x="1657350" y="1936750"/>
          <p14:tracePt t="20246" x="1643063" y="1936750"/>
          <p14:tracePt t="20257" x="1636713" y="1936750"/>
          <p14:tracePt t="20274" x="1622425" y="1936750"/>
          <p14:tracePt t="20291" x="1600200" y="1936750"/>
          <p14:tracePt t="20306" x="1571625" y="1936750"/>
          <p14:tracePt t="20323" x="1543050" y="1936750"/>
          <p14:tracePt t="20341" x="1522413" y="1928813"/>
          <p14:tracePt t="20358" x="1514475" y="1922463"/>
          <p14:tracePt t="20373" x="1508125" y="1922463"/>
          <p14:tracePt t="20391" x="1485900" y="1922463"/>
          <p14:tracePt t="20407" x="1457325" y="1922463"/>
          <p14:tracePt t="20450" x="1450975" y="1914525"/>
          <p14:tracePt t="20468" x="1443038" y="1914525"/>
          <p14:tracePt t="20481" x="1436688" y="1914525"/>
          <p14:tracePt t="20499" x="1428750" y="1908175"/>
          <p14:tracePt t="20515" x="1422400" y="1908175"/>
          <p14:tracePt t="20519" x="1414463" y="1908175"/>
          <p14:tracePt t="20688" x="1422400" y="1908175"/>
          <p14:tracePt t="20691" x="1436688" y="1908175"/>
          <p14:tracePt t="20697" x="1465263" y="1908175"/>
          <p14:tracePt t="20710" x="1479550" y="1908175"/>
          <p14:tracePt t="20729" x="1557338" y="1908175"/>
          <p14:tracePt t="20744" x="1585913" y="1908175"/>
          <p14:tracePt t="20761" x="1600200" y="1908175"/>
          <p14:tracePt t="20779" x="1614488" y="1908175"/>
          <p14:tracePt t="20795" x="1622425" y="1908175"/>
          <p14:tracePt t="20811" x="1643063" y="1908175"/>
          <p14:tracePt t="20814" x="1651000" y="1908175"/>
          <p14:tracePt t="20828" x="1665288" y="1908175"/>
          <p14:tracePt t="20845" x="1728788" y="1893888"/>
          <p14:tracePt t="20862" x="1857375" y="1857375"/>
          <p14:tracePt t="20879" x="1936750" y="1843088"/>
          <p14:tracePt t="20896" x="2000250" y="1836738"/>
          <p14:tracePt t="20912" x="2022475" y="1836738"/>
          <p14:tracePt t="20929" x="2028825" y="1836738"/>
          <p14:tracePt t="21255" x="2022475" y="1836738"/>
          <p14:tracePt t="21272" x="2014538" y="1836738"/>
          <p14:tracePt t="21288" x="2014538" y="1843088"/>
          <p14:tracePt t="21295" x="2008188" y="1843088"/>
          <p14:tracePt t="22631" x="2000250" y="1843088"/>
          <p14:tracePt t="22646" x="2000250" y="1851025"/>
          <p14:tracePt t="22671" x="1993900" y="1851025"/>
          <p14:tracePt t="22678" x="1993900" y="1857375"/>
          <p14:tracePt t="22686" x="1985963" y="1857375"/>
          <p14:tracePt t="22707" x="1985963" y="1865313"/>
          <p14:tracePt t="22715" x="1979613" y="1879600"/>
          <p14:tracePt t="22733" x="1971675" y="1900238"/>
          <p14:tracePt t="22750" x="1957388" y="1908175"/>
          <p14:tracePt t="22766" x="1943100" y="1928813"/>
          <p14:tracePt t="22783" x="1936750" y="1943100"/>
          <p14:tracePt t="22799" x="1922463" y="1957388"/>
          <p14:tracePt t="22818" x="1908175" y="1971675"/>
          <p14:tracePt t="22826" x="1900238" y="1985963"/>
          <p14:tracePt t="22837" x="1893888" y="1985963"/>
          <p14:tracePt t="22852" x="1885950" y="1993900"/>
          <p14:tracePt t="22869" x="1879600" y="2008188"/>
          <p14:tracePt t="22883" x="1871663" y="2014538"/>
          <p14:tracePt t="22901" x="1865313" y="2022475"/>
          <p14:tracePt t="22917" x="1865313" y="2028825"/>
          <p14:tracePt t="22934" x="1851025" y="2043113"/>
          <p14:tracePt t="22950" x="1851025" y="2065338"/>
          <p14:tracePt t="22971" x="1828800" y="2108200"/>
          <p14:tracePt t="22989" x="1808163" y="2151063"/>
          <p14:tracePt t="23003" x="1800225" y="2171700"/>
          <p14:tracePt t="23020" x="1793875" y="2179638"/>
          <p14:tracePt t="23037" x="1793875" y="2193925"/>
          <p14:tracePt t="23052" x="1793875" y="2208213"/>
          <p14:tracePt t="23071" x="1779588" y="2222500"/>
          <p14:tracePt t="23088" x="1771650" y="2222500"/>
          <p14:tracePt t="23102" x="1771650" y="2236788"/>
          <p14:tracePt t="23119" x="1765300" y="2243138"/>
          <p14:tracePt t="23160" x="1757363" y="2243138"/>
          <p14:tracePt t="23191" x="1757363" y="2251075"/>
          <p14:tracePt t="23206" x="1751013" y="2251075"/>
          <p14:tracePt t="23230" x="1743075" y="2251075"/>
          <p14:tracePt t="23467" x="1751013" y="2251075"/>
          <p14:tracePt t="23475" x="1757363" y="2251075"/>
          <p14:tracePt t="23483" x="1765300" y="2251075"/>
          <p14:tracePt t="23490" x="1800225" y="2251075"/>
          <p14:tracePt t="23507" x="1828800" y="2236788"/>
          <p14:tracePt t="23525" x="1893888" y="2236788"/>
          <p14:tracePt t="23541" x="1922463" y="2236788"/>
          <p14:tracePt t="23559" x="1943100" y="2222500"/>
          <p14:tracePt t="23577" x="1957388" y="2222500"/>
          <p14:tracePt t="23594" x="1965325" y="2214563"/>
          <p14:tracePt t="23610" x="1971675" y="2214563"/>
          <p14:tracePt t="23627" x="1993900" y="2208213"/>
          <p14:tracePt t="23643" x="2022475" y="2208213"/>
          <p14:tracePt t="23660" x="2071688" y="2208213"/>
          <p14:tracePt t="23676" x="2136775" y="2208213"/>
          <p14:tracePt t="23693" x="2200275" y="2208213"/>
          <p14:tracePt t="23711" x="2279650" y="2208213"/>
          <p14:tracePt t="23730" x="2343150" y="2200275"/>
          <p14:tracePt t="23745" x="2365375" y="2200275"/>
          <p14:tracePt t="23763" x="2379663" y="2200275"/>
          <p14:tracePt t="23778" x="2386013" y="2200275"/>
          <p14:tracePt t="24748" x="2371725" y="2208213"/>
          <p14:tracePt t="24754" x="2365375" y="2208213"/>
          <p14:tracePt t="24762" x="2357438" y="2208213"/>
          <p14:tracePt t="24770" x="2351088" y="2214563"/>
          <p14:tracePt t="24787" x="2336800" y="2214563"/>
          <p14:tracePt t="24804" x="2322513" y="2214563"/>
          <p14:tracePt t="24808" x="2308225" y="2222500"/>
          <p14:tracePt t="24824" x="2293938" y="2222500"/>
          <p14:tracePt t="24839" x="2271713" y="2222500"/>
          <p14:tracePt t="24856" x="2257425" y="2222500"/>
          <p14:tracePt t="24871" x="2251075" y="2222500"/>
          <p14:tracePt t="24889" x="2236788" y="2222500"/>
          <p14:tracePt t="24906" x="2228850" y="2222500"/>
          <p14:tracePt t="25011" x="2236788" y="2222500"/>
          <p14:tracePt t="25017" x="2251075" y="2222500"/>
          <p14:tracePt t="25028" x="2271713" y="2222500"/>
          <p14:tracePt t="25041" x="2279650" y="2222500"/>
          <p14:tracePt t="25057" x="2314575" y="2222500"/>
          <p14:tracePt t="25075" x="2343150" y="2214563"/>
          <p14:tracePt t="25092" x="2371725" y="2214563"/>
          <p14:tracePt t="25109" x="2428875" y="2222500"/>
          <p14:tracePt t="25126" x="2522538" y="2222500"/>
          <p14:tracePt t="25141" x="2543175" y="2222500"/>
          <p14:tracePt t="25158" x="2622550" y="2222500"/>
          <p14:tracePt t="25175" x="2628900" y="2222500"/>
          <p14:tracePt t="25750" x="2622550" y="2222500"/>
          <p14:tracePt t="25779" x="2614613" y="2222500"/>
          <p14:tracePt t="25949" x="2657475" y="2236788"/>
          <p14:tracePt t="25955" x="2728913" y="2243138"/>
          <p14:tracePt t="25966" x="2786063" y="2251075"/>
          <p14:tracePt t="25984" x="2886075" y="2265363"/>
          <p14:tracePt t="26002" x="2957513" y="2279650"/>
          <p14:tracePt t="26106" x="2965450" y="2279650"/>
          <p14:tracePt t="26121" x="2971800" y="2279650"/>
          <p14:tracePt t="26137" x="2979738" y="2279650"/>
          <p14:tracePt t="26312" x="2965450" y="2286000"/>
          <p14:tracePt t="26318" x="2951163" y="2286000"/>
          <p14:tracePt t="26327" x="2936875" y="2286000"/>
          <p14:tracePt t="26340" x="2914650" y="2286000"/>
          <p14:tracePt t="26356" x="2865438" y="2286000"/>
          <p14:tracePt t="26372" x="2822575" y="2286000"/>
          <p14:tracePt t="26388" x="2779713" y="2286000"/>
          <p14:tracePt t="26405" x="2757488" y="2286000"/>
          <p14:tracePt t="26422" x="2736850" y="2293938"/>
          <p14:tracePt t="26439" x="2686050" y="2293938"/>
          <p14:tracePt t="26456" x="2628900" y="2308225"/>
          <p14:tracePt t="26473" x="2528888" y="2308225"/>
          <p14:tracePt t="26489" x="2479675" y="2308225"/>
          <p14:tracePt t="26507" x="2414588" y="2300288"/>
          <p14:tracePt t="26524" x="2386013" y="2300288"/>
          <p14:tracePt t="26540" x="2379663" y="2300288"/>
          <p14:tracePt t="26796" x="2379663" y="2293938"/>
          <p14:tracePt t="26918" x="2386013" y="2293938"/>
          <p14:tracePt t="28550" x="2393950" y="2300288"/>
          <p14:tracePt t="28557" x="2393950" y="2314575"/>
          <p14:tracePt t="28565" x="2393950" y="2322513"/>
          <p14:tracePt t="28578" x="2393950" y="2343150"/>
          <p14:tracePt t="28596" x="2393950" y="2351088"/>
          <p14:tracePt t="28613" x="2393950" y="2365375"/>
          <p14:tracePt t="28629" x="2393950" y="2379663"/>
          <p14:tracePt t="28646" x="2386013" y="2386013"/>
          <p14:tracePt t="28662" x="2386013" y="2393950"/>
          <p14:tracePt t="28699" x="2386013" y="2400300"/>
          <p14:tracePt t="28716" x="2386013" y="2408238"/>
          <p14:tracePt t="28720" x="2386013" y="2414588"/>
          <p14:tracePt t="28740" x="2386013" y="2422525"/>
          <p14:tracePt t="28749" x="2379663" y="2422525"/>
          <p14:tracePt t="28766" x="2379663" y="2428875"/>
          <p14:tracePt t="28783" x="2379663" y="2436813"/>
          <p14:tracePt t="28797" x="2379663" y="2443163"/>
          <p14:tracePt t="28814" x="2379663" y="2451100"/>
          <p14:tracePt t="28862" x="2379663" y="2457450"/>
          <p14:tracePt t="28878" x="2379663" y="2465388"/>
          <p14:tracePt t="28893" x="2379663" y="2479675"/>
          <p14:tracePt t="28908" x="2379663" y="2486025"/>
          <p14:tracePt t="28918" x="2379663" y="2493963"/>
          <p14:tracePt t="28932" x="2379663" y="2500313"/>
          <p14:tracePt t="28949" x="2379663" y="2508250"/>
          <p14:tracePt t="28966" x="2379663" y="2514600"/>
          <p14:tracePt t="28983" x="2379663" y="2522538"/>
          <p14:tracePt t="28999" x="2379663" y="2528888"/>
          <p14:tracePt t="29042" x="2379663" y="2536825"/>
          <p14:tracePt t="29066" x="2379663" y="2543175"/>
          <p14:tracePt t="29081" x="2379663" y="2551113"/>
          <p14:tracePt t="29087" x="2379663" y="2557463"/>
          <p14:tracePt t="29100" x="2371725" y="2557463"/>
          <p14:tracePt t="29118" x="2365375" y="2571750"/>
          <p14:tracePt t="29134" x="2365375" y="2579688"/>
          <p14:tracePt t="29153" x="2365375" y="2586038"/>
          <p14:tracePt t="29190" x="2357438" y="2593975"/>
          <p14:tracePt t="29204" x="2351088" y="2593975"/>
          <p14:tracePt t="29221" x="2343150" y="2600325"/>
          <p14:tracePt t="29237" x="2343150" y="2608263"/>
          <p14:tracePt t="29254" x="2336800" y="2608263"/>
          <p14:tracePt t="29297" x="2328863" y="2608263"/>
          <p14:tracePt t="29312" x="2314575" y="2608263"/>
          <p14:tracePt t="29322" x="2300288" y="2614613"/>
          <p14:tracePt t="29337" x="2293938" y="2614613"/>
          <p14:tracePt t="29353" x="2279650" y="2628900"/>
          <p14:tracePt t="29372" x="2265363" y="2636838"/>
          <p14:tracePt t="29389" x="2257425" y="2636838"/>
          <p14:tracePt t="29422" x="2251075" y="2636838"/>
          <p14:tracePt t="29439" x="2236788" y="2643188"/>
          <p14:tracePt t="29456" x="2228850" y="2643188"/>
          <p14:tracePt t="29471" x="2222500" y="2643188"/>
          <p14:tracePt t="29506" x="2214563" y="2643188"/>
          <p14:tracePt t="29872" x="2208213" y="2643188"/>
          <p14:tracePt t="29897" x="2200275" y="2643188"/>
          <p14:tracePt t="29902" x="2193925" y="2643188"/>
          <p14:tracePt t="29916" x="2185988" y="2643188"/>
          <p14:tracePt t="29933" x="2179638" y="2643188"/>
          <p14:tracePt t="29944" x="2171700" y="2651125"/>
          <p14:tracePt t="29961" x="2165350" y="2651125"/>
          <p14:tracePt t="29977" x="2151063" y="2651125"/>
          <p14:tracePt t="29994" x="2143125" y="2651125"/>
          <p14:tracePt t="30010" x="2128838" y="2657475"/>
          <p14:tracePt t="30027" x="2114550" y="2657475"/>
          <p14:tracePt t="30044" x="2108200" y="2657475"/>
          <p14:tracePt t="30063" x="2079625" y="2665413"/>
          <p14:tracePt t="30081" x="2043113" y="2671763"/>
          <p14:tracePt t="30096" x="2014538" y="2671763"/>
          <p14:tracePt t="30111" x="2000250" y="2671763"/>
          <p14:tracePt t="30128" x="1985963" y="2671763"/>
          <p14:tracePt t="30339" x="1993900" y="2671763"/>
          <p14:tracePt t="30370" x="2000250" y="2671763"/>
          <p14:tracePt t="30394" x="2008188" y="2665413"/>
          <p14:tracePt t="30403" x="2022475" y="2665413"/>
          <p14:tracePt t="30425" x="2036763" y="2657475"/>
          <p14:tracePt t="30434" x="2043113" y="2657475"/>
          <p14:tracePt t="30439" x="2051050" y="2657475"/>
          <p14:tracePt t="30449" x="2065338" y="2657475"/>
          <p14:tracePt t="30467" x="2100263" y="2657475"/>
          <p14:tracePt t="30484" x="2122488" y="2657475"/>
          <p14:tracePt t="30501" x="2136775" y="2657475"/>
          <p14:tracePt t="30519" x="2157413" y="2657475"/>
          <p14:tracePt t="30535" x="2179638" y="2657475"/>
          <p14:tracePt t="30550" x="2193925" y="2657475"/>
          <p14:tracePt t="30567" x="2200275" y="2657475"/>
          <p14:tracePt t="30673" x="2208213" y="2657475"/>
          <p14:tracePt t="30698" x="2222500" y="2651125"/>
          <p14:tracePt t="30721" x="2228850" y="2651125"/>
          <p14:tracePt t="30830" x="2228850" y="2643188"/>
          <p14:tracePt t="30839" x="2236788" y="2643188"/>
          <p14:tracePt t="30854" x="2251075" y="2643188"/>
          <p14:tracePt t="30872" x="2257425" y="2643188"/>
          <p14:tracePt t="30880" x="2265363" y="2643188"/>
          <p14:tracePt t="31013" x="2271713" y="2643188"/>
          <p14:tracePt t="31483" x="2279650" y="2643188"/>
          <p14:tracePt t="31529" x="2279650" y="2636838"/>
          <p14:tracePt t="31572" x="2286000" y="2636838"/>
          <p14:tracePt t="31628" x="2293938" y="2636838"/>
          <p14:tracePt t="31692" x="2300288" y="2636838"/>
          <p14:tracePt t="31724" x="2308225" y="2636838"/>
          <p14:tracePt t="31737" x="2314575" y="2636838"/>
          <p14:tracePt t="31750" x="2328863" y="2636838"/>
          <p14:tracePt t="31768" x="2343150" y="2636838"/>
          <p14:tracePt t="31779" x="2357438" y="2628900"/>
          <p14:tracePt t="31796" x="2393950" y="2628900"/>
          <p14:tracePt t="31813" x="2443163" y="2628900"/>
          <p14:tracePt t="31832" x="2471738" y="2628900"/>
          <p14:tracePt t="31850" x="2500313" y="2628900"/>
          <p14:tracePt t="31864" x="2536825" y="2628900"/>
          <p14:tracePt t="31881" x="2551113" y="2628900"/>
          <p14:tracePt t="31898" x="2565400" y="2628900"/>
          <p14:tracePt t="31934" x="2571750" y="2628900"/>
          <p14:tracePt t="32129" x="2579688" y="2628900"/>
          <p14:tracePt t="32330" x="2586038" y="2628900"/>
          <p14:tracePt t="32339" x="2593975" y="2628900"/>
          <p14:tracePt t="32345" x="2600325" y="2628900"/>
          <p14:tracePt t="32364" x="2614613" y="2622550"/>
          <p14:tracePt t="32376" x="2628900" y="2622550"/>
          <p14:tracePt t="32388" x="2643188" y="2614613"/>
          <p14:tracePt t="32405" x="2671763" y="2600325"/>
          <p14:tracePt t="32420" x="2714625" y="2579688"/>
          <p14:tracePt t="32439" x="2836863" y="2528888"/>
          <p14:tracePt t="32454" x="2879725" y="2514600"/>
          <p14:tracePt t="32472" x="2908300" y="2514600"/>
          <p14:tracePt t="32489" x="2928938" y="2508250"/>
          <p14:tracePt t="32503" x="2943225" y="2508250"/>
          <p14:tracePt t="32521" x="2951163" y="2508250"/>
          <p14:tracePt t="32537" x="2957513" y="2508250"/>
          <p14:tracePt t="32674" x="2965450" y="2508250"/>
          <p14:tracePt t="32698" x="2971800" y="2508250"/>
          <p14:tracePt t="32704" x="2979738" y="2508250"/>
          <p14:tracePt t="32710" x="2986088" y="2508250"/>
          <p14:tracePt t="34550" x="2986088" y="2514600"/>
          <p14:tracePt t="34555" x="2979738" y="2536825"/>
          <p14:tracePt t="34565" x="2971800" y="2536825"/>
          <p14:tracePt t="34578" x="2951163" y="2557463"/>
          <p14:tracePt t="34594" x="2922588" y="2565400"/>
          <p14:tracePt t="34610" x="2908300" y="2571750"/>
          <p14:tracePt t="34627" x="2900363" y="2571750"/>
          <p14:tracePt t="34644" x="2894013" y="2571750"/>
          <p14:tracePt t="34661" x="2894013" y="2579688"/>
          <p14:tracePt t="34679" x="2879725" y="2579688"/>
          <p14:tracePt t="34694" x="2879725" y="2586038"/>
          <p14:tracePt t="34711" x="2865438" y="2600325"/>
          <p14:tracePt t="34728" x="2851150" y="2614613"/>
          <p14:tracePt t="34745" x="2828925" y="2636838"/>
          <p14:tracePt t="34762" x="2808288" y="2665413"/>
          <p14:tracePt t="34779" x="2800350" y="2679700"/>
          <p14:tracePt t="34796" x="2786063" y="2679700"/>
          <p14:tracePt t="34812" x="2786063" y="2686050"/>
          <p14:tracePt t="34831" x="2779713" y="2686050"/>
          <p14:tracePt t="34846" x="2771775" y="2693988"/>
          <p14:tracePt t="34863" x="2765425" y="2708275"/>
          <p14:tracePt t="34879" x="2765425" y="2714625"/>
          <p14:tracePt t="34896" x="2751138" y="2728913"/>
          <p14:tracePt t="34914" x="2743200" y="2736850"/>
          <p14:tracePt t="34930" x="2728913" y="2751138"/>
          <p14:tracePt t="34947" x="2722563" y="2751138"/>
          <p14:tracePt t="34964" x="2700338" y="2757488"/>
          <p14:tracePt t="34984" x="2679700" y="2771775"/>
          <p14:tracePt t="34998" x="2665413" y="2771775"/>
          <p14:tracePt t="35015" x="2657475" y="2779713"/>
          <p14:tracePt t="35017" x="2651125" y="2786063"/>
          <p14:tracePt t="35032" x="2643188" y="2794000"/>
          <p14:tracePt t="35048" x="2622550" y="2800350"/>
          <p14:tracePt t="35082" x="2614613" y="2800350"/>
          <p14:tracePt t="35099" x="2614613" y="2808288"/>
          <p14:tracePt t="35117" x="2608263" y="2814638"/>
          <p14:tracePt t="35134" x="2600325" y="2814638"/>
          <p14:tracePt t="35149" x="2593975" y="2822575"/>
          <p14:tracePt t="35166" x="2579688" y="2822575"/>
          <p14:tracePt t="35183" x="2565400" y="2836863"/>
          <p14:tracePt t="35199" x="2543175" y="2851150"/>
          <p14:tracePt t="35217" x="2543175" y="2865438"/>
          <p14:tracePt t="35234" x="2528888" y="2865438"/>
          <p14:tracePt t="35299" x="2522538" y="2871788"/>
          <p14:tracePt t="35305" x="2514600" y="2871788"/>
          <p14:tracePt t="35317" x="2514600" y="2879725"/>
          <p14:tracePt t="35336" x="2500313" y="2879725"/>
          <p14:tracePt t="35370" x="2493963" y="2886075"/>
          <p14:tracePt t="35410" x="2486025" y="2886075"/>
          <p14:tracePt t="35489" x="2486025" y="2894013"/>
          <p14:tracePt t="35521" x="2479675" y="2894013"/>
          <p14:tracePt t="35597" x="2471738" y="2894013"/>
          <p14:tracePt t="35607" x="2471738" y="2900363"/>
          <p14:tracePt t="35698" x="2465388" y="2900363"/>
          <p14:tracePt t="35721" x="2465388" y="2908300"/>
          <p14:tracePt t="35727" x="2457450" y="2908300"/>
          <p14:tracePt t="35747" x="2451100" y="2908300"/>
          <p14:tracePt t="35757" x="2443163" y="2908300"/>
          <p14:tracePt t="35774" x="2443163" y="2914650"/>
          <p14:tracePt t="36066" x="2451100" y="2914650"/>
          <p14:tracePt t="36074" x="2451100" y="2908300"/>
          <p14:tracePt t="36082" x="2457450" y="2908300"/>
          <p14:tracePt t="36093" x="2465388" y="2900363"/>
          <p14:tracePt t="36110" x="2471738" y="2900363"/>
          <p14:tracePt t="36126" x="2479675" y="2894013"/>
          <p14:tracePt t="36159" x="2486025" y="2886075"/>
          <p14:tracePt t="36164" x="2493963" y="2886075"/>
          <p14:tracePt t="36181" x="2493963" y="2879725"/>
          <p14:tracePt t="36194" x="2500313" y="2879725"/>
          <p14:tracePt t="36211" x="2522538" y="2851150"/>
          <p14:tracePt t="36228" x="2536825" y="2836863"/>
          <p14:tracePt t="36245" x="2543175" y="2822575"/>
          <p14:tracePt t="36261" x="2551113" y="2814638"/>
          <p14:tracePt t="36349" x="2565400" y="2814638"/>
          <p14:tracePt t="36357" x="2565400" y="2794000"/>
          <p14:tracePt t="36362" x="2579688" y="2779713"/>
          <p14:tracePt t="36379" x="2586038" y="2751138"/>
          <p14:tracePt t="36396" x="2600325" y="2736850"/>
          <p14:tracePt t="36513" x="2600325" y="2728913"/>
          <p14:tracePt t="36520" x="2600325" y="2714625"/>
          <p14:tracePt t="36533" x="2600325" y="2686050"/>
          <p14:tracePt t="36549" x="2600325" y="2665413"/>
          <p14:tracePt t="36564" x="2600325" y="2657475"/>
          <p14:tracePt t="36600" x="2600325" y="2651125"/>
          <p14:tracePt t="36617" x="2614613" y="2651125"/>
          <p14:tracePt t="36633" x="2622550" y="2651125"/>
          <p14:tracePt t="36674" x="2636838" y="2651125"/>
          <p14:tracePt t="36684" x="2651125" y="2651125"/>
          <p14:tracePt t="36699" x="2693988" y="2643188"/>
          <p14:tracePt t="36716" x="2743200" y="2622550"/>
          <p14:tracePt t="36733" x="2779713" y="2614613"/>
          <p14:tracePt t="36752" x="2786063" y="2608263"/>
          <p14:tracePt t="36970" x="2779713" y="2608263"/>
          <p14:tracePt t="36986" x="2771775" y="2614613"/>
          <p14:tracePt t="37002" x="2765425" y="2628900"/>
          <p14:tracePt t="37014" x="2757488" y="2628900"/>
          <p14:tracePt t="37019" x="2757488" y="2636838"/>
          <p14:tracePt t="37036" x="2751138" y="2651125"/>
          <p14:tracePt t="37054" x="2736850" y="2665413"/>
          <p14:tracePt t="37070" x="2728913" y="2671763"/>
          <p14:tracePt t="37087" x="2708275" y="2700338"/>
          <p14:tracePt t="37104" x="2693988" y="2722563"/>
          <p14:tracePt t="37123" x="2686050" y="2736850"/>
          <p14:tracePt t="37139" x="2671763" y="2765425"/>
          <p14:tracePt t="37145" x="2665413" y="2779713"/>
          <p14:tracePt t="37156" x="2651125" y="2794000"/>
          <p14:tracePt t="37172" x="2643188" y="2808288"/>
          <p14:tracePt t="37191" x="2628900" y="2828925"/>
          <p14:tracePt t="37206" x="2628900" y="2836863"/>
          <p14:tracePt t="37221" x="2628900" y="2843213"/>
          <p14:tracePt t="37239" x="2622550" y="2851150"/>
          <p14:tracePt t="37256" x="2622550" y="2857500"/>
          <p14:tracePt t="37272" x="2608263" y="2865438"/>
          <p14:tracePt t="37289" x="2608263" y="2871788"/>
          <p14:tracePt t="37306" x="2600325" y="2879725"/>
          <p14:tracePt t="37376" x="2600325" y="2886075"/>
          <p14:tracePt t="37384" x="2593975" y="2886075"/>
          <p14:tracePt t="37400" x="2593975" y="2894013"/>
          <p14:tracePt t="37423" x="2593975" y="2900363"/>
          <p14:tracePt t="38072" x="2586038" y="2900363"/>
          <p14:tracePt t="38117" x="2586038" y="2908300"/>
          <p14:tracePt t="38432" x="2593975" y="2908300"/>
          <p14:tracePt t="38446" x="2608263" y="2908300"/>
          <p14:tracePt t="38454" x="2608263" y="2900363"/>
          <p14:tracePt t="38468" x="2614613" y="2900363"/>
          <p14:tracePt t="38485" x="2622550" y="2900363"/>
          <p14:tracePt t="38502" x="2636838" y="2894013"/>
          <p14:tracePt t="38520" x="2643188" y="2886075"/>
          <p14:tracePt t="38554" x="2657475" y="2886075"/>
          <p14:tracePt t="38611" x="2665413" y="2879725"/>
          <p14:tracePt t="38628" x="2671763" y="2879725"/>
          <p14:tracePt t="38644" x="2679700" y="2879725"/>
          <p14:tracePt t="38652" x="2686050" y="2879725"/>
          <p14:tracePt t="38667" x="2700338" y="2879725"/>
          <p14:tracePt t="38673" x="2708275" y="2879725"/>
          <p14:tracePt t="38689" x="2722563" y="2871788"/>
          <p14:tracePt t="38706" x="2736850" y="2871788"/>
          <p14:tracePt t="38722" x="2743200" y="2871788"/>
          <p14:tracePt t="38738" x="2751138" y="2871788"/>
          <p14:tracePt t="38754" x="2771775" y="2865438"/>
          <p14:tracePt t="38772" x="2786063" y="2857500"/>
          <p14:tracePt t="38788" x="2814638" y="2857500"/>
          <p14:tracePt t="38805" x="2851150" y="2857500"/>
          <p14:tracePt t="38822" x="2871788" y="2857500"/>
          <p14:tracePt t="38841" x="2900363" y="2865438"/>
          <p14:tracePt t="38858" x="2943225" y="2871788"/>
          <p14:tracePt t="38872" x="2951163" y="2871788"/>
          <p14:tracePt t="38891" x="3008313" y="2879725"/>
          <p14:tracePt t="38907" x="3051175" y="2879725"/>
          <p14:tracePt t="38923" x="3071813" y="2879725"/>
          <p14:tracePt t="38940" x="3094038" y="2879725"/>
          <p14:tracePt t="38957" x="3122613" y="2879725"/>
          <p14:tracePt t="38974" x="3151188" y="2879725"/>
          <p14:tracePt t="38990" x="3165475" y="2886075"/>
          <p14:tracePt t="39008" x="3179763" y="2886075"/>
          <p14:tracePt t="39025" x="3194050" y="2886075"/>
          <p14:tracePt t="39042" x="3214688" y="2886075"/>
          <p14:tracePt t="39075" x="3228975" y="2886075"/>
          <p14:tracePt t="39092" x="3251200" y="2886075"/>
          <p14:tracePt t="39108" x="3265488" y="2886075"/>
          <p14:tracePt t="39125" x="3286125" y="2886075"/>
          <p14:tracePt t="39142" x="3294063" y="2886075"/>
          <p14:tracePt t="39161" x="3308350" y="2886075"/>
          <p14:tracePt t="39179" x="3314700" y="2886075"/>
          <p14:tracePt t="39194" x="3336925" y="2886075"/>
          <p14:tracePt t="39214" x="3343275" y="2886075"/>
          <p14:tracePt t="39227" x="3357563" y="2886075"/>
          <p14:tracePt t="39243" x="3365500" y="2886075"/>
          <p14:tracePt t="40166" x="3365500" y="2894013"/>
          <p14:tracePt t="40196" x="3365500" y="2900363"/>
          <p14:tracePt t="40237" x="3365500" y="2908300"/>
          <p14:tracePt t="40298" x="3365500" y="2914650"/>
          <p14:tracePt t="40322" x="3357563" y="2914650"/>
          <p14:tracePt t="40329" x="3351213" y="2914650"/>
          <p14:tracePt t="40338" x="3343275" y="2914650"/>
          <p14:tracePt t="40357" x="3336925" y="2922588"/>
          <p14:tracePt t="40376" x="3322638" y="2922588"/>
          <p14:tracePt t="40392" x="3314700" y="2928938"/>
          <p14:tracePt t="40406" x="3300413" y="2928938"/>
          <p14:tracePt t="40439" x="3286125" y="2936875"/>
          <p14:tracePt t="40456" x="3265488" y="2936875"/>
          <p14:tracePt t="40473" x="3257550" y="2936875"/>
          <p14:tracePt t="40490" x="3243263" y="2943225"/>
          <p14:tracePt t="40507" x="3228975" y="2943225"/>
          <p14:tracePt t="40525" x="3222625" y="2943225"/>
          <p14:tracePt t="40541" x="3214688" y="2943225"/>
          <p14:tracePt t="40557" x="3208338" y="2943225"/>
          <p14:tracePt t="40575" x="3194050" y="2943225"/>
          <p14:tracePt t="40591" x="3165475" y="2943225"/>
          <p14:tracePt t="40612" x="3136900" y="2943225"/>
          <p14:tracePt t="40626" x="3094038" y="2943225"/>
          <p14:tracePt t="40641" x="3065463" y="2943225"/>
          <p14:tracePt t="40661" x="3051175" y="2943225"/>
          <p14:tracePt t="40677" x="3008313" y="2943225"/>
          <p14:tracePt t="40693" x="2986088" y="2943225"/>
          <p14:tracePt t="40709" x="2965450" y="2943225"/>
          <p14:tracePt t="40711" x="2943225" y="2943225"/>
          <p14:tracePt t="40730" x="2936875" y="2936875"/>
          <p14:tracePt t="40744" x="2922588" y="2936875"/>
          <p14:tracePt t="40760" x="2914650" y="2936875"/>
          <p14:tracePt t="40776" x="2900363" y="2936875"/>
          <p14:tracePt t="40794" x="2894013" y="2936875"/>
          <p14:tracePt t="40811" x="2865438" y="2936875"/>
          <p14:tracePt t="40814" x="2851150" y="2936875"/>
          <p14:tracePt t="40827" x="2836863" y="2936875"/>
          <p14:tracePt t="40844" x="2786063" y="2936875"/>
          <p14:tracePt t="40860" x="2779713" y="2936875"/>
          <p14:tracePt t="40877" x="2771775" y="2928938"/>
          <p14:tracePt t="40952" x="2765425" y="2928938"/>
          <p14:tracePt t="40968" x="2757488" y="2928938"/>
          <p14:tracePt t="40980" x="2743200" y="2928938"/>
          <p14:tracePt t="40988" x="2736850" y="2928938"/>
          <p14:tracePt t="40996" x="2728913" y="2928938"/>
          <p14:tracePt t="41012" x="2722563" y="2928938"/>
          <p14:tracePt t="41032" x="2714625" y="2928938"/>
          <p14:tracePt t="41049" x="2708275" y="2928938"/>
          <p14:tracePt t="41068" x="2700338" y="2928938"/>
          <p14:tracePt t="41081" x="2686050" y="2922588"/>
          <p14:tracePt t="41098" x="2679700" y="2922588"/>
          <p14:tracePt t="41115" x="2671763" y="2922588"/>
          <p14:tracePt t="41131" x="2671763" y="2914650"/>
          <p14:tracePt t="41152" x="2665413" y="2914650"/>
          <p14:tracePt t="41229" x="2657475" y="2914650"/>
          <p14:tracePt t="41408" x="2651125" y="2914650"/>
          <p14:tracePt t="44440" x="2651125" y="2922588"/>
          <p14:tracePt t="44518" x="2651125" y="2928938"/>
          <p14:tracePt t="44867" x="2651125" y="2922588"/>
          <p14:tracePt t="44906" x="2643188" y="2922588"/>
          <p14:tracePt t="44980" x="2643188" y="2914650"/>
          <p14:tracePt t="45110" x="2643188" y="2908300"/>
          <p14:tracePt t="45227" x="2643188" y="2914650"/>
          <p14:tracePt t="45250" x="2643188" y="2928938"/>
          <p14:tracePt t="45275" x="2643188" y="2936875"/>
          <p14:tracePt t="45289" x="2643188" y="2943225"/>
          <p14:tracePt t="45297" x="2636838" y="2951163"/>
          <p14:tracePt t="45338" x="2636838" y="2957513"/>
          <p14:tracePt t="45355" x="2628900" y="2965450"/>
          <p14:tracePt t="45378" x="2622550" y="2971800"/>
          <p14:tracePt t="45389" x="2622550" y="2979738"/>
          <p14:tracePt t="45401" x="2614613" y="2986088"/>
          <p14:tracePt t="45409" x="2608263" y="2994025"/>
          <p14:tracePt t="45428" x="2593975" y="3008313"/>
          <p14:tracePt t="45445" x="2557463" y="3014663"/>
          <p14:tracePt t="45461" x="2528888" y="3028950"/>
          <p14:tracePt t="45478" x="2500313" y="3036888"/>
          <p14:tracePt t="45496" x="2471738" y="3043238"/>
          <p14:tracePt t="45512" x="2443163" y="3065463"/>
          <p14:tracePt t="45530" x="2357438" y="3108325"/>
          <p14:tracePt t="45544" x="2328863" y="3114675"/>
          <p14:tracePt t="45562" x="2251075" y="3143250"/>
          <p14:tracePt t="45579" x="2222500" y="3171825"/>
          <p14:tracePt t="45597" x="2193925" y="3186113"/>
          <p14:tracePt t="45612" x="2151063" y="3208338"/>
          <p14:tracePt t="45629" x="2114550" y="3222625"/>
          <p14:tracePt t="45647" x="2057400" y="3236913"/>
          <p14:tracePt t="45664" x="2022475" y="3251200"/>
          <p14:tracePt t="45681" x="1965325" y="3265488"/>
          <p14:tracePt t="45696" x="1914525" y="3286125"/>
          <p14:tracePt t="45713" x="1865313" y="3286125"/>
          <p14:tracePt t="45730" x="1836738" y="3308350"/>
          <p14:tracePt t="45747" x="1808163" y="3322638"/>
          <p14:tracePt t="45764" x="1785938" y="3351213"/>
          <p14:tracePt t="45780" x="1779588" y="3357563"/>
          <p14:tracePt t="45797" x="1771650" y="3365500"/>
          <p14:tracePt t="45832" x="1765300" y="3365500"/>
          <p14:tracePt t="45850" x="1751013" y="3365500"/>
          <p14:tracePt t="45883" x="1743075" y="3371850"/>
          <p14:tracePt t="45899" x="1736725" y="3371850"/>
          <p14:tracePt t="45915" x="1728788" y="3371850"/>
          <p14:tracePt t="46064" x="1736725" y="3371850"/>
          <p14:tracePt t="46094" x="1751013" y="3365500"/>
          <p14:tracePt t="46120" x="1751013" y="3357563"/>
          <p14:tracePt t="46125" x="1757363" y="3357563"/>
          <p14:tracePt t="46142" x="1757363" y="3351213"/>
          <p14:tracePt t="46156" x="1765300" y="3343275"/>
          <p14:tracePt t="46168" x="1771650" y="3336925"/>
          <p14:tracePt t="46185" x="1793875" y="3336925"/>
          <p14:tracePt t="46202" x="1800225" y="3322638"/>
          <p14:tracePt t="46695" x="1808163" y="3322638"/>
          <p14:tracePt t="46703" x="1814513" y="3322638"/>
          <p14:tracePt t="46711" x="1822450" y="3322638"/>
          <p14:tracePt t="46725" x="1836738" y="3314700"/>
          <p14:tracePt t="46742" x="1865313" y="3314700"/>
          <p14:tracePt t="46758" x="1871663" y="3314700"/>
          <p14:tracePt t="46775" x="1879600" y="3314700"/>
          <p14:tracePt t="46792" x="1885950" y="3314700"/>
          <p14:tracePt t="46810" x="1900238" y="3314700"/>
          <p14:tracePt t="46814" x="1914525" y="3314700"/>
          <p14:tracePt t="46825" x="1922463" y="3314700"/>
          <p14:tracePt t="46842" x="1943100" y="3314700"/>
          <p14:tracePt t="46859" x="1965325" y="3308350"/>
          <p14:tracePt t="46876" x="1971675" y="3300413"/>
          <p14:tracePt t="46893" x="1979613" y="3300413"/>
          <p14:tracePt t="47022" x="1985963" y="3300413"/>
          <p14:tracePt t="47332" x="1985963" y="3294063"/>
          <p14:tracePt t="47347" x="2000250" y="3294063"/>
          <p14:tracePt t="47362" x="2022475" y="3294063"/>
          <p14:tracePt t="47372" x="2028825" y="3294063"/>
          <p14:tracePt t="47381" x="2043113" y="3294063"/>
          <p14:tracePt t="47398" x="2100263" y="3294063"/>
          <p14:tracePt t="47417" x="2136775" y="3300413"/>
          <p14:tracePt t="47436" x="2165350" y="3300413"/>
          <p14:tracePt t="47450" x="2179638" y="3300413"/>
          <p14:tracePt t="47467" x="2208213" y="3300413"/>
          <p14:tracePt t="47484" x="2236788" y="3300413"/>
          <p14:tracePt t="47499" x="2257425" y="3300413"/>
          <p14:tracePt t="47516" x="2279650" y="3300413"/>
          <p14:tracePt t="47535" x="2286000" y="3300413"/>
          <p14:tracePt t="47551" x="2293938" y="3300413"/>
          <p14:tracePt t="47622" x="2300288" y="3300413"/>
          <p14:tracePt t="47636" x="2308225" y="3300413"/>
          <p14:tracePt t="47649" x="2314575" y="3300413"/>
          <p14:tracePt t="47656" x="2322513" y="3300413"/>
          <p14:tracePt t="47669" x="2336800" y="3300413"/>
          <p14:tracePt t="47688" x="2365375" y="3300413"/>
          <p14:tracePt t="47704" x="2371725" y="3300413"/>
          <p14:tracePt t="47719" x="2386013" y="3300413"/>
          <p14:tracePt t="47735" x="2393950" y="3300413"/>
          <p14:tracePt t="47752" x="2400300" y="3300413"/>
          <p14:tracePt t="47770" x="2414588" y="3300413"/>
          <p14:tracePt t="47787" x="2436813" y="3300413"/>
          <p14:tracePt t="47802" x="2436813" y="3294063"/>
          <p14:tracePt t="47836" x="2451100" y="3294063"/>
          <p14:tracePt t="47869" x="2457450" y="3294063"/>
          <p14:tracePt t="47983" x="2465388" y="3294063"/>
          <p14:tracePt t="48572" x="2471738" y="3294063"/>
          <p14:tracePt t="48646" x="2479675" y="3294063"/>
          <p14:tracePt t="48657" x="2486025" y="3294063"/>
          <p14:tracePt t="48673" x="2493963" y="3294063"/>
          <p14:tracePt t="48692" x="2500313" y="3294063"/>
          <p14:tracePt t="48706" x="2508250" y="3294063"/>
          <p14:tracePt t="48722" x="2514600" y="3294063"/>
          <p14:tracePt t="48736" x="2522538" y="3286125"/>
          <p14:tracePt t="49079" x="2528888" y="3286125"/>
          <p14:tracePt t="49085" x="2543175" y="3286125"/>
          <p14:tracePt t="49094" x="2551113" y="3286125"/>
          <p14:tracePt t="49102" x="2579688" y="3286125"/>
          <p14:tracePt t="49117" x="2636838" y="3286125"/>
          <p14:tracePt t="49134" x="2708275" y="3286125"/>
          <p14:tracePt t="49150" x="2794000" y="3294063"/>
          <p14:tracePt t="49167" x="2836863" y="3294063"/>
          <p14:tracePt t="49184" x="2865438" y="3294063"/>
          <p14:tracePt t="49201" x="2879725" y="3294063"/>
          <p14:tracePt t="49218" x="2900363" y="3294063"/>
          <p14:tracePt t="49236" x="2922588" y="3294063"/>
          <p14:tracePt t="49253" x="2936875" y="3294063"/>
          <p14:tracePt t="49270" x="2951163" y="3294063"/>
          <p14:tracePt t="49287" x="2957513" y="3294063"/>
          <p14:tracePt t="49301" x="2965450" y="3294063"/>
          <p14:tracePt t="49368" x="2971800" y="3294063"/>
          <p14:tracePt t="49375" x="2979738" y="3294063"/>
          <p14:tracePt t="49386" x="2986088" y="3294063"/>
          <p14:tracePt t="49404" x="3008313" y="3286125"/>
          <p14:tracePt t="49420" x="3028950" y="3286125"/>
          <p14:tracePt t="51191" x="3028950" y="3271838"/>
          <p14:tracePt t="51197" x="3028950" y="3251200"/>
          <p14:tracePt t="51207" x="3028950" y="3214688"/>
          <p14:tracePt t="51224" x="3028950" y="3122613"/>
          <p14:tracePt t="51241" x="3028950" y="3108325"/>
          <p14:tracePt t="51259" x="3028950" y="3094038"/>
          <p14:tracePt t="51274" x="3028950" y="3079750"/>
          <p14:tracePt t="51290" x="3028950" y="3071813"/>
          <p14:tracePt t="51324" x="3022600" y="3065463"/>
          <p14:tracePt t="51341" x="3022600" y="3051175"/>
          <p14:tracePt t="51358" x="3014663" y="3036888"/>
          <p14:tracePt t="51376" x="3008313" y="3008313"/>
          <p14:tracePt t="51393" x="2994025" y="2994025"/>
          <p14:tracePt t="51407" x="2994025" y="2986088"/>
          <p14:tracePt t="51426" x="2994025" y="2979738"/>
          <p14:tracePt t="51442" x="2986088" y="2979738"/>
          <p14:tracePt t="51476" x="2986088" y="2971800"/>
          <p14:tracePt t="51500" x="2986088" y="2965450"/>
          <p14:tracePt t="51507" x="2986088" y="2957513"/>
          <p14:tracePt t="51515" x="2986088" y="2951163"/>
          <p14:tracePt t="51526" x="2979738" y="2951163"/>
          <p14:tracePt t="51546" x="2979738" y="2943225"/>
          <p14:tracePt t="51577" x="2979738" y="2936875"/>
          <p14:tracePt t="51585" x="2979738" y="2928938"/>
          <p14:tracePt t="51601" x="2971800" y="2922588"/>
          <p14:tracePt t="51618" x="2965450" y="2922588"/>
          <p14:tracePt t="51626" x="2965450" y="2908300"/>
          <p14:tracePt t="51648" x="2965450" y="2900363"/>
          <p14:tracePt t="51663" x="2957513" y="2886075"/>
          <p14:tracePt t="51679" x="2951163" y="2871788"/>
          <p14:tracePt t="51696" x="2943225" y="2865438"/>
          <p14:tracePt t="51712" x="2943225" y="2836863"/>
          <p14:tracePt t="51728" x="2943225" y="2808288"/>
          <p14:tracePt t="51745" x="2936875" y="2786063"/>
          <p14:tracePt t="51762" x="2928938" y="2771775"/>
          <p14:tracePt t="51778" x="2928938" y="2765425"/>
          <p14:tracePt t="51836" x="2928938" y="2757488"/>
          <p14:tracePt t="51994" x="2928938" y="2751138"/>
          <p14:tracePt t="52010" x="2928938" y="2743200"/>
          <p14:tracePt t="52035" x="2928938" y="2736850"/>
          <p14:tracePt t="52061" x="2928938" y="2728913"/>
          <p14:tracePt t="52267" x="2928938" y="2736850"/>
          <p14:tracePt t="52275" x="2928938" y="2743200"/>
          <p14:tracePt t="52294" x="2928938" y="2751138"/>
          <p14:tracePt t="52324" x="2928938" y="2757488"/>
          <p14:tracePt t="52336" x="2928938" y="2765425"/>
          <p14:tracePt t="52344" x="2928938" y="2771775"/>
          <p14:tracePt t="52359" x="2922588" y="2779713"/>
          <p14:tracePt t="52368" x="2922588" y="2786063"/>
          <p14:tracePt t="52385" x="2922588" y="2800350"/>
          <p14:tracePt t="52403" x="2922588" y="2808288"/>
          <p14:tracePt t="52419" x="2922588" y="2814638"/>
          <p14:tracePt t="52436" x="2914650" y="2822575"/>
          <p14:tracePt t="52477" x="2914650" y="2828925"/>
          <p14:tracePt t="52487" x="2914650" y="2836863"/>
          <p14:tracePt t="52507" x="2914650" y="2851150"/>
          <p14:tracePt t="52521" x="2914650" y="2857500"/>
          <p14:tracePt t="52538" x="2914650" y="2871788"/>
          <p14:tracePt t="52553" x="2914650" y="2879725"/>
          <p14:tracePt t="52589" x="2914650" y="2886075"/>
          <p14:tracePt t="52617" x="2914650" y="2894013"/>
          <p14:tracePt t="52627" x="2914650" y="2900363"/>
          <p14:tracePt t="52644" x="2914650" y="2908300"/>
          <p14:tracePt t="52666" x="2914650" y="2914650"/>
          <p14:tracePt t="52712" x="2914650" y="2922588"/>
          <p14:tracePt t="53767" x="2914650" y="2928938"/>
          <p14:tracePt t="53789" x="2908300" y="2928938"/>
          <p14:tracePt t="53836" x="2908300" y="2936875"/>
          <p14:tracePt t="53913" x="2900363" y="2936875"/>
          <p14:tracePt t="53956" x="2900363" y="2943225"/>
          <p14:tracePt t="54174" x="2894013" y="2943225"/>
          <p14:tracePt t="54332" x="2886075" y="2951163"/>
          <p14:tracePt t="54366" x="2879725" y="2951163"/>
          <p14:tracePt t="54382" x="2871788" y="2951163"/>
          <p14:tracePt t="54406" x="2865438" y="2951163"/>
          <p14:tracePt t="54413" x="2851150" y="2957513"/>
          <p14:tracePt t="54471" x="2843213" y="2957513"/>
          <p14:tracePt t="54488" x="2843213" y="2965450"/>
          <p14:tracePt t="55149" x="2836863" y="2965450"/>
          <p14:tracePt t="55174" x="2828925" y="2965450"/>
          <p14:tracePt t="55202" x="2814638" y="2965450"/>
          <p14:tracePt t="55209" x="2800350" y="2965450"/>
          <p14:tracePt t="55219" x="2794000" y="2965450"/>
          <p14:tracePt t="55233" x="2779713" y="2971800"/>
          <p14:tracePt t="55249" x="2765425" y="2971800"/>
          <p14:tracePt t="55266" x="2751138" y="2979738"/>
          <p14:tracePt t="55283" x="2736850" y="2979738"/>
          <p14:tracePt t="55300" x="2728913" y="2979738"/>
          <p14:tracePt t="55316" x="2714625" y="2979738"/>
          <p14:tracePt t="55334" x="2686050" y="2979738"/>
          <p14:tracePt t="55351" x="2665413" y="2979738"/>
          <p14:tracePt t="55367" x="2643188" y="2979738"/>
          <p14:tracePt t="55384" x="2628900" y="2979738"/>
          <p14:tracePt t="55401" x="2608263" y="2979738"/>
          <p14:tracePt t="55419" x="2593975" y="2979738"/>
          <p14:tracePt t="55434" x="2579688" y="2979738"/>
          <p14:tracePt t="55453" x="2543175" y="3000375"/>
          <p14:tracePt t="55468" x="2500313" y="3022600"/>
          <p14:tracePt t="55488" x="2451100" y="3028950"/>
          <p14:tracePt t="55502" x="2422525" y="3028950"/>
          <p14:tracePt t="55519" x="2371725" y="3028950"/>
          <p14:tracePt t="55537" x="2328863" y="3022600"/>
          <p14:tracePt t="55556" x="2286000" y="3014663"/>
          <p14:tracePt t="55570" x="2236788" y="2986088"/>
          <p14:tracePt t="55586" x="2171700" y="2957513"/>
          <p14:tracePt t="55603" x="2136775" y="2936875"/>
          <p14:tracePt t="55620" x="2057400" y="2894013"/>
          <p14:tracePt t="55638" x="1979613" y="2800350"/>
          <p14:tracePt t="55655" x="1943100" y="2722563"/>
          <p14:tracePt t="55672" x="1893888" y="2671763"/>
          <p14:tracePt t="55687" x="1865313" y="2628900"/>
          <p14:tracePt t="55705" x="1857375" y="2608263"/>
          <p14:tracePt t="55721" x="1843088" y="2579688"/>
          <p14:tracePt t="55738" x="1836738" y="2551113"/>
          <p14:tracePt t="55756" x="1836738" y="2451100"/>
          <p14:tracePt t="55772" x="1865313" y="2371725"/>
          <p14:tracePt t="55791" x="1871663" y="2293938"/>
          <p14:tracePt t="55806" x="1885950" y="2200275"/>
          <p14:tracePt t="55812" x="1885950" y="2179638"/>
          <p14:tracePt t="55823" x="1885950" y="2157413"/>
          <p14:tracePt t="55841" x="1900238" y="2100263"/>
          <p14:tracePt t="55857" x="1908175" y="2065338"/>
          <p14:tracePt t="55874" x="1922463" y="2043113"/>
          <p14:tracePt t="55890" x="1936750" y="2014538"/>
          <p14:tracePt t="55906" x="1965325" y="1993900"/>
          <p14:tracePt t="55924" x="1993900" y="1965325"/>
          <p14:tracePt t="55940" x="2028825" y="1936750"/>
          <p14:tracePt t="55957" x="2079625" y="1893888"/>
          <p14:tracePt t="55974" x="2114550" y="1843088"/>
          <p14:tracePt t="55991" x="2157413" y="1822450"/>
          <p14:tracePt t="56007" x="2185988" y="1814513"/>
          <p14:tracePt t="56024" x="2222500" y="1814513"/>
          <p14:tracePt t="56044" x="2322513" y="1836738"/>
          <p14:tracePt t="56061" x="2436813" y="1857375"/>
          <p14:tracePt t="56076" x="2514600" y="1879600"/>
          <p14:tracePt t="56092" x="2600325" y="1900238"/>
          <p14:tracePt t="56109" x="2671763" y="1914525"/>
          <p14:tracePt t="56125" x="2722563" y="1943100"/>
          <p14:tracePt t="56142" x="2757488" y="2008188"/>
          <p14:tracePt t="56159" x="2779713" y="2065338"/>
          <p14:tracePt t="56178" x="2794000" y="2143125"/>
          <p14:tracePt t="56194" x="2843213" y="2236788"/>
          <p14:tracePt t="56210" x="2851150" y="2314575"/>
          <p14:tracePt t="56230" x="2879725" y="2414588"/>
          <p14:tracePt t="56246" x="2894013" y="2486025"/>
          <p14:tracePt t="56260" x="2894013" y="2543175"/>
          <p14:tracePt t="56277" x="2900363" y="2593975"/>
          <p14:tracePt t="56294" x="2900363" y="2671763"/>
          <p14:tracePt t="56311" x="2900363" y="2751138"/>
          <p14:tracePt t="56329" x="2900363" y="2794000"/>
          <p14:tracePt t="56345" x="2894013" y="2857500"/>
          <p14:tracePt t="56361" x="2871788" y="2914650"/>
          <p14:tracePt t="56379" x="2865438" y="2951163"/>
          <p14:tracePt t="56395" x="2865438" y="2965450"/>
          <p14:tracePt t="56412" x="2865438" y="2994025"/>
          <p14:tracePt t="56429" x="2857500" y="3022600"/>
          <p14:tracePt t="56447" x="2851150" y="3036888"/>
          <p14:tracePt t="56464" x="2828925" y="3065463"/>
          <p14:tracePt t="56467" x="2814638" y="3079750"/>
          <p14:tracePt t="56481" x="2814638" y="3094038"/>
          <p14:tracePt t="56497" x="2800350" y="3108325"/>
          <p14:tracePt t="56516" x="2779713" y="3128963"/>
          <p14:tracePt t="56531" x="2757488" y="3157538"/>
          <p14:tracePt t="56548" x="2728913" y="3179763"/>
          <p14:tracePt t="56565" x="2708275" y="3200400"/>
          <p14:tracePt t="56582" x="2679700" y="3228975"/>
          <p14:tracePt t="56599" x="2636838" y="3265488"/>
          <p14:tracePt t="56615" x="2543175" y="3286125"/>
          <p14:tracePt t="56631" x="2479675" y="3314700"/>
          <p14:tracePt t="56648" x="2365375" y="3336925"/>
          <p14:tracePt t="56665" x="2265363" y="3371850"/>
          <p14:tracePt t="56681" x="2200275" y="3371850"/>
          <p14:tracePt t="56700" x="2165350" y="3371850"/>
          <p14:tracePt t="56716" x="2136775" y="3371850"/>
          <p14:tracePt t="56732" x="2114550" y="3371850"/>
          <p14:tracePt t="56749" x="2085975" y="3371850"/>
          <p14:tracePt t="56766" x="2051050" y="3371850"/>
          <p14:tracePt t="56783" x="2000250" y="3379788"/>
          <p14:tracePt t="56799" x="1965325" y="3379788"/>
          <p14:tracePt t="56816" x="1943100" y="3379788"/>
          <p14:tracePt t="56822" x="1936750" y="3379788"/>
          <p14:tracePt t="56833" x="1928813" y="3379788"/>
          <p14:tracePt t="56852" x="1922463" y="3379788"/>
          <p14:tracePt t="56868" x="1914525" y="3379788"/>
          <p14:tracePt t="57134" x="1922463" y="3379788"/>
          <p14:tracePt t="57220" x="1922463" y="3371850"/>
          <p14:tracePt t="57264" x="1908175" y="3365500"/>
          <p14:tracePt t="57281" x="1885950" y="3357563"/>
          <p14:tracePt t="57290" x="1871663" y="3357563"/>
          <p14:tracePt t="57295" x="1851025" y="3351213"/>
          <p14:tracePt t="57308" x="1828800" y="3343275"/>
          <p14:tracePt t="57323" x="1793875" y="3336925"/>
          <p14:tracePt t="57338" x="1771650" y="3328988"/>
          <p14:tracePt t="57340" x="1765300" y="3328988"/>
          <p14:tracePt t="57580" x="1771650" y="3328988"/>
          <p14:tracePt t="57587" x="1779588" y="3328988"/>
          <p14:tracePt t="57595" x="1785938" y="3328988"/>
          <p14:tracePt t="57610" x="1808163" y="3328988"/>
          <p14:tracePt t="57626" x="1843088" y="3300413"/>
          <p14:tracePt t="57643" x="1900238" y="3300413"/>
          <p14:tracePt t="57660" x="1957388" y="3300413"/>
          <p14:tracePt t="57677" x="2065338" y="3300413"/>
          <p14:tracePt t="57692" x="2128838" y="3308350"/>
          <p14:tracePt t="57709" x="2157413" y="3308350"/>
          <p14:tracePt t="57727" x="2165350" y="3308350"/>
          <p14:tracePt t="57812" x="2171700" y="3308350"/>
          <p14:tracePt t="57829" x="2179638" y="3308350"/>
          <p14:tracePt t="57835" x="2200275" y="3308350"/>
          <p14:tracePt t="57844" x="2214563" y="3308350"/>
          <p14:tracePt t="57863" x="2236788" y="3308350"/>
          <p14:tracePt t="57878" x="2265363" y="3308350"/>
          <p14:tracePt t="57895" x="2308225" y="3314700"/>
          <p14:tracePt t="57911" x="2379663" y="3322638"/>
          <p14:tracePt t="57928" x="2428875" y="3322638"/>
          <p14:tracePt t="57945" x="2471738" y="3322638"/>
          <p14:tracePt t="57963" x="2522538" y="3322638"/>
          <p14:tracePt t="57980" x="2565400" y="3314700"/>
          <p14:tracePt t="57995" x="2614613" y="3314700"/>
          <p14:tracePt t="58015" x="2671763" y="3314700"/>
          <p14:tracePt t="58030" x="2708275" y="3314700"/>
          <p14:tracePt t="58047" x="2714625" y="3314700"/>
          <p14:tracePt t="58063" x="2722563" y="3314700"/>
          <p14:tracePt t="58096" x="2728913" y="3314700"/>
          <p14:tracePt t="58749" x="2728913" y="3308350"/>
          <p14:tracePt t="58757" x="2722563" y="3257550"/>
          <p14:tracePt t="58763" x="2700338" y="3214688"/>
          <p14:tracePt t="58772" x="2679700" y="3171825"/>
          <p14:tracePt t="58787" x="2651125" y="3100388"/>
          <p14:tracePt t="58804" x="2643188" y="3022600"/>
          <p14:tracePt t="58821" x="2636838" y="2971800"/>
          <p14:tracePt t="58841" x="2628900" y="2951163"/>
          <p14:tracePt t="58906" x="2622550" y="2951163"/>
          <p14:tracePt t="58927" x="2608263" y="2951163"/>
          <p14:tracePt t="58934" x="2608263" y="2943225"/>
          <p14:tracePt t="58943" x="2586038" y="2943225"/>
          <p14:tracePt t="58956" x="2571750" y="2936875"/>
          <p14:tracePt t="58975" x="2528888" y="2928938"/>
          <p14:tracePt t="58990" x="2500313" y="2928938"/>
          <p14:tracePt t="59007" x="2486025" y="2928938"/>
          <p14:tracePt t="59023" x="2457450" y="2922588"/>
          <p14:tracePt t="59042" x="2422525" y="2914650"/>
          <p14:tracePt t="59058" x="2386013" y="2894013"/>
          <p14:tracePt t="59074" x="2365375" y="2879725"/>
          <p14:tracePt t="59076" x="2351088" y="2871788"/>
          <p14:tracePt t="59091" x="2314575" y="2857500"/>
          <p14:tracePt t="59108" x="2286000" y="2822575"/>
          <p14:tracePt t="59126" x="2257425" y="2800350"/>
          <p14:tracePt t="59143" x="2208213" y="2765425"/>
          <p14:tracePt t="59160" x="2179638" y="2736850"/>
          <p14:tracePt t="59177" x="2114550" y="2714625"/>
          <p14:tracePt t="59193" x="2100263" y="2714625"/>
          <p14:tracePt t="59210" x="2071688" y="2700338"/>
          <p14:tracePt t="59225" x="2065338" y="2700338"/>
          <p14:tracePt t="59242" x="2036763" y="2686050"/>
          <p14:tracePt t="59259" x="2028825" y="2679700"/>
          <p14:tracePt t="59276" x="2022475" y="2679700"/>
          <p14:tracePt t="59295" x="2014538" y="2665413"/>
          <p14:tracePt t="59313" x="2008188" y="2657475"/>
          <p14:tracePt t="59328" x="2008188" y="2651125"/>
          <p14:tracePt t="59343" x="1993900" y="2636838"/>
          <p14:tracePt t="59360" x="1971675" y="2614613"/>
          <p14:tracePt t="59377" x="1965325" y="2608263"/>
          <p14:tracePt t="59394" x="1951038" y="2600325"/>
          <p14:tracePt t="59718" x="1951038" y="2593975"/>
          <p14:tracePt t="59726" x="1965325" y="2593975"/>
          <p14:tracePt t="59734" x="1985963" y="2593975"/>
          <p14:tracePt t="59749" x="2008188" y="2593975"/>
          <p14:tracePt t="59766" x="2028825" y="2593975"/>
          <p14:tracePt t="59782" x="2036763" y="2593975"/>
          <p14:tracePt t="59798" x="2043113" y="2593975"/>
          <p14:tracePt t="59835" x="2051050" y="2593975"/>
          <p14:tracePt t="59851" x="2057400" y="2593975"/>
          <p14:tracePt t="59865" x="2071688" y="2586038"/>
          <p14:tracePt t="59882" x="2079625" y="2586038"/>
          <p14:tracePt t="59899" x="2108200" y="2586038"/>
          <p14:tracePt t="59916" x="2114550" y="2579688"/>
          <p14:tracePt t="59934" x="2151063" y="2571750"/>
          <p14:tracePt t="59950" x="2157413" y="2571750"/>
          <p14:tracePt t="59969" x="2165350" y="2571750"/>
          <p14:tracePt t="59984" x="2171700" y="2571750"/>
          <p14:tracePt t="60001" x="2179638" y="2571750"/>
          <p14:tracePt t="60017" x="2193925" y="2571750"/>
          <p14:tracePt t="60034" x="2208213" y="2571750"/>
          <p14:tracePt t="60053" x="2271713" y="2565400"/>
          <p14:tracePt t="60068" x="2293938" y="2565400"/>
          <p14:tracePt t="60084" x="2308225" y="2565400"/>
          <p14:tracePt t="60678" x="2300288" y="2565400"/>
          <p14:tracePt t="60702" x="2293938" y="2565400"/>
          <p14:tracePt t="60726" x="2286000" y="2565400"/>
          <p14:tracePt t="60746" x="2279650" y="2565400"/>
          <p14:tracePt t="60756" x="2279650" y="2571750"/>
          <p14:tracePt t="60762" x="2271713" y="2571750"/>
          <p14:tracePt t="60775" x="2265363" y="2571750"/>
          <p14:tracePt t="60792" x="2251075" y="2571750"/>
          <p14:tracePt t="60809" x="2243138" y="2571750"/>
          <p14:tracePt t="60827" x="2214563" y="2579688"/>
          <p14:tracePt t="60843" x="2208213" y="2586038"/>
          <p14:tracePt t="60859" x="2179638" y="2586038"/>
          <p14:tracePt t="60877" x="2143125" y="2586038"/>
          <p14:tracePt t="60893" x="2114550" y="2586038"/>
          <p14:tracePt t="60911" x="2071688" y="2586038"/>
          <p14:tracePt t="60927" x="2051050" y="2586038"/>
          <p14:tracePt t="60944" x="2028825" y="2586038"/>
          <p14:tracePt t="60961" x="2014538" y="2586038"/>
          <p14:tracePt t="60979" x="2000250" y="2586038"/>
          <p14:tracePt t="60995" x="1965325" y="2586038"/>
          <p14:tracePt t="61013" x="1922463" y="2586038"/>
          <p14:tracePt t="61028" x="1893888" y="2586038"/>
          <p14:tracePt t="61045" x="1865313" y="2571750"/>
          <p14:tracePt t="61063" x="1843088" y="2571750"/>
          <p14:tracePt t="61079" x="1828800" y="2571750"/>
          <p14:tracePt t="61097" x="1814513" y="2571750"/>
          <p14:tracePt t="61113" x="1800225" y="2571750"/>
          <p14:tracePt t="61115" x="1785938" y="2571750"/>
          <p14:tracePt t="61130" x="1779588" y="2571750"/>
          <p14:tracePt t="61146" x="1757363" y="2565400"/>
          <p14:tracePt t="61163" x="1708150" y="2557463"/>
          <p14:tracePt t="61180" x="1651000" y="2557463"/>
          <p14:tracePt t="61198" x="1614488" y="2557463"/>
          <p14:tracePt t="61214" x="1571625" y="2551113"/>
          <p14:tracePt t="61232" x="1514475" y="2536825"/>
          <p14:tracePt t="61249" x="1479550" y="2528888"/>
          <p14:tracePt t="61266" x="1436688" y="2508250"/>
          <p14:tracePt t="61283" x="1393825" y="2493963"/>
          <p14:tracePt t="61304" x="1336675" y="2465388"/>
          <p14:tracePt t="61307" x="1322388" y="2465388"/>
          <p14:tracePt t="61320" x="1308100" y="2451100"/>
          <p14:tracePt t="61332" x="1265238" y="2443163"/>
          <p14:tracePt t="61350" x="1250950" y="2428875"/>
          <p14:tracePt t="61365" x="1214438" y="2422525"/>
          <p14:tracePt t="61382" x="1193800" y="2408238"/>
          <p14:tracePt t="61400" x="1157288" y="2386013"/>
          <p14:tracePt t="61416" x="1114425" y="2371725"/>
          <p14:tracePt t="61435" x="1036638" y="2336800"/>
          <p14:tracePt t="61451" x="1000125" y="2322513"/>
          <p14:tracePt t="61468" x="979488" y="2293938"/>
          <p14:tracePt t="61483" x="942975" y="2265363"/>
          <p14:tracePt t="61501" x="922338" y="2228850"/>
          <p14:tracePt t="61517" x="908050" y="2193925"/>
          <p14:tracePt t="61534" x="900113" y="2128838"/>
          <p14:tracePt t="61553" x="900113" y="2085975"/>
          <p14:tracePt t="61569" x="900113" y="2022475"/>
          <p14:tracePt t="61584" x="893763" y="1922463"/>
          <p14:tracePt t="61603" x="885825" y="1836738"/>
          <p14:tracePt t="61619" x="885825" y="1779588"/>
          <p14:tracePt t="61622" x="885825" y="1757363"/>
          <p14:tracePt t="61636" x="885825" y="1751013"/>
          <p14:tracePt t="61670" x="885825" y="1743075"/>
          <p14:tracePt t="61686" x="885825" y="1728788"/>
          <p14:tracePt t="61702" x="893763" y="1714500"/>
          <p14:tracePt t="61719" x="900113" y="1693863"/>
          <p14:tracePt t="61736" x="908050" y="1671638"/>
          <p14:tracePt t="61753" x="914400" y="1651000"/>
          <p14:tracePt t="61771" x="922338" y="1628775"/>
          <p14:tracePt t="61789" x="922338" y="1614488"/>
          <p14:tracePt t="61803" x="928688" y="1585913"/>
          <p14:tracePt t="61820" x="942975" y="1550988"/>
          <p14:tracePt t="61825" x="950913" y="1543050"/>
          <p14:tracePt t="61837" x="950913" y="1536700"/>
          <p14:tracePt t="61856" x="957263" y="1522413"/>
          <p14:tracePt t="61888" x="979488" y="1508125"/>
          <p14:tracePt t="61904" x="993775" y="1500188"/>
          <p14:tracePt t="61921" x="1000125" y="1500188"/>
          <p14:tracePt t="61938" x="1008063" y="1493838"/>
          <p14:tracePt t="61955" x="1022350" y="1493838"/>
          <p14:tracePt t="61989" x="1028700" y="1493838"/>
          <p14:tracePt t="62005" x="1036638" y="1493838"/>
          <p14:tracePt t="62023" x="1065213" y="1493838"/>
          <p14:tracePt t="62039" x="1085850" y="1493838"/>
          <p14:tracePt t="62056" x="1128713" y="1493838"/>
          <p14:tracePt t="62073" x="1165225" y="1493838"/>
          <p14:tracePt t="62091" x="1243013" y="1514475"/>
          <p14:tracePt t="62108" x="1257300" y="1514475"/>
          <p14:tracePt t="62125" x="1265238" y="1514475"/>
          <p14:tracePt t="62437" x="1271588" y="1528763"/>
          <p14:tracePt t="62444" x="1271588" y="1536700"/>
          <p14:tracePt t="62452" x="1285875" y="1550988"/>
          <p14:tracePt t="62460" x="1285875" y="1557338"/>
          <p14:tracePt t="62477" x="1300163" y="1571625"/>
          <p14:tracePt t="62494" x="1300163" y="1600200"/>
          <p14:tracePt t="62513" x="1322388" y="1657350"/>
          <p14:tracePt t="62531" x="1336675" y="1679575"/>
          <p14:tracePt t="62546" x="1343025" y="1714500"/>
          <p14:tracePt t="62564" x="1350963" y="1722438"/>
          <p14:tracePt t="62580" x="1357313" y="1736725"/>
          <p14:tracePt t="62597" x="1365250" y="1771650"/>
          <p14:tracePt t="62614" x="1371600" y="1800225"/>
          <p14:tracePt t="62630" x="1371600" y="1822450"/>
          <p14:tracePt t="62647" x="1371600" y="1836738"/>
          <p14:tracePt t="62663" x="1371600" y="1843088"/>
          <p14:tracePt t="62683" x="1371600" y="1857375"/>
          <p14:tracePt t="62698" x="1365250" y="1865313"/>
          <p14:tracePt t="62715" x="1357313" y="1879600"/>
          <p14:tracePt t="62732" x="1336675" y="1908175"/>
          <p14:tracePt t="62747" x="1314450" y="1922463"/>
          <p14:tracePt t="62764" x="1308100" y="1928813"/>
          <p14:tracePt t="62969" x="1308100" y="1936750"/>
          <p14:tracePt t="62973" x="1357313" y="1936750"/>
          <p14:tracePt t="62983" x="1428750" y="1951038"/>
          <p14:tracePt t="63001" x="1600200" y="1965325"/>
          <p14:tracePt t="63016" x="1722438" y="1965325"/>
          <p14:tracePt t="63033" x="1814513" y="1965325"/>
          <p14:tracePt t="63052" x="1857375" y="1971675"/>
          <p14:tracePt t="63170" x="1865313" y="1971675"/>
          <p14:tracePt t="63178" x="1871663" y="1971675"/>
          <p14:tracePt t="63188" x="1879600" y="1971675"/>
          <p14:tracePt t="63489" x="1893888" y="1993900"/>
          <p14:tracePt t="63499" x="1922463" y="2022475"/>
          <p14:tracePt t="63507" x="1965325" y="2065338"/>
          <p14:tracePt t="63522" x="2100263" y="2179638"/>
          <p14:tracePt t="63539" x="2228850" y="2236788"/>
          <p14:tracePt t="63556" x="2336800" y="2308225"/>
          <p14:tracePt t="63574" x="2493963" y="2357438"/>
          <p14:tracePt t="63590" x="2557463" y="2386013"/>
          <p14:tracePt t="63606" x="2571750" y="2393950"/>
          <p14:tracePt t="63623" x="2571750" y="2400300"/>
          <p14:tracePt t="63696" x="2571750" y="2408238"/>
          <p14:tracePt t="63703" x="2579688" y="2408238"/>
          <p14:tracePt t="63717" x="2586038" y="2408238"/>
          <p14:tracePt t="63733" x="2586038" y="2414588"/>
          <p14:tracePt t="63741" x="2593975" y="2414588"/>
          <p14:tracePt t="63758" x="2593975" y="2428875"/>
          <p14:tracePt t="63775" x="2608263" y="2479675"/>
          <p14:tracePt t="63791" x="2608263" y="2543175"/>
          <p14:tracePt t="63809" x="2614613" y="2579688"/>
          <p14:tracePt t="63874" x="2622550" y="2579688"/>
          <p14:tracePt t="64084" x="2643188" y="2579688"/>
          <p14:tracePt t="64091" x="2651125" y="2579688"/>
          <p14:tracePt t="64099" x="2679700" y="2579688"/>
          <p14:tracePt t="64112" x="2736850" y="2579688"/>
          <p14:tracePt t="64129" x="2886075" y="2586038"/>
          <p14:tracePt t="64146" x="2914650" y="2586038"/>
          <p14:tracePt t="64165" x="2928938" y="2586038"/>
          <p14:tracePt t="64242" x="2928938" y="2579688"/>
          <p14:tracePt t="64255" x="2936875" y="2579688"/>
          <p14:tracePt t="64267" x="2943225" y="2579688"/>
          <p14:tracePt t="64281" x="2943225" y="2571750"/>
          <p14:tracePt t="64317" x="2951163" y="2571750"/>
          <p14:tracePt t="64333" x="2957513" y="2571750"/>
          <p14:tracePt t="64350" x="2971800" y="2571750"/>
          <p14:tracePt t="64367" x="2979738" y="2571750"/>
          <p14:tracePt t="64374" x="3000375" y="2571750"/>
          <p14:tracePt t="64383" x="3014663" y="2571750"/>
          <p14:tracePt t="64398" x="3036888" y="2571750"/>
          <p14:tracePt t="64415" x="3043238" y="2571750"/>
          <p14:tracePt t="64517" x="3051175" y="2571750"/>
          <p14:tracePt t="64524" x="3057525" y="2571750"/>
          <p14:tracePt t="64534" x="3065463" y="2571750"/>
          <p14:tracePt t="64551" x="3071813" y="2571750"/>
          <p14:tracePt t="67263" x="3079750" y="2571750"/>
          <p14:tracePt t="68130" x="3071813" y="2571750"/>
          <p14:tracePt t="68137" x="3043238" y="2571750"/>
          <p14:tracePt t="68146" x="3028950" y="2565400"/>
          <p14:tracePt t="68155" x="3014663" y="2565400"/>
          <p14:tracePt t="68174" x="2971800" y="2557463"/>
          <p14:tracePt t="68191" x="2908300" y="2543175"/>
          <p14:tracePt t="68207" x="2851150" y="2528888"/>
          <p14:tracePt t="68223" x="2814638" y="2522538"/>
          <p14:tracePt t="68241" x="2736850" y="2508250"/>
          <p14:tracePt t="68256" x="2686050" y="2500313"/>
          <p14:tracePt t="68274" x="2657475" y="2500313"/>
          <p14:tracePt t="68290" x="2608263" y="2500313"/>
          <p14:tracePt t="68307" x="2543175" y="2500313"/>
          <p14:tracePt t="68311" x="2508250" y="2493963"/>
          <p14:tracePt t="68324" x="2451100" y="2493963"/>
          <p14:tracePt t="68341" x="2393950" y="2471738"/>
          <p14:tracePt t="68359" x="2314575" y="2451100"/>
          <p14:tracePt t="68377" x="2228850" y="2428875"/>
          <p14:tracePt t="68391" x="2171700" y="2408238"/>
          <p14:tracePt t="68408" x="2157413" y="2408238"/>
          <p14:tracePt t="68425" x="2122488" y="2386013"/>
          <p14:tracePt t="68442" x="2051050" y="2357438"/>
          <p14:tracePt t="68460" x="1971675" y="2328863"/>
          <p14:tracePt t="68477" x="1900238" y="2308225"/>
          <p14:tracePt t="68493" x="1836738" y="2293938"/>
          <p14:tracePt t="68499" x="1814513" y="2279650"/>
          <p14:tracePt t="68510" x="1785938" y="2271713"/>
          <p14:tracePt t="68531" x="1679575" y="2222500"/>
          <p14:tracePt t="68545" x="1657350" y="2200275"/>
          <p14:tracePt t="68562" x="1643063" y="2200275"/>
          <p14:tracePt t="68576" x="1636713" y="2200275"/>
          <p14:tracePt t="68646" x="1628775" y="2200275"/>
          <p14:tracePt t="68653" x="1614488" y="2193925"/>
          <p14:tracePt t="68662" x="1593850" y="2185988"/>
          <p14:tracePt t="68678" x="1557338" y="2171700"/>
          <p14:tracePt t="68694" x="1543050" y="2171700"/>
          <p14:tracePt t="68728" x="1543050" y="2165350"/>
          <p14:tracePt t="68745" x="1543050" y="2157413"/>
          <p14:tracePt t="68766" x="1543050" y="2151063"/>
          <p14:tracePt t="68784" x="1536700" y="2136775"/>
          <p14:tracePt t="68797" x="1528763" y="2122488"/>
          <p14:tracePt t="68817" x="1508125" y="2108200"/>
          <p14:tracePt t="68829" x="1508125" y="2100263"/>
          <p14:tracePt t="68846" x="1500188" y="2093913"/>
          <p14:tracePt t="68866" x="1493838" y="2079625"/>
          <p14:tracePt t="68880" x="1485900" y="2036763"/>
          <p14:tracePt t="68896" x="1485900" y="2022475"/>
          <p14:tracePt t="68913" x="1479550" y="2022475"/>
          <p14:tracePt t="68930" x="1479550" y="2014538"/>
          <p14:tracePt t="68949" x="1457325" y="1965325"/>
          <p14:tracePt t="68965" x="1422400" y="1908175"/>
          <p14:tracePt t="68982" x="1422400" y="1893888"/>
          <p14:tracePt t="68999" x="1414463" y="1893888"/>
          <p14:tracePt t="69232" x="1414463" y="1900238"/>
          <p14:tracePt t="69248" x="1414463" y="1908175"/>
          <p14:tracePt t="69274" x="1414463" y="1914525"/>
          <p14:tracePt t="69297" x="1422400" y="1914525"/>
          <p14:tracePt t="69359" x="1436688" y="1914525"/>
          <p14:tracePt t="69363" x="1443038" y="1914525"/>
          <p14:tracePt t="69372" x="1465263" y="1914525"/>
          <p14:tracePt t="69385" x="1479550" y="1914525"/>
          <p14:tracePt t="69402" x="1565275" y="1936750"/>
          <p14:tracePt t="69419" x="1600200" y="1943100"/>
          <p14:tracePt t="69437" x="1679575" y="1957388"/>
          <p14:tracePt t="69454" x="1722438" y="1957388"/>
          <p14:tracePt t="69471" x="1765300" y="1965325"/>
          <p14:tracePt t="69488" x="1793875" y="1971675"/>
          <p14:tracePt t="69508" x="1800225" y="1971675"/>
          <p14:tracePt t="69632" x="1808163" y="1979613"/>
          <p14:tracePt t="69641" x="1828800" y="1993900"/>
          <p14:tracePt t="69647" x="1871663" y="2000250"/>
          <p14:tracePt t="69656" x="1943100" y="2028825"/>
          <p14:tracePt t="69671" x="2051050" y="2057400"/>
          <p14:tracePt t="69688" x="2122488" y="2100263"/>
          <p14:tracePt t="69706" x="2286000" y="2136775"/>
          <p14:tracePt t="69708" x="2357438" y="2165350"/>
          <p14:tracePt t="69722" x="2543175" y="2214563"/>
          <p14:tracePt t="69740" x="2708275" y="2257425"/>
          <p14:tracePt t="69756" x="2879725" y="2300288"/>
          <p14:tracePt t="69773" x="2965450" y="2328863"/>
          <p14:tracePt t="69790" x="3043238" y="2351088"/>
          <p14:tracePt t="69806" x="3057525" y="2351088"/>
          <p14:tracePt t="70005" x="3057525" y="2357438"/>
          <p14:tracePt t="70013" x="3057525" y="2365375"/>
          <p14:tracePt t="70035" x="3051175" y="2365375"/>
          <p14:tracePt t="70052" x="3043238" y="2371725"/>
          <p14:tracePt t="70062" x="3036888" y="2371725"/>
          <p14:tracePt t="70069" x="3028950" y="2371725"/>
          <p14:tracePt t="70077" x="3022600" y="2371725"/>
          <p14:tracePt t="70093" x="2979738" y="2379663"/>
          <p14:tracePt t="70110" x="2928938" y="2400300"/>
          <p14:tracePt t="70127" x="2865438" y="2422525"/>
          <p14:tracePt t="70144" x="2794000" y="2465388"/>
          <p14:tracePt t="70160" x="2757488" y="2486025"/>
          <p14:tracePt t="70177" x="2736850" y="2500313"/>
          <p14:tracePt t="70194" x="2722563" y="2500313"/>
          <p14:tracePt t="70212" x="2714625" y="2500313"/>
          <p14:tracePt t="70228" x="2708275" y="2508250"/>
          <p14:tracePt t="70246" x="2686050" y="2508250"/>
          <p14:tracePt t="70248" x="2671763" y="2514600"/>
          <p14:tracePt t="70261" x="2636838" y="2514600"/>
          <p14:tracePt t="70278" x="2614613" y="2514600"/>
          <p14:tracePt t="70295" x="2551113" y="2528888"/>
          <p14:tracePt t="70312" x="2514600" y="2536825"/>
          <p14:tracePt t="70328" x="2493963" y="2543175"/>
          <p14:tracePt t="70347" x="2486025" y="2543175"/>
          <p14:tracePt t="70363" x="2479675" y="2551113"/>
          <p14:tracePt t="70379" x="2471738" y="2551113"/>
          <p14:tracePt t="70397" x="2465388" y="2557463"/>
          <p14:tracePt t="70429" x="2457450" y="2557463"/>
          <p14:tracePt t="70448" x="2436813" y="2571750"/>
          <p14:tracePt t="70465" x="2422525" y="2571750"/>
          <p14:tracePt t="70482" x="2408238" y="2579688"/>
          <p14:tracePt t="70655" x="2400300" y="2579688"/>
          <p14:tracePt t="71249" x="2400300" y="2586038"/>
          <p14:tracePt t="71278" x="2400300" y="2593975"/>
          <p14:tracePt t="71304" x="2400300" y="2600325"/>
          <p14:tracePt t="71308" x="2393950" y="2600325"/>
          <p14:tracePt t="71360" x="2393950" y="2608263"/>
          <p14:tracePt t="71364" x="2386013" y="2608263"/>
          <p14:tracePt t="71373" x="2386013" y="2622550"/>
          <p14:tracePt t="71395" x="2371725" y="2643188"/>
          <p14:tracePt t="71409" x="2365375" y="2665413"/>
          <p14:tracePt t="71425" x="2336800" y="2728913"/>
          <p14:tracePt t="71443" x="2336800" y="2736850"/>
          <p14:tracePt t="72562" x="2343150" y="2743200"/>
          <p14:tracePt t="72583" x="2351088" y="2743200"/>
          <p14:tracePt t="72601" x="2357438" y="2743200"/>
          <p14:tracePt t="72606" x="2371725" y="2743200"/>
          <p14:tracePt t="72621" x="2393950" y="2743200"/>
          <p14:tracePt t="72639" x="2428875" y="2743200"/>
          <p14:tracePt t="72654" x="2465388" y="2743200"/>
          <p14:tracePt t="72670" x="2486025" y="2736850"/>
          <p14:tracePt t="72687" x="2500313" y="2736850"/>
          <p14:tracePt t="72706" x="2514600" y="2736850"/>
          <p14:tracePt t="72723" x="2522538" y="2736850"/>
          <p14:tracePt t="72756" x="2528888" y="2736850"/>
          <p14:tracePt t="72774" x="2536825" y="2743200"/>
          <p14:tracePt t="72789" x="2551113" y="2743200"/>
          <p14:tracePt t="72805" x="2579688" y="2757488"/>
          <p14:tracePt t="72810" x="2586038" y="2771775"/>
          <p14:tracePt t="72822" x="2608263" y="2779713"/>
          <p14:tracePt t="72839" x="2622550" y="2794000"/>
          <p14:tracePt t="72856" x="2636838" y="2800350"/>
          <p14:tracePt t="72873" x="2651125" y="2808288"/>
          <p14:tracePt t="72890" x="2686050" y="2822575"/>
          <p14:tracePt t="72906" x="2700338" y="2836863"/>
          <p14:tracePt t="72924" x="2722563" y="2851150"/>
          <p14:tracePt t="72941" x="2728913" y="2857500"/>
          <p14:tracePt t="72974" x="2736850" y="2871788"/>
          <p14:tracePt t="72991" x="2743200" y="2886075"/>
          <p14:tracePt t="73008" x="2771775" y="2928938"/>
          <p14:tracePt t="73024" x="2786063" y="2951163"/>
          <p14:tracePt t="73042" x="2808288" y="2965450"/>
          <p14:tracePt t="73058" x="2836863" y="2986088"/>
          <p14:tracePt t="73078" x="2851150" y="2994025"/>
          <p14:tracePt t="73882" x="2843213" y="2994025"/>
          <p14:tracePt t="73911" x="2836863" y="2994025"/>
          <p14:tracePt t="73942" x="2828925" y="2994025"/>
          <p14:tracePt t="73951" x="2822575" y="2994025"/>
          <p14:tracePt t="73956" x="2808288" y="2994025"/>
          <p14:tracePt t="73974" x="2800350" y="2986088"/>
          <p14:tracePt t="73985" x="2794000" y="2986088"/>
          <p14:tracePt t="74003" x="2779713" y="2986088"/>
          <p14:tracePt t="74018" x="2771775" y="2986088"/>
          <p14:tracePt t="74067" x="2765425" y="2986088"/>
          <p14:tracePt t="74089" x="2757488" y="2986088"/>
          <p14:tracePt t="74096" x="2751138" y="2986088"/>
          <p14:tracePt t="74107" x="2743200" y="2971800"/>
          <p14:tracePt t="74122" x="2736850" y="2971800"/>
          <p14:tracePt t="74136" x="2714625" y="2965450"/>
          <p14:tracePt t="74153" x="2693988" y="2957513"/>
          <p14:tracePt t="74170" x="2671763" y="2951163"/>
          <p14:tracePt t="74187" x="2657475" y="2951163"/>
          <p14:tracePt t="74203" x="2651125" y="2951163"/>
          <p14:tracePt t="74220" x="2636838" y="2951163"/>
          <p14:tracePt t="74238" x="2622550" y="2943225"/>
          <p14:tracePt t="74254" x="2614613" y="2943225"/>
          <p14:tracePt t="74271" x="2608263" y="2943225"/>
          <p14:tracePt t="74288" x="2593975" y="2943225"/>
          <p14:tracePt t="74305" x="2579688" y="2943225"/>
          <p14:tracePt t="74309" x="2571750" y="2943225"/>
          <p14:tracePt t="74322" x="2565400" y="2943225"/>
          <p14:tracePt t="74338" x="2543175" y="2936875"/>
          <p14:tracePt t="74355" x="2536825" y="2928938"/>
          <p14:tracePt t="74397" x="2528888" y="2928938"/>
          <p14:tracePt t="74413" x="2522538" y="2928938"/>
          <p14:tracePt t="74422" x="2522538" y="2922588"/>
          <p14:tracePt t="74440" x="2514600" y="2922588"/>
          <p14:tracePt t="74456" x="2508250" y="2914650"/>
          <p14:tracePt t="74492" x="2500313" y="2914650"/>
          <p14:tracePt t="74508" x="2493963" y="2914650"/>
          <p14:tracePt t="74524" x="2493963" y="2908300"/>
          <p14:tracePt t="74639" x="2486025" y="2908300"/>
          <p14:tracePt t="76851" x="2486025" y="2900363"/>
          <p14:tracePt t="80220" x="2451100" y="2900363"/>
          <p14:tracePt t="80223" x="2365375" y="2900363"/>
          <p14:tracePt t="80237" x="2308225" y="2894013"/>
          <p14:tracePt t="80520" x="2336800" y="2894013"/>
          <p14:tracePt t="80528" x="2357438" y="2894013"/>
          <p14:tracePt t="80539" x="2365375" y="2900363"/>
          <p14:tracePt t="80556" x="2400300" y="2914650"/>
          <p14:tracePt t="80574" x="2414588" y="2922588"/>
          <p14:tracePt t="80589" x="2428875" y="2922588"/>
          <p14:tracePt t="80606" x="2451100" y="2922588"/>
          <p14:tracePt t="80623" x="2493963" y="2936875"/>
          <p14:tracePt t="80640" x="2565400" y="2965450"/>
          <p14:tracePt t="80657" x="2636838" y="2979738"/>
          <p14:tracePt t="80674" x="2722563" y="3022600"/>
          <p14:tracePt t="80690" x="2765425" y="3051175"/>
          <p14:tracePt t="80707" x="2808288" y="3071813"/>
          <p14:tracePt t="80724" x="2900363" y="3100388"/>
          <p14:tracePt t="80741" x="2965450" y="3122613"/>
          <p14:tracePt t="80758" x="3122613" y="3179763"/>
          <p14:tracePt t="80774" x="3236913" y="3236913"/>
          <p14:tracePt t="80791" x="3328988" y="3279775"/>
          <p14:tracePt t="80794" x="3379788" y="3294063"/>
          <p14:tracePt t="80808" x="3443288" y="3336925"/>
          <p14:tracePt t="80825" x="3479800" y="3357563"/>
          <p14:tracePt t="80842" x="3500438" y="3371850"/>
          <p14:tracePt t="80859" x="3508375" y="3379788"/>
          <p14:tracePt t="80876" x="3522663" y="3394075"/>
          <p14:tracePt t="80893" x="3536950" y="3408363"/>
          <p14:tracePt t="80909" x="3565525" y="3422650"/>
          <p14:tracePt t="80926" x="3622675" y="3465513"/>
          <p14:tracePt t="80943" x="3679825" y="3494088"/>
          <p14:tracePt t="80962" x="3765550" y="3536950"/>
          <p14:tracePt t="80979" x="3808413" y="3557588"/>
          <p14:tracePt t="80995" x="3836988" y="3557588"/>
          <p14:tracePt t="81013" x="3865563" y="3571875"/>
          <p14:tracePt t="81029" x="3871913" y="3571875"/>
          <p14:tracePt t="81237" x="3879850" y="3571875"/>
          <p14:tracePt t="81254" x="3886200" y="3571875"/>
          <p14:tracePt t="81275" x="3894138" y="3571875"/>
          <p14:tracePt t="81284" x="3900488" y="3571875"/>
          <p14:tracePt t="81316" x="3908425" y="3571875"/>
          <p14:tracePt t="81324" x="3922713" y="3565525"/>
          <p14:tracePt t="81332" x="3929063" y="3565525"/>
          <p14:tracePt t="81347" x="3943350" y="3565525"/>
          <p14:tracePt t="81364" x="3965575" y="3557588"/>
          <p14:tracePt t="81381" x="3994150" y="3536950"/>
          <p14:tracePt t="81398" x="4014788" y="3522663"/>
          <p14:tracePt t="81416" x="4037013" y="3508375"/>
          <p14:tracePt t="81433" x="4057650" y="3494088"/>
          <p14:tracePt t="81450" x="4071938" y="3486150"/>
          <p14:tracePt t="81466" x="4094163" y="3457575"/>
          <p14:tracePt t="81484" x="4122738" y="3436938"/>
          <p14:tracePt t="81500" x="4143375" y="3429000"/>
          <p14:tracePt t="81503" x="4157663" y="3414713"/>
          <p14:tracePt t="81518" x="4179888" y="3386138"/>
          <p14:tracePt t="81535" x="4222750" y="3328988"/>
          <p14:tracePt t="81551" x="4257675" y="3286125"/>
          <p14:tracePt t="81568" x="4286250" y="3243263"/>
          <p14:tracePt t="81585" x="4314825" y="3208338"/>
          <p14:tracePt t="81599" x="4329113" y="3186113"/>
          <p14:tracePt t="81617" x="4365625" y="3151188"/>
          <p14:tracePt t="81635" x="4422775" y="3100388"/>
          <p14:tracePt t="81652" x="4479925" y="3065463"/>
          <p14:tracePt t="81667" x="4522788" y="2994025"/>
          <p14:tracePt t="81684" x="4586288" y="2914650"/>
          <p14:tracePt t="81703" x="4637088" y="2871788"/>
          <p14:tracePt t="81720" x="4694238" y="2843213"/>
          <p14:tracePt t="81735" x="4700588" y="2828925"/>
          <p14:tracePt t="81752" x="4743450" y="2808288"/>
          <p14:tracePt t="81768" x="4794250" y="2765425"/>
          <p14:tracePt t="81786" x="4837113" y="2708275"/>
          <p14:tracePt t="81802" x="4900613" y="2636838"/>
          <p14:tracePt t="81821" x="4937125" y="2565400"/>
          <p14:tracePt t="81836" x="4994275" y="2514600"/>
          <p14:tracePt t="81854" x="5043488" y="2457450"/>
          <p14:tracePt t="81870" x="5094288" y="2400300"/>
          <p14:tracePt t="81887" x="5157788" y="2328863"/>
          <p14:tracePt t="81903" x="5200650" y="2243138"/>
          <p14:tracePt t="81922" x="5257800" y="2143125"/>
          <p14:tracePt t="81938" x="5294313" y="2071688"/>
          <p14:tracePt t="81956" x="5372100" y="2022475"/>
          <p14:tracePt t="81971" x="5408613" y="2000250"/>
          <p14:tracePt t="81990" x="5451475" y="1993900"/>
          <p14:tracePt t="82005" x="5494338" y="1951038"/>
          <p14:tracePt t="82021" x="5551488" y="1914525"/>
          <p14:tracePt t="82038" x="5614988" y="1865313"/>
          <p14:tracePt t="82055" x="5672138" y="1793875"/>
          <p14:tracePt t="82074" x="5765800" y="1751013"/>
          <p14:tracePt t="82089" x="5794375" y="1728788"/>
          <p14:tracePt t="82106" x="5829300" y="1728788"/>
          <p14:tracePt t="82123" x="5843588" y="1728788"/>
          <p14:tracePt t="82139" x="5865813" y="1728788"/>
          <p14:tracePt t="82158" x="5900738" y="1714500"/>
          <p14:tracePt t="82175" x="5922963" y="1700213"/>
          <p14:tracePt t="82191" x="5965825" y="1685925"/>
          <p14:tracePt t="82208" x="5994400" y="1671638"/>
          <p14:tracePt t="82224" x="6015038" y="1671638"/>
          <p14:tracePt t="82240" x="6029325" y="1671638"/>
          <p14:tracePt t="82260" x="6086475" y="1671638"/>
          <p14:tracePt t="82277" x="6165850" y="1671638"/>
          <p14:tracePt t="82297" x="6223000" y="1671638"/>
          <p14:tracePt t="82308" x="6251575" y="1671638"/>
          <p14:tracePt t="82326" x="6272213" y="1671638"/>
          <p14:tracePt t="82403" x="6272213" y="1679575"/>
          <p14:tracePt t="82409" x="6280150" y="1685925"/>
          <p14:tracePt t="82421" x="6280150" y="1693863"/>
          <p14:tracePt t="82425" x="6286500" y="1693863"/>
          <p14:tracePt t="82769" x="6294438" y="1685925"/>
          <p14:tracePt t="82777" x="6294438" y="1679575"/>
          <p14:tracePt t="83381" x="6286500" y="1679575"/>
          <p14:tracePt t="83393" x="6280150" y="1679575"/>
          <p14:tracePt t="83433" x="6272213" y="1679575"/>
          <p14:tracePt t="83452" x="6265863" y="1679575"/>
          <p14:tracePt t="83455" x="6257925" y="1679575"/>
          <p14:tracePt t="83481" x="6251575" y="1679575"/>
          <p14:tracePt t="83489" x="6251575" y="1685925"/>
          <p14:tracePt t="83542" x="6243638" y="1685925"/>
          <p14:tracePt t="83696" x="6237288" y="1685925"/>
          <p14:tracePt t="83708" x="6229350" y="1693863"/>
          <p14:tracePt t="84308" x="6223000" y="1693863"/>
          <p14:tracePt t="84328" x="6215063" y="1693863"/>
          <p14:tracePt t="84350" x="6208713" y="1700213"/>
          <p14:tracePt t="84357" x="6200775" y="1700213"/>
          <p14:tracePt t="84365" x="6194425" y="1700213"/>
          <p14:tracePt t="84380" x="6186488" y="1700213"/>
          <p14:tracePt t="84397" x="6165850" y="1714500"/>
          <p14:tracePt t="84414" x="6143625" y="1714500"/>
          <p14:tracePt t="84432" x="6129338" y="1714500"/>
          <p14:tracePt t="84449" x="6051550" y="1743075"/>
          <p14:tracePt t="84465" x="5994400" y="1757363"/>
          <p14:tracePt t="84482" x="5915025" y="1785938"/>
          <p14:tracePt t="84499" x="5837238" y="1793875"/>
          <p14:tracePt t="84515" x="5780088" y="1822450"/>
          <p14:tracePt t="84532" x="5672138" y="1851025"/>
          <p14:tracePt t="84549" x="5637213" y="1879600"/>
          <p14:tracePt t="84565" x="5586413" y="1908175"/>
          <p14:tracePt t="84582" x="5557838" y="1922463"/>
          <p14:tracePt t="84601" x="5537200" y="1936750"/>
          <p14:tracePt t="84618" x="5500688" y="1957388"/>
          <p14:tracePt t="84635" x="5480050" y="1957388"/>
          <p14:tracePt t="84653" x="5443538" y="1985963"/>
          <p14:tracePt t="84666" x="5422900" y="2008188"/>
          <p14:tracePt t="84683" x="5400675" y="2036763"/>
          <p14:tracePt t="84700" x="5380038" y="2043113"/>
          <p14:tracePt t="84717" x="5357813" y="2065338"/>
          <p14:tracePt t="84734" x="5351463" y="2079625"/>
          <p14:tracePt t="84753" x="5337175" y="2093913"/>
          <p14:tracePt t="84768" x="5329238" y="2100263"/>
          <p14:tracePt t="84784" x="5322888" y="2108200"/>
          <p14:tracePt t="84801" x="5322888" y="2114550"/>
          <p14:tracePt t="84818" x="5314950" y="2114550"/>
          <p14:tracePt t="85225" x="5308600" y="2114550"/>
          <p14:tracePt t="86657" x="5300663" y="2114550"/>
          <p14:tracePt t="86773" x="5294313" y="2114550"/>
          <p14:tracePt t="87006" x="5300663" y="2114550"/>
          <p14:tracePt t="87014" x="5314950" y="2114550"/>
          <p14:tracePt t="87026" x="5357813" y="2114550"/>
          <p14:tracePt t="87043" x="5394325" y="2114550"/>
          <p14:tracePt t="87060" x="5422900" y="2114550"/>
          <p14:tracePt t="87076" x="5451475" y="2114550"/>
          <p14:tracePt t="87093" x="5465763" y="2108200"/>
          <p14:tracePt t="87109" x="5480050" y="2108200"/>
          <p14:tracePt t="87127" x="5486400" y="2108200"/>
          <p14:tracePt t="87420" x="5500688" y="2108200"/>
          <p14:tracePt t="87425" x="5529263" y="2108200"/>
          <p14:tracePt t="87435" x="5551488" y="2108200"/>
          <p14:tracePt t="87449" x="5608638" y="2108200"/>
          <p14:tracePt t="87465" x="5743575" y="2108200"/>
          <p14:tracePt t="87480" x="5829300" y="2100263"/>
          <p14:tracePt t="87497" x="5900738" y="2093913"/>
          <p14:tracePt t="87514" x="5972175" y="2100263"/>
          <p14:tracePt t="87531" x="6065838" y="2108200"/>
          <p14:tracePt t="87553" x="6180138" y="2114550"/>
          <p14:tracePt t="87556" x="6223000" y="2122488"/>
          <p14:tracePt t="87564" x="6251575" y="2122488"/>
          <p14:tracePt t="87581" x="6280150" y="2122488"/>
          <p14:tracePt t="87599" x="6323013" y="2128838"/>
          <p14:tracePt t="87615" x="6372225" y="2136775"/>
          <p14:tracePt t="87634" x="6437313" y="2136775"/>
          <p14:tracePt t="87649" x="6465888" y="2136775"/>
          <p14:tracePt t="87667" x="6565900" y="2143125"/>
          <p14:tracePt t="87684" x="6657975" y="2151063"/>
          <p14:tracePt t="87701" x="6737350" y="2171700"/>
          <p14:tracePt t="87719" x="6786563" y="2179638"/>
          <p14:tracePt t="87734" x="6823075" y="2179638"/>
          <p14:tracePt t="87736" x="6843713" y="2179638"/>
          <p14:tracePt t="87751" x="6858000" y="2179638"/>
          <p14:tracePt t="87768" x="6915150" y="2179638"/>
          <p14:tracePt t="87785" x="6980238" y="2185988"/>
          <p14:tracePt t="87801" x="7065963" y="2208213"/>
          <p14:tracePt t="87817" x="7208838" y="2228850"/>
          <p14:tracePt t="87834" x="7343775" y="2243138"/>
          <p14:tracePt t="87851" x="7466013" y="2271713"/>
          <p14:tracePt t="87869" x="7600950" y="2271713"/>
          <p14:tracePt t="87884" x="7629525" y="2271713"/>
          <p14:tracePt t="89779" x="7608888" y="2271713"/>
          <p14:tracePt t="89783" x="7586663" y="2271713"/>
          <p14:tracePt t="89792" x="7566025" y="2271713"/>
          <p14:tracePt t="89806" x="7500938" y="2279650"/>
          <p14:tracePt t="89824" x="7429500" y="2286000"/>
          <p14:tracePt t="89838" x="7358063" y="2300288"/>
          <p14:tracePt t="89856" x="7272338" y="2300288"/>
          <p14:tracePt t="89873" x="7165975" y="2314575"/>
          <p14:tracePt t="89890" x="7072313" y="2328863"/>
          <p14:tracePt t="89906" x="6923088" y="2336800"/>
          <p14:tracePt t="89923" x="6815138" y="2343150"/>
          <p14:tracePt t="89940" x="6657975" y="2357438"/>
          <p14:tracePt t="89957" x="6580188" y="2357438"/>
          <p14:tracePt t="89974" x="6523038" y="2351088"/>
          <p14:tracePt t="89991" x="6400800" y="2351088"/>
          <p14:tracePt t="90010" x="6208713" y="2351088"/>
          <p14:tracePt t="90025" x="6108700" y="2357438"/>
          <p14:tracePt t="90041" x="5994400" y="2365375"/>
          <p14:tracePt t="90058" x="5880100" y="2365375"/>
          <p14:tracePt t="90076" x="5772150" y="2357438"/>
          <p14:tracePt t="90094" x="5651500" y="2351088"/>
          <p14:tracePt t="90109" x="5586413" y="2343150"/>
          <p14:tracePt t="90127" x="5414963" y="2308225"/>
          <p14:tracePt t="90144" x="5322888" y="2300288"/>
          <p14:tracePt t="90159" x="5294313" y="2300288"/>
          <p14:tracePt t="90178" x="5265738" y="2300288"/>
          <p14:tracePt t="90194" x="5257800" y="2300288"/>
          <p14:tracePt t="90534" x="5265738" y="2300288"/>
          <p14:tracePt t="90542" x="5272088" y="2300288"/>
          <p14:tracePt t="90550" x="5280025" y="2300288"/>
          <p14:tracePt t="90563" x="5294313" y="2300288"/>
          <p14:tracePt t="90580" x="5322888" y="2293938"/>
          <p14:tracePt t="90598" x="5337175" y="2293938"/>
          <p14:tracePt t="90615" x="5351463" y="2293938"/>
          <p14:tracePt t="90631" x="5372100" y="2293938"/>
          <p14:tracePt t="90649" x="5386388" y="2293938"/>
          <p14:tracePt t="90664" x="5394325" y="2293938"/>
          <p14:tracePt t="90681" x="5400675" y="2293938"/>
          <p14:tracePt t="90716" x="5408613" y="2293938"/>
          <p14:tracePt t="90733" x="5414963" y="2293938"/>
          <p14:tracePt t="90909" x="5408613" y="2293938"/>
          <p14:tracePt t="90915" x="5400675" y="2293938"/>
          <p14:tracePt t="90940" x="5386388" y="2293938"/>
          <p14:tracePt t="90949" x="5380038" y="2308225"/>
          <p14:tracePt t="90965" x="5372100" y="2308225"/>
          <p14:tracePt t="90971" x="5365750" y="2308225"/>
          <p14:tracePt t="90988" x="5357813" y="2314575"/>
          <p14:tracePt t="91001" x="5329238" y="2322513"/>
          <p14:tracePt t="91019" x="5300663" y="2322513"/>
          <p14:tracePt t="91034" x="5265738" y="2322513"/>
          <p14:tracePt t="91051" x="5237163" y="2336800"/>
          <p14:tracePt t="91068" x="5208588" y="2336800"/>
          <p14:tracePt t="91084" x="5194300" y="2343150"/>
          <p14:tracePt t="91101" x="5186363" y="2343150"/>
          <p14:tracePt t="91119" x="5151438" y="2343150"/>
          <p14:tracePt t="91136" x="5114925" y="2357438"/>
          <p14:tracePt t="91153" x="5108575" y="2357438"/>
          <p14:tracePt t="91170" x="5080000" y="2365375"/>
          <p14:tracePt t="91185" x="5051425" y="2379663"/>
          <p14:tracePt t="91201" x="5029200" y="2379663"/>
          <p14:tracePt t="91220" x="5008563" y="2379663"/>
          <p14:tracePt t="91237" x="4994275" y="2386013"/>
          <p14:tracePt t="91269" x="4965700" y="2386013"/>
          <p14:tracePt t="91285" x="4937125" y="2386013"/>
          <p14:tracePt t="91302" x="4900613" y="2393950"/>
          <p14:tracePt t="91321" x="4829175" y="2393950"/>
          <p14:tracePt t="91328" x="4814888" y="2393950"/>
          <p14:tracePt t="91336" x="4794250" y="2393950"/>
          <p14:tracePt t="91354" x="4751388" y="2393950"/>
          <p14:tracePt t="91370" x="4722813" y="2393950"/>
          <p14:tracePt t="91387" x="4700588" y="2393950"/>
          <p14:tracePt t="91404" x="4672013" y="2400300"/>
          <p14:tracePt t="91420" x="4629150" y="2400300"/>
          <p14:tracePt t="91437" x="4600575" y="2400300"/>
          <p14:tracePt t="91454" x="4551363" y="2400300"/>
          <p14:tracePt t="91471" x="4500563" y="2400300"/>
          <p14:tracePt t="91487" x="4457700" y="2400300"/>
          <p14:tracePt t="91504" x="4429125" y="2386013"/>
          <p14:tracePt t="91521" x="4408488" y="2386013"/>
          <p14:tracePt t="91538" x="4371975" y="2386013"/>
          <p14:tracePt t="91554" x="4351338" y="2379663"/>
          <p14:tracePt t="91575" x="4294188" y="2365375"/>
          <p14:tracePt t="91589" x="4251325" y="2343150"/>
          <p14:tracePt t="91605" x="4222750" y="2322513"/>
          <p14:tracePt t="91622" x="4208463" y="2322513"/>
          <p14:tracePt t="91639" x="4179888" y="2308225"/>
          <p14:tracePt t="91655" x="4179888" y="2279650"/>
          <p14:tracePt t="91672" x="4171950" y="2257425"/>
          <p14:tracePt t="91697" x="4171950" y="2236788"/>
          <p14:tracePt t="91723" x="4171950" y="2222500"/>
          <p14:tracePt t="91739" x="4179888" y="2214563"/>
          <p14:tracePt t="91756" x="4194175" y="2171700"/>
          <p14:tracePt t="91775" x="4208463" y="2128838"/>
          <p14:tracePt t="91792" x="4229100" y="2100263"/>
          <p14:tracePt t="91808" x="4229100" y="2093913"/>
          <p14:tracePt t="91817" x="4237038" y="2093913"/>
          <p14:tracePt t="91885" x="4243388" y="2093913"/>
          <p14:tracePt t="91893" x="4265613" y="2093913"/>
          <p14:tracePt t="91902" x="4279900" y="2114550"/>
          <p14:tracePt t="91908" x="4300538" y="2128838"/>
          <p14:tracePt t="91924" x="4343400" y="2185988"/>
          <p14:tracePt t="91941" x="4371975" y="2208213"/>
          <p14:tracePt t="91958" x="4414838" y="2265363"/>
          <p14:tracePt t="91974" x="4429125" y="2293938"/>
          <p14:tracePt t="91991" x="4443413" y="2322513"/>
          <p14:tracePt t="92011" x="4479925" y="2371725"/>
          <p14:tracePt t="92027" x="4494213" y="2393950"/>
          <p14:tracePt t="92046" x="4500563" y="2408238"/>
          <p14:tracePt t="92058" x="4508500" y="2414588"/>
          <p14:tracePt t="92075" x="4508500" y="2422525"/>
          <p14:tracePt t="92092" x="4514850" y="2428875"/>
          <p14:tracePt t="92109" x="4522788" y="2428875"/>
          <p14:tracePt t="92396" x="4522788" y="2436813"/>
          <p14:tracePt t="92431" x="4543425" y="2436813"/>
          <p14:tracePt t="92439" x="4600575" y="2436813"/>
          <p14:tracePt t="92449" x="4672013" y="2436813"/>
          <p14:tracePt t="92462" x="4814888" y="2443163"/>
          <p14:tracePt t="92479" x="4943475" y="2443163"/>
          <p14:tracePt t="92495" x="5022850" y="2451100"/>
          <p14:tracePt t="92513" x="5057775" y="2451100"/>
          <p14:tracePt t="92529" x="5065713" y="2451100"/>
          <p14:tracePt t="92723" x="5065713" y="2465388"/>
          <p14:tracePt t="92732" x="5065713" y="2479675"/>
          <p14:tracePt t="92735" x="5051425" y="2486025"/>
          <p14:tracePt t="92747" x="5037138" y="2500313"/>
          <p14:tracePt t="92764" x="4986338" y="2536825"/>
          <p14:tracePt t="92783" x="4879975" y="2600325"/>
          <p14:tracePt t="92798" x="4786313" y="2643188"/>
          <p14:tracePt t="92816" x="4694238" y="2693988"/>
          <p14:tracePt t="92831" x="4600575" y="2736850"/>
          <p14:tracePt t="92848" x="4522788" y="2779713"/>
          <p14:tracePt t="92866" x="4508500" y="2794000"/>
          <p14:tracePt t="92883" x="4494213" y="2800350"/>
          <p14:tracePt t="92899" x="4486275" y="2808288"/>
          <p14:tracePt t="93002" x="4486275" y="2814638"/>
          <p14:tracePt t="93012" x="4500563" y="2814638"/>
          <p14:tracePt t="93018" x="4522788" y="2814638"/>
          <p14:tracePt t="93034" x="4600575" y="2814638"/>
          <p14:tracePt t="93050" x="4714875" y="2822575"/>
          <p14:tracePt t="93066" x="4851400" y="2828925"/>
          <p14:tracePt t="93083" x="4951413" y="2836863"/>
          <p14:tracePt t="93100" x="5080000" y="2836863"/>
          <p14:tracePt t="93119" x="5194300" y="2851150"/>
          <p14:tracePt t="93138" x="5208588" y="2851150"/>
          <p14:tracePt t="93152" x="5214938" y="2851150"/>
          <p14:tracePt t="95338" x="5214938" y="2857500"/>
          <p14:tracePt t="95377" x="5214938" y="2865438"/>
          <p14:tracePt t="95387" x="5222875" y="2865438"/>
          <p14:tracePt t="95391" x="5229225" y="2865438"/>
          <p14:tracePt t="95434" x="5237163" y="2865438"/>
          <p14:tracePt t="95502" x="5243513" y="2865438"/>
          <p14:tracePt t="95510" x="5251450" y="2865438"/>
          <p14:tracePt t="95519" x="5257800" y="2865438"/>
          <p14:tracePt t="95626" x="5265738" y="2865438"/>
          <p14:tracePt t="95666" x="5272088" y="2865438"/>
          <p14:tracePt t="95923" x="5265738" y="2871788"/>
          <p14:tracePt t="95932" x="5257800" y="2871788"/>
          <p14:tracePt t="95940" x="5251450" y="2879725"/>
          <p14:tracePt t="95959" x="5243513" y="2879725"/>
          <p14:tracePt t="95975" x="5237163" y="2879725"/>
          <p14:tracePt t="95991" x="5222875" y="2879725"/>
          <p14:tracePt t="96009" x="5214938" y="2879725"/>
          <p14:tracePt t="96026" x="5194300" y="2886075"/>
          <p14:tracePt t="96043" x="5172075" y="2894013"/>
          <p14:tracePt t="96057" x="5137150" y="2894013"/>
          <p14:tracePt t="96074" x="5122863" y="2900363"/>
          <p14:tracePt t="96092" x="5094288" y="2908300"/>
          <p14:tracePt t="96107" x="5065713" y="2908300"/>
          <p14:tracePt t="96124" x="5051425" y="2908300"/>
          <p14:tracePt t="96141" x="5029200" y="2908300"/>
          <p14:tracePt t="96158" x="5014913" y="2908300"/>
          <p14:tracePt t="96175" x="4986338" y="2914650"/>
          <p14:tracePt t="96192" x="4957763" y="2922588"/>
          <p14:tracePt t="96209" x="4922838" y="2928938"/>
          <p14:tracePt t="96227" x="4886325" y="2951163"/>
          <p14:tracePt t="96242" x="4872038" y="2951163"/>
          <p14:tracePt t="96261" x="4843463" y="2965450"/>
          <p14:tracePt t="96275" x="4822825" y="2965450"/>
          <p14:tracePt t="96294" x="4779963" y="2979738"/>
          <p14:tracePt t="96311" x="4765675" y="2994025"/>
          <p14:tracePt t="96320" x="4743450" y="3000375"/>
          <p14:tracePt t="96346" x="4729163" y="3000375"/>
          <p14:tracePt t="96362" x="4708525" y="3008313"/>
          <p14:tracePt t="96378" x="4694238" y="3028950"/>
          <p14:tracePt t="96395" x="4672013" y="3036888"/>
          <p14:tracePt t="96411" x="4643438" y="3057525"/>
          <p14:tracePt t="96427" x="4600575" y="3065463"/>
          <p14:tracePt t="96443" x="4572000" y="3079750"/>
          <p14:tracePt t="96460" x="4551363" y="3086100"/>
          <p14:tracePt t="96478" x="4514850" y="3114675"/>
          <p14:tracePt t="96494" x="4486275" y="3128963"/>
          <p14:tracePt t="96511" x="4471988" y="3136900"/>
          <p14:tracePt t="96527" x="4451350" y="3157538"/>
          <p14:tracePt t="96544" x="4429125" y="3186113"/>
          <p14:tracePt t="96561" x="4400550" y="3200400"/>
          <p14:tracePt t="96580" x="4386263" y="3222625"/>
          <p14:tracePt t="96594" x="4365625" y="3236913"/>
          <p14:tracePt t="96612" x="4351338" y="3251200"/>
          <p14:tracePt t="96728" x="4365625" y="3257550"/>
          <p14:tracePt t="96738" x="4394200" y="3271838"/>
          <p14:tracePt t="96747" x="4422775" y="3271838"/>
          <p14:tracePt t="96764" x="4471988" y="3271838"/>
          <p14:tracePt t="96780" x="4514850" y="3279775"/>
          <p14:tracePt t="96797" x="4586288" y="3286125"/>
          <p14:tracePt t="96814" x="4694238" y="3286125"/>
          <p14:tracePt t="96830" x="4751388" y="3286125"/>
          <p14:tracePt t="96846" x="4794250" y="3286125"/>
          <p14:tracePt t="96864" x="4837113" y="3286125"/>
          <p14:tracePt t="96880" x="4922838" y="3286125"/>
          <p14:tracePt t="96897" x="4979988" y="3286125"/>
          <p14:tracePt t="96914" x="5108575" y="3294063"/>
          <p14:tracePt t="96931" x="5180013" y="3294063"/>
          <p14:tracePt t="96948" x="5194300" y="3300413"/>
          <p14:tracePt t="96964" x="5208588" y="3308350"/>
          <p14:tracePt t="96982" x="5208588" y="3314700"/>
          <p14:tracePt t="97160" x="5208588" y="3322638"/>
          <p14:tracePt t="97185" x="5200650" y="3322638"/>
          <p14:tracePt t="97189" x="5200650" y="3328988"/>
          <p14:tracePt t="97206" x="5186363" y="3328988"/>
          <p14:tracePt t="97217" x="5180013" y="3328988"/>
          <p14:tracePt t="97233" x="5137150" y="3343275"/>
          <p14:tracePt t="97251" x="5094288" y="3365500"/>
          <p14:tracePt t="97267" x="5051425" y="3371850"/>
          <p14:tracePt t="97284" x="5014913" y="3386138"/>
          <p14:tracePt t="97302" x="4979988" y="3400425"/>
          <p14:tracePt t="97319" x="4951413" y="3422650"/>
          <p14:tracePt t="97325" x="4937125" y="3429000"/>
          <p14:tracePt t="97337" x="4900613" y="3436938"/>
          <p14:tracePt t="97350" x="4894263" y="3451225"/>
          <p14:tracePt t="97369" x="4857750" y="3465513"/>
          <p14:tracePt t="97386" x="4829175" y="3486150"/>
          <p14:tracePt t="97402" x="4814888" y="3500438"/>
          <p14:tracePt t="97418" x="4794250" y="3522663"/>
          <p14:tracePt t="97436" x="4772025" y="3529013"/>
          <p14:tracePt t="97452" x="4765675" y="3536950"/>
          <p14:tracePt t="97468" x="4757738" y="3543300"/>
          <p14:tracePt t="97487" x="4751388" y="3551238"/>
          <p14:tracePt t="97511" x="4743450" y="3551238"/>
          <p14:tracePt t="97527" x="4737100" y="3557588"/>
          <p14:tracePt t="97556" x="4729163" y="3557588"/>
          <p14:tracePt t="97564" x="4729163" y="3565525"/>
          <p14:tracePt t="97580" x="4722813" y="3565525"/>
          <p14:tracePt t="97589" x="4714875" y="3565525"/>
          <p14:tracePt t="97605" x="4708525" y="3571875"/>
          <p14:tracePt t="97620" x="4686300" y="3579813"/>
          <p14:tracePt t="97636" x="4657725" y="3600450"/>
          <p14:tracePt t="97653" x="4643438" y="3608388"/>
          <p14:tracePt t="97671" x="4637088" y="3608388"/>
          <p14:tracePt t="97687" x="4629150" y="3608388"/>
          <p14:tracePt t="97704" x="4622800" y="3614738"/>
          <p14:tracePt t="97720" x="4608513" y="3622675"/>
          <p14:tracePt t="97737" x="4579938" y="3622675"/>
          <p14:tracePt t="97754" x="4557713" y="3636963"/>
          <p14:tracePt t="97771" x="4494213" y="3643313"/>
          <p14:tracePt t="97788" x="4422775" y="3651250"/>
          <p14:tracePt t="97804" x="4386263" y="3657600"/>
          <p14:tracePt t="97821" x="4357688" y="3665538"/>
          <p14:tracePt t="97838" x="4343400" y="3665538"/>
          <p14:tracePt t="97856" x="4337050" y="3665538"/>
          <p14:tracePt t="97890" x="4329113" y="3665538"/>
          <p14:tracePt t="97906" x="4308475" y="3665538"/>
          <p14:tracePt t="97922" x="4279900" y="3665538"/>
          <p14:tracePt t="97939" x="4251325" y="3671888"/>
          <p14:tracePt t="97955" x="4237038" y="3671888"/>
          <p14:tracePt t="97972" x="4214813" y="3679825"/>
          <p14:tracePt t="97991" x="4194175" y="3679825"/>
          <p14:tracePt t="98008" x="4171950" y="3679825"/>
          <p14:tracePt t="98025" x="4165600" y="3679825"/>
          <p14:tracePt t="98040" x="4157663" y="3679825"/>
          <p14:tracePt t="98057" x="4151313" y="3679825"/>
          <p14:tracePt t="98074" x="4143375" y="3679825"/>
          <p14:tracePt t="98090" x="4129088" y="3679825"/>
          <p14:tracePt t="98124" x="4114800" y="3679825"/>
          <p14:tracePt t="98161" x="4108450" y="3679825"/>
          <p14:tracePt t="98199" x="4100513" y="3679825"/>
          <p14:tracePt t="98217" x="4094163" y="3679825"/>
          <p14:tracePt t="98239" x="4086225" y="3679825"/>
          <p14:tracePt t="98277" x="4079875" y="3679825"/>
          <p14:tracePt t="98407" x="4079875" y="3671888"/>
          <p14:tracePt t="98448" x="4079875" y="3665538"/>
          <p14:tracePt t="98453" x="4086225" y="3665538"/>
          <p14:tracePt t="98463" x="4100513" y="3665538"/>
          <p14:tracePt t="98477" x="4114800" y="3665538"/>
          <p14:tracePt t="98495" x="4151313" y="3657600"/>
          <p14:tracePt t="98514" x="4200525" y="3651250"/>
          <p14:tracePt t="98529" x="4229100" y="3651250"/>
          <p14:tracePt t="98532" x="4257675" y="3651250"/>
          <p14:tracePt t="98544" x="4279900" y="3651250"/>
          <p14:tracePt t="98560" x="4314825" y="3651250"/>
          <p14:tracePt t="98563" x="4351338" y="3651250"/>
          <p14:tracePt t="98579" x="4379913" y="3651250"/>
          <p14:tracePt t="98596" x="4408488" y="3651250"/>
          <p14:tracePt t="98613" x="4422775" y="3651250"/>
          <p14:tracePt t="98630" x="4443413" y="3651250"/>
          <p14:tracePt t="98646" x="4451350" y="3651250"/>
          <p14:tracePt t="98664" x="4465638" y="3651250"/>
          <p14:tracePt t="98679" x="4471988" y="3651250"/>
          <p14:tracePt t="98695" x="4479925" y="3651250"/>
          <p14:tracePt t="98711" x="4486275" y="3651250"/>
          <p14:tracePt t="98728" x="4500563" y="3651250"/>
          <p14:tracePt t="98763" x="4514850" y="3651250"/>
          <p14:tracePt t="98779" x="4522788" y="3651250"/>
          <p14:tracePt t="98796" x="4529138" y="3651250"/>
          <p14:tracePt t="98814" x="4543425" y="3651250"/>
          <p14:tracePt t="98915" x="4551363" y="3651250"/>
          <p14:tracePt t="98932" x="4565650" y="3651250"/>
          <p14:tracePt t="98939" x="4586288" y="3651250"/>
          <p14:tracePt t="98948" x="4600575" y="3643313"/>
          <p14:tracePt t="98964" x="4651375" y="3643313"/>
          <p14:tracePt t="98980" x="4694238" y="3643313"/>
          <p14:tracePt t="98998" x="4743450" y="3643313"/>
          <p14:tracePt t="99014" x="4779963" y="3643313"/>
          <p14:tracePt t="99016" x="4800600" y="3643313"/>
          <p14:tracePt t="99031" x="4822825" y="3651250"/>
          <p14:tracePt t="99048" x="4857750" y="3657600"/>
          <p14:tracePt t="99066" x="4894263" y="3657600"/>
          <p14:tracePt t="99081" x="4929188" y="3657600"/>
          <p14:tracePt t="99100" x="4965700" y="3671888"/>
          <p14:tracePt t="99114" x="5008563" y="3671888"/>
          <p14:tracePt t="99116" x="5029200" y="3671888"/>
          <p14:tracePt t="99132" x="5057775" y="3671888"/>
          <p14:tracePt t="99148" x="5094288" y="3671888"/>
          <p14:tracePt t="99165" x="5137150" y="3671888"/>
          <p14:tracePt t="99182" x="5157788" y="3665538"/>
          <p14:tracePt t="99201" x="5165725" y="3665538"/>
          <p14:tracePt t="99218" x="5165725" y="3657600"/>
          <p14:tracePt t="99234" x="5186363" y="3657600"/>
          <p14:tracePt t="99252" x="5222875" y="3657600"/>
          <p14:tracePt t="99269" x="5257800" y="3665538"/>
          <p14:tracePt t="99284" x="5294313" y="3665538"/>
          <p14:tracePt t="99300" x="5337175" y="3671888"/>
          <p14:tracePt t="99318" x="5365750" y="3671888"/>
          <p14:tracePt t="99323" x="5386388" y="3679825"/>
          <p14:tracePt t="99335" x="5394325" y="3679825"/>
          <p14:tracePt t="99352" x="5408613" y="3679825"/>
          <p14:tracePt t="99383" x="5422900" y="3686175"/>
          <p14:tracePt t="99400" x="5429250" y="3686175"/>
          <p14:tracePt t="99418" x="5437188" y="3686175"/>
          <p14:tracePt t="99471" x="5443538" y="3686175"/>
          <p14:tracePt t="99899" x="5437188" y="3686175"/>
          <p14:tracePt t="99916" x="5429250" y="3686175"/>
          <p14:tracePt t="99926" x="5422900" y="3686175"/>
          <p14:tracePt t="99932" x="5414963" y="3686175"/>
          <p14:tracePt t="99941" x="5400675" y="3686175"/>
          <p14:tracePt t="99957" x="5386388" y="3686175"/>
          <p14:tracePt t="99972" x="5357813" y="3686175"/>
          <p14:tracePt t="99990" x="5337175" y="3686175"/>
          <p14:tracePt t="100005" x="5314950" y="3679825"/>
          <p14:tracePt t="100023" x="5294313" y="3671888"/>
          <p14:tracePt t="100040" x="5251450" y="3671888"/>
          <p14:tracePt t="100057" x="5214938" y="3671888"/>
          <p14:tracePt t="100072" x="5186363" y="3657600"/>
          <p14:tracePt t="100090" x="5137150" y="3657600"/>
          <p14:tracePt t="100107" x="5108575" y="3651250"/>
          <p14:tracePt t="100123" x="5043488" y="3651250"/>
          <p14:tracePt t="100125" x="5022850" y="3651250"/>
          <p14:tracePt t="100140" x="5008563" y="3651250"/>
          <p14:tracePt t="100158" x="4994275" y="3651250"/>
          <p14:tracePt t="100191" x="4986338" y="3651250"/>
          <p14:tracePt t="100208" x="4979988" y="3651250"/>
          <p14:tracePt t="100231" x="4972050" y="3651250"/>
          <p14:tracePt t="100378" x="4986338" y="3651250"/>
          <p14:tracePt t="100384" x="5000625" y="3651250"/>
          <p14:tracePt t="100394" x="5014913" y="3643313"/>
          <p14:tracePt t="100410" x="5037138" y="3643313"/>
          <p14:tracePt t="100427" x="5072063" y="3636963"/>
          <p14:tracePt t="100444" x="5114925" y="3629025"/>
          <p14:tracePt t="100459" x="5122863" y="3629025"/>
          <p14:tracePt t="100479" x="5157788" y="3629025"/>
          <p14:tracePt t="100495" x="5194300" y="3629025"/>
          <p14:tracePt t="100509" x="5222875" y="3629025"/>
          <p14:tracePt t="100526" x="5272088" y="3622675"/>
          <p14:tracePt t="100543" x="5314950" y="3622675"/>
          <p14:tracePt t="100562" x="5351463" y="3622675"/>
          <p14:tracePt t="100734" x="5343525" y="3622675"/>
          <p14:tracePt t="100760" x="5337175" y="3622675"/>
          <p14:tracePt t="100790" x="5329238" y="3622675"/>
          <p14:tracePt t="100798" x="5329238" y="3629025"/>
          <p14:tracePt t="100815" x="5322888" y="3629025"/>
          <p14:tracePt t="100821" x="5308600" y="3629025"/>
          <p14:tracePt t="100830" x="5300663" y="3629025"/>
          <p14:tracePt t="100847" x="5272088" y="3629025"/>
          <p14:tracePt t="100864" x="5265738" y="3629025"/>
          <p14:tracePt t="100880" x="5251450" y="3629025"/>
          <p14:tracePt t="100896" x="5237163" y="3629025"/>
          <p14:tracePt t="100913" x="5214938" y="3629025"/>
          <p14:tracePt t="100930" x="5186363" y="3636963"/>
          <p14:tracePt t="100948" x="5180013" y="3636963"/>
          <p14:tracePt t="100963" x="5151438" y="3643313"/>
          <p14:tracePt t="100980" x="5129213" y="3643313"/>
          <p14:tracePt t="100997" x="5108575" y="3651250"/>
          <p14:tracePt t="101015" x="5086350" y="3651250"/>
          <p14:tracePt t="101030" x="5057775" y="3657600"/>
          <p14:tracePt t="101049" x="5051425" y="3657600"/>
          <p14:tracePt t="101065" x="5037138" y="3665538"/>
          <p14:tracePt t="101082" x="5029200" y="3665538"/>
          <p14:tracePt t="101098" x="5014913" y="3665538"/>
          <p14:tracePt t="101116" x="4994275" y="3671888"/>
          <p14:tracePt t="101132" x="4979988" y="3671888"/>
          <p14:tracePt t="101167" x="4965700" y="3671888"/>
          <p14:tracePt t="101183" x="4951413" y="3671888"/>
          <p14:tracePt t="101200" x="4937125" y="3671888"/>
          <p14:tracePt t="101217" x="4908550" y="3679825"/>
          <p14:tracePt t="101235" x="4879975" y="3679825"/>
          <p14:tracePt t="101252" x="4872038" y="3679825"/>
          <p14:tracePt t="101266" x="4851400" y="3686175"/>
          <p14:tracePt t="101285" x="4837113" y="3686175"/>
          <p14:tracePt t="101300" x="4822825" y="3694113"/>
          <p14:tracePt t="101316" x="4808538" y="3700463"/>
          <p14:tracePt t="101319" x="4800600" y="3700463"/>
          <p14:tracePt t="101332" x="4794250" y="3708400"/>
          <p14:tracePt t="101350" x="4751388" y="3722688"/>
          <p14:tracePt t="101368" x="4729163" y="3736975"/>
          <p14:tracePt t="101383" x="4722813" y="3743325"/>
          <p14:tracePt t="101401" x="4714875" y="3751263"/>
          <p14:tracePt t="101419" x="4708525" y="3757613"/>
          <p14:tracePt t="101435" x="4700588" y="3786188"/>
          <p14:tracePt t="101453" x="4679950" y="3836988"/>
          <p14:tracePt t="101469" x="4665663" y="3900488"/>
          <p14:tracePt t="101486" x="4657725" y="3943350"/>
          <p14:tracePt t="101501" x="4643438" y="3979863"/>
          <p14:tracePt t="101517" x="4629150" y="4029075"/>
          <p14:tracePt t="101534" x="4622800" y="4037013"/>
          <p14:tracePt t="101551" x="4622800" y="4043363"/>
          <p14:tracePt t="101568" x="4622800" y="4051300"/>
          <p14:tracePt t="101585" x="4622800" y="4057650"/>
          <p14:tracePt t="101586" x="4622800" y="4065588"/>
          <p14:tracePt t="101602" x="4608513" y="4086225"/>
          <p14:tracePt t="101618" x="4608513" y="4108450"/>
          <p14:tracePt t="101635" x="4600575" y="4122738"/>
          <p14:tracePt t="101654" x="4594225" y="4122738"/>
          <p14:tracePt t="101671" x="4586288" y="4122738"/>
          <p14:tracePt t="101685" x="4579938" y="4129088"/>
          <p14:tracePt t="101703" x="4565650" y="4129088"/>
          <p14:tracePt t="101722" x="4557713" y="4129088"/>
          <p14:tracePt t="101823" x="4551363" y="4129088"/>
          <p14:tracePt t="101842" x="4551363" y="4122738"/>
          <p14:tracePt t="101862" x="4543425" y="4114800"/>
          <p14:tracePt t="101885" x="4537075" y="4114800"/>
          <p14:tracePt t="102204" x="4537075" y="4108450"/>
          <p14:tracePt t="102520" x="4537075" y="4100513"/>
          <p14:tracePt t="102550" x="4537075" y="4094163"/>
          <p14:tracePt t="102591" x="4537075" y="4086225"/>
          <p14:tracePt t="102618" x="4537075" y="4079875"/>
          <p14:tracePt t="102625" x="4537075" y="4071938"/>
          <p14:tracePt t="102633" x="4543425" y="4051300"/>
          <p14:tracePt t="102650" x="4543425" y="4043363"/>
          <p14:tracePt t="102663" x="4551363" y="4029075"/>
          <p14:tracePt t="102680" x="4565650" y="3994150"/>
          <p14:tracePt t="102699" x="4572000" y="3986213"/>
          <p14:tracePt t="102714" x="4579938" y="3979863"/>
          <p14:tracePt t="103111" x="4579938" y="3965575"/>
          <p14:tracePt t="103118" x="4594225" y="3965575"/>
          <p14:tracePt t="103137" x="4594225" y="3951288"/>
          <p14:tracePt t="103158" x="4594225" y="3943350"/>
          <p14:tracePt t="103252" x="4594225" y="3937000"/>
          <p14:tracePt t="103304" x="4594225" y="3929063"/>
          <p14:tracePt t="103387" x="4594225" y="3922713"/>
          <p14:tracePt t="103440" x="4594225" y="3914775"/>
          <p14:tracePt t="103456" x="4600575" y="3914775"/>
          <p14:tracePt t="103518" x="4600575" y="3908425"/>
          <p14:tracePt t="103697" x="4594225" y="3908425"/>
          <p14:tracePt t="103705" x="4586288" y="3908425"/>
          <p14:tracePt t="103715" x="4579938" y="3908425"/>
          <p14:tracePt t="103724" x="4572000" y="3908425"/>
          <p14:tracePt t="103742" x="4557713" y="3914775"/>
          <p14:tracePt t="103758" x="4543425" y="3914775"/>
          <p14:tracePt t="103792" x="4529138" y="3914775"/>
          <p14:tracePt t="103810" x="4522788" y="3914775"/>
          <p14:tracePt t="103812" x="4514850" y="3914775"/>
          <p14:tracePt t="103825" x="4508500" y="3914775"/>
          <p14:tracePt t="103843" x="4486275" y="3914775"/>
          <p14:tracePt t="103861" x="4479925" y="3914775"/>
          <p14:tracePt t="103878" x="4471988" y="3922713"/>
          <p14:tracePt t="103894" x="4457700" y="3929063"/>
          <p14:tracePt t="103909" x="4451350" y="3943350"/>
          <p14:tracePt t="103928" x="4437063" y="3965575"/>
          <p14:tracePt t="103944" x="4437063" y="3971925"/>
          <p14:tracePt t="103961" x="4429125" y="3971925"/>
          <p14:tracePt t="103979" x="4429125" y="3986213"/>
          <p14:tracePt t="103995" x="4414838" y="3994150"/>
          <p14:tracePt t="104015" x="4408488" y="4000500"/>
          <p14:tracePt t="104028" x="4408488" y="4008438"/>
          <p14:tracePt t="104044" x="4394200" y="4022725"/>
          <p14:tracePt t="104063" x="4379913" y="4037013"/>
          <p14:tracePt t="104080" x="4379913" y="4043363"/>
          <p14:tracePt t="104097" x="4357688" y="4057650"/>
          <p14:tracePt t="104114" x="4351338" y="4065588"/>
          <p14:tracePt t="104148" x="4343400" y="4065588"/>
          <p14:tracePt t="104172" x="4337050" y="4071938"/>
          <p14:tracePt t="104243" x="4329113" y="4079875"/>
          <p14:tracePt t="104275" x="4322763" y="4086225"/>
          <p14:tracePt t="104290" x="4314825" y="4094163"/>
          <p14:tracePt t="104297" x="4308475" y="4100513"/>
          <p14:tracePt t="104305" x="4308475" y="4114800"/>
          <p14:tracePt t="104315" x="4300538" y="4122738"/>
          <p14:tracePt t="104332" x="4286250" y="4129088"/>
          <p14:tracePt t="104351" x="4279900" y="4129088"/>
          <p14:tracePt t="104365" x="4271963" y="4137025"/>
          <p14:tracePt t="104382" x="4257675" y="4137025"/>
          <p14:tracePt t="104415" x="4251325" y="4143375"/>
          <p14:tracePt t="104432" x="4243388" y="4143375"/>
          <p14:tracePt t="104449" x="4237038" y="4151313"/>
          <p14:tracePt t="104467" x="4229100" y="4151313"/>
          <p14:tracePt t="104839" x="4229100" y="4157663"/>
          <p14:tracePt t="104860" x="4243388" y="4157663"/>
          <p14:tracePt t="104875" x="4251325" y="4157663"/>
          <p14:tracePt t="104892" x="4257675" y="4157663"/>
          <p14:tracePt t="104899" x="4271963" y="4157663"/>
          <p14:tracePt t="104946" x="4279900" y="4157663"/>
          <p14:tracePt t="104996" x="4286250" y="4157663"/>
          <p14:tracePt t="105011" x="4294188" y="4157663"/>
          <p14:tracePt t="105019" x="4300538" y="4157663"/>
          <p14:tracePt t="105258" x="4294188" y="4157663"/>
          <p14:tracePt t="105265" x="4279900" y="4157663"/>
          <p14:tracePt t="105274" x="4271963" y="4157663"/>
          <p14:tracePt t="105293" x="4243388" y="4157663"/>
          <p14:tracePt t="105308" x="4214813" y="4165600"/>
          <p14:tracePt t="105324" x="4208463" y="4165600"/>
          <p14:tracePt t="105342" x="4200525" y="4171950"/>
          <p14:tracePt t="105361" x="4194175" y="4171950"/>
          <p14:tracePt t="105378" x="4186238" y="4171950"/>
          <p14:tracePt t="105394" x="4171950" y="4171950"/>
          <p14:tracePt t="105410" x="4157663" y="4171950"/>
          <p14:tracePt t="105426" x="4143375" y="4179888"/>
          <p14:tracePt t="105444" x="4129088" y="4186238"/>
          <p14:tracePt t="105460" x="4122738" y="4186238"/>
          <p14:tracePt t="105476" x="4114800" y="4186238"/>
          <p14:tracePt t="105556" x="4108450" y="4186238"/>
          <p14:tracePt t="105575" x="4108450" y="4194175"/>
          <p14:tracePt t="105581" x="4100513" y="4194175"/>
          <p14:tracePt t="105838" x="4100513" y="4186238"/>
          <p14:tracePt t="105843" x="4100513" y="4171950"/>
          <p14:tracePt t="105859" x="4108450" y="4165600"/>
          <p14:tracePt t="105869" x="4108450" y="4157663"/>
          <p14:tracePt t="105885" x="4108450" y="4143375"/>
          <p14:tracePt t="105899" x="4108450" y="4122738"/>
          <p14:tracePt t="105917" x="4114800" y="4079875"/>
          <p14:tracePt t="105933" x="4114800" y="4043363"/>
          <p14:tracePt t="105950" x="4122738" y="4000500"/>
          <p14:tracePt t="105952" x="4122738" y="3965575"/>
          <p14:tracePt t="105967" x="4129088" y="3951288"/>
          <p14:tracePt t="105984" x="4129088" y="3914775"/>
          <p14:tracePt t="106002" x="4129088" y="3900488"/>
          <p14:tracePt t="106019" x="4129088" y="3886200"/>
          <p14:tracePt t="106034" x="4129088" y="3871913"/>
          <p14:tracePt t="106070" x="4129088" y="3851275"/>
          <p14:tracePt t="106087" x="4129088" y="3843338"/>
          <p14:tracePt t="106102" x="4122738" y="3822700"/>
          <p14:tracePt t="106120" x="4108450" y="3794125"/>
          <p14:tracePt t="106135" x="4108450" y="3779838"/>
          <p14:tracePt t="106155" x="4100513" y="3757613"/>
          <p14:tracePt t="106169" x="4100513" y="3743325"/>
          <p14:tracePt t="106187" x="4100513" y="3729038"/>
          <p14:tracePt t="106204" x="4100513" y="3722688"/>
          <p14:tracePt t="106221" x="4094163" y="3714750"/>
          <p14:tracePt t="106237" x="4094163" y="3708400"/>
          <p14:tracePt t="106253" x="4094163" y="3700463"/>
          <p14:tracePt t="106270" x="4086225" y="3694113"/>
          <p14:tracePt t="106329" x="4086225" y="3686175"/>
          <p14:tracePt t="106723" x="4086225" y="3679825"/>
          <p14:tracePt t="106767" x="4086225" y="3671888"/>
          <p14:tracePt t="106792" x="4086225" y="3665538"/>
          <p14:tracePt t="106805" x="4094163" y="3665538"/>
          <p14:tracePt t="106820" x="4100513" y="3665538"/>
          <p14:tracePt t="106845" x="4108450" y="3665538"/>
          <p14:tracePt t="106861" x="4114800" y="3665538"/>
          <p14:tracePt t="106867" x="4122738" y="3665538"/>
          <p14:tracePt t="106879" x="4129088" y="3665538"/>
          <p14:tracePt t="106895" x="4137025" y="3657600"/>
          <p14:tracePt t="106913" x="4157663" y="3657600"/>
          <p14:tracePt t="106947" x="4165600" y="3657600"/>
          <p14:tracePt t="107048" x="4171950" y="3651250"/>
          <p14:tracePt t="107070" x="4171950" y="3643313"/>
          <p14:tracePt t="107080" x="4165600" y="3636963"/>
          <p14:tracePt t="107086" x="4157663" y="3629025"/>
          <p14:tracePt t="107098" x="4143375" y="3622675"/>
          <p14:tracePt t="107115" x="4100513" y="3608388"/>
          <p14:tracePt t="107132" x="4008438" y="3608388"/>
          <p14:tracePt t="107149" x="3971925" y="3608388"/>
          <p14:tracePt t="107254" x="3971925" y="3614738"/>
          <p14:tracePt t="107266" x="3979863" y="3614738"/>
          <p14:tracePt t="107273" x="4008438" y="3614738"/>
          <p14:tracePt t="107286" x="4037013" y="3614738"/>
          <p14:tracePt t="107301" x="4122738" y="3614738"/>
          <p14:tracePt t="107318" x="4157663" y="3614738"/>
          <p14:tracePt t="107322" x="4179888" y="3614738"/>
          <p14:tracePt t="107336" x="4237038" y="3614738"/>
          <p14:tracePt t="107354" x="4294188" y="3608388"/>
          <p14:tracePt t="107369" x="4337050" y="3608388"/>
          <p14:tracePt t="107386" x="4371975" y="3608388"/>
          <p14:tracePt t="107405" x="4394200" y="3608388"/>
          <p14:tracePt t="107439" x="4400550" y="3608388"/>
          <p14:tracePt t="107454" x="4422775" y="3608388"/>
          <p14:tracePt t="107470" x="4451350" y="3608388"/>
          <p14:tracePt t="107488" x="4465638" y="3600450"/>
          <p14:tracePt t="107504" x="4471988" y="3600450"/>
          <p14:tracePt t="107564" x="4479925" y="3600450"/>
          <p14:tracePt t="107574" x="4486275" y="3600450"/>
          <p14:tracePt t="107585" x="4494213" y="3600450"/>
          <p14:tracePt t="107601" x="4500563" y="3600450"/>
          <p14:tracePt t="107689" x="4500563" y="3594100"/>
          <p14:tracePt t="107707" x="4494213" y="3594100"/>
          <p14:tracePt t="107714" x="4486275" y="3594100"/>
          <p14:tracePt t="107730" x="4486275" y="3600450"/>
          <p14:tracePt t="107742" x="4471988" y="3622675"/>
          <p14:tracePt t="107759" x="4457700" y="3643313"/>
          <p14:tracePt t="107775" x="4437063" y="3671888"/>
          <p14:tracePt t="107791" x="4429125" y="3686175"/>
          <p14:tracePt t="107808" x="4414838" y="3708400"/>
          <p14:tracePt t="107811" x="4408488" y="3722688"/>
          <p14:tracePt t="107826" x="4400550" y="3736975"/>
          <p14:tracePt t="107843" x="4379913" y="3779838"/>
          <p14:tracePt t="107860" x="4357688" y="3814763"/>
          <p14:tracePt t="107876" x="4343400" y="3836988"/>
          <p14:tracePt t="107893" x="4322763" y="3871913"/>
          <p14:tracePt t="107910" x="4308475" y="3900488"/>
          <p14:tracePt t="107926" x="4294188" y="3929063"/>
          <p14:tracePt t="107944" x="4243388" y="3979863"/>
          <p14:tracePt t="107960" x="4237038" y="4000500"/>
          <p14:tracePt t="107977" x="4222750" y="4014788"/>
          <p14:tracePt t="107995" x="4214813" y="4022725"/>
          <p14:tracePt t="108011" x="4208463" y="4037013"/>
          <p14:tracePt t="108027" x="4200525" y="4043363"/>
          <p14:tracePt t="108045" x="4200525" y="4051300"/>
          <p14:tracePt t="108061" x="4186238" y="4057650"/>
          <p14:tracePt t="108064" x="4186238" y="4065588"/>
          <p14:tracePt t="108078" x="4179888" y="4071938"/>
          <p14:tracePt t="108095" x="4171950" y="4086225"/>
          <p14:tracePt t="108112" x="4171950" y="4094163"/>
          <p14:tracePt t="108131" x="4171950" y="4100513"/>
          <p14:tracePt t="108146" x="4171950" y="4108450"/>
          <p14:tracePt t="108163" x="4171950" y="4122738"/>
          <p14:tracePt t="108181" x="4171950" y="4129088"/>
          <p14:tracePt t="108198" x="4171950" y="4137025"/>
          <p14:tracePt t="108291" x="4179888" y="4137025"/>
          <p14:tracePt t="108298" x="4186238" y="4137025"/>
          <p14:tracePt t="109009" x="4179888" y="4137025"/>
          <p14:tracePt t="109032" x="4179888" y="4143375"/>
          <p14:tracePt t="109049" x="4171950" y="4143375"/>
          <p14:tracePt t="109058" x="4171950" y="4151313"/>
          <p14:tracePt t="109070" x="4157663" y="4151313"/>
          <p14:tracePt t="109086" x="4157663" y="4157663"/>
          <p14:tracePt t="109111" x="4151313" y="4157663"/>
          <p14:tracePt t="109135" x="4143375" y="4165600"/>
          <p14:tracePt t="109157" x="4143375" y="4171950"/>
          <p14:tracePt t="109163" x="4137025" y="4171950"/>
          <p14:tracePt t="109176" x="4137025" y="4179888"/>
          <p14:tracePt t="109194" x="4137025" y="4186238"/>
          <p14:tracePt t="109274" x="4129088" y="4194175"/>
          <p14:tracePt t="109314" x="4129088" y="4200525"/>
          <p14:tracePt t="109641" x="4137025" y="4200525"/>
          <p14:tracePt t="109653" x="4157663" y="4194175"/>
          <p14:tracePt t="109657" x="4171950" y="4194175"/>
          <p14:tracePt t="109666" x="4194175" y="4194175"/>
          <p14:tracePt t="109683" x="4243388" y="4194175"/>
          <p14:tracePt t="109702" x="4271963" y="4186238"/>
          <p14:tracePt t="109719" x="4286250" y="4186238"/>
          <p14:tracePt t="109736" x="4308475" y="4186238"/>
          <p14:tracePt t="109753" x="4329113" y="4186238"/>
          <p14:tracePt t="109768" x="4357688" y="4194175"/>
          <p14:tracePt t="109785" x="4408488" y="4194175"/>
          <p14:tracePt t="109803" x="4451350" y="4194175"/>
          <p14:tracePt t="109819" x="4465638" y="4208463"/>
          <p14:tracePt t="109839" x="4471988" y="4208463"/>
          <p14:tracePt t="117960" x="4479925" y="4208463"/>
          <p14:tracePt t="117967" x="4508500" y="4208463"/>
          <p14:tracePt t="117979" x="4522788" y="4208463"/>
          <p14:tracePt t="117998" x="4543425" y="4200525"/>
          <p14:tracePt t="118014" x="4572000" y="4186238"/>
          <p14:tracePt t="118030" x="4594225" y="4171950"/>
          <p14:tracePt t="118047" x="4608513" y="4171950"/>
          <p14:tracePt t="118066" x="4622800" y="4171950"/>
          <p14:tracePt t="118082" x="4651375" y="4165600"/>
          <p14:tracePt t="118098" x="4708525" y="4151313"/>
          <p14:tracePt t="118115" x="4779963" y="4129088"/>
          <p14:tracePt t="118132" x="4814888" y="4114800"/>
          <p14:tracePt t="118149" x="4851400" y="4100513"/>
          <p14:tracePt t="118166" x="4886325" y="4079875"/>
          <p14:tracePt t="118183" x="4900613" y="4071938"/>
          <p14:tracePt t="118202" x="4951413" y="4051300"/>
          <p14:tracePt t="118218" x="5008563" y="4029075"/>
          <p14:tracePt t="118235" x="5022850" y="3986213"/>
          <p14:tracePt t="118252" x="5043488" y="3951288"/>
          <p14:tracePt t="118269" x="5057775" y="3929063"/>
          <p14:tracePt t="118288" x="5080000" y="3908425"/>
          <p14:tracePt t="118303" x="5100638" y="3886200"/>
          <p14:tracePt t="118320" x="5137150" y="3857625"/>
          <p14:tracePt t="118336" x="5151438" y="3836988"/>
          <p14:tracePt t="118352" x="5157788" y="3800475"/>
          <p14:tracePt t="118369" x="5165725" y="3800475"/>
          <p14:tracePt t="118404" x="5172075" y="3779838"/>
          <p14:tracePt t="118421" x="5180013" y="3757613"/>
          <p14:tracePt t="118438" x="5186363" y="3729038"/>
          <p14:tracePt t="118454" x="5200650" y="3694113"/>
          <p14:tracePt t="118471" x="5214938" y="3686175"/>
          <p14:tracePt t="118797" x="5229225" y="3686175"/>
          <p14:tracePt t="118806" x="5257800" y="3679825"/>
          <p14:tracePt t="118814" x="5265738" y="3679825"/>
          <p14:tracePt t="118828" x="5308600" y="3679825"/>
          <p14:tracePt t="118847" x="5386388" y="3686175"/>
          <p14:tracePt t="118861" x="5443538" y="3700463"/>
          <p14:tracePt t="118864" x="5494338" y="3700463"/>
          <p14:tracePt t="118880" x="5543550" y="3708400"/>
          <p14:tracePt t="118896" x="5594350" y="3708400"/>
          <p14:tracePt t="118911" x="5608638" y="3708400"/>
          <p14:tracePt t="118928" x="5622925" y="3708400"/>
          <p14:tracePt t="118945" x="5629275" y="3708400"/>
          <p14:tracePt t="119294" x="5594350" y="3708400"/>
          <p14:tracePt t="119297" x="5529263" y="3700463"/>
          <p14:tracePt t="119304" x="5457825" y="3694113"/>
          <p14:tracePt t="119320" x="5322888" y="3657600"/>
          <p14:tracePt t="119335" x="5186363" y="3651250"/>
          <p14:tracePt t="119352" x="5065713" y="3643313"/>
          <p14:tracePt t="119370" x="5000625" y="3643313"/>
          <p14:tracePt t="119387" x="4994275" y="3643313"/>
          <p14:tracePt t="119446" x="5008563" y="3643313"/>
          <p14:tracePt t="119461" x="5029200" y="3651250"/>
          <p14:tracePt t="119468" x="5043488" y="3651250"/>
          <p14:tracePt t="119474" x="5080000" y="3651250"/>
          <p14:tracePt t="119489" x="5086350" y="3657600"/>
          <p14:tracePt t="119506" x="5137150" y="3671888"/>
          <p14:tracePt t="119521" x="5172075" y="3671888"/>
          <p14:tracePt t="119538" x="5194300" y="3671888"/>
          <p14:tracePt t="119555" x="5208588" y="3671888"/>
          <p14:tracePt t="119590" x="5237163" y="3671888"/>
          <p14:tracePt t="119606" x="5314950" y="3679825"/>
          <p14:tracePt t="119623" x="5394325" y="3679825"/>
          <p14:tracePt t="119640" x="5443538" y="3686175"/>
          <p14:tracePt t="119657" x="5486400" y="3694113"/>
          <p14:tracePt t="119673" x="5522913" y="3694113"/>
          <p14:tracePt t="119691" x="5537200" y="3694113"/>
          <p14:tracePt t="119708" x="5557838" y="3694113"/>
          <p14:tracePt t="119725" x="5580063" y="3700463"/>
          <p14:tracePt t="119741" x="5622925" y="3700463"/>
          <p14:tracePt t="119760" x="5672138" y="3700463"/>
          <p14:tracePt t="119777" x="5694363" y="3694113"/>
          <p14:tracePt t="119794" x="5708650" y="3686175"/>
          <p14:tracePt t="119898" x="5715000" y="3686175"/>
          <p14:tracePt t="120348" x="5708650" y="3686175"/>
          <p14:tracePt t="120358" x="5700713" y="3679825"/>
          <p14:tracePt t="120368" x="5694363" y="3679825"/>
          <p14:tracePt t="120385" x="5680075" y="3679825"/>
          <p14:tracePt t="120405" x="5672138" y="3686175"/>
          <p14:tracePt t="120431" x="5672138" y="3694113"/>
          <p14:tracePt t="120445" x="5665788" y="3694113"/>
          <p14:tracePt t="120454" x="5651500" y="3700463"/>
          <p14:tracePt t="120471" x="5643563" y="3708400"/>
          <p14:tracePt t="120488" x="5622925" y="3708400"/>
          <p14:tracePt t="120504" x="5586413" y="3722688"/>
          <p14:tracePt t="120506" x="5572125" y="3729038"/>
          <p14:tracePt t="120523" x="5529263" y="3743325"/>
          <p14:tracePt t="120539" x="5500688" y="3757613"/>
          <p14:tracePt t="120557" x="5472113" y="3765550"/>
          <p14:tracePt t="120572" x="5457825" y="3765550"/>
          <p14:tracePt t="120590" x="5429250" y="3765550"/>
          <p14:tracePt t="120606" x="5400675" y="3757613"/>
          <p14:tracePt t="120623" x="5386388" y="3757613"/>
          <p14:tracePt t="120640" x="5365750" y="3757613"/>
          <p14:tracePt t="120656" x="5343525" y="3743325"/>
          <p14:tracePt t="120673" x="5314950" y="3729038"/>
          <p14:tracePt t="120690" x="5300663" y="3714750"/>
          <p14:tracePt t="120708" x="5280025" y="3671888"/>
          <p14:tracePt t="120725" x="5272088" y="3629025"/>
          <p14:tracePt t="120741" x="5265738" y="3600450"/>
          <p14:tracePt t="120758" x="5251450" y="3579813"/>
          <p14:tracePt t="120775" x="5251450" y="3557588"/>
          <p14:tracePt t="120794" x="5251450" y="3543300"/>
          <p14:tracePt t="120811" x="5251450" y="3536950"/>
          <p14:tracePt t="120834" x="5251450" y="3529013"/>
          <p14:tracePt t="120849" x="5243513" y="3494088"/>
          <p14:tracePt t="120861" x="5243513" y="3471863"/>
          <p14:tracePt t="120880" x="5257800" y="3394075"/>
          <p14:tracePt t="120894" x="5265738" y="3371850"/>
          <p14:tracePt t="120912" x="5308600" y="3300413"/>
          <p14:tracePt t="120927" x="5329238" y="3286125"/>
          <p14:tracePt t="120945" x="5351463" y="3265488"/>
          <p14:tracePt t="120963" x="5386388" y="3257550"/>
          <p14:tracePt t="120980" x="5429250" y="3251200"/>
          <p14:tracePt t="120998" x="5486400" y="3243263"/>
          <p14:tracePt t="121001" x="5514975" y="3243263"/>
          <p14:tracePt t="121015" x="5565775" y="3214688"/>
          <p14:tracePt t="121030" x="5643563" y="3214688"/>
          <p14:tracePt t="121047" x="5722938" y="3208338"/>
          <p14:tracePt t="121063" x="5751513" y="3208338"/>
          <p14:tracePt t="121080" x="5765800" y="3208338"/>
          <p14:tracePt t="121099" x="5786438" y="3228975"/>
          <p14:tracePt t="121115" x="5800725" y="3251200"/>
          <p14:tracePt t="121130" x="5800725" y="3286125"/>
          <p14:tracePt t="121149" x="5800725" y="3314700"/>
          <p14:tracePt t="121165" x="5808663" y="3343275"/>
          <p14:tracePt t="121182" x="5808663" y="3371850"/>
          <p14:tracePt t="121199" x="5808663" y="3400425"/>
          <p14:tracePt t="121200" x="5808663" y="3414713"/>
          <p14:tracePt t="121216" x="5815013" y="3443288"/>
          <p14:tracePt t="121235" x="5815013" y="3457575"/>
          <p14:tracePt t="121251" x="5815013" y="3479800"/>
          <p14:tracePt t="121268" x="5808663" y="3494088"/>
          <p14:tracePt t="121284" x="5808663" y="3508375"/>
          <p14:tracePt t="121301" x="5794375" y="3543300"/>
          <p14:tracePt t="121303" x="5786438" y="3565525"/>
          <p14:tracePt t="121318" x="5751513" y="3622675"/>
          <p14:tracePt t="121336" x="5737225" y="3643313"/>
          <p14:tracePt t="121351" x="5722938" y="3657600"/>
          <p14:tracePt t="121372" x="5708650" y="3665538"/>
          <p14:tracePt t="121385" x="5700713" y="3665538"/>
          <p14:tracePt t="121403" x="5686425" y="3671888"/>
          <p14:tracePt t="121405" x="5680075" y="3671888"/>
          <p14:tracePt t="121419" x="5643563" y="3671888"/>
          <p14:tracePt t="121436" x="5608638" y="3694113"/>
          <p14:tracePt t="121454" x="5572125" y="3694113"/>
          <p14:tracePt t="121470" x="5522913" y="3708400"/>
          <p14:tracePt t="121487" x="5480050" y="3708400"/>
          <p14:tracePt t="121504" x="5451475" y="3708400"/>
          <p14:tracePt t="121521" x="5414963" y="3708400"/>
          <p14:tracePt t="121538" x="5380038" y="3708400"/>
          <p14:tracePt t="121555" x="5365750" y="3708400"/>
          <p14:tracePt t="121573" x="5351463" y="3708400"/>
          <p14:tracePt t="121593" x="5314950" y="3700463"/>
          <p14:tracePt t="121607" x="5308600" y="3700463"/>
          <p14:tracePt t="121623" x="5294313" y="3700463"/>
          <p14:tracePt t="121640" x="5294313" y="3694113"/>
          <p14:tracePt t="121656" x="5286375" y="3694113"/>
          <p14:tracePt t="121690" x="5280025" y="3694113"/>
          <p14:tracePt t="121707" x="5265738" y="3686175"/>
          <p14:tracePt t="121724" x="5243513" y="3686175"/>
          <p14:tracePt t="121742" x="5237163" y="3686175"/>
          <p14:tracePt t="122694" x="5229225" y="3686175"/>
          <p14:tracePt t="122702" x="5229225" y="3694113"/>
          <p14:tracePt t="122780" x="5222875" y="3694113"/>
          <p14:tracePt t="122883" x="5222875" y="3700463"/>
          <p14:tracePt t="123097" x="5222875" y="3708400"/>
          <p14:tracePt t="123130" x="5222875" y="3714750"/>
          <p14:tracePt t="123178" x="5222875" y="3722688"/>
          <p14:tracePt t="123195" x="5222875" y="3729038"/>
          <p14:tracePt t="123218" x="5222875" y="3736975"/>
          <p14:tracePt t="123235" x="5222875" y="3743325"/>
          <p14:tracePt t="123239" x="5222875" y="3751263"/>
          <p14:tracePt t="123250" x="5222875" y="3757613"/>
          <p14:tracePt t="123266" x="5222875" y="3765550"/>
          <p14:tracePt t="123282" x="5229225" y="3771900"/>
          <p14:tracePt t="123303" x="5229225" y="3779838"/>
          <p14:tracePt t="123316" x="5229225" y="3794125"/>
          <p14:tracePt t="123333" x="5237163" y="3800475"/>
          <p14:tracePt t="123350" x="5243513" y="3814763"/>
          <p14:tracePt t="123368" x="5251450" y="3851275"/>
          <p14:tracePt t="123389" x="5272088" y="3894138"/>
          <p14:tracePt t="123405" x="5272088" y="3914775"/>
          <p14:tracePt t="123419" x="5280025" y="3937000"/>
          <p14:tracePt t="123435" x="5286375" y="3957638"/>
          <p14:tracePt t="123453" x="5286375" y="3971925"/>
          <p14:tracePt t="123469" x="5286375" y="3986213"/>
          <p14:tracePt t="123486" x="5286375" y="3994150"/>
          <p14:tracePt t="123523" x="5286375" y="4000500"/>
          <p14:tracePt t="123537" x="5286375" y="4014788"/>
          <p14:tracePt t="123554" x="5286375" y="4029075"/>
          <p14:tracePt t="123571" x="5286375" y="4051300"/>
          <p14:tracePt t="123588" x="5286375" y="4065588"/>
          <p14:tracePt t="123605" x="5286375" y="4086225"/>
          <p14:tracePt t="123607" x="5294313" y="4094163"/>
          <p14:tracePt t="123622" x="5294313" y="4114800"/>
          <p14:tracePt t="123658" x="5294313" y="4129088"/>
          <p14:tracePt t="123691" x="5294313" y="4137025"/>
          <p14:tracePt t="123706" x="5286375" y="4137025"/>
          <p14:tracePt t="123725" x="5280025" y="4143375"/>
          <p14:tracePt t="123742" x="5272088" y="4151313"/>
          <p14:tracePt t="123759" x="5272088" y="4157663"/>
          <p14:tracePt t="124320" x="5272088" y="4165600"/>
          <p14:tracePt t="124325" x="5286375" y="4165600"/>
          <p14:tracePt t="124334" x="5294313" y="4165600"/>
          <p14:tracePt t="124352" x="5322888" y="4165600"/>
          <p14:tracePt t="124372" x="5329238" y="4165600"/>
          <p14:tracePt t="124404" x="5343525" y="4171950"/>
          <p14:tracePt t="124418" x="5351463" y="4171950"/>
          <p14:tracePt t="124437" x="5365750" y="4171950"/>
          <p14:tracePt t="124452" x="5380038" y="4171950"/>
          <p14:tracePt t="124471" x="5400675" y="4171950"/>
          <p14:tracePt t="124486" x="5429250" y="4179888"/>
          <p14:tracePt t="124505" x="5443538" y="4179888"/>
          <p14:tracePt t="124522" x="5465763" y="4179888"/>
          <p14:tracePt t="124538" x="5480050" y="4186238"/>
          <p14:tracePt t="124554" x="5500688" y="4186238"/>
          <p14:tracePt t="124570" x="5514975" y="4186238"/>
          <p14:tracePt t="124588" x="5529263" y="4186238"/>
          <p14:tracePt t="124604" x="5537200" y="4186238"/>
          <p14:tracePt t="124623" x="5557838" y="4186238"/>
          <p14:tracePt t="124638" x="5580063" y="4186238"/>
          <p14:tracePt t="124657" x="5608638" y="4194175"/>
          <p14:tracePt t="124673" x="5614988" y="4194175"/>
          <p14:tracePt t="124690" x="5629275" y="4200525"/>
          <p14:tracePt t="124708" x="5637213" y="4200525"/>
          <p14:tracePt t="124723" x="5643563" y="4200525"/>
          <p14:tracePt t="124772" x="5651500" y="4200525"/>
          <p14:tracePt t="124787" x="5651500" y="4208463"/>
          <p14:tracePt t="124795" x="5657850" y="4208463"/>
          <p14:tracePt t="124887" x="5665788" y="4208463"/>
          <p14:tracePt t="124896" x="5672138" y="4208463"/>
          <p14:tracePt t="124904" x="5680075" y="4214813"/>
          <p14:tracePt t="124927" x="5686425" y="4214813"/>
          <p14:tracePt t="124934" x="5694363" y="4214813"/>
          <p14:tracePt t="124951" x="5700713" y="4214813"/>
          <p14:tracePt t="126068" x="5715000" y="4214813"/>
          <p14:tracePt t="126077" x="5743575" y="4208463"/>
          <p14:tracePt t="126084" x="5772150" y="4194175"/>
          <p14:tracePt t="126095" x="5794375" y="4186238"/>
          <p14:tracePt t="126116" x="5837238" y="4122738"/>
          <p14:tracePt t="126131" x="5894388" y="4057650"/>
          <p14:tracePt t="126148" x="5937250" y="4022725"/>
          <p14:tracePt t="126165" x="5951538" y="4014788"/>
          <p14:tracePt t="126181" x="5980113" y="4000500"/>
          <p14:tracePt t="126197" x="6022975" y="3994150"/>
          <p14:tracePt t="126214" x="6043613" y="3979863"/>
          <p14:tracePt t="126233" x="6072188" y="3937000"/>
          <p14:tracePt t="126250" x="6086475" y="3922713"/>
          <p14:tracePt t="126351" x="6086475" y="3908425"/>
          <p14:tracePt t="126358" x="6100763" y="3900488"/>
          <p14:tracePt t="126367" x="6100763" y="3886200"/>
          <p14:tracePt t="126384" x="6137275" y="3851275"/>
          <p14:tracePt t="126404" x="6186488" y="3800475"/>
          <p14:tracePt t="126420" x="6194425" y="3765550"/>
          <p14:tracePt t="126435" x="6215063" y="3765550"/>
          <p14:tracePt t="126451" x="6229350" y="3765550"/>
          <p14:tracePt t="126470" x="6237288" y="3765550"/>
          <p14:tracePt t="126487" x="6251575" y="3757613"/>
          <p14:tracePt t="126504" x="6286500" y="3743325"/>
          <p14:tracePt t="126521" x="6323013" y="3736975"/>
          <p14:tracePt t="126537" x="6357938" y="3708400"/>
          <p14:tracePt t="126553" x="6400800" y="3694113"/>
          <p14:tracePt t="126570" x="6437313" y="3679825"/>
          <p14:tracePt t="126587" x="6480175" y="3671888"/>
          <p14:tracePt t="126604" x="6515100" y="3671888"/>
          <p14:tracePt t="126606" x="6537325" y="3671888"/>
          <p14:tracePt t="126621" x="6557963" y="3671888"/>
          <p14:tracePt t="126638" x="6623050" y="3671888"/>
          <p14:tracePt t="126655" x="6657975" y="3665538"/>
          <p14:tracePt t="126672" x="6708775" y="3657600"/>
          <p14:tracePt t="126690" x="6757988" y="3643313"/>
          <p14:tracePt t="126707" x="6800850" y="3636963"/>
          <p14:tracePt t="126724" x="6843713" y="3622675"/>
          <p14:tracePt t="126739" x="6858000" y="3622675"/>
          <p14:tracePt t="126756" x="6865938" y="3622675"/>
          <p14:tracePt t="126773" x="6865938" y="3614738"/>
          <p14:tracePt t="126792" x="6880225" y="3614738"/>
          <p14:tracePt t="126812" x="6894513" y="3614738"/>
          <p14:tracePt t="126826" x="6908800" y="3614738"/>
          <p14:tracePt t="126859" x="6937375" y="3608388"/>
          <p14:tracePt t="126875" x="6943725" y="3608388"/>
          <p14:tracePt t="126891" x="6951663" y="3608388"/>
          <p14:tracePt t="126909" x="6958013" y="3608388"/>
          <p14:tracePt t="127570" x="6965950" y="3608388"/>
          <p14:tracePt t="127575" x="6972300" y="3608388"/>
          <p14:tracePt t="127592" x="6980238" y="3608388"/>
          <p14:tracePt t="127608" x="6986588" y="3608388"/>
          <p14:tracePt t="127632" x="6994525" y="3608388"/>
          <p14:tracePt t="127656" x="7000875" y="3608388"/>
          <p14:tracePt t="127661" x="7008813" y="3600450"/>
          <p14:tracePt t="127680" x="7015163" y="3600450"/>
          <p14:tracePt t="127690" x="7023100" y="3600450"/>
          <p14:tracePt t="127705" x="7037388" y="3600450"/>
          <p14:tracePt t="127722" x="7051675" y="3600450"/>
          <p14:tracePt t="127739" x="7058025" y="3600450"/>
          <p14:tracePt t="127756" x="7065963" y="3600450"/>
          <p14:tracePt t="127775" x="7072313" y="3600450"/>
          <p14:tracePt t="127889" x="7065963" y="3600450"/>
          <p14:tracePt t="127897" x="7058025" y="3600450"/>
          <p14:tracePt t="127908" x="7058025" y="3608388"/>
          <p14:tracePt t="127926" x="7051675" y="3608388"/>
          <p14:tracePt t="127961" x="7043738" y="3608388"/>
          <p14:tracePt t="127983" x="7037388" y="3608388"/>
          <p14:tracePt t="127998" x="7029450" y="3608388"/>
          <p14:tracePt t="128006" x="7023100" y="3608388"/>
          <p14:tracePt t="128021" x="7015163" y="3608388"/>
          <p14:tracePt t="128107" x="7008813" y="3608388"/>
          <p14:tracePt t="128130" x="7000875" y="3608388"/>
          <p14:tracePt t="128139" x="6986588" y="3608388"/>
          <p14:tracePt t="128152" x="6980238" y="3608388"/>
          <p14:tracePt t="128501" x="6986588" y="3608388"/>
          <p14:tracePt t="128523" x="6994525" y="3608388"/>
          <p14:tracePt t="128529" x="7008813" y="3608388"/>
          <p14:tracePt t="128539" x="7029450" y="3608388"/>
          <p14:tracePt t="128552" x="7065963" y="3608388"/>
          <p14:tracePt t="128569" x="7165975" y="3600450"/>
          <p14:tracePt t="128586" x="7258050" y="3600450"/>
          <p14:tracePt t="128605" x="7337425" y="3600450"/>
          <p14:tracePt t="128623" x="7437438" y="3600450"/>
          <p14:tracePt t="128639" x="7466013" y="3608388"/>
          <p14:tracePt t="128656" x="7480300" y="3608388"/>
          <p14:tracePt t="128673" x="7494588" y="3608388"/>
          <p14:tracePt t="128689" x="7515225" y="3608388"/>
          <p14:tracePt t="128707" x="7543800" y="3608388"/>
          <p14:tracePt t="128722" x="7551738" y="3608388"/>
          <p14:tracePt t="128740" x="7566025" y="3608388"/>
          <p14:tracePt t="128757" x="7572375" y="3608388"/>
          <p14:tracePt t="128773" x="7580313" y="3608388"/>
          <p14:tracePt t="128807" x="7586663" y="3608388"/>
          <p14:tracePt t="128825" x="7629525" y="3608388"/>
          <p14:tracePt t="128842" x="7643813" y="3608388"/>
          <p14:tracePt t="128859" x="7651750" y="3608388"/>
          <p14:tracePt t="128874" x="7658100" y="3608388"/>
          <p14:tracePt t="129379" x="7651750" y="3629025"/>
          <p14:tracePt t="129389" x="7637463" y="3636963"/>
          <p14:tracePt t="129400" x="7615238" y="3643313"/>
          <p14:tracePt t="129416" x="7586663" y="3657600"/>
          <p14:tracePt t="129434" x="7537450" y="3679825"/>
          <p14:tracePt t="129452" x="7480300" y="3700463"/>
          <p14:tracePt t="129469" x="7400925" y="3751263"/>
          <p14:tracePt t="129485" x="7323138" y="3822700"/>
          <p14:tracePt t="129503" x="7294563" y="3879850"/>
          <p14:tracePt t="129518" x="7280275" y="3894138"/>
          <p14:tracePt t="129521" x="7272338" y="3894138"/>
          <p14:tracePt t="129536" x="7265988" y="3900488"/>
          <p14:tracePt t="129552" x="7258050" y="3914775"/>
          <p14:tracePt t="129569" x="7258050" y="3922713"/>
          <p14:tracePt t="129586" x="7251700" y="3937000"/>
          <p14:tracePt t="129603" x="7251700" y="3951288"/>
          <p14:tracePt t="129620" x="7243763" y="3965575"/>
          <p14:tracePt t="129637" x="7237413" y="3986213"/>
          <p14:tracePt t="129654" x="7229475" y="4008438"/>
          <p14:tracePt t="129670" x="7215188" y="4043363"/>
          <p14:tracePt t="129688" x="7194550" y="4065588"/>
          <p14:tracePt t="129705" x="7172325" y="4094163"/>
          <p14:tracePt t="129721" x="7165975" y="4108450"/>
          <p14:tracePt t="129738" x="7165975" y="4122738"/>
          <p14:tracePt t="129755" x="7158038" y="4129088"/>
          <p14:tracePt t="129772" x="7143750" y="4143375"/>
          <p14:tracePt t="129789" x="7143750" y="4151313"/>
          <p14:tracePt t="129991" x="7158038" y="4151313"/>
          <p14:tracePt t="129996" x="7180263" y="4151313"/>
          <p14:tracePt t="130013" x="7215188" y="4157663"/>
          <p14:tracePt t="130028" x="7237413" y="4157663"/>
          <p14:tracePt t="130116" x="7243763" y="4157663"/>
          <p14:tracePt t="130122" x="7251700" y="4157663"/>
          <p14:tracePt t="130139" x="7258050" y="4157663"/>
          <p14:tracePt t="130148" x="7265988" y="4157663"/>
          <p14:tracePt t="130163" x="7280275" y="4157663"/>
          <p14:tracePt t="130178" x="7286625" y="4157663"/>
          <p14:tracePt t="130197" x="7294563" y="4157663"/>
          <p14:tracePt t="130212" x="7308850" y="4157663"/>
          <p14:tracePt t="130233" x="7372350" y="4165600"/>
          <p14:tracePt t="130250" x="7408863" y="4171950"/>
          <p14:tracePt t="130264" x="7480300" y="4200525"/>
          <p14:tracePt t="130281" x="7515225" y="4208463"/>
          <p14:tracePt t="130298" x="7529513" y="4208463"/>
          <p14:tracePt t="130315" x="7537450" y="4208463"/>
          <p14:tracePt t="130640" x="7543800" y="4200525"/>
          <p14:tracePt t="130645" x="7551738" y="4194175"/>
          <p14:tracePt t="130658" x="7580313" y="4171950"/>
          <p14:tracePt t="130670" x="7608888" y="4108450"/>
          <p14:tracePt t="130688" x="7658100" y="4008438"/>
          <p14:tracePt t="130704" x="7723188" y="3929063"/>
          <p14:tracePt t="130722" x="7766050" y="3865563"/>
          <p14:tracePt t="130740" x="7837488" y="3751263"/>
          <p14:tracePt t="130756" x="7843838" y="3700463"/>
          <p14:tracePt t="130772" x="7872413" y="3651250"/>
          <p14:tracePt t="130789" x="7908925" y="3622675"/>
          <p14:tracePt t="130809" x="7943850" y="3594100"/>
          <p14:tracePt t="130827" x="7966075" y="3586163"/>
          <p14:tracePt t="130840" x="7986713" y="3557588"/>
          <p14:tracePt t="130856" x="8008938" y="3543300"/>
          <p14:tracePt t="130874" x="8015288" y="3536950"/>
          <p14:tracePt t="130890" x="8029575" y="3529013"/>
          <p14:tracePt t="130907" x="8051800" y="3522663"/>
          <p14:tracePt t="130924" x="8094663" y="3522663"/>
          <p14:tracePt t="130941" x="8129588" y="3522663"/>
          <p14:tracePt t="130946" x="8143875" y="3522663"/>
          <p14:tracePt t="130959" x="8186738" y="3514725"/>
          <p14:tracePt t="130978" x="8208963" y="3508375"/>
          <p14:tracePt t="130993" x="8229600" y="3508375"/>
          <p14:tracePt t="130996" x="8237538" y="3508375"/>
          <p14:tracePt t="131009" x="8243888" y="3508375"/>
          <p14:tracePt t="131027" x="8272463" y="3514725"/>
          <p14:tracePt t="131043" x="8323263" y="3522663"/>
          <p14:tracePt t="131060" x="8372475" y="3522663"/>
          <p14:tracePt t="131077" x="8451850" y="3522663"/>
          <p14:tracePt t="131095" x="8529638" y="3536950"/>
          <p14:tracePt t="131111" x="8580438" y="3543300"/>
          <p14:tracePt t="131128" x="8601075" y="3543300"/>
          <p14:tracePt t="131349" x="8609013" y="3543300"/>
          <p14:tracePt t="131575" x="8594725" y="3551238"/>
          <p14:tracePt t="131585" x="8580438" y="3551238"/>
          <p14:tracePt t="131604" x="8558213" y="3565525"/>
          <p14:tracePt t="131620" x="8529638" y="3571875"/>
          <p14:tracePt t="131636" x="8515350" y="3571875"/>
          <p14:tracePt t="131653" x="8501063" y="3571875"/>
          <p14:tracePt t="131670" x="8486775" y="3571875"/>
          <p14:tracePt t="131688" x="8451850" y="3571875"/>
          <p14:tracePt t="131703" x="8415338" y="3571875"/>
          <p14:tracePt t="131721" x="8343900" y="3571875"/>
          <p14:tracePt t="131739" x="8258175" y="3579813"/>
          <p14:tracePt t="131756" x="8215313" y="3586163"/>
          <p14:tracePt t="131771" x="8208963" y="3586163"/>
          <p14:tracePt t="132023" x="8215313" y="3586163"/>
          <p14:tracePt t="132032" x="8243888" y="3586163"/>
          <p14:tracePt t="132044" x="8315325" y="3586163"/>
          <p14:tracePt t="132062" x="8394700" y="3586163"/>
          <p14:tracePt t="132078" x="8443913" y="3586163"/>
          <p14:tracePt t="132093" x="8494713" y="3586163"/>
          <p14:tracePt t="132112" x="8537575" y="3579813"/>
          <p14:tracePt t="132130" x="8551863" y="3579813"/>
          <p14:tracePt t="132145" x="8566150" y="3579813"/>
          <p14:tracePt t="132161" x="8586788" y="3579813"/>
          <p14:tracePt t="132178" x="8637588" y="3579813"/>
          <p14:tracePt t="132195" x="8680450" y="3579813"/>
          <p14:tracePt t="132212" x="8709025" y="3579813"/>
          <p14:tracePt t="132232" x="8743950" y="3579813"/>
          <p14:tracePt t="132247" x="8758238" y="3579813"/>
          <p14:tracePt t="132359" x="8758238" y="3586163"/>
          <p14:tracePt t="132385" x="8751888" y="3586163"/>
          <p14:tracePt t="132389" x="8751888" y="3594100"/>
          <p14:tracePt t="132398" x="8743950" y="3594100"/>
          <p14:tracePt t="132416" x="8743950" y="3600450"/>
          <p14:tracePt t="132433" x="8737600" y="3614738"/>
          <p14:tracePt t="132450" x="8709025" y="3636963"/>
          <p14:tracePt t="132466" x="8694738" y="3651250"/>
          <p14:tracePt t="132483" x="8680450" y="3665538"/>
          <p14:tracePt t="132500" x="8666163" y="3671888"/>
          <p14:tracePt t="132518" x="8651875" y="3679825"/>
          <p14:tracePt t="132534" x="8615363" y="3694113"/>
          <p14:tracePt t="132551" x="8580438" y="3708400"/>
          <p14:tracePt t="132568" x="8558213" y="3729038"/>
          <p14:tracePt t="132585" x="8529638" y="3771900"/>
          <p14:tracePt t="132602" x="8515350" y="3794125"/>
          <p14:tracePt t="132619" x="8494713" y="3822700"/>
          <p14:tracePt t="132636" x="8472488" y="3871913"/>
          <p14:tracePt t="132655" x="8458200" y="3914775"/>
          <p14:tracePt t="132672" x="8443913" y="3943350"/>
          <p14:tracePt t="132688" x="8423275" y="3957638"/>
          <p14:tracePt t="132703" x="8394700" y="3986213"/>
          <p14:tracePt t="132720" x="8366125" y="4022725"/>
          <p14:tracePt t="132739" x="8329613" y="4057650"/>
          <p14:tracePt t="132756" x="8315325" y="4079875"/>
          <p14:tracePt t="132773" x="8308975" y="4086225"/>
          <p14:tracePt t="132790" x="8294688" y="4108450"/>
          <p14:tracePt t="132808" x="8280400" y="4129088"/>
          <p14:tracePt t="132823" x="8280400" y="4137025"/>
          <p14:tracePt t="132839" x="8266113" y="4179888"/>
          <p14:tracePt t="132856" x="8243888" y="4222750"/>
          <p14:tracePt t="132874" x="8237538" y="4237038"/>
          <p14:tracePt t="132936" x="8237538" y="4243388"/>
          <p14:tracePt t="132944" x="8229600" y="4243388"/>
          <p14:tracePt t="132949" x="8229600" y="4251325"/>
          <p14:tracePt t="133218" x="8243888" y="4243388"/>
          <p14:tracePt t="133225" x="8243888" y="4237038"/>
          <p14:tracePt t="133233" x="8251825" y="4237038"/>
          <p14:tracePt t="133247" x="8280400" y="4237038"/>
          <p14:tracePt t="133263" x="8301038" y="4229100"/>
          <p14:tracePt t="133279" x="8343900" y="4229100"/>
          <p14:tracePt t="133296" x="8366125" y="4229100"/>
          <p14:tracePt t="133313" x="8386763" y="4229100"/>
          <p14:tracePt t="133317" x="8401050" y="4229100"/>
          <p14:tracePt t="133334" x="8408988" y="4229100"/>
          <p14:tracePt t="133347" x="8415338" y="4229100"/>
          <p14:tracePt t="133382" x="8423275" y="4229100"/>
          <p14:tracePt t="133386" x="8437563" y="4229100"/>
          <p14:tracePt t="133403" x="8443913" y="4229100"/>
          <p14:tracePt t="133415" x="8451850" y="4229100"/>
          <p14:tracePt t="133432" x="8466138" y="4229100"/>
          <p14:tracePt t="133449" x="8472488" y="4229100"/>
          <p14:tracePt t="133466" x="8480425" y="4229100"/>
          <p14:tracePt t="133483" x="8486775" y="4229100"/>
          <p14:tracePt t="133500" x="8501063" y="4237038"/>
          <p14:tracePt t="133517" x="8509000" y="4237038"/>
          <p14:tracePt t="133535" x="8515350" y="4237038"/>
          <p14:tracePt t="133551" x="8523288" y="4237038"/>
          <p14:tracePt t="133567" x="8537575" y="4237038"/>
          <p14:tracePt t="133584" x="8543925" y="4237038"/>
          <p14:tracePt t="133601" x="8566150" y="4237038"/>
          <p14:tracePt t="133619" x="8580438" y="4237038"/>
          <p14:tracePt t="133636" x="8623300" y="4237038"/>
          <p14:tracePt t="133654" x="8637588" y="4229100"/>
          <p14:tracePt t="134316" x="8629650" y="4229100"/>
          <p14:tracePt t="134326" x="8623300" y="4229100"/>
          <p14:tracePt t="134340" x="8615363" y="4237038"/>
          <p14:tracePt t="134356" x="8609013" y="4237038"/>
          <p14:tracePt t="134390" x="8601075" y="4237038"/>
          <p14:tracePt t="134400" x="8594725" y="4237038"/>
          <p14:tracePt t="134407" x="8572500" y="4237038"/>
          <p14:tracePt t="134417" x="8558213" y="4237038"/>
          <p14:tracePt t="134433" x="8501063" y="4237038"/>
          <p14:tracePt t="134450" x="8443913" y="4237038"/>
          <p14:tracePt t="134467" x="8394700" y="4237038"/>
          <p14:tracePt t="134484" x="8351838" y="4237038"/>
          <p14:tracePt t="134499" x="8337550" y="4229100"/>
          <p14:tracePt t="134516" x="8301038" y="4214813"/>
          <p14:tracePt t="134535" x="8243888" y="4186238"/>
          <p14:tracePt t="134552" x="8186738" y="4157663"/>
          <p14:tracePt t="134568" x="8151813" y="4151313"/>
          <p14:tracePt t="134584" x="8086725" y="4137025"/>
          <p14:tracePt t="134602" x="8023225" y="4129088"/>
          <p14:tracePt t="134619" x="7937500" y="4129088"/>
          <p14:tracePt t="134636" x="7829550" y="4143375"/>
          <p14:tracePt t="134652" x="7800975" y="4143375"/>
          <p14:tracePt t="134668" x="7751763" y="4129088"/>
          <p14:tracePt t="134686" x="7680325" y="4114800"/>
          <p14:tracePt t="134703" x="7637463" y="4094163"/>
          <p14:tracePt t="134722" x="7537450" y="4086225"/>
          <p14:tracePt t="134738" x="7486650" y="4079875"/>
          <p14:tracePt t="134754" x="7458075" y="4071938"/>
          <p14:tracePt t="134771" x="7415213" y="4071938"/>
          <p14:tracePt t="134788" x="7372350" y="4071938"/>
          <p14:tracePt t="134804" x="7337425" y="4071938"/>
          <p14:tracePt t="134809" x="7315200" y="4071938"/>
          <p14:tracePt t="134825" x="7300913" y="4071938"/>
          <p14:tracePt t="134842" x="7265988" y="4071938"/>
          <p14:tracePt t="134857" x="7229475" y="4065588"/>
          <p14:tracePt t="134872" x="7186613" y="4065588"/>
          <p14:tracePt t="134889" x="7143750" y="4065588"/>
          <p14:tracePt t="134906" x="7094538" y="4065588"/>
          <p14:tracePt t="134924" x="7000875" y="4065588"/>
          <p14:tracePt t="134940" x="6923088" y="4065588"/>
          <p14:tracePt t="134957" x="6808788" y="4071938"/>
          <p14:tracePt t="134974" x="6723063" y="4071938"/>
          <p14:tracePt t="134992" x="6580188" y="4071938"/>
          <p14:tracePt t="135007" x="6465888" y="4071938"/>
          <p14:tracePt t="135027" x="6315075" y="4071938"/>
          <p14:tracePt t="135046" x="6215063" y="4094163"/>
          <p14:tracePt t="135059" x="6157913" y="4114800"/>
          <p14:tracePt t="135076" x="6065838" y="4129088"/>
          <p14:tracePt t="135093" x="5986463" y="4143375"/>
          <p14:tracePt t="135110" x="5915025" y="4143375"/>
          <p14:tracePt t="135127" x="5865813" y="4143375"/>
          <p14:tracePt t="135144" x="5743575" y="4143375"/>
          <p14:tracePt t="135160" x="5637213" y="4151313"/>
          <p14:tracePt t="135177" x="5557838" y="4151313"/>
          <p14:tracePt t="135194" x="5457825" y="4143375"/>
          <p14:tracePt t="135211" x="5394325" y="4143375"/>
          <p14:tracePt t="135231" x="5280025" y="4143375"/>
          <p14:tracePt t="135248" x="5222875" y="4137025"/>
          <p14:tracePt t="135265" x="5186363" y="4137025"/>
          <p14:tracePt t="135280" x="5137150" y="4137025"/>
          <p14:tracePt t="135299" x="5114925" y="4137025"/>
          <p14:tracePt t="135313" x="5072063" y="4129088"/>
          <p14:tracePt t="135332" x="4994275" y="4122738"/>
          <p14:tracePt t="135348" x="4937125" y="4122738"/>
          <p14:tracePt t="135365" x="4894263" y="4122738"/>
          <p14:tracePt t="135381" x="4851400" y="4122738"/>
          <p14:tracePt t="135402" x="4743450" y="4108450"/>
          <p14:tracePt t="135415" x="4700588" y="4100513"/>
          <p14:tracePt t="135433" x="4557713" y="4079875"/>
          <p14:tracePt t="135450" x="4486275" y="4071938"/>
          <p14:tracePt t="135465" x="4451350" y="4065588"/>
          <p14:tracePt t="135482" x="4414838" y="4065588"/>
          <p14:tracePt t="135499" x="4371975" y="4071938"/>
          <p14:tracePt t="135516" x="4343400" y="4071938"/>
          <p14:tracePt t="135534" x="4308475" y="4079875"/>
          <p14:tracePt t="135559" x="4286250" y="4079875"/>
          <p14:tracePt t="135569" x="4279900" y="4079875"/>
          <p14:tracePt t="135585" x="4265613" y="4079875"/>
          <p14:tracePt t="135601" x="4265613" y="4086225"/>
          <p14:tracePt t="135661" x="4265613" y="4094163"/>
          <p14:tracePt t="135677" x="4265613" y="4100513"/>
          <p14:tracePt t="135748" x="4271963" y="4100513"/>
          <p14:tracePt t="135756" x="4286250" y="4100513"/>
          <p14:tracePt t="135764" x="4300538" y="4100513"/>
          <p14:tracePt t="135770" x="4322763" y="4100513"/>
          <p14:tracePt t="135787" x="4365625" y="4100513"/>
          <p14:tracePt t="135804" x="4386263" y="4100513"/>
          <p14:tracePt t="135823" x="4400550" y="4100513"/>
          <p14:tracePt t="135841" x="4414838" y="4100513"/>
          <p14:tracePt t="135857" x="4422775" y="4100513"/>
          <p14:tracePt t="135874" x="4443413" y="4100513"/>
          <p14:tracePt t="135890" x="4494213" y="4100513"/>
          <p14:tracePt t="135906" x="4522788" y="4100513"/>
          <p14:tracePt t="135923" x="4579938" y="4100513"/>
          <p14:tracePt t="135940" x="4622800" y="4100513"/>
          <p14:tracePt t="135957" x="4643438" y="4100513"/>
          <p14:tracePt t="135974" x="4657725" y="4100513"/>
          <p14:tracePt t="135992" x="4665663" y="4100513"/>
          <p14:tracePt t="136025" x="4679950" y="4100513"/>
          <p14:tracePt t="136042" x="4708525" y="4100513"/>
          <p14:tracePt t="136058" x="4737100" y="4094163"/>
          <p14:tracePt t="136075" x="4765675" y="4094163"/>
          <p14:tracePt t="136092" x="4794250" y="4086225"/>
          <p14:tracePt t="136110" x="4822825" y="4086225"/>
          <p14:tracePt t="136130" x="4879975" y="4086225"/>
          <p14:tracePt t="136142" x="4894263" y="4086225"/>
          <p14:tracePt t="136161" x="4908550" y="4079875"/>
          <p14:tracePt t="136177" x="4914900" y="4079875"/>
          <p14:tracePt t="136404" x="4894263" y="4079875"/>
          <p14:tracePt t="136411" x="4886325" y="4079875"/>
          <p14:tracePt t="136418" x="4865688" y="4079875"/>
          <p14:tracePt t="136431" x="4857750" y="4079875"/>
          <p14:tracePt t="136448" x="4829175" y="4079875"/>
          <p14:tracePt t="136468" x="4808538" y="4079875"/>
          <p14:tracePt t="136484" x="4772025" y="4086225"/>
          <p14:tracePt t="136499" x="4737100" y="4086225"/>
          <p14:tracePt t="136516" x="4700588" y="4086225"/>
          <p14:tracePt t="136533" x="4679950" y="4086225"/>
          <p14:tracePt t="136534" x="4657725" y="4086225"/>
          <p14:tracePt t="136550" x="4637088" y="4086225"/>
          <p14:tracePt t="136567" x="4629150" y="4086225"/>
          <p14:tracePt t="136794" x="4622800" y="4086225"/>
          <p14:tracePt t="136810" x="4614863" y="4086225"/>
          <p14:tracePt t="136817" x="4608513" y="4086225"/>
          <p14:tracePt t="136839" x="4594225" y="4086225"/>
          <p14:tracePt t="136849" x="4579938" y="4086225"/>
          <p14:tracePt t="136861" x="4565650" y="4086225"/>
          <p14:tracePt t="136872" x="4508500" y="4086225"/>
          <p14:tracePt t="136889" x="4437063" y="4086225"/>
          <p14:tracePt t="136905" x="4357688" y="4086225"/>
          <p14:tracePt t="136923" x="4279900" y="4086225"/>
          <p14:tracePt t="136940" x="4208463" y="4094163"/>
          <p14:tracePt t="136956" x="4194175" y="4094163"/>
          <p14:tracePt t="137037" x="4186238" y="4094163"/>
          <p14:tracePt t="137067" x="4179888" y="4094163"/>
          <p14:tracePt t="137077" x="4171950" y="4094163"/>
          <p14:tracePt t="137083" x="4165600" y="4094163"/>
          <p14:tracePt t="137091" x="4157663" y="4100513"/>
          <p14:tracePt t="137164" x="4157663" y="4108450"/>
          <p14:tracePt t="137390" x="4171950" y="4114800"/>
          <p14:tracePt t="137395" x="4179888" y="4114800"/>
          <p14:tracePt t="137403" x="4186238" y="4114800"/>
          <p14:tracePt t="137413" x="4200525" y="4114800"/>
          <p14:tracePt t="137434" x="4222750" y="4114800"/>
          <p14:tracePt t="137449" x="4237038" y="4122738"/>
          <p14:tracePt t="137465" x="4257675" y="4122738"/>
          <p14:tracePt t="137482" x="4271963" y="4122738"/>
          <p14:tracePt t="137498" x="4286250" y="4122738"/>
          <p14:tracePt t="137517" x="4300538" y="4122738"/>
          <p14:tracePt t="137534" x="4308475" y="4122738"/>
          <p14:tracePt t="138151" x="4308475" y="4108450"/>
          <p14:tracePt t="138160" x="4308475" y="4100513"/>
          <p14:tracePt t="138168" x="4300538" y="4094163"/>
          <p14:tracePt t="138177" x="4300538" y="4086225"/>
          <p14:tracePt t="138193" x="4294188" y="4079875"/>
          <p14:tracePt t="138212" x="4286250" y="4071938"/>
          <p14:tracePt t="138227" x="4279900" y="4065588"/>
          <p14:tracePt t="138244" x="4271963" y="4057650"/>
          <p14:tracePt t="138265" x="4265613" y="4051300"/>
          <p14:tracePt t="138497" x="4257675" y="4051300"/>
          <p14:tracePt t="138512" x="4257675" y="4057650"/>
          <p14:tracePt t="138520" x="4251325" y="4071938"/>
          <p14:tracePt t="138537" x="4251325" y="4079875"/>
          <p14:tracePt t="138549" x="4251325" y="4086225"/>
          <p14:tracePt t="138566" x="4251325" y="4100513"/>
          <p14:tracePt t="138584" x="4251325" y="4108450"/>
          <p14:tracePt t="138599" x="4251325" y="4114800"/>
          <p14:tracePt t="138866" x="4243388" y="4114800"/>
          <p14:tracePt t="138881" x="4237038" y="4114800"/>
          <p14:tracePt t="138895" x="4229100" y="4114800"/>
          <p14:tracePt t="144031" x="4186238" y="4114800"/>
          <p14:tracePt t="144034" x="4108450" y="4129088"/>
          <p14:tracePt t="144044" x="4037013" y="4129088"/>
          <p14:tracePt t="144056" x="3771900" y="4086225"/>
          <p14:tracePt t="144073" x="3486150" y="3971925"/>
          <p14:tracePt t="144090" x="3100388" y="3794125"/>
          <p14:tracePt t="144108" x="2693988" y="3608388"/>
          <p14:tracePt t="144125" x="2279650" y="3465513"/>
          <p14:tracePt t="144143" x="1993900" y="3365500"/>
          <p14:tracePt t="144161" x="1836738" y="3279775"/>
          <p14:tracePt t="144176" x="1608138" y="3208338"/>
          <p14:tracePt t="144192" x="1385888" y="3128963"/>
          <p14:tracePt t="144208" x="1228725" y="3028950"/>
          <p14:tracePt t="144226" x="1079500" y="2951163"/>
          <p14:tracePt t="144242" x="979488" y="2908300"/>
          <p14:tracePt t="144260" x="900113" y="2879725"/>
          <p14:tracePt t="144280" x="893763" y="2871788"/>
          <p14:tracePt t="144294" x="885825" y="2865438"/>
          <p14:tracePt t="144310" x="885825" y="2828925"/>
          <p14:tracePt t="144313" x="885825" y="2808288"/>
          <p14:tracePt t="144327" x="879475" y="2779713"/>
          <p14:tracePt t="144345" x="871538" y="2714625"/>
          <p14:tracePt t="144360" x="871538" y="2708275"/>
          <p14:tracePt t="144377" x="871538" y="2700338"/>
          <p14:tracePt t="144474" x="885825" y="2708275"/>
          <p14:tracePt t="144484" x="900113" y="2743200"/>
          <p14:tracePt t="144491" x="914400" y="2765425"/>
          <p14:tracePt t="144498" x="922338" y="2786063"/>
          <p14:tracePt t="144513" x="922338" y="2814638"/>
          <p14:tracePt t="144530" x="922338" y="2836863"/>
          <p14:tracePt t="144547" x="922338" y="2857500"/>
          <p14:tracePt t="144564" x="922338" y="2871788"/>
          <p14:tracePt t="144581" x="914400" y="2871788"/>
          <p14:tracePt t="144601" x="900113" y="2879725"/>
          <p14:tracePt t="144615" x="885825" y="2894013"/>
          <p14:tracePt t="144632" x="879475" y="2914650"/>
          <p14:tracePt t="144650" x="871538" y="2943225"/>
          <p14:tracePt t="144667" x="879475" y="2951163"/>
          <p14:tracePt t="144683" x="908050" y="2965450"/>
          <p14:tracePt t="144700" x="942975" y="2979738"/>
          <p14:tracePt t="144718" x="971550" y="3000375"/>
          <p14:tracePt t="144735" x="1000125" y="3014663"/>
          <p14:tracePt t="144751" x="1022350" y="3036888"/>
          <p14:tracePt t="144753" x="1036638" y="3051175"/>
          <p14:tracePt t="144769" x="1079500" y="3094038"/>
          <p14:tracePt t="144787" x="1128713" y="3136900"/>
          <p14:tracePt t="144802" x="1150938" y="3151188"/>
          <p14:tracePt t="144818" x="1165225" y="3151188"/>
          <p14:tracePt t="144822" x="1171575" y="3151188"/>
          <p14:tracePt t="144851" x="1171575" y="3143250"/>
          <p14:tracePt t="144869" x="1179513" y="3143250"/>
          <p14:tracePt t="146075" x="1185863" y="3157538"/>
          <p14:tracePt t="146080" x="1193800" y="3157538"/>
          <p14:tracePt t="146091" x="1200150" y="3165475"/>
          <p14:tracePt t="146106" x="1228725" y="3186113"/>
          <p14:tracePt t="146123" x="1285875" y="3222625"/>
          <p14:tracePt t="146140" x="1336675" y="3271838"/>
          <p14:tracePt t="146157" x="1443038" y="3351213"/>
          <p14:tracePt t="146175" x="1622425" y="3500438"/>
          <p14:tracePt t="146190" x="1793875" y="3565525"/>
          <p14:tracePt t="146207" x="1957388" y="3643313"/>
          <p14:tracePt t="146224" x="2043113" y="3722688"/>
          <p14:tracePt t="146241" x="2143125" y="3779838"/>
          <p14:tracePt t="146258" x="2243138" y="3851275"/>
          <p14:tracePt t="146276" x="2365375" y="3971925"/>
          <p14:tracePt t="146293" x="2493963" y="4071938"/>
          <p14:tracePt t="146313" x="2657475" y="4200525"/>
          <p14:tracePt t="146320" x="2714625" y="4243388"/>
          <p14:tracePt t="146326" x="2771775" y="4294188"/>
          <p14:tracePt t="146344" x="2894013" y="4365625"/>
          <p14:tracePt t="146360" x="3014663" y="4414838"/>
          <p14:tracePt t="146376" x="3208338" y="4565650"/>
          <p14:tracePt t="146394" x="3343275" y="4686300"/>
          <p14:tracePt t="146410" x="3465513" y="4757738"/>
          <p14:tracePt t="146428" x="3586163" y="4822825"/>
          <p14:tracePt t="146445" x="3722688" y="4872038"/>
          <p14:tracePt t="146462" x="3943350" y="4914900"/>
          <p14:tracePt t="146479" x="4129088" y="4957763"/>
          <p14:tracePt t="146496" x="4265613" y="4979988"/>
          <p14:tracePt t="146512" x="4365625" y="4979988"/>
          <p14:tracePt t="146530" x="4429125" y="4994275"/>
          <p14:tracePt t="146546" x="4457700" y="5000625"/>
          <p14:tracePt t="146548" x="4465638" y="5000625"/>
          <p14:tracePt t="146565" x="4486275" y="5000625"/>
          <p14:tracePt t="146582" x="4500563" y="5000625"/>
          <p14:tracePt t="146598" x="4537075" y="4994275"/>
          <p14:tracePt t="146614" x="4537075" y="4972050"/>
          <p14:tracePt t="146632" x="4537075" y="4922838"/>
          <p14:tracePt t="146648" x="4537075" y="4879975"/>
          <p14:tracePt t="146667" x="4537075" y="4822825"/>
          <p14:tracePt t="146683" x="4537075" y="4794250"/>
          <p14:tracePt t="146700" x="4537075" y="4765675"/>
          <p14:tracePt t="146717" x="4537075" y="4686300"/>
          <p14:tracePt t="146734" x="4529138" y="4572000"/>
          <p14:tracePt t="146737" x="4514850" y="4508500"/>
          <p14:tracePt t="146753" x="4486275" y="4408488"/>
          <p14:tracePt t="146766" x="4479925" y="4386263"/>
          <p14:tracePt t="146787" x="4465638" y="4357688"/>
          <p14:tracePt t="146801" x="4457700" y="4357688"/>
          <p14:tracePt t="146817" x="4457700" y="4351338"/>
          <p14:tracePt t="146925" x="4451350" y="4351338"/>
          <p14:tracePt t="146934" x="4451350" y="4329113"/>
          <p14:tracePt t="146942" x="4443413" y="4308475"/>
          <p14:tracePt t="146954" x="4443413" y="4294188"/>
          <p14:tracePt t="147115" x="4486275" y="4308475"/>
          <p14:tracePt t="147126" x="4594225" y="4322763"/>
          <p14:tracePt t="147137" x="4657725" y="4337050"/>
          <p14:tracePt t="147142" x="4729163" y="4351338"/>
          <p14:tracePt t="147156" x="4814888" y="4365625"/>
          <p14:tracePt t="147176" x="5072063" y="4437063"/>
          <p14:tracePt t="147194" x="5222875" y="4437063"/>
          <p14:tracePt t="147206" x="5308600" y="4437063"/>
          <p14:tracePt t="147224" x="5343525" y="4437063"/>
          <p14:tracePt t="147243" x="5351463" y="4437063"/>
          <p14:tracePt t="147258" x="5365750" y="4437063"/>
          <p14:tracePt t="147274" x="5372100" y="4422775"/>
          <p14:tracePt t="147292" x="5394325" y="4414838"/>
          <p14:tracePt t="147311" x="5422900" y="4400550"/>
          <p14:tracePt t="147317" x="5437188" y="4400550"/>
          <p14:tracePt t="147329" x="5457825" y="4394200"/>
          <p14:tracePt t="147346" x="5465763" y="4394200"/>
          <p14:tracePt t="147499" x="5457825" y="4394200"/>
          <p14:tracePt t="147505" x="5443538" y="4400550"/>
          <p14:tracePt t="147516" x="5400675" y="4443413"/>
          <p14:tracePt t="147529" x="5372100" y="4465638"/>
          <p14:tracePt t="147546" x="5343525" y="4486275"/>
          <p14:tracePt t="147564" x="5300663" y="4494213"/>
          <p14:tracePt t="147580" x="5286375" y="4500563"/>
          <p14:tracePt t="147597" x="5265738" y="4500563"/>
          <p14:tracePt t="147614" x="5200650" y="4500563"/>
          <p14:tracePt t="147631" x="5157788" y="4508500"/>
          <p14:tracePt t="147647" x="5108575" y="4522788"/>
          <p14:tracePt t="147667" x="5043488" y="4565650"/>
          <p14:tracePt t="147683" x="5037138" y="4565650"/>
          <p14:tracePt t="147724" x="5037138" y="4572000"/>
          <p14:tracePt t="148084" x="5065713" y="4572000"/>
          <p14:tracePt t="148093" x="5122863" y="4594225"/>
          <p14:tracePt t="148106" x="5272088" y="4622800"/>
          <p14:tracePt t="148122" x="5465763" y="4694238"/>
          <p14:tracePt t="148139" x="5637213" y="4722813"/>
          <p14:tracePt t="148156" x="5851525" y="4751388"/>
          <p14:tracePt t="148173" x="6137275" y="4772025"/>
          <p14:tracePt t="148175" x="6300788" y="4786313"/>
          <p14:tracePt t="148190" x="6523038" y="4786313"/>
          <p14:tracePt t="148209" x="6686550" y="4757738"/>
          <p14:tracePt t="148225" x="6808788" y="4708525"/>
          <p14:tracePt t="148241" x="6837363" y="4686300"/>
          <p14:tracePt t="148258" x="6951663" y="4643438"/>
          <p14:tracePt t="148277" x="7086600" y="4594225"/>
          <p14:tracePt t="148293" x="7158038" y="4572000"/>
          <p14:tracePt t="148309" x="7180263" y="4565650"/>
          <p14:tracePt t="148325" x="7223125" y="4565650"/>
          <p14:tracePt t="148343" x="7243763" y="4565650"/>
          <p14:tracePt t="148359" x="7272338" y="4557713"/>
          <p14:tracePt t="148379" x="7315200" y="4557713"/>
          <p14:tracePt t="148396" x="7351713" y="4557713"/>
          <p14:tracePt t="148411" x="7408863" y="4565650"/>
          <p14:tracePt t="148427" x="7472363" y="4579938"/>
          <p14:tracePt t="148444" x="7523163" y="4594225"/>
          <p14:tracePt t="148461" x="7566025" y="4608513"/>
          <p14:tracePt t="148479" x="7643813" y="4657725"/>
          <p14:tracePt t="148496" x="7680325" y="4694238"/>
          <p14:tracePt t="148512" x="7723188" y="4737100"/>
          <p14:tracePt t="148528" x="7766050" y="4751388"/>
          <p14:tracePt t="148546" x="7800975" y="4757738"/>
          <p14:tracePt t="148562" x="7815263" y="4757738"/>
          <p14:tracePt t="148580" x="7858125" y="4757738"/>
          <p14:tracePt t="148599" x="7886700" y="4772025"/>
          <p14:tracePt t="148614" x="7943850" y="4772025"/>
          <p14:tracePt t="148632" x="8029575" y="4779963"/>
          <p14:tracePt t="148647" x="8123238" y="4786313"/>
          <p14:tracePt t="148664" x="8151813" y="4786313"/>
          <p14:tracePt t="148681" x="8158163" y="4786313"/>
          <p14:tracePt t="148740" x="8158163" y="4794250"/>
          <p14:tracePt t="148755" x="8151813" y="4800600"/>
          <p14:tracePt t="148779" x="8143875" y="4808538"/>
          <p14:tracePt t="148784" x="8129588" y="4808538"/>
          <p14:tracePt t="148792" x="8123238" y="4808538"/>
          <p14:tracePt t="148800" x="8115300" y="4808538"/>
          <p14:tracePt t="148817" x="8086725" y="4822825"/>
          <p14:tracePt t="148834" x="8051800" y="4829175"/>
          <p14:tracePt t="148851" x="8008938" y="4837113"/>
          <p14:tracePt t="148870" x="7880350" y="4922838"/>
          <p14:tracePt t="148884" x="7823200" y="4965700"/>
          <p14:tracePt t="148902" x="7766050" y="4972050"/>
          <p14:tracePt t="148918" x="7686675" y="4979988"/>
          <p14:tracePt t="148935" x="7629525" y="4979988"/>
          <p14:tracePt t="148954" x="7508875" y="5008563"/>
          <p14:tracePt t="148971" x="7415213" y="5065713"/>
          <p14:tracePt t="148988" x="7272338" y="5157788"/>
          <p14:tracePt t="149005" x="7151688" y="5229225"/>
          <p14:tracePt t="149022" x="7037388" y="5251450"/>
          <p14:tracePt t="149039" x="6958013" y="5257800"/>
          <p14:tracePt t="149054" x="6880225" y="5257800"/>
          <p14:tracePt t="149071" x="6837363" y="5257800"/>
          <p14:tracePt t="149090" x="6757988" y="5257800"/>
          <p14:tracePt t="149106" x="6729413" y="5265738"/>
          <p14:tracePt t="149123" x="6694488" y="5280025"/>
          <p14:tracePt t="149140" x="6680200" y="5294313"/>
          <p14:tracePt t="149157" x="6665913" y="5300663"/>
          <p14:tracePt t="149160" x="6657975" y="5300663"/>
          <p14:tracePt t="149177" x="6651625" y="5300663"/>
          <p14:tracePt t="149191" x="6637338" y="5300663"/>
          <p14:tracePt t="149209" x="6594475" y="5308600"/>
          <p14:tracePt t="149225" x="6551613" y="5308600"/>
          <p14:tracePt t="149240" x="6508750" y="5308600"/>
          <p14:tracePt t="149259" x="6472238" y="5308600"/>
          <p14:tracePt t="149277" x="6437313" y="5322888"/>
          <p14:tracePt t="149293" x="6423025" y="5322888"/>
          <p14:tracePt t="149325" x="6415088" y="5322888"/>
          <p14:tracePt t="149348" x="6408738" y="5322888"/>
          <p14:tracePt t="149360" x="6400800" y="5322888"/>
          <p14:tracePt t="149376" x="6394450" y="5322888"/>
          <p14:tracePt t="149426" x="6386513" y="5322888"/>
          <p14:tracePt t="149799" x="6386513" y="5329238"/>
          <p14:tracePt t="149950" x="6386513" y="5337175"/>
          <p14:tracePt t="150039" x="6386513" y="5343525"/>
          <p14:tracePt t="150041" x="6386513" y="5351463"/>
          <p14:tracePt t="150053" x="6386513" y="5357813"/>
          <p14:tracePt t="150073" x="6386513" y="5380038"/>
          <p14:tracePt t="150092" x="6380163" y="5400675"/>
          <p14:tracePt t="150106" x="6380163" y="5414963"/>
          <p14:tracePt t="150123" x="6380163" y="5429250"/>
          <p14:tracePt t="150140" x="6380163" y="5437188"/>
          <p14:tracePt t="150157" x="6380163" y="5443538"/>
          <p14:tracePt t="151154" x="6380163" y="5451475"/>
          <p14:tracePt t="151171" x="6372225" y="5465763"/>
          <p14:tracePt t="151187" x="6372225" y="5494338"/>
          <p14:tracePt t="151206" x="6365875" y="5508625"/>
          <p14:tracePt t="151223" x="6357938" y="5514975"/>
          <p14:tracePt t="151240" x="6351588" y="5522913"/>
          <p14:tracePt t="151259" x="6329363" y="5529263"/>
          <p14:tracePt t="151274" x="6294438" y="5543550"/>
          <p14:tracePt t="151293" x="6243638" y="5557838"/>
          <p14:tracePt t="151307" x="6200775" y="5565775"/>
          <p14:tracePt t="151324" x="6157913" y="5594350"/>
          <p14:tracePt t="151342" x="6115050" y="5614988"/>
          <p14:tracePt t="151361" x="6065838" y="5643563"/>
          <p14:tracePt t="151377" x="6037263" y="5651500"/>
          <p14:tracePt t="151394" x="5986463" y="5665788"/>
          <p14:tracePt t="151411" x="5894388" y="5672138"/>
          <p14:tracePt t="151428" x="5822950" y="5665788"/>
          <p14:tracePt t="151445" x="5765800" y="5651500"/>
          <p14:tracePt t="151459" x="5686425" y="5651500"/>
          <p14:tracePt t="151478" x="5614988" y="5643563"/>
          <p14:tracePt t="151496" x="5551488" y="5637213"/>
          <p14:tracePt t="151513" x="5500688" y="5629275"/>
          <p14:tracePt t="151529" x="5472113" y="5622925"/>
          <p14:tracePt t="151546" x="5429250" y="5614988"/>
          <p14:tracePt t="151564" x="5380038" y="5614988"/>
          <p14:tracePt t="151578" x="5343525" y="5614988"/>
          <p14:tracePt t="151595" x="5286375" y="5608638"/>
          <p14:tracePt t="151615" x="5237163" y="5608638"/>
          <p14:tracePt t="151630" x="5194300" y="5608638"/>
          <p14:tracePt t="151646" x="5172075" y="5600700"/>
          <p14:tracePt t="151664" x="5137150" y="5600700"/>
          <p14:tracePt t="151680" x="5129213" y="5600700"/>
          <p14:tracePt t="151697" x="5122863" y="5600700"/>
          <p14:tracePt t="151714" x="5100638" y="5622925"/>
          <p14:tracePt t="151731" x="5072063" y="5622925"/>
          <p14:tracePt t="151748" x="5051425" y="5637213"/>
          <p14:tracePt t="151766" x="5008563" y="5651500"/>
          <p14:tracePt t="151784" x="4994275" y="5657850"/>
          <p14:tracePt t="151801" x="4979988" y="5665788"/>
          <p14:tracePt t="151892" x="4979988" y="5672138"/>
          <p14:tracePt t="151919" x="4979988" y="5686425"/>
          <p14:tracePt t="151932" x="4986338" y="5694363"/>
          <p14:tracePt t="151939" x="5000625" y="5700713"/>
          <p14:tracePt t="151954" x="5029200" y="5715000"/>
          <p14:tracePt t="151968" x="5043488" y="5715000"/>
          <p14:tracePt t="151986" x="5114925" y="5737225"/>
          <p14:tracePt t="152002" x="5157788" y="5743575"/>
          <p14:tracePt t="152019" x="5180013" y="5743575"/>
          <p14:tracePt t="152038" x="5208588" y="5757863"/>
          <p14:tracePt t="152055" x="5222875" y="5757863"/>
          <p14:tracePt t="152072" x="5243513" y="5757863"/>
          <p14:tracePt t="152090" x="5280025" y="5757863"/>
          <p14:tracePt t="152105" x="5300663" y="5757863"/>
          <p14:tracePt t="152120" x="5322888" y="5757863"/>
          <p14:tracePt t="152137" x="5380038" y="5765800"/>
          <p14:tracePt t="152156" x="5414963" y="5765800"/>
          <p14:tracePt t="152172" x="5500688" y="5765800"/>
          <p14:tracePt t="152189" x="5557838" y="5780088"/>
          <p14:tracePt t="152205" x="5586413" y="5786438"/>
          <p14:tracePt t="152223" x="5637213" y="5786438"/>
          <p14:tracePt t="152239" x="5672138" y="5786438"/>
          <p14:tracePt t="152258" x="5743575" y="5780088"/>
          <p14:tracePt t="152274" x="5837238" y="5780088"/>
          <p14:tracePt t="152293" x="5908675" y="5772150"/>
          <p14:tracePt t="152307" x="5972175" y="5772150"/>
          <p14:tracePt t="152324" x="6015038" y="5772150"/>
          <p14:tracePt t="152342" x="6100763" y="5772150"/>
          <p14:tracePt t="152358" x="6194425" y="5743575"/>
          <p14:tracePt t="152377" x="6308725" y="5737225"/>
          <p14:tracePt t="152393" x="6386513" y="5729288"/>
          <p14:tracePt t="152409" x="6443663" y="5729288"/>
          <p14:tracePt t="152426" x="6472238" y="5729288"/>
          <p14:tracePt t="152442" x="6551613" y="5729288"/>
          <p14:tracePt t="152460" x="6629400" y="5729288"/>
          <p14:tracePt t="152477" x="6723063" y="5729288"/>
          <p14:tracePt t="152496" x="6851650" y="5722938"/>
          <p14:tracePt t="152510" x="6929438" y="5737225"/>
          <p14:tracePt t="152527" x="6994525" y="5751513"/>
          <p14:tracePt t="152544" x="7080250" y="5751513"/>
          <p14:tracePt t="152561" x="7158038" y="5743575"/>
          <p14:tracePt t="152579" x="7243763" y="5729288"/>
          <p14:tracePt t="152582" x="7272338" y="5729288"/>
          <p14:tracePt t="152595" x="7351713" y="5729288"/>
          <p14:tracePt t="152612" x="7380288" y="5729288"/>
          <p14:tracePt t="152631" x="7429500" y="5729288"/>
          <p14:tracePt t="152648" x="7472363" y="5729288"/>
          <p14:tracePt t="152664" x="7508875" y="5729288"/>
          <p14:tracePt t="152680" x="7537450" y="5729288"/>
          <p14:tracePt t="152696" x="7558088" y="5729288"/>
          <p14:tracePt t="152713" x="7572375" y="5722938"/>
          <p14:tracePt t="152731" x="7580313" y="5722938"/>
          <p14:tracePt t="152748" x="7594600" y="5722938"/>
          <p14:tracePt t="152767" x="7600950" y="5715000"/>
          <p14:tracePt t="152820" x="7608888" y="5715000"/>
          <p14:tracePt t="169118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병합 </a:t>
            </a:r>
            <a:r>
              <a:rPr lang="ko-KR" altLang="en-US" sz="3200" b="0" dirty="0" smtClean="0"/>
              <a:t>과정</a:t>
            </a:r>
          </a:p>
        </p:txBody>
      </p:sp>
      <p:pic>
        <p:nvPicPr>
          <p:cNvPr id="11265" name="_x276339648" descr="EMB00005cdc51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03775"/>
            <a:ext cx="6380746" cy="41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919"/>
    </mc:Choice>
    <mc:Fallback xmlns="">
      <p:transition spd="slow" advTm="11891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067" x="5815013" y="2843213"/>
          <p14:tracePt t="3187" x="5815013" y="2836863"/>
          <p14:tracePt t="3196" x="5765800" y="2822575"/>
          <p14:tracePt t="3207" x="5708650" y="2794000"/>
          <p14:tracePt t="3222" x="5529263" y="2765425"/>
          <p14:tracePt t="3239" x="5408613" y="2736850"/>
          <p14:tracePt t="3256" x="5186363" y="2643188"/>
          <p14:tracePt t="3272" x="5022850" y="2608263"/>
          <p14:tracePt t="3289" x="4886325" y="2557463"/>
          <p14:tracePt t="3295" x="4808538" y="2543175"/>
          <p14:tracePt t="3304" x="4757738" y="2536825"/>
          <p14:tracePt t="3323" x="4572000" y="2486025"/>
          <p14:tracePt t="3340" x="4429125" y="2443163"/>
          <p14:tracePt t="3359" x="4179888" y="2379663"/>
          <p14:tracePt t="3373" x="3971925" y="2336800"/>
          <p14:tracePt t="3390" x="3822700" y="2286000"/>
          <p14:tracePt t="3406" x="3657600" y="2251075"/>
          <p14:tracePt t="3423" x="3551238" y="2222500"/>
          <p14:tracePt t="3442" x="3457575" y="2222500"/>
          <p14:tracePt t="3456" x="3371850" y="2193925"/>
          <p14:tracePt t="3474" x="3300413" y="2171700"/>
          <p14:tracePt t="3477" x="3279775" y="2165350"/>
          <p14:tracePt t="3491" x="3243263" y="2143125"/>
          <p14:tracePt t="3508" x="3194050" y="2136775"/>
          <p14:tracePt t="3525" x="3157538" y="2122488"/>
          <p14:tracePt t="3541" x="3143250" y="2114550"/>
          <p14:tracePt t="3559" x="3128963" y="2114550"/>
          <p14:tracePt t="3576" x="3122613" y="2108200"/>
          <p14:tracePt t="3697" x="3114675" y="2108200"/>
          <p14:tracePt t="3711" x="3100388" y="2108200"/>
          <p14:tracePt t="3727" x="3094038" y="2108200"/>
          <p14:tracePt t="3738" x="3094038" y="2100263"/>
          <p14:tracePt t="3744" x="3086100" y="2100263"/>
          <p14:tracePt t="3773" x="3079750" y="2100263"/>
          <p14:tracePt t="3789" x="3079750" y="2093913"/>
          <p14:tracePt t="3797" x="3071813" y="2085975"/>
          <p14:tracePt t="3818" x="3065463" y="2085975"/>
          <p14:tracePt t="3839" x="3057525" y="2085975"/>
          <p14:tracePt t="3847" x="3051175" y="2085975"/>
          <p14:tracePt t="3863" x="3022600" y="2085975"/>
          <p14:tracePt t="3881" x="2986088" y="2071688"/>
          <p14:tracePt t="3897" x="2979738" y="2071688"/>
          <p14:tracePt t="3988" x="2971800" y="2071688"/>
          <p14:tracePt t="4019" x="2965450" y="2079625"/>
          <p14:tracePt t="4022" x="2957513" y="2079625"/>
          <p14:tracePt t="4038" x="2951163" y="2085975"/>
          <p14:tracePt t="4047" x="2943225" y="2085975"/>
          <p14:tracePt t="4065" x="2936875" y="2093913"/>
          <p14:tracePt t="4083" x="2914650" y="2093913"/>
          <p14:tracePt t="4099" x="2886075" y="2100263"/>
          <p14:tracePt t="4116" x="2851150" y="2108200"/>
          <p14:tracePt t="4133" x="2779713" y="2114550"/>
          <p14:tracePt t="4150" x="2728913" y="2114550"/>
          <p14:tracePt t="4166" x="2665413" y="2114550"/>
          <p14:tracePt t="4183" x="2622550" y="2114550"/>
          <p14:tracePt t="4200" x="2522538" y="2122488"/>
          <p14:tracePt t="4217" x="2357438" y="2122488"/>
          <p14:tracePt t="4234" x="2251075" y="2114550"/>
          <p14:tracePt t="4252" x="2122488" y="2114550"/>
          <p14:tracePt t="4268" x="1979613" y="2114550"/>
          <p14:tracePt t="4284" x="1879600" y="2114550"/>
          <p14:tracePt t="4301" x="1822450" y="2114550"/>
          <p14:tracePt t="4319" x="1700213" y="2108200"/>
          <p14:tracePt t="4335" x="1628775" y="2085975"/>
          <p14:tracePt t="4354" x="1571625" y="2057400"/>
          <p14:tracePt t="4369" x="1485900" y="2043113"/>
          <p14:tracePt t="4386" x="1400175" y="2014538"/>
          <p14:tracePt t="4403" x="1336675" y="1993900"/>
          <p14:tracePt t="4420" x="1314450" y="1965325"/>
          <p14:tracePt t="4437" x="1308100" y="1914525"/>
          <p14:tracePt t="4456" x="1300163" y="1857375"/>
          <p14:tracePt t="4470" x="1300163" y="1779588"/>
          <p14:tracePt t="4487" x="1314450" y="1722438"/>
          <p14:tracePt t="4506" x="1408113" y="1651000"/>
          <p14:tracePt t="4525" x="1450975" y="1608138"/>
          <p14:tracePt t="4540" x="1479550" y="1579563"/>
          <p14:tracePt t="4556" x="1508125" y="1557338"/>
          <p14:tracePt t="4572" x="1514475" y="1543050"/>
          <p14:tracePt t="4589" x="1536700" y="1543050"/>
          <p14:tracePt t="4606" x="1565275" y="1536700"/>
          <p14:tracePt t="4623" x="1600200" y="1528763"/>
          <p14:tracePt t="4639" x="1679575" y="1522413"/>
          <p14:tracePt t="4656" x="1757363" y="1514475"/>
          <p14:tracePt t="4674" x="1851025" y="1493838"/>
          <p14:tracePt t="4691" x="1957388" y="1493838"/>
          <p14:tracePt t="4707" x="2051050" y="1493838"/>
          <p14:tracePt t="4724" x="2143125" y="1514475"/>
          <p14:tracePt t="4742" x="2257425" y="1528763"/>
          <p14:tracePt t="4759" x="2343150" y="1565275"/>
          <p14:tracePt t="4776" x="2408238" y="1593850"/>
          <p14:tracePt t="4792" x="2451100" y="1622425"/>
          <p14:tracePt t="4808" x="2486025" y="1685925"/>
          <p14:tracePt t="4825" x="2508250" y="1785938"/>
          <p14:tracePt t="4844" x="2514600" y="1843088"/>
          <p14:tracePt t="4859" x="2514600" y="1871663"/>
          <p14:tracePt t="4876" x="2514600" y="1879600"/>
          <p14:tracePt t="4893" x="2514600" y="1893888"/>
          <p14:tracePt t="4910" x="2508250" y="1908175"/>
          <p14:tracePt t="4927" x="2500313" y="1922463"/>
          <p14:tracePt t="4999" x="2522538" y="1922463"/>
          <p14:tracePt t="5006" x="2551113" y="1928813"/>
          <p14:tracePt t="5015" x="2608263" y="1928813"/>
          <p14:tracePt t="5030" x="2743200" y="1951038"/>
          <p14:tracePt t="5045" x="2914650" y="1957388"/>
          <p14:tracePt t="5062" x="3065463" y="1993900"/>
          <p14:tracePt t="5079" x="3214688" y="1985963"/>
          <p14:tracePt t="5096" x="3322638" y="1985963"/>
          <p14:tracePt t="5114" x="3429000" y="1985963"/>
          <p14:tracePt t="5129" x="3465513" y="2000250"/>
          <p14:tracePt t="5131" x="3479800" y="2008188"/>
          <p14:tracePt t="5147" x="3494088" y="2008188"/>
          <p14:tracePt t="5165" x="3529013" y="2014538"/>
          <p14:tracePt t="5182" x="3594100" y="2008188"/>
          <p14:tracePt t="5197" x="3636963" y="2008188"/>
          <p14:tracePt t="5214" x="3665538" y="2008188"/>
          <p14:tracePt t="5230" x="3679825" y="2008188"/>
          <p14:tracePt t="5290" x="3671888" y="2008188"/>
          <p14:tracePt t="5300" x="3665538" y="2014538"/>
          <p14:tracePt t="5304" x="3643313" y="2022475"/>
          <p14:tracePt t="5318" x="3594100" y="2036763"/>
          <p14:tracePt t="5332" x="3571875" y="2036763"/>
          <p14:tracePt t="5351" x="3508375" y="2051050"/>
          <p14:tracePt t="5367" x="3436938" y="2051050"/>
          <p14:tracePt t="5385" x="3365500" y="2036763"/>
          <p14:tracePt t="5403" x="3271838" y="2008188"/>
          <p14:tracePt t="5416" x="3186113" y="1971675"/>
          <p14:tracePt t="5419" x="3136900" y="1951038"/>
          <p14:tracePt t="5435" x="3051175" y="1928813"/>
          <p14:tracePt t="5451" x="3000375" y="1900238"/>
          <p14:tracePt t="5467" x="2971800" y="1865313"/>
          <p14:tracePt t="5485" x="2965450" y="1828800"/>
          <p14:tracePt t="5503" x="2965450" y="1800225"/>
          <p14:tracePt t="5522" x="3022600" y="1771650"/>
          <p14:tracePt t="5534" x="3036888" y="1765300"/>
          <p14:tracePt t="5552" x="3079750" y="1736725"/>
          <p14:tracePt t="5571" x="3157538" y="1679575"/>
          <p14:tracePt t="5586" x="3200400" y="1593850"/>
          <p14:tracePt t="5603" x="3265488" y="1514475"/>
          <p14:tracePt t="5619" x="3322638" y="1471613"/>
          <p14:tracePt t="5637" x="3365500" y="1465263"/>
          <p14:tracePt t="5653" x="3451225" y="1465263"/>
          <p14:tracePt t="5671" x="3494088" y="1471613"/>
          <p14:tracePt t="5687" x="3636963" y="1479550"/>
          <p14:tracePt t="5704" x="3722688" y="1500188"/>
          <p14:tracePt t="5720" x="3822700" y="1514475"/>
          <p14:tracePt t="5737" x="3908425" y="1522413"/>
          <p14:tracePt t="5755" x="4022725" y="1543050"/>
          <p14:tracePt t="5771" x="4086225" y="1557338"/>
          <p14:tracePt t="5789" x="4179888" y="1571625"/>
          <p14:tracePt t="5805" x="4237038" y="1579563"/>
          <p14:tracePt t="5822" x="4300538" y="1593850"/>
          <p14:tracePt t="5841" x="4329113" y="1608138"/>
          <p14:tracePt t="5858" x="4365625" y="1657350"/>
          <p14:tracePt t="5875" x="4414838" y="1685925"/>
          <p14:tracePt t="5889" x="4451350" y="1736725"/>
          <p14:tracePt t="5906" x="4479925" y="1779588"/>
          <p14:tracePt t="5923" x="4500563" y="1822450"/>
          <p14:tracePt t="5941" x="4500563" y="1871663"/>
          <p14:tracePt t="5957" x="4500563" y="1893888"/>
          <p14:tracePt t="5976" x="4494213" y="1914525"/>
          <p14:tracePt t="5994" x="4437063" y="1936750"/>
          <p14:tracePt t="6009" x="4394200" y="1965325"/>
          <p14:tracePt t="6025" x="4329113" y="2008188"/>
          <p14:tracePt t="6043" x="4243388" y="2100263"/>
          <p14:tracePt t="6058" x="4143375" y="2157413"/>
          <p14:tracePt t="6076" x="4014788" y="2214563"/>
          <p14:tracePt t="6093" x="3929063" y="2222500"/>
          <p14:tracePt t="6111" x="3886200" y="2222500"/>
          <p14:tracePt t="6128" x="3822700" y="2222500"/>
          <p14:tracePt t="6145" x="3808413" y="2222500"/>
          <p14:tracePt t="6162" x="3786188" y="2222500"/>
          <p14:tracePt t="6177" x="3771900" y="2214563"/>
          <p14:tracePt t="6899" x="3757613" y="2214563"/>
          <p14:tracePt t="6904" x="3729038" y="2214563"/>
          <p14:tracePt t="6912" x="3686175" y="2214563"/>
          <p14:tracePt t="6921" x="3629025" y="2208213"/>
          <p14:tracePt t="6939" x="3500438" y="2193925"/>
          <p14:tracePt t="6956" x="3429000" y="2185988"/>
          <p14:tracePt t="6972" x="3322638" y="2165350"/>
          <p14:tracePt t="6979" x="3265488" y="2165350"/>
          <p14:tracePt t="6989" x="3186113" y="2165350"/>
          <p14:tracePt t="7006" x="3043238" y="2165350"/>
          <p14:tracePt t="7024" x="2936875" y="2165350"/>
          <p14:tracePt t="7039" x="2857500" y="2165350"/>
          <p14:tracePt t="7055" x="2808288" y="2157413"/>
          <p14:tracePt t="7072" x="2779713" y="2151063"/>
          <p14:tracePt t="7090" x="2751138" y="2143125"/>
          <p14:tracePt t="7127" x="2751138" y="2136775"/>
          <p14:tracePt t="7157" x="2743200" y="2136775"/>
          <p14:tracePt t="7162" x="2743200" y="2128838"/>
          <p14:tracePt t="7174" x="2736850" y="2122488"/>
          <p14:tracePt t="7192" x="2714625" y="2100263"/>
          <p14:tracePt t="7207" x="2693988" y="2085975"/>
          <p14:tracePt t="7209" x="2679700" y="2071688"/>
          <p14:tracePt t="7225" x="2657475" y="2071688"/>
          <p14:tracePt t="7241" x="2651125" y="2071688"/>
          <p14:tracePt t="7313" x="2643188" y="2071688"/>
          <p14:tracePt t="7318" x="2636838" y="2071688"/>
          <p14:tracePt t="7334" x="2622550" y="2071688"/>
          <p14:tracePt t="7342" x="2608263" y="2079625"/>
          <p14:tracePt t="7359" x="2593975" y="2085975"/>
          <p14:tracePt t="7377" x="2551113" y="2085975"/>
          <p14:tracePt t="7393" x="2500313" y="2085975"/>
          <p14:tracePt t="7411" x="2365375" y="2085975"/>
          <p14:tracePt t="7427" x="2265363" y="2085975"/>
          <p14:tracePt t="7446" x="2193925" y="2079625"/>
          <p14:tracePt t="7461" x="2071688" y="2065338"/>
          <p14:tracePt t="7478" x="1951038" y="2051050"/>
          <p14:tracePt t="7482" x="1914525" y="2043113"/>
          <p14:tracePt t="7494" x="1822450" y="2043113"/>
          <p14:tracePt t="7512" x="1657350" y="2022475"/>
          <p14:tracePt t="7529" x="1471613" y="2014538"/>
          <p14:tracePt t="7546" x="1385888" y="2014538"/>
          <p14:tracePt t="7562" x="1328738" y="2008188"/>
          <p14:tracePt t="7579" x="1308100" y="1993900"/>
          <p14:tracePt t="7596" x="1300163" y="1985963"/>
          <p14:tracePt t="7659" x="1300163" y="1979613"/>
          <p14:tracePt t="7667" x="1300163" y="1957388"/>
          <p14:tracePt t="7682" x="1322388" y="1928813"/>
          <p14:tracePt t="7699" x="1343025" y="1900238"/>
          <p14:tracePt t="7716" x="1357313" y="1879600"/>
          <p14:tracePt t="7732" x="1400175" y="1836738"/>
          <p14:tracePt t="7748" x="1422400" y="1828800"/>
          <p14:tracePt t="7767" x="1436688" y="1822450"/>
          <p14:tracePt t="7785" x="1443038" y="1822450"/>
          <p14:tracePt t="7800" x="1479550" y="1814513"/>
          <p14:tracePt t="7817" x="1528763" y="1814513"/>
          <p14:tracePt t="7834" x="1651000" y="1800225"/>
          <p14:tracePt t="7850" x="1722438" y="1793875"/>
          <p14:tracePt t="7867" x="1771650" y="1793875"/>
          <p14:tracePt t="7883" x="1808163" y="1793875"/>
          <p14:tracePt t="7901" x="1822450" y="1785938"/>
          <p14:tracePt t="7918" x="1851025" y="1779588"/>
          <p14:tracePt t="7936" x="1879600" y="1771650"/>
          <p14:tracePt t="7951" x="1900238" y="1751013"/>
          <p14:tracePt t="7968" x="1928813" y="1714500"/>
          <p14:tracePt t="7985" x="1971675" y="1700213"/>
          <p14:tracePt t="8003" x="2014538" y="1693863"/>
          <p14:tracePt t="8020" x="2051050" y="1693863"/>
          <p14:tracePt t="8025" x="2057400" y="1693863"/>
          <p14:tracePt t="8036" x="2079625" y="1693863"/>
          <p14:tracePt t="8053" x="2128838" y="1693863"/>
          <p14:tracePt t="8072" x="2157413" y="1693863"/>
          <p14:tracePt t="8087" x="2185988" y="1693863"/>
          <p14:tracePt t="8104" x="2222500" y="1693863"/>
          <p14:tracePt t="8121" x="2251075" y="1700213"/>
          <p14:tracePt t="8137" x="2279650" y="1708150"/>
          <p14:tracePt t="8153" x="2322513" y="1708150"/>
          <p14:tracePt t="8170" x="2371725" y="1728788"/>
          <p14:tracePt t="8190" x="2393950" y="1751013"/>
          <p14:tracePt t="8206" x="2422525" y="1771650"/>
          <p14:tracePt t="8223" x="2465388" y="1793875"/>
          <p14:tracePt t="8239" x="2500313" y="1822450"/>
          <p14:tracePt t="8255" x="2514600" y="1828800"/>
          <p14:tracePt t="8272" x="2528888" y="1851025"/>
          <p14:tracePt t="8289" x="2543175" y="1871663"/>
          <p14:tracePt t="8307" x="2551113" y="1879600"/>
          <p14:tracePt t="8323" x="2557463" y="1893888"/>
          <p14:tracePt t="8325" x="2557463" y="1900238"/>
          <p14:tracePt t="8339" x="2557463" y="1908175"/>
          <p14:tracePt t="8357" x="2557463" y="1943100"/>
          <p14:tracePt t="8375" x="2557463" y="1979613"/>
          <p14:tracePt t="8390" x="2557463" y="2000250"/>
          <p14:tracePt t="8407" x="2557463" y="2022475"/>
          <p14:tracePt t="8424" x="2543175" y="2028825"/>
          <p14:tracePt t="8445" x="2528888" y="2036763"/>
          <p14:tracePt t="8620" x="2551113" y="2036763"/>
          <p14:tracePt t="8624" x="2579688" y="2036763"/>
          <p14:tracePt t="8632" x="2608263" y="2036763"/>
          <p14:tracePt t="8647" x="2722563" y="2028825"/>
          <p14:tracePt t="8662" x="2851150" y="2043113"/>
          <p14:tracePt t="8678" x="2951163" y="2043113"/>
          <p14:tracePt t="8694" x="3036888" y="2014538"/>
          <p14:tracePt t="8711" x="3071813" y="2008188"/>
          <p14:tracePt t="8729" x="3108325" y="2008188"/>
          <p14:tracePt t="8745" x="3136900" y="2008188"/>
          <p14:tracePt t="8762" x="3157538" y="2008188"/>
          <p14:tracePt t="8764" x="3171825" y="2008188"/>
          <p14:tracePt t="8779" x="3200400" y="2008188"/>
          <p14:tracePt t="8796" x="3214688" y="2008188"/>
          <p14:tracePt t="8813" x="3228975" y="2008188"/>
          <p14:tracePt t="8830" x="3265488" y="2008188"/>
          <p14:tracePt t="8848" x="3322638" y="2028825"/>
          <p14:tracePt t="8865" x="3408363" y="2028825"/>
          <p14:tracePt t="8881" x="3494088" y="2028825"/>
          <p14:tracePt t="8897" x="3557588" y="2028825"/>
          <p14:tracePt t="8914" x="3600450" y="2036763"/>
          <p14:tracePt t="8931" x="3622675" y="2036763"/>
          <p14:tracePt t="8949" x="3629025" y="2036763"/>
          <p14:tracePt t="9008" x="3629025" y="2043113"/>
          <p14:tracePt t="9023" x="3608388" y="2043113"/>
          <p14:tracePt t="9029" x="3586163" y="2051050"/>
          <p14:tracePt t="9037" x="3565525" y="2051050"/>
          <p14:tracePt t="9049" x="3557588" y="2051050"/>
          <p14:tracePt t="9067" x="3486150" y="2051050"/>
          <p14:tracePt t="9083" x="3436938" y="2051050"/>
          <p14:tracePt t="9100" x="3400425" y="2043113"/>
          <p14:tracePt t="9116" x="3371850" y="2028825"/>
          <p14:tracePt t="9134" x="3351213" y="2022475"/>
          <p14:tracePt t="9150" x="3328988" y="2008188"/>
          <p14:tracePt t="9167" x="3314700" y="1971675"/>
          <p14:tracePt t="9185" x="3300413" y="1943100"/>
          <p14:tracePt t="9201" x="3294063" y="1914525"/>
          <p14:tracePt t="9218" x="3286125" y="1893888"/>
          <p14:tracePt t="9236" x="3279775" y="1857375"/>
          <p14:tracePt t="9252" x="3279775" y="1765300"/>
          <p14:tracePt t="9268" x="3279775" y="1643063"/>
          <p14:tracePt t="9285" x="3279775" y="1565275"/>
          <p14:tracePt t="9303" x="3308350" y="1500188"/>
          <p14:tracePt t="9319" x="3322638" y="1471613"/>
          <p14:tracePt t="9337" x="3336925" y="1450975"/>
          <p14:tracePt t="9353" x="3351213" y="1400175"/>
          <p14:tracePt t="9370" x="3379788" y="1357313"/>
          <p14:tracePt t="9388" x="3422650" y="1322388"/>
          <p14:tracePt t="9403" x="3471863" y="1314450"/>
          <p14:tracePt t="9422" x="3536950" y="1314450"/>
          <p14:tracePt t="9443" x="3643313" y="1300163"/>
          <p14:tracePt t="9455" x="3671888" y="1300163"/>
          <p14:tracePt t="9472" x="3751263" y="1300163"/>
          <p14:tracePt t="9476" x="3779838" y="1300163"/>
          <p14:tracePt t="9490" x="3851275" y="1300163"/>
          <p14:tracePt t="9509" x="3900488" y="1300163"/>
          <p14:tracePt t="9522" x="3951288" y="1300163"/>
          <p14:tracePt t="9540" x="4029075" y="1328738"/>
          <p14:tracePt t="9556" x="4094163" y="1357313"/>
          <p14:tracePt t="9573" x="4157663" y="1385888"/>
          <p14:tracePt t="9592" x="4243388" y="1422400"/>
          <p14:tracePt t="9607" x="4300538" y="1443038"/>
          <p14:tracePt t="9624" x="4357688" y="1457325"/>
          <p14:tracePt t="9640" x="4386263" y="1493838"/>
          <p14:tracePt t="9659" x="4408488" y="1508125"/>
          <p14:tracePt t="9676" x="4414838" y="1514475"/>
          <p14:tracePt t="9695" x="4443413" y="1550988"/>
          <p14:tracePt t="9710" x="4451350" y="1579563"/>
          <p14:tracePt t="9727" x="4465638" y="1622425"/>
          <p14:tracePt t="9742" x="4471988" y="1665288"/>
          <p14:tracePt t="9759" x="4471988" y="1708150"/>
          <p14:tracePt t="9776" x="4479925" y="1757363"/>
          <p14:tracePt t="9793" x="4479925" y="1814513"/>
          <p14:tracePt t="9811" x="4479925" y="1951038"/>
          <p14:tracePt t="9826" x="4471988" y="2014538"/>
          <p14:tracePt t="9843" x="4457700" y="2057400"/>
          <p14:tracePt t="9860" x="4451350" y="2093913"/>
          <p14:tracePt t="9877" x="4437063" y="2108200"/>
          <p14:tracePt t="9894" x="4414838" y="2114550"/>
          <p14:tracePt t="9912" x="4371975" y="2136775"/>
          <p14:tracePt t="9928" x="4343400" y="2143125"/>
          <p14:tracePt t="9946" x="4314825" y="2171700"/>
          <p14:tracePt t="9961" x="4300538" y="2185988"/>
          <p14:tracePt t="9979" x="4243388" y="2200275"/>
          <p14:tracePt t="9982" x="4222750" y="2200275"/>
          <p14:tracePt t="9995" x="4222750" y="2208213"/>
          <p14:tracePt t="10013" x="4200525" y="2208213"/>
          <p14:tracePt t="10030" x="4194175" y="2214563"/>
          <p14:tracePt t="10046" x="4186238" y="2214563"/>
          <p14:tracePt t="10079" x="4179888" y="2214563"/>
          <p14:tracePt t="10096" x="4171950" y="2214563"/>
          <p14:tracePt t="14932" x="4171950" y="2208213"/>
          <p14:tracePt t="14951" x="4165600" y="2200275"/>
          <p14:tracePt t="14958" x="4157663" y="2200275"/>
          <p14:tracePt t="14967" x="4137025" y="2200275"/>
          <p14:tracePt t="14979" x="4100513" y="2185988"/>
          <p14:tracePt t="14997" x="4043363" y="2165350"/>
          <p14:tracePt t="15014" x="4014788" y="2165350"/>
          <p14:tracePt t="15030" x="3971925" y="2157413"/>
          <p14:tracePt t="15047" x="3951288" y="2151063"/>
          <p14:tracePt t="15064" x="3929063" y="2143125"/>
          <p14:tracePt t="15081" x="3914775" y="2136775"/>
          <p14:tracePt t="15115" x="3900488" y="2136775"/>
          <p14:tracePt t="15131" x="3871913" y="2136775"/>
          <p14:tracePt t="15148" x="3851275" y="2128838"/>
          <p14:tracePt t="15165" x="3794125" y="2108200"/>
          <p14:tracePt t="15182" x="3757613" y="2108200"/>
          <p14:tracePt t="15199" x="3694113" y="2108200"/>
          <p14:tracePt t="15216" x="3636963" y="2100263"/>
          <p14:tracePt t="15234" x="3608388" y="2100263"/>
          <p14:tracePt t="15249" x="3579813" y="2100263"/>
          <p14:tracePt t="15266" x="3557588" y="2100263"/>
          <p14:tracePt t="15283" x="3536950" y="2100263"/>
          <p14:tracePt t="15285" x="3508375" y="2108200"/>
          <p14:tracePt t="15302" x="3479800" y="2108200"/>
          <p14:tracePt t="15318" x="3451225" y="2108200"/>
          <p14:tracePt t="15334" x="3422650" y="2108200"/>
          <p14:tracePt t="15351" x="3394075" y="2108200"/>
          <p14:tracePt t="15368" x="3357563" y="2100263"/>
          <p14:tracePt t="15386" x="3322638" y="2100263"/>
          <p14:tracePt t="15403" x="3243263" y="2093913"/>
          <p14:tracePt t="15419" x="3214688" y="2093913"/>
          <p14:tracePt t="15436" x="3179763" y="2093913"/>
          <p14:tracePt t="15453" x="3157538" y="2093913"/>
          <p14:tracePt t="15469" x="3094038" y="2093913"/>
          <p14:tracePt t="15473" x="3065463" y="2093913"/>
          <p14:tracePt t="15487" x="3043238" y="2093913"/>
          <p14:tracePt t="15503" x="2994025" y="2093913"/>
          <p14:tracePt t="15523" x="2922588" y="2079625"/>
          <p14:tracePt t="15538" x="2843213" y="2079625"/>
          <p14:tracePt t="15555" x="2794000" y="2079625"/>
          <p14:tracePt t="15573" x="2736850" y="2071688"/>
          <p14:tracePt t="15588" x="2686050" y="2065338"/>
          <p14:tracePt t="15605" x="2622550" y="2065338"/>
          <p14:tracePt t="15622" x="2551113" y="2057400"/>
          <p14:tracePt t="15638" x="2486025" y="2057400"/>
          <p14:tracePt t="15656" x="2393950" y="2057400"/>
          <p14:tracePt t="15673" x="2328863" y="2057400"/>
          <p14:tracePt t="15691" x="2257425" y="2051050"/>
          <p14:tracePt t="15708" x="2165350" y="2051050"/>
          <p14:tracePt t="15725" x="2108200" y="2051050"/>
          <p14:tracePt t="15741" x="2000250" y="2036763"/>
          <p14:tracePt t="15758" x="1951038" y="2028825"/>
          <p14:tracePt t="15775" x="1900238" y="2022475"/>
          <p14:tracePt t="15791" x="1871663" y="2008188"/>
          <p14:tracePt t="15793" x="1851025" y="2008188"/>
          <p14:tracePt t="15807" x="1843088" y="2008188"/>
          <p14:tracePt t="15825" x="1808163" y="2008188"/>
          <p14:tracePt t="15843" x="1765300" y="2008188"/>
          <p14:tracePt t="15858" x="1743075" y="2008188"/>
          <p14:tracePt t="15877" x="1671638" y="2008188"/>
          <p14:tracePt t="15891" x="1636713" y="2008188"/>
          <p14:tracePt t="15909" x="1600200" y="2008188"/>
          <p14:tracePt t="15926" x="1579563" y="2008188"/>
          <p14:tracePt t="15943" x="1550988" y="2008188"/>
          <p14:tracePt t="15961" x="1522413" y="2008188"/>
          <p14:tracePt t="15976" x="1493838" y="2008188"/>
          <p14:tracePt t="15994" x="1465263" y="2008188"/>
          <p14:tracePt t="16010" x="1443038" y="2008188"/>
          <p14:tracePt t="16027" x="1436688" y="2008188"/>
          <p14:tracePt t="16294" x="1443038" y="2008188"/>
          <p14:tracePt t="16318" x="1457325" y="2008188"/>
          <p14:tracePt t="16343" x="1465263" y="2008188"/>
          <p14:tracePt t="16350" x="1471613" y="2008188"/>
          <p14:tracePt t="16356" x="1479550" y="2008188"/>
          <p14:tracePt t="16388" x="1485900" y="2014538"/>
          <p14:tracePt t="18662" x="1485900" y="2022475"/>
          <p14:tracePt t="18670" x="1500188" y="2028825"/>
          <p14:tracePt t="18683" x="1508125" y="2028825"/>
          <p14:tracePt t="18696" x="1514475" y="2028825"/>
          <p14:tracePt t="18713" x="1522413" y="2036763"/>
          <p14:tracePt t="18735" x="1522413" y="2043113"/>
          <p14:tracePt t="18748" x="1528763" y="2051050"/>
          <p14:tracePt t="18858" x="1528763" y="2057400"/>
          <p14:tracePt t="18874" x="1528763" y="2065338"/>
          <p14:tracePt t="18918" x="1528763" y="2071688"/>
          <p14:tracePt t="18970" x="1528763" y="2079625"/>
          <p14:tracePt t="18986" x="1528763" y="2085975"/>
          <p14:tracePt t="19335" x="1536700" y="2085975"/>
          <p14:tracePt t="19357" x="1543050" y="2085975"/>
          <p14:tracePt t="20178" x="1543050" y="2093913"/>
          <p14:tracePt t="20266" x="1536700" y="2093913"/>
          <p14:tracePt t="20321" x="1536700" y="2100263"/>
          <p14:tracePt t="20649" x="1536700" y="2093913"/>
          <p14:tracePt t="20677" x="1543050" y="2093913"/>
          <p14:tracePt t="20755" x="1543050" y="2085975"/>
          <p14:tracePt t="20762" x="1543050" y="2079625"/>
          <p14:tracePt t="20831" x="1543050" y="2071688"/>
          <p14:tracePt t="20947" x="1550988" y="2071688"/>
          <p14:tracePt t="20962" x="1550988" y="2065338"/>
          <p14:tracePt t="20982" x="1550988" y="2057400"/>
          <p14:tracePt t="20998" x="1550988" y="2051050"/>
          <p14:tracePt t="21021" x="1550988" y="2043113"/>
          <p14:tracePt t="21593" x="1557338" y="2043113"/>
          <p14:tracePt t="21648" x="1557338" y="2051050"/>
          <p14:tracePt t="21672" x="1557338" y="2057400"/>
          <p14:tracePt t="21702" x="1557338" y="2065338"/>
          <p14:tracePt t="21725" x="1557338" y="2071688"/>
          <p14:tracePt t="21740" x="1550988" y="2079625"/>
          <p14:tracePt t="21756" x="1550988" y="2085975"/>
          <p14:tracePt t="21786" x="1550988" y="2093913"/>
          <p14:tracePt t="21808" x="1543050" y="2093913"/>
          <p14:tracePt t="21820" x="1543050" y="2100263"/>
          <p14:tracePt t="21828" x="1543050" y="2108200"/>
          <p14:tracePt t="21849" x="1543050" y="2114550"/>
          <p14:tracePt t="21857" x="1536700" y="2114550"/>
          <p14:tracePt t="21873" x="1536700" y="2122488"/>
          <p14:tracePt t="22287" x="1536700" y="2114550"/>
          <p14:tracePt t="22303" x="1536700" y="2108200"/>
          <p14:tracePt t="22318" x="1536700" y="2100263"/>
          <p14:tracePt t="22391" x="1536700" y="2093913"/>
          <p14:tracePt t="22403" x="1536700" y="2085975"/>
          <p14:tracePt t="22827" x="1536700" y="2093913"/>
          <p14:tracePt t="22842" x="1536700" y="2100263"/>
          <p14:tracePt t="22850" x="1536700" y="2108200"/>
          <p14:tracePt t="22882" x="1536700" y="2114550"/>
          <p14:tracePt t="23069" x="1536700" y="2108200"/>
          <p14:tracePt t="23084" x="1536700" y="2100263"/>
          <p14:tracePt t="23110" x="1536700" y="2093913"/>
          <p14:tracePt t="23178" x="1536700" y="2085975"/>
          <p14:tracePt t="23187" x="1536700" y="2079625"/>
          <p14:tracePt t="23232" x="1536700" y="2071688"/>
          <p14:tracePt t="24035" x="1543050" y="2071688"/>
          <p14:tracePt t="24043" x="1550988" y="2071688"/>
          <p14:tracePt t="24053" x="1565275" y="2071688"/>
          <p14:tracePt t="24069" x="1579563" y="2071688"/>
          <p14:tracePt t="24086" x="1614488" y="2071688"/>
          <p14:tracePt t="24104" x="1665288" y="2071688"/>
          <p14:tracePt t="24120" x="1728788" y="2071688"/>
          <p14:tracePt t="24137" x="1814513" y="2071688"/>
          <p14:tracePt t="24154" x="1851025" y="2065338"/>
          <p14:tracePt t="24172" x="1928813" y="2043113"/>
          <p14:tracePt t="24188" x="2008188" y="2000250"/>
          <p14:tracePt t="24205" x="2057400" y="1971675"/>
          <p14:tracePt t="24223" x="2151063" y="1971675"/>
          <p14:tracePt t="24240" x="2200275" y="1971675"/>
          <p14:tracePt t="24257" x="2243138" y="1971675"/>
          <p14:tracePt t="24274" x="2300288" y="1971675"/>
          <p14:tracePt t="24291" x="2336800" y="1971675"/>
          <p14:tracePt t="24308" x="2408238" y="1979613"/>
          <p14:tracePt t="24324" x="2479675" y="1979613"/>
          <p14:tracePt t="24339" x="2528888" y="1993900"/>
          <p14:tracePt t="24357" x="2586038" y="1993900"/>
          <p14:tracePt t="24373" x="2686050" y="1993900"/>
          <p14:tracePt t="24391" x="2743200" y="1993900"/>
          <p14:tracePt t="24409" x="2822575" y="1993900"/>
          <p14:tracePt t="24426" x="2894013" y="1993900"/>
          <p14:tracePt t="24444" x="2971800" y="2008188"/>
          <p14:tracePt t="24458" x="3014663" y="2008188"/>
          <p14:tracePt t="24476" x="3051175" y="2008188"/>
          <p14:tracePt t="24480" x="3079750" y="2008188"/>
          <p14:tracePt t="24491" x="3094038" y="2008188"/>
          <p14:tracePt t="24509" x="3128963" y="2014538"/>
          <p14:tracePt t="24526" x="3143250" y="2014538"/>
          <p14:tracePt t="24542" x="3157538" y="2022475"/>
          <p14:tracePt t="25805" x="3151188" y="2022475"/>
          <p14:tracePt t="25807" x="3136900" y="2022475"/>
          <p14:tracePt t="25817" x="3122613" y="2022475"/>
          <p14:tracePt t="25826" x="3100388" y="2022475"/>
          <p14:tracePt t="25844" x="3071813" y="2028825"/>
          <p14:tracePt t="25861" x="3036888" y="2028825"/>
          <p14:tracePt t="25878" x="2971800" y="2028825"/>
          <p14:tracePt t="25879" x="2951163" y="2022475"/>
          <p14:tracePt t="25894" x="2886075" y="2022475"/>
          <p14:tracePt t="25911" x="2794000" y="2022475"/>
          <p14:tracePt t="25928" x="2665413" y="2043113"/>
          <p14:tracePt t="25945" x="2557463" y="2051050"/>
          <p14:tracePt t="25962" x="2451100" y="2057400"/>
          <p14:tracePt t="25979" x="2343150" y="2085975"/>
          <p14:tracePt t="25995" x="2279650" y="2093913"/>
          <p14:tracePt t="26013" x="2243138" y="2093913"/>
          <p14:tracePt t="26030" x="2228850" y="2093913"/>
          <p14:tracePt t="26046" x="2193925" y="2093913"/>
          <p14:tracePt t="26063" x="2151063" y="2093913"/>
          <p14:tracePt t="26081" x="2085975" y="2093913"/>
          <p14:tracePt t="26097" x="2036763" y="2085975"/>
          <p14:tracePt t="26114" x="2028825" y="2085975"/>
          <p14:tracePt t="26131" x="2022475" y="2079625"/>
          <p14:tracePt t="26229" x="2028825" y="2071688"/>
          <p14:tracePt t="26239" x="2051050" y="2071688"/>
          <p14:tracePt t="26250" x="2100263" y="2071688"/>
          <p14:tracePt t="26267" x="2193925" y="2071688"/>
          <p14:tracePt t="26286" x="2365375" y="2043113"/>
          <p14:tracePt t="26305" x="2493963" y="2043113"/>
          <p14:tracePt t="26317" x="2600325" y="2043113"/>
          <p14:tracePt t="26333" x="2679700" y="2057400"/>
          <p14:tracePt t="26350" x="2765425" y="2051050"/>
          <p14:tracePt t="26367" x="2822575" y="2051050"/>
          <p14:tracePt t="26386" x="2879725" y="2036763"/>
          <p14:tracePt t="26401" x="2908300" y="2036763"/>
          <p14:tracePt t="26418" x="2922588" y="2036763"/>
          <p14:tracePt t="26435" x="2936875" y="2036763"/>
          <p14:tracePt t="26455" x="2943225" y="2036763"/>
          <p14:tracePt t="26592" x="2951163" y="2036763"/>
          <p14:tracePt t="26600" x="2965450" y="2036763"/>
          <p14:tracePt t="26609" x="2971800" y="2036763"/>
          <p14:tracePt t="26622" x="2994025" y="2028825"/>
          <p14:tracePt t="26637" x="3008313" y="2028825"/>
          <p14:tracePt t="26654" x="3028950" y="2028825"/>
          <p14:tracePt t="26671" x="3051175" y="2028825"/>
          <p14:tracePt t="26688" x="3079750" y="2028825"/>
          <p14:tracePt t="26706" x="3108325" y="2028825"/>
          <p14:tracePt t="26707" x="3122613" y="2028825"/>
          <p14:tracePt t="26722" x="3143250" y="2028825"/>
          <p14:tracePt t="26741" x="3151188" y="2028825"/>
          <p14:tracePt t="28339" x="3157538" y="2028825"/>
          <p14:tracePt t="28667" x="3165475" y="2028825"/>
          <p14:tracePt t="28687" x="3171825" y="2028825"/>
          <p14:tracePt t="28694" x="3186113" y="2028825"/>
          <p14:tracePt t="28726" x="3194050" y="2028825"/>
          <p14:tracePt t="28733" x="3200400" y="2028825"/>
          <p14:tracePt t="28739" x="3208338" y="2028825"/>
          <p14:tracePt t="28749" x="3214688" y="2028825"/>
          <p14:tracePt t="28767" x="3243263" y="2028825"/>
          <p14:tracePt t="28783" x="3286125" y="2022475"/>
          <p14:tracePt t="28800" x="3314700" y="1985963"/>
          <p14:tracePt t="28818" x="3357563" y="1957388"/>
          <p14:tracePt t="28834" x="3414713" y="1914525"/>
          <p14:tracePt t="28851" x="3465513" y="1893888"/>
          <p14:tracePt t="28868" x="3522663" y="1885950"/>
          <p14:tracePt t="28885" x="3636963" y="1871663"/>
          <p14:tracePt t="28901" x="3722688" y="1857375"/>
          <p14:tracePt t="28918" x="3822700" y="1851025"/>
          <p14:tracePt t="28935" x="3871913" y="1851025"/>
          <p14:tracePt t="28953" x="3937000" y="1851025"/>
          <p14:tracePt t="28971" x="3994150" y="1828800"/>
          <p14:tracePt t="28987" x="4014788" y="1822450"/>
          <p14:tracePt t="29003" x="4043363" y="1808163"/>
          <p14:tracePt t="29020" x="4057650" y="1808163"/>
          <p14:tracePt t="29037" x="4079875" y="1800225"/>
          <p14:tracePt t="29053" x="4100513" y="1800225"/>
          <p14:tracePt t="29070" x="4129088" y="1800225"/>
          <p14:tracePt t="29088" x="4171950" y="1793875"/>
          <p14:tracePt t="29090" x="4186238" y="1793875"/>
          <p14:tracePt t="29105" x="4214813" y="1793875"/>
          <p14:tracePt t="29121" x="4271963" y="1793875"/>
          <p14:tracePt t="29138" x="4322763" y="1793875"/>
          <p14:tracePt t="29155" x="4394200" y="1785938"/>
          <p14:tracePt t="29172" x="4457700" y="1785938"/>
          <p14:tracePt t="29189" x="4529138" y="1785938"/>
          <p14:tracePt t="29206" x="4600575" y="1771650"/>
          <p14:tracePt t="29222" x="4637088" y="1771650"/>
          <p14:tracePt t="29240" x="4672013" y="1771650"/>
          <p14:tracePt t="29256" x="4708525" y="1771650"/>
          <p14:tracePt t="29274" x="4737100" y="1779588"/>
          <p14:tracePt t="29291" x="4779963" y="1779588"/>
          <p14:tracePt t="29307" x="4800600" y="1779588"/>
          <p14:tracePt t="29324" x="4829175" y="1785938"/>
          <p14:tracePt t="29341" x="4857750" y="1800225"/>
          <p14:tracePt t="29358" x="4879975" y="1800225"/>
          <p14:tracePt t="29375" x="4900613" y="1814513"/>
          <p14:tracePt t="29391" x="4937125" y="1814513"/>
          <p14:tracePt t="29409" x="4979988" y="1822450"/>
          <p14:tracePt t="29426" x="5008563" y="1822450"/>
          <p14:tracePt t="29444" x="5029200" y="1828800"/>
          <p14:tracePt t="29459" x="5043488" y="1836738"/>
          <p14:tracePt t="29476" x="5051425" y="1836738"/>
          <p14:tracePt t="29497" x="5051425" y="1843088"/>
          <p14:tracePt t="29510" x="5057775" y="1843088"/>
          <p14:tracePt t="29542" x="5057775" y="1851025"/>
          <p14:tracePt t="29558" x="5065713" y="1857375"/>
          <p14:tracePt t="29583" x="5065713" y="1865313"/>
          <p14:tracePt t="29607" x="5080000" y="1865313"/>
          <p14:tracePt t="29614" x="5080000" y="1871663"/>
          <p14:tracePt t="29630" x="5094288" y="1879600"/>
          <p14:tracePt t="29647" x="5100638" y="1885950"/>
          <p14:tracePt t="29671" x="5108575" y="1885950"/>
          <p14:tracePt t="29810" x="5108575" y="1893888"/>
          <p14:tracePt t="29871" x="5114925" y="1893888"/>
          <p14:tracePt t="29887" x="5114925" y="1900238"/>
          <p14:tracePt t="29966" x="5114925" y="1908175"/>
          <p14:tracePt t="30022" x="5114925" y="1914525"/>
          <p14:tracePt t="30226" x="5114925" y="1922463"/>
          <p14:tracePt t="31288" x="5108575" y="1928813"/>
          <p14:tracePt t="31340" x="5108575" y="1936750"/>
          <p14:tracePt t="31402" x="5100638" y="1936750"/>
          <p14:tracePt t="31574" x="5100638" y="1943100"/>
          <p14:tracePt t="31708" x="5094288" y="1943100"/>
          <p14:tracePt t="31818" x="5094288" y="1951038"/>
          <p14:tracePt t="33419" x="5080000" y="1951038"/>
          <p14:tracePt t="33426" x="5057775" y="1951038"/>
          <p14:tracePt t="33432" x="5043488" y="1951038"/>
          <p14:tracePt t="33447" x="4972050" y="1943100"/>
          <p14:tracePt t="33464" x="4879975" y="1936750"/>
          <p14:tracePt t="33481" x="4765675" y="1936750"/>
          <p14:tracePt t="33499" x="4700588" y="1951038"/>
          <p14:tracePt t="33514" x="4657725" y="1965325"/>
          <p14:tracePt t="33535" x="4537075" y="1971675"/>
          <p14:tracePt t="33549" x="4437063" y="2008188"/>
          <p14:tracePt t="33567" x="4329113" y="2051050"/>
          <p14:tracePt t="33583" x="4157663" y="2100263"/>
          <p14:tracePt t="33600" x="4029075" y="2122488"/>
          <p14:tracePt t="33619" x="3865563" y="2151063"/>
          <p14:tracePt t="33634" x="3814763" y="2151063"/>
          <p14:tracePt t="33649" x="3708400" y="2151063"/>
          <p14:tracePt t="33667" x="3551238" y="2128838"/>
          <p14:tracePt t="33685" x="3465513" y="2114550"/>
          <p14:tracePt t="33700" x="3343275" y="2114550"/>
          <p14:tracePt t="33717" x="3214688" y="2114550"/>
          <p14:tracePt t="33736" x="3094038" y="2093913"/>
          <p14:tracePt t="33751" x="3000375" y="2079625"/>
          <p14:tracePt t="33754" x="2943225" y="2079625"/>
          <p14:tracePt t="33769" x="2843213" y="2079625"/>
          <p14:tracePt t="33786" x="2708275" y="2057400"/>
          <p14:tracePt t="33801" x="2614613" y="2051050"/>
          <p14:tracePt t="33818" x="2514600" y="2028825"/>
          <p14:tracePt t="33835" x="2414588" y="2028825"/>
          <p14:tracePt t="33854" x="2243138" y="2028825"/>
          <p14:tracePt t="33871" x="2128838" y="2014538"/>
          <p14:tracePt t="33887" x="2014538" y="2000250"/>
          <p14:tracePt t="33904" x="1914525" y="1993900"/>
          <p14:tracePt t="33919" x="1814513" y="1979613"/>
          <p14:tracePt t="33939" x="1700213" y="1951038"/>
          <p14:tracePt t="33955" x="1685925" y="1943100"/>
          <p14:tracePt t="33971" x="1671638" y="1936750"/>
          <p14:tracePt t="33987" x="1665288" y="1936750"/>
          <p14:tracePt t="34057" x="1657350" y="1936750"/>
          <p14:tracePt t="34090" x="1643063" y="1936750"/>
          <p14:tracePt t="34100" x="1636713" y="1936750"/>
          <p14:tracePt t="34107" x="1628775" y="1936750"/>
          <p14:tracePt t="34122" x="1600200" y="1936750"/>
          <p14:tracePt t="34139" x="1579563" y="1936750"/>
          <p14:tracePt t="34158" x="1550988" y="1936750"/>
          <p14:tracePt t="34173" x="1522413" y="1936750"/>
          <p14:tracePt t="34190" x="1514475" y="1936750"/>
          <p14:tracePt t="34537" x="1522413" y="1936750"/>
          <p14:tracePt t="35200" x="1528763" y="1936750"/>
          <p14:tracePt t="35241" x="1536700" y="1936750"/>
          <p14:tracePt t="38311" x="1536700" y="1943100"/>
          <p14:tracePt t="38449" x="1536700" y="1951038"/>
          <p14:tracePt t="38465" x="1536700" y="1957388"/>
          <p14:tracePt t="38503" x="1536700" y="1965325"/>
          <p14:tracePt t="38530" x="1536700" y="1971675"/>
          <p14:tracePt t="38544" x="1536700" y="1979613"/>
          <p14:tracePt t="38572" x="1536700" y="1985963"/>
          <p14:tracePt t="38945" x="1536700" y="1993900"/>
          <p14:tracePt t="38957" x="1550988" y="1993900"/>
          <p14:tracePt t="38964" x="1571625" y="2000250"/>
          <p14:tracePt t="38975" x="1585913" y="2008188"/>
          <p14:tracePt t="38988" x="1608138" y="2014538"/>
          <p14:tracePt t="39005" x="1628775" y="2028825"/>
          <p14:tracePt t="39022" x="1643063" y="2036763"/>
          <p14:tracePt t="39039" x="1651000" y="2036763"/>
          <p14:tracePt t="39105" x="1657350" y="2036763"/>
          <p14:tracePt t="39112" x="1657350" y="2043113"/>
          <p14:tracePt t="39124" x="1665288" y="2043113"/>
          <p14:tracePt t="39142" x="1679575" y="2051050"/>
          <p14:tracePt t="39158" x="1685925" y="2051050"/>
          <p14:tracePt t="39175" x="1693863" y="2057400"/>
          <p14:tracePt t="39192" x="1700213" y="2057400"/>
          <p14:tracePt t="39209" x="1708150" y="2057400"/>
          <p14:tracePt t="39242" x="1722438" y="2065338"/>
          <p14:tracePt t="39260" x="1728788" y="2071688"/>
          <p14:tracePt t="39277" x="1736725" y="2079625"/>
          <p14:tracePt t="39294" x="1765300" y="2079625"/>
          <p14:tracePt t="39309" x="1771650" y="2085975"/>
          <p14:tracePt t="39326" x="1800225" y="2093913"/>
          <p14:tracePt t="39345" x="1814513" y="2100263"/>
          <p14:tracePt t="39363" x="1822450" y="2100263"/>
          <p14:tracePt t="39379" x="1822450" y="2108200"/>
          <p14:tracePt t="39419" x="1828800" y="2122488"/>
          <p14:tracePt t="39429" x="1836738" y="2122488"/>
          <p14:tracePt t="39446" x="1843088" y="2151063"/>
          <p14:tracePt t="39463" x="1879600" y="2193925"/>
          <p14:tracePt t="39478" x="1893888" y="2200275"/>
          <p14:tracePt t="39495" x="1908175" y="2214563"/>
          <p14:tracePt t="39512" x="1914525" y="2222500"/>
          <p14:tracePt t="40926" x="1914525" y="2228850"/>
          <p14:tracePt t="40978" x="1914525" y="2236788"/>
          <p14:tracePt t="40997" x="1914525" y="2243138"/>
          <p14:tracePt t="41012" x="1914525" y="2251075"/>
          <p14:tracePt t="41066" x="1914525" y="2257425"/>
          <p14:tracePt t="41072" x="1914525" y="2271713"/>
          <p14:tracePt t="41083" x="1914525" y="2279650"/>
          <p14:tracePt t="41100" x="1914525" y="2286000"/>
          <p14:tracePt t="41276" x="1914525" y="2293938"/>
          <p14:tracePt t="41338" x="1914525" y="2300288"/>
          <p14:tracePt t="41371" x="1914525" y="2314575"/>
          <p14:tracePt t="41378" x="1914525" y="2328863"/>
          <p14:tracePt t="41389" x="1914525" y="2336800"/>
          <p14:tracePt t="41407" x="1914525" y="2351088"/>
          <p14:tracePt t="41465" x="1914525" y="2357438"/>
          <p14:tracePt t="41515" x="1914525" y="2365375"/>
          <p14:tracePt t="41518" x="1914525" y="2371725"/>
          <p14:tracePt t="41539" x="1914525" y="2379663"/>
          <p14:tracePt t="41545" x="1914525" y="2386013"/>
          <p14:tracePt t="41558" x="1914525" y="2414588"/>
          <p14:tracePt t="41573" x="1914525" y="2422525"/>
          <p14:tracePt t="41591" x="1914525" y="2436813"/>
          <p14:tracePt t="41608" x="1914525" y="2443163"/>
          <p14:tracePt t="41642" x="1908175" y="2465388"/>
          <p14:tracePt t="41658" x="1908175" y="2471738"/>
          <p14:tracePt t="41698" x="1908175" y="2479675"/>
          <p14:tracePt t="41912" x="1914525" y="2479675"/>
          <p14:tracePt t="41918" x="1922463" y="2479675"/>
          <p14:tracePt t="41929" x="1936750" y="2471738"/>
          <p14:tracePt t="41945" x="1951038" y="2457450"/>
          <p14:tracePt t="41964" x="1957388" y="2451100"/>
          <p14:tracePt t="42144" x="1957388" y="2457450"/>
          <p14:tracePt t="42160" x="1957388" y="2465388"/>
          <p14:tracePt t="42176" x="1957388" y="2471738"/>
          <p14:tracePt t="42183" x="1957388" y="2479675"/>
          <p14:tracePt t="42614" x="1957388" y="2471738"/>
          <p14:tracePt t="42621" x="1957388" y="2465388"/>
          <p14:tracePt t="42628" x="1957388" y="2457450"/>
          <p14:tracePt t="42641" x="1957388" y="2451100"/>
          <p14:tracePt t="42655" x="1957388" y="2443163"/>
          <p14:tracePt t="42671" x="1957388" y="2436813"/>
          <p14:tracePt t="42690" x="1957388" y="2422525"/>
          <p14:tracePt t="42825" x="1957388" y="2414588"/>
          <p14:tracePt t="43002" x="1957388" y="2422525"/>
          <p14:tracePt t="43013" x="1957388" y="2428875"/>
          <p14:tracePt t="43029" x="1957388" y="2436813"/>
          <p14:tracePt t="43041" x="1957388" y="2443163"/>
          <p14:tracePt t="43048" x="1957388" y="2451100"/>
          <p14:tracePt t="43072" x="1957388" y="2457450"/>
          <p14:tracePt t="43097" x="1957388" y="2465388"/>
          <p14:tracePt t="43104" x="1957388" y="2471738"/>
          <p14:tracePt t="43128" x="1957388" y="2479675"/>
          <p14:tracePt t="43134" x="1951038" y="2479675"/>
          <p14:tracePt t="43379" x="1951038" y="2471738"/>
          <p14:tracePt t="43610" x="1943100" y="2471738"/>
          <p14:tracePt t="43722" x="1943100" y="2479675"/>
          <p14:tracePt t="44192" x="1951038" y="2486025"/>
          <p14:tracePt t="44200" x="1965325" y="2486025"/>
          <p14:tracePt t="44211" x="2036763" y="2486025"/>
          <p14:tracePt t="44228" x="2114550" y="2471738"/>
          <p14:tracePt t="44245" x="2151063" y="2457450"/>
          <p14:tracePt t="44261" x="2200275" y="2436813"/>
          <p14:tracePt t="44278" x="2243138" y="2365375"/>
          <p14:tracePt t="44293" x="2300288" y="2279650"/>
          <p14:tracePt t="44313" x="2436813" y="2185988"/>
          <p14:tracePt t="44330" x="2508250" y="2136775"/>
          <p14:tracePt t="44346" x="2636838" y="2079625"/>
          <p14:tracePt t="44362" x="2814638" y="2043113"/>
          <p14:tracePt t="44378" x="2936875" y="1985963"/>
          <p14:tracePt t="44395" x="3000375" y="1936750"/>
          <p14:tracePt t="44412" x="3079750" y="1908175"/>
          <p14:tracePt t="44429" x="3108325" y="1893888"/>
          <p14:tracePt t="44446" x="3151188" y="1857375"/>
          <p14:tracePt t="44463" x="3200400" y="1793875"/>
          <p14:tracePt t="44481" x="3236913" y="1736725"/>
          <p14:tracePt t="44497" x="3271838" y="1693863"/>
          <p14:tracePt t="44513" x="3294063" y="1679575"/>
          <p14:tracePt t="44531" x="3308350" y="1671638"/>
          <p14:tracePt t="44548" x="3328988" y="1671638"/>
          <p14:tracePt t="44564" x="3336925" y="1671638"/>
          <p14:tracePt t="44581" x="3343275" y="1671638"/>
          <p14:tracePt t="44598" x="3351213" y="1671638"/>
          <p14:tracePt t="44615" x="3357563" y="1671638"/>
          <p14:tracePt t="44708" x="3357563" y="1679575"/>
          <p14:tracePt t="44876" x="3357563" y="1685925"/>
          <p14:tracePt t="44946" x="3357563" y="1693863"/>
          <p14:tracePt t="44956" x="3357563" y="1700213"/>
          <p14:tracePt t="44962" x="3357563" y="1708150"/>
          <p14:tracePt t="44972" x="3357563" y="1722438"/>
          <p14:tracePt t="44989" x="3357563" y="1736725"/>
          <p14:tracePt t="45004" x="3357563" y="1743075"/>
          <p14:tracePt t="45021" x="3351213" y="1757363"/>
          <p14:tracePt t="45054" x="3351213" y="1765300"/>
          <p14:tracePt t="45073" x="3343275" y="1771650"/>
          <p14:tracePt t="45087" x="3343275" y="1779588"/>
          <p14:tracePt t="45106" x="3343275" y="1793875"/>
          <p14:tracePt t="45122" x="3336925" y="1800225"/>
          <p14:tracePt t="45139" x="3328988" y="1822450"/>
          <p14:tracePt t="45157" x="3314700" y="1851025"/>
          <p14:tracePt t="45173" x="3308350" y="1857375"/>
          <p14:tracePt t="45190" x="3308350" y="1865313"/>
          <p14:tracePt t="45238" x="3308350" y="1871663"/>
          <p14:tracePt t="45257" x="3300413" y="1879600"/>
          <p14:tracePt t="45261" x="3294063" y="1879600"/>
          <p14:tracePt t="45276" x="3286125" y="1885950"/>
          <p14:tracePt t="45291" x="3279775" y="1885950"/>
          <p14:tracePt t="45307" x="3279775" y="1893888"/>
          <p14:tracePt t="45473" x="3279775" y="1900238"/>
          <p14:tracePt t="45488" x="3271838" y="1900238"/>
          <p14:tracePt t="45511" x="3265488" y="1900238"/>
          <p14:tracePt t="45542" x="3257550" y="1900238"/>
          <p14:tracePt t="45573" x="3251200" y="1900238"/>
          <p14:tracePt t="45682" x="3251200" y="1908175"/>
          <p14:tracePt t="45691" x="3243263" y="1908175"/>
          <p14:tracePt t="45713" x="3236913" y="1908175"/>
          <p14:tracePt t="45783" x="3236913" y="1914525"/>
          <p14:tracePt t="45815" x="3228975" y="1914525"/>
          <p14:tracePt t="45839" x="3228975" y="1922463"/>
          <p14:tracePt t="45934" x="3228975" y="1928813"/>
          <p14:tracePt t="47262" x="3222625" y="1928813"/>
          <p14:tracePt t="47270" x="3222625" y="1936750"/>
          <p14:tracePt t="47274" x="3214688" y="1936750"/>
          <p14:tracePt t="47284" x="3194050" y="1936750"/>
          <p14:tracePt t="47301" x="3128963" y="1971675"/>
          <p14:tracePt t="47318" x="3051175" y="2036763"/>
          <p14:tracePt t="47337" x="2908300" y="2179638"/>
          <p14:tracePt t="47352" x="2851150" y="2208213"/>
          <p14:tracePt t="47370" x="2728913" y="2257425"/>
          <p14:tracePt t="47386" x="2679700" y="2279650"/>
          <p14:tracePt t="47403" x="2643188" y="2279650"/>
          <p14:tracePt t="47419" x="2600325" y="2279650"/>
          <p14:tracePt t="47437" x="2543175" y="2293938"/>
          <p14:tracePt t="47455" x="2479675" y="2308225"/>
          <p14:tracePt t="47472" x="2422525" y="2308225"/>
          <p14:tracePt t="47481" x="2365375" y="2308225"/>
          <p14:tracePt t="47489" x="2343150" y="2308225"/>
          <p14:tracePt t="47504" x="2300288" y="2336800"/>
          <p14:tracePt t="47522" x="2265363" y="2343150"/>
          <p14:tracePt t="47538" x="2251075" y="2351088"/>
          <p14:tracePt t="47558" x="2243138" y="2351088"/>
          <p14:tracePt t="47600" x="2243138" y="2357438"/>
          <p14:tracePt t="47602" x="2236788" y="2357438"/>
          <p14:tracePt t="47619" x="2236788" y="2365375"/>
          <p14:tracePt t="47643" x="2228850" y="2365375"/>
          <p14:tracePt t="47709" x="2222500" y="2365375"/>
          <p14:tracePt t="47724" x="2214563" y="2371725"/>
          <p14:tracePt t="47731" x="2208213" y="2371725"/>
          <p14:tracePt t="47746" x="2200275" y="2371725"/>
          <p14:tracePt t="47759" x="2193925" y="2371725"/>
          <p14:tracePt t="47775" x="2171700" y="2379663"/>
          <p14:tracePt t="47792" x="2165350" y="2379663"/>
          <p14:tracePt t="47808" x="2151063" y="2379663"/>
          <p14:tracePt t="47864" x="2179638" y="2379663"/>
          <p14:tracePt t="47867" x="2185988" y="2379663"/>
          <p14:tracePt t="47879" x="2222500" y="2371725"/>
          <p14:tracePt t="47892" x="2279650" y="2365375"/>
          <p14:tracePt t="47910" x="2322513" y="2365375"/>
          <p14:tracePt t="47926" x="2371725" y="2336800"/>
          <p14:tracePt t="47943" x="2457450" y="2322513"/>
          <p14:tracePt t="47962" x="2493963" y="2300288"/>
          <p14:tracePt t="47978" x="2514600" y="2293938"/>
          <p14:tracePt t="47993" x="2536825" y="2279650"/>
          <p14:tracePt t="48011" x="2571750" y="2257425"/>
          <p14:tracePt t="48028" x="2608263" y="2236788"/>
          <p14:tracePt t="48044" x="2636838" y="2214563"/>
          <p14:tracePt t="48061" x="2657475" y="2171700"/>
          <p14:tracePt t="48079" x="2686050" y="2128838"/>
          <p14:tracePt t="48095" x="2708275" y="2114550"/>
          <p14:tracePt t="48114" x="2722563" y="2071688"/>
          <p14:tracePt t="48131" x="2757488" y="2043113"/>
          <p14:tracePt t="48148" x="2786063" y="2022475"/>
          <p14:tracePt t="48163" x="2822575" y="2000250"/>
          <p14:tracePt t="48181" x="2857500" y="2000250"/>
          <p14:tracePt t="48197" x="2871788" y="2000250"/>
          <p14:tracePt t="48214" x="2900363" y="2000250"/>
          <p14:tracePt t="48230" x="2951163" y="2000250"/>
          <p14:tracePt t="48247" x="2986088" y="2000250"/>
          <p14:tracePt t="48267" x="3043238" y="2000250"/>
          <p14:tracePt t="48283" x="3079750" y="2008188"/>
          <p14:tracePt t="48300" x="3100388" y="2014538"/>
          <p14:tracePt t="48316" x="3114675" y="2014538"/>
          <p14:tracePt t="48434" x="3122613" y="2014538"/>
          <p14:tracePt t="48446" x="3128963" y="2014538"/>
          <p14:tracePt t="48472" x="3136900" y="2014538"/>
          <p14:tracePt t="49433" x="3114675" y="2014538"/>
          <p14:tracePt t="49440" x="3086100" y="2014538"/>
          <p14:tracePt t="49451" x="3022600" y="2036763"/>
          <p14:tracePt t="49469" x="2908300" y="2071688"/>
          <p14:tracePt t="49483" x="2843213" y="2108200"/>
          <p14:tracePt t="49501" x="2651125" y="2193925"/>
          <p14:tracePt t="49518" x="2551113" y="2243138"/>
          <p14:tracePt t="49535" x="2493963" y="2251075"/>
          <p14:tracePt t="49551" x="2465388" y="2251075"/>
          <p14:tracePt t="49569" x="2408238" y="2257425"/>
          <p14:tracePt t="49586" x="2357438" y="2271713"/>
          <p14:tracePt t="49603" x="2343150" y="2271713"/>
          <p14:tracePt t="49619" x="2314575" y="2271713"/>
          <p14:tracePt t="49636" x="2300288" y="2279650"/>
          <p14:tracePt t="49653" x="2279650" y="2293938"/>
          <p14:tracePt t="49672" x="2243138" y="2322513"/>
          <p14:tracePt t="49689" x="2193925" y="2343150"/>
          <p14:tracePt t="49706" x="2179638" y="2357438"/>
          <p14:tracePt t="49723" x="2151063" y="2365375"/>
          <p14:tracePt t="49738" x="2143125" y="2371725"/>
          <p14:tracePt t="49755" x="2122488" y="2379663"/>
          <p14:tracePt t="49771" x="2093913" y="2400300"/>
          <p14:tracePt t="49789" x="2085975" y="2408238"/>
          <p14:tracePt t="49806" x="2079625" y="2408238"/>
          <p14:tracePt t="49823" x="2079625" y="2414588"/>
          <p14:tracePt t="49841" x="2071688" y="2414588"/>
          <p14:tracePt t="49856" x="2065338" y="2414588"/>
          <p14:tracePt t="49892" x="2057400" y="2414588"/>
          <p14:tracePt t="49961" x="2051050" y="2414588"/>
          <p14:tracePt t="50064" x="2051050" y="2422525"/>
          <p14:tracePt t="50072" x="2043113" y="2422525"/>
          <p14:tracePt t="50135" x="2043113" y="2428875"/>
          <p14:tracePt t="50142" x="2036763" y="2428875"/>
          <p14:tracePt t="50175" x="2028825" y="2428875"/>
          <p14:tracePt t="50466" x="2043113" y="2428875"/>
          <p14:tracePt t="50475" x="2065338" y="2428875"/>
          <p14:tracePt t="50485" x="2108200" y="2422525"/>
          <p14:tracePt t="50501" x="2185988" y="2400300"/>
          <p14:tracePt t="50517" x="2265363" y="2400300"/>
          <p14:tracePt t="50534" x="2300288" y="2400300"/>
          <p14:tracePt t="50554" x="2351088" y="2393950"/>
          <p14:tracePt t="50570" x="2408238" y="2386013"/>
          <p14:tracePt t="50587" x="2536825" y="2386013"/>
          <p14:tracePt t="50602" x="2665413" y="2393950"/>
          <p14:tracePt t="50620" x="2800350" y="2393950"/>
          <p14:tracePt t="50638" x="2914650" y="2393950"/>
          <p14:tracePt t="50653" x="3071813" y="2371725"/>
          <p14:tracePt t="50670" x="3179763" y="2351088"/>
          <p14:tracePt t="50687" x="3265488" y="2343150"/>
          <p14:tracePt t="50704" x="3314700" y="2357438"/>
          <p14:tracePt t="50721" x="3357563" y="2357438"/>
          <p14:tracePt t="50738" x="3414713" y="2357438"/>
          <p14:tracePt t="50755" x="3465513" y="2357438"/>
          <p14:tracePt t="50772" x="3500438" y="2365375"/>
          <p14:tracePt t="50789" x="3586163" y="2365375"/>
          <p14:tracePt t="50805" x="3657600" y="2365375"/>
          <p14:tracePt t="50822" x="3708400" y="2365375"/>
          <p14:tracePt t="50841" x="3751263" y="2365375"/>
          <p14:tracePt t="50856" x="3779838" y="2365375"/>
          <p14:tracePt t="50873" x="3829050" y="2379663"/>
          <p14:tracePt t="50891" x="3886200" y="2379663"/>
          <p14:tracePt t="50908" x="3951288" y="2386013"/>
          <p14:tracePt t="50926" x="4008438" y="2393950"/>
          <p14:tracePt t="50943" x="4108450" y="2422525"/>
          <p14:tracePt t="50959" x="4186238" y="2436813"/>
          <p14:tracePt t="50961" x="4208463" y="2436813"/>
          <p14:tracePt t="50977" x="4237038" y="2436813"/>
          <p14:tracePt t="50992" x="4257675" y="2436813"/>
          <p14:tracePt t="51009" x="4294188" y="2436813"/>
          <p14:tracePt t="51026" x="4300538" y="2436813"/>
          <p14:tracePt t="51043" x="4308475" y="2436813"/>
          <p14:tracePt t="51060" x="4322763" y="2436813"/>
          <p14:tracePt t="51076" x="4337050" y="2436813"/>
          <p14:tracePt t="51093" x="4394200" y="2428875"/>
          <p14:tracePt t="51110" x="4465638" y="2428875"/>
          <p14:tracePt t="51127" x="4508500" y="2428875"/>
          <p14:tracePt t="51144" x="4572000" y="2428875"/>
          <p14:tracePt t="51162" x="4651375" y="2422525"/>
          <p14:tracePt t="51179" x="4714875" y="2422525"/>
          <p14:tracePt t="51196" x="4751388" y="2422525"/>
          <p14:tracePt t="51213" x="4786313" y="2422525"/>
          <p14:tracePt t="51230" x="4808538" y="2422525"/>
          <p14:tracePt t="51247" x="4822825" y="2422525"/>
          <p14:tracePt t="51264" x="4851400" y="2422525"/>
          <p14:tracePt t="51283" x="4879975" y="2428875"/>
          <p14:tracePt t="51297" x="4900613" y="2436813"/>
          <p14:tracePt t="51313" x="4914900" y="2436813"/>
          <p14:tracePt t="51331" x="4929188" y="2443163"/>
          <p14:tracePt t="51412" x="4937125" y="2443163"/>
          <p14:tracePt t="51440" x="4943475" y="2443163"/>
          <p14:tracePt t="51605" x="4951413" y="2443163"/>
          <p14:tracePt t="51631" x="4957763" y="2443163"/>
          <p14:tracePt t="51653" x="4965700" y="2443163"/>
          <p14:tracePt t="51659" x="4972050" y="2443163"/>
          <p14:tracePt t="51680" x="4979988" y="2443163"/>
          <p14:tracePt t="51697" x="4986338" y="2443163"/>
          <p14:tracePt t="51705" x="4994275" y="2443163"/>
          <p14:tracePt t="51723" x="5008563" y="2443163"/>
          <p14:tracePt t="51739" x="5014913" y="2443163"/>
          <p14:tracePt t="51761" x="5022850" y="2443163"/>
          <p14:tracePt t="51773" x="5037138" y="2443163"/>
          <p14:tracePt t="51793" x="5051425" y="2443163"/>
          <p14:tracePt t="51807" x="5057775" y="2436813"/>
          <p14:tracePt t="51824" x="5065713" y="2436813"/>
          <p14:tracePt t="51839" x="5072063" y="2436813"/>
          <p14:tracePt t="51856" x="5094288" y="2436813"/>
          <p14:tracePt t="51873" x="5100638" y="2436813"/>
          <p14:tracePt t="51891" x="5108575" y="2436813"/>
          <p14:tracePt t="51908" x="5122863" y="2436813"/>
          <p14:tracePt t="51925" x="5129213" y="2436813"/>
          <p14:tracePt t="51943" x="5143500" y="2436813"/>
          <p14:tracePt t="51958" x="5157788" y="2428875"/>
          <p14:tracePt t="51961" x="5165725" y="2428875"/>
          <p14:tracePt t="51991" x="5172075" y="2428875"/>
          <p14:tracePt t="52008" x="5180013" y="2428875"/>
          <p14:tracePt t="52065" x="5186363" y="2428875"/>
          <p14:tracePt t="52093" x="5194300" y="2428875"/>
          <p14:tracePt t="52111" x="5200650" y="2428875"/>
          <p14:tracePt t="52125" x="5208588" y="2428875"/>
          <p14:tracePt t="52141" x="5214938" y="2428875"/>
          <p14:tracePt t="52165" x="5222875" y="2428875"/>
          <p14:tracePt t="52180" x="5237163" y="2428875"/>
          <p14:tracePt t="52189" x="5243513" y="2428875"/>
          <p14:tracePt t="52197" x="5251450" y="2428875"/>
          <p14:tracePt t="52214" x="5257800" y="2428875"/>
          <p14:tracePt t="52228" x="5280025" y="2436813"/>
          <p14:tracePt t="52245" x="5286375" y="2436813"/>
          <p14:tracePt t="52263" x="5294313" y="2443163"/>
          <p14:tracePt t="52279" x="5308600" y="2443163"/>
          <p14:tracePt t="52297" x="5351463" y="2465388"/>
          <p14:tracePt t="52315" x="5372100" y="2471738"/>
          <p14:tracePt t="52331" x="5386388" y="2471738"/>
          <p14:tracePt t="52349" x="5394325" y="2471738"/>
          <p14:tracePt t="52645" x="5400675" y="2471738"/>
          <p14:tracePt t="52996" x="5380038" y="2471738"/>
          <p14:tracePt t="52999" x="5343525" y="2479675"/>
          <p14:tracePt t="53012" x="5314950" y="2486025"/>
          <p14:tracePt t="53026" x="5208588" y="2508250"/>
          <p14:tracePt t="53042" x="5080000" y="2536825"/>
          <p14:tracePt t="53058" x="4914900" y="2571750"/>
          <p14:tracePt t="53077" x="4657725" y="2622550"/>
          <p14:tracePt t="53093" x="4471988" y="2665413"/>
          <p14:tracePt t="53110" x="4308475" y="2708275"/>
          <p14:tracePt t="53127" x="4129088" y="2722563"/>
          <p14:tracePt t="53144" x="3943350" y="2700338"/>
          <p14:tracePt t="53162" x="3829050" y="2686050"/>
          <p14:tracePt t="53180" x="3636963" y="2671763"/>
          <p14:tracePt t="53196" x="3494088" y="2671763"/>
          <p14:tracePt t="53211" x="3343275" y="2671763"/>
          <p14:tracePt t="53228" x="3222625" y="2671763"/>
          <p14:tracePt t="53245" x="3094038" y="2671763"/>
          <p14:tracePt t="53263" x="2979738" y="2665413"/>
          <p14:tracePt t="53279" x="2922588" y="2665413"/>
          <p14:tracePt t="53298" x="2771775" y="2628900"/>
          <p14:tracePt t="53313" x="2665413" y="2622550"/>
          <p14:tracePt t="53330" x="2557463" y="2608263"/>
          <p14:tracePt t="53347" x="2471738" y="2600325"/>
          <p14:tracePt t="53364" x="2351088" y="2579688"/>
          <p14:tracePt t="53381" x="2271713" y="2557463"/>
          <p14:tracePt t="53398" x="2200275" y="2551113"/>
          <p14:tracePt t="53400" x="2171700" y="2536825"/>
          <p14:tracePt t="53414" x="2114550" y="2522538"/>
          <p14:tracePt t="53432" x="2065338" y="2493963"/>
          <p14:tracePt t="53450" x="2028825" y="2493963"/>
          <p14:tracePt t="53465" x="2022475" y="2493963"/>
          <p14:tracePt t="53504" x="2008188" y="2493963"/>
          <p14:tracePt t="53518" x="1957388" y="2479675"/>
          <p14:tracePt t="53533" x="1900238" y="2465388"/>
          <p14:tracePt t="53550" x="1865313" y="2465388"/>
          <p14:tracePt t="53567" x="1857375" y="2465388"/>
          <p14:tracePt t="54385" x="1865313" y="2465388"/>
          <p14:tracePt t="54393" x="1871663" y="2471738"/>
          <p14:tracePt t="54416" x="1879600" y="2471738"/>
          <p14:tracePt t="54424" x="1885950" y="2471738"/>
          <p14:tracePt t="54442" x="1893888" y="2479675"/>
          <p14:tracePt t="54448" x="1900238" y="2479675"/>
          <p14:tracePt t="54467" x="1922463" y="2479675"/>
          <p14:tracePt t="54474" x="1936750" y="2479675"/>
          <p14:tracePt t="54486" x="1943100" y="2479675"/>
          <p14:tracePt t="54505" x="1951038" y="2479675"/>
          <p14:tracePt t="54516" x="1957388" y="2479675"/>
          <p14:tracePt t="54916" x="1951038" y="2479675"/>
          <p14:tracePt t="55163" x="1943100" y="2479675"/>
          <p14:tracePt t="55321" x="1936750" y="2479675"/>
          <p14:tracePt t="55367" x="1928813" y="2479675"/>
          <p14:tracePt t="55384" x="1922463" y="2471738"/>
          <p14:tracePt t="56433" x="1928813" y="2471738"/>
          <p14:tracePt t="56446" x="1936750" y="2471738"/>
          <p14:tracePt t="56471" x="1943100" y="2471738"/>
          <p14:tracePt t="56476" x="1957388" y="2471738"/>
          <p14:tracePt t="56500" x="1965325" y="2471738"/>
          <p14:tracePt t="56508" x="1971675" y="2479675"/>
          <p14:tracePt t="56524" x="1979613" y="2479675"/>
          <p14:tracePt t="56551" x="1985963" y="2479675"/>
          <p14:tracePt t="56582" x="2000250" y="2479675"/>
          <p14:tracePt t="56588" x="2014538" y="2479675"/>
          <p14:tracePt t="56605" x="2022475" y="2479675"/>
          <p14:tracePt t="56619" x="2028825" y="2479675"/>
          <p14:tracePt t="56636" x="2036763" y="2479675"/>
          <p14:tracePt t="56653" x="2043113" y="2479675"/>
          <p14:tracePt t="56677" x="2051050" y="2479675"/>
          <p14:tracePt t="56692" x="2065338" y="2479675"/>
          <p14:tracePt t="56709" x="2071688" y="2479675"/>
          <p14:tracePt t="56720" x="2085975" y="2479675"/>
          <p14:tracePt t="56738" x="2108200" y="2479675"/>
          <p14:tracePt t="56752" x="2114550" y="2479675"/>
          <p14:tracePt t="56770" x="2122488" y="2471738"/>
          <p14:tracePt t="56787" x="2128838" y="2471738"/>
          <p14:tracePt t="56813" x="2136775" y="2471738"/>
          <p14:tracePt t="56820" x="2143125" y="2471738"/>
          <p14:tracePt t="56839" x="2165350" y="2465388"/>
          <p14:tracePt t="56856" x="2185988" y="2465388"/>
          <p14:tracePt t="56872" x="2200275" y="2465388"/>
          <p14:tracePt t="56889" x="2222500" y="2465388"/>
          <p14:tracePt t="56905" x="2228850" y="2465388"/>
          <p14:tracePt t="56922" x="2236788" y="2465388"/>
          <p14:tracePt t="56956" x="2251075" y="2465388"/>
          <p14:tracePt t="56990" x="2257425" y="2465388"/>
          <p14:tracePt t="57014" x="2265363" y="2465388"/>
          <p14:tracePt t="57088" x="2271713" y="2465388"/>
          <p14:tracePt t="58197" x="2271713" y="2471738"/>
          <p14:tracePt t="58212" x="2271713" y="2479675"/>
          <p14:tracePt t="58305" x="2271713" y="2486025"/>
          <p14:tracePt t="58315" x="2271713" y="2493963"/>
          <p14:tracePt t="58336" x="2271713" y="2500313"/>
          <p14:tracePt t="58361" x="2271713" y="2508250"/>
          <p14:tracePt t="58391" x="2271713" y="2514600"/>
          <p14:tracePt t="58415" x="2271713" y="2528888"/>
          <p14:tracePt t="58423" x="2271713" y="2536825"/>
          <p14:tracePt t="58440" x="2271713" y="2543175"/>
          <p14:tracePt t="58462" x="2271713" y="2551113"/>
          <p14:tracePt t="58477" x="2271713" y="2557463"/>
          <p14:tracePt t="58486" x="2271713" y="2565400"/>
          <p14:tracePt t="58500" x="2265363" y="2579688"/>
          <p14:tracePt t="58516" x="2265363" y="2586038"/>
          <p14:tracePt t="58548" x="2265363" y="2600325"/>
          <p14:tracePt t="58582" x="2257425" y="2608263"/>
          <p14:tracePt t="58617" x="2257425" y="2614613"/>
          <p14:tracePt t="58634" x="2251075" y="2622550"/>
          <p14:tracePt t="58681" x="2251075" y="2628900"/>
          <p14:tracePt t="58791" x="2251075" y="2636838"/>
          <p14:tracePt t="58955" x="2251075" y="2628900"/>
          <p14:tracePt t="58960" x="2251075" y="2622550"/>
          <p14:tracePt t="59126" x="2257425" y="2628900"/>
          <p14:tracePt t="59132" x="2257425" y="2643188"/>
          <p14:tracePt t="59149" x="2257425" y="2651125"/>
          <p14:tracePt t="59158" x="2257425" y="2665413"/>
          <p14:tracePt t="59177" x="2265363" y="2679700"/>
          <p14:tracePt t="59192" x="2271713" y="2722563"/>
          <p14:tracePt t="59209" x="2308225" y="2808288"/>
          <p14:tracePt t="59228" x="2328863" y="2894013"/>
          <p14:tracePt t="59246" x="2343150" y="2928938"/>
          <p14:tracePt t="59262" x="2351088" y="2936875"/>
          <p14:tracePt t="60199" x="2343150" y="2936875"/>
          <p14:tracePt t="60228" x="2336800" y="2936875"/>
          <p14:tracePt t="60260" x="2328863" y="2936875"/>
          <p14:tracePt t="60862" x="2322513" y="2936875"/>
          <p14:tracePt t="60874" x="2314575" y="2936875"/>
          <p14:tracePt t="60898" x="2308225" y="2936875"/>
          <p14:tracePt t="60924" x="2300288" y="2936875"/>
          <p14:tracePt t="60940" x="2293938" y="2936875"/>
          <p14:tracePt t="60956" x="2286000" y="2936875"/>
          <p14:tracePt t="60960" x="2286000" y="2943225"/>
          <p14:tracePt t="60988" x="2279650" y="2943225"/>
          <p14:tracePt t="61011" x="2279650" y="2951163"/>
          <p14:tracePt t="61088" x="2279650" y="2957513"/>
          <p14:tracePt t="61121" x="2271713" y="2957513"/>
          <p14:tracePt t="61230" x="2265363" y="2957513"/>
          <p14:tracePt t="61898" x="2265363" y="2951163"/>
          <p14:tracePt t="61906" x="2279650" y="2936875"/>
          <p14:tracePt t="61913" x="2293938" y="2914650"/>
          <p14:tracePt t="61923" x="2308225" y="2894013"/>
          <p14:tracePt t="61938" x="2328863" y="2871788"/>
          <p14:tracePt t="61954" x="2343150" y="2851150"/>
          <p14:tracePt t="61973" x="2365375" y="2822575"/>
          <p14:tracePt t="61979" x="2386013" y="2808288"/>
          <p14:tracePt t="61989" x="2386013" y="2794000"/>
          <p14:tracePt t="62005" x="2408238" y="2765425"/>
          <p14:tracePt t="62023" x="2443163" y="2736850"/>
          <p14:tracePt t="62039" x="2471738" y="2722563"/>
          <p14:tracePt t="62056" x="2500313" y="2714625"/>
          <p14:tracePt t="62073" x="2514600" y="2700338"/>
          <p14:tracePt t="62091" x="2528888" y="2693988"/>
          <p14:tracePt t="62108" x="2536825" y="2679700"/>
          <p14:tracePt t="62124" x="2579688" y="2636838"/>
          <p14:tracePt t="62141" x="2608263" y="2628900"/>
          <p14:tracePt t="62158" x="2628900" y="2628900"/>
          <p14:tracePt t="62175" x="2651125" y="2628900"/>
          <p14:tracePt t="62192" x="2693988" y="2628900"/>
          <p14:tracePt t="62209" x="2751138" y="2628900"/>
          <p14:tracePt t="62226" x="2822575" y="2628900"/>
          <p14:tracePt t="62243" x="2851150" y="2628900"/>
          <p14:tracePt t="62259" x="2871788" y="2622550"/>
          <p14:tracePt t="62276" x="2900363" y="2600325"/>
          <p14:tracePt t="62295" x="2914650" y="2579688"/>
          <p14:tracePt t="62312" x="2936875" y="2565400"/>
          <p14:tracePt t="62328" x="2951163" y="2551113"/>
          <p14:tracePt t="62346" x="2965450" y="2551113"/>
          <p14:tracePt t="62363" x="2979738" y="2543175"/>
          <p14:tracePt t="62378" x="3008313" y="2543175"/>
          <p14:tracePt t="62381" x="3014663" y="2543175"/>
          <p14:tracePt t="62395" x="3022600" y="2543175"/>
          <p14:tracePt t="62411" x="3036888" y="2536825"/>
          <p14:tracePt t="62429" x="3057525" y="2536825"/>
          <p14:tracePt t="62446" x="3057525" y="2528888"/>
          <p14:tracePt t="62479" x="3065463" y="2528888"/>
          <p14:tracePt t="62497" x="3079750" y="2514600"/>
          <p14:tracePt t="62513" x="3094038" y="2514600"/>
          <p14:tracePt t="62531" x="3128963" y="2500313"/>
          <p14:tracePt t="62548" x="3151188" y="2500313"/>
          <p14:tracePt t="62566" x="3157538" y="2500313"/>
          <p14:tracePt t="62582" x="3165475" y="2500313"/>
          <p14:tracePt t="62600" x="3171825" y="2500313"/>
          <p14:tracePt t="62769" x="3171825" y="2493963"/>
          <p14:tracePt t="62775" x="3171825" y="2486025"/>
          <p14:tracePt t="62883" x="3179763" y="2486025"/>
          <p14:tracePt t="62898" x="3179763" y="2479675"/>
          <p14:tracePt t="64289" x="3186113" y="2479675"/>
          <p14:tracePt t="65869" x="3194050" y="2479675"/>
          <p14:tracePt t="67166" x="3200400" y="2479675"/>
          <p14:tracePt t="67197" x="3208338" y="2479675"/>
          <p14:tracePt t="67217" x="3228975" y="2486025"/>
          <p14:tracePt t="67226" x="3243263" y="2500313"/>
          <p14:tracePt t="67233" x="3257550" y="2508250"/>
          <p14:tracePt t="67243" x="3300413" y="2522538"/>
          <p14:tracePt t="67259" x="3365500" y="2543175"/>
          <p14:tracePt t="67275" x="3436938" y="2565400"/>
          <p14:tracePt t="67291" x="3494088" y="2593975"/>
          <p14:tracePt t="67308" x="3551238" y="2622550"/>
          <p14:tracePt t="67327" x="3608388" y="2643188"/>
          <p14:tracePt t="67342" x="3622675" y="2651125"/>
          <p14:tracePt t="67361" x="3643313" y="2657475"/>
          <p14:tracePt t="67378" x="3679825" y="2671763"/>
          <p14:tracePt t="67393" x="3722688" y="2679700"/>
          <p14:tracePt t="67413" x="3829050" y="2700338"/>
          <p14:tracePt t="67429" x="3900488" y="2714625"/>
          <p14:tracePt t="67444" x="3937000" y="2722563"/>
          <p14:tracePt t="67462" x="3971925" y="2736850"/>
          <p14:tracePt t="67479" x="4014788" y="2743200"/>
          <p14:tracePt t="67487" x="4051300" y="2757488"/>
          <p14:tracePt t="67496" x="4100513" y="2765425"/>
          <p14:tracePt t="67513" x="4229100" y="2779713"/>
          <p14:tracePt t="67529" x="4322763" y="2786063"/>
          <p14:tracePt t="67547" x="4371975" y="2794000"/>
          <p14:tracePt t="67562" x="4479925" y="2808288"/>
          <p14:tracePt t="67579" x="4579938" y="2836863"/>
          <p14:tracePt t="67597" x="4665663" y="2843213"/>
          <p14:tracePt t="67613" x="4729163" y="2865438"/>
          <p14:tracePt t="67631" x="4851400" y="2886075"/>
          <p14:tracePt t="67647" x="4886325" y="2894013"/>
          <p14:tracePt t="67667" x="4951413" y="2922588"/>
          <p14:tracePt t="67681" x="5065713" y="2943225"/>
          <p14:tracePt t="67698" x="5180013" y="2957513"/>
          <p14:tracePt t="67715" x="5294313" y="2965450"/>
          <p14:tracePt t="67733" x="5457825" y="2986088"/>
          <p14:tracePt t="67749" x="5537200" y="3008313"/>
          <p14:tracePt t="67766" x="5594350" y="3022600"/>
          <p14:tracePt t="67783" x="5637213" y="3022600"/>
          <p14:tracePt t="67800" x="5672138" y="3036888"/>
          <p14:tracePt t="67819" x="5729288" y="3036888"/>
          <p14:tracePt t="67836" x="5743575" y="3036888"/>
          <p14:tracePt t="67852" x="5786438" y="3043238"/>
          <p14:tracePt t="67869" x="5822950" y="3043238"/>
          <p14:tracePt t="67886" x="5865813" y="3051175"/>
          <p14:tracePt t="67903" x="5929313" y="3071813"/>
          <p14:tracePt t="67920" x="5980113" y="3086100"/>
          <p14:tracePt t="67937" x="6008688" y="3086100"/>
          <p14:tracePt t="67954" x="6029325" y="3086100"/>
          <p14:tracePt t="68125" x="6029325" y="3079750"/>
          <p14:tracePt t="68218" x="6029325" y="3071813"/>
          <p14:tracePt t="68226" x="6022975" y="3071813"/>
          <p14:tracePt t="68235" x="6015038" y="3071813"/>
          <p14:tracePt t="68250" x="6000750" y="3071813"/>
          <p14:tracePt t="68258" x="5994400" y="3071813"/>
          <p14:tracePt t="68275" x="5986463" y="3071813"/>
          <p14:tracePt t="68296" x="5980113" y="3071813"/>
          <p14:tracePt t="68314" x="5972175" y="3071813"/>
          <p14:tracePt t="68329" x="5965825" y="3071813"/>
          <p14:tracePt t="68343" x="5957888" y="3065463"/>
          <p14:tracePt t="68359" x="5957888" y="3057525"/>
          <p14:tracePt t="68377" x="5951538" y="3057525"/>
          <p14:tracePt t="68393" x="5943600" y="3057525"/>
          <p14:tracePt t="68410" x="5929313" y="3057525"/>
          <p14:tracePt t="68427" x="5922963" y="3057525"/>
          <p14:tracePt t="68443" x="5915025" y="3051175"/>
          <p14:tracePt t="68461" x="5908675" y="3043238"/>
          <p14:tracePt t="68478" x="5900738" y="3036888"/>
          <p14:tracePt t="68495" x="5900738" y="3028950"/>
          <p14:tracePt t="69563" x="5872163" y="3028950"/>
          <p14:tracePt t="69567" x="5780088" y="3014663"/>
          <p14:tracePt t="69578" x="5643563" y="3000375"/>
          <p14:tracePt t="69599" x="5214938" y="2928938"/>
          <p14:tracePt t="69613" x="5129213" y="2894013"/>
          <p14:tracePt t="69629" x="4857750" y="2828925"/>
          <p14:tracePt t="69648" x="4579938" y="2757488"/>
          <p14:tracePt t="69664" x="4508500" y="2736850"/>
          <p14:tracePt t="69681" x="4494213" y="2728913"/>
          <p14:tracePt t="69726" x="4486275" y="2728913"/>
          <p14:tracePt t="69733" x="4479925" y="2728913"/>
          <p14:tracePt t="69750" x="4429125" y="2708275"/>
          <p14:tracePt t="69767" x="4351338" y="2693988"/>
          <p14:tracePt t="69784" x="4229100" y="2679700"/>
          <p14:tracePt t="69799" x="4079875" y="2643188"/>
          <p14:tracePt t="69816" x="3937000" y="2628900"/>
          <p14:tracePt t="69835" x="3751263" y="2600325"/>
          <p14:tracePt t="69851" x="3665538" y="2586038"/>
          <p14:tracePt t="69866" x="3622675" y="2586038"/>
          <p14:tracePt t="69884" x="3586163" y="2579688"/>
          <p14:tracePt t="69901" x="3557588" y="2579688"/>
          <p14:tracePt t="69918" x="3508375" y="2579688"/>
          <p14:tracePt t="69935" x="3436938" y="2565400"/>
          <p14:tracePt t="69952" x="3379788" y="2557463"/>
          <p14:tracePt t="69969" x="3322638" y="2543175"/>
          <p14:tracePt t="69987" x="3294063" y="2536825"/>
          <p14:tracePt t="70002" x="3279775" y="2528888"/>
          <p14:tracePt t="70060" x="3271838" y="2528888"/>
          <p14:tracePt t="70151" x="3265488" y="2528888"/>
          <p14:tracePt t="70180" x="3257550" y="2528888"/>
          <p14:tracePt t="70206" x="3251200" y="2528888"/>
          <p14:tracePt t="70473" x="3251200" y="2522538"/>
          <p14:tracePt t="70488" x="3251200" y="2514600"/>
          <p14:tracePt t="70584" x="3251200" y="2508250"/>
          <p14:tracePt t="70743" x="3251200" y="2500313"/>
          <p14:tracePt t="70957" x="3243263" y="2500313"/>
          <p14:tracePt t="71109" x="3236913" y="2500313"/>
          <p14:tracePt t="71148" x="3228975" y="2500313"/>
          <p14:tracePt t="71188" x="3222625" y="2500313"/>
          <p14:tracePt t="71278" x="3222625" y="2508250"/>
          <p14:tracePt t="71316" x="3214688" y="2514600"/>
          <p14:tracePt t="71878" x="3214688" y="2522538"/>
          <p14:tracePt t="71913" x="3214688" y="2536825"/>
          <p14:tracePt t="71930" x="3214688" y="2543175"/>
          <p14:tracePt t="71953" x="3214688" y="2551113"/>
          <p14:tracePt t="71960" x="3214688" y="2557463"/>
          <p14:tracePt t="71976" x="3214688" y="2565400"/>
          <p14:tracePt t="71990" x="3214688" y="2579688"/>
          <p14:tracePt t="72007" x="3222625" y="2579688"/>
          <p14:tracePt t="72030" x="3222625" y="2586038"/>
          <p14:tracePt t="72206" x="3222625" y="2579688"/>
          <p14:tracePt t="72220" x="3222625" y="2571750"/>
          <p14:tracePt t="72264" x="3222625" y="2565400"/>
          <p14:tracePt t="72272" x="3222625" y="2557463"/>
          <p14:tracePt t="72305" x="3222625" y="2551113"/>
          <p14:tracePt t="72397" x="3222625" y="2543175"/>
          <p14:tracePt t="72414" x="3222625" y="2536825"/>
          <p14:tracePt t="72449" x="3222625" y="2528888"/>
          <p14:tracePt t="72580" x="3222625" y="2543175"/>
          <p14:tracePt t="72586" x="3222625" y="2551113"/>
          <p14:tracePt t="72600" x="3222625" y="2565400"/>
          <p14:tracePt t="72612" x="3222625" y="2579688"/>
          <p14:tracePt t="72628" x="3222625" y="2586038"/>
          <p14:tracePt t="72646" x="3222625" y="2614613"/>
          <p14:tracePt t="72663" x="3222625" y="2636838"/>
          <p14:tracePt t="72680" x="3222625" y="2651125"/>
          <p14:tracePt t="72697" x="3222625" y="2665413"/>
          <p14:tracePt t="72714" x="3222625" y="2686050"/>
          <p14:tracePt t="72731" x="3222625" y="2722563"/>
          <p14:tracePt t="72747" x="3222625" y="2736850"/>
          <p14:tracePt t="72764" x="3222625" y="2757488"/>
          <p14:tracePt t="72781" x="3222625" y="2765425"/>
          <p14:tracePt t="72798" x="3222625" y="2771775"/>
          <p14:tracePt t="72816" x="3222625" y="2794000"/>
          <p14:tracePt t="72834" x="3222625" y="2800350"/>
          <p14:tracePt t="72851" x="3222625" y="2814638"/>
          <p14:tracePt t="72867" x="3222625" y="2822575"/>
          <p14:tracePt t="72939" x="3214688" y="2822575"/>
          <p14:tracePt t="72956" x="3214688" y="2828925"/>
          <p14:tracePt t="72978" x="3208338" y="2828925"/>
          <p14:tracePt t="72985" x="3208338" y="2836863"/>
          <p14:tracePt t="72998" x="3200400" y="2836863"/>
          <p14:tracePt t="73015" x="3194050" y="2843213"/>
          <p14:tracePt t="73086" x="3186113" y="2843213"/>
          <p14:tracePt t="73352" x="3186113" y="2836863"/>
          <p14:tracePt t="73359" x="3186113" y="2828925"/>
          <p14:tracePt t="73383" x="3186113" y="2822575"/>
          <p14:tracePt t="73391" x="3186113" y="2814638"/>
          <p14:tracePt t="73396" x="3186113" y="2808288"/>
          <p14:tracePt t="73411" x="3186113" y="2794000"/>
          <p14:tracePt t="73428" x="3186113" y="2779713"/>
          <p14:tracePt t="73446" x="3186113" y="2771775"/>
          <p14:tracePt t="73459" x="3186113" y="2757488"/>
          <p14:tracePt t="73961" x="3186113" y="2751138"/>
          <p14:tracePt t="73991" x="3186113" y="2743200"/>
          <p14:tracePt t="74014" x="3186113" y="2728913"/>
          <p14:tracePt t="74029" x="3186113" y="2722563"/>
          <p14:tracePt t="74038" x="3186113" y="2714625"/>
          <p14:tracePt t="74046" x="3186113" y="2708275"/>
          <p14:tracePt t="74052" x="3194050" y="2700338"/>
          <p14:tracePt t="74070" x="3194050" y="2686050"/>
          <p14:tracePt t="74086" x="3200400" y="2679700"/>
          <p14:tracePt t="74103" x="3200400" y="2665413"/>
          <p14:tracePt t="74120" x="3200400" y="2651125"/>
          <p14:tracePt t="74136" x="3200400" y="2643188"/>
          <p14:tracePt t="74153" x="3200400" y="2628900"/>
          <p14:tracePt t="74194" x="3200400" y="2622550"/>
          <p14:tracePt t="74305" x="3200400" y="2614613"/>
          <p14:tracePt t="74319" x="3200400" y="2608263"/>
          <p14:tracePt t="74508" x="3200400" y="2600325"/>
          <p14:tracePt t="74850" x="3200400" y="2608263"/>
          <p14:tracePt t="74865" x="3200400" y="2614613"/>
          <p14:tracePt t="74880" x="3200400" y="2628900"/>
          <p14:tracePt t="74936" x="3200400" y="2636838"/>
          <p14:tracePt t="74952" x="3200400" y="2643188"/>
          <p14:tracePt t="74966" x="3200400" y="2651125"/>
          <p14:tracePt t="74974" x="3200400" y="2657475"/>
          <p14:tracePt t="74983" x="3200400" y="2665413"/>
          <p14:tracePt t="75006" x="3200400" y="2671763"/>
          <p14:tracePt t="75022" x="3200400" y="2679700"/>
          <p14:tracePt t="75035" x="3200400" y="2686050"/>
          <p14:tracePt t="75068" x="3200400" y="2693988"/>
          <p14:tracePt t="75162" x="3200400" y="2700338"/>
          <p14:tracePt t="75216" x="3200400" y="2708275"/>
          <p14:tracePt t="75224" x="3200400" y="2714625"/>
          <p14:tracePt t="75428" x="3208338" y="2714625"/>
          <p14:tracePt t="75475" x="3214688" y="2714625"/>
          <p14:tracePt t="75530" x="3214688" y="2708275"/>
          <p14:tracePt t="75538" x="3222625" y="2708275"/>
          <p14:tracePt t="75561" x="3228975" y="2708275"/>
          <p14:tracePt t="75568" x="3236913" y="2708275"/>
          <p14:tracePt t="75576" x="3236913" y="2700338"/>
          <p14:tracePt t="75595" x="3243263" y="2700338"/>
          <p14:tracePt t="75611" x="3257550" y="2700338"/>
          <p14:tracePt t="75645" x="3265488" y="2700338"/>
          <p14:tracePt t="75662" x="3271838" y="2700338"/>
          <p14:tracePt t="75678" x="3279775" y="2693988"/>
          <p14:tracePt t="75696" x="3286125" y="2693988"/>
          <p14:tracePt t="75713" x="3294063" y="2693988"/>
          <p14:tracePt t="75731" x="3300413" y="2693988"/>
          <p14:tracePt t="75749" x="3308350" y="2686050"/>
          <p14:tracePt t="75764" x="3314700" y="2686050"/>
          <p14:tracePt t="75784" x="3322638" y="2686050"/>
          <p14:tracePt t="75826" x="3322638" y="2679700"/>
          <p14:tracePt t="75852" x="3328988" y="2679700"/>
          <p14:tracePt t="75911" x="3336925" y="2679700"/>
          <p14:tracePt t="75919" x="3343275" y="2679700"/>
          <p14:tracePt t="75943" x="3351213" y="2679700"/>
          <p14:tracePt t="75966" x="3357563" y="2679700"/>
          <p14:tracePt t="75989" x="3371850" y="2679700"/>
          <p14:tracePt t="76006" x="3379788" y="2679700"/>
          <p14:tracePt t="76038" x="3394075" y="2679700"/>
          <p14:tracePt t="76059" x="3400425" y="2679700"/>
          <p14:tracePt t="76067" x="3408363" y="2679700"/>
          <p14:tracePt t="76084" x="3414713" y="2686050"/>
          <p14:tracePt t="76100" x="3422650" y="2686050"/>
          <p14:tracePt t="76107" x="3429000" y="2686050"/>
          <p14:tracePt t="76119" x="3429000" y="2693988"/>
          <p14:tracePt t="76138" x="3443288" y="2700338"/>
          <p14:tracePt t="76153" x="3451225" y="2708275"/>
          <p14:tracePt t="76171" x="3457575" y="2714625"/>
          <p14:tracePt t="76187" x="3471863" y="2722563"/>
          <p14:tracePt t="76204" x="3486150" y="2722563"/>
          <p14:tracePt t="76238" x="3494088" y="2728913"/>
          <p14:tracePt t="76309" x="3494088" y="2736850"/>
          <p14:tracePt t="76326" x="3494088" y="2743200"/>
          <p14:tracePt t="76358" x="3500438" y="2743200"/>
          <p14:tracePt t="76809" x="3508375" y="2743200"/>
          <p14:tracePt t="76920" x="3514725" y="2743200"/>
          <p14:tracePt t="78240" x="3508375" y="2743200"/>
          <p14:tracePt t="78248" x="3508375" y="2751138"/>
          <p14:tracePt t="78274" x="3508375" y="2757488"/>
          <p14:tracePt t="78278" x="3500438" y="2757488"/>
          <p14:tracePt t="78288" x="3500438" y="2771775"/>
          <p14:tracePt t="78305" x="3500438" y="2786063"/>
          <p14:tracePt t="78322" x="3494088" y="2794000"/>
          <p14:tracePt t="78339" x="3486150" y="2808288"/>
          <p14:tracePt t="78356" x="3486150" y="2836863"/>
          <p14:tracePt t="78373" x="3486150" y="2843213"/>
          <p14:tracePt t="78390" x="3486150" y="2865438"/>
          <p14:tracePt t="78407" x="3486150" y="2886075"/>
          <p14:tracePt t="78423" x="3486150" y="2900363"/>
          <p14:tracePt t="78441" x="3479800" y="2928938"/>
          <p14:tracePt t="78459" x="3479800" y="2965450"/>
          <p14:tracePt t="78474" x="3479800" y="2986088"/>
          <p14:tracePt t="78491" x="3479800" y="3008313"/>
          <p14:tracePt t="78525" x="3479800" y="3014663"/>
          <p14:tracePt t="78542" x="3479800" y="3022600"/>
          <p14:tracePt t="78561" x="3479800" y="3028950"/>
          <p14:tracePt t="78584" x="3479800" y="3036888"/>
          <p14:tracePt t="78654" x="3479800" y="3043238"/>
          <p14:tracePt t="78670" x="3479800" y="3051175"/>
          <p14:tracePt t="78679" x="3465513" y="3065463"/>
          <p14:tracePt t="78695" x="3465513" y="3071813"/>
          <p14:tracePt t="78700" x="3451225" y="3071813"/>
          <p14:tracePt t="78711" x="3436938" y="3086100"/>
          <p14:tracePt t="78728" x="3429000" y="3094038"/>
          <p14:tracePt t="78745" x="3422650" y="3094038"/>
          <p14:tracePt t="78762" x="3414713" y="3108325"/>
          <p14:tracePt t="78850" x="3414713" y="3114675"/>
          <p14:tracePt t="78856" x="3414713" y="3136900"/>
          <p14:tracePt t="78872" x="3422650" y="3136900"/>
          <p14:tracePt t="78888" x="3429000" y="3136900"/>
          <p14:tracePt t="78898" x="3429000" y="3143250"/>
          <p14:tracePt t="78958" x="3436938" y="3143250"/>
          <p14:tracePt t="78977" x="3451225" y="3143250"/>
          <p14:tracePt t="78991" x="3457575" y="3143250"/>
          <p14:tracePt t="78999" x="3471863" y="3143250"/>
          <p14:tracePt t="79005" x="3486150" y="3143250"/>
          <p14:tracePt t="79022" x="3486150" y="3151188"/>
          <p14:tracePt t="79052" x="3494088" y="3157538"/>
          <p14:tracePt t="79060" x="3500438" y="3165475"/>
          <p14:tracePt t="79069" x="3500438" y="3171825"/>
          <p14:tracePt t="79084" x="3508375" y="3194050"/>
          <p14:tracePt t="79101" x="3514725" y="3214688"/>
          <p14:tracePt t="79118" x="3522663" y="3236913"/>
          <p14:tracePt t="79152" x="3522663" y="3251200"/>
          <p14:tracePt t="79170" x="3529013" y="3286125"/>
          <p14:tracePt t="79187" x="3536950" y="3314700"/>
          <p14:tracePt t="80413" x="3529013" y="3314700"/>
          <p14:tracePt t="80429" x="3522663" y="3314700"/>
          <p14:tracePt t="80435" x="3514725" y="3314700"/>
          <p14:tracePt t="80442" x="3508375" y="3314700"/>
          <p14:tracePt t="80460" x="3486150" y="3314700"/>
          <p14:tracePt t="80477" x="3465513" y="3322638"/>
          <p14:tracePt t="80482" x="3451225" y="3328988"/>
          <p14:tracePt t="80493" x="3443288" y="3328988"/>
          <p14:tracePt t="80511" x="3400425" y="3357563"/>
          <p14:tracePt t="80528" x="3357563" y="3357563"/>
          <p14:tracePt t="80544" x="3308350" y="3379788"/>
          <p14:tracePt t="80561" x="3265488" y="3408363"/>
          <p14:tracePt t="80578" x="3214688" y="3408363"/>
          <p14:tracePt t="80597" x="3136900" y="3422650"/>
          <p14:tracePt t="80613" x="3086100" y="3422650"/>
          <p14:tracePt t="80629" x="3022600" y="3422650"/>
          <p14:tracePt t="80647" x="2986088" y="3422650"/>
          <p14:tracePt t="80663" x="2951163" y="3422650"/>
          <p14:tracePt t="80680" x="2914650" y="3422650"/>
          <p14:tracePt t="80698" x="2871788" y="3414713"/>
          <p14:tracePt t="80715" x="2765425" y="3414713"/>
          <p14:tracePt t="80732" x="2722563" y="3414713"/>
          <p14:tracePt t="80749" x="2657475" y="3414713"/>
          <p14:tracePt t="80765" x="2571750" y="3414713"/>
          <p14:tracePt t="80782" x="2514600" y="3414713"/>
          <p14:tracePt t="80799" x="2465388" y="3422650"/>
          <p14:tracePt t="80817" x="2371725" y="3422650"/>
          <p14:tracePt t="80834" x="2328863" y="3429000"/>
          <p14:tracePt t="80850" x="2300288" y="3429000"/>
          <p14:tracePt t="80868" x="2279650" y="3429000"/>
          <p14:tracePt t="80885" x="2265363" y="3429000"/>
          <p14:tracePt t="80901" x="2251075" y="3429000"/>
          <p14:tracePt t="81380" x="2257425" y="3429000"/>
          <p14:tracePt t="81387" x="2265363" y="3429000"/>
          <p14:tracePt t="81397" x="2271713" y="3429000"/>
          <p14:tracePt t="81411" x="2300288" y="3429000"/>
          <p14:tracePt t="81428" x="2328863" y="3422650"/>
          <p14:tracePt t="81450" x="2393950" y="3422650"/>
          <p14:tracePt t="81463" x="2400300" y="3422650"/>
          <p14:tracePt t="81479" x="2414588" y="3422650"/>
          <p14:tracePt t="81480" x="2428875" y="3422650"/>
          <p14:tracePt t="81498" x="2465388" y="3422650"/>
          <p14:tracePt t="81514" x="2493963" y="3422650"/>
          <p14:tracePt t="81530" x="2543175" y="3414713"/>
          <p14:tracePt t="81547" x="2622550" y="3400425"/>
          <p14:tracePt t="81564" x="2714625" y="3379788"/>
          <p14:tracePt t="81581" x="2814638" y="3357563"/>
          <p14:tracePt t="81598" x="2914650" y="3351213"/>
          <p14:tracePt t="81616" x="2957513" y="3351213"/>
          <p14:tracePt t="81632" x="3000375" y="3357563"/>
          <p14:tracePt t="81649" x="3043238" y="3365500"/>
          <p14:tracePt t="81667" x="3128963" y="3394075"/>
          <p14:tracePt t="81683" x="3151188" y="3400425"/>
          <p14:tracePt t="81700" x="3171825" y="3400425"/>
          <p14:tracePt t="81716" x="3200400" y="3414713"/>
          <p14:tracePt t="81735" x="3228975" y="3414713"/>
          <p14:tracePt t="81750" x="3236913" y="3414713"/>
          <p14:tracePt t="81767" x="3265488" y="3414713"/>
          <p14:tracePt t="81785" x="3300413" y="3414713"/>
          <p14:tracePt t="81802" x="3314700" y="3422650"/>
          <p14:tracePt t="81819" x="3328988" y="3429000"/>
          <p14:tracePt t="81836" x="3379788" y="3436938"/>
          <p14:tracePt t="81853" x="3429000" y="3451225"/>
          <p14:tracePt t="81869" x="3486150" y="3457575"/>
          <p14:tracePt t="81871" x="3500438" y="3465513"/>
          <p14:tracePt t="81887" x="3543300" y="3471863"/>
          <p14:tracePt t="81904" x="3565525" y="3471863"/>
          <p14:tracePt t="81921" x="3571875" y="3471863"/>
          <p14:tracePt t="84022" x="3614738" y="3479800"/>
          <p14:tracePt t="84028" x="3665538" y="3479800"/>
          <p14:tracePt t="84036" x="3722688" y="3479800"/>
          <p14:tracePt t="84045" x="3771900" y="3479800"/>
          <p14:tracePt t="84062" x="3857625" y="3465513"/>
          <p14:tracePt t="84078" x="3929063" y="3436938"/>
          <p14:tracePt t="84095" x="3979863" y="3379788"/>
          <p14:tracePt t="84114" x="4071938" y="3257550"/>
          <p14:tracePt t="84132" x="4122738" y="3243263"/>
          <p14:tracePt t="84148" x="4222750" y="3228975"/>
          <p14:tracePt t="84165" x="4351338" y="3228975"/>
          <p14:tracePt t="84180" x="4486275" y="3265488"/>
          <p14:tracePt t="84183" x="4551363" y="3265488"/>
          <p14:tracePt t="84197" x="4665663" y="3294063"/>
          <p14:tracePt t="84215" x="4829175" y="3308350"/>
          <p14:tracePt t="84235" x="4914900" y="3328988"/>
          <p14:tracePt t="84250" x="4965700" y="3328988"/>
          <p14:tracePt t="84265" x="5008563" y="3336925"/>
          <p14:tracePt t="84283" x="5037138" y="3343275"/>
          <p14:tracePt t="84299" x="5072063" y="3351213"/>
          <p14:tracePt t="84302" x="5094288" y="3357563"/>
          <p14:tracePt t="84317" x="5186363" y="3371850"/>
          <p14:tracePt t="84333" x="5257800" y="3394075"/>
          <p14:tracePt t="84351" x="5386388" y="3422650"/>
          <p14:tracePt t="84368" x="5529263" y="3443288"/>
          <p14:tracePt t="84387" x="5665788" y="3479800"/>
          <p14:tracePt t="84404" x="5757863" y="3508375"/>
          <p14:tracePt t="84420" x="5800725" y="3508375"/>
          <p14:tracePt t="84436" x="5829300" y="3508375"/>
          <p14:tracePt t="84452" x="5843588" y="3514725"/>
          <p14:tracePt t="84470" x="5857875" y="3514725"/>
          <p14:tracePt t="84473" x="5865813" y="3514725"/>
          <p14:tracePt t="84486" x="5894388" y="3514725"/>
          <p14:tracePt t="84504" x="5915025" y="3514725"/>
          <p14:tracePt t="84521" x="5922963" y="3514725"/>
          <p14:tracePt t="84537" x="5951538" y="3514725"/>
          <p14:tracePt t="84555" x="6000750" y="3522663"/>
          <p14:tracePt t="84572" x="6080125" y="3536950"/>
          <p14:tracePt t="84589" x="6157913" y="3536950"/>
          <p14:tracePt t="84605" x="6215063" y="3543300"/>
          <p14:tracePt t="84623" x="6257925" y="3543300"/>
          <p14:tracePt t="84639" x="6280150" y="3543300"/>
          <p14:tracePt t="84657" x="6286500" y="3543300"/>
          <p14:tracePt t="84673" x="6294438" y="3543300"/>
          <p14:tracePt t="84791" x="6294438" y="3536950"/>
          <p14:tracePt t="84806" x="6294438" y="3529013"/>
          <p14:tracePt t="84810" x="6294438" y="3522663"/>
          <p14:tracePt t="84827" x="6294438" y="3514725"/>
          <p14:tracePt t="84843" x="6300788" y="3514725"/>
          <p14:tracePt t="85131" x="6272213" y="3514725"/>
          <p14:tracePt t="85138" x="6237288" y="3514725"/>
          <p14:tracePt t="85149" x="6223000" y="3522663"/>
          <p14:tracePt t="85167" x="6157913" y="3543300"/>
          <p14:tracePt t="85183" x="6051550" y="3551238"/>
          <p14:tracePt t="85200" x="5900738" y="3551238"/>
          <p14:tracePt t="85219" x="5780088" y="3557588"/>
          <p14:tracePt t="85237" x="5594350" y="3600450"/>
          <p14:tracePt t="85253" x="5465763" y="3614738"/>
          <p14:tracePt t="85270" x="5265738" y="3636963"/>
          <p14:tracePt t="85287" x="5094288" y="3643313"/>
          <p14:tracePt t="85303" x="4929188" y="3657600"/>
          <p14:tracePt t="85321" x="4772025" y="3657600"/>
          <p14:tracePt t="85338" x="4629150" y="3657600"/>
          <p14:tracePt t="85355" x="4479925" y="3643313"/>
          <p14:tracePt t="85371" x="4379913" y="3643313"/>
          <p14:tracePt t="85388" x="4257675" y="3636963"/>
          <p14:tracePt t="85404" x="4122738" y="3643313"/>
          <p14:tracePt t="85421" x="3979863" y="3657600"/>
          <p14:tracePt t="85438" x="3865563" y="3657600"/>
          <p14:tracePt t="85455" x="3800475" y="3657600"/>
          <p14:tracePt t="85472" x="3736975" y="3671888"/>
          <p14:tracePt t="85474" x="3700463" y="3679825"/>
          <p14:tracePt t="85489" x="3629025" y="3671888"/>
          <p14:tracePt t="85507" x="3557588" y="3657600"/>
          <p14:tracePt t="85523" x="3514725" y="3657600"/>
          <p14:tracePt t="85540" x="3494088" y="3657600"/>
          <p14:tracePt t="85557" x="3486150" y="3651250"/>
          <p14:tracePt t="85700" x="3486150" y="3643313"/>
          <p14:tracePt t="85707" x="3486150" y="3629025"/>
          <p14:tracePt t="85715" x="3486150" y="3622675"/>
          <p14:tracePt t="85726" x="3486150" y="3614738"/>
          <p14:tracePt t="85744" x="3486150" y="3608388"/>
          <p14:tracePt t="85936" x="3500438" y="3608388"/>
          <p14:tracePt t="85944" x="3522663" y="3614738"/>
          <p14:tracePt t="85953" x="3543300" y="3629025"/>
          <p14:tracePt t="85966" x="3571875" y="3636963"/>
          <p14:tracePt t="85983" x="3608388" y="3643313"/>
          <p14:tracePt t="85999" x="3643313" y="3651250"/>
          <p14:tracePt t="86016" x="3679825" y="3665538"/>
          <p14:tracePt t="86033" x="3714750" y="3679825"/>
          <p14:tracePt t="86051" x="3771900" y="3700463"/>
          <p14:tracePt t="86067" x="3786188" y="3708400"/>
          <p14:tracePt t="86085" x="3800475" y="3708400"/>
          <p14:tracePt t="86295" x="3808413" y="3708400"/>
          <p14:tracePt t="86349" x="3814763" y="3708400"/>
          <p14:tracePt t="86770" x="3822700" y="3714750"/>
          <p14:tracePt t="86946" x="3829050" y="3714750"/>
          <p14:tracePt t="86953" x="3836988" y="3714750"/>
          <p14:tracePt t="86969" x="3843338" y="3714750"/>
          <p14:tracePt t="87390" x="3851275" y="3714750"/>
          <p14:tracePt t="87404" x="3857625" y="3714750"/>
          <p14:tracePt t="87414" x="3865563" y="3714750"/>
          <p14:tracePt t="87427" x="3871913" y="3714750"/>
          <p14:tracePt t="87450" x="3879850" y="3714750"/>
          <p14:tracePt t="87467" x="3886200" y="3714750"/>
          <p14:tracePt t="88481" x="3886200" y="3708400"/>
          <p14:tracePt t="88505" x="3894138" y="3708400"/>
          <p14:tracePt t="88552" x="3900488" y="3708400"/>
          <p14:tracePt t="90342" x="3900488" y="3700463"/>
          <p14:tracePt t="90349" x="3900488" y="3694113"/>
          <p14:tracePt t="90356" x="3908425" y="3694113"/>
          <p14:tracePt t="91024" x="3914775" y="3694113"/>
          <p14:tracePt t="91272" x="3922713" y="3694113"/>
          <p14:tracePt t="92021" x="3922713" y="3686175"/>
          <p14:tracePt t="92238" x="3929063" y="3686175"/>
          <p14:tracePt t="92256" x="3937000" y="3686175"/>
          <p14:tracePt t="92262" x="3943350" y="3686175"/>
          <p14:tracePt t="92271" x="3951288" y="3686175"/>
          <p14:tracePt t="92290" x="3957638" y="3694113"/>
          <p14:tracePt t="92306" x="3971925" y="3694113"/>
          <p14:tracePt t="92458" x="3971925" y="3700463"/>
          <p14:tracePt t="92479" x="3957638" y="3700463"/>
          <p14:tracePt t="92490" x="3951288" y="3700463"/>
          <p14:tracePt t="92498" x="3943350" y="3700463"/>
          <p14:tracePt t="92513" x="3937000" y="3700463"/>
          <p14:tracePt t="94427" x="3937000" y="3708400"/>
          <p14:tracePt t="94435" x="3937000" y="3714750"/>
          <p14:tracePt t="94441" x="3937000" y="3751263"/>
          <p14:tracePt t="94453" x="3937000" y="3794125"/>
          <p14:tracePt t="94469" x="3937000" y="3886200"/>
          <p14:tracePt t="94473" x="3943350" y="3922713"/>
          <p14:tracePt t="94485" x="3951288" y="3937000"/>
          <p14:tracePt t="94503" x="3951288" y="3986213"/>
          <p14:tracePt t="94520" x="3951288" y="4008438"/>
          <p14:tracePt t="94537" x="3951288" y="4014788"/>
          <p14:tracePt t="94554" x="3951288" y="4029075"/>
          <p14:tracePt t="94573" x="3929063" y="4100513"/>
          <p14:tracePt t="94590" x="3929063" y="4165600"/>
          <p14:tracePt t="94607" x="3929063" y="4214813"/>
          <p14:tracePt t="94622" x="3922713" y="4251325"/>
          <p14:tracePt t="94639" x="3922713" y="4265613"/>
          <p14:tracePt t="94657" x="3914775" y="4279900"/>
          <p14:tracePt t="94659" x="3914775" y="4294188"/>
          <p14:tracePt t="94691" x="3908425" y="4300538"/>
          <p14:tracePt t="94724" x="3900488" y="4308475"/>
          <p14:tracePt t="94743" x="3894138" y="4322763"/>
          <p14:tracePt t="94761" x="3871913" y="4351338"/>
          <p14:tracePt t="94777" x="3857625" y="4371975"/>
          <p14:tracePt t="94794" x="3851275" y="4379913"/>
          <p14:tracePt t="95122" x="3857625" y="4371975"/>
          <p14:tracePt t="95130" x="3857625" y="4365625"/>
          <p14:tracePt t="95139" x="3865563" y="4365625"/>
          <p14:tracePt t="95155" x="3865563" y="4357688"/>
          <p14:tracePt t="95176" x="3871913" y="4357688"/>
          <p14:tracePt t="95192" x="3879850" y="4357688"/>
          <p14:tracePt t="95208" x="3879850" y="4351338"/>
          <p14:tracePt t="95219" x="3879850" y="4343400"/>
          <p14:tracePt t="95236" x="3886200" y="4329113"/>
          <p14:tracePt t="95402" x="3894138" y="4329113"/>
          <p14:tracePt t="95496" x="3900488" y="4329113"/>
          <p14:tracePt t="95505" x="3908425" y="4329113"/>
          <p14:tracePt t="95512" x="3922713" y="4329113"/>
          <p14:tracePt t="95525" x="3937000" y="4329113"/>
          <p14:tracePt t="95574" x="3937000" y="4337050"/>
          <p14:tracePt t="95590" x="3937000" y="4343400"/>
          <p14:tracePt t="95604" x="3937000" y="4351338"/>
          <p14:tracePt t="95620" x="3937000" y="4357688"/>
          <p14:tracePt t="95628" x="3929063" y="4365625"/>
          <p14:tracePt t="95645" x="3900488" y="4371975"/>
          <p14:tracePt t="95661" x="3865563" y="4379913"/>
          <p14:tracePt t="95679" x="3800475" y="4379913"/>
          <p14:tracePt t="95697" x="3729038" y="4379913"/>
          <p14:tracePt t="95714" x="3694113" y="4394200"/>
          <p14:tracePt t="95732" x="3665538" y="4394200"/>
          <p14:tracePt t="95746" x="3651250" y="4394200"/>
          <p14:tracePt t="95765" x="3643313" y="4394200"/>
          <p14:tracePt t="95783" x="3629025" y="4394200"/>
          <p14:tracePt t="95800" x="3600450" y="4394200"/>
          <p14:tracePt t="95817" x="3565525" y="4394200"/>
          <p14:tracePt t="95833" x="3514725" y="4400550"/>
          <p14:tracePt t="95849" x="3451225" y="4408488"/>
          <p14:tracePt t="95866" x="3414713" y="4408488"/>
          <p14:tracePt t="95885" x="3351213" y="4408488"/>
          <p14:tracePt t="95903" x="3322638" y="4408488"/>
          <p14:tracePt t="95917" x="3314700" y="4408488"/>
          <p14:tracePt t="95934" x="3300413" y="4408488"/>
          <p14:tracePt t="95953" x="3286125" y="4408488"/>
          <p14:tracePt t="95970" x="3271838" y="4408488"/>
          <p14:tracePt t="95976" x="3257550" y="4408488"/>
          <p14:tracePt t="95987" x="3208338" y="4408488"/>
          <p14:tracePt t="96003" x="3179763" y="4408488"/>
          <p14:tracePt t="96021" x="3108325" y="4408488"/>
          <p14:tracePt t="96037" x="3071813" y="4408488"/>
          <p14:tracePt t="96054" x="3065463" y="4408488"/>
          <p14:tracePt t="96070" x="3043238" y="4408488"/>
          <p14:tracePt t="96087" x="3028950" y="4408488"/>
          <p14:tracePt t="96104" x="2994025" y="4394200"/>
          <p14:tracePt t="96121" x="2979738" y="4394200"/>
          <p14:tracePt t="96139" x="2943225" y="4386263"/>
          <p14:tracePt t="96158" x="2922588" y="4386263"/>
          <p14:tracePt t="96173" x="2886075" y="4386263"/>
          <p14:tracePt t="96190" x="2843213" y="4371975"/>
          <p14:tracePt t="96207" x="2836863" y="4371975"/>
          <p14:tracePt t="96224" x="2828925" y="4371975"/>
          <p14:tracePt t="96302" x="2822575" y="4371975"/>
          <p14:tracePt t="96327" x="2814638" y="4371975"/>
          <p14:tracePt t="96346" x="2794000" y="4371975"/>
          <p14:tracePt t="96363" x="2786063" y="4371975"/>
          <p14:tracePt t="96370" x="2779713" y="4371975"/>
          <p14:tracePt t="96395" x="2771775" y="4371975"/>
          <p14:tracePt t="96419" x="2765425" y="4371975"/>
          <p14:tracePt t="96424" x="2757488" y="4371975"/>
          <p14:tracePt t="96433" x="2751138" y="4371975"/>
          <p14:tracePt t="96445" x="2736850" y="4371975"/>
          <p14:tracePt t="96463" x="2708275" y="4371975"/>
          <p14:tracePt t="96480" x="2679700" y="4394200"/>
          <p14:tracePt t="96497" x="2657475" y="4400550"/>
          <p14:tracePt t="96514" x="2643188" y="4408488"/>
          <p14:tracePt t="96531" x="2636838" y="4408488"/>
          <p14:tracePt t="96678" x="2628900" y="4408488"/>
          <p14:tracePt t="97223" x="2636838" y="4408488"/>
          <p14:tracePt t="97347" x="2643188" y="4408488"/>
          <p14:tracePt t="97388" x="2651125" y="4408488"/>
          <p14:tracePt t="97467" x="2657475" y="4408488"/>
          <p14:tracePt t="97497" x="2665413" y="4408488"/>
          <p14:tracePt t="97535" x="2671763" y="4408488"/>
          <p14:tracePt t="97544" x="2679700" y="4408488"/>
          <p14:tracePt t="97555" x="2686050" y="4408488"/>
          <p14:tracePt t="97570" x="2700338" y="4408488"/>
          <p14:tracePt t="97589" x="2708275" y="4400550"/>
          <p14:tracePt t="97604" x="2714625" y="4400550"/>
          <p14:tracePt t="97621" x="2722563" y="4400550"/>
          <p14:tracePt t="97638" x="2728913" y="4400550"/>
          <p14:tracePt t="97655" x="2736850" y="4400550"/>
          <p14:tracePt t="97673" x="2765425" y="4400550"/>
          <p14:tracePt t="97691" x="2786063" y="4400550"/>
          <p14:tracePt t="97708" x="2808288" y="4400550"/>
          <p14:tracePt t="97725" x="2836863" y="4400550"/>
          <p14:tracePt t="97742" x="2857500" y="4408488"/>
          <p14:tracePt t="97759" x="2879725" y="4414838"/>
          <p14:tracePt t="97776" x="2886075" y="4414838"/>
          <p14:tracePt t="97793" x="2900363" y="4414838"/>
          <p14:tracePt t="97810" x="2928938" y="4414838"/>
          <p14:tracePt t="97827" x="2943225" y="4408488"/>
          <p14:tracePt t="97846" x="3000375" y="4408488"/>
          <p14:tracePt t="97861" x="3014663" y="4408488"/>
          <p14:tracePt t="97877" x="3043238" y="4400550"/>
          <p14:tracePt t="97894" x="3057525" y="4394200"/>
          <p14:tracePt t="97912" x="3094038" y="4394200"/>
          <p14:tracePt t="97931" x="3128963" y="4394200"/>
          <p14:tracePt t="97945" x="3136900" y="4394200"/>
          <p14:tracePt t="97963" x="3186113" y="4386263"/>
          <p14:tracePt t="97981" x="3214688" y="4386263"/>
          <p14:tracePt t="97996" x="3243263" y="4386263"/>
          <p14:tracePt t="98014" x="3279775" y="4394200"/>
          <p14:tracePt t="98032" x="3322638" y="4394200"/>
          <p14:tracePt t="98037" x="3351213" y="4394200"/>
          <p14:tracePt t="98047" x="3394075" y="4394200"/>
          <p14:tracePt t="98065" x="3465513" y="4394200"/>
          <p14:tracePt t="98082" x="3529013" y="4394200"/>
          <p14:tracePt t="98098" x="3594100" y="4394200"/>
          <p14:tracePt t="98116" x="3622675" y="4394200"/>
          <p14:tracePt t="98133" x="3651250" y="4394200"/>
          <p14:tracePt t="98149" x="3686175" y="4394200"/>
          <p14:tracePt t="98167" x="3736975" y="4394200"/>
          <p14:tracePt t="98183" x="3751263" y="4394200"/>
          <p14:tracePt t="98200" x="3765550" y="4386263"/>
          <p14:tracePt t="98217" x="3786188" y="4386263"/>
          <p14:tracePt t="98236" x="3794125" y="4386263"/>
          <p14:tracePt t="98254" x="3808413" y="4386263"/>
          <p14:tracePt t="98270" x="3814763" y="4386263"/>
          <p14:tracePt t="98304" x="3822700" y="4386263"/>
          <p14:tracePt t="98321" x="3829050" y="4386263"/>
          <p14:tracePt t="98340" x="3836988" y="4386263"/>
          <p14:tracePt t="98354" x="3851275" y="4386263"/>
          <p14:tracePt t="98373" x="3865563" y="4386263"/>
          <p14:tracePt t="98390" x="3879850" y="4386263"/>
          <p14:tracePt t="98405" x="3894138" y="4386263"/>
          <p14:tracePt t="98495" x="3900488" y="4386263"/>
          <p14:tracePt t="99083" x="3908425" y="4386263"/>
          <p14:tracePt t="99100" x="3922713" y="4386263"/>
          <p14:tracePt t="99107" x="3937000" y="4386263"/>
          <p14:tracePt t="99120" x="3951288" y="4386263"/>
          <p14:tracePt t="99138" x="3957638" y="4386263"/>
          <p14:tracePt t="99157" x="3971925" y="4386263"/>
          <p14:tracePt t="99210" x="3971925" y="4394200"/>
          <p14:tracePt t="99226" x="3986213" y="4394200"/>
          <p14:tracePt t="99230" x="3994150" y="4394200"/>
          <p14:tracePt t="99241" x="4000500" y="4394200"/>
          <p14:tracePt t="99257" x="4051300" y="4422775"/>
          <p14:tracePt t="99275" x="4100513" y="4437063"/>
          <p14:tracePt t="99293" x="4129088" y="4443413"/>
          <p14:tracePt t="99308" x="4143375" y="4443413"/>
          <p14:tracePt t="99325" x="4151313" y="4443413"/>
          <p14:tracePt t="99399" x="4157663" y="4443413"/>
          <p14:tracePt t="99405" x="4165600" y="4443413"/>
          <p14:tracePt t="99416" x="4171950" y="4443413"/>
          <p14:tracePt t="99432" x="4179888" y="4443413"/>
          <p14:tracePt t="99444" x="4208463" y="4457700"/>
          <p14:tracePt t="99461" x="4229100" y="4465638"/>
          <p14:tracePt t="99479" x="4257675" y="4471988"/>
          <p14:tracePt t="99498" x="4265613" y="4479925"/>
          <p14:tracePt t="99578" x="4265613" y="4486275"/>
          <p14:tracePt t="99588" x="4265613" y="4500563"/>
          <p14:tracePt t="99598" x="4265613" y="4508500"/>
          <p14:tracePt t="99617" x="4265613" y="4522788"/>
          <p14:tracePt t="99634" x="4265613" y="4537075"/>
          <p14:tracePt t="99637" x="4271963" y="4537075"/>
          <p14:tracePt t="99651" x="4271963" y="4551363"/>
          <p14:tracePt t="99668" x="4271963" y="4557713"/>
          <p14:tracePt t="99684" x="4271963" y="4572000"/>
          <p14:tracePt t="99700" x="4265613" y="4594225"/>
          <p14:tracePt t="99717" x="4265613" y="4608513"/>
          <p14:tracePt t="99734" x="4257675" y="4614863"/>
          <p14:tracePt t="99752" x="4251325" y="4629150"/>
          <p14:tracePt t="99769" x="4251325" y="4637088"/>
          <p14:tracePt t="99785" x="4243388" y="4657725"/>
          <p14:tracePt t="99803" x="4243388" y="4672013"/>
          <p14:tracePt t="99819" x="4237038" y="4679950"/>
          <p14:tracePt t="99837" x="4237038" y="4694238"/>
          <p14:tracePt t="99870" x="4237038" y="4708525"/>
          <p14:tracePt t="99909" x="4237038" y="4714875"/>
          <p14:tracePt t="99923" x="4237038" y="4722813"/>
          <p14:tracePt t="99939" x="4237038" y="4737100"/>
          <p14:tracePt t="99957" x="4237038" y="4751388"/>
          <p14:tracePt t="99973" x="4237038" y="4765675"/>
          <p14:tracePt t="99991" x="4237038" y="4772025"/>
          <p14:tracePt t="100006" x="4237038" y="4779963"/>
          <p14:tracePt t="100024" x="4237038" y="4786313"/>
          <p14:tracePt t="100068" x="4237038" y="4794250"/>
          <p14:tracePt t="100154" x="4237038" y="4800600"/>
          <p14:tracePt t="100411" x="4237038" y="4808538"/>
          <p14:tracePt t="100449" x="4251325" y="4808538"/>
          <p14:tracePt t="100457" x="4257675" y="4808538"/>
          <p14:tracePt t="100469" x="4279900" y="4822825"/>
          <p14:tracePt t="100486" x="4286250" y="4822825"/>
          <p14:tracePt t="100503" x="4294188" y="4829175"/>
          <p14:tracePt t="100722" x="4294188" y="4837113"/>
          <p14:tracePt t="100908" x="4286250" y="4837113"/>
          <p14:tracePt t="100941" x="4279900" y="4843463"/>
          <p14:tracePt t="100956" x="4271963" y="4843463"/>
          <p14:tracePt t="100987" x="4265613" y="4843463"/>
          <p14:tracePt t="101037" x="4257675" y="4843463"/>
          <p14:tracePt t="101074" x="4243388" y="4843463"/>
          <p14:tracePt t="101089" x="4237038" y="4843463"/>
          <p14:tracePt t="101104" x="4229100" y="4843463"/>
          <p14:tracePt t="101114" x="4214813" y="4843463"/>
          <p14:tracePt t="101132" x="4208463" y="4843463"/>
          <p14:tracePt t="101145" x="4194175" y="4843463"/>
          <p14:tracePt t="101151" x="4179888" y="4843463"/>
          <p14:tracePt t="101166" x="4157663" y="4843463"/>
          <p14:tracePt t="101182" x="4129088" y="4851400"/>
          <p14:tracePt t="101200" x="4100513" y="4865688"/>
          <p14:tracePt t="101217" x="4043363" y="4879975"/>
          <p14:tracePt t="101233" x="3986213" y="4879975"/>
          <p14:tracePt t="101252" x="3879850" y="4872038"/>
          <p14:tracePt t="101268" x="3794125" y="4865688"/>
          <p14:tracePt t="101285" x="3722688" y="4865688"/>
          <p14:tracePt t="101302" x="3643313" y="4851400"/>
          <p14:tracePt t="101319" x="3600450" y="4837113"/>
          <p14:tracePt t="101336" x="3551238" y="4837113"/>
          <p14:tracePt t="101354" x="3408363" y="4800600"/>
          <p14:tracePt t="101372" x="3328988" y="4800600"/>
          <p14:tracePt t="101389" x="3251200" y="4800600"/>
          <p14:tracePt t="101406" x="3179763" y="4794250"/>
          <p14:tracePt t="101412" x="3157538" y="4794250"/>
          <p14:tracePt t="101421" x="3136900" y="4794250"/>
          <p14:tracePt t="101440" x="3079750" y="4786313"/>
          <p14:tracePt t="101458" x="3051175" y="4772025"/>
          <p14:tracePt t="101474" x="3008313" y="4772025"/>
          <p14:tracePt t="101483" x="2994025" y="4772025"/>
          <p14:tracePt t="101491" x="2979738" y="4772025"/>
          <p14:tracePt t="101507" x="2965450" y="4772025"/>
          <p14:tracePt t="101524" x="2951163" y="4772025"/>
          <p14:tracePt t="101526" x="2936875" y="4772025"/>
          <p14:tracePt t="101541" x="2928938" y="4772025"/>
          <p14:tracePt t="101558" x="2900363" y="4779963"/>
          <p14:tracePt t="101575" x="2865438" y="4786313"/>
          <p14:tracePt t="101592" x="2843213" y="4786313"/>
          <p14:tracePt t="101609" x="2814638" y="4800600"/>
          <p14:tracePt t="101626" x="2794000" y="4808538"/>
          <p14:tracePt t="101643" x="2771775" y="4814888"/>
          <p14:tracePt t="101661" x="2765425" y="4822825"/>
          <p14:tracePt t="101678" x="2757488" y="4822825"/>
          <p14:tracePt t="101697" x="2736850" y="4851400"/>
          <p14:tracePt t="101713" x="2708275" y="4872038"/>
          <p14:tracePt t="101729" x="2679700" y="4886325"/>
          <p14:tracePt t="101745" x="2671763" y="4894263"/>
          <p14:tracePt t="101762" x="2665413" y="4900613"/>
          <p14:tracePt t="102051" x="2671763" y="4900613"/>
          <p14:tracePt t="102057" x="2686050" y="4900613"/>
          <p14:tracePt t="102073" x="2708275" y="4900613"/>
          <p14:tracePt t="102086" x="2743200" y="4900613"/>
          <p14:tracePt t="102103" x="2808288" y="4900613"/>
          <p14:tracePt t="102119" x="2900363" y="4900613"/>
          <p14:tracePt t="102137" x="2928938" y="4900613"/>
          <p14:tracePt t="102154" x="3014663" y="4914900"/>
          <p14:tracePt t="102171" x="3079750" y="4929188"/>
          <p14:tracePt t="102188" x="3128963" y="4929188"/>
          <p14:tracePt t="102190" x="3179763" y="4937125"/>
          <p14:tracePt t="102208" x="3222625" y="4937125"/>
          <p14:tracePt t="102223" x="3286125" y="4943475"/>
          <p14:tracePt t="102240" x="3336925" y="4951413"/>
          <p14:tracePt t="102258" x="3371850" y="4951413"/>
          <p14:tracePt t="102275" x="3465513" y="4951413"/>
          <p14:tracePt t="102291" x="3543300" y="4951413"/>
          <p14:tracePt t="102308" x="3586163" y="4951413"/>
          <p14:tracePt t="102324" x="3614738" y="4951413"/>
          <p14:tracePt t="102344" x="3657600" y="4951413"/>
          <p14:tracePt t="102360" x="3714750" y="4957763"/>
          <p14:tracePt t="102377" x="3779838" y="4957763"/>
          <p14:tracePt t="102397" x="3822700" y="4957763"/>
          <p14:tracePt t="102409" x="3879850" y="4957763"/>
          <p14:tracePt t="102429" x="3922713" y="4965700"/>
          <p14:tracePt t="102443" x="3971925" y="4965700"/>
          <p14:tracePt t="102447" x="3994150" y="4965700"/>
          <p14:tracePt t="102463" x="4022725" y="4957763"/>
          <p14:tracePt t="102482" x="4071938" y="4957763"/>
          <p14:tracePt t="102489" x="4086225" y="4957763"/>
          <p14:tracePt t="102497" x="4100513" y="4957763"/>
          <p14:tracePt t="102512" x="4143375" y="4957763"/>
          <p14:tracePt t="102528" x="4165600" y="4951413"/>
          <p14:tracePt t="102547" x="4194175" y="4951413"/>
          <p14:tracePt t="102563" x="4208463" y="4951413"/>
          <p14:tracePt t="102743" x="4208463" y="4943475"/>
          <p14:tracePt t="102753" x="4214813" y="4943475"/>
          <p14:tracePt t="102769" x="4222750" y="4943475"/>
          <p14:tracePt t="102801" x="4222750" y="4937125"/>
          <p14:tracePt t="103572" x="4214813" y="4937125"/>
          <p14:tracePt t="103581" x="4194175" y="4937125"/>
          <p14:tracePt t="103589" x="4151313" y="4929188"/>
          <p14:tracePt t="103602" x="4094163" y="4929188"/>
          <p14:tracePt t="103621" x="4014788" y="4922838"/>
          <p14:tracePt t="103638" x="3937000" y="4922838"/>
          <p14:tracePt t="103653" x="3836988" y="4922838"/>
          <p14:tracePt t="103672" x="3736975" y="4922838"/>
          <p14:tracePt t="103689" x="3622675" y="4922838"/>
          <p14:tracePt t="103708" x="3514725" y="4929188"/>
          <p14:tracePt t="103722" x="3429000" y="4929188"/>
          <p14:tracePt t="103741" x="3314700" y="4943475"/>
          <p14:tracePt t="103757" x="3228975" y="4951413"/>
          <p14:tracePt t="103760" x="3200400" y="4951413"/>
          <p14:tracePt t="103775" x="3165475" y="4951413"/>
          <p14:tracePt t="103792" x="3114675" y="4951413"/>
          <p14:tracePt t="103807" x="3065463" y="4951413"/>
          <p14:tracePt t="103824" x="3022600" y="4951413"/>
          <p14:tracePt t="103841" x="3000375" y="4951413"/>
          <p14:tracePt t="103859" x="2979738" y="4951413"/>
          <p14:tracePt t="103875" x="2971800" y="4951413"/>
          <p14:tracePt t="103892" x="2936875" y="4951413"/>
          <p14:tracePt t="103909" x="2922588" y="4951413"/>
          <p14:tracePt t="103926" x="2914650" y="4951413"/>
          <p14:tracePt t="103944" x="2900363" y="4943475"/>
          <p14:tracePt t="103960" x="2879725" y="4937125"/>
          <p14:tracePt t="103977" x="2843213" y="4937125"/>
          <p14:tracePt t="103996" x="2822575" y="4937125"/>
          <p14:tracePt t="104030" x="2808288" y="4929188"/>
          <p14:tracePt t="104045" x="2800350" y="4929188"/>
          <p14:tracePt t="104199" x="2808288" y="4929188"/>
          <p14:tracePt t="104206" x="2828925" y="4929188"/>
          <p14:tracePt t="104218" x="2857500" y="4922838"/>
          <p14:tracePt t="104232" x="2936875" y="4922838"/>
          <p14:tracePt t="104250" x="3065463" y="4922838"/>
          <p14:tracePt t="104266" x="3179763" y="4937125"/>
          <p14:tracePt t="104286" x="3271838" y="4937125"/>
          <p14:tracePt t="104302" x="3308350" y="4937125"/>
          <p14:tracePt t="104319" x="3357563" y="4937125"/>
          <p14:tracePt t="104337" x="3486150" y="4937125"/>
          <p14:tracePt t="104352" x="3536950" y="4943475"/>
          <p14:tracePt t="104369" x="3671888" y="4965700"/>
          <p14:tracePt t="104386" x="3714750" y="4972050"/>
          <p14:tracePt t="104404" x="3729038" y="4972050"/>
          <p14:tracePt t="104684" x="3743325" y="4972050"/>
          <p14:tracePt t="104693" x="3757613" y="4972050"/>
          <p14:tracePt t="104700" x="3771900" y="4965700"/>
          <p14:tracePt t="104711" x="3786188" y="4965700"/>
          <p14:tracePt t="104728" x="3843338" y="4965700"/>
          <p14:tracePt t="104745" x="3894138" y="4965700"/>
          <p14:tracePt t="104762" x="3929063" y="4965700"/>
          <p14:tracePt t="104779" x="3979863" y="4965700"/>
          <p14:tracePt t="104797" x="4057650" y="4965700"/>
          <p14:tracePt t="104813" x="4079875" y="4965700"/>
          <p14:tracePt t="104830" x="4086225" y="4965700"/>
          <p14:tracePt t="104920" x="4094163" y="4965700"/>
          <p14:tracePt t="104927" x="4100513" y="4965700"/>
          <p14:tracePt t="104935" x="4108450" y="4957763"/>
          <p14:tracePt t="104950" x="4122738" y="4957763"/>
          <p14:tracePt t="104965" x="4137025" y="4957763"/>
          <p14:tracePt t="104984" x="4171950" y="4957763"/>
          <p14:tracePt t="104999" x="4214813" y="4951413"/>
          <p14:tracePt t="105017" x="4251325" y="4937125"/>
          <p14:tracePt t="105034" x="4265613" y="4937125"/>
          <p14:tracePt t="105842" x="4265613" y="4929188"/>
          <p14:tracePt t="105849" x="4271963" y="4929188"/>
          <p14:tracePt t="105857" x="4279900" y="4929188"/>
          <p14:tracePt t="105880" x="4286250" y="4929188"/>
          <p14:tracePt t="105893" x="4300538" y="4929188"/>
          <p14:tracePt t="105902" x="4300538" y="4922838"/>
          <p14:tracePt t="106064" x="4308475" y="4922838"/>
          <p14:tracePt t="106072" x="4314825" y="4922838"/>
          <p14:tracePt t="106191" x="4322763" y="4922838"/>
          <p14:tracePt t="106495" x="4308475" y="4937125"/>
          <p14:tracePt t="106502" x="4286250" y="4943475"/>
          <p14:tracePt t="106510" x="4257675" y="4951413"/>
          <p14:tracePt t="106523" x="4243388" y="4965700"/>
          <p14:tracePt t="106534" x="4214813" y="4972050"/>
          <p14:tracePt t="106552" x="4186238" y="4986338"/>
          <p14:tracePt t="106569" x="4157663" y="5000625"/>
          <p14:tracePt t="106586" x="4151313" y="5014913"/>
          <p14:tracePt t="106603" x="4129088" y="5051425"/>
          <p14:tracePt t="106619" x="4114800" y="5057775"/>
          <p14:tracePt t="106635" x="4079875" y="5080000"/>
          <p14:tracePt t="106653" x="4043363" y="5108575"/>
          <p14:tracePt t="106669" x="3986213" y="5129213"/>
          <p14:tracePt t="106686" x="3908425" y="5137150"/>
          <p14:tracePt t="106703" x="3829050" y="5151438"/>
          <p14:tracePt t="106722" x="3729038" y="5157788"/>
          <p14:tracePt t="106738" x="3636963" y="5186363"/>
          <p14:tracePt t="106754" x="3536950" y="5222875"/>
          <p14:tracePt t="106771" x="3479800" y="5237163"/>
          <p14:tracePt t="106792" x="3429000" y="5237163"/>
          <p14:tracePt t="106808" x="3386138" y="5237163"/>
          <p14:tracePt t="106823" x="3365500" y="5251450"/>
          <p14:tracePt t="106840" x="3322638" y="5251450"/>
          <p14:tracePt t="106857" x="3286125" y="5265738"/>
          <p14:tracePt t="106876" x="3208338" y="5294313"/>
          <p14:tracePt t="106893" x="3179763" y="5314950"/>
          <p14:tracePt t="106910" x="3165475" y="5329238"/>
          <p14:tracePt t="106927" x="3157538" y="5329238"/>
          <p14:tracePt t="106944" x="3151188" y="5337175"/>
          <p14:tracePt t="106961" x="3151188" y="5357813"/>
          <p14:tracePt t="106978" x="3143250" y="5365750"/>
          <p14:tracePt t="106996" x="3143250" y="5372100"/>
          <p14:tracePt t="107010" x="3136900" y="5386388"/>
          <p14:tracePt t="107027" x="3114675" y="5422900"/>
          <p14:tracePt t="107044" x="3100388" y="5451475"/>
          <p14:tracePt t="107061" x="3057525" y="5494338"/>
          <p14:tracePt t="107080" x="2979738" y="5557838"/>
          <p14:tracePt t="107097" x="2928938" y="5586413"/>
          <p14:tracePt t="107113" x="2900363" y="5600700"/>
          <p14:tracePt t="107129" x="2879725" y="5614988"/>
          <p14:tracePt t="107146" x="2857500" y="5622925"/>
          <p14:tracePt t="107163" x="2843213" y="5637213"/>
          <p14:tracePt t="107181" x="2800350" y="5651500"/>
          <p14:tracePt t="107197" x="2786063" y="5657850"/>
          <p14:tracePt t="107214" x="2751138" y="5657850"/>
          <p14:tracePt t="107232" x="2693988" y="5657850"/>
          <p14:tracePt t="107251" x="2622550" y="5643563"/>
          <p14:tracePt t="107268" x="2586038" y="5637213"/>
          <p14:tracePt t="107284" x="2557463" y="5622925"/>
          <p14:tracePt t="107300" x="2536825" y="5622925"/>
          <p14:tracePt t="107317" x="2522538" y="5614988"/>
          <p14:tracePt t="107377" x="2522538" y="5608638"/>
          <p14:tracePt t="107400" x="2514600" y="5608638"/>
          <p14:tracePt t="107408" x="2514600" y="5600700"/>
          <p14:tracePt t="107425" x="2514600" y="5594350"/>
          <p14:tracePt t="107435" x="2514600" y="5586413"/>
          <p14:tracePt t="107456" x="2514600" y="5572125"/>
          <p14:tracePt t="107472" x="2514600" y="5565775"/>
          <p14:tracePt t="107479" x="2514600" y="5557838"/>
          <p14:tracePt t="107503" x="2514600" y="5551488"/>
          <p14:tracePt t="107526" x="2514600" y="5543550"/>
          <p14:tracePt t="107659" x="2508250" y="5543550"/>
          <p14:tracePt t="118556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병합 알고리즘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223755"/>
            <a:ext cx="7502565" cy="50910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10" y="3068960"/>
            <a:ext cx="4740290" cy="1226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55"/>
    </mc:Choice>
    <mc:Fallback xmlns="">
      <p:transition spd="slow" advTm="7105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190" x="6951663" y="2986088"/>
          <p14:tracePt t="4438" x="6943725" y="2979738"/>
          <p14:tracePt t="4534" x="6937375" y="2979738"/>
          <p14:tracePt t="4543" x="6929438" y="2979738"/>
          <p14:tracePt t="4555" x="6900863" y="2965450"/>
          <p14:tracePt t="4572" x="6886575" y="2943225"/>
          <p14:tracePt t="4589" x="6851650" y="2936875"/>
          <p14:tracePt t="4606" x="6823075" y="2928938"/>
          <p14:tracePt t="4622" x="6786563" y="2908300"/>
          <p14:tracePt t="4640" x="6765925" y="2894013"/>
          <p14:tracePt t="4657" x="6751638" y="2894013"/>
          <p14:tracePt t="4674" x="6743700" y="2894013"/>
          <p14:tracePt t="4691" x="6737350" y="2886075"/>
          <p14:tracePt t="4708" x="6729413" y="2886075"/>
          <p14:tracePt t="4727" x="6715125" y="2886075"/>
          <p14:tracePt t="4743" x="6700838" y="2886075"/>
          <p14:tracePt t="4797" x="6680200" y="2865438"/>
          <p14:tracePt t="4805" x="6629400" y="2851150"/>
          <p14:tracePt t="4812" x="6565900" y="2836863"/>
          <p14:tracePt t="4827" x="6529388" y="2814638"/>
          <p14:tracePt t="4844" x="6265863" y="2686050"/>
          <p14:tracePt t="4860" x="6129338" y="2622550"/>
          <p14:tracePt t="4878" x="6037263" y="2586038"/>
          <p14:tracePt t="4882" x="5994400" y="2571750"/>
          <p14:tracePt t="4894" x="5937250" y="2565400"/>
          <p14:tracePt t="4911" x="5865813" y="2543175"/>
          <p14:tracePt t="4929" x="5780088" y="2528888"/>
          <p14:tracePt t="4947" x="5765800" y="2514600"/>
          <p14:tracePt t="4965" x="5737225" y="2500313"/>
          <p14:tracePt t="4984" x="5700713" y="2486025"/>
          <p14:tracePt t="4996" x="5694363" y="2479675"/>
          <p14:tracePt t="5014" x="5608638" y="2457450"/>
          <p14:tracePt t="5031" x="5508625" y="2422525"/>
          <p14:tracePt t="5048" x="5429250" y="2408238"/>
          <p14:tracePt t="5064" x="5322888" y="2386013"/>
          <p14:tracePt t="5081" x="5214938" y="2371725"/>
          <p14:tracePt t="5098" x="5094288" y="2365375"/>
          <p14:tracePt t="5117" x="4965700" y="2328863"/>
          <p14:tracePt t="5133" x="4837113" y="2293938"/>
          <p14:tracePt t="5150" x="4694238" y="2286000"/>
          <p14:tracePt t="5167" x="4594225" y="2279650"/>
          <p14:tracePt t="5183" x="4494213" y="2271713"/>
          <p14:tracePt t="5202" x="4351338" y="2214563"/>
          <p14:tracePt t="5218" x="4186238" y="2193925"/>
          <p14:tracePt t="5234" x="4000500" y="2185988"/>
          <p14:tracePt t="5251" x="3808413" y="2171700"/>
          <p14:tracePt t="5269" x="3708400" y="2151063"/>
          <p14:tracePt t="5286" x="3571875" y="2128838"/>
          <p14:tracePt t="5302" x="3479800" y="2108200"/>
          <p14:tracePt t="5320" x="3343275" y="2057400"/>
          <p14:tracePt t="5336" x="3257550" y="2028825"/>
          <p14:tracePt t="5355" x="3186113" y="2008188"/>
          <p14:tracePt t="5374" x="3065463" y="1965325"/>
          <p14:tracePt t="5389" x="2986088" y="1936750"/>
          <p14:tracePt t="5407" x="2828925" y="1871663"/>
          <p14:tracePt t="5421" x="2722563" y="1843088"/>
          <p14:tracePt t="5438" x="2643188" y="1828800"/>
          <p14:tracePt t="5455" x="2522538" y="1793875"/>
          <p14:tracePt t="5474" x="2408238" y="1771650"/>
          <p14:tracePt t="5489" x="2286000" y="1743075"/>
          <p14:tracePt t="5507" x="2171700" y="1722438"/>
          <p14:tracePt t="5524" x="1957388" y="1651000"/>
          <p14:tracePt t="5540" x="1836738" y="1593850"/>
          <p14:tracePt t="5559" x="1714500" y="1557338"/>
          <p14:tracePt t="5576" x="1636713" y="1536700"/>
          <p14:tracePt t="5592" x="1465263" y="1465263"/>
          <p14:tracePt t="5608" x="1422400" y="1443038"/>
          <p14:tracePt t="5625" x="1393825" y="1422400"/>
          <p14:tracePt t="5643" x="1379538" y="1414463"/>
          <p14:tracePt t="5660" x="1365250" y="1408113"/>
          <p14:tracePt t="5677" x="1357313" y="1408113"/>
          <p14:tracePt t="5694" x="1343025" y="1408113"/>
          <p14:tracePt t="5710" x="1343025" y="1400175"/>
          <p14:tracePt t="5842" x="1365250" y="1393825"/>
          <p14:tracePt t="5852" x="1393825" y="1385888"/>
          <p14:tracePt t="5863" x="1414463" y="1385888"/>
          <p14:tracePt t="5880" x="1471613" y="1379538"/>
          <p14:tracePt t="5897" x="1485900" y="1379538"/>
          <p14:tracePt t="5917" x="1536700" y="1379538"/>
          <p14:tracePt t="5932" x="1550988" y="1379538"/>
          <p14:tracePt t="5950" x="1565275" y="1379538"/>
          <p14:tracePt t="5967" x="1579563" y="1379538"/>
          <p14:tracePt t="5982" x="1600200" y="1371600"/>
          <p14:tracePt t="6001" x="1657350" y="1371600"/>
          <p14:tracePt t="6018" x="1708150" y="1371600"/>
          <p14:tracePt t="6034" x="1736725" y="1371600"/>
          <p14:tracePt t="6051" x="1771650" y="1371600"/>
          <p14:tracePt t="6069" x="1779588" y="1371600"/>
          <p14:tracePt t="6371" x="1785938" y="1371600"/>
          <p14:tracePt t="6378" x="1793875" y="1379538"/>
          <p14:tracePt t="6390" x="1808163" y="1379538"/>
          <p14:tracePt t="6407" x="1828800" y="1385888"/>
          <p14:tracePt t="6424" x="1857375" y="1385888"/>
          <p14:tracePt t="6441" x="1885950" y="1393825"/>
          <p14:tracePt t="6458" x="1893888" y="1393825"/>
          <p14:tracePt t="6476" x="1900238" y="1393825"/>
          <p14:tracePt t="6491" x="1908175" y="1393825"/>
          <p14:tracePt t="6509" x="1914525" y="1393825"/>
          <p14:tracePt t="6526" x="1928813" y="1400175"/>
          <p14:tracePt t="6543" x="1936750" y="1400175"/>
          <p14:tracePt t="6562" x="1943100" y="1400175"/>
          <p14:tracePt t="6704" x="1951038" y="1400175"/>
          <p14:tracePt t="6736" x="1957388" y="1400175"/>
          <p14:tracePt t="6743" x="1965325" y="1400175"/>
          <p14:tracePt t="7462" x="1971675" y="1400175"/>
          <p14:tracePt t="7501" x="1979613" y="1400175"/>
          <p14:tracePt t="7517" x="1985963" y="1400175"/>
          <p14:tracePt t="7533" x="1993900" y="1400175"/>
          <p14:tracePt t="7704" x="2022475" y="1400175"/>
          <p14:tracePt t="7711" x="2051050" y="1408113"/>
          <p14:tracePt t="7719" x="2100263" y="1408113"/>
          <p14:tracePt t="7732" x="2128838" y="1408113"/>
          <p14:tracePt t="7750" x="2185988" y="1408113"/>
          <p14:tracePt t="7766" x="2208213" y="1414463"/>
          <p14:tracePt t="7783" x="2222500" y="1422400"/>
          <p14:tracePt t="7800" x="2236788" y="1422400"/>
          <p14:tracePt t="7818" x="2243138" y="1422400"/>
          <p14:tracePt t="7835" x="2271713" y="1422400"/>
          <p14:tracePt t="7852" x="2279650" y="1414463"/>
          <p14:tracePt t="7869" x="2286000" y="1414463"/>
          <p14:tracePt t="7886" x="2300288" y="1414463"/>
          <p14:tracePt t="8033" x="2308225" y="1414463"/>
          <p14:tracePt t="8041" x="2314575" y="1414463"/>
          <p14:tracePt t="8048" x="2322513" y="1414463"/>
          <p14:tracePt t="8056" x="2328863" y="1414463"/>
          <p14:tracePt t="8073" x="2336800" y="1414463"/>
          <p14:tracePt t="8089" x="2343150" y="1414463"/>
          <p14:tracePt t="8219" x="2351088" y="1414463"/>
          <p14:tracePt t="8235" x="2371725" y="1408113"/>
          <p14:tracePt t="8242" x="2393950" y="1400175"/>
          <p14:tracePt t="8249" x="2408238" y="1400175"/>
          <p14:tracePt t="8259" x="2443163" y="1400175"/>
          <p14:tracePt t="8275" x="2543175" y="1385888"/>
          <p14:tracePt t="8295" x="2600325" y="1385888"/>
          <p14:tracePt t="8312" x="2686050" y="1379538"/>
          <p14:tracePt t="8328" x="2722563" y="1379538"/>
          <p14:tracePt t="8345" x="2743200" y="1379538"/>
          <p14:tracePt t="8362" x="2765425" y="1385888"/>
          <p14:tracePt t="8371" x="2779713" y="1385888"/>
          <p14:tracePt t="8377" x="2786063" y="1385888"/>
          <p14:tracePt t="8397" x="2814638" y="1385888"/>
          <p14:tracePt t="8413" x="2843213" y="1385888"/>
          <p14:tracePt t="8430" x="2857500" y="1385888"/>
          <p14:tracePt t="8446" x="2871788" y="1379538"/>
          <p14:tracePt t="8782" x="2879725" y="1379538"/>
          <p14:tracePt t="8790" x="2879725" y="1385888"/>
          <p14:tracePt t="8808" x="2879725" y="1393825"/>
          <p14:tracePt t="8819" x="2879725" y="1400175"/>
          <p14:tracePt t="8836" x="2879725" y="1408113"/>
          <p14:tracePt t="8855" x="2879725" y="1414463"/>
          <p14:tracePt t="8870" x="2879725" y="1422400"/>
          <p14:tracePt t="8887" x="2879725" y="1428750"/>
          <p14:tracePt t="8914" x="2879725" y="1436688"/>
          <p14:tracePt t="8922" x="2879725" y="1443038"/>
          <p14:tracePt t="8939" x="2879725" y="1450975"/>
          <p14:tracePt t="8955" x="2879725" y="1465263"/>
          <p14:tracePt t="8972" x="2886075" y="1479550"/>
          <p14:tracePt t="8992" x="2886075" y="1500188"/>
          <p14:tracePt t="9006" x="2886075" y="1514475"/>
          <p14:tracePt t="9023" x="2886075" y="1522413"/>
          <p14:tracePt t="9042" x="2886075" y="1536700"/>
          <p14:tracePt t="9059" x="2886075" y="1550988"/>
          <p14:tracePt t="9076" x="2886075" y="1557338"/>
          <p14:tracePt t="9091" x="2886075" y="1565275"/>
          <p14:tracePt t="9108" x="2886075" y="1585913"/>
          <p14:tracePt t="9143" x="2886075" y="1600200"/>
          <p14:tracePt t="9159" x="2886075" y="1614488"/>
          <p14:tracePt t="9178" x="2879725" y="1614488"/>
          <p14:tracePt t="9195" x="2871788" y="1628775"/>
          <p14:tracePt t="9227" x="2865438" y="1636713"/>
          <p14:tracePt t="9244" x="2857500" y="1636713"/>
          <p14:tracePt t="9261" x="2851150" y="1643063"/>
          <p14:tracePt t="9280" x="2843213" y="1651000"/>
          <p14:tracePt t="9296" x="2828925" y="1651000"/>
          <p14:tracePt t="9313" x="2814638" y="1657350"/>
          <p14:tracePt t="9330" x="2808288" y="1657350"/>
          <p14:tracePt t="9346" x="2786063" y="1665288"/>
          <p14:tracePt t="9363" x="2765425" y="1665288"/>
          <p14:tracePt t="9366" x="2757488" y="1665288"/>
          <p14:tracePt t="9380" x="2757488" y="1671638"/>
          <p14:tracePt t="9399" x="2736850" y="1671638"/>
          <p14:tracePt t="9417" x="2728913" y="1671638"/>
          <p14:tracePt t="9432" x="2722563" y="1679575"/>
          <p14:tracePt t="9449" x="2700338" y="1679575"/>
          <p14:tracePt t="9466" x="2686050" y="1685925"/>
          <p14:tracePt t="9482" x="2651125" y="1700213"/>
          <p14:tracePt t="9499" x="2628900" y="1700213"/>
          <p14:tracePt t="9516" x="2600325" y="1708150"/>
          <p14:tracePt t="9533" x="2579688" y="1708150"/>
          <p14:tracePt t="9551" x="2557463" y="1708150"/>
          <p14:tracePt t="9568" x="2551113" y="1714500"/>
          <p14:tracePt t="9642" x="2543175" y="1714500"/>
          <p14:tracePt t="9664" x="2536825" y="1714500"/>
          <p14:tracePt t="9672" x="2528888" y="1714500"/>
          <p14:tracePt t="9679" x="2522538" y="1714500"/>
          <p14:tracePt t="9696" x="2522538" y="1722438"/>
          <p14:tracePt t="9705" x="2514600" y="1722438"/>
          <p14:tracePt t="9720" x="2508250" y="1722438"/>
          <p14:tracePt t="9738" x="2500313" y="1722438"/>
          <p14:tracePt t="9766" x="2500313" y="1728788"/>
          <p14:tracePt t="9775" x="2493963" y="1728788"/>
          <p14:tracePt t="9871" x="2493963" y="1736725"/>
          <p14:tracePt t="10487" x="2493963" y="1743075"/>
          <p14:tracePt t="10542" x="2486025" y="1751013"/>
          <p14:tracePt t="10586" x="2479675" y="1751013"/>
          <p14:tracePt t="10593" x="2471738" y="1751013"/>
          <p14:tracePt t="10618" x="2471738" y="1757363"/>
          <p14:tracePt t="10646" x="2465388" y="1765300"/>
          <p14:tracePt t="10656" x="2457450" y="1765300"/>
          <p14:tracePt t="10673" x="2443163" y="1765300"/>
          <p14:tracePt t="10680" x="2436813" y="1765300"/>
          <p14:tracePt t="10688" x="2428875" y="1765300"/>
          <p14:tracePt t="10707" x="2400300" y="1765300"/>
          <p14:tracePt t="10726" x="2386013" y="1765300"/>
          <p14:tracePt t="10741" x="2379663" y="1765300"/>
          <p14:tracePt t="10758" x="2371725" y="1765300"/>
          <p14:tracePt t="11070" x="2371725" y="1771650"/>
          <p14:tracePt t="11085" x="2365375" y="1771650"/>
          <p14:tracePt t="11188" x="2365375" y="1779588"/>
          <p14:tracePt t="11196" x="2357438" y="1779588"/>
          <p14:tracePt t="11327" x="2351088" y="1779588"/>
          <p14:tracePt t="11454" x="2343150" y="1779588"/>
          <p14:tracePt t="11475" x="2336800" y="1779588"/>
          <p14:tracePt t="11516" x="2328863" y="1779588"/>
          <p14:tracePt t="11579" x="2322513" y="1779588"/>
          <p14:tracePt t="11603" x="2314575" y="1779588"/>
          <p14:tracePt t="11609" x="2308225" y="1779588"/>
          <p14:tracePt t="11623" x="2300288" y="1779588"/>
          <p14:tracePt t="11640" x="2293938" y="1779588"/>
          <p14:tracePt t="11657" x="2286000" y="1779588"/>
          <p14:tracePt t="11728" x="2279650" y="1779588"/>
          <p14:tracePt t="11733" x="2271713" y="1779588"/>
          <p14:tracePt t="11750" x="2251075" y="1771650"/>
          <p14:tracePt t="11759" x="2243138" y="1771650"/>
          <p14:tracePt t="11776" x="2222500" y="1757363"/>
          <p14:tracePt t="11793" x="2208213" y="1751013"/>
          <p14:tracePt t="11812" x="2193925" y="1751013"/>
          <p14:tracePt t="11846" x="2185988" y="1751013"/>
          <p14:tracePt t="11865" x="2179638" y="1743075"/>
          <p14:tracePt t="11882" x="2165350" y="1743075"/>
          <p14:tracePt t="11898" x="2151063" y="1743075"/>
          <p14:tracePt t="11912" x="2136775" y="1736725"/>
          <p14:tracePt t="11929" x="2114550" y="1728788"/>
          <p14:tracePt t="11948" x="2100263" y="1728788"/>
          <p14:tracePt t="11964" x="2093913" y="1728788"/>
          <p14:tracePt t="11982" x="2065338" y="1722438"/>
          <p14:tracePt t="11999" x="2057400" y="1722438"/>
          <p14:tracePt t="12074" x="2051050" y="1722438"/>
          <p14:tracePt t="12147" x="2051050" y="1714500"/>
          <p14:tracePt t="12620" x="2057400" y="1714500"/>
          <p14:tracePt t="12625" x="2065338" y="1714500"/>
          <p14:tracePt t="12634" x="2071688" y="1722438"/>
          <p14:tracePt t="12644" x="2100263" y="1736725"/>
          <p14:tracePt t="12661" x="2122488" y="1743075"/>
          <p14:tracePt t="12676" x="2151063" y="1743075"/>
          <p14:tracePt t="12695" x="2193925" y="1743075"/>
          <p14:tracePt t="22264" x="2193925" y="1757363"/>
          <p14:tracePt t="22273" x="2193925" y="1765300"/>
          <p14:tracePt t="22280" x="2185988" y="1779588"/>
          <p14:tracePt t="22294" x="2165350" y="1814513"/>
          <p14:tracePt t="22311" x="2151063" y="1857375"/>
          <p14:tracePt t="22328" x="2136775" y="1914525"/>
          <p14:tracePt t="22347" x="2128838" y="1943100"/>
          <p14:tracePt t="22362" x="2122488" y="1951038"/>
          <p14:tracePt t="22647" x="2108200" y="1943100"/>
          <p14:tracePt t="22653" x="2108200" y="1936750"/>
          <p14:tracePt t="22669" x="2071688" y="1908175"/>
          <p14:tracePt t="22686" x="2028825" y="1871663"/>
          <p14:tracePt t="22703" x="2000250" y="1851025"/>
          <p14:tracePt t="22720" x="1971675" y="1836738"/>
          <p14:tracePt t="22752" x="1965325" y="1836738"/>
          <p14:tracePt t="22826" x="1965325" y="1828800"/>
          <p14:tracePt t="22851" x="1965325" y="1822450"/>
          <p14:tracePt t="22858" x="1965325" y="1814513"/>
          <p14:tracePt t="22872" x="1965325" y="1808163"/>
          <p14:tracePt t="22897" x="1965325" y="1800225"/>
          <p14:tracePt t="22948" x="1965325" y="1793875"/>
          <p14:tracePt t="22965" x="1971675" y="1785938"/>
          <p14:tracePt t="22973" x="1971675" y="1779588"/>
          <p14:tracePt t="23046" x="1979613" y="1779588"/>
          <p14:tracePt t="23078" x="1985963" y="1779588"/>
          <p14:tracePt t="23091" x="1985963" y="1771650"/>
          <p14:tracePt t="23312" x="1993900" y="1771650"/>
          <p14:tracePt t="23327" x="2000250" y="1771650"/>
          <p14:tracePt t="23338" x="2008188" y="1771650"/>
          <p14:tracePt t="23350" x="2022475" y="1785938"/>
          <p14:tracePt t="23365" x="2036763" y="1793875"/>
          <p14:tracePt t="23383" x="2043113" y="1793875"/>
          <p14:tracePt t="23400" x="2057400" y="1808163"/>
          <p14:tracePt t="23418" x="2071688" y="1814513"/>
          <p14:tracePt t="23433" x="2079625" y="1814513"/>
          <p14:tracePt t="23491" x="2079625" y="1822450"/>
          <p14:tracePt t="23498" x="2085975" y="1828800"/>
          <p14:tracePt t="23555" x="2085975" y="1836738"/>
          <p14:tracePt t="23584" x="2085975" y="1843088"/>
          <p14:tracePt t="23608" x="2085975" y="1851025"/>
          <p14:tracePt t="23616" x="2085975" y="1857375"/>
          <p14:tracePt t="23631" x="2085975" y="1865313"/>
          <p14:tracePt t="23639" x="2085975" y="1871663"/>
          <p14:tracePt t="23662" x="2085975" y="1879600"/>
          <p14:tracePt t="23670" x="2085975" y="1885950"/>
          <p14:tracePt t="23687" x="2085975" y="1900238"/>
          <p14:tracePt t="23704" x="2085975" y="1908175"/>
          <p14:tracePt t="23721" x="2085975" y="1922463"/>
          <p14:tracePt t="23738" x="2085975" y="1971675"/>
          <p14:tracePt t="23755" x="2085975" y="2008188"/>
          <p14:tracePt t="23774" x="2093913" y="2051050"/>
          <p14:tracePt t="23789" x="2100263" y="2079625"/>
          <p14:tracePt t="23807" x="2100263" y="2114550"/>
          <p14:tracePt t="23824" x="2100263" y="2165350"/>
          <p14:tracePt t="23840" x="2100263" y="2185988"/>
          <p14:tracePt t="23874" x="2100263" y="2193925"/>
          <p14:tracePt t="23892" x="2100263" y="2200275"/>
          <p14:tracePt t="23910" x="2100263" y="2214563"/>
          <p14:tracePt t="23927" x="2100263" y="2222500"/>
          <p14:tracePt t="23959" x="2100263" y="2228850"/>
          <p14:tracePt t="23976" x="2100263" y="2236788"/>
          <p14:tracePt t="23993" x="2100263" y="2243138"/>
          <p14:tracePt t="24010" x="2093913" y="2251075"/>
          <p14:tracePt t="24029" x="2093913" y="2265363"/>
          <p14:tracePt t="24045" x="2085975" y="2271713"/>
          <p14:tracePt t="24063" x="2079625" y="2279650"/>
          <p14:tracePt t="24079" x="2071688" y="2279650"/>
          <p14:tracePt t="24117" x="2071688" y="2286000"/>
          <p14:tracePt t="24264" x="2065338" y="2286000"/>
          <p14:tracePt t="24296" x="2057400" y="2279650"/>
          <p14:tracePt t="24301" x="2051050" y="2279650"/>
          <p14:tracePt t="24310" x="2051050" y="2271713"/>
          <p14:tracePt t="24319" x="2043113" y="2265363"/>
          <p14:tracePt t="24334" x="2028825" y="2257425"/>
          <p14:tracePt t="24353" x="2014538" y="2236788"/>
          <p14:tracePt t="24370" x="2000250" y="2222500"/>
          <p14:tracePt t="24380" x="2000250" y="2214563"/>
          <p14:tracePt t="24388" x="1993900" y="2208213"/>
          <p14:tracePt t="24402" x="1979613" y="2193925"/>
          <p14:tracePt t="24419" x="1971675" y="2185988"/>
          <p14:tracePt t="24436" x="1971675" y="2171700"/>
          <p14:tracePt t="24453" x="1965325" y="2171700"/>
          <p14:tracePt t="24471" x="1951038" y="2171700"/>
          <p14:tracePt t="24488" x="1943100" y="2157413"/>
          <p14:tracePt t="24505" x="1914525" y="2151063"/>
          <p14:tracePt t="24521" x="1900238" y="2128838"/>
          <p14:tracePt t="24539" x="1885950" y="2122488"/>
          <p14:tracePt t="24573" x="1879600" y="2114550"/>
          <p14:tracePt t="24589" x="1865313" y="2108200"/>
          <p14:tracePt t="24607" x="1857375" y="2108200"/>
          <p14:tracePt t="24624" x="1851025" y="2100263"/>
          <p14:tracePt t="24641" x="1843088" y="2093913"/>
          <p14:tracePt t="24658" x="1843088" y="2085975"/>
          <p14:tracePt t="24678" x="1828800" y="2085975"/>
          <p14:tracePt t="24693" x="1822450" y="2085975"/>
          <p14:tracePt t="24710" x="1814513" y="2085975"/>
          <p14:tracePt t="24727" x="1808163" y="2085975"/>
          <p14:tracePt t="24744" x="1800225" y="2085975"/>
          <p14:tracePt t="24806" x="1793875" y="2085975"/>
          <p14:tracePt t="24865" x="1793875" y="2093913"/>
          <p14:tracePt t="24959" x="1785938" y="2093913"/>
          <p14:tracePt t="24969" x="1785938" y="2100263"/>
          <p14:tracePt t="24986" x="1779588" y="2100263"/>
          <p14:tracePt t="24994" x="1771650" y="2108200"/>
          <p14:tracePt t="24998" x="1771650" y="2114550"/>
          <p14:tracePt t="25016" x="1765300" y="2122488"/>
          <p14:tracePt t="25033" x="1765300" y="2136775"/>
          <p14:tracePt t="25050" x="1765300" y="2157413"/>
          <p14:tracePt t="25067" x="1765300" y="2165350"/>
          <p14:tracePt t="25084" x="1765300" y="2179638"/>
          <p14:tracePt t="25118" x="1765300" y="2185988"/>
          <p14:tracePt t="25136" x="1765300" y="2200275"/>
          <p14:tracePt t="25152" x="1765300" y="2214563"/>
          <p14:tracePt t="25169" x="1765300" y="2228850"/>
          <p14:tracePt t="25186" x="1765300" y="2251075"/>
          <p14:tracePt t="25203" x="1765300" y="2279650"/>
          <p14:tracePt t="25222" x="1793875" y="2343150"/>
          <p14:tracePt t="25238" x="1800225" y="2365375"/>
          <p14:tracePt t="25256" x="1808163" y="2371725"/>
          <p14:tracePt t="25273" x="1814513" y="2386013"/>
          <p14:tracePt t="25290" x="1836738" y="2408238"/>
          <p14:tracePt t="25307" x="1851025" y="2436813"/>
          <p14:tracePt t="25324" x="1879600" y="2465388"/>
          <p14:tracePt t="25339" x="1893888" y="2493963"/>
          <p14:tracePt t="25357" x="1922463" y="2514600"/>
          <p14:tracePt t="25374" x="1936750" y="2551113"/>
          <p14:tracePt t="25377" x="1951038" y="2571750"/>
          <p14:tracePt t="25391" x="1965325" y="2586038"/>
          <p14:tracePt t="25408" x="2000250" y="2643188"/>
          <p14:tracePt t="25425" x="2071688" y="2700338"/>
          <p14:tracePt t="25443" x="2222500" y="2814638"/>
          <p14:tracePt t="25461" x="2371725" y="2922588"/>
          <p14:tracePt t="25476" x="2528888" y="3000375"/>
          <p14:tracePt t="25493" x="2700338" y="3071813"/>
          <p14:tracePt t="25510" x="2865438" y="3165475"/>
          <p14:tracePt t="25527" x="3022600" y="3265488"/>
          <p14:tracePt t="25547" x="3200400" y="3343275"/>
          <p14:tracePt t="25563" x="3265488" y="3379788"/>
          <p14:tracePt t="25578" x="3328988" y="3400425"/>
          <p14:tracePt t="25595" x="3357563" y="3414713"/>
          <p14:tracePt t="25612" x="3371850" y="3414713"/>
          <p14:tracePt t="25629" x="3371850" y="3422650"/>
          <p14:tracePt t="25766" x="3371850" y="3429000"/>
          <p14:tracePt t="25812" x="3379788" y="3436938"/>
          <p14:tracePt t="25821" x="3394075" y="3443288"/>
          <p14:tracePt t="25827" x="3400425" y="3457575"/>
          <p14:tracePt t="25836" x="3422650" y="3465513"/>
          <p14:tracePt t="25851" x="3429000" y="3471863"/>
          <p14:tracePt t="25869" x="3457575" y="3486150"/>
          <p14:tracePt t="25875" x="3471863" y="3500438"/>
          <p14:tracePt t="25891" x="3486150" y="3508375"/>
          <p14:tracePt t="25902" x="3522663" y="3514725"/>
          <p14:tracePt t="25919" x="3551238" y="3529013"/>
          <p14:tracePt t="25937" x="3571875" y="3543300"/>
          <p14:tracePt t="25953" x="3586163" y="3551238"/>
          <p14:tracePt t="25970" x="3600450" y="3551238"/>
          <p14:tracePt t="25988" x="3614738" y="3551238"/>
          <p14:tracePt t="26004" x="3622675" y="3551238"/>
          <p14:tracePt t="26023" x="3629025" y="3557588"/>
          <p14:tracePt t="26040" x="3657600" y="3565525"/>
          <p14:tracePt t="26057" x="3671888" y="3565525"/>
          <p14:tracePt t="26075" x="3714750" y="3586163"/>
          <p14:tracePt t="26094" x="3751263" y="3586163"/>
          <p14:tracePt t="26108" x="3779838" y="3600450"/>
          <p14:tracePt t="26124" x="3800475" y="3600450"/>
          <p14:tracePt t="26140" x="3808413" y="3600450"/>
          <p14:tracePt t="26158" x="3814763" y="3608388"/>
          <p14:tracePt t="26346" x="3822700" y="3608388"/>
          <p14:tracePt t="27630" x="3822700" y="3614738"/>
          <p14:tracePt t="27653" x="3829050" y="3614738"/>
          <p14:tracePt t="27661" x="3829050" y="3622675"/>
          <p14:tracePt t="27694" x="3836988" y="3622675"/>
          <p14:tracePt t="27749" x="3843338" y="3622675"/>
          <p14:tracePt t="27757" x="3851275" y="3629025"/>
          <p14:tracePt t="27763" x="3857625" y="3629025"/>
          <p14:tracePt t="27776" x="3871913" y="3636963"/>
          <p14:tracePt t="27795" x="3871913" y="3643313"/>
          <p14:tracePt t="27812" x="3886200" y="3643313"/>
          <p14:tracePt t="27830" x="3886200" y="3651250"/>
          <p14:tracePt t="27845" x="3900488" y="3651250"/>
          <p14:tracePt t="27862" x="3908425" y="3657600"/>
          <p14:tracePt t="27879" x="3922713" y="3665538"/>
          <p14:tracePt t="27895" x="3929063" y="3665538"/>
          <p14:tracePt t="27912" x="3943350" y="3671888"/>
          <p14:tracePt t="27929" x="3951288" y="3671888"/>
          <p14:tracePt t="27947" x="3971925" y="3671888"/>
          <p14:tracePt t="27964" x="3994150" y="3679825"/>
          <p14:tracePt t="27982" x="4008438" y="3686175"/>
          <p14:tracePt t="27998" x="4043363" y="3686175"/>
          <p14:tracePt t="28014" x="4057650" y="3694113"/>
          <p14:tracePt t="28032" x="4071938" y="3694113"/>
          <p14:tracePt t="28051" x="4094163" y="3700463"/>
          <p14:tracePt t="28066" x="4100513" y="3700463"/>
          <p14:tracePt t="28084" x="4114800" y="3708400"/>
          <p14:tracePt t="28100" x="4122738" y="3708400"/>
          <p14:tracePt t="28119" x="4137025" y="3708400"/>
          <p14:tracePt t="28136" x="4171950" y="3722688"/>
          <p14:tracePt t="28153" x="4186238" y="3722688"/>
          <p14:tracePt t="28170" x="4200525" y="3722688"/>
          <p14:tracePt t="28187" x="4208463" y="3722688"/>
          <p14:tracePt t="28204" x="4222750" y="3722688"/>
          <p14:tracePt t="28221" x="4229100" y="3722688"/>
          <p14:tracePt t="28236" x="4237038" y="3729038"/>
          <p14:tracePt t="28238" x="4243388" y="3729038"/>
          <p14:tracePt t="28256" x="4251325" y="3729038"/>
          <p14:tracePt t="28273" x="4265613" y="3729038"/>
          <p14:tracePt t="28288" x="4271963" y="3729038"/>
          <p14:tracePt t="28321" x="4279900" y="3729038"/>
          <p14:tracePt t="30759" x="4279900" y="3736975"/>
          <p14:tracePt t="30772" x="4279900" y="3743325"/>
          <p14:tracePt t="30780" x="4279900" y="3751263"/>
          <p14:tracePt t="30794" x="4279900" y="3765550"/>
          <p14:tracePt t="30811" x="4271963" y="3765550"/>
          <p14:tracePt t="30829" x="4265613" y="3771900"/>
          <p14:tracePt t="30860" x="4257675" y="3779838"/>
          <p14:tracePt t="30874" x="4251325" y="3786188"/>
          <p14:tracePt t="30889" x="4243388" y="3786188"/>
          <p14:tracePt t="30899" x="4237038" y="3786188"/>
          <p14:tracePt t="30913" x="4237038" y="3794125"/>
          <p14:tracePt t="30934" x="4214813" y="3800475"/>
          <p14:tracePt t="30963" x="4200525" y="3800475"/>
          <p14:tracePt t="30980" x="4157663" y="3800475"/>
          <p14:tracePt t="30997" x="4137025" y="3800475"/>
          <p14:tracePt t="31014" x="4129088" y="3800475"/>
          <p14:tracePt t="31033" x="4122738" y="3800475"/>
          <p14:tracePt t="31050" x="4108450" y="3794125"/>
          <p14:tracePt t="31065" x="4108450" y="3786188"/>
          <p14:tracePt t="31082" x="4100513" y="3779838"/>
          <p14:tracePt t="31101" x="4086225" y="3765550"/>
          <p14:tracePt t="31117" x="4071938" y="3757613"/>
          <p14:tracePt t="31134" x="4051300" y="3743325"/>
          <p14:tracePt t="31152" x="4037013" y="3729038"/>
          <p14:tracePt t="31168" x="4022725" y="3722688"/>
          <p14:tracePt t="31184" x="4014788" y="3714750"/>
          <p14:tracePt t="31201" x="4014788" y="3708400"/>
          <p14:tracePt t="31239" x="4008438" y="3708400"/>
          <p14:tracePt t="31263" x="4008438" y="3700463"/>
          <p14:tracePt t="31276" x="4000500" y="3700463"/>
          <p14:tracePt t="31575" x="3994150" y="3700463"/>
          <p14:tracePt t="31653" x="3986213" y="3700463"/>
          <p14:tracePt t="31661" x="3979863" y="3700463"/>
          <p14:tracePt t="31669" x="3971925" y="3700463"/>
          <p14:tracePt t="31683" x="3965575" y="3708400"/>
          <p14:tracePt t="31708" x="3957638" y="3708400"/>
          <p14:tracePt t="31716" x="3957638" y="3714750"/>
          <p14:tracePt t="31733" x="3951288" y="3714750"/>
          <p14:tracePt t="31754" x="3943350" y="3714750"/>
          <p14:tracePt t="31814" x="3943350" y="3722688"/>
          <p14:tracePt t="31882" x="3943350" y="3729038"/>
          <p14:tracePt t="31913" x="3943350" y="3736975"/>
          <p14:tracePt t="31929" x="3943350" y="3751263"/>
          <p14:tracePt t="31933" x="3951288" y="3751263"/>
          <p14:tracePt t="31942" x="3957638" y="3757613"/>
          <p14:tracePt t="31951" x="3965575" y="3765550"/>
          <p14:tracePt t="31970" x="3986213" y="3779838"/>
          <p14:tracePt t="31987" x="4008438" y="3786188"/>
          <p14:tracePt t="32003" x="4022725" y="3794125"/>
          <p14:tracePt t="32021" x="4029075" y="3794125"/>
          <p14:tracePt t="32037" x="4037013" y="3808413"/>
          <p14:tracePt t="32053" x="4043363" y="3808413"/>
          <p14:tracePt t="32070" x="4043363" y="3814763"/>
          <p14:tracePt t="32088" x="4057650" y="3814763"/>
          <p14:tracePt t="32104" x="4079875" y="3822700"/>
          <p14:tracePt t="32121" x="4086225" y="3822700"/>
          <p14:tracePt t="32138" x="4108450" y="3829050"/>
          <p14:tracePt t="32155" x="4137025" y="3829050"/>
          <p14:tracePt t="32174" x="4171950" y="3829050"/>
          <p14:tracePt t="32191" x="4179888" y="3829050"/>
          <p14:tracePt t="32208" x="4214813" y="3843338"/>
          <p14:tracePt t="32223" x="4229100" y="3857625"/>
          <p14:tracePt t="32242" x="4265613" y="3857625"/>
          <p14:tracePt t="32258" x="4308475" y="3871913"/>
          <p14:tracePt t="32275" x="4329113" y="3871913"/>
          <p14:tracePt t="32279" x="4343400" y="3871913"/>
          <p14:tracePt t="32292" x="4357688" y="3871913"/>
          <p14:tracePt t="32309" x="4394200" y="3879850"/>
          <p14:tracePt t="32325" x="4408488" y="3879850"/>
          <p14:tracePt t="32342" x="4437063" y="3879850"/>
          <p14:tracePt t="32360" x="4443413" y="3879850"/>
          <p14:tracePt t="32377" x="4451350" y="3879850"/>
          <p14:tracePt t="32381" x="4457700" y="3879850"/>
          <p14:tracePt t="32394" x="4471988" y="3879850"/>
          <p14:tracePt t="32411" x="4486275" y="3879850"/>
          <p14:tracePt t="32428" x="4500563" y="3879850"/>
          <p14:tracePt t="32448" x="4529138" y="3879850"/>
          <p14:tracePt t="32466" x="4551363" y="3879850"/>
          <p14:tracePt t="32481" x="4565650" y="3879850"/>
          <p14:tracePt t="32496" x="4579938" y="3871913"/>
          <p14:tracePt t="32513" x="4586288" y="3865563"/>
          <p14:tracePt t="32530" x="4608513" y="3865563"/>
          <p14:tracePt t="32547" x="4622800" y="3857625"/>
          <p14:tracePt t="32564" x="4637088" y="3851275"/>
          <p14:tracePt t="32630" x="4643438" y="3851275"/>
          <p14:tracePt t="32662" x="4651375" y="3851275"/>
          <p14:tracePt t="32667" x="4672013" y="3851275"/>
          <p14:tracePt t="32675" x="4679950" y="3851275"/>
          <p14:tracePt t="32683" x="4714875" y="3851275"/>
          <p14:tracePt t="32701" x="4808538" y="3865563"/>
          <p14:tracePt t="32718" x="4900613" y="3886200"/>
          <p14:tracePt t="32736" x="4979988" y="3894138"/>
          <p14:tracePt t="32751" x="5080000" y="3908425"/>
          <p14:tracePt t="32768" x="5180013" y="3908425"/>
          <p14:tracePt t="32787" x="5222875" y="3908425"/>
          <p14:tracePt t="32820" x="5229225" y="3908425"/>
          <p14:tracePt t="32837" x="5243513" y="3908425"/>
          <p14:tracePt t="32855" x="5251450" y="3908425"/>
          <p14:tracePt t="32891" x="5257800" y="3908425"/>
          <p14:tracePt t="33108" x="5257800" y="3914775"/>
          <p14:tracePt t="33140" x="5257800" y="3922713"/>
          <p14:tracePt t="33157" x="5272088" y="3922713"/>
          <p14:tracePt t="33166" x="5272088" y="3929063"/>
          <p14:tracePt t="33178" x="5280025" y="3937000"/>
          <p14:tracePt t="33195" x="5314950" y="3937000"/>
          <p14:tracePt t="33212" x="5343525" y="3937000"/>
          <p14:tracePt t="33229" x="5365750" y="3937000"/>
          <p14:tracePt t="33246" x="5443538" y="3937000"/>
          <p14:tracePt t="33264" x="5486400" y="3937000"/>
          <p14:tracePt t="33280" x="5580063" y="3937000"/>
          <p14:tracePt t="33297" x="5657850" y="3937000"/>
          <p14:tracePt t="33316" x="5757863" y="3929063"/>
          <p14:tracePt t="33332" x="5800725" y="3914775"/>
          <p14:tracePt t="33349" x="5815013" y="3914775"/>
          <p14:tracePt t="33365" x="5822950" y="3914775"/>
          <p14:tracePt t="33371" x="5829300" y="3914775"/>
          <p14:tracePt t="33398" x="5837238" y="3914775"/>
          <p14:tracePt t="33421" x="5843588" y="3914775"/>
          <p14:tracePt t="33427" x="5851525" y="3900488"/>
          <p14:tracePt t="33437" x="5857875" y="3900488"/>
          <p14:tracePt t="33454" x="5872163" y="3894138"/>
          <p14:tracePt t="33469" x="5880100" y="3894138"/>
          <p14:tracePt t="33485" x="5880100" y="3886200"/>
          <p14:tracePt t="34091" x="5894388" y="3886200"/>
          <p14:tracePt t="34101" x="5937250" y="3886200"/>
          <p14:tracePt t="34107" x="5951538" y="3886200"/>
          <p14:tracePt t="34120" x="5972175" y="3886200"/>
          <p14:tracePt t="34132" x="6051550" y="3879850"/>
          <p14:tracePt t="34150" x="6186488" y="3865563"/>
          <p14:tracePt t="34167" x="6243638" y="3851275"/>
          <p14:tracePt t="34183" x="6300788" y="3836988"/>
          <p14:tracePt t="34200" x="6357938" y="3822700"/>
          <p14:tracePt t="34217" x="6386513" y="3822700"/>
          <p14:tracePt t="34236" x="6408738" y="3822700"/>
          <p14:tracePt t="34252" x="6429375" y="3822700"/>
          <p14:tracePt t="34268" x="6437313" y="3822700"/>
          <p14:tracePt t="34304" x="6443663" y="3822700"/>
          <p14:tracePt t="34322" x="6451600" y="3822700"/>
          <p14:tracePt t="34337" x="6451600" y="3814763"/>
          <p14:tracePt t="34606" x="6480175" y="3814763"/>
          <p14:tracePt t="34614" x="6500813" y="3808413"/>
          <p14:tracePt t="34626" x="6529388" y="3800475"/>
          <p14:tracePt t="34645" x="6565900" y="3786188"/>
          <p14:tracePt t="34662" x="6586538" y="3786188"/>
          <p14:tracePt t="34678" x="6594475" y="3786188"/>
          <p14:tracePt t="34696" x="6623050" y="3786188"/>
          <p14:tracePt t="34713" x="6665913" y="3786188"/>
          <p14:tracePt t="34716" x="6694488" y="3786188"/>
          <p14:tracePt t="34728" x="6743700" y="3786188"/>
          <p14:tracePt t="34746" x="6837363" y="3786188"/>
          <p14:tracePt t="34765" x="6851650" y="3786188"/>
          <p14:tracePt t="34782" x="6865938" y="3786188"/>
          <p14:tracePt t="34857" x="6872288" y="3786188"/>
          <p14:tracePt t="34873" x="6880225" y="3786188"/>
          <p14:tracePt t="34879" x="6886575" y="3786188"/>
          <p14:tracePt t="34887" x="6900863" y="3771900"/>
          <p14:tracePt t="34899" x="6908800" y="3771900"/>
          <p14:tracePt t="34917" x="6937375" y="3771900"/>
          <p14:tracePt t="34933" x="6951663" y="3771900"/>
          <p14:tracePt t="34950" x="6958013" y="3771900"/>
          <p14:tracePt t="34967" x="6972300" y="3771900"/>
          <p14:tracePt t="35001" x="7008813" y="3757613"/>
          <p14:tracePt t="35020" x="7080250" y="3743325"/>
          <p14:tracePt t="35037" x="7137400" y="3729038"/>
          <p14:tracePt t="35053" x="7215188" y="3708400"/>
          <p14:tracePt t="35069" x="7280275" y="3694113"/>
          <p14:tracePt t="35086" x="7343775" y="3679825"/>
          <p14:tracePt t="35104" x="7408863" y="3679825"/>
          <p14:tracePt t="35122" x="7443788" y="3679825"/>
          <p14:tracePt t="35138" x="7486650" y="3686175"/>
          <p14:tracePt t="35155" x="7515225" y="3686175"/>
          <p14:tracePt t="35172" x="7543800" y="3686175"/>
          <p14:tracePt t="35189" x="7558088" y="3686175"/>
          <p14:tracePt t="35206" x="7572375" y="3686175"/>
          <p14:tracePt t="35223" x="7580313" y="3686175"/>
          <p14:tracePt t="35257" x="7586663" y="3686175"/>
          <p14:tracePt t="35274" x="7594600" y="3686175"/>
          <p14:tracePt t="35294" x="7600950" y="3686175"/>
          <p14:tracePt t="35316" x="7608888" y="3686175"/>
          <p14:tracePt t="35325" x="7615238" y="3686175"/>
          <p14:tracePt t="35346" x="7637463" y="3686175"/>
          <p14:tracePt t="35360" x="7643813" y="3686175"/>
          <p14:tracePt t="35378" x="7658100" y="3686175"/>
          <p14:tracePt t="35398" x="7666038" y="3686175"/>
          <p14:tracePt t="35917" x="7658100" y="3686175"/>
          <p14:tracePt t="35925" x="7651750" y="3686175"/>
          <p14:tracePt t="35944" x="7651750" y="3694113"/>
          <p14:tracePt t="36002" x="7651750" y="3700463"/>
          <p14:tracePt t="36059" x="7651750" y="3708400"/>
          <p14:tracePt t="36065" x="7643813" y="3708400"/>
          <p14:tracePt t="36074" x="7643813" y="3714750"/>
          <p14:tracePt t="36093" x="7643813" y="3722688"/>
          <p14:tracePt t="36124" x="7643813" y="3729038"/>
          <p14:tracePt t="37088" x="7643813" y="3736975"/>
          <p14:tracePt t="37100" x="7643813" y="3743325"/>
          <p14:tracePt t="37145" x="7637463" y="3743325"/>
          <p14:tracePt t="37159" x="7637463" y="3751263"/>
          <p14:tracePt t="37176" x="7629525" y="3751263"/>
          <p14:tracePt t="37192" x="7623175" y="3751263"/>
          <p14:tracePt t="37211" x="7615238" y="3757613"/>
          <p14:tracePt t="37216" x="7600950" y="3765550"/>
          <p14:tracePt t="37236" x="7586663" y="3765550"/>
          <p14:tracePt t="37252" x="7558088" y="3771900"/>
          <p14:tracePt t="37269" x="7551738" y="3771900"/>
          <p14:tracePt t="37286" x="7543800" y="3771900"/>
          <p14:tracePt t="37320" x="7529513" y="3779838"/>
          <p14:tracePt t="37336" x="7523163" y="3786188"/>
          <p14:tracePt t="37353" x="7508875" y="3786188"/>
          <p14:tracePt t="37370" x="7472363" y="3794125"/>
          <p14:tracePt t="37387" x="7458075" y="3800475"/>
          <p14:tracePt t="37404" x="7451725" y="3808413"/>
          <p14:tracePt t="37421" x="7443788" y="3808413"/>
          <p14:tracePt t="37438" x="7437438" y="3814763"/>
          <p14:tracePt t="37455" x="7429500" y="3814763"/>
          <p14:tracePt t="37472" x="7400925" y="3829050"/>
          <p14:tracePt t="37489" x="7386638" y="3829050"/>
          <p14:tracePt t="37507" x="7372350" y="3843338"/>
          <p14:tracePt t="37526" x="7358063" y="3857625"/>
          <p14:tracePt t="37542" x="7351713" y="3865563"/>
          <p14:tracePt t="37559" x="7343775" y="3865563"/>
          <p14:tracePt t="37575" x="7315200" y="3871913"/>
          <p14:tracePt t="37591" x="7300913" y="3871913"/>
          <p14:tracePt t="37609" x="7280275" y="3879850"/>
          <p14:tracePt t="37625" x="7265988" y="3879850"/>
          <p14:tracePt t="37644" x="7243763" y="3886200"/>
          <p14:tracePt t="37661" x="7229475" y="3886200"/>
          <p14:tracePt t="37676" x="7215188" y="3894138"/>
          <p14:tracePt t="37693" x="7208838" y="3900488"/>
          <p14:tracePt t="38014" x="7208838" y="3894138"/>
          <p14:tracePt t="38030" x="7215188" y="3894138"/>
          <p14:tracePt t="38042" x="7223125" y="3886200"/>
          <p14:tracePt t="38070" x="7229475" y="3886200"/>
          <p14:tracePt t="38105" x="7237413" y="3879850"/>
          <p14:tracePt t="38112" x="7243763" y="3879850"/>
          <p14:tracePt t="38122" x="7243763" y="3871913"/>
          <p14:tracePt t="38137" x="7251700" y="3865563"/>
          <p14:tracePt t="38154" x="7258050" y="3865563"/>
          <p14:tracePt t="38171" x="7272338" y="3857625"/>
          <p14:tracePt t="38193" x="7280275" y="3857625"/>
          <p14:tracePt t="38380" x="7286625" y="3857625"/>
          <p14:tracePt t="38411" x="7294563" y="3865563"/>
          <p14:tracePt t="38434" x="7294563" y="3871913"/>
          <p14:tracePt t="38459" x="7294563" y="3879850"/>
          <p14:tracePt t="38788" x="7294563" y="3886200"/>
          <p14:tracePt t="38806" x="7294563" y="3900488"/>
          <p14:tracePt t="38823" x="7294563" y="3908425"/>
          <p14:tracePt t="38835" x="7294563" y="3914775"/>
          <p14:tracePt t="38857" x="7294563" y="3922713"/>
          <p14:tracePt t="38870" x="7294563" y="3943350"/>
          <p14:tracePt t="38887" x="7294563" y="3951288"/>
          <p14:tracePt t="38906" x="7286625" y="3957638"/>
          <p14:tracePt t="38922" x="7280275" y="3965575"/>
          <p14:tracePt t="38956" x="7272338" y="3971925"/>
          <p14:tracePt t="38997" x="7272338" y="3979863"/>
          <p14:tracePt t="39003" x="7265988" y="3979863"/>
          <p14:tracePt t="39040" x="7265988" y="3986213"/>
          <p14:tracePt t="39043" x="7258050" y="3986213"/>
          <p14:tracePt t="39066" x="7251700" y="3986213"/>
          <p14:tracePt t="39075" x="7251700" y="3994150"/>
          <p14:tracePt t="39098" x="7243763" y="3994150"/>
          <p14:tracePt t="39107" x="7237413" y="3994150"/>
          <p14:tracePt t="39124" x="7229475" y="3994150"/>
          <p14:tracePt t="39150" x="7215188" y="4000500"/>
          <p14:tracePt t="39160" x="7208838" y="4000500"/>
          <p14:tracePt t="39229" x="7200900" y="4000500"/>
          <p14:tracePt t="39236" x="7200900" y="4008438"/>
          <p14:tracePt t="39252" x="7200900" y="4014788"/>
          <p14:tracePt t="39279" x="7194550" y="4014788"/>
          <p14:tracePt t="39302" x="7186613" y="4014788"/>
          <p14:tracePt t="41264" x="7180263" y="4014788"/>
          <p14:tracePt t="41281" x="7172325" y="4014788"/>
          <p14:tracePt t="41302" x="7165975" y="4014788"/>
          <p14:tracePt t="41328" x="7158038" y="4014788"/>
          <p14:tracePt t="41357" x="7151688" y="4014788"/>
          <p14:tracePt t="41386" x="7137400" y="4014788"/>
          <p14:tracePt t="41402" x="7129463" y="4014788"/>
          <p14:tracePt t="41409" x="7123113" y="4008438"/>
          <p14:tracePt t="41425" x="7115175" y="4008438"/>
          <p14:tracePt t="41433" x="7100888" y="4008438"/>
          <p14:tracePt t="41443" x="7086600" y="4008438"/>
          <p14:tracePt t="41460" x="7072313" y="4008438"/>
          <p14:tracePt t="41476" x="7065963" y="4008438"/>
          <p14:tracePt t="41478" x="7058025" y="4008438"/>
          <p14:tracePt t="41560" x="7051675" y="4008438"/>
          <p14:tracePt t="41614" x="7043738" y="4008438"/>
          <p14:tracePt t="41619" x="7043738" y="4000500"/>
          <p14:tracePt t="41655" x="7037388" y="4000500"/>
          <p14:tracePt t="41687" x="7029450" y="4000500"/>
          <p14:tracePt t="41694" x="7029450" y="3994150"/>
          <p14:tracePt t="41699" x="7015163" y="3994150"/>
          <p14:tracePt t="41714" x="7000875" y="3994150"/>
          <p14:tracePt t="41733" x="6986588" y="3986213"/>
          <p14:tracePt t="41748" x="6965950" y="3986213"/>
          <p14:tracePt t="41768" x="6937375" y="3986213"/>
          <p14:tracePt t="41784" x="6900863" y="3979863"/>
          <p14:tracePt t="41802" x="6872288" y="3979863"/>
          <p14:tracePt t="41817" x="6851650" y="3979863"/>
          <p14:tracePt t="41834" x="6823075" y="3979863"/>
          <p14:tracePt t="41852" x="6815138" y="3971925"/>
          <p14:tracePt t="41869" x="6780213" y="3971925"/>
          <p14:tracePt t="41885" x="6757988" y="3965575"/>
          <p14:tracePt t="41902" x="6743700" y="3965575"/>
          <p14:tracePt t="41919" x="6737350" y="3965575"/>
          <p14:tracePt t="41936" x="6729413" y="3965575"/>
          <p14:tracePt t="42041" x="6723063" y="3965575"/>
          <p14:tracePt t="42049" x="6715125" y="3965575"/>
          <p14:tracePt t="42323" x="6743700" y="3965575"/>
          <p14:tracePt t="42331" x="6757988" y="3965575"/>
          <p14:tracePt t="42339" x="6780213" y="3965575"/>
          <p14:tracePt t="42348" x="6800850" y="3971925"/>
          <p14:tracePt t="42362" x="6837363" y="3979863"/>
          <p14:tracePt t="42381" x="6880225" y="3986213"/>
          <p14:tracePt t="42398" x="6929438" y="3986213"/>
          <p14:tracePt t="42415" x="6972300" y="3994150"/>
          <p14:tracePt t="42433" x="7023100" y="3994150"/>
          <p14:tracePt t="42448" x="7037388" y="3994150"/>
          <p14:tracePt t="42464" x="7043738" y="3994150"/>
          <p14:tracePt t="42482" x="7058025" y="3994150"/>
          <p14:tracePt t="42498" x="7072313" y="3994150"/>
          <p14:tracePt t="42516" x="7094538" y="3994150"/>
          <p14:tracePt t="42533" x="7100888" y="3994150"/>
          <p14:tracePt t="42553" x="7129463" y="3986213"/>
          <p14:tracePt t="42570" x="7137400" y="3986213"/>
          <p14:tracePt t="42585" x="7151688" y="3986213"/>
          <p14:tracePt t="42601" x="7165975" y="3986213"/>
          <p14:tracePt t="42622" x="7172325" y="3986213"/>
          <p14:tracePt t="42634" x="7194550" y="3986213"/>
          <p14:tracePt t="42652" x="7208838" y="3986213"/>
          <p14:tracePt t="42966" x="7215188" y="3986213"/>
          <p14:tracePt t="42976" x="7223125" y="3986213"/>
          <p14:tracePt t="42983" x="7237413" y="3986213"/>
          <p14:tracePt t="42992" x="7251700" y="3986213"/>
          <p14:tracePt t="43010" x="7286625" y="3986213"/>
          <p14:tracePt t="43028" x="7315200" y="3986213"/>
          <p14:tracePt t="43046" x="7343775" y="3979863"/>
          <p14:tracePt t="43063" x="7351713" y="3979863"/>
          <p14:tracePt t="43079" x="7366000" y="3979863"/>
          <p14:tracePt t="43098" x="7380288" y="3979863"/>
          <p14:tracePt t="43112" x="7386638" y="3971925"/>
          <p14:tracePt t="43132" x="7386638" y="3965575"/>
          <p14:tracePt t="43146" x="7400925" y="3957638"/>
          <p14:tracePt t="43165" x="7408863" y="3951288"/>
          <p14:tracePt t="43395" x="7415213" y="3951288"/>
          <p14:tracePt t="43404" x="7423150" y="3951288"/>
          <p14:tracePt t="43411" x="7443788" y="3951288"/>
          <p14:tracePt t="43420" x="7466013" y="3951288"/>
          <p14:tracePt t="43436" x="7500938" y="3957638"/>
          <p14:tracePt t="43453" x="7558088" y="3965575"/>
          <p14:tracePt t="43470" x="7658100" y="3965575"/>
          <p14:tracePt t="43486" x="7729538" y="3957638"/>
          <p14:tracePt t="43505" x="7794625" y="3951288"/>
          <p14:tracePt t="43522" x="7823200" y="3943350"/>
          <p14:tracePt t="43539" x="7851775" y="3937000"/>
          <p14:tracePt t="43556" x="7880350" y="3914775"/>
          <p14:tracePt t="43573" x="7900988" y="3900488"/>
          <p14:tracePt t="43589" x="7908925" y="3900488"/>
          <p14:tracePt t="43606" x="7908925" y="3894138"/>
          <p14:tracePt t="44230" x="7900988" y="3894138"/>
          <p14:tracePt t="44480" x="7894638" y="3894138"/>
          <p14:tracePt t="44507" x="7886700" y="3894138"/>
          <p14:tracePt t="44512" x="7880350" y="3894138"/>
          <p14:tracePt t="44526" x="7872413" y="3894138"/>
          <p14:tracePt t="44545" x="7866063" y="3886200"/>
          <p14:tracePt t="44562" x="7843838" y="3886200"/>
          <p14:tracePt t="44578" x="7815263" y="3886200"/>
          <p14:tracePt t="44580" x="7808913" y="3886200"/>
          <p14:tracePt t="44594" x="7800975" y="3886200"/>
          <p14:tracePt t="44615" x="7772400" y="3886200"/>
          <p14:tracePt t="44629" x="7751763" y="3879850"/>
          <p14:tracePt t="44646" x="7723188" y="3879850"/>
          <p14:tracePt t="44663" x="7700963" y="3879850"/>
          <p14:tracePt t="44680" x="7658100" y="3879850"/>
          <p14:tracePt t="44697" x="7586663" y="3879850"/>
          <p14:tracePt t="44714" x="7543800" y="3879850"/>
          <p14:tracePt t="44733" x="7500938" y="3886200"/>
          <p14:tracePt t="44748" x="7443788" y="3894138"/>
          <p14:tracePt t="44764" x="7394575" y="3894138"/>
          <p14:tracePt t="44782" x="7300913" y="3900488"/>
          <p14:tracePt t="44799" x="7265988" y="3908425"/>
          <p14:tracePt t="44816" x="7243763" y="3908425"/>
          <p14:tracePt t="44834" x="7229475" y="3908425"/>
          <p14:tracePt t="44850" x="7200900" y="3908425"/>
          <p14:tracePt t="44868" x="7151688" y="3908425"/>
          <p14:tracePt t="44884" x="7115175" y="3908425"/>
          <p14:tracePt t="44901" x="7043738" y="3908425"/>
          <p14:tracePt t="44919" x="6994525" y="3908425"/>
          <p14:tracePt t="44937" x="6923088" y="3908425"/>
          <p14:tracePt t="44952" x="6886575" y="3908425"/>
          <p14:tracePt t="44954" x="6865938" y="3908425"/>
          <p14:tracePt t="44970" x="6823075" y="3908425"/>
          <p14:tracePt t="44991" x="6786563" y="3908425"/>
          <p14:tracePt t="45004" x="6772275" y="3908425"/>
          <p14:tracePt t="45021" x="6751638" y="3908425"/>
          <p14:tracePt t="45231" x="6780213" y="3908425"/>
          <p14:tracePt t="45237" x="6794500" y="3894138"/>
          <p14:tracePt t="45246" x="6815138" y="3894138"/>
          <p14:tracePt t="45259" x="6843713" y="3894138"/>
          <p14:tracePt t="45276" x="6900863" y="3894138"/>
          <p14:tracePt t="45294" x="6943725" y="3894138"/>
          <p14:tracePt t="45310" x="7000875" y="3894138"/>
          <p14:tracePt t="45328" x="7029450" y="3894138"/>
          <p14:tracePt t="45344" x="7065963" y="3894138"/>
          <p14:tracePt t="45361" x="7180263" y="3894138"/>
          <p14:tracePt t="45378" x="7223125" y="3894138"/>
          <p14:tracePt t="45398" x="7258050" y="3894138"/>
          <p14:tracePt t="45413" x="7280275" y="3900488"/>
          <p14:tracePt t="45416" x="7300913" y="3900488"/>
          <p14:tracePt t="45430" x="7315200" y="3900488"/>
          <p14:tracePt t="45447" x="7337425" y="3900488"/>
          <p14:tracePt t="45464" x="7351713" y="3900488"/>
          <p14:tracePt t="45481" x="7366000" y="3900488"/>
          <p14:tracePt t="45498" x="7394575" y="3900488"/>
          <p14:tracePt t="45515" x="7415213" y="3900488"/>
          <p14:tracePt t="45532" x="7429500" y="3900488"/>
          <p14:tracePt t="45551" x="7437438" y="3900488"/>
          <p14:tracePt t="46747" x="7437438" y="3908425"/>
          <p14:tracePt t="46780" x="7429500" y="3914775"/>
          <p14:tracePt t="46786" x="7394575" y="3914775"/>
          <p14:tracePt t="46795" x="7343775" y="3914775"/>
          <p14:tracePt t="46810" x="7237413" y="3929063"/>
          <p14:tracePt t="46827" x="7165975" y="3929063"/>
          <p14:tracePt t="46844" x="7129463" y="3937000"/>
          <p14:tracePt t="46860" x="7123113" y="3937000"/>
          <p14:tracePt t="48339" x="7108825" y="3943350"/>
          <p14:tracePt t="48346" x="7080250" y="3965575"/>
          <p14:tracePt t="48354" x="7043738" y="3994150"/>
          <p14:tracePt t="48363" x="7037388" y="4014788"/>
          <p14:tracePt t="48378" x="6923088" y="4094163"/>
          <p14:tracePt t="48395" x="6843713" y="4157663"/>
          <p14:tracePt t="48416" x="6757988" y="4208463"/>
          <p14:tracePt t="48431" x="6715125" y="4229100"/>
          <p14:tracePt t="48447" x="6672263" y="4251325"/>
          <p14:tracePt t="48463" x="6651625" y="4271963"/>
          <p14:tracePt t="48479" x="6565900" y="4308475"/>
          <p14:tracePt t="48497" x="6494463" y="4351338"/>
          <p14:tracePt t="48514" x="6400800" y="4400550"/>
          <p14:tracePt t="48531" x="6329363" y="4451350"/>
          <p14:tracePt t="48533" x="6294438" y="4471988"/>
          <p14:tracePt t="48549" x="6208713" y="4500563"/>
          <p14:tracePt t="48565" x="6137275" y="4514850"/>
          <p14:tracePt t="48582" x="6065838" y="4529138"/>
          <p14:tracePt t="48599" x="6015038" y="4543425"/>
          <p14:tracePt t="48616" x="5980113" y="4551363"/>
          <p14:tracePt t="48634" x="5880100" y="4586288"/>
          <p14:tracePt t="48650" x="5815013" y="4637088"/>
          <p14:tracePt t="48668" x="5722938" y="4694238"/>
          <p14:tracePt t="48684" x="5643563" y="4757738"/>
          <p14:tracePt t="48701" x="5565775" y="4794250"/>
          <p14:tracePt t="48718" x="5486400" y="4829175"/>
          <p14:tracePt t="48736" x="5394325" y="4872038"/>
          <p14:tracePt t="48752" x="5329238" y="4908550"/>
          <p14:tracePt t="48771" x="5237163" y="4937125"/>
          <p14:tracePt t="48786" x="5180013" y="4972050"/>
          <p14:tracePt t="48804" x="5086350" y="5014913"/>
          <p14:tracePt t="48822" x="4957763" y="5157788"/>
          <p14:tracePt t="48840" x="4843463" y="5251450"/>
          <p14:tracePt t="48855" x="4765675" y="5314950"/>
          <p14:tracePt t="48871" x="4722813" y="5357813"/>
          <p14:tracePt t="48888" x="4651375" y="5429250"/>
          <p14:tracePt t="48906" x="4600575" y="5451475"/>
          <p14:tracePt t="48923" x="4529138" y="5494338"/>
          <p14:tracePt t="48940" x="4451350" y="5551488"/>
          <p14:tracePt t="48957" x="4414838" y="5594350"/>
          <p14:tracePt t="48975" x="4357688" y="5651500"/>
          <p14:tracePt t="48992" x="4308475" y="5708650"/>
          <p14:tracePt t="49009" x="4229100" y="5786438"/>
          <p14:tracePt t="49025" x="4194175" y="5829300"/>
          <p14:tracePt t="49042" x="4151313" y="5872163"/>
          <p14:tracePt t="49059" x="4094163" y="5929313"/>
          <p14:tracePt t="49076" x="4051300" y="5994400"/>
          <p14:tracePt t="49093" x="3994150" y="6037263"/>
          <p14:tracePt t="49110" x="3957638" y="6108700"/>
          <p14:tracePt t="49127" x="3922713" y="6143625"/>
          <p14:tracePt t="49144" x="3886200" y="6165850"/>
          <p14:tracePt t="49161" x="3857625" y="6194425"/>
          <p14:tracePt t="49178" x="3808413" y="6215063"/>
          <p14:tracePt t="49198" x="3729038" y="6251575"/>
          <p14:tracePt t="49213" x="3671888" y="6272213"/>
          <p14:tracePt t="49229" x="3636963" y="6280150"/>
          <p14:tracePt t="49246" x="3594100" y="6294438"/>
          <p14:tracePt t="49263" x="3543300" y="6308725"/>
          <p14:tracePt t="49280" x="3494088" y="6329363"/>
          <p14:tracePt t="49298" x="3408363" y="6365875"/>
          <p14:tracePt t="49314" x="3322638" y="6380163"/>
          <p14:tracePt t="49332" x="3265488" y="6380163"/>
          <p14:tracePt t="49350" x="3208338" y="6386513"/>
          <p14:tracePt t="49369" x="3165475" y="6394450"/>
          <p14:tracePt t="49382" x="3151188" y="6394450"/>
          <p14:tracePt t="49400" x="3100388" y="6394450"/>
          <p14:tracePt t="49416" x="3071813" y="6394450"/>
          <p14:tracePt t="49434" x="3057525" y="6394450"/>
          <p14:tracePt t="49453" x="3043238" y="6394450"/>
          <p14:tracePt t="49470" x="3036888" y="6394450"/>
          <p14:tracePt t="49486" x="3022600" y="6394450"/>
          <p14:tracePt t="49520" x="3008313" y="6386513"/>
          <p14:tracePt t="49553" x="3000375" y="6380163"/>
          <p14:tracePt t="49571" x="2994025" y="6380163"/>
          <p14:tracePt t="49590" x="2986088" y="6380163"/>
          <p14:tracePt t="49710" x="2979738" y="6380163"/>
          <p14:tracePt t="49713" x="2979738" y="6372225"/>
          <p14:tracePt t="49746" x="2971800" y="6372225"/>
          <p14:tracePt t="49753" x="2971800" y="6365875"/>
          <p14:tracePt t="49794" x="2971800" y="6357938"/>
          <p14:tracePt t="49801" x="2971800" y="6351588"/>
          <p14:tracePt t="49812" x="2971800" y="6343650"/>
          <p14:tracePt t="49853" x="2965450" y="6343650"/>
          <p14:tracePt t="49862" x="2965450" y="6337300"/>
          <p14:tracePt t="49893" x="2965450" y="6329363"/>
          <p14:tracePt t="49901" x="2965450" y="6323013"/>
          <p14:tracePt t="49933" x="2965450" y="6315075"/>
          <p14:tracePt t="49955" x="2965450" y="6308725"/>
          <p14:tracePt t="49964" x="2965450" y="6300788"/>
          <p14:tracePt t="49980" x="2965450" y="6294438"/>
          <p14:tracePt t="50079" x="2965450" y="6286500"/>
          <p14:tracePt t="50321" x="2965450" y="6280150"/>
          <p14:tracePt t="50715" x="2951163" y="6272213"/>
          <p14:tracePt t="50721" x="2928938" y="6272213"/>
          <p14:tracePt t="50731" x="2908300" y="6272213"/>
          <p14:tracePt t="50746" x="2865438" y="6272213"/>
          <p14:tracePt t="50763" x="2786063" y="6257925"/>
          <p14:tracePt t="50780" x="2728913" y="6257925"/>
          <p14:tracePt t="50797" x="2671763" y="6257925"/>
          <p14:tracePt t="50799" x="2636838" y="6257925"/>
          <p14:tracePt t="50814" x="2557463" y="6251575"/>
          <p14:tracePt t="50831" x="2457450" y="6229350"/>
          <p14:tracePt t="50848" x="2365375" y="6229350"/>
          <p14:tracePt t="50865" x="2322513" y="6229350"/>
          <p14:tracePt t="50868" x="2279650" y="6229350"/>
          <p14:tracePt t="50884" x="2208213" y="6243638"/>
          <p14:tracePt t="50901" x="2151063" y="6243638"/>
          <p14:tracePt t="50918" x="2079625" y="6237288"/>
          <p14:tracePt t="50935" x="2000250" y="6229350"/>
          <p14:tracePt t="50938" x="1971675" y="6229350"/>
          <p14:tracePt t="50954" x="1900238" y="6223000"/>
          <p14:tracePt t="50968" x="1879600" y="6215063"/>
          <p14:tracePt t="50984" x="1808163" y="6200775"/>
          <p14:tracePt t="51002" x="1793875" y="6194425"/>
          <p14:tracePt t="51019" x="1771650" y="6194425"/>
          <p14:tracePt t="51036" x="1757363" y="6194425"/>
          <p14:tracePt t="51053" x="1751013" y="6194425"/>
          <p14:tracePt t="51070" x="1743075" y="6194425"/>
          <p14:tracePt t="51887" x="1743075" y="6180138"/>
          <p14:tracePt t="51893" x="1743075" y="6157913"/>
          <p14:tracePt t="51906" x="1743075" y="6100763"/>
          <p14:tracePt t="51922" x="1736725" y="6051550"/>
          <p14:tracePt t="51939" x="1736725" y="5994400"/>
          <p14:tracePt t="51957" x="1722438" y="5872163"/>
          <p14:tracePt t="51974" x="1722438" y="5722938"/>
          <p14:tracePt t="51992" x="1722438" y="5514975"/>
          <p14:tracePt t="52007" x="1714500" y="5443538"/>
          <p14:tracePt t="52024" x="1700213" y="5208588"/>
          <p14:tracePt t="52041" x="1700213" y="4972050"/>
          <p14:tracePt t="52058" x="1700213" y="4700588"/>
          <p14:tracePt t="52076" x="1679575" y="4379913"/>
          <p14:tracePt t="52092" x="1665288" y="4057650"/>
          <p14:tracePt t="52110" x="1657350" y="3700463"/>
          <p14:tracePt t="52127" x="1657350" y="3508375"/>
          <p14:tracePt t="52145" x="1657350" y="3328988"/>
          <p14:tracePt t="52165" x="1679575" y="3100388"/>
          <p14:tracePt t="52177" x="1685925" y="3036888"/>
          <p14:tracePt t="52197" x="1708150" y="2786063"/>
          <p14:tracePt t="52213" x="1743075" y="2636838"/>
          <p14:tracePt t="52229" x="1771650" y="2443163"/>
          <p14:tracePt t="52246" x="1771650" y="2193925"/>
          <p14:tracePt t="52263" x="1771650" y="2043113"/>
          <p14:tracePt t="52279" x="1771650" y="1900238"/>
          <p14:tracePt t="52296" x="1771650" y="1822450"/>
          <p14:tracePt t="52313" x="1771650" y="1779588"/>
          <p14:tracePt t="52332" x="1771650" y="1757363"/>
          <p14:tracePt t="52347" x="1771650" y="1743075"/>
          <p14:tracePt t="52365" x="1771650" y="1700213"/>
          <p14:tracePt t="52368" x="1771650" y="1671638"/>
          <p14:tracePt t="52381" x="1771650" y="1651000"/>
          <p14:tracePt t="52399" x="1771650" y="1593850"/>
          <p14:tracePt t="52416" x="1771650" y="1579563"/>
          <p14:tracePt t="52433" x="1771650" y="1571625"/>
          <p14:tracePt t="52450" x="1771650" y="1557338"/>
          <p14:tracePt t="52468" x="1771650" y="1550988"/>
          <p14:tracePt t="52502" x="1771650" y="1543050"/>
          <p14:tracePt t="52542" x="1771650" y="1536700"/>
          <p14:tracePt t="52563" x="1771650" y="1528763"/>
          <p14:tracePt t="52627" x="1771650" y="1522413"/>
          <p14:tracePt t="53083" x="1771650" y="1528763"/>
          <p14:tracePt t="53090" x="1771650" y="1557338"/>
          <p14:tracePt t="53099" x="1771650" y="1565275"/>
          <p14:tracePt t="53116" x="1785938" y="1600200"/>
          <p14:tracePt t="53135" x="1800225" y="1643063"/>
          <p14:tracePt t="53151" x="1808163" y="1671638"/>
          <p14:tracePt t="53165" x="1814513" y="1708150"/>
          <p14:tracePt t="53183" x="1828800" y="1736725"/>
          <p14:tracePt t="53199" x="1828800" y="1779588"/>
          <p14:tracePt t="53217" x="1865313" y="1836738"/>
          <p14:tracePt t="53234" x="1885950" y="1971675"/>
          <p14:tracePt t="53251" x="1900238" y="2057400"/>
          <p14:tracePt t="53269" x="1908175" y="2136775"/>
          <p14:tracePt t="53285" x="1914525" y="2214563"/>
          <p14:tracePt t="53302" x="1936750" y="2293938"/>
          <p14:tracePt t="53320" x="1951038" y="2436813"/>
          <p14:tracePt t="53336" x="1951038" y="2522538"/>
          <p14:tracePt t="53353" x="1951038" y="2665413"/>
          <p14:tracePt t="53371" x="1936750" y="2843213"/>
          <p14:tracePt t="53387" x="1936750" y="3051175"/>
          <p14:tracePt t="53404" x="1908175" y="3308350"/>
          <p14:tracePt t="53406" x="1893888" y="3400425"/>
          <p14:tracePt t="53422" x="1893888" y="3600450"/>
          <p14:tracePt t="53438" x="1885950" y="3757613"/>
          <p14:tracePt t="53455" x="1871663" y="3914775"/>
          <p14:tracePt t="53472" x="1851025" y="4065588"/>
          <p14:tracePt t="53490" x="1851025" y="4208463"/>
          <p14:tracePt t="53506" x="1851025" y="4386263"/>
          <p14:tracePt t="53524" x="1851025" y="4672013"/>
          <p14:tracePt t="53540" x="1851025" y="4851400"/>
          <p14:tracePt t="53558" x="1851025" y="4986338"/>
          <p14:tracePt t="53574" x="1857375" y="5094288"/>
          <p14:tracePt t="53592" x="1857375" y="5214938"/>
          <p14:tracePt t="53610" x="1857375" y="5365750"/>
          <p14:tracePt t="53627" x="1857375" y="5443538"/>
          <p14:tracePt t="53644" x="1843088" y="5565775"/>
          <p14:tracePt t="53661" x="1836738" y="5657850"/>
          <p14:tracePt t="53676" x="1822450" y="5772150"/>
          <p14:tracePt t="53697" x="1808163" y="5900738"/>
          <p14:tracePt t="53712" x="1808163" y="5965825"/>
          <p14:tracePt t="53728" x="1808163" y="6015038"/>
          <p14:tracePt t="53745" x="1808163" y="6043613"/>
          <p14:tracePt t="53762" x="1808163" y="6072188"/>
          <p14:tracePt t="53780" x="1808163" y="6115050"/>
          <p14:tracePt t="53797" x="1814513" y="6186488"/>
          <p14:tracePt t="53816" x="1822450" y="6237288"/>
          <p14:tracePt t="53830" x="1822450" y="6280150"/>
          <p14:tracePt t="53848" x="1828800" y="6286500"/>
          <p14:tracePt t="53864" x="1828800" y="6300788"/>
          <p14:tracePt t="54456" x="1828800" y="6294438"/>
          <p14:tracePt t="54463" x="1828800" y="6265863"/>
          <p14:tracePt t="54471" x="1828800" y="6243638"/>
          <p14:tracePt t="54478" x="1828800" y="6223000"/>
          <p14:tracePt t="54498" x="1814513" y="6186488"/>
          <p14:tracePt t="54513" x="1808163" y="6165850"/>
          <p14:tracePt t="54529" x="1808163" y="6115050"/>
          <p14:tracePt t="54546" x="1800225" y="6037263"/>
          <p14:tracePt t="54563" x="1779588" y="5937250"/>
          <p14:tracePt t="54580" x="1771650" y="5822950"/>
          <p14:tracePt t="54597" x="1743075" y="5657850"/>
          <p14:tracePt t="54615" x="1722438" y="5494338"/>
          <p14:tracePt t="54632" x="1722438" y="5294313"/>
          <p14:tracePt t="54648" x="1693863" y="5094288"/>
          <p14:tracePt t="54666" x="1671638" y="4957763"/>
          <p14:tracePt t="54684" x="1657350" y="4837113"/>
          <p14:tracePt t="54701" x="1657350" y="4729163"/>
          <p14:tracePt t="54718" x="1636713" y="4529138"/>
          <p14:tracePt t="54735" x="1636713" y="4357688"/>
          <p14:tracePt t="54752" x="1628775" y="4157663"/>
          <p14:tracePt t="54767" x="1628775" y="3965575"/>
          <p14:tracePt t="54785" x="1628775" y="3679825"/>
          <p14:tracePt t="54803" x="1651000" y="3371850"/>
          <p14:tracePt t="54820" x="1651000" y="3114675"/>
          <p14:tracePt t="54837" x="1657350" y="2965450"/>
          <p14:tracePt t="54854" x="1657350" y="2851150"/>
          <p14:tracePt t="54871" x="1671638" y="2700338"/>
          <p14:tracePt t="54878" x="1671638" y="2593975"/>
          <p14:tracePt t="54887" x="1671638" y="2493963"/>
          <p14:tracePt t="54907" x="1671638" y="2251075"/>
          <p14:tracePt t="54922" x="1671638" y="2128838"/>
          <p14:tracePt t="54938" x="1671638" y="2071688"/>
          <p14:tracePt t="54955" x="1679575" y="2028825"/>
          <p14:tracePt t="54972" x="1685925" y="1985963"/>
          <p14:tracePt t="54990" x="1685925" y="1900238"/>
          <p14:tracePt t="55008" x="1685925" y="1800225"/>
          <p14:tracePt t="55025" x="1693863" y="1751013"/>
          <p14:tracePt t="55044" x="1693863" y="1736725"/>
          <p14:tracePt t="55058" x="1693863" y="1714500"/>
          <p14:tracePt t="55074" x="1700213" y="1693863"/>
          <p14:tracePt t="55092" x="1708150" y="1657350"/>
          <p14:tracePt t="55108" x="1708150" y="1614488"/>
          <p14:tracePt t="55126" x="1714500" y="1508125"/>
          <p14:tracePt t="55142" x="1722438" y="1479550"/>
          <p14:tracePt t="55177" x="1722438" y="1471613"/>
          <p14:tracePt t="55314" x="1722438" y="1465263"/>
          <p14:tracePt t="55857" x="1728788" y="1465263"/>
          <p14:tracePt t="55861" x="1728788" y="1471613"/>
          <p14:tracePt t="55878" x="1743075" y="1479550"/>
          <p14:tracePt t="55891" x="1757363" y="1485900"/>
          <p14:tracePt t="55909" x="1771650" y="1493838"/>
          <p14:tracePt t="55927" x="1785938" y="1508125"/>
          <p14:tracePt t="55943" x="1800225" y="1514475"/>
          <p14:tracePt t="55961" x="1828800" y="1528763"/>
          <p14:tracePt t="55977" x="1871663" y="1528763"/>
          <p14:tracePt t="56001" x="1908175" y="1550988"/>
          <p14:tracePt t="56011" x="1928813" y="1557338"/>
          <p14:tracePt t="56028" x="1965325" y="1585913"/>
          <p14:tracePt t="56046" x="2022475" y="1622425"/>
          <p14:tracePt t="56063" x="2065338" y="1643063"/>
          <p14:tracePt t="56079" x="2100263" y="1665288"/>
          <p14:tracePt t="56096" x="2143125" y="1679575"/>
          <p14:tracePt t="56116" x="2179638" y="1685925"/>
          <p14:tracePt t="56132" x="2251075" y="1708150"/>
          <p14:tracePt t="56148" x="2293938" y="1722438"/>
          <p14:tracePt t="56165" x="2357438" y="1743075"/>
          <p14:tracePt t="56182" x="2422525" y="1751013"/>
          <p14:tracePt t="56199" x="2500313" y="1771650"/>
          <p14:tracePt t="56217" x="2557463" y="1808163"/>
          <p14:tracePt t="56233" x="2600325" y="1814513"/>
          <p14:tracePt t="56250" x="2686050" y="1851025"/>
          <p14:tracePt t="56267" x="2714625" y="1871663"/>
          <p14:tracePt t="56284" x="2736850" y="1871663"/>
          <p14:tracePt t="56301" x="2765425" y="1885950"/>
          <p14:tracePt t="56318" x="2808288" y="1908175"/>
          <p14:tracePt t="56337" x="2857500" y="1951038"/>
          <p14:tracePt t="56352" x="2886075" y="1957388"/>
          <p14:tracePt t="56371" x="2943225" y="1993900"/>
          <p14:tracePt t="56380" x="2986088" y="2014538"/>
          <p14:tracePt t="56386" x="3000375" y="2022475"/>
          <p14:tracePt t="56405" x="3043238" y="2036763"/>
          <p14:tracePt t="56423" x="3136900" y="2079625"/>
          <p14:tracePt t="56438" x="3171825" y="2100263"/>
          <p14:tracePt t="56455" x="3228975" y="2122488"/>
          <p14:tracePt t="56473" x="3271838" y="2143125"/>
          <p14:tracePt t="56488" x="3308350" y="2157413"/>
          <p14:tracePt t="56506" x="3336925" y="2165350"/>
          <p14:tracePt t="56522" x="3365500" y="2165350"/>
          <p14:tracePt t="56540" x="3379788" y="2185988"/>
          <p14:tracePt t="56557" x="3394075" y="2193925"/>
          <p14:tracePt t="56574" x="3400425" y="2200275"/>
          <p14:tracePt t="56591" x="3414713" y="2214563"/>
          <p14:tracePt t="56608" x="3436938" y="2236788"/>
          <p14:tracePt t="56625" x="3494088" y="2286000"/>
          <p14:tracePt t="56642" x="3514725" y="2314575"/>
          <p14:tracePt t="56662" x="3536950" y="2343150"/>
          <p14:tracePt t="56676" x="3557588" y="2371725"/>
          <p14:tracePt t="56693" x="3579813" y="2408238"/>
          <p14:tracePt t="56710" x="3600450" y="2465388"/>
          <p14:tracePt t="56727" x="3629025" y="2522538"/>
          <p14:tracePt t="56744" x="3643313" y="2586038"/>
          <p14:tracePt t="56761" x="3651250" y="2636838"/>
          <p14:tracePt t="56780" x="3657600" y="2679700"/>
          <p14:tracePt t="56799" x="3665538" y="2700338"/>
          <p14:tracePt t="56804" x="3665538" y="2728913"/>
          <p14:tracePt t="56812" x="3665538" y="2751138"/>
          <p14:tracePt t="56829" x="3679825" y="2779713"/>
          <p14:tracePt t="56846" x="3694113" y="2857500"/>
          <p14:tracePt t="56865" x="3700463" y="2914650"/>
          <p14:tracePt t="56872" x="3708400" y="2951163"/>
          <p14:tracePt t="56885" x="3714750" y="3036888"/>
          <p14:tracePt t="56898" x="3714750" y="3094038"/>
          <p14:tracePt t="56914" x="3714750" y="3136900"/>
          <p14:tracePt t="56932" x="3722688" y="3214688"/>
          <p14:tracePt t="56951" x="3729038" y="3328988"/>
          <p14:tracePt t="56967" x="3736975" y="3386138"/>
          <p14:tracePt t="56984" x="3743325" y="3486150"/>
          <p14:tracePt t="57003" x="3757613" y="3571875"/>
          <p14:tracePt t="57017" x="3757613" y="3643313"/>
          <p14:tracePt t="57034" x="3765550" y="3708400"/>
          <p14:tracePt t="57051" x="3771900" y="3808413"/>
          <p14:tracePt t="57067" x="3771900" y="3894138"/>
          <p14:tracePt t="57087" x="3786188" y="4051300"/>
          <p14:tracePt t="57106" x="3786188" y="4129088"/>
          <p14:tracePt t="57120" x="3786188" y="4222750"/>
          <p14:tracePt t="57137" x="3786188" y="4314825"/>
          <p14:tracePt t="57154" x="3786188" y="4414838"/>
          <p14:tracePt t="57172" x="3771900" y="4500563"/>
          <p14:tracePt t="57188" x="3757613" y="4557713"/>
          <p14:tracePt t="57204" x="3736975" y="4614863"/>
          <p14:tracePt t="57226" x="3679825" y="4700588"/>
          <p14:tracePt t="57240" x="3657600" y="4737100"/>
          <p14:tracePt t="57257" x="3600450" y="4772025"/>
          <p14:tracePt t="57273" x="3551238" y="4794250"/>
          <p14:tracePt t="57289" x="3457575" y="4829175"/>
          <p14:tracePt t="57307" x="3322638" y="4851400"/>
          <p14:tracePt t="57325" x="3222625" y="4865688"/>
          <p14:tracePt t="57340" x="3114675" y="4886325"/>
          <p14:tracePt t="57358" x="3022600" y="4894263"/>
          <p14:tracePt t="57377" x="2908300" y="4894263"/>
          <p14:tracePt t="57393" x="2851150" y="4894263"/>
          <p14:tracePt t="57408" x="2786063" y="4879975"/>
          <p14:tracePt t="57427" x="2728913" y="4872038"/>
          <p14:tracePt t="57443" x="2686050" y="4857750"/>
          <p14:tracePt t="57444" x="2657475" y="4843463"/>
          <p14:tracePt t="57460" x="2600325" y="4814888"/>
          <p14:tracePt t="57480" x="2565400" y="4779963"/>
          <p14:tracePt t="57493" x="2508250" y="4751388"/>
          <p14:tracePt t="57513" x="2471738" y="4722813"/>
          <p14:tracePt t="57531" x="2451100" y="4700588"/>
          <p14:tracePt t="57547" x="2428875" y="4657725"/>
          <p14:tracePt t="57563" x="2414588" y="4622800"/>
          <p14:tracePt t="57579" x="2400300" y="4537075"/>
          <p14:tracePt t="57596" x="2400300" y="4451350"/>
          <p14:tracePt t="57613" x="2400300" y="4337050"/>
          <p14:tracePt t="57631" x="2400300" y="4229100"/>
          <p14:tracePt t="57648" x="2408238" y="4100513"/>
          <p14:tracePt t="57664" x="2436813" y="4008438"/>
          <p14:tracePt t="57681" x="2457450" y="3937000"/>
          <p14:tracePt t="57700" x="2493963" y="3857625"/>
          <p14:tracePt t="57717" x="2528888" y="3779838"/>
          <p14:tracePt t="57734" x="2600325" y="3600450"/>
          <p14:tracePt t="57751" x="2665413" y="3522663"/>
          <p14:tracePt t="57766" x="2722563" y="3400425"/>
          <p14:tracePt t="57785" x="2786063" y="3236913"/>
          <p14:tracePt t="57800" x="2871788" y="3094038"/>
          <p14:tracePt t="57817" x="2922588" y="2971800"/>
          <p14:tracePt t="57834" x="2971800" y="2894013"/>
          <p14:tracePt t="57854" x="3036888" y="2851150"/>
          <p14:tracePt t="57870" x="3057525" y="2828925"/>
          <p14:tracePt t="57876" x="3071813" y="2828925"/>
          <p14:tracePt t="57885" x="3108325" y="2814638"/>
          <p14:tracePt t="57903" x="3157538" y="2800350"/>
          <p14:tracePt t="57920" x="3228975" y="2800350"/>
          <p14:tracePt t="57939" x="3294063" y="2800350"/>
          <p14:tracePt t="57955" x="3336925" y="2800350"/>
          <p14:tracePt t="57970" x="3379788" y="2800350"/>
          <p14:tracePt t="57989" x="3422650" y="2800350"/>
          <p14:tracePt t="58005" x="3451225" y="2814638"/>
          <p14:tracePt t="58022" x="3486150" y="2822575"/>
          <p14:tracePt t="58040" x="3551238" y="2851150"/>
          <p14:tracePt t="58058" x="3608388" y="2865438"/>
          <p14:tracePt t="58078" x="3679825" y="2886075"/>
          <p14:tracePt t="58090" x="3700463" y="2894013"/>
          <p14:tracePt t="58108" x="3743325" y="2922588"/>
          <p14:tracePt t="58125" x="3786188" y="2957513"/>
          <p14:tracePt t="58141" x="3814763" y="2986088"/>
          <p14:tracePt t="58158" x="3879850" y="3036888"/>
          <p14:tracePt t="58175" x="3900488" y="3057525"/>
          <p14:tracePt t="58192" x="3937000" y="3108325"/>
          <p14:tracePt t="58210" x="3986213" y="3200400"/>
          <p14:tracePt t="58228" x="4022725" y="3265488"/>
          <p14:tracePt t="58245" x="4037013" y="3300413"/>
          <p14:tracePt t="58262" x="4057650" y="3365500"/>
          <p14:tracePt t="58278" x="4086225" y="3429000"/>
          <p14:tracePt t="58294" x="4114800" y="3522663"/>
          <p14:tracePt t="58312" x="4143375" y="3700463"/>
          <p14:tracePt t="58329" x="4171950" y="3800475"/>
          <p14:tracePt t="58347" x="4194175" y="3886200"/>
          <p14:tracePt t="58363" x="4208463" y="4008438"/>
          <p14:tracePt t="58367" x="4214813" y="4043363"/>
          <p14:tracePt t="58380" x="4229100" y="4122738"/>
          <p14:tracePt t="58397" x="4237038" y="4229100"/>
          <p14:tracePt t="58414" x="4237038" y="4371975"/>
          <p14:tracePt t="58431" x="4237038" y="4443413"/>
          <p14:tracePt t="58448" x="4229100" y="4529138"/>
          <p14:tracePt t="58466" x="4229100" y="4608513"/>
          <p14:tracePt t="58482" x="4229100" y="4643438"/>
          <p14:tracePt t="58499" x="4214813" y="4722813"/>
          <p14:tracePt t="58516" x="4200525" y="4822825"/>
          <p14:tracePt t="58535" x="4200525" y="4894263"/>
          <p14:tracePt t="58552" x="4194175" y="4937125"/>
          <p14:tracePt t="58568" x="4179888" y="4957763"/>
          <p14:tracePt t="58570" x="4171950" y="4986338"/>
          <p14:tracePt t="58584" x="4157663" y="5000625"/>
          <p14:tracePt t="58602" x="4137025" y="5037138"/>
          <p14:tracePt t="58618" x="4122738" y="5051425"/>
          <p14:tracePt t="58636" x="4108450" y="5072063"/>
          <p14:tracePt t="58652" x="4100513" y="5080000"/>
          <p14:tracePt t="58670" x="4100513" y="5086350"/>
          <p14:tracePt t="58807" x="4094163" y="5086350"/>
          <p14:tracePt t="58824" x="4086225" y="5086350"/>
          <p14:tracePt t="58828" x="4071938" y="5086350"/>
          <p14:tracePt t="58842" x="4065588" y="5086350"/>
          <p14:tracePt t="58861" x="4037013" y="5080000"/>
          <p14:tracePt t="58876" x="4022725" y="5072063"/>
          <p14:tracePt t="58893" x="3986213" y="5072063"/>
          <p14:tracePt t="58908" x="3965575" y="5057775"/>
          <p14:tracePt t="58927" x="3937000" y="5051425"/>
          <p14:tracePt t="58944" x="3929063" y="5043488"/>
          <p14:tracePt t="58961" x="3900488" y="5029200"/>
          <p14:tracePt t="58978" x="3879850" y="5022850"/>
          <p14:tracePt t="58995" x="3836988" y="5008563"/>
          <p14:tracePt t="59010" x="3800475" y="4994275"/>
          <p14:tracePt t="59028" x="3765550" y="4972050"/>
          <p14:tracePt t="59046" x="3722688" y="4972050"/>
          <p14:tracePt t="59063" x="3700463" y="4965700"/>
          <p14:tracePt t="59080" x="3679825" y="4965700"/>
          <p14:tracePt t="59095" x="3665538" y="4957763"/>
          <p14:tracePt t="59112" x="3657600" y="4957763"/>
          <p14:tracePt t="59269" x="3651250" y="4951413"/>
          <p14:tracePt t="59347" x="3651250" y="4943475"/>
          <p14:tracePt t="59650" x="3651250" y="4937125"/>
          <p14:tracePt t="59657" x="3643313" y="4937125"/>
          <p14:tracePt t="59665" x="3643313" y="4929188"/>
          <p14:tracePt t="59675" x="3643313" y="4914900"/>
          <p14:tracePt t="59694" x="3614738" y="4886325"/>
          <p14:tracePt t="59710" x="3600450" y="4857750"/>
          <p14:tracePt t="59726" x="3586163" y="4843463"/>
          <p14:tracePt t="59743" x="3565525" y="4814888"/>
          <p14:tracePt t="59761" x="3536950" y="4765675"/>
          <p14:tracePt t="59778" x="3500438" y="4694238"/>
          <p14:tracePt t="59796" x="3457575" y="4600575"/>
          <p14:tracePt t="59811" x="3443288" y="4579938"/>
          <p14:tracePt t="59828" x="3394075" y="4494213"/>
          <p14:tracePt t="59847" x="3371850" y="4457700"/>
          <p14:tracePt t="59863" x="3336925" y="4408488"/>
          <p14:tracePt t="59868" x="3314700" y="4394200"/>
          <p14:tracePt t="59879" x="3294063" y="4357688"/>
          <p14:tracePt t="59896" x="3251200" y="4286250"/>
          <p14:tracePt t="59915" x="3165475" y="4186238"/>
          <p14:tracePt t="59930" x="3136900" y="4114800"/>
          <p14:tracePt t="59948" x="3094038" y="4071938"/>
          <p14:tracePt t="59964" x="3043238" y="4000500"/>
          <p14:tracePt t="59982" x="3000375" y="3937000"/>
          <p14:tracePt t="60000" x="2943225" y="3871913"/>
          <p14:tracePt t="60016" x="2879725" y="3786188"/>
          <p14:tracePt t="60032" x="2843213" y="3765550"/>
          <p14:tracePt t="60052" x="2836863" y="3751263"/>
          <p14:tracePt t="60067" x="2822575" y="3736975"/>
          <p14:tracePt t="60084" x="2808288" y="3714750"/>
          <p14:tracePt t="60102" x="2779713" y="3679825"/>
          <p14:tracePt t="60118" x="2757488" y="3643313"/>
          <p14:tracePt t="60135" x="2751138" y="3614738"/>
          <p14:tracePt t="60152" x="2736850" y="3579813"/>
          <p14:tracePt t="60169" x="2714625" y="3557588"/>
          <p14:tracePt t="60186" x="2700338" y="3514725"/>
          <p14:tracePt t="60203" x="2693988" y="3471863"/>
          <p14:tracePt t="60220" x="2686050" y="3408363"/>
          <p14:tracePt t="60237" x="2665413" y="3357563"/>
          <p14:tracePt t="60255" x="2651125" y="3328988"/>
          <p14:tracePt t="60271" x="2651125" y="3314700"/>
          <p14:tracePt t="60289" x="2643188" y="3308350"/>
          <p14:tracePt t="60330" x="2643188" y="3300413"/>
          <p14:tracePt t="60376" x="2643188" y="3286125"/>
          <p14:tracePt t="60399" x="2643188" y="3279775"/>
          <p14:tracePt t="60409" x="2643188" y="3271838"/>
          <p14:tracePt t="60416" x="2643188" y="3265488"/>
          <p14:tracePt t="60425" x="2651125" y="3251200"/>
          <p14:tracePt t="60443" x="2651125" y="3243263"/>
          <p14:tracePt t="60462" x="2651125" y="3236913"/>
          <p14:tracePt t="60480" x="2657475" y="3236913"/>
          <p14:tracePt t="60533" x="2665413" y="3228975"/>
          <p14:tracePt t="60539" x="2665413" y="3222625"/>
          <p14:tracePt t="60548" x="2671763" y="3208338"/>
          <p14:tracePt t="60561" x="2679700" y="3208338"/>
          <p14:tracePt t="60578" x="2700338" y="3186113"/>
          <p14:tracePt t="60596" x="2700338" y="3179763"/>
          <p14:tracePt t="60612" x="2708275" y="3179763"/>
          <p14:tracePt t="60630" x="2722563" y="3171825"/>
          <p14:tracePt t="60648" x="2728913" y="3165475"/>
          <p14:tracePt t="60667" x="2743200" y="3157538"/>
          <p14:tracePt t="60697" x="2751138" y="3151188"/>
          <p14:tracePt t="60714" x="2765425" y="3143250"/>
          <p14:tracePt t="60732" x="2771775" y="3143250"/>
          <p14:tracePt t="60749" x="2771775" y="3136900"/>
          <p14:tracePt t="60766" x="2794000" y="3128963"/>
          <p14:tracePt t="60782" x="2800350" y="3128963"/>
          <p14:tracePt t="60799" x="2828925" y="3122613"/>
          <p14:tracePt t="60816" x="2843213" y="3122613"/>
          <p14:tracePt t="60834" x="2879725" y="3122613"/>
          <p14:tracePt t="60851" x="2914650" y="3122613"/>
          <p14:tracePt t="60868" x="2936875" y="3122613"/>
          <p14:tracePt t="60885" x="2951163" y="3122613"/>
          <p14:tracePt t="60901" x="2979738" y="3114675"/>
          <p14:tracePt t="60936" x="2994025" y="3114675"/>
          <p14:tracePt t="60952" x="3000375" y="3114675"/>
          <p14:tracePt t="60970" x="3008313" y="3114675"/>
          <p14:tracePt t="60989" x="3022600" y="3114675"/>
          <p14:tracePt t="61023" x="3028950" y="3108325"/>
          <p14:tracePt t="61061" x="3036888" y="3108325"/>
          <p14:tracePt t="61093" x="3043238" y="3108325"/>
          <p14:tracePt t="61102" x="3051175" y="3108325"/>
          <p14:tracePt t="61119" x="3065463" y="3108325"/>
          <p14:tracePt t="61129" x="3071813" y="3108325"/>
          <p14:tracePt t="61142" x="3079750" y="3108325"/>
          <p14:tracePt t="61159" x="3100388" y="3108325"/>
          <p14:tracePt t="61174" x="3100388" y="3114675"/>
          <p14:tracePt t="61193" x="3122613" y="3122613"/>
          <p14:tracePt t="61208" x="3128963" y="3122613"/>
          <p14:tracePt t="61226" x="3165475" y="3151188"/>
          <p14:tracePt t="61242" x="3186113" y="3165475"/>
          <p14:tracePt t="61261" x="3243263" y="3208338"/>
          <p14:tracePt t="61278" x="3322638" y="3251200"/>
          <p14:tracePt t="61295" x="3371850" y="3271838"/>
          <p14:tracePt t="61313" x="3436938" y="3294063"/>
          <p14:tracePt t="61329" x="3479800" y="3314700"/>
          <p14:tracePt t="61345" x="3500438" y="3322638"/>
          <p14:tracePt t="61362" x="3529013" y="3343275"/>
          <p14:tracePt t="61379" x="3543300" y="3357563"/>
          <p14:tracePt t="61399" x="3622675" y="3394075"/>
          <p14:tracePt t="61415" x="3657600" y="3422650"/>
          <p14:tracePt t="61430" x="3686175" y="3451225"/>
          <p14:tracePt t="61447" x="3729038" y="3471863"/>
          <p14:tracePt t="61464" x="3765550" y="3500438"/>
          <p14:tracePt t="61481" x="3794125" y="3508375"/>
          <p14:tracePt t="61498" x="3822700" y="3508375"/>
          <p14:tracePt t="61515" x="3836988" y="3514725"/>
          <p14:tracePt t="61602" x="3843338" y="3514725"/>
          <p14:tracePt t="61642" x="3843338" y="3522663"/>
          <p14:tracePt t="61650" x="3851275" y="3522663"/>
          <p14:tracePt t="61657" x="3851275" y="3529013"/>
          <p14:tracePt t="61670" x="3865563" y="3536950"/>
          <p14:tracePt t="61687" x="3871913" y="3543300"/>
          <p14:tracePt t="61791" x="3879850" y="3543300"/>
          <p14:tracePt t="61995" x="3886200" y="3543300"/>
          <p14:tracePt t="62000" x="3900488" y="3543300"/>
          <p14:tracePt t="62016" x="3951288" y="3543300"/>
          <p14:tracePt t="62028" x="3979863" y="3543300"/>
          <p14:tracePt t="62045" x="4057650" y="3543300"/>
          <p14:tracePt t="62063" x="4208463" y="3551238"/>
          <p14:tracePt t="62080" x="4300538" y="3551238"/>
          <p14:tracePt t="62095" x="4429125" y="3536950"/>
          <p14:tracePt t="62112" x="4508500" y="3514725"/>
          <p14:tracePt t="62128" x="4586288" y="3508375"/>
          <p14:tracePt t="62148" x="4622800" y="3508375"/>
          <p14:tracePt t="62165" x="4672013" y="3514725"/>
          <p14:tracePt t="62182" x="4708525" y="3514725"/>
          <p14:tracePt t="62198" x="4743450" y="3522663"/>
          <p14:tracePt t="62213" x="4786313" y="3522663"/>
          <p14:tracePt t="62231" x="4808538" y="3522663"/>
          <p14:tracePt t="62248" x="4822825" y="3522663"/>
          <p14:tracePt t="62266" x="4829175" y="3522663"/>
          <p14:tracePt t="62315" x="4843463" y="3522663"/>
          <p14:tracePt t="62321" x="4851400" y="3522663"/>
          <p14:tracePt t="62334" x="4865688" y="3522663"/>
          <p14:tracePt t="62350" x="4894263" y="3514725"/>
          <p14:tracePt t="62367" x="4914900" y="3514725"/>
          <p14:tracePt t="62386" x="4922838" y="3514725"/>
          <p14:tracePt t="62522" x="4951413" y="3514725"/>
          <p14:tracePt t="62525" x="4994275" y="3522663"/>
          <p14:tracePt t="62538" x="5057775" y="3529013"/>
          <p14:tracePt t="62555" x="5137150" y="3543300"/>
          <p14:tracePt t="62571" x="5165725" y="3551238"/>
          <p14:tracePt t="62589" x="5180013" y="3551238"/>
          <p14:tracePt t="63031" x="5172075" y="3551238"/>
          <p14:tracePt t="63038" x="5151438" y="3551238"/>
          <p14:tracePt t="63048" x="5137150" y="3551238"/>
          <p14:tracePt t="63067" x="5094288" y="3551238"/>
          <p14:tracePt t="63084" x="5065713" y="3543300"/>
          <p14:tracePt t="63086" x="5043488" y="3543300"/>
          <p14:tracePt t="63100" x="5008563" y="3543300"/>
          <p14:tracePt t="63120" x="4937125" y="3543300"/>
          <p14:tracePt t="63136" x="4900613" y="3543300"/>
          <p14:tracePt t="63152" x="4843463" y="3543300"/>
          <p14:tracePt t="63168" x="4800600" y="3543300"/>
          <p14:tracePt t="63186" x="4686300" y="3543300"/>
          <p14:tracePt t="63203" x="4614863" y="3536950"/>
          <p14:tracePt t="63219" x="4572000" y="3529013"/>
          <p14:tracePt t="63237" x="4537075" y="3522663"/>
          <p14:tracePt t="63253" x="4500563" y="3522663"/>
          <p14:tracePt t="63271" x="4465638" y="3514725"/>
          <p14:tracePt t="63288" x="4408488" y="3514725"/>
          <p14:tracePt t="63305" x="4371975" y="3514725"/>
          <p14:tracePt t="63321" x="4351338" y="3514725"/>
          <p14:tracePt t="63339" x="4322763" y="3514725"/>
          <p14:tracePt t="63357" x="4294188" y="3508375"/>
          <p14:tracePt t="63374" x="4237038" y="3508375"/>
          <p14:tracePt t="63391" x="4214813" y="3508375"/>
          <p14:tracePt t="63406" x="4200525" y="3508375"/>
          <p14:tracePt t="63579" x="4208463" y="3508375"/>
          <p14:tracePt t="63585" x="4229100" y="3508375"/>
          <p14:tracePt t="63595" x="4237038" y="3508375"/>
          <p14:tracePt t="63611" x="4286250" y="3508375"/>
          <p14:tracePt t="63629" x="4343400" y="3508375"/>
          <p14:tracePt t="63645" x="4400550" y="3508375"/>
          <p14:tracePt t="63648" x="4443413" y="3508375"/>
          <p14:tracePt t="63662" x="4494213" y="3508375"/>
          <p14:tracePt t="63680" x="4572000" y="3500438"/>
          <p14:tracePt t="63700" x="4629150" y="3500438"/>
          <p14:tracePt t="63715" x="4657725" y="3500438"/>
          <p14:tracePt t="63732" x="4729163" y="3508375"/>
          <p14:tracePt t="63749" x="4765675" y="3508375"/>
          <p14:tracePt t="63751" x="4772025" y="3508375"/>
          <p14:tracePt t="63764" x="4808538" y="3508375"/>
          <p14:tracePt t="63783" x="4837113" y="3508375"/>
          <p14:tracePt t="63800" x="4872038" y="3508375"/>
          <p14:tracePt t="63815" x="4894263" y="3508375"/>
          <p14:tracePt t="63837" x="4914900" y="3508375"/>
          <p14:tracePt t="63850" x="4929188" y="3508375"/>
          <p14:tracePt t="63868" x="4937125" y="3508375"/>
          <p14:tracePt t="63883" x="4957763" y="3508375"/>
          <p14:tracePt t="63901" x="4994275" y="3514725"/>
          <p14:tracePt t="63918" x="5008563" y="3514725"/>
          <p14:tracePt t="63937" x="5022850" y="3514725"/>
          <p14:tracePt t="64072" x="5014913" y="3522663"/>
          <p14:tracePt t="64076" x="5008563" y="3522663"/>
          <p14:tracePt t="64088" x="4994275" y="3522663"/>
          <p14:tracePt t="64106" x="4965700" y="3522663"/>
          <p14:tracePt t="64122" x="4894263" y="3522663"/>
          <p14:tracePt t="64124" x="4843463" y="3522663"/>
          <p14:tracePt t="64140" x="4743450" y="3508375"/>
          <p14:tracePt t="64156" x="4594225" y="3508375"/>
          <p14:tracePt t="64173" x="4414838" y="3494088"/>
          <p14:tracePt t="64192" x="4137025" y="3471863"/>
          <p14:tracePt t="64209" x="3779838" y="3408363"/>
          <p14:tracePt t="64226" x="3494088" y="3379788"/>
          <p14:tracePt t="64242" x="3314700" y="3371850"/>
          <p14:tracePt t="64260" x="3136900" y="3357563"/>
          <p14:tracePt t="64277" x="3022600" y="3322638"/>
          <p14:tracePt t="64292" x="2943225" y="3308350"/>
          <p14:tracePt t="64309" x="2886075" y="3279775"/>
          <p14:tracePt t="64328" x="2828925" y="3251200"/>
          <p14:tracePt t="64345" x="2757488" y="3228975"/>
          <p14:tracePt t="64360" x="2708275" y="3208338"/>
          <p14:tracePt t="64382" x="2636838" y="3179763"/>
          <p14:tracePt t="64390" x="2608263" y="3171825"/>
          <p14:tracePt t="64412" x="2557463" y="3157538"/>
          <p14:tracePt t="64429" x="2486025" y="3122613"/>
          <p14:tracePt t="64446" x="2428875" y="3108325"/>
          <p14:tracePt t="64463" x="2379663" y="3079750"/>
          <p14:tracePt t="64480" x="2343150" y="3057525"/>
          <p14:tracePt t="64497" x="2300288" y="3028950"/>
          <p14:tracePt t="64514" x="2286000" y="3022600"/>
          <p14:tracePt t="64531" x="2271713" y="3014663"/>
          <p14:tracePt t="64548" x="2265363" y="3008313"/>
          <p14:tracePt t="64602" x="2265363" y="3000375"/>
          <p14:tracePt t="64650" x="2265363" y="2994025"/>
          <p14:tracePt t="64791" x="2271713" y="3014663"/>
          <p14:tracePt t="64806" x="2286000" y="3036888"/>
          <p14:tracePt t="64813" x="2300288" y="3057525"/>
          <p14:tracePt t="64825" x="2300288" y="3079750"/>
          <p14:tracePt t="64839" x="2336800" y="3143250"/>
          <p14:tracePt t="64855" x="2351088" y="3179763"/>
          <p14:tracePt t="64872" x="2365375" y="3208338"/>
          <p14:tracePt t="64876" x="2365375" y="3214688"/>
          <p14:tracePt t="64889" x="2371725" y="3228975"/>
          <p14:tracePt t="64908" x="2371725" y="3271838"/>
          <p14:tracePt t="64925" x="2371725" y="3314700"/>
          <p14:tracePt t="64943" x="2371725" y="3414713"/>
          <p14:tracePt t="64962" x="2371725" y="3536950"/>
          <p14:tracePt t="64975" x="2371725" y="3571875"/>
          <p14:tracePt t="64991" x="2371725" y="3643313"/>
          <p14:tracePt t="65008" x="2371725" y="3665538"/>
          <p14:tracePt t="65026" x="2371725" y="3686175"/>
          <p14:tracePt t="65042" x="2371725" y="3708400"/>
          <p14:tracePt t="65061" x="2371725" y="3736975"/>
          <p14:tracePt t="65080" x="2371725" y="3836988"/>
          <p14:tracePt t="65095" x="2371725" y="3929063"/>
          <p14:tracePt t="65110" x="2357438" y="4037013"/>
          <p14:tracePt t="65128" x="2351088" y="4094163"/>
          <p14:tracePt t="65145" x="2351088" y="4122738"/>
          <p14:tracePt t="65162" x="2351088" y="4137025"/>
          <p14:tracePt t="65179" x="2351088" y="4143375"/>
          <p14:tracePt t="65242" x="2351088" y="4151313"/>
          <p14:tracePt t="65249" x="2351088" y="4165600"/>
          <p14:tracePt t="65262" x="2351088" y="4179888"/>
          <p14:tracePt t="65265" x="2351088" y="4186238"/>
          <p14:tracePt t="65281" x="2351088" y="4214813"/>
          <p14:tracePt t="65298" x="2351088" y="4237038"/>
          <p14:tracePt t="65315" x="2343150" y="4251325"/>
          <p14:tracePt t="65332" x="2343150" y="4265613"/>
          <p14:tracePt t="65349" x="2343150" y="4271963"/>
          <p14:tracePt t="65369" x="2343150" y="4300538"/>
          <p14:tracePt t="65386" x="2343150" y="4365625"/>
          <p14:tracePt t="65402" x="2343150" y="4437063"/>
          <p14:tracePt t="65419" x="2343150" y="4486275"/>
          <p14:tracePt t="65436" x="2343150" y="4529138"/>
          <p14:tracePt t="65455" x="2343150" y="4543425"/>
          <p14:tracePt t="65469" x="2343150" y="4557713"/>
          <p14:tracePt t="65486" x="2343150" y="4565650"/>
          <p14:tracePt t="65506" x="2343150" y="4579938"/>
          <p14:tracePt t="65522" x="2343150" y="4600575"/>
          <p14:tracePt t="65538" x="2343150" y="4614863"/>
          <p14:tracePt t="65555" x="2343150" y="4651375"/>
          <p14:tracePt t="65571" x="2351088" y="4694238"/>
          <p14:tracePt t="65588" x="2357438" y="4714875"/>
          <p14:tracePt t="65605" x="2357438" y="4729163"/>
          <p14:tracePt t="65622" x="2365375" y="4743450"/>
          <p14:tracePt t="65638" x="2365375" y="4765675"/>
          <p14:tracePt t="65641" x="2365375" y="4772025"/>
          <p14:tracePt t="65657" x="2365375" y="4814888"/>
          <p14:tracePt t="65673" x="2365375" y="4829175"/>
          <p14:tracePt t="65690" x="2365375" y="4837113"/>
          <p14:tracePt t="65707" x="2365375" y="4843463"/>
          <p14:tracePt t="65724" x="2365375" y="4857750"/>
          <p14:tracePt t="65741" x="2365375" y="4879975"/>
          <p14:tracePt t="65759" x="2365375" y="4914900"/>
          <p14:tracePt t="65792" x="2365375" y="4922838"/>
          <p14:tracePt t="65809" x="2365375" y="4929188"/>
          <p14:tracePt t="65829" x="2365375" y="4937125"/>
          <p14:tracePt t="65887" x="2365375" y="4943475"/>
          <p14:tracePt t="65908" x="2365375" y="4951413"/>
          <p14:tracePt t="65924" x="2365375" y="4957763"/>
          <p14:tracePt t="65937" x="2365375" y="4965700"/>
          <p14:tracePt t="65949" x="2365375" y="4972050"/>
          <p14:tracePt t="65964" x="2365375" y="4979988"/>
          <p14:tracePt t="65979" x="2365375" y="4994275"/>
          <p14:tracePt t="65996" x="2371725" y="5008563"/>
          <p14:tracePt t="66016" x="2371725" y="5014913"/>
          <p14:tracePt t="66031" x="2379663" y="5022850"/>
          <p14:tracePt t="66051" x="2379663" y="5051425"/>
          <p14:tracePt t="66066" x="2379663" y="5072063"/>
          <p14:tracePt t="66084" x="2379663" y="5086350"/>
          <p14:tracePt t="66101" x="2379663" y="5094288"/>
          <p14:tracePt t="66117" x="2393950" y="5114925"/>
          <p14:tracePt t="66135" x="2400300" y="5143500"/>
          <p14:tracePt t="66149" x="2400300" y="5151438"/>
          <p14:tracePt t="66167" x="2400300" y="5157788"/>
          <p14:tracePt t="66184" x="2408238" y="5157788"/>
          <p14:tracePt t="66202" x="2408238" y="5165725"/>
          <p14:tracePt t="66218" x="2408238" y="5172075"/>
          <p14:tracePt t="66236" x="2414588" y="5194300"/>
          <p14:tracePt t="66253" x="2414588" y="5208588"/>
          <p14:tracePt t="66270" x="2414588" y="5222875"/>
          <p14:tracePt t="66286" x="2414588" y="5243513"/>
          <p14:tracePt t="66304" x="2414588" y="5265738"/>
          <p14:tracePt t="66321" x="2414588" y="5286375"/>
          <p14:tracePt t="66338" x="2422525" y="5300663"/>
          <p14:tracePt t="66354" x="2428875" y="5322888"/>
          <p14:tracePt t="66371" x="2428875" y="5329238"/>
          <p14:tracePt t="66375" x="2428875" y="5351463"/>
          <p14:tracePt t="66389" x="2428875" y="5365750"/>
          <p14:tracePt t="66405" x="2428875" y="5422900"/>
          <p14:tracePt t="66423" x="2428875" y="5443538"/>
          <p14:tracePt t="66440" x="2428875" y="5457825"/>
          <p14:tracePt t="66456" x="2428875" y="5472113"/>
          <p14:tracePt t="66476" x="2428875" y="5514975"/>
          <p14:tracePt t="66491" x="2428875" y="5537200"/>
          <p14:tracePt t="66510" x="2436813" y="5565775"/>
          <p14:tracePt t="66527" x="2436813" y="5572125"/>
          <p14:tracePt t="66737" x="2443163" y="5572125"/>
          <p14:tracePt t="66759" x="2443163" y="5580063"/>
          <p14:tracePt t="66766" x="2443163" y="5586413"/>
          <p14:tracePt t="66782" x="2451100" y="5586413"/>
          <p14:tracePt t="66814" x="2457450" y="5594350"/>
          <p14:tracePt t="66837" x="2457450" y="5600700"/>
          <p14:tracePt t="66845" x="2471738" y="5600700"/>
          <p14:tracePt t="66852" x="2486025" y="5600700"/>
          <p14:tracePt t="66866" x="2500313" y="5608638"/>
          <p14:tracePt t="66883" x="2543175" y="5614988"/>
          <p14:tracePt t="66900" x="2571750" y="5622925"/>
          <p14:tracePt t="66918" x="2593975" y="5629275"/>
          <p14:tracePt t="66936" x="2671763" y="5651500"/>
          <p14:tracePt t="66953" x="2736850" y="5657850"/>
          <p14:tracePt t="66968" x="2794000" y="5665788"/>
          <p14:tracePt t="66985" x="2851150" y="5680075"/>
          <p14:tracePt t="67002" x="2922588" y="5686425"/>
          <p14:tracePt t="67022" x="2986088" y="5694363"/>
          <p14:tracePt t="67038" x="3051175" y="5715000"/>
          <p14:tracePt t="67055" x="3108325" y="5715000"/>
          <p14:tracePt t="67072" x="3157538" y="5715000"/>
          <p14:tracePt t="67089" x="3251200" y="5715000"/>
          <p14:tracePt t="67104" x="3322638" y="5722938"/>
          <p14:tracePt t="67121" x="3365500" y="5729288"/>
          <p14:tracePt t="67139" x="3422650" y="5737225"/>
          <p14:tracePt t="67155" x="3551238" y="5743575"/>
          <p14:tracePt t="67172" x="3622675" y="5743575"/>
          <p14:tracePt t="67189" x="3700463" y="5715000"/>
          <p14:tracePt t="67207" x="3736975" y="5700713"/>
          <p14:tracePt t="67225" x="3857625" y="5680075"/>
          <p14:tracePt t="67242" x="3900488" y="5672138"/>
          <p14:tracePt t="67259" x="3922713" y="5672138"/>
          <p14:tracePt t="67277" x="3965575" y="5672138"/>
          <p14:tracePt t="67294" x="3994150" y="5672138"/>
          <p14:tracePt t="67310" x="4008438" y="5672138"/>
          <p14:tracePt t="67326" x="4037013" y="5672138"/>
          <p14:tracePt t="67343" x="4057650" y="5665788"/>
          <p14:tracePt t="67360" x="4071938" y="5665788"/>
          <p14:tracePt t="67377" x="4086225" y="5665788"/>
          <p14:tracePt t="67381" x="4094163" y="5665788"/>
          <p14:tracePt t="67394" x="4100513" y="5665788"/>
          <p14:tracePt t="67411" x="4114800" y="5665788"/>
          <p14:tracePt t="67413" x="4129088" y="5665788"/>
          <p14:tracePt t="67428" x="4151313" y="5665788"/>
          <p14:tracePt t="67447" x="4179888" y="5665788"/>
          <p14:tracePt t="67463" x="4194175" y="5665788"/>
          <p14:tracePt t="67481" x="4222750" y="5665788"/>
          <p14:tracePt t="67498" x="4257675" y="5665788"/>
          <p14:tracePt t="67515" x="4271963" y="5665788"/>
          <p14:tracePt t="67549" x="4286250" y="5665788"/>
          <p14:tracePt t="70704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병합 알고리즘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403775"/>
            <a:ext cx="6300700" cy="52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685"/>
    </mc:Choice>
    <mc:Fallback xmlns="">
      <p:transition spd="slow" advTm="13568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321" x="7480300" y="4171950"/>
          <p14:tracePt t="4620" x="7472363" y="4171950"/>
          <p14:tracePt t="4627" x="7458075" y="4171950"/>
          <p14:tracePt t="4635" x="7437438" y="4171950"/>
          <p14:tracePt t="4649" x="7351713" y="4129088"/>
          <p14:tracePt t="4666" x="7194550" y="4071938"/>
          <p14:tracePt t="4683" x="6980238" y="4037013"/>
          <p14:tracePt t="4700" x="6794500" y="3937000"/>
          <p14:tracePt t="4717" x="6586538" y="3851275"/>
          <p14:tracePt t="4735" x="6329363" y="3751263"/>
          <p14:tracePt t="4752" x="6172200" y="3679825"/>
          <p14:tracePt t="4769" x="5986463" y="3565525"/>
          <p14:tracePt t="4786" x="5786438" y="3436938"/>
          <p14:tracePt t="4802" x="5557838" y="3314700"/>
          <p14:tracePt t="4820" x="5094288" y="3065463"/>
          <p14:tracePt t="4837" x="4814888" y="2922588"/>
          <p14:tracePt t="4854" x="4537075" y="2771775"/>
          <p14:tracePt t="4871" x="4394200" y="2693988"/>
          <p14:tracePt t="4888" x="4222750" y="2608263"/>
          <p14:tracePt t="4906" x="4029075" y="2465388"/>
          <p14:tracePt t="4922" x="3914775" y="2386013"/>
          <p14:tracePt t="4939" x="3800475" y="2293938"/>
          <p14:tracePt t="4957" x="3600450" y="2136775"/>
          <p14:tracePt t="4975" x="3465513" y="2057400"/>
          <p14:tracePt t="4992" x="3279775" y="2014538"/>
          <p14:tracePt t="5009" x="3165475" y="1971675"/>
          <p14:tracePt t="5027" x="3065463" y="1957388"/>
          <p14:tracePt t="5046" x="2922588" y="1914525"/>
          <p14:tracePt t="5060" x="2879725" y="1908175"/>
          <p14:tracePt t="5077" x="2794000" y="1900238"/>
          <p14:tracePt t="5093" x="2722563" y="1885950"/>
          <p14:tracePt t="5097" x="2686050" y="1885950"/>
          <p14:tracePt t="5112" x="2586038" y="1871663"/>
          <p14:tracePt t="5129" x="2486025" y="1879600"/>
          <p14:tracePt t="5146" x="2457450" y="1879600"/>
          <p14:tracePt t="5164" x="2422525" y="1893888"/>
          <p14:tracePt t="5179" x="2393950" y="1900238"/>
          <p14:tracePt t="5197" x="2371725" y="1908175"/>
          <p14:tracePt t="5213" x="2357438" y="1908175"/>
          <p14:tracePt t="5230" x="2322513" y="1908175"/>
          <p14:tracePt t="5246" x="2286000" y="1908175"/>
          <p14:tracePt t="5264" x="2236788" y="1908175"/>
          <p14:tracePt t="5281" x="2185988" y="1914525"/>
          <p14:tracePt t="5300" x="2114550" y="1928813"/>
          <p14:tracePt t="5318" x="2057400" y="1943100"/>
          <p14:tracePt t="5332" x="2028825" y="1957388"/>
          <p14:tracePt t="5350" x="1993900" y="1965325"/>
          <p14:tracePt t="5367" x="1971675" y="1979613"/>
          <p14:tracePt t="5384" x="1928813" y="1993900"/>
          <p14:tracePt t="5402" x="1900238" y="1993900"/>
          <p14:tracePt t="5419" x="1885950" y="2000250"/>
          <p14:tracePt t="5436" x="1865313" y="2008188"/>
          <p14:tracePt t="5439" x="1857375" y="2008188"/>
          <p14:tracePt t="5452" x="1843088" y="2014538"/>
          <p14:tracePt t="5469" x="1814513" y="2022475"/>
          <p14:tracePt t="5486" x="1793875" y="2022475"/>
          <p14:tracePt t="5505" x="1779588" y="2028825"/>
          <p14:tracePt t="5522" x="1765300" y="2028825"/>
          <p14:tracePt t="5539" x="1757363" y="2036763"/>
          <p14:tracePt t="5661" x="1757363" y="2043113"/>
          <p14:tracePt t="5667" x="1757363" y="2051050"/>
          <p14:tracePt t="5679" x="1771650" y="2057400"/>
          <p14:tracePt t="5693" x="1814513" y="2085975"/>
          <p14:tracePt t="5708" x="1865313" y="2093913"/>
          <p14:tracePt t="5726" x="1928813" y="2122488"/>
          <p14:tracePt t="5744" x="2000250" y="2143125"/>
          <p14:tracePt t="5760" x="2093913" y="2165350"/>
          <p14:tracePt t="5776" x="2157413" y="2171700"/>
          <p14:tracePt t="5794" x="2193925" y="2171700"/>
          <p14:tracePt t="5810" x="2208213" y="2171700"/>
          <p14:tracePt t="5828" x="2214563" y="2165350"/>
          <p14:tracePt t="5845" x="2228850" y="2165350"/>
          <p14:tracePt t="5871" x="2236788" y="2165350"/>
          <p14:tracePt t="5885" x="2251075" y="2165350"/>
          <p14:tracePt t="5901" x="2265363" y="2165350"/>
          <p14:tracePt t="5915" x="2293938" y="2171700"/>
          <p14:tracePt t="5932" x="2314575" y="2185988"/>
          <p14:tracePt t="5948" x="2351088" y="2193925"/>
          <p14:tracePt t="5965" x="2357438" y="2200275"/>
          <p14:tracePt t="6131" x="2365375" y="2200275"/>
          <p14:tracePt t="6145" x="2371725" y="2200275"/>
          <p14:tracePt t="6148" x="2379663" y="2200275"/>
          <p14:tracePt t="6174" x="2386013" y="2200275"/>
          <p14:tracePt t="6181" x="2393950" y="2200275"/>
          <p14:tracePt t="6190" x="2414588" y="2208213"/>
          <p14:tracePt t="6204" x="2428875" y="2208213"/>
          <p14:tracePt t="6221" x="2436813" y="2208213"/>
          <p14:tracePt t="6238" x="2471738" y="2214563"/>
          <p14:tracePt t="6260" x="2508250" y="2214563"/>
          <p14:tracePt t="6272" x="2522538" y="2214563"/>
          <p14:tracePt t="6289" x="2528888" y="2214563"/>
          <p14:tracePt t="6678" x="2522538" y="2214563"/>
          <p14:tracePt t="6702" x="2514600" y="2214563"/>
          <p14:tracePt t="6708" x="2508250" y="2214563"/>
          <p14:tracePt t="6724" x="2500313" y="2214563"/>
          <p14:tracePt t="6735" x="2471738" y="2214563"/>
          <p14:tracePt t="6750" x="2465388" y="2214563"/>
          <p14:tracePt t="6768" x="2451100" y="2214563"/>
          <p14:tracePt t="6786" x="2436813" y="2214563"/>
          <p14:tracePt t="6804" x="2428875" y="2214563"/>
          <p14:tracePt t="6820" x="2422525" y="2214563"/>
          <p14:tracePt t="6853" x="2414588" y="2214563"/>
          <p14:tracePt t="6872" x="2414588" y="2222500"/>
          <p14:tracePt t="6889" x="2408238" y="2222500"/>
          <p14:tracePt t="7128" x="2414588" y="2222500"/>
          <p14:tracePt t="7132" x="2422525" y="2222500"/>
          <p14:tracePt t="7151" x="2436813" y="2222500"/>
          <p14:tracePt t="7166" x="2471738" y="2222500"/>
          <p14:tracePt t="7177" x="2479675" y="2222500"/>
          <p14:tracePt t="7194" x="2486025" y="2222500"/>
          <p14:tracePt t="7212" x="2500313" y="2214563"/>
          <p14:tracePt t="7246" x="2508250" y="2214563"/>
          <p14:tracePt t="7263" x="2522538" y="2214563"/>
          <p14:tracePt t="7281" x="2536825" y="2214563"/>
          <p14:tracePt t="7298" x="2551113" y="2214563"/>
          <p14:tracePt t="7315" x="2571750" y="2214563"/>
          <p14:tracePt t="7335" x="2579688" y="2208213"/>
          <p14:tracePt t="7350" x="2593975" y="2208213"/>
          <p14:tracePt t="7506" x="2600325" y="2208213"/>
          <p14:tracePt t="7525" x="2608263" y="2208213"/>
          <p14:tracePt t="7548" x="2622550" y="2208213"/>
          <p14:tracePt t="7576" x="2628900" y="2208213"/>
          <p14:tracePt t="7596" x="2636838" y="2208213"/>
          <p14:tracePt t="7621" x="2643188" y="2208213"/>
          <p14:tracePt t="7627" x="2651125" y="2214563"/>
          <p14:tracePt t="7639" x="2657475" y="2214563"/>
          <p14:tracePt t="7656" x="2671763" y="2214563"/>
          <p14:tracePt t="7673" x="2679700" y="2222500"/>
          <p14:tracePt t="7708" x="2693988" y="2236788"/>
          <p14:tracePt t="7725" x="2700338" y="2243138"/>
          <p14:tracePt t="7989" x="2686050" y="2243138"/>
          <p14:tracePt t="7993" x="2665413" y="2243138"/>
          <p14:tracePt t="8004" x="2651125" y="2243138"/>
          <p14:tracePt t="8015" x="2643188" y="2251075"/>
          <p14:tracePt t="8032" x="2614613" y="2251075"/>
          <p14:tracePt t="8049" x="2608263" y="2251075"/>
          <p14:tracePt t="8067" x="2600325" y="2257425"/>
          <p14:tracePt t="8083" x="2579688" y="2257425"/>
          <p14:tracePt t="8102" x="2514600" y="2251075"/>
          <p14:tracePt t="8118" x="2471738" y="2236788"/>
          <p14:tracePt t="8136" x="2428875" y="2236788"/>
          <p14:tracePt t="8152" x="2400300" y="2236788"/>
          <p14:tracePt t="8169" x="2379663" y="2236788"/>
          <p14:tracePt t="8186" x="2336800" y="2236788"/>
          <p14:tracePt t="8203" x="2314575" y="2236788"/>
          <p14:tracePt t="8220" x="2265363" y="2236788"/>
          <p14:tracePt t="8237" x="2236788" y="2236788"/>
          <p14:tracePt t="8254" x="2222500" y="2236788"/>
          <p14:tracePt t="8272" x="2214563" y="2236788"/>
          <p14:tracePt t="8527" x="2228850" y="2236788"/>
          <p14:tracePt t="8540" x="2236788" y="2236788"/>
          <p14:tracePt t="8547" x="2251075" y="2236788"/>
          <p14:tracePt t="8562" x="2286000" y="2236788"/>
          <p14:tracePt t="8581" x="2314575" y="2236788"/>
          <p14:tracePt t="8597" x="2328863" y="2236788"/>
          <p14:tracePt t="8614" x="2351088" y="2236788"/>
          <p14:tracePt t="8631" x="2365375" y="2243138"/>
          <p14:tracePt t="8649" x="2393950" y="2243138"/>
          <p14:tracePt t="8667" x="2422525" y="2243138"/>
          <p14:tracePt t="8684" x="2479675" y="2243138"/>
          <p14:tracePt t="8700" x="2522538" y="2243138"/>
          <p14:tracePt t="8718" x="2551113" y="2243138"/>
          <p14:tracePt t="8735" x="2565400" y="2243138"/>
          <p14:tracePt t="8912" x="2557463" y="2251075"/>
          <p14:tracePt t="8918" x="2551113" y="2257425"/>
          <p14:tracePt t="8928" x="2536825" y="2257425"/>
          <p14:tracePt t="8942" x="2514600" y="2279650"/>
          <p14:tracePt t="8947" x="2508250" y="2279650"/>
          <p14:tracePt t="8962" x="2500313" y="2286000"/>
          <p14:tracePt t="8972" x="2493963" y="2286000"/>
          <p14:tracePt t="8990" x="2486025" y="2286000"/>
          <p14:tracePt t="9006" x="2479675" y="2286000"/>
          <p14:tracePt t="9024" x="2465388" y="2300288"/>
          <p14:tracePt t="9040" x="2443163" y="2308225"/>
          <p14:tracePt t="9058" x="2436813" y="2308225"/>
          <p14:tracePt t="9075" x="2414588" y="2314575"/>
          <p14:tracePt t="9093" x="2400300" y="2322513"/>
          <p14:tracePt t="9110" x="2371725" y="2336800"/>
          <p14:tracePt t="9134" x="2365375" y="2336800"/>
          <p14:tracePt t="9143" x="2357438" y="2343150"/>
          <p14:tracePt t="9161" x="2351088" y="2343150"/>
          <p14:tracePt t="9179" x="2343150" y="2351088"/>
          <p14:tracePt t="9195" x="2336800" y="2351088"/>
          <p14:tracePt t="9212" x="2322513" y="2351088"/>
          <p14:tracePt t="9229" x="2314575" y="2351088"/>
          <p14:tracePt t="9246" x="2300288" y="2351088"/>
          <p14:tracePt t="9262" x="2293938" y="2351088"/>
          <p14:tracePt t="9297" x="2286000" y="2351088"/>
          <p14:tracePt t="9316" x="2279650" y="2357438"/>
          <p14:tracePt t="9332" x="2271713" y="2357438"/>
          <p14:tracePt t="9350" x="2265363" y="2357438"/>
          <p14:tracePt t="9369" x="2251075" y="2357438"/>
          <p14:tracePt t="9384" x="2236788" y="2357438"/>
          <p14:tracePt t="9402" x="2214563" y="2357438"/>
          <p14:tracePt t="9417" x="2200275" y="2357438"/>
          <p14:tracePt t="9433" x="2185988" y="2357438"/>
          <p14:tracePt t="9450" x="2179638" y="2357438"/>
          <p14:tracePt t="9454" x="2171700" y="2357438"/>
          <p14:tracePt t="9489" x="2165350" y="2357438"/>
          <p14:tracePt t="9519" x="2157413" y="2357438"/>
          <p14:tracePt t="9540" x="2151063" y="2357438"/>
          <p14:tracePt t="10715" x="2143125" y="2357438"/>
          <p14:tracePt t="10719" x="2136775" y="2357438"/>
          <p14:tracePt t="10734" x="2136775" y="2351088"/>
          <p14:tracePt t="10753" x="2128838" y="2351088"/>
          <p14:tracePt t="11852" x="2136775" y="2351088"/>
          <p14:tracePt t="11861" x="2143125" y="2351088"/>
          <p14:tracePt t="11867" x="2151063" y="2351088"/>
          <p14:tracePt t="11879" x="2157413" y="2351088"/>
          <p14:tracePt t="11897" x="2165350" y="2351088"/>
          <p14:tracePt t="11913" x="2185988" y="2351088"/>
          <p14:tracePt t="11930" x="2222500" y="2357438"/>
          <p14:tracePt t="11947" x="2228850" y="2357438"/>
          <p14:tracePt t="11972" x="2243138" y="2365375"/>
          <p14:tracePt t="11980" x="2251075" y="2365375"/>
          <p14:tracePt t="11997" x="2265363" y="2365375"/>
          <p14:tracePt t="12015" x="2300288" y="2365375"/>
          <p14:tracePt t="12031" x="2322513" y="2365375"/>
          <p14:tracePt t="12048" x="2343150" y="2379663"/>
          <p14:tracePt t="12065" x="2365375" y="2379663"/>
          <p14:tracePt t="12084" x="2379663" y="2379663"/>
          <p14:tracePt t="12453" x="2386013" y="2379663"/>
          <p14:tracePt t="12469" x="2393950" y="2386013"/>
          <p14:tracePt t="12485" x="2400300" y="2386013"/>
          <p14:tracePt t="12493" x="2408238" y="2386013"/>
          <p14:tracePt t="12502" x="2414588" y="2386013"/>
          <p14:tracePt t="12515" x="2428875" y="2386013"/>
          <p14:tracePt t="12526" x="2436813" y="2386013"/>
          <p14:tracePt t="12543" x="2451100" y="2386013"/>
          <p14:tracePt t="12562" x="2486025" y="2386013"/>
          <p14:tracePt t="12578" x="2500313" y="2386013"/>
          <p14:tracePt t="12595" x="2508250" y="2386013"/>
          <p14:tracePt t="12612" x="2522538" y="2379663"/>
          <p14:tracePt t="12629" x="2528888" y="2379663"/>
          <p14:tracePt t="12646" x="2536825" y="2379663"/>
          <p14:tracePt t="12664" x="2557463" y="2379663"/>
          <p14:tracePt t="12680" x="2586038" y="2371725"/>
          <p14:tracePt t="12698" x="2600325" y="2371725"/>
          <p14:tracePt t="12714" x="2608263" y="2371725"/>
          <p14:tracePt t="12731" x="2614613" y="2371725"/>
          <p14:tracePt t="12749" x="2628900" y="2371725"/>
          <p14:tracePt t="12765" x="2657475" y="2371725"/>
          <p14:tracePt t="12783" x="2686050" y="2371725"/>
          <p14:tracePt t="12800" x="2714625" y="2371725"/>
          <p14:tracePt t="12819" x="2765425" y="2371725"/>
          <p14:tracePt t="12838" x="2814638" y="2365375"/>
          <p14:tracePt t="12842" x="2822575" y="2365375"/>
          <p14:tracePt t="12851" x="2836863" y="2365375"/>
          <p14:tracePt t="12868" x="2851150" y="2365375"/>
          <p14:tracePt t="12885" x="2865438" y="2371725"/>
          <p14:tracePt t="12902" x="2871788" y="2371725"/>
          <p14:tracePt t="12920" x="2900363" y="2371725"/>
          <p14:tracePt t="12938" x="2914650" y="2371725"/>
          <p14:tracePt t="12946" x="2928938" y="2371725"/>
          <p14:tracePt t="12954" x="2936875" y="2371725"/>
          <p14:tracePt t="12973" x="2951163" y="2379663"/>
          <p14:tracePt t="12989" x="2971800" y="2379663"/>
          <p14:tracePt t="13007" x="3000375" y="2393950"/>
          <p14:tracePt t="13023" x="3043238" y="2400300"/>
          <p14:tracePt t="13040" x="3071813" y="2414588"/>
          <p14:tracePt t="13057" x="3108325" y="2428875"/>
          <p14:tracePt t="13074" x="3165475" y="2443163"/>
          <p14:tracePt t="13092" x="3222625" y="2465388"/>
          <p14:tracePt t="13108" x="3279775" y="2471738"/>
          <p14:tracePt t="13124" x="3308350" y="2486025"/>
          <p14:tracePt t="13142" x="3351213" y="2500313"/>
          <p14:tracePt t="13160" x="3386138" y="2514600"/>
          <p14:tracePt t="13176" x="3422650" y="2528888"/>
          <p14:tracePt t="13178" x="3436938" y="2536825"/>
          <p14:tracePt t="13195" x="3471863" y="2543175"/>
          <p14:tracePt t="13212" x="3514725" y="2557463"/>
          <p14:tracePt t="13230" x="3543300" y="2565400"/>
          <p14:tracePt t="13244" x="3571875" y="2579688"/>
          <p14:tracePt t="13261" x="3586163" y="2579688"/>
          <p14:tracePt t="13281" x="3594100" y="2586038"/>
          <p14:tracePt t="19377" x="3629025" y="2586038"/>
          <p14:tracePt t="19384" x="3714750" y="2586038"/>
          <p14:tracePt t="19396" x="3951288" y="2636838"/>
          <p14:tracePt t="19413" x="4265613" y="2671763"/>
          <p14:tracePt t="19432" x="4514850" y="2700338"/>
          <p14:tracePt t="19449" x="4643438" y="2700338"/>
          <p14:tracePt t="19455" x="4657725" y="2700338"/>
          <p14:tracePt t="19464" x="4686300" y="2708275"/>
          <p14:tracePt t="27859" x="4672013" y="2708275"/>
          <p14:tracePt t="27867" x="4651375" y="2708275"/>
          <p14:tracePt t="27875" x="4622800" y="2708275"/>
          <p14:tracePt t="27888" x="4557713" y="2708275"/>
          <p14:tracePt t="27906" x="4522788" y="2708275"/>
          <p14:tracePt t="27923" x="4486275" y="2708275"/>
          <p14:tracePt t="27941" x="4451350" y="2708275"/>
          <p14:tracePt t="27945" x="4437063" y="2708275"/>
          <p14:tracePt t="27963" x="4429125" y="2708275"/>
          <p14:tracePt t="27975" x="4414838" y="2708275"/>
          <p14:tracePt t="28010" x="4400550" y="2708275"/>
          <p14:tracePt t="28027" x="4371975" y="2708275"/>
          <p14:tracePt t="28043" x="4351338" y="2700338"/>
          <p14:tracePt t="28045" x="4314825" y="2700338"/>
          <p14:tracePt t="28060" x="4243388" y="2714625"/>
          <p14:tracePt t="28077" x="4143375" y="2722563"/>
          <p14:tracePt t="28094" x="4079875" y="2736850"/>
          <p14:tracePt t="28111" x="4014788" y="2736850"/>
          <p14:tracePt t="28130" x="3937000" y="2736850"/>
          <p14:tracePt t="28147" x="3894138" y="2736850"/>
          <p14:tracePt t="28164" x="3800475" y="2722563"/>
          <p14:tracePt t="28180" x="3686175" y="2708275"/>
          <p14:tracePt t="28198" x="3529013" y="2693988"/>
          <p14:tracePt t="28213" x="3408363" y="2679700"/>
          <p14:tracePt t="28216" x="3336925" y="2679700"/>
          <p14:tracePt t="28233" x="3222625" y="2679700"/>
          <p14:tracePt t="28248" x="3079750" y="2671763"/>
          <p14:tracePt t="28265" x="2928938" y="2651125"/>
          <p14:tracePt t="28283" x="2779713" y="2614613"/>
          <p14:tracePt t="28299" x="2671763" y="2593975"/>
          <p14:tracePt t="28318" x="2551113" y="2571750"/>
          <p14:tracePt t="28335" x="2486025" y="2557463"/>
          <p14:tracePt t="28352" x="2457450" y="2551113"/>
          <p14:tracePt t="28369" x="2436813" y="2551113"/>
          <p14:tracePt t="28386" x="2428875" y="2551113"/>
          <p14:tracePt t="28403" x="2414588" y="2551113"/>
          <p14:tracePt t="28420" x="2386013" y="2528888"/>
          <p14:tracePt t="28435" x="2357438" y="2514600"/>
          <p14:tracePt t="28454" x="2322513" y="2500313"/>
          <p14:tracePt t="28463" x="2286000" y="2493963"/>
          <p14:tracePt t="28471" x="2228850" y="2479675"/>
          <p14:tracePt t="28488" x="2193925" y="2465388"/>
          <p14:tracePt t="28507" x="2151063" y="2443163"/>
          <p14:tracePt t="28522" x="2128838" y="2428875"/>
          <p14:tracePt t="28540" x="2122488" y="2414588"/>
          <p14:tracePt t="28557" x="2114550" y="2393950"/>
          <p14:tracePt t="28573" x="2108200" y="2365375"/>
          <p14:tracePt t="28590" x="2065338" y="2308225"/>
          <p14:tracePt t="28608" x="2036763" y="2286000"/>
          <p14:tracePt t="28625" x="2008188" y="2265363"/>
          <p14:tracePt t="28642" x="1985963" y="2265363"/>
          <p14:tracePt t="28658" x="1979613" y="2257425"/>
          <p14:tracePt t="28907" x="1971675" y="2257425"/>
          <p14:tracePt t="29099" x="1993900" y="2265363"/>
          <p14:tracePt t="29106" x="2008188" y="2271713"/>
          <p14:tracePt t="29119" x="2028825" y="2271713"/>
          <p14:tracePt t="29137" x="2085975" y="2286000"/>
          <p14:tracePt t="29154" x="2185988" y="2322513"/>
          <p14:tracePt t="29171" x="2208213" y="2328863"/>
          <p14:tracePt t="29190" x="2222500" y="2343150"/>
          <p14:tracePt t="29240" x="2222500" y="2351088"/>
          <p14:tracePt t="29256" x="2228850" y="2357438"/>
          <p14:tracePt t="29271" x="2228850" y="2365375"/>
          <p14:tracePt t="29278" x="2228850" y="2371725"/>
          <p14:tracePt t="29290" x="2228850" y="2386013"/>
          <p14:tracePt t="29307" x="2228850" y="2400300"/>
          <p14:tracePt t="29324" x="2214563" y="2408238"/>
          <p14:tracePt t="29341" x="2193925" y="2428875"/>
          <p14:tracePt t="29358" x="2165350" y="2443163"/>
          <p14:tracePt t="29375" x="2136775" y="2451100"/>
          <p14:tracePt t="29392" x="2108200" y="2465388"/>
          <p14:tracePt t="29410" x="2085975" y="2493963"/>
          <p14:tracePt t="29426" x="2079625" y="2500313"/>
          <p14:tracePt t="29444" x="2071688" y="2508250"/>
          <p14:tracePt t="29504" x="2065338" y="2508250"/>
          <p14:tracePt t="29512" x="2065338" y="2514600"/>
          <p14:tracePt t="29520" x="2057400" y="2522538"/>
          <p14:tracePt t="29531" x="2051050" y="2522538"/>
          <p14:tracePt t="29547" x="2036763" y="2522538"/>
          <p14:tracePt t="29564" x="2028825" y="2528888"/>
          <p14:tracePt t="29717" x="2022475" y="2528888"/>
          <p14:tracePt t="29740" x="2014538" y="2528888"/>
          <p14:tracePt t="29755" x="2014538" y="2522538"/>
          <p14:tracePt t="29762" x="2014538" y="2514600"/>
          <p14:tracePt t="29787" x="2014538" y="2508250"/>
          <p14:tracePt t="29810" x="2014538" y="2500313"/>
          <p14:tracePt t="29832" x="2014538" y="2493963"/>
          <p14:tracePt t="29840" x="2014538" y="2486025"/>
          <p14:tracePt t="29856" x="2014538" y="2479675"/>
          <p14:tracePt t="29873" x="2014538" y="2471738"/>
          <p14:tracePt t="29889" x="2008188" y="2465388"/>
          <p14:tracePt t="29896" x="2000250" y="2457450"/>
          <p14:tracePt t="29906" x="2000250" y="2451100"/>
          <p14:tracePt t="29922" x="2000250" y="2436813"/>
          <p14:tracePt t="29939" x="2000250" y="2428875"/>
          <p14:tracePt t="29957" x="1985963" y="2414588"/>
          <p14:tracePt t="29974" x="1979613" y="2393950"/>
          <p14:tracePt t="29990" x="1979613" y="2386013"/>
          <p14:tracePt t="30008" x="1965325" y="2371725"/>
          <p14:tracePt t="30025" x="1957388" y="2365375"/>
          <p14:tracePt t="30042" x="1951038" y="2357438"/>
          <p14:tracePt t="30078" x="1951038" y="2343150"/>
          <p14:tracePt t="30095" x="1943100" y="2336800"/>
          <p14:tracePt t="30112" x="1936750" y="2336800"/>
          <p14:tracePt t="30129" x="1936750" y="2328863"/>
          <p14:tracePt t="30344" x="1928813" y="2328863"/>
          <p14:tracePt t="30401" x="1936750" y="2328863"/>
          <p14:tracePt t="30413" x="1943100" y="2328863"/>
          <p14:tracePt t="30421" x="1943100" y="2336800"/>
          <p14:tracePt t="30435" x="1965325" y="2336800"/>
          <p14:tracePt t="30471" x="1971675" y="2336800"/>
          <p14:tracePt t="30486" x="1985963" y="2336800"/>
          <p14:tracePt t="30504" x="1993900" y="2336800"/>
          <p14:tracePt t="30521" x="2014538" y="2343150"/>
          <p14:tracePt t="30539" x="2036763" y="2343150"/>
          <p14:tracePt t="30555" x="2065338" y="2351088"/>
          <p14:tracePt t="30572" x="2085975" y="2357438"/>
          <p14:tracePt t="30590" x="2122488" y="2365375"/>
          <p14:tracePt t="30606" x="2128838" y="2365375"/>
          <p14:tracePt t="30624" x="2136775" y="2365375"/>
          <p14:tracePt t="30730" x="2143125" y="2365375"/>
          <p14:tracePt t="30850" x="2151063" y="2365375"/>
          <p14:tracePt t="31109" x="2143125" y="2365375"/>
          <p14:tracePt t="31118" x="2143125" y="2371725"/>
          <p14:tracePt t="31139" x="2128838" y="2371725"/>
          <p14:tracePt t="31169" x="2122488" y="2371725"/>
          <p14:tracePt t="31176" x="2114550" y="2371725"/>
          <p14:tracePt t="31218" x="2108200" y="2371725"/>
          <p14:tracePt t="31245" x="2100263" y="2371725"/>
          <p14:tracePt t="31259" x="2093913" y="2371725"/>
          <p14:tracePt t="31267" x="2085975" y="2371725"/>
          <p14:tracePt t="31329" x="2079625" y="2371725"/>
          <p14:tracePt t="31352" x="2065338" y="2371725"/>
          <p14:tracePt t="31367" x="2057400" y="2371725"/>
          <p14:tracePt t="31382" x="2043113" y="2371725"/>
          <p14:tracePt t="31405" x="2036763" y="2371725"/>
          <p14:tracePt t="31428" x="2028825" y="2371725"/>
          <p14:tracePt t="32472" x="2036763" y="2371725"/>
          <p14:tracePt t="32478" x="2043113" y="2371725"/>
          <p14:tracePt t="32486" x="2051050" y="2371725"/>
          <p14:tracePt t="32504" x="2093913" y="2371725"/>
          <p14:tracePt t="32523" x="2157413" y="2371725"/>
          <p14:tracePt t="32539" x="2214563" y="2371725"/>
          <p14:tracePt t="32555" x="2265363" y="2371725"/>
          <p14:tracePt t="32573" x="2286000" y="2379663"/>
          <p14:tracePt t="32588" x="2328863" y="2371725"/>
          <p14:tracePt t="32606" x="2365375" y="2371725"/>
          <p14:tracePt t="32622" x="2371725" y="2371725"/>
          <p14:tracePt t="32639" x="2379663" y="2371725"/>
          <p14:tracePt t="32658" x="2393950" y="2371725"/>
          <p14:tracePt t="32674" x="2400300" y="2371725"/>
          <p14:tracePt t="32708" x="2414588" y="2371725"/>
          <p14:tracePt t="32727" x="2422525" y="2371725"/>
          <p14:tracePt t="32743" x="2428875" y="2371725"/>
          <p14:tracePt t="33738" x="2428875" y="2379663"/>
          <p14:tracePt t="33755" x="2428875" y="2386013"/>
          <p14:tracePt t="33795" x="2428875" y="2393950"/>
          <p14:tracePt t="33854" x="2428875" y="2400300"/>
          <p14:tracePt t="33869" x="2428875" y="2408238"/>
          <p14:tracePt t="33873" x="2436813" y="2408238"/>
          <p14:tracePt t="33887" x="2436813" y="2414588"/>
          <p14:tracePt t="33904" x="2436813" y="2422525"/>
          <p14:tracePt t="33921" x="2436813" y="2428875"/>
          <p14:tracePt t="33961" x="2436813" y="2436813"/>
          <p14:tracePt t="33997" x="2436813" y="2443163"/>
          <p14:tracePt t="34036" x="2428875" y="2451100"/>
          <p14:tracePt t="34053" x="2428875" y="2457450"/>
          <p14:tracePt t="34076" x="2428875" y="2465388"/>
          <p14:tracePt t="34092" x="2422525" y="2465388"/>
          <p14:tracePt t="34099" x="2414588" y="2465388"/>
          <p14:tracePt t="34147" x="2408238" y="2471738"/>
          <p14:tracePt t="34163" x="2400300" y="2479675"/>
          <p14:tracePt t="34182" x="2393950" y="2479675"/>
          <p14:tracePt t="34185" x="2386013" y="2486025"/>
          <p14:tracePt t="34210" x="2379663" y="2486025"/>
          <p14:tracePt t="34232" x="2379663" y="2493963"/>
          <p14:tracePt t="34350" x="2371725" y="2493963"/>
          <p14:tracePt t="34366" x="2365375" y="2493963"/>
          <p14:tracePt t="34373" x="2357438" y="2493963"/>
          <p14:tracePt t="34392" x="2351088" y="2493963"/>
          <p14:tracePt t="34416" x="2343150" y="2493963"/>
          <p14:tracePt t="34449" x="2343150" y="2500313"/>
          <p14:tracePt t="34452" x="2336800" y="2500313"/>
          <p14:tracePt t="34515" x="2328863" y="2500313"/>
          <p14:tracePt t="34632" x="2336800" y="2500313"/>
          <p14:tracePt t="34645" x="2343150" y="2500313"/>
          <p14:tracePt t="34677" x="2351088" y="2500313"/>
          <p14:tracePt t="34697" x="2365375" y="2500313"/>
          <p14:tracePt t="34703" x="2371725" y="2500313"/>
          <p14:tracePt t="34712" x="2379663" y="2500313"/>
          <p14:tracePt t="34726" x="2386013" y="2500313"/>
          <p14:tracePt t="34844" x="2386013" y="2508250"/>
          <p14:tracePt t="34880" x="2379663" y="2508250"/>
          <p14:tracePt t="34898" x="2371725" y="2514600"/>
          <p14:tracePt t="34902" x="2357438" y="2514600"/>
          <p14:tracePt t="34912" x="2351088" y="2514600"/>
          <p14:tracePt t="34930" x="2343150" y="2514600"/>
          <p14:tracePt t="34946" x="2314575" y="2522538"/>
          <p14:tracePt t="34950" x="2293938" y="2522538"/>
          <p14:tracePt t="34966" x="2271713" y="2522538"/>
          <p14:tracePt t="34982" x="2265363" y="2528888"/>
          <p14:tracePt t="34998" x="2251075" y="2528888"/>
          <p14:tracePt t="35016" x="2243138" y="2536825"/>
          <p14:tracePt t="35054" x="2236788" y="2536825"/>
          <p14:tracePt t="35075" x="2228850" y="2536825"/>
          <p14:tracePt t="35085" x="2214563" y="2536825"/>
          <p14:tracePt t="35100" x="2200275" y="2536825"/>
          <p14:tracePt t="35118" x="2179638" y="2536825"/>
          <p14:tracePt t="35135" x="2165350" y="2536825"/>
          <p14:tracePt t="35152" x="2143125" y="2543175"/>
          <p14:tracePt t="35170" x="2128838" y="2543175"/>
          <p14:tracePt t="35187" x="2122488" y="2543175"/>
          <p14:tracePt t="35222" x="2108200" y="2543175"/>
          <p14:tracePt t="35237" x="2085975" y="2543175"/>
          <p14:tracePt t="35254" x="2079625" y="2543175"/>
          <p14:tracePt t="35414" x="2079625" y="2536825"/>
          <p14:tracePt t="35558" x="2079625" y="2528888"/>
          <p14:tracePt t="35563" x="2071688" y="2522538"/>
          <p14:tracePt t="35584" x="2071688" y="2514600"/>
          <p14:tracePt t="35599" x="2065338" y="2514600"/>
          <p14:tracePt t="35616" x="2065338" y="2508250"/>
          <p14:tracePt t="35870" x="2071688" y="2508250"/>
          <p14:tracePt t="35877" x="2079625" y="2508250"/>
          <p14:tracePt t="35888" x="2100263" y="2508250"/>
          <p14:tracePt t="35905" x="2122488" y="2508250"/>
          <p14:tracePt t="35920" x="2143125" y="2514600"/>
          <p14:tracePt t="35938" x="2171700" y="2514600"/>
          <p14:tracePt t="35941" x="2185988" y="2514600"/>
          <p14:tracePt t="35954" x="2193925" y="2514600"/>
          <p14:tracePt t="35972" x="2222500" y="2514600"/>
          <p14:tracePt t="35988" x="2236788" y="2514600"/>
          <p14:tracePt t="36006" x="2265363" y="2514600"/>
          <p14:tracePt t="36023" x="2286000" y="2522538"/>
          <p14:tracePt t="36040" x="2314575" y="2536825"/>
          <p14:tracePt t="36058" x="2351088" y="2536825"/>
          <p14:tracePt t="36075" x="2365375" y="2536825"/>
          <p14:tracePt t="36280" x="2357438" y="2536825"/>
          <p14:tracePt t="36314" x="2351088" y="2543175"/>
          <p14:tracePt t="36337" x="2343150" y="2543175"/>
          <p14:tracePt t="36343" x="2343150" y="2551113"/>
          <p14:tracePt t="36359" x="2343150" y="2557463"/>
          <p14:tracePt t="36369" x="2336800" y="2565400"/>
          <p14:tracePt t="36386" x="2328863" y="2565400"/>
          <p14:tracePt t="36401" x="2328863" y="2579688"/>
          <p14:tracePt t="36418" x="2322513" y="2586038"/>
          <p14:tracePt t="36465" x="2322513" y="2593975"/>
          <p14:tracePt t="36478" x="2314575" y="2593975"/>
          <p14:tracePt t="36491" x="2314575" y="2600325"/>
          <p14:tracePt t="36515" x="2308225" y="2608263"/>
          <p14:tracePt t="36540" x="2308225" y="2622550"/>
          <p14:tracePt t="36620" x="2308225" y="2628900"/>
          <p14:tracePt t="36670" x="2300288" y="2628900"/>
          <p14:tracePt t="36730" x="2293938" y="2628900"/>
          <p14:tracePt t="36747" x="2286000" y="2636838"/>
          <p14:tracePt t="36772" x="2279650" y="2636838"/>
          <p14:tracePt t="36779" x="2271713" y="2643188"/>
          <p14:tracePt t="36793" x="2265363" y="2643188"/>
          <p14:tracePt t="37023" x="2265363" y="2651125"/>
          <p14:tracePt t="37033" x="2257425" y="2651125"/>
          <p14:tracePt t="37052" x="2251075" y="2651125"/>
          <p14:tracePt t="37061" x="2243138" y="2651125"/>
          <p14:tracePt t="37070" x="2236788" y="2657475"/>
          <p14:tracePt t="37092" x="2228850" y="2657475"/>
          <p14:tracePt t="37106" x="2222500" y="2657475"/>
          <p14:tracePt t="37119" x="2214563" y="2657475"/>
          <p14:tracePt t="37136" x="2193925" y="2651125"/>
          <p14:tracePt t="37150" x="2185988" y="2651125"/>
          <p14:tracePt t="37168" x="2157413" y="2651125"/>
          <p14:tracePt t="37185" x="2151063" y="2651125"/>
          <p14:tracePt t="37203" x="2128838" y="2651125"/>
          <p14:tracePt t="37219" x="2114550" y="2643188"/>
          <p14:tracePt t="37254" x="2093913" y="2643188"/>
          <p14:tracePt t="37271" x="2079625" y="2643188"/>
          <p14:tracePt t="37374" x="2071688" y="2643188"/>
          <p14:tracePt t="37421" x="2065338" y="2643188"/>
          <p14:tracePt t="37771" x="2065338" y="2657475"/>
          <p14:tracePt t="37779" x="2065338" y="2665413"/>
          <p14:tracePt t="37787" x="2065338" y="2671763"/>
          <p14:tracePt t="37810" x="2065338" y="2679700"/>
          <p14:tracePt t="37837" x="2065338" y="2693988"/>
          <p14:tracePt t="37857" x="2065338" y="2700338"/>
          <p14:tracePt t="38112" x="2065338" y="2686050"/>
          <p14:tracePt t="38118" x="2065338" y="2671763"/>
          <p14:tracePt t="38130" x="2065338" y="2657475"/>
          <p14:tracePt t="38144" x="2065338" y="2651125"/>
          <p14:tracePt t="38161" x="2065338" y="2643188"/>
          <p14:tracePt t="38194" x="2065338" y="2636838"/>
          <p14:tracePt t="38210" x="2065338" y="2628900"/>
          <p14:tracePt t="38228" x="2057400" y="2622550"/>
          <p14:tracePt t="38247" x="2051050" y="2608263"/>
          <p14:tracePt t="38279" x="2051050" y="2600325"/>
          <p14:tracePt t="38296" x="2051050" y="2593975"/>
          <p14:tracePt t="38313" x="2051050" y="2586038"/>
          <p14:tracePt t="38692" x="2043113" y="2586038"/>
          <p14:tracePt t="38715" x="2043113" y="2593975"/>
          <p14:tracePt t="38794" x="2043113" y="2600325"/>
          <p14:tracePt t="38866" x="2043113" y="2608263"/>
          <p14:tracePt t="41372" x="2043113" y="2614613"/>
          <p14:tracePt t="41381" x="2043113" y="2622550"/>
          <p14:tracePt t="41407" x="2043113" y="2628900"/>
          <p14:tracePt t="41423" x="2043113" y="2636838"/>
          <p14:tracePt t="41439" x="2043113" y="2643188"/>
          <p14:tracePt t="41448" x="2043113" y="2657475"/>
          <p14:tracePt t="41474" x="2043113" y="2665413"/>
          <p14:tracePt t="41491" x="2043113" y="2671763"/>
          <p14:tracePt t="41544" x="2043113" y="2679700"/>
          <p14:tracePt t="41568" x="2043113" y="2686050"/>
          <p14:tracePt t="41577" x="2043113" y="2693988"/>
          <p14:tracePt t="41582" x="2043113" y="2700338"/>
          <p14:tracePt t="41595" x="2043113" y="2708275"/>
          <p14:tracePt t="41616" x="2043113" y="2714625"/>
          <p14:tracePt t="41802" x="2043113" y="2722563"/>
          <p14:tracePt t="42172" x="2043113" y="2728913"/>
          <p14:tracePt t="42185" x="2043113" y="2736850"/>
          <p14:tracePt t="42202" x="2043113" y="2743200"/>
          <p14:tracePt t="42716" x="2043113" y="2751138"/>
          <p14:tracePt t="42779" x="2043113" y="2757488"/>
          <p14:tracePt t="42848" x="2043113" y="2765425"/>
          <p14:tracePt t="42864" x="2036763" y="2765425"/>
          <p14:tracePt t="42925" x="2036763" y="2779713"/>
          <p14:tracePt t="42936" x="2036763" y="2786063"/>
          <p14:tracePt t="42950" x="2036763" y="2794000"/>
          <p14:tracePt t="42965" x="2036763" y="2800350"/>
          <p14:tracePt t="42990" x="2036763" y="2808288"/>
          <p14:tracePt t="43021" x="2036763" y="2814638"/>
          <p14:tracePt t="43086" x="2036763" y="2822575"/>
          <p14:tracePt t="43101" x="2036763" y="2828925"/>
          <p14:tracePt t="43116" x="2036763" y="2836863"/>
          <p14:tracePt t="43179" x="2036763" y="2843213"/>
          <p14:tracePt t="43194" x="2036763" y="2851150"/>
          <p14:tracePt t="43202" x="2036763" y="2857500"/>
          <p14:tracePt t="43218" x="2036763" y="2865438"/>
          <p14:tracePt t="43240" x="2036763" y="2871788"/>
          <p14:tracePt t="43256" x="2036763" y="2886075"/>
          <p14:tracePt t="43291" x="2036763" y="2894013"/>
          <p14:tracePt t="43303" x="2036763" y="2900363"/>
          <p14:tracePt t="43310" x="2043113" y="2900363"/>
          <p14:tracePt t="43319" x="2043113" y="2908300"/>
          <p14:tracePt t="43337" x="2043113" y="2914650"/>
          <p14:tracePt t="43354" x="2043113" y="2922588"/>
          <p14:tracePt t="43371" x="2043113" y="2928938"/>
          <p14:tracePt t="43388" x="2043113" y="2943225"/>
          <p14:tracePt t="43405" x="2043113" y="2957513"/>
          <p14:tracePt t="43424" x="2043113" y="2965450"/>
          <p14:tracePt t="43442" x="2043113" y="2971800"/>
          <p14:tracePt t="43462" x="2043113" y="2979738"/>
          <p14:tracePt t="43530" x="2043113" y="2986088"/>
          <p14:tracePt t="43555" x="2043113" y="2994025"/>
          <p14:tracePt t="43580" x="2043113" y="3008313"/>
          <p14:tracePt t="43589" x="2043113" y="3014663"/>
          <p14:tracePt t="43613" x="2043113" y="3022600"/>
          <p14:tracePt t="43636" x="2043113" y="3028950"/>
          <p14:tracePt t="44864" x="2051050" y="3028950"/>
          <p14:tracePt t="44958" x="2057400" y="3028950"/>
          <p14:tracePt t="44975" x="2057400" y="3022600"/>
          <p14:tracePt t="44992" x="2065338" y="3022600"/>
          <p14:tracePt t="45154" x="2071688" y="3014663"/>
          <p14:tracePt t="45277" x="2071688" y="3008313"/>
          <p14:tracePt t="45287" x="2079625" y="3008313"/>
          <p14:tracePt t="45305" x="2085975" y="3000375"/>
          <p14:tracePt t="45466" x="2085975" y="2994025"/>
          <p14:tracePt t="45582" x="2085975" y="2986088"/>
          <p14:tracePt t="45817" x="2079625" y="2986088"/>
          <p14:tracePt t="45937" x="2071688" y="2986088"/>
          <p14:tracePt t="46093" x="2071688" y="2994025"/>
          <p14:tracePt t="46192" x="2065338" y="2994025"/>
          <p14:tracePt t="46334" x="2065338" y="3000375"/>
          <p14:tracePt t="46356" x="2065338" y="3008313"/>
          <p14:tracePt t="46380" x="2065338" y="3014663"/>
          <p14:tracePt t="46404" x="2065338" y="3022600"/>
          <p14:tracePt t="46451" x="2065338" y="3028950"/>
          <p14:tracePt t="46459" x="2065338" y="3036888"/>
          <p14:tracePt t="46474" x="2065338" y="3043238"/>
          <p14:tracePt t="46491" x="2065338" y="3051175"/>
          <p14:tracePt t="46507" x="2065338" y="3057525"/>
          <p14:tracePt t="46517" x="2065338" y="3065463"/>
          <p14:tracePt t="46534" x="2065338" y="3071813"/>
          <p14:tracePt t="46551" x="2065338" y="3079750"/>
          <p14:tracePt t="46587" x="2065338" y="3086100"/>
          <p14:tracePt t="46593" x="2065338" y="3094038"/>
          <p14:tracePt t="46617" x="2065338" y="3100388"/>
          <p14:tracePt t="46649" x="2065338" y="3108325"/>
          <p14:tracePt t="46700" x="2065338" y="3114675"/>
          <p14:tracePt t="47062" x="2065338" y="3122613"/>
          <p14:tracePt t="47382" x="2065338" y="3128963"/>
          <p14:tracePt t="48987" x="2065338" y="3136900"/>
          <p14:tracePt t="49074" x="2065338" y="3143250"/>
          <p14:tracePt t="49695" x="2065338" y="3151188"/>
          <p14:tracePt t="50433" x="2065338" y="3143250"/>
          <p14:tracePt t="51902" x="2065338" y="3151188"/>
          <p14:tracePt t="51910" x="2065338" y="3157538"/>
          <p14:tracePt t="51918" x="2071688" y="3165475"/>
          <p14:tracePt t="51932" x="2071688" y="3171825"/>
          <p14:tracePt t="51949" x="2079625" y="3186113"/>
          <p14:tracePt t="51966" x="2079625" y="3194050"/>
          <p14:tracePt t="51983" x="2079625" y="3200400"/>
          <p14:tracePt t="52072" x="2079625" y="3214688"/>
          <p14:tracePt t="52086" x="2079625" y="3222625"/>
          <p14:tracePt t="52106" x="2079625" y="3228975"/>
          <p14:tracePt t="52114" x="2079625" y="3236913"/>
          <p14:tracePt t="52132" x="2079625" y="3243263"/>
          <p14:tracePt t="53010" x="2079625" y="3257550"/>
          <p14:tracePt t="53020" x="2079625" y="3265488"/>
          <p14:tracePt t="53029" x="2079625" y="3279775"/>
          <p14:tracePt t="53045" x="2079625" y="3286125"/>
          <p14:tracePt t="53062" x="2085975" y="3286125"/>
          <p14:tracePt t="53824" x="2093913" y="3286125"/>
          <p14:tracePt t="53832" x="2100263" y="3294063"/>
          <p14:tracePt t="53849" x="2108200" y="3294063"/>
          <p14:tracePt t="53865" x="2114550" y="3294063"/>
          <p14:tracePt t="53878" x="2122488" y="3294063"/>
          <p14:tracePt t="53893" x="2128838" y="3300413"/>
          <p14:tracePt t="54107" x="2136775" y="3300413"/>
          <p14:tracePt t="54138" x="2143125" y="3300413"/>
          <p14:tracePt t="54151" x="2143125" y="3294063"/>
          <p14:tracePt t="54160" x="2151063" y="3286125"/>
          <p14:tracePt t="54514" x="2171700" y="3286125"/>
          <p14:tracePt t="54520" x="2208213" y="3286125"/>
          <p14:tracePt t="54529" x="2228850" y="3294063"/>
          <p14:tracePt t="54547" x="2336800" y="3300413"/>
          <p14:tracePt t="54564" x="2443163" y="3308350"/>
          <p14:tracePt t="54581" x="2493963" y="3308350"/>
          <p14:tracePt t="54598" x="2557463" y="3308350"/>
          <p14:tracePt t="54615" x="2608263" y="3308350"/>
          <p14:tracePt t="54634" x="2636838" y="3300413"/>
          <p14:tracePt t="54650" x="2651125" y="3300413"/>
          <p14:tracePt t="54666" x="2657475" y="3300413"/>
          <p14:tracePt t="54683" x="2665413" y="3300413"/>
          <p14:tracePt t="54701" x="2679700" y="3300413"/>
          <p14:tracePt t="54718" x="2693988" y="3300413"/>
          <p14:tracePt t="54735" x="2700338" y="3300413"/>
          <p14:tracePt t="54752" x="2728913" y="3300413"/>
          <p14:tracePt t="54769" x="2743200" y="3300413"/>
          <p14:tracePt t="54786" x="2757488" y="3300413"/>
          <p14:tracePt t="54804" x="2771775" y="3300413"/>
          <p14:tracePt t="54820" x="2779713" y="3300413"/>
          <p14:tracePt t="54838" x="2786063" y="3300413"/>
          <p14:tracePt t="55308" x="2786063" y="3308350"/>
          <p14:tracePt t="55317" x="2765425" y="3322638"/>
          <p14:tracePt t="55323" x="2757488" y="3328988"/>
          <p14:tracePt t="55338" x="2728913" y="3357563"/>
          <p14:tracePt t="55354" x="2679700" y="3379788"/>
          <p14:tracePt t="55367" x="2651125" y="3386138"/>
          <p14:tracePt t="55386" x="2593975" y="3408363"/>
          <p14:tracePt t="55403" x="2557463" y="3429000"/>
          <p14:tracePt t="55419" x="2536825" y="3451225"/>
          <p14:tracePt t="55436" x="2522538" y="3457575"/>
          <p14:tracePt t="55453" x="2508250" y="3465513"/>
          <p14:tracePt t="55471" x="2479675" y="3479800"/>
          <p14:tracePt t="55488" x="2465388" y="3486150"/>
          <p14:tracePt t="55504" x="2436813" y="3494088"/>
          <p14:tracePt t="55521" x="2422525" y="3500438"/>
          <p14:tracePt t="55554" x="2414588" y="3500438"/>
          <p14:tracePt t="55581" x="2408238" y="3500438"/>
          <p14:tracePt t="55609" x="2400300" y="3508375"/>
          <p14:tracePt t="55619" x="2393950" y="3514725"/>
          <p14:tracePt t="55629" x="2386013" y="3514725"/>
          <p14:tracePt t="55642" x="2371725" y="3543300"/>
          <p14:tracePt t="55659" x="2365375" y="3551238"/>
          <p14:tracePt t="55676" x="2351088" y="3565525"/>
          <p14:tracePt t="55694" x="2343150" y="3565525"/>
          <p14:tracePt t="55727" x="2336800" y="3571875"/>
          <p14:tracePt t="55753" x="2328863" y="3586163"/>
          <p14:tracePt t="55769" x="2322513" y="3594100"/>
          <p14:tracePt t="55784" x="2314575" y="3608388"/>
          <p14:tracePt t="55840" x="2308225" y="3608388"/>
          <p14:tracePt t="56429" x="2300288" y="3614738"/>
          <p14:tracePt t="56448" x="2293938" y="3629025"/>
          <p14:tracePt t="56459" x="2293938" y="3636963"/>
          <p14:tracePt t="56519" x="2293938" y="3651250"/>
          <p14:tracePt t="56525" x="2279650" y="3651250"/>
          <p14:tracePt t="56533" x="2279650" y="3657600"/>
          <p14:tracePt t="56547" x="2279650" y="3665538"/>
          <p14:tracePt t="56565" x="2271713" y="3679825"/>
          <p14:tracePt t="56581" x="2265363" y="3679825"/>
          <p14:tracePt t="56597" x="2257425" y="3694113"/>
          <p14:tracePt t="56615" x="2251075" y="3694113"/>
          <p14:tracePt t="56761" x="2243138" y="3694113"/>
          <p14:tracePt t="56785" x="2236788" y="3694113"/>
          <p14:tracePt t="56800" x="2228850" y="3694113"/>
          <p14:tracePt t="56807" x="2222500" y="3694113"/>
          <p14:tracePt t="56832" x="2208213" y="3694113"/>
          <p14:tracePt t="56839" x="2200275" y="3694113"/>
          <p14:tracePt t="56854" x="2179638" y="3686175"/>
          <p14:tracePt t="56871" x="2143125" y="3686175"/>
          <p14:tracePt t="56888" x="2128838" y="3686175"/>
          <p14:tracePt t="56906" x="2122488" y="3679825"/>
          <p14:tracePt t="56922" x="2108200" y="3679825"/>
          <p14:tracePt t="56939" x="2057400" y="3671888"/>
          <p14:tracePt t="56961" x="2051050" y="3671888"/>
          <p14:tracePt t="56975" x="2028825" y="3665538"/>
          <p14:tracePt t="56990" x="2008188" y="3665538"/>
          <p14:tracePt t="57007" x="1985963" y="3665538"/>
          <p14:tracePt t="57024" x="1957388" y="3665538"/>
          <p14:tracePt t="57042" x="1936750" y="3665538"/>
          <p14:tracePt t="57060" x="1928813" y="3665538"/>
          <p14:tracePt t="57080" x="1922463" y="3665538"/>
          <p14:tracePt t="57219" x="1922463" y="3671888"/>
          <p14:tracePt t="57222" x="1914525" y="3671888"/>
          <p14:tracePt t="57232" x="1914525" y="3679825"/>
          <p14:tracePt t="57247" x="1914525" y="3694113"/>
          <p14:tracePt t="57264" x="1908175" y="3708400"/>
          <p14:tracePt t="57281" x="1900238" y="3714750"/>
          <p14:tracePt t="57298" x="1900238" y="3722688"/>
          <p14:tracePt t="57418" x="1900238" y="3729038"/>
          <p14:tracePt t="57643" x="1900238" y="3736975"/>
          <p14:tracePt t="57666" x="1893888" y="3736975"/>
          <p14:tracePt t="57690" x="1893888" y="3743325"/>
          <p14:tracePt t="57697" x="1885950" y="3743325"/>
          <p14:tracePt t="57709" x="1879600" y="3743325"/>
          <p14:tracePt t="57734" x="1879600" y="3751263"/>
          <p14:tracePt t="57763" x="1871663" y="3757613"/>
          <p14:tracePt t="58202" x="1871663" y="3765550"/>
          <p14:tracePt t="58207" x="1871663" y="3779838"/>
          <p14:tracePt t="58222" x="1871663" y="3865563"/>
          <p14:tracePt t="58238" x="1871663" y="3922713"/>
          <p14:tracePt t="58255" x="1871663" y="3929063"/>
          <p14:tracePt t="58273" x="1871663" y="3937000"/>
          <p14:tracePt t="58290" x="1871663" y="3943350"/>
          <p14:tracePt t="58347" x="1871663" y="3951288"/>
          <p14:tracePt t="58370" x="1871663" y="3957638"/>
          <p14:tracePt t="58393" x="1871663" y="3965575"/>
          <p14:tracePt t="58415" x="1871663" y="3979863"/>
          <p14:tracePt t="58420" x="1871663" y="4000500"/>
          <p14:tracePt t="58433" x="1871663" y="4022725"/>
          <p14:tracePt t="58460" x="1871663" y="4029075"/>
          <p14:tracePt t="58630" x="1871663" y="4037013"/>
          <p14:tracePt t="58689" x="1871663" y="4043363"/>
          <p14:tracePt t="58696" x="1871663" y="4057650"/>
          <p14:tracePt t="58714" x="1871663" y="4071938"/>
          <p14:tracePt t="58721" x="1871663" y="4086225"/>
          <p14:tracePt t="58733" x="1871663" y="4100513"/>
          <p14:tracePt t="58753" x="1871663" y="4122738"/>
          <p14:tracePt t="58965" x="1871663" y="4129088"/>
          <p14:tracePt t="58995" x="1871663" y="4143375"/>
          <p14:tracePt t="59010" x="1871663" y="4151313"/>
          <p14:tracePt t="59017" x="1871663" y="4165600"/>
          <p14:tracePt t="59027" x="1871663" y="4186238"/>
          <p14:tracePt t="59041" x="1879600" y="4222750"/>
          <p14:tracePt t="59058" x="1885950" y="4229100"/>
          <p14:tracePt t="59096" x="1893888" y="4229100"/>
          <p14:tracePt t="59112" x="1893888" y="4237038"/>
          <p14:tracePt t="59146" x="1893888" y="4243388"/>
          <p14:tracePt t="59150" x="1893888" y="4251325"/>
          <p14:tracePt t="59167" x="1893888" y="4257675"/>
          <p14:tracePt t="59178" x="1893888" y="4271963"/>
          <p14:tracePt t="59195" x="1908175" y="4279900"/>
          <p14:tracePt t="59213" x="1914525" y="4279900"/>
          <p14:tracePt t="59323" x="1922463" y="4279900"/>
          <p14:tracePt t="59354" x="1922463" y="4286250"/>
          <p14:tracePt t="59364" x="1928813" y="4294188"/>
          <p14:tracePt t="59369" x="1936750" y="4294188"/>
          <p14:tracePt t="59384" x="1943100" y="4294188"/>
          <p14:tracePt t="59400" x="1957388" y="4294188"/>
          <p14:tracePt t="59416" x="1965325" y="4300538"/>
          <p14:tracePt t="59434" x="1979613" y="4300538"/>
          <p14:tracePt t="59452" x="2008188" y="4300538"/>
          <p14:tracePt t="59455" x="2014538" y="4300538"/>
          <p14:tracePt t="59468" x="2036763" y="4300538"/>
          <p14:tracePt t="59490" x="2085975" y="4300538"/>
          <p14:tracePt t="59502" x="2114550" y="4300538"/>
          <p14:tracePt t="59522" x="2136775" y="4314825"/>
          <p14:tracePt t="59538" x="2157413" y="4314825"/>
          <p14:tracePt t="59555" x="2179638" y="4314825"/>
          <p14:tracePt t="59571" x="2193925" y="4314825"/>
          <p14:tracePt t="59588" x="2214563" y="4314825"/>
          <p14:tracePt t="59605" x="2222500" y="4314825"/>
          <p14:tracePt t="59622" x="2228850" y="4314825"/>
          <p14:tracePt t="59640" x="2243138" y="4314825"/>
          <p14:tracePt t="59656" x="2251075" y="4314825"/>
          <p14:tracePt t="59659" x="2257425" y="4314825"/>
          <p14:tracePt t="59675" x="2279650" y="4314825"/>
          <p14:tracePt t="59709" x="2293938" y="4308475"/>
          <p14:tracePt t="59726" x="2308225" y="4300538"/>
          <p14:tracePt t="59742" x="2322513" y="4294188"/>
          <p14:tracePt t="59744" x="2328863" y="4294188"/>
          <p14:tracePt t="59760" x="2351088" y="4294188"/>
          <p14:tracePt t="59777" x="2365375" y="4294188"/>
          <p14:tracePt t="59794" x="2386013" y="4294188"/>
          <p14:tracePt t="59810" x="2400300" y="4279900"/>
          <p14:tracePt t="59827" x="2408238" y="4279900"/>
          <p14:tracePt t="59844" x="2422525" y="4271963"/>
          <p14:tracePt t="59861" x="2428875" y="4271963"/>
          <p14:tracePt t="59879" x="2436813" y="4257675"/>
          <p14:tracePt t="59895" x="2443163" y="4257675"/>
          <p14:tracePt t="59915" x="2451100" y="4251325"/>
          <p14:tracePt t="59930" x="2465388" y="4243388"/>
          <p14:tracePt t="60130" x="2457450" y="4243388"/>
          <p14:tracePt t="60143" x="2451100" y="4243388"/>
          <p14:tracePt t="60163" x="2428875" y="4257675"/>
          <p14:tracePt t="60178" x="2422525" y="4257675"/>
          <p14:tracePt t="60186" x="2414588" y="4257675"/>
          <p14:tracePt t="60205" x="2414588" y="4265613"/>
          <p14:tracePt t="60222" x="2400300" y="4265613"/>
          <p14:tracePt t="60246" x="2393950" y="4265613"/>
          <p14:tracePt t="60316" x="2393950" y="4271963"/>
          <p14:tracePt t="60575" x="2400300" y="4271963"/>
          <p14:tracePt t="60582" x="2408238" y="4271963"/>
          <p14:tracePt t="60612" x="2414588" y="4271963"/>
          <p14:tracePt t="60645" x="2422525" y="4271963"/>
          <p14:tracePt t="60660" x="2428875" y="4271963"/>
          <p14:tracePt t="60668" x="2428875" y="4265613"/>
          <p14:tracePt t="60682" x="2443163" y="4257675"/>
          <p14:tracePt t="60699" x="2457450" y="4257675"/>
          <p14:tracePt t="60716" x="2479675" y="4257675"/>
          <p14:tracePt t="60733" x="2493963" y="4257675"/>
          <p14:tracePt t="60750" x="2500313" y="4257675"/>
          <p14:tracePt t="60767" x="2514600" y="4257675"/>
          <p14:tracePt t="60784" x="2536825" y="4257675"/>
          <p14:tracePt t="60801" x="2551113" y="4243388"/>
          <p14:tracePt t="60818" x="2571750" y="4243388"/>
          <p14:tracePt t="60836" x="2586038" y="4243388"/>
          <p14:tracePt t="60853" x="2600325" y="4243388"/>
          <p14:tracePt t="60870" x="2608263" y="4243388"/>
          <p14:tracePt t="60886" x="2614613" y="4243388"/>
          <p14:tracePt t="60926" x="2622550" y="4243388"/>
          <p14:tracePt t="60938" x="2628900" y="4243388"/>
          <p14:tracePt t="60957" x="2636838" y="4243388"/>
          <p14:tracePt t="60975" x="2643188" y="4251325"/>
          <p14:tracePt t="60991" x="2657475" y="4251325"/>
          <p14:tracePt t="61024" x="2679700" y="4257675"/>
          <p14:tracePt t="61040" x="2693988" y="4257675"/>
          <p14:tracePt t="61057" x="2700338" y="4257675"/>
          <p14:tracePt t="61074" x="2722563" y="4257675"/>
          <p14:tracePt t="61094" x="2743200" y="4257675"/>
          <p14:tracePt t="61109" x="2743200" y="4265613"/>
          <p14:tracePt t="61126" x="2771775" y="4271963"/>
          <p14:tracePt t="61143" x="2786063" y="4279900"/>
          <p14:tracePt t="61160" x="2794000" y="4286250"/>
          <p14:tracePt t="61178" x="2800350" y="4286250"/>
          <p14:tracePt t="61194" x="2808288" y="4286250"/>
          <p14:tracePt t="61215" x="2814638" y="4286250"/>
          <p14:tracePt t="61277" x="2822575" y="4286250"/>
          <p14:tracePt t="61283" x="2828925" y="4286250"/>
          <p14:tracePt t="61296" x="2836863" y="4294188"/>
          <p14:tracePt t="61314" x="2851150" y="4300538"/>
          <p14:tracePt t="61331" x="2871788" y="4300538"/>
          <p14:tracePt t="61351" x="2886075" y="4308475"/>
          <p14:tracePt t="61370" x="2908300" y="4314825"/>
          <p14:tracePt t="61388" x="2914650" y="4314825"/>
          <p14:tracePt t="61401" x="2928938" y="4314825"/>
          <p14:tracePt t="61433" x="2936875" y="4314825"/>
          <p14:tracePt t="61575" x="2936875" y="4329113"/>
          <p14:tracePt t="61599" x="2936875" y="4337050"/>
          <p14:tracePt t="61612" x="2928938" y="4337050"/>
          <p14:tracePt t="61619" x="2928938" y="4343400"/>
          <p14:tracePt t="61627" x="2922588" y="4351338"/>
          <p14:tracePt t="61646" x="2908300" y="4357688"/>
          <p14:tracePt t="61669" x="2900363" y="4365625"/>
          <p14:tracePt t="61675" x="2886075" y="4371975"/>
          <p14:tracePt t="61690" x="2857500" y="4386263"/>
          <p14:tracePt t="61707" x="2843213" y="4400550"/>
          <p14:tracePt t="61724" x="2828925" y="4400550"/>
          <p14:tracePt t="61742" x="2786063" y="4414838"/>
          <p14:tracePt t="61758" x="2771775" y="4414838"/>
          <p14:tracePt t="61776" x="2757488" y="4414838"/>
          <p14:tracePt t="61792" x="2743200" y="4414838"/>
          <p14:tracePt t="61810" x="2736850" y="4414838"/>
          <p14:tracePt t="61826" x="2728913" y="4414838"/>
          <p14:tracePt t="61843" x="2722563" y="4422775"/>
          <p14:tracePt t="61861" x="2700338" y="4422775"/>
          <p14:tracePt t="61877" x="2686050" y="4422775"/>
          <p14:tracePt t="61895" x="2679700" y="4422775"/>
          <p14:tracePt t="61912" x="2665413" y="4422775"/>
          <p14:tracePt t="61929" x="2657475" y="4422775"/>
          <p14:tracePt t="62200" x="2671763" y="4429125"/>
          <p14:tracePt t="62205" x="2679700" y="4429125"/>
          <p14:tracePt t="62221" x="2700338" y="4429125"/>
          <p14:tracePt t="62238" x="2728913" y="4437063"/>
          <p14:tracePt t="62253" x="2751138" y="4437063"/>
          <p14:tracePt t="62271" x="2771775" y="4437063"/>
          <p14:tracePt t="62287" x="2786063" y="4437063"/>
          <p14:tracePt t="62304" x="2814638" y="4437063"/>
          <p14:tracePt t="62322" x="2879725" y="4437063"/>
          <p14:tracePt t="62339" x="2922588" y="4429125"/>
          <p14:tracePt t="62356" x="2957513" y="4429125"/>
          <p14:tracePt t="62373" x="2986088" y="4429125"/>
          <p14:tracePt t="62393" x="3043238" y="4422775"/>
          <p14:tracePt t="62410" x="3057525" y="4422775"/>
          <p14:tracePt t="62426" x="3079750" y="4422775"/>
          <p14:tracePt t="62460" x="3086100" y="4422775"/>
          <p14:tracePt t="62477" x="3114675" y="4414838"/>
          <p14:tracePt t="62493" x="3151188" y="4414838"/>
          <p14:tracePt t="62510" x="3165475" y="4414838"/>
          <p14:tracePt t="62527" x="3186113" y="4414838"/>
          <p14:tracePt t="62547" x="3200400" y="4414838"/>
          <p14:tracePt t="62561" x="3208338" y="4414838"/>
          <p14:tracePt t="62642" x="3222625" y="4414838"/>
          <p14:tracePt t="62659" x="3228975" y="4414838"/>
          <p14:tracePt t="63150" x="3222625" y="4414838"/>
          <p14:tracePt t="63166" x="3214688" y="4414838"/>
          <p14:tracePt t="63199" x="3208338" y="4414838"/>
          <p14:tracePt t="63207" x="3208338" y="4422775"/>
          <p14:tracePt t="63213" x="3200400" y="4422775"/>
          <p14:tracePt t="63228" x="3194050" y="4429125"/>
          <p14:tracePt t="63244" x="3186113" y="4429125"/>
          <p14:tracePt t="63261" x="3165475" y="4437063"/>
          <p14:tracePt t="63279" x="3136900" y="4451350"/>
          <p14:tracePt t="63298" x="3108325" y="4457700"/>
          <p14:tracePt t="63315" x="3071813" y="4465638"/>
          <p14:tracePt t="63331" x="3036888" y="4479925"/>
          <p14:tracePt t="63349" x="3022600" y="4479925"/>
          <p14:tracePt t="63366" x="3014663" y="4486275"/>
          <p14:tracePt t="63382" x="3000375" y="4494213"/>
          <p14:tracePt t="63400" x="2979738" y="4494213"/>
          <p14:tracePt t="63417" x="2965450" y="4500563"/>
          <p14:tracePt t="63433" x="2957513" y="4508500"/>
          <p14:tracePt t="63467" x="2951163" y="4514850"/>
          <p14:tracePt t="63484" x="2936875" y="4514850"/>
          <p14:tracePt t="63501" x="2922588" y="4522788"/>
          <p14:tracePt t="63518" x="2914650" y="4529138"/>
          <p14:tracePt t="63535" x="2908300" y="4529138"/>
          <p14:tracePt t="63552" x="2900363" y="4529138"/>
          <p14:tracePt t="63570" x="2871788" y="4529138"/>
          <p14:tracePt t="63588" x="2857500" y="4537075"/>
          <p14:tracePt t="63605" x="2843213" y="4537075"/>
          <p14:tracePt t="63622" x="2828925" y="4537075"/>
          <p14:tracePt t="63637" x="2822575" y="4543425"/>
          <p14:tracePt t="63655" x="2814638" y="4543425"/>
          <p14:tracePt t="63674" x="2786063" y="4543425"/>
          <p14:tracePt t="63690" x="2765425" y="4543425"/>
          <p14:tracePt t="63708" x="2751138" y="4543425"/>
          <p14:tracePt t="63724" x="2728913" y="4543425"/>
          <p14:tracePt t="63741" x="2714625" y="4543425"/>
          <p14:tracePt t="63759" x="2708275" y="4543425"/>
          <p14:tracePt t="63774" x="2700338" y="4543425"/>
          <p14:tracePt t="63793" x="2693988" y="4543425"/>
          <p14:tracePt t="64506" x="2686050" y="4543425"/>
          <p14:tracePt t="64520" x="2679700" y="4543425"/>
          <p14:tracePt t="64529" x="2671763" y="4543425"/>
          <p14:tracePt t="64549" x="2665413" y="4543425"/>
          <p14:tracePt t="64561" x="2657475" y="4543425"/>
          <p14:tracePt t="64581" x="2643188" y="4543425"/>
          <p14:tracePt t="64595" x="2628900" y="4543425"/>
          <p14:tracePt t="64629" x="2622550" y="4543425"/>
          <p14:tracePt t="64646" x="2608263" y="4543425"/>
          <p14:tracePt t="64664" x="2586038" y="4543425"/>
          <p14:tracePt t="64698" x="2579688" y="4543425"/>
          <p14:tracePt t="64900" x="2571750" y="4543425"/>
          <p14:tracePt t="65043" x="2579688" y="4543425"/>
          <p14:tracePt t="65074" x="2586038" y="4543425"/>
          <p14:tracePt t="65090" x="2593975" y="4543425"/>
          <p14:tracePt t="65112" x="2600325" y="4543425"/>
          <p14:tracePt t="65129" x="2600325" y="4537075"/>
          <p14:tracePt t="65135" x="2608263" y="4537075"/>
          <p14:tracePt t="65148" x="2614613" y="4537075"/>
          <p14:tracePt t="65159" x="2622550" y="4537075"/>
          <p14:tracePt t="65176" x="2628900" y="4537075"/>
          <p14:tracePt t="65193" x="2636838" y="4529138"/>
          <p14:tracePt t="65210" x="2643188" y="4529138"/>
          <p14:tracePt t="65226" x="2657475" y="4522788"/>
          <p14:tracePt t="65245" x="2671763" y="4514850"/>
          <p14:tracePt t="65261" x="2686050" y="4514850"/>
          <p14:tracePt t="65278" x="2693988" y="4514850"/>
          <p14:tracePt t="65295" x="2700338" y="4508500"/>
          <p14:tracePt t="65313" x="2708275" y="4508500"/>
          <p14:tracePt t="65347" x="2714625" y="4508500"/>
          <p14:tracePt t="65362" x="2722563" y="4508500"/>
          <p14:tracePt t="65385" x="2728913" y="4508500"/>
          <p14:tracePt t="65395" x="2736850" y="4500563"/>
          <p14:tracePt t="65399" x="2743200" y="4500563"/>
          <p14:tracePt t="65420" x="2751138" y="4500563"/>
          <p14:tracePt t="65432" x="2765425" y="4500563"/>
          <p14:tracePt t="65449" x="2779713" y="4500563"/>
          <p14:tracePt t="65468" x="2786063" y="4494213"/>
          <p14:tracePt t="65485" x="2800350" y="4486275"/>
          <p14:tracePt t="65933" x="2800350" y="4479925"/>
          <p14:tracePt t="65962" x="2800350" y="4471988"/>
          <p14:tracePt t="65972" x="2794000" y="4471988"/>
          <p14:tracePt t="66018" x="2794000" y="4465638"/>
          <p14:tracePt t="66026" x="2794000" y="4457700"/>
          <p14:tracePt t="66035" x="2779713" y="4451350"/>
          <p14:tracePt t="66093" x="2779713" y="4443413"/>
          <p14:tracePt t="66127" x="2779713" y="4437063"/>
          <p14:tracePt t="66134" x="2771775" y="4437063"/>
          <p14:tracePt t="66157" x="2765425" y="4422775"/>
          <p14:tracePt t="66164" x="2765425" y="4414838"/>
          <p14:tracePt t="66198" x="2765425" y="4400550"/>
          <p14:tracePt t="66206" x="2757488" y="4394200"/>
          <p14:tracePt t="66218" x="2757488" y="4386263"/>
          <p14:tracePt t="66236" x="2736850" y="4357688"/>
          <p14:tracePt t="66252" x="2714625" y="4322763"/>
          <p14:tracePt t="66270" x="2693988" y="4294188"/>
          <p14:tracePt t="66286" x="2679700" y="4279900"/>
          <p14:tracePt t="66305" x="2657475" y="4257675"/>
          <p14:tracePt t="66322" x="2651125" y="4237038"/>
          <p14:tracePt t="66338" x="2636838" y="4222750"/>
          <p14:tracePt t="66373" x="2622550" y="4214813"/>
          <p14:tracePt t="66777" x="2622550" y="4222750"/>
          <p14:tracePt t="66821" x="2622550" y="4229100"/>
          <p14:tracePt t="66847" x="2622550" y="4237038"/>
          <p14:tracePt t="66870" x="2622550" y="4243388"/>
          <p14:tracePt t="66964" x="2622550" y="4251325"/>
          <p14:tracePt t="66977" x="2628900" y="4257675"/>
          <p14:tracePt t="67010" x="2636838" y="4265613"/>
          <p14:tracePt t="67059" x="2643188" y="4265613"/>
          <p14:tracePt t="67083" x="2651125" y="4265613"/>
          <p14:tracePt t="67087" x="2657475" y="4265613"/>
          <p14:tracePt t="67104" x="2657475" y="4271963"/>
          <p14:tracePt t="67111" x="2665413" y="4271963"/>
          <p14:tracePt t="67123" x="2665413" y="4279900"/>
          <p14:tracePt t="67144" x="2671763" y="4286250"/>
          <p14:tracePt t="67165" x="2679700" y="4286250"/>
          <p14:tracePt t="67177" x="2686050" y="4286250"/>
          <p14:tracePt t="67191" x="2693988" y="4286250"/>
          <p14:tracePt t="67209" x="2700338" y="4286250"/>
          <p14:tracePt t="67247" x="2708275" y="4286250"/>
          <p14:tracePt t="67252" x="2714625" y="4286250"/>
          <p14:tracePt t="67275" x="2722563" y="4286250"/>
          <p14:tracePt t="67291" x="2728913" y="4286250"/>
          <p14:tracePt t="67312" x="2736850" y="4286250"/>
          <p14:tracePt t="67329" x="2743200" y="4286250"/>
          <p14:tracePt t="67336" x="2751138" y="4286250"/>
          <p14:tracePt t="67360" x="2757488" y="4286250"/>
          <p14:tracePt t="67368" x="2765425" y="4286250"/>
          <p14:tracePt t="67385" x="2771775" y="4286250"/>
          <p14:tracePt t="67401" x="2779713" y="4286250"/>
          <p14:tracePt t="67414" x="2794000" y="4286250"/>
          <p14:tracePt t="67431" x="2808288" y="4294188"/>
          <p14:tracePt t="67449" x="2828925" y="4294188"/>
          <p14:tracePt t="67465" x="2843213" y="4294188"/>
          <p14:tracePt t="67483" x="2851150" y="4294188"/>
          <p14:tracePt t="67500" x="2865438" y="4294188"/>
          <p14:tracePt t="67518" x="2871788" y="4294188"/>
          <p14:tracePt t="67534" x="2879725" y="4300538"/>
          <p14:tracePt t="67551" x="2894013" y="4300538"/>
          <p14:tracePt t="67570" x="2914650" y="4300538"/>
          <p14:tracePt t="67587" x="2928938" y="4308475"/>
          <p14:tracePt t="67605" x="2936875" y="4308475"/>
          <p14:tracePt t="67638" x="2951163" y="4308475"/>
          <p14:tracePt t="67655" x="2957513" y="4308475"/>
          <p14:tracePt t="67670" x="2971800" y="4308475"/>
          <p14:tracePt t="67689" x="3000375" y="4308475"/>
          <p14:tracePt t="67706" x="3028950" y="4308475"/>
          <p14:tracePt t="67726" x="3057525" y="4308475"/>
          <p14:tracePt t="67739" x="3065463" y="4308475"/>
          <p14:tracePt t="67757" x="3079750" y="4308475"/>
          <p14:tracePt t="67774" x="3086100" y="4308475"/>
          <p14:tracePt t="67791" x="3094038" y="4308475"/>
          <p14:tracePt t="67807" x="3108325" y="4308475"/>
          <p14:tracePt t="67841" x="3122613" y="4308475"/>
          <p14:tracePt t="67859" x="3143250" y="4308475"/>
          <p14:tracePt t="67876" x="3165475" y="4300538"/>
          <p14:tracePt t="67892" x="3171825" y="4300538"/>
          <p14:tracePt t="67910" x="3186113" y="4300538"/>
          <p14:tracePt t="67927" x="3194050" y="4300538"/>
          <p14:tracePt t="68415" x="3194050" y="4308475"/>
          <p14:tracePt t="68454" x="3179763" y="4308475"/>
          <p14:tracePt t="68462" x="3179763" y="4314825"/>
          <p14:tracePt t="68478" x="3171825" y="4314825"/>
          <p14:tracePt t="68490" x="3165475" y="4314825"/>
          <p14:tracePt t="68508" x="3151188" y="4314825"/>
          <p14:tracePt t="68526" x="3136900" y="4322763"/>
          <p14:tracePt t="68544" x="3122613" y="4322763"/>
          <p14:tracePt t="68559" x="3108325" y="4329113"/>
          <p14:tracePt t="68576" x="3100388" y="4337050"/>
          <p14:tracePt t="68595" x="3086100" y="4337050"/>
          <p14:tracePt t="68610" x="3071813" y="4337050"/>
          <p14:tracePt t="68628" x="3057525" y="4343400"/>
          <p14:tracePt t="68645" x="3051175" y="4343400"/>
          <p14:tracePt t="68662" x="3036888" y="4343400"/>
          <p14:tracePt t="68679" x="3028950" y="4343400"/>
          <p14:tracePt t="68714" x="3022600" y="4343400"/>
          <p14:tracePt t="68815" x="3014663" y="4343400"/>
          <p14:tracePt t="68846" x="3000375" y="4343400"/>
          <p14:tracePt t="68861" x="2994025" y="4343400"/>
          <p14:tracePt t="68869" x="2979738" y="4343400"/>
          <p14:tracePt t="68877" x="2979738" y="4337050"/>
          <p14:tracePt t="68887" x="2971800" y="4337050"/>
          <p14:tracePt t="68901" x="2965450" y="4337050"/>
          <p14:tracePt t="68918" x="2943225" y="4329113"/>
          <p14:tracePt t="68935" x="2928938" y="4322763"/>
          <p14:tracePt t="68952" x="2922588" y="4322763"/>
          <p14:tracePt t="68970" x="2908300" y="4308475"/>
          <p14:tracePt t="68986" x="2900363" y="4308475"/>
          <p14:tracePt t="69004" x="2894013" y="4308475"/>
          <p14:tracePt t="69021" x="2886075" y="4300538"/>
          <p14:tracePt t="69103" x="2879725" y="4300538"/>
          <p14:tracePt t="69133" x="2871788" y="4294188"/>
          <p14:tracePt t="69151" x="2871788" y="4286250"/>
          <p14:tracePt t="69194" x="2865438" y="4286250"/>
          <p14:tracePt t="69248" x="2857500" y="4286250"/>
          <p14:tracePt t="69256" x="2857500" y="4279900"/>
          <p14:tracePt t="69276" x="2851150" y="4279900"/>
          <p14:tracePt t="69308" x="2843213" y="4279900"/>
          <p14:tracePt t="69330" x="2843213" y="4271963"/>
          <p14:tracePt t="69337" x="2836863" y="4271963"/>
          <p14:tracePt t="69351" x="2828925" y="4271963"/>
          <p14:tracePt t="69461" x="2822575" y="4271963"/>
          <p14:tracePt t="69501" x="2814638" y="4271963"/>
          <p14:tracePt t="70674" x="2808288" y="4271963"/>
          <p14:tracePt t="70691" x="2808288" y="4279900"/>
          <p14:tracePt t="70695" x="2800350" y="4279900"/>
          <p14:tracePt t="70721" x="2800350" y="4286250"/>
          <p14:tracePt t="70726" x="2800350" y="4294188"/>
          <p14:tracePt t="70768" x="2794000" y="4294188"/>
          <p14:tracePt t="70776" x="2794000" y="4300538"/>
          <p14:tracePt t="70799" x="2794000" y="4308475"/>
          <p14:tracePt t="70805" x="2786063" y="4308475"/>
          <p14:tracePt t="70831" x="2779713" y="4322763"/>
          <p14:tracePt t="70847" x="2779713" y="4329113"/>
          <p14:tracePt t="70853" x="2771775" y="4329113"/>
          <p14:tracePt t="70869" x="2771775" y="4337050"/>
          <p14:tracePt t="70932" x="2771775" y="4343400"/>
          <p14:tracePt t="70962" x="2765425" y="4343400"/>
          <p14:tracePt t="70986" x="2757488" y="4343400"/>
          <p14:tracePt t="71011" x="2743200" y="4343400"/>
          <p14:tracePt t="71049" x="2736850" y="4343400"/>
          <p14:tracePt t="71057" x="2736850" y="4351338"/>
          <p14:tracePt t="71081" x="2728913" y="4351338"/>
          <p14:tracePt t="71090" x="2722563" y="4351338"/>
          <p14:tracePt t="71103" x="2708275" y="4351338"/>
          <p14:tracePt t="71112" x="2700338" y="4357688"/>
          <p14:tracePt t="71122" x="2686050" y="4357688"/>
          <p14:tracePt t="71141" x="2651125" y="4371975"/>
          <p14:tracePt t="71156" x="2636838" y="4371975"/>
          <p14:tracePt t="71174" x="2614613" y="4371975"/>
          <p14:tracePt t="71191" x="2614613" y="4379913"/>
          <p14:tracePt t="71208" x="2608263" y="4379913"/>
          <p14:tracePt t="71226" x="2586038" y="4379913"/>
          <p14:tracePt t="71242" x="2571750" y="4379913"/>
          <p14:tracePt t="71259" x="2565400" y="4379913"/>
          <p14:tracePt t="71277" x="2551113" y="4379913"/>
          <p14:tracePt t="71295" x="2528888" y="4386263"/>
          <p14:tracePt t="71312" x="2508250" y="4386263"/>
          <p14:tracePt t="71334" x="2500313" y="4386263"/>
          <p14:tracePt t="71833" x="2508250" y="4386263"/>
          <p14:tracePt t="71850" x="2514600" y="4379913"/>
          <p14:tracePt t="71861" x="2522538" y="4379913"/>
          <p14:tracePt t="71879" x="2528888" y="4379913"/>
          <p14:tracePt t="71894" x="2551113" y="4379913"/>
          <p14:tracePt t="71910" x="2579688" y="4379913"/>
          <p14:tracePt t="71927" x="2622550" y="4379913"/>
          <p14:tracePt t="71942" x="2643188" y="4371975"/>
          <p14:tracePt t="71944" x="2651125" y="4365625"/>
          <p14:tracePt t="71961" x="2700338" y="4357688"/>
          <p14:tracePt t="71979" x="2714625" y="4357688"/>
          <p14:tracePt t="71997" x="2736850" y="4351338"/>
          <p14:tracePt t="72013" x="2757488" y="4351338"/>
          <p14:tracePt t="72028" x="2771775" y="4351338"/>
          <p14:tracePt t="72046" x="2794000" y="4351338"/>
          <p14:tracePt t="72062" x="2822575" y="4351338"/>
          <p14:tracePt t="72080" x="2836863" y="4357688"/>
          <p14:tracePt t="72098" x="2851150" y="4357688"/>
          <p14:tracePt t="72119" x="2879725" y="4365625"/>
          <p14:tracePt t="72130" x="2886075" y="4365625"/>
          <p14:tracePt t="72148" x="2908300" y="4365625"/>
          <p14:tracePt t="72165" x="2914650" y="4365625"/>
          <p14:tracePt t="72183" x="2928938" y="4365625"/>
          <p14:tracePt t="72199" x="2943225" y="4365625"/>
          <p14:tracePt t="72216" x="2957513" y="4365625"/>
          <p14:tracePt t="72235" x="2994025" y="4371975"/>
          <p14:tracePt t="72252" x="3022600" y="4379913"/>
          <p14:tracePt t="72270" x="3043238" y="4386263"/>
          <p14:tracePt t="72287" x="3057525" y="4394200"/>
          <p14:tracePt t="72305" x="3086100" y="4394200"/>
          <p14:tracePt t="72568" x="3079750" y="4394200"/>
          <p14:tracePt t="72583" x="3071813" y="4394200"/>
          <p14:tracePt t="72586" x="3057525" y="4394200"/>
          <p14:tracePt t="72597" x="3051175" y="4394200"/>
          <p14:tracePt t="72610" x="3036888" y="4394200"/>
          <p14:tracePt t="72627" x="3022600" y="4394200"/>
          <p14:tracePt t="72643" x="2994025" y="4408488"/>
          <p14:tracePt t="72665" x="2957513" y="4414838"/>
          <p14:tracePt t="72679" x="2943225" y="4414838"/>
          <p14:tracePt t="72695" x="2886075" y="4437063"/>
          <p14:tracePt t="72712" x="2836863" y="4437063"/>
          <p14:tracePt t="72729" x="2794000" y="4437063"/>
          <p14:tracePt t="72747" x="2751138" y="4437063"/>
          <p14:tracePt t="72764" x="2686050" y="4437063"/>
          <p14:tracePt t="72780" x="2657475" y="4437063"/>
          <p14:tracePt t="72798" x="2565400" y="4443413"/>
          <p14:tracePt t="72816" x="2528888" y="4443413"/>
          <p14:tracePt t="72835" x="2493963" y="4443413"/>
          <p14:tracePt t="72850" x="2479675" y="4451350"/>
          <p14:tracePt t="72867" x="2471738" y="4451350"/>
          <p14:tracePt t="73146" x="2471738" y="4457700"/>
          <p14:tracePt t="73166" x="2471738" y="4465638"/>
          <p14:tracePt t="73181" x="2471738" y="4471988"/>
          <p14:tracePt t="73196" x="2471738" y="4479925"/>
          <p14:tracePt t="73243" x="2471738" y="4486275"/>
          <p14:tracePt t="73308" x="2471738" y="4494213"/>
          <p14:tracePt t="73324" x="2471738" y="4522788"/>
          <p14:tracePt t="73336" x="2471738" y="4572000"/>
          <p14:tracePt t="73346" x="2479675" y="4586288"/>
          <p14:tracePt t="73470" x="2479675" y="4594225"/>
          <p14:tracePt t="73703" x="2479675" y="4586288"/>
          <p14:tracePt t="73782" x="2479675" y="4579938"/>
          <p14:tracePt t="73946" x="2486025" y="4579938"/>
          <p14:tracePt t="73970" x="2493963" y="4579938"/>
          <p14:tracePt t="74068" x="2508250" y="4579938"/>
          <p14:tracePt t="74071" x="2514600" y="4579938"/>
          <p14:tracePt t="74083" x="2522538" y="4579938"/>
          <p14:tracePt t="74097" x="2528888" y="4579938"/>
          <p14:tracePt t="74114" x="2536825" y="4579938"/>
          <p14:tracePt t="74130" x="2557463" y="4579938"/>
          <p14:tracePt t="74150" x="2579688" y="4579938"/>
          <p14:tracePt t="74166" x="2586038" y="4572000"/>
          <p14:tracePt t="74187" x="2600325" y="4572000"/>
          <p14:tracePt t="74198" x="2608263" y="4572000"/>
          <p14:tracePt t="74215" x="2614613" y="4565650"/>
          <p14:tracePt t="74254" x="2622550" y="4565650"/>
          <p14:tracePt t="74282" x="2622550" y="4557713"/>
          <p14:tracePt t="74288" x="2628900" y="4557713"/>
          <p14:tracePt t="74308" x="2636838" y="4557713"/>
          <p14:tracePt t="74322" x="2643188" y="4557713"/>
          <p14:tracePt t="74335" x="2651125" y="4557713"/>
          <p14:tracePt t="74352" x="2657475" y="4557713"/>
          <p14:tracePt t="74369" x="2665413" y="4557713"/>
          <p14:tracePt t="74599" x="2671763" y="4557713"/>
          <p14:tracePt t="75317" x="2679700" y="4557713"/>
          <p14:tracePt t="75394" x="2671763" y="4557713"/>
          <p14:tracePt t="75399" x="2665413" y="4557713"/>
          <p14:tracePt t="75418" x="2657475" y="4565650"/>
          <p14:tracePt t="75431" x="2643188" y="4572000"/>
          <p14:tracePt t="75448" x="2622550" y="4579938"/>
          <p14:tracePt t="75454" x="2608263" y="4579938"/>
          <p14:tracePt t="75463" x="2600325" y="4579938"/>
          <p14:tracePt t="75482" x="2593975" y="4579938"/>
          <p14:tracePt t="75498" x="2586038" y="4579938"/>
          <p14:tracePt t="75515" x="2571750" y="4579938"/>
          <p14:tracePt t="75533" x="2571750" y="4586288"/>
          <p14:tracePt t="75549" x="2565400" y="4586288"/>
          <p14:tracePt t="75568" x="2551113" y="4586288"/>
          <p14:tracePt t="75584" x="2536825" y="4586288"/>
          <p14:tracePt t="75600" x="2514600" y="4594225"/>
          <p14:tracePt t="75619" x="2486025" y="4600575"/>
          <p14:tracePt t="75637" x="2471738" y="4600575"/>
          <p14:tracePt t="75654" x="2457450" y="4600575"/>
          <p14:tracePt t="75671" x="2451100" y="4600575"/>
          <p14:tracePt t="75686" x="2443163" y="4600575"/>
          <p14:tracePt t="75752" x="2436813" y="4600575"/>
          <p14:tracePt t="75756" x="2428875" y="4600575"/>
          <p14:tracePt t="75774" x="2414588" y="4600575"/>
          <p14:tracePt t="75791" x="2408238" y="4600575"/>
          <p14:tracePt t="75808" x="2400300" y="4600575"/>
          <p14:tracePt t="75826" x="2393950" y="4600575"/>
          <p14:tracePt t="75842" x="2386013" y="4600575"/>
          <p14:tracePt t="75958" x="2393950" y="4600575"/>
          <p14:tracePt t="75962" x="2408238" y="4600575"/>
          <p14:tracePt t="75979" x="2422525" y="4600575"/>
          <p14:tracePt t="75996" x="2436813" y="4600575"/>
          <p14:tracePt t="76012" x="2451100" y="4600575"/>
          <p14:tracePt t="76030" x="2465388" y="4600575"/>
          <p14:tracePt t="76046" x="2471738" y="4600575"/>
          <p14:tracePt t="76063" x="2486025" y="4600575"/>
          <p14:tracePt t="76097" x="2500313" y="4600575"/>
          <p14:tracePt t="76117" x="2543175" y="4600575"/>
          <p14:tracePt t="76134" x="2565400" y="4600575"/>
          <p14:tracePt t="76151" x="2586038" y="4600575"/>
          <p14:tracePt t="76168" x="2608263" y="4600575"/>
          <p14:tracePt t="76188" x="2628900" y="4600575"/>
          <p14:tracePt t="76218" x="2657475" y="4594225"/>
          <p14:tracePt t="76235" x="2679700" y="4586288"/>
          <p14:tracePt t="76252" x="2700338" y="4586288"/>
          <p14:tracePt t="76269" x="2728913" y="4586288"/>
          <p14:tracePt t="76289" x="2765425" y="4586288"/>
          <p14:tracePt t="76304" x="2794000" y="4579938"/>
          <p14:tracePt t="76320" x="2800350" y="4572000"/>
          <p14:tracePt t="76443" x="2808288" y="4572000"/>
          <p14:tracePt t="76455" x="2814638" y="4572000"/>
          <p14:tracePt t="78242" x="2808288" y="4572000"/>
          <p14:tracePt t="78258" x="2800350" y="4572000"/>
          <p14:tracePt t="78268" x="2786063" y="4572000"/>
          <p14:tracePt t="78276" x="2779713" y="4572000"/>
          <p14:tracePt t="78291" x="2751138" y="4572000"/>
          <p14:tracePt t="78308" x="2728913" y="4572000"/>
          <p14:tracePt t="78326" x="2671763" y="4572000"/>
          <p14:tracePt t="78343" x="2651125" y="4572000"/>
          <p14:tracePt t="78360" x="2628900" y="4572000"/>
          <p14:tracePt t="78377" x="2600325" y="4572000"/>
          <p14:tracePt t="78395" x="2565400" y="4572000"/>
          <p14:tracePt t="78412" x="2514600" y="4572000"/>
          <p14:tracePt t="78429" x="2486025" y="4572000"/>
          <p14:tracePt t="78445" x="2465388" y="4572000"/>
          <p14:tracePt t="78463" x="2451100" y="4572000"/>
          <p14:tracePt t="78480" x="2428875" y="4572000"/>
          <p14:tracePt t="78498" x="2414588" y="4572000"/>
          <p14:tracePt t="78514" x="2393950" y="4572000"/>
          <p14:tracePt t="78531" x="2386013" y="4572000"/>
          <p14:tracePt t="78548" x="2379663" y="4572000"/>
          <p14:tracePt t="78567" x="2365375" y="4572000"/>
          <p14:tracePt t="78583" x="2357438" y="4572000"/>
          <p14:tracePt t="78600" x="2343150" y="4572000"/>
          <p14:tracePt t="78617" x="2336800" y="4572000"/>
          <p14:tracePt t="78634" x="2322513" y="4579938"/>
          <p14:tracePt t="78651" x="2308225" y="4579938"/>
          <p14:tracePt t="78670" x="2293938" y="4579938"/>
          <p14:tracePt t="78724" x="2286000" y="4579938"/>
          <p14:tracePt t="80551" x="2286000" y="4586288"/>
          <p14:tracePt t="80588" x="2286000" y="4594225"/>
          <p14:tracePt t="80592" x="2286000" y="4600575"/>
          <p14:tracePt t="80618" x="2286000" y="4608513"/>
          <p14:tracePt t="80674" x="2286000" y="4614863"/>
          <p14:tracePt t="80700" x="2286000" y="4622800"/>
          <p14:tracePt t="80708" x="2286000" y="4629150"/>
          <p14:tracePt t="80722" x="2286000" y="4637088"/>
          <p14:tracePt t="80728" x="2279650" y="4651375"/>
          <p14:tracePt t="80742" x="2279650" y="4665663"/>
          <p14:tracePt t="80759" x="2271713" y="4700588"/>
          <p14:tracePt t="80776" x="2257425" y="4729163"/>
          <p14:tracePt t="80793" x="2257425" y="4751388"/>
          <p14:tracePt t="80810" x="2257425" y="4757738"/>
          <p14:tracePt t="80827" x="2251075" y="4757738"/>
          <p14:tracePt t="80845" x="2251075" y="4765675"/>
          <p14:tracePt t="80864" x="2251075" y="4772025"/>
          <p14:tracePt t="80880" x="2251075" y="4779963"/>
          <p14:tracePt t="80896" x="2251075" y="4800600"/>
          <p14:tracePt t="80913" x="2243138" y="4814888"/>
          <p14:tracePt t="80930" x="2243138" y="4822825"/>
          <p14:tracePt t="81062" x="2243138" y="4837113"/>
          <p14:tracePt t="81072" x="2243138" y="4851400"/>
          <p14:tracePt t="81089" x="2243138" y="4857750"/>
          <p14:tracePt t="81109" x="2243138" y="4865688"/>
          <p14:tracePt t="81125" x="2251075" y="4872038"/>
          <p14:tracePt t="81133" x="2251075" y="4879975"/>
          <p14:tracePt t="81140" x="2251075" y="4886325"/>
          <p14:tracePt t="81153" x="2251075" y="4894263"/>
          <p14:tracePt t="81171" x="2251075" y="4908550"/>
          <p14:tracePt t="81187" x="2251075" y="4922838"/>
          <p14:tracePt t="81205" x="2251075" y="4929188"/>
          <p14:tracePt t="81222" x="2251075" y="4972050"/>
          <p14:tracePt t="81241" x="2251075" y="5008563"/>
          <p14:tracePt t="81257" x="2251075" y="5029200"/>
          <p14:tracePt t="81273" x="2251075" y="5037138"/>
          <p14:tracePt t="81309" x="2251075" y="5043488"/>
          <p14:tracePt t="81326" x="2251075" y="5057775"/>
          <p14:tracePt t="81343" x="2251075" y="5065713"/>
          <p14:tracePt t="81378" x="2251075" y="5080000"/>
          <p14:tracePt t="81394" x="2236788" y="5086350"/>
          <p14:tracePt t="81410" x="2222500" y="5094288"/>
          <p14:tracePt t="81413" x="2222500" y="5100638"/>
          <p14:tracePt t="81428" x="2214563" y="5108575"/>
          <p14:tracePt t="81445" x="2208213" y="5108575"/>
          <p14:tracePt t="81462" x="2200275" y="5108575"/>
          <p14:tracePt t="81479" x="2185988" y="5108575"/>
          <p14:tracePt t="81497" x="2171700" y="5108575"/>
          <p14:tracePt t="81512" x="2143125" y="5114925"/>
          <p14:tracePt t="81532" x="2122488" y="5122863"/>
          <p14:tracePt t="81548" x="2108200" y="5122863"/>
          <p14:tracePt t="81565" x="2100263" y="5122863"/>
          <p14:tracePt t="81587" x="2093913" y="5114925"/>
          <p14:tracePt t="81601" x="2085975" y="5108575"/>
          <p14:tracePt t="81618" x="2079625" y="5094288"/>
          <p14:tracePt t="81634" x="2057400" y="5080000"/>
          <p14:tracePt t="81650" x="2051050" y="5065713"/>
          <p14:tracePt t="81669" x="2036763" y="5051425"/>
          <p14:tracePt t="81686" x="2014538" y="5008563"/>
          <p14:tracePt t="81703" x="2008188" y="4979988"/>
          <p14:tracePt t="81720" x="2008188" y="4937125"/>
          <p14:tracePt t="81736" x="1993900" y="4865688"/>
          <p14:tracePt t="81754" x="1993900" y="4779963"/>
          <p14:tracePt t="81770" x="1993900" y="4714875"/>
          <p14:tracePt t="81788" x="1985963" y="4665663"/>
          <p14:tracePt t="81805" x="2000250" y="4622800"/>
          <p14:tracePt t="81822" x="2028825" y="4586288"/>
          <p14:tracePt t="81838" x="2057400" y="4537075"/>
          <p14:tracePt t="81856" x="2100263" y="4479925"/>
          <p14:tracePt t="81873" x="2151063" y="4414838"/>
          <p14:tracePt t="81892" x="2171700" y="4365625"/>
          <p14:tracePt t="81909" x="2193925" y="4337050"/>
          <p14:tracePt t="81926" x="2222500" y="4294188"/>
          <p14:tracePt t="81945" x="2236788" y="4279900"/>
          <p14:tracePt t="81958" x="2251075" y="4271963"/>
          <p14:tracePt t="81976" x="2286000" y="4265613"/>
          <p14:tracePt t="81993" x="2308225" y="4265613"/>
          <p14:tracePt t="82010" x="2322513" y="4265613"/>
          <p14:tracePt t="82028" x="2351088" y="4265613"/>
          <p14:tracePt t="82046" x="2386013" y="4251325"/>
          <p14:tracePt t="82061" x="2422525" y="4237038"/>
          <p14:tracePt t="82079" x="2443163" y="4222750"/>
          <p14:tracePt t="82097" x="2508250" y="4186238"/>
          <p14:tracePt t="82114" x="2557463" y="4171950"/>
          <p14:tracePt t="82117" x="2579688" y="4171950"/>
          <p14:tracePt t="82136" x="2622550" y="4171950"/>
          <p14:tracePt t="82148" x="2686050" y="4157663"/>
          <p14:tracePt t="82165" x="2757488" y="4151313"/>
          <p14:tracePt t="82182" x="2822575" y="4143375"/>
          <p14:tracePt t="82198" x="2879725" y="4143375"/>
          <p14:tracePt t="82218" x="2943225" y="4143375"/>
          <p14:tracePt t="82232" x="3008313" y="4165600"/>
          <p14:tracePt t="82250" x="3051175" y="4171950"/>
          <p14:tracePt t="82267" x="3100388" y="4186238"/>
          <p14:tracePt t="82286" x="3136900" y="4194175"/>
          <p14:tracePt t="82303" x="3208338" y="4229100"/>
          <p14:tracePt t="82323" x="3214688" y="4237038"/>
          <p14:tracePt t="82336" x="3243263" y="4237038"/>
          <p14:tracePt t="82353" x="3265488" y="4257675"/>
          <p14:tracePt t="82370" x="3286125" y="4271963"/>
          <p14:tracePt t="82388" x="3308350" y="4300538"/>
          <p14:tracePt t="82406" x="3322638" y="4329113"/>
          <p14:tracePt t="82423" x="3336925" y="4351338"/>
          <p14:tracePt t="82438" x="3343275" y="4365625"/>
          <p14:tracePt t="82456" x="3351213" y="4386263"/>
          <p14:tracePt t="82473" x="3351213" y="4400550"/>
          <p14:tracePt t="82490" x="3351213" y="4443413"/>
          <p14:tracePt t="82507" x="3357563" y="4494213"/>
          <p14:tracePt t="82524" x="3379788" y="4565650"/>
          <p14:tracePt t="82541" x="3379788" y="4608513"/>
          <p14:tracePt t="82560" x="3379788" y="4643438"/>
          <p14:tracePt t="82576" x="3379788" y="4665663"/>
          <p14:tracePt t="82592" x="3379788" y="4679950"/>
          <p14:tracePt t="82610" x="3379788" y="4708525"/>
          <p14:tracePt t="82627" x="3379788" y="4737100"/>
          <p14:tracePt t="82644" x="3379788" y="4765675"/>
          <p14:tracePt t="82646" x="3379788" y="4786313"/>
          <p14:tracePt t="82662" x="3379788" y="4814888"/>
          <p14:tracePt t="82679" x="3371850" y="4829175"/>
          <p14:tracePt t="82698" x="3371850" y="4843463"/>
          <p14:tracePt t="82716" x="3371850" y="4857750"/>
          <p14:tracePt t="82730" x="3371850" y="4865688"/>
          <p14:tracePt t="82748" x="3365500" y="4872038"/>
          <p14:tracePt t="82764" x="3365500" y="4886325"/>
          <p14:tracePt t="82781" x="3351213" y="4894263"/>
          <p14:tracePt t="82798" x="3336925" y="4900613"/>
          <p14:tracePt t="82817" x="3314700" y="4922838"/>
          <p14:tracePt t="82835" x="3300413" y="4937125"/>
          <p14:tracePt t="82851" x="3294063" y="4943475"/>
          <p14:tracePt t="82868" x="3271838" y="4951413"/>
          <p14:tracePt t="82885" x="3257550" y="4965700"/>
          <p14:tracePt t="82901" x="3251200" y="4965700"/>
          <p14:tracePt t="82918" x="3243263" y="4972050"/>
          <p14:tracePt t="82936" x="3228975" y="4979988"/>
          <p14:tracePt t="82953" x="3222625" y="4986338"/>
          <p14:tracePt t="82987" x="3214688" y="4994275"/>
          <p14:tracePt t="83041" x="3208338" y="4994275"/>
          <p14:tracePt t="83046" x="3200400" y="4994275"/>
          <p14:tracePt t="83056" x="3194050" y="5000625"/>
          <p14:tracePt t="83072" x="3179763" y="5000625"/>
          <p14:tracePt t="83090" x="3157538" y="5000625"/>
          <p14:tracePt t="83107" x="3151188" y="5000625"/>
          <p14:tracePt t="83126" x="3128963" y="5000625"/>
          <p14:tracePt t="83142" x="3100388" y="5000625"/>
          <p14:tracePt t="83158" x="3071813" y="4994275"/>
          <p14:tracePt t="83178" x="3028950" y="4965700"/>
          <p14:tracePt t="83192" x="3008313" y="4951413"/>
          <p14:tracePt t="83210" x="2957513" y="4929188"/>
          <p14:tracePt t="83226" x="2922588" y="4929188"/>
          <p14:tracePt t="83244" x="2886075" y="4908550"/>
          <p14:tracePt t="83262" x="2836863" y="4900613"/>
          <p14:tracePt t="83280" x="2808288" y="4865688"/>
          <p14:tracePt t="83296" x="2786063" y="4843463"/>
          <p14:tracePt t="83313" x="2757488" y="4829175"/>
          <p14:tracePt t="83331" x="2736850" y="4786313"/>
          <p14:tracePt t="83347" x="2728913" y="4757738"/>
          <p14:tracePt t="83364" x="2714625" y="4737100"/>
          <p14:tracePt t="83382" x="2708275" y="4708525"/>
          <p14:tracePt t="83398" x="2708275" y="4679950"/>
          <p14:tracePt t="83416" x="2714625" y="4600575"/>
          <p14:tracePt t="83433" x="2714625" y="4529138"/>
          <p14:tracePt t="83455" x="2736850" y="4408488"/>
          <p14:tracePt t="83459" x="2751138" y="4365625"/>
          <p14:tracePt t="83467" x="2751138" y="4329113"/>
          <p14:tracePt t="83484" x="2779713" y="4229100"/>
          <p14:tracePt t="83503" x="2794000" y="4194175"/>
          <p14:tracePt t="83520" x="2800350" y="4179888"/>
          <p14:tracePt t="83537" x="2814638" y="4171950"/>
          <p14:tracePt t="83539" x="2822575" y="4171950"/>
          <p14:tracePt t="83554" x="2836863" y="4171950"/>
          <p14:tracePt t="83570" x="2851150" y="4165600"/>
          <p14:tracePt t="83587" x="2871788" y="4165600"/>
          <p14:tracePt t="83605" x="2886075" y="4165600"/>
          <p14:tracePt t="83621" x="2914650" y="4165600"/>
          <p14:tracePt t="83638" x="2951163" y="4186238"/>
          <p14:tracePt t="83655" x="2965450" y="4200525"/>
          <p14:tracePt t="83673" x="2986088" y="4222750"/>
          <p14:tracePt t="83691" x="3000375" y="4243388"/>
          <p14:tracePt t="83708" x="3036888" y="4279900"/>
          <p14:tracePt t="83726" x="3108325" y="4379913"/>
          <p14:tracePt t="83742" x="3151188" y="4437063"/>
          <p14:tracePt t="83758" x="3171825" y="4479925"/>
          <p14:tracePt t="83775" x="3200400" y="4508500"/>
          <p14:tracePt t="83792" x="3222625" y="4543425"/>
          <p14:tracePt t="83810" x="3243263" y="4586288"/>
          <p14:tracePt t="83827" x="3257550" y="4600575"/>
          <p14:tracePt t="83844" x="3257550" y="4629150"/>
          <p14:tracePt t="83861" x="3271838" y="4651375"/>
          <p14:tracePt t="83878" x="3271838" y="4686300"/>
          <p14:tracePt t="83895" x="3286125" y="4714875"/>
          <p14:tracePt t="83914" x="3300413" y="4757738"/>
          <p14:tracePt t="83931" x="3308350" y="4779963"/>
          <p14:tracePt t="83948" x="3308350" y="4794250"/>
          <p14:tracePt t="83954" x="3308350" y="4808538"/>
          <p14:tracePt t="83965" x="3308350" y="4822825"/>
          <p14:tracePt t="83983" x="3308350" y="4851400"/>
          <p14:tracePt t="83999" x="3314700" y="4879975"/>
          <p14:tracePt t="84015" x="3322638" y="4914900"/>
          <p14:tracePt t="84032" x="3328988" y="4943475"/>
          <p14:tracePt t="84049" x="3328988" y="4986338"/>
          <p14:tracePt t="84066" x="3328988" y="5022850"/>
          <p14:tracePt t="84068" x="3328988" y="5037138"/>
          <p14:tracePt t="84084" x="3328988" y="5072063"/>
          <p14:tracePt t="84101" x="3322638" y="5122863"/>
          <p14:tracePt t="84119" x="3314700" y="5172075"/>
          <p14:tracePt t="84135" x="3314700" y="5208588"/>
          <p14:tracePt t="84152" x="3300413" y="5257800"/>
          <p14:tracePt t="84170" x="3294063" y="5308600"/>
          <p14:tracePt t="84188" x="3294063" y="5351463"/>
          <p14:tracePt t="84205" x="3271838" y="5386388"/>
          <p14:tracePt t="84222" x="3271838" y="5414963"/>
          <p14:tracePt t="84240" x="3271838" y="5451475"/>
          <p14:tracePt t="84258" x="3271838" y="5508625"/>
          <p14:tracePt t="84274" x="3257550" y="5551488"/>
          <p14:tracePt t="84292" x="3257550" y="5600700"/>
          <p14:tracePt t="84306" x="3251200" y="5637213"/>
          <p14:tracePt t="84324" x="3243263" y="5672138"/>
          <p14:tracePt t="84342" x="3236913" y="5708650"/>
          <p14:tracePt t="84359" x="3222625" y="5751513"/>
          <p14:tracePt t="84377" x="3208338" y="5808663"/>
          <p14:tracePt t="84397" x="3194050" y="5886450"/>
          <p14:tracePt t="84411" x="3186113" y="5908675"/>
          <p14:tracePt t="84428" x="3151188" y="5980113"/>
          <p14:tracePt t="84444" x="3128963" y="6029325"/>
          <p14:tracePt t="84461" x="3114675" y="6051550"/>
          <p14:tracePt t="84478" x="3100388" y="6080125"/>
          <p14:tracePt t="84495" x="3079750" y="6108700"/>
          <p14:tracePt t="84512" x="3057525" y="6129338"/>
          <p14:tracePt t="84531" x="3000375" y="6151563"/>
          <p14:tracePt t="84548" x="2965450" y="6180138"/>
          <p14:tracePt t="84566" x="2922588" y="6180138"/>
          <p14:tracePt t="84580" x="2879725" y="6186488"/>
          <p14:tracePt t="84597" x="2851150" y="6186488"/>
          <p14:tracePt t="84615" x="2779713" y="6186488"/>
          <p14:tracePt t="84634" x="2708275" y="6186488"/>
          <p14:tracePt t="84651" x="2657475" y="6180138"/>
          <p14:tracePt t="84668" x="2608263" y="6180138"/>
          <p14:tracePt t="84684" x="2528888" y="6165850"/>
          <p14:tracePt t="84686" x="2522538" y="6151563"/>
          <p14:tracePt t="84701" x="2465388" y="6129338"/>
          <p14:tracePt t="84718" x="2422525" y="6100763"/>
          <p14:tracePt t="84735" x="2351088" y="6051550"/>
          <p14:tracePt t="84752" x="2271713" y="5980113"/>
          <p14:tracePt t="84769" x="2222500" y="5922963"/>
          <p14:tracePt t="84791" x="2165350" y="5880100"/>
          <p14:tracePt t="84803" x="2136775" y="5851525"/>
          <p14:tracePt t="84820" x="2100263" y="5794375"/>
          <p14:tracePt t="84838" x="2079625" y="5715000"/>
          <p14:tracePt t="84855" x="2065338" y="5586413"/>
          <p14:tracePt t="84872" x="2051050" y="5429250"/>
          <p14:tracePt t="84888" x="2022475" y="5222875"/>
          <p14:tracePt t="84909" x="2000250" y="5051425"/>
          <p14:tracePt t="84925" x="1965325" y="4872038"/>
          <p14:tracePt t="84942" x="1943100" y="4708525"/>
          <p14:tracePt t="84949" x="1943100" y="4608513"/>
          <p14:tracePt t="84958" x="1943100" y="4471988"/>
          <p14:tracePt t="84975" x="1928813" y="4351338"/>
          <p14:tracePt t="84992" x="1914525" y="4243388"/>
          <p14:tracePt t="85009" x="1914525" y="4137025"/>
          <p14:tracePt t="85030" x="1928813" y="3951288"/>
          <p14:tracePt t="85045" x="1943100" y="3886200"/>
          <p14:tracePt t="85060" x="1985963" y="3751263"/>
          <p14:tracePt t="85078" x="2008188" y="3700463"/>
          <p14:tracePt t="85096" x="2043113" y="3679825"/>
          <p14:tracePt t="85113" x="2071688" y="3657600"/>
          <p14:tracePt t="85130" x="2128838" y="3651250"/>
          <p14:tracePt t="85148" x="2165350" y="3651250"/>
          <p14:tracePt t="85165" x="2200275" y="3629025"/>
          <p14:tracePt t="85183" x="2243138" y="3600450"/>
          <p14:tracePt t="85199" x="2300288" y="3571875"/>
          <p14:tracePt t="85216" x="2400300" y="3551238"/>
          <p14:tracePt t="85232" x="2479675" y="3551238"/>
          <p14:tracePt t="85249" x="2571750" y="3557588"/>
          <p14:tracePt t="85266" x="2700338" y="3586163"/>
          <p14:tracePt t="85283" x="2843213" y="3600450"/>
          <p14:tracePt t="85301" x="2971800" y="3600450"/>
          <p14:tracePt t="85318" x="3214688" y="3622675"/>
          <p14:tracePt t="85334" x="3379788" y="3636963"/>
          <p14:tracePt t="85352" x="3508375" y="3665538"/>
          <p14:tracePt t="85370" x="3665538" y="3671888"/>
          <p14:tracePt t="85388" x="3922713" y="3736975"/>
          <p14:tracePt t="85404" x="4037013" y="3765550"/>
          <p14:tracePt t="85420" x="4171950" y="3794125"/>
          <p14:tracePt t="85438" x="4279900" y="3808413"/>
          <p14:tracePt t="85454" x="4394200" y="3836988"/>
          <p14:tracePt t="85474" x="4514850" y="3865563"/>
          <p14:tracePt t="85489" x="4543425" y="3879850"/>
          <p14:tracePt t="85508" x="4665663" y="3894138"/>
          <p14:tracePt t="85525" x="4714875" y="3908425"/>
          <p14:tracePt t="85540" x="4757738" y="3922713"/>
          <p14:tracePt t="85558" x="4772025" y="3922713"/>
          <p14:tracePt t="85575" x="4786313" y="3922713"/>
          <p14:tracePt t="85592" x="4800600" y="3922713"/>
          <p14:tracePt t="86009" x="4808538" y="3922713"/>
          <p14:tracePt t="86024" x="4808538" y="3914775"/>
          <p14:tracePt t="86028" x="4814888" y="3914775"/>
          <p14:tracePt t="86044" x="4829175" y="3908425"/>
          <p14:tracePt t="86054" x="4837113" y="3900488"/>
          <p14:tracePt t="86071" x="4900613" y="3879850"/>
          <p14:tracePt t="86089" x="4943475" y="3843338"/>
          <p14:tracePt t="86106" x="5014913" y="3814763"/>
          <p14:tracePt t="86123" x="5129213" y="3757613"/>
          <p14:tracePt t="86140" x="5172075" y="3743325"/>
          <p14:tracePt t="86157" x="5222875" y="3743325"/>
          <p14:tracePt t="86174" x="5265738" y="3736975"/>
          <p14:tracePt t="86192" x="5329238" y="3722688"/>
          <p14:tracePt t="86210" x="5365750" y="3714750"/>
          <p14:tracePt t="86226" x="5380038" y="3700463"/>
          <p14:tracePt t="86243" x="5394325" y="3700463"/>
          <p14:tracePt t="86260" x="5400675" y="3694113"/>
          <p14:tracePt t="86277" x="5414963" y="3694113"/>
          <p14:tracePt t="99133" x="5414963" y="3671888"/>
          <p14:tracePt t="99139" x="5408613" y="3651250"/>
          <p14:tracePt t="99147" x="5408613" y="3643313"/>
          <p14:tracePt t="99164" x="5400675" y="3629025"/>
          <p14:tracePt t="99181" x="5400675" y="3608388"/>
          <p14:tracePt t="99198" x="5386388" y="3594100"/>
          <p14:tracePt t="99216" x="5372100" y="3579813"/>
          <p14:tracePt t="99234" x="5365750" y="3571875"/>
          <p14:tracePt t="99250" x="5365750" y="3565525"/>
          <p14:tracePt t="99267" x="5357813" y="3557588"/>
          <p14:tracePt t="99284" x="5329238" y="3551238"/>
          <p14:tracePt t="99302" x="5314950" y="3522663"/>
          <p14:tracePt t="99318" x="5308600" y="3522663"/>
          <p14:tracePt t="99336" x="5294313" y="3522663"/>
          <p14:tracePt t="99353" x="5294313" y="3514725"/>
          <p14:tracePt t="99407" x="5286375" y="3508375"/>
          <p14:tracePt t="99462" x="5280025" y="3508375"/>
          <p14:tracePt t="99494" x="5280025" y="3500438"/>
          <p14:tracePt t="99529" x="5272088" y="3494088"/>
          <p14:tracePt t="99538" x="5265738" y="3494088"/>
          <p14:tracePt t="99585" x="5257800" y="3494088"/>
          <p14:tracePt t="99755" x="5257800" y="3486150"/>
          <p14:tracePt t="99845" x="5251450" y="3486150"/>
          <p14:tracePt t="99859" x="5251450" y="3479800"/>
          <p14:tracePt t="99898" x="5243513" y="3479800"/>
          <p14:tracePt t="99905" x="5237163" y="3471863"/>
          <p14:tracePt t="99923" x="5229225" y="3465513"/>
          <p14:tracePt t="99991" x="5222875" y="3465513"/>
          <p14:tracePt t="100015" x="5214938" y="3465513"/>
          <p14:tracePt t="100057" x="5200650" y="3465513"/>
          <p14:tracePt t="100068" x="5194300" y="3465513"/>
          <p14:tracePt t="100118" x="5186363" y="3465513"/>
          <p14:tracePt t="100171" x="5180013" y="3465513"/>
          <p14:tracePt t="101826" x="5172075" y="3465513"/>
          <p14:tracePt t="101879" x="5165725" y="3465513"/>
          <p14:tracePt t="101919" x="5157788" y="3465513"/>
          <p14:tracePt t="101926" x="5151438" y="3465513"/>
          <p14:tracePt t="101943" x="5143500" y="3471863"/>
          <p14:tracePt t="101958" x="5137150" y="3471863"/>
          <p14:tracePt t="101974" x="5122863" y="3471863"/>
          <p14:tracePt t="101991" x="5114925" y="3479800"/>
          <p14:tracePt t="102013" x="5108575" y="3479800"/>
          <p14:tracePt t="102023" x="5100638" y="3479800"/>
          <p14:tracePt t="102038" x="5100638" y="3486150"/>
          <p14:tracePt t="102053" x="5094288" y="3486150"/>
          <p14:tracePt t="102110" x="5086350" y="3486150"/>
          <p14:tracePt t="102140" x="5080000" y="3494088"/>
          <p14:tracePt t="102167" x="5072063" y="3494088"/>
          <p14:tracePt t="102188" x="5072063" y="3500438"/>
          <p14:tracePt t="102192" x="5065713" y="3500438"/>
          <p14:tracePt t="102244" x="5057775" y="3500438"/>
          <p14:tracePt t="102282" x="5051425" y="3500438"/>
          <p14:tracePt t="102295" x="5043488" y="3500438"/>
          <p14:tracePt t="102319" x="5037138" y="3500438"/>
          <p14:tracePt t="102342" x="5029200" y="3500438"/>
          <p14:tracePt t="102358" x="5029200" y="3508375"/>
          <p14:tracePt t="102366" x="5022850" y="3508375"/>
          <p14:tracePt t="102380" x="5014913" y="3514725"/>
          <p14:tracePt t="102396" x="5008563" y="3514725"/>
          <p14:tracePt t="102411" x="5000625" y="3514725"/>
          <p14:tracePt t="102427" x="4994275" y="3514725"/>
          <p14:tracePt t="102437" x="4994275" y="3522663"/>
          <p14:tracePt t="102455" x="4979988" y="3522663"/>
          <p14:tracePt t="102472" x="4937125" y="3529013"/>
          <p14:tracePt t="102490" x="4914900" y="3529013"/>
          <p14:tracePt t="102508" x="4879975" y="3543300"/>
          <p14:tracePt t="102525" x="4837113" y="3551238"/>
          <p14:tracePt t="102543" x="4814888" y="3551238"/>
          <p14:tracePt t="102559" x="4800600" y="3551238"/>
          <p14:tracePt t="102577" x="4786313" y="3551238"/>
          <p14:tracePt t="102592" x="4772025" y="3551238"/>
          <p14:tracePt t="102608" x="4757738" y="3551238"/>
          <p14:tracePt t="102626" x="4743450" y="3551238"/>
          <p14:tracePt t="102644" x="4714875" y="3551238"/>
          <p14:tracePt t="102661" x="4694238" y="3551238"/>
          <p14:tracePt t="102677" x="4672013" y="3551238"/>
          <p14:tracePt t="102695" x="4643438" y="3557588"/>
          <p14:tracePt t="102711" x="4608513" y="3557588"/>
          <p14:tracePt t="102729" x="4586288" y="3557588"/>
          <p14:tracePt t="102746" x="4543425" y="3557588"/>
          <p14:tracePt t="102763" x="4529138" y="3557588"/>
          <p14:tracePt t="102780" x="4508500" y="3557588"/>
          <p14:tracePt t="102799" x="4494213" y="3551238"/>
          <p14:tracePt t="102819" x="4486275" y="3551238"/>
          <p14:tracePt t="103075" x="4486275" y="3543300"/>
          <p14:tracePt t="103092" x="4486275" y="3536950"/>
          <p14:tracePt t="103108" x="4486275" y="3529013"/>
          <p14:tracePt t="103130" x="4494213" y="3522663"/>
          <p14:tracePt t="103185" x="4500563" y="3514725"/>
          <p14:tracePt t="103194" x="4508500" y="3514725"/>
          <p14:tracePt t="103203" x="4514850" y="3514725"/>
          <p14:tracePt t="103212" x="4522788" y="3514725"/>
          <p14:tracePt t="103226" x="4537075" y="3508375"/>
          <p14:tracePt t="103243" x="4557713" y="3494088"/>
          <p14:tracePt t="103260" x="4586288" y="3479800"/>
          <p14:tracePt t="103278" x="4614863" y="3471863"/>
          <p14:tracePt t="103296" x="4629150" y="3471863"/>
          <p14:tracePt t="103313" x="4637088" y="3471863"/>
          <p14:tracePt t="103405" x="4643438" y="3471863"/>
          <p14:tracePt t="103450" x="4651375" y="3471863"/>
          <p14:tracePt t="103794" x="4657725" y="3471863"/>
          <p14:tracePt t="103802" x="4665663" y="3465513"/>
          <p14:tracePt t="103811" x="4672013" y="3465513"/>
          <p14:tracePt t="103827" x="4679950" y="3465513"/>
          <p14:tracePt t="103842" x="4694238" y="3465513"/>
          <p14:tracePt t="103861" x="4714875" y="3465513"/>
          <p14:tracePt t="103880" x="4729163" y="3465513"/>
          <p14:tracePt t="103895" x="4751388" y="3465513"/>
          <p14:tracePt t="103911" x="4757738" y="3465513"/>
          <p14:tracePt t="103928" x="4772025" y="3465513"/>
          <p14:tracePt t="103946" x="4779963" y="3465513"/>
          <p14:tracePt t="103950" x="4786313" y="3465513"/>
          <p14:tracePt t="103965" x="4808538" y="3457575"/>
          <p14:tracePt t="103983" x="4814888" y="3457575"/>
          <p14:tracePt t="103998" x="4829175" y="3451225"/>
          <p14:tracePt t="104016" x="4851400" y="3443288"/>
          <p14:tracePt t="104031" x="4857750" y="3443288"/>
          <p14:tracePt t="104049" x="4879975" y="3443288"/>
          <p14:tracePt t="104066" x="4900613" y="3443288"/>
          <p14:tracePt t="104084" x="4908550" y="3429000"/>
          <p14:tracePt t="104099" x="4914900" y="3422650"/>
          <p14:tracePt t="104134" x="4922838" y="3422650"/>
          <p14:tracePt t="104233" x="4929188" y="3414713"/>
          <p14:tracePt t="104702" x="4922838" y="3414713"/>
          <p14:tracePt t="104709" x="4922838" y="3422650"/>
          <p14:tracePt t="104717" x="4914900" y="3422650"/>
          <p14:tracePt t="104734" x="4908550" y="3422650"/>
          <p14:tracePt t="104752" x="4908550" y="3429000"/>
          <p14:tracePt t="104769" x="4900613" y="3436938"/>
          <p14:tracePt t="104825" x="4900613" y="3443288"/>
          <p14:tracePt t="104833" x="4894263" y="3443288"/>
          <p14:tracePt t="104848" x="4886325" y="3443288"/>
          <p14:tracePt t="104857" x="4879975" y="3451225"/>
          <p14:tracePt t="104887" x="4872038" y="3451225"/>
          <p14:tracePt t="104896" x="4865688" y="3451225"/>
          <p14:tracePt t="104911" x="4857750" y="3451225"/>
          <p14:tracePt t="104922" x="4851400" y="3451225"/>
          <p14:tracePt t="104940" x="4829175" y="3457575"/>
          <p14:tracePt t="104957" x="4814888" y="3457575"/>
          <p14:tracePt t="105075" x="4808538" y="3457575"/>
          <p14:tracePt t="105120" x="4800600" y="3457575"/>
          <p14:tracePt t="105136" x="4794250" y="3457575"/>
          <p14:tracePt t="105145" x="4786313" y="3457575"/>
          <p14:tracePt t="105177" x="4779963" y="3451225"/>
          <p14:tracePt t="105191" x="4772025" y="3451225"/>
          <p14:tracePt t="105321" x="4794250" y="3451225"/>
          <p14:tracePt t="105327" x="4808538" y="3443288"/>
          <p14:tracePt t="105454" x="4814888" y="3443288"/>
          <p14:tracePt t="105456" x="4837113" y="3443288"/>
          <p14:tracePt t="105522" x="4829175" y="3443288"/>
          <p14:tracePt t="105527" x="4822825" y="3443288"/>
          <p14:tracePt t="105539" x="4794250" y="3436938"/>
          <p14:tracePt t="105557" x="4708525" y="3429000"/>
          <p14:tracePt t="105574" x="4614863" y="3429000"/>
          <p14:tracePt t="105591" x="4579938" y="3429000"/>
          <p14:tracePt t="105608" x="4543425" y="3429000"/>
          <p14:tracePt t="105625" x="4537075" y="3429000"/>
          <p14:tracePt t="105741" x="4565650" y="3443288"/>
          <p14:tracePt t="105746" x="4586288" y="3451225"/>
          <p14:tracePt t="105764" x="4686300" y="3471863"/>
          <p14:tracePt t="105781" x="4800600" y="3479800"/>
          <p14:tracePt t="105799" x="4879975" y="3486150"/>
          <p14:tracePt t="105802" x="4900613" y="3486150"/>
          <p14:tracePt t="105816" x="4943475" y="3486150"/>
          <p14:tracePt t="105938" x="4937125" y="3486150"/>
          <p14:tracePt t="105947" x="4872038" y="3486150"/>
          <p14:tracePt t="105968" x="4786313" y="3486150"/>
          <p14:tracePt t="105984" x="4694238" y="3486150"/>
          <p14:tracePt t="106002" x="4551363" y="3486150"/>
          <p14:tracePt t="106019" x="4400550" y="3457575"/>
          <p14:tracePt t="106038" x="4365625" y="3457575"/>
          <p14:tracePt t="106056" x="4357688" y="3457575"/>
          <p14:tracePt t="106508" x="4357688" y="3451225"/>
          <p14:tracePt t="106519" x="4357688" y="3443288"/>
          <p14:tracePt t="106544" x="4351338" y="3436938"/>
          <p14:tracePt t="106561" x="4343400" y="3429000"/>
          <p14:tracePt t="106577" x="4337050" y="3414713"/>
          <p14:tracePt t="106584" x="4322763" y="3414713"/>
          <p14:tracePt t="106591" x="4322763" y="3408363"/>
          <p14:tracePt t="106601" x="4314825" y="3400425"/>
          <p14:tracePt t="106621" x="4279900" y="3394075"/>
          <p14:tracePt t="106638" x="4257675" y="3379788"/>
          <p14:tracePt t="106655" x="4237038" y="3365500"/>
          <p14:tracePt t="106672" x="4208463" y="3357563"/>
          <p14:tracePt t="106687" x="4186238" y="3336925"/>
          <p14:tracePt t="106704" x="4165600" y="3322638"/>
          <p14:tracePt t="106722" x="4114800" y="3294063"/>
          <p14:tracePt t="106739" x="4086225" y="3265488"/>
          <p14:tracePt t="106756" x="4065588" y="3243263"/>
          <p14:tracePt t="106773" x="4037013" y="3222625"/>
          <p14:tracePt t="106792" x="4000500" y="3200400"/>
          <p14:tracePt t="106809" x="3957638" y="3186113"/>
          <p14:tracePt t="106826" x="3900488" y="3128963"/>
          <p14:tracePt t="106841" x="3851275" y="3071813"/>
          <p14:tracePt t="106858" x="3765550" y="2979738"/>
          <p14:tracePt t="106877" x="3694113" y="2871788"/>
          <p14:tracePt t="106895" x="3579813" y="2765425"/>
          <p14:tracePt t="106910" x="3500438" y="2722563"/>
          <p14:tracePt t="106927" x="3451225" y="2686050"/>
          <p14:tracePt t="106946" x="3371850" y="2657475"/>
          <p14:tracePt t="106951" x="3343275" y="2643188"/>
          <p14:tracePt t="106961" x="3314700" y="2628900"/>
          <p14:tracePt t="106979" x="3157538" y="2579688"/>
          <p14:tracePt t="106996" x="2994025" y="2500313"/>
          <p14:tracePt t="107013" x="2879725" y="2457450"/>
          <p14:tracePt t="107030" x="2751138" y="2408238"/>
          <p14:tracePt t="107047" x="2651125" y="2379663"/>
          <p14:tracePt t="107064" x="2543175" y="2343150"/>
          <p14:tracePt t="107082" x="2443163" y="2300288"/>
          <p14:tracePt t="107099" x="2379663" y="2265363"/>
          <p14:tracePt t="107116" x="2300288" y="2257425"/>
          <p14:tracePt t="107133" x="2243138" y="2243138"/>
          <p14:tracePt t="107150" x="2185988" y="2222500"/>
          <p14:tracePt t="107168" x="2122488" y="2200275"/>
          <p14:tracePt t="107184" x="2079625" y="2185988"/>
          <p14:tracePt t="107202" x="2043113" y="2179638"/>
          <p14:tracePt t="107219" x="2014538" y="2171700"/>
          <p14:tracePt t="107236" x="1985963" y="2171700"/>
          <p14:tracePt t="107254" x="1951038" y="2171700"/>
          <p14:tracePt t="107271" x="1943100" y="2171700"/>
          <p14:tracePt t="107287" x="1928813" y="2171700"/>
          <p14:tracePt t="107305" x="1914525" y="2171700"/>
          <p14:tracePt t="107338" x="1900238" y="2171700"/>
          <p14:tracePt t="107356" x="1893888" y="2165350"/>
          <p14:tracePt t="107373" x="1885950" y="2165350"/>
          <p14:tracePt t="107390" x="1879600" y="2165350"/>
          <p14:tracePt t="107608" x="1885950" y="2165350"/>
          <p14:tracePt t="107620" x="1908175" y="2185988"/>
          <p14:tracePt t="107631" x="1928813" y="2200275"/>
          <p14:tracePt t="107648" x="1957388" y="2208213"/>
          <p14:tracePt t="107666" x="1985963" y="2222500"/>
          <p14:tracePt t="107683" x="2008188" y="2243138"/>
          <p14:tracePt t="107700" x="2036763" y="2257425"/>
          <p14:tracePt t="107716" x="2057400" y="2279650"/>
          <p14:tracePt t="107733" x="2085975" y="2300288"/>
          <p14:tracePt t="107750" x="2122488" y="2336800"/>
          <p14:tracePt t="107769" x="2151063" y="2386013"/>
          <p14:tracePt t="107784" x="2185988" y="2436813"/>
          <p14:tracePt t="107803" x="2208213" y="2465388"/>
          <p14:tracePt t="107820" x="2222500" y="2479675"/>
          <p14:tracePt t="107837" x="2222500" y="2486025"/>
          <p14:tracePt t="108027" x="2222500" y="2471738"/>
          <p14:tracePt t="108035" x="2214563" y="2465388"/>
          <p14:tracePt t="108044" x="2214563" y="2451100"/>
          <p14:tracePt t="108059" x="2214563" y="2428875"/>
          <p14:tracePt t="108076" x="2214563" y="2408238"/>
          <p14:tracePt t="108093" x="2214563" y="2386013"/>
          <p14:tracePt t="108110" x="2200275" y="2343150"/>
          <p14:tracePt t="108128" x="2193925" y="2286000"/>
          <p14:tracePt t="108146" x="2185988" y="2271713"/>
          <p14:tracePt t="108386" x="2185988" y="2279650"/>
          <p14:tracePt t="108411" x="2185988" y="2286000"/>
          <p14:tracePt t="108416" x="2185988" y="2293938"/>
          <p14:tracePt t="108433" x="2185988" y="2300288"/>
          <p14:tracePt t="108449" x="2185988" y="2308225"/>
          <p14:tracePt t="108457" x="2193925" y="2308225"/>
          <p14:tracePt t="108482" x="2193925" y="2314575"/>
          <p14:tracePt t="108491" x="2200275" y="2322513"/>
          <p14:tracePt t="108505" x="2200275" y="2328863"/>
          <p14:tracePt t="108524" x="2200275" y="2343150"/>
          <p14:tracePt t="108540" x="2200275" y="2357438"/>
          <p14:tracePt t="108555" x="2200275" y="2365375"/>
          <p14:tracePt t="108572" x="2200275" y="2371725"/>
          <p14:tracePt t="108589" x="2200275" y="2379663"/>
          <p14:tracePt t="108606" x="2200275" y="2393950"/>
          <p14:tracePt t="108624" x="2200275" y="2400300"/>
          <p14:tracePt t="108644" x="2200275" y="2414588"/>
          <p14:tracePt t="108664" x="2200275" y="2422525"/>
          <p14:tracePt t="108675" x="2200275" y="2428875"/>
          <p14:tracePt t="108710" x="2208213" y="2443163"/>
          <p14:tracePt t="108728" x="2208213" y="2451100"/>
          <p14:tracePt t="108744" x="2208213" y="2457450"/>
          <p14:tracePt t="108761" x="2208213" y="2471738"/>
          <p14:tracePt t="108779" x="2208213" y="2479675"/>
          <p14:tracePt t="108795" x="2208213" y="2486025"/>
          <p14:tracePt t="108829" x="2208213" y="2493963"/>
          <p14:tracePt t="108850" x="2208213" y="2500313"/>
          <p14:tracePt t="108866" x="2208213" y="2514600"/>
          <p14:tracePt t="108883" x="2214563" y="2557463"/>
          <p14:tracePt t="108899" x="2222500" y="2579688"/>
          <p14:tracePt t="108901" x="2222500" y="2593975"/>
          <p14:tracePt t="108916" x="2222500" y="2600325"/>
          <p14:tracePt t="108932" x="2222500" y="2643188"/>
          <p14:tracePt t="108949" x="2222500" y="2671763"/>
          <p14:tracePt t="108966" x="2222500" y="2693988"/>
          <p14:tracePt t="109003" x="2222500" y="2708275"/>
          <p14:tracePt t="109038" x="2222500" y="2722563"/>
          <p14:tracePt t="109055" x="2222500" y="2736850"/>
          <p14:tracePt t="109071" x="2222500" y="2765425"/>
          <p14:tracePt t="109088" x="2222500" y="2794000"/>
          <p14:tracePt t="109105" x="2222500" y="2828925"/>
          <p14:tracePt t="109122" x="2222500" y="2843213"/>
          <p14:tracePt t="109170" x="2222500" y="2851150"/>
          <p14:tracePt t="109185" x="2222500" y="2857500"/>
          <p14:tracePt t="109210" x="2222500" y="2871788"/>
          <p14:tracePt t="109217" x="2222500" y="2879725"/>
          <p14:tracePt t="109224" x="2222500" y="2894013"/>
          <p14:tracePt t="109240" x="2222500" y="2908300"/>
          <p14:tracePt t="109258" x="2222500" y="2936875"/>
          <p14:tracePt t="109277" x="2222500" y="2971800"/>
          <p14:tracePt t="109292" x="2222500" y="2979738"/>
          <p14:tracePt t="109310" x="2222500" y="3000375"/>
          <p14:tracePt t="109328" x="2222500" y="3014663"/>
          <p14:tracePt t="109344" x="2222500" y="3022600"/>
          <p14:tracePt t="109361" x="2222500" y="3036888"/>
          <p14:tracePt t="109379" x="2222500" y="3057525"/>
          <p14:tracePt t="109397" x="2222500" y="3079750"/>
          <p14:tracePt t="109414" x="2222500" y="3100388"/>
          <p14:tracePt t="109433" x="2222500" y="3122613"/>
          <p14:tracePt t="109448" x="2222500" y="3128963"/>
          <p14:tracePt t="109464" x="2222500" y="3136900"/>
          <p14:tracePt t="109481" x="2222500" y="3143250"/>
          <p14:tracePt t="109498" x="2222500" y="3157538"/>
          <p14:tracePt t="109515" x="2222500" y="3165475"/>
          <p14:tracePt t="109534" x="2222500" y="3208338"/>
          <p14:tracePt t="109551" x="2222500" y="3222625"/>
          <p14:tracePt t="109569" x="2214563" y="3236913"/>
          <p14:tracePt t="109586" x="2214563" y="3243263"/>
          <p14:tracePt t="110258" x="2214563" y="3236913"/>
          <p14:tracePt t="110261" x="2214563" y="3228975"/>
          <p14:tracePt t="110270" x="2214563" y="3222625"/>
          <p14:tracePt t="110295" x="2214563" y="3214688"/>
          <p14:tracePt t="110311" x="2214563" y="3208338"/>
          <p14:tracePt t="110397" x="2214563" y="3200400"/>
          <p14:tracePt t="110491" x="2214563" y="3194050"/>
          <p14:tracePt t="110924" x="2228850" y="3194050"/>
          <p14:tracePt t="110938" x="2236788" y="3194050"/>
          <p14:tracePt t="110957" x="2243138" y="3194050"/>
          <p14:tracePt t="110972" x="2243138" y="3200400"/>
          <p14:tracePt t="110991" x="2251075" y="3200400"/>
          <p14:tracePt t="111067" x="2251075" y="3208338"/>
          <p14:tracePt t="111076" x="2257425" y="3208338"/>
          <p14:tracePt t="111081" x="2257425" y="3222625"/>
          <p14:tracePt t="111091" x="2265363" y="3228975"/>
          <p14:tracePt t="111109" x="2265363" y="3236913"/>
          <p14:tracePt t="111126" x="2265363" y="3257550"/>
          <p14:tracePt t="111144" x="2265363" y="3265488"/>
          <p14:tracePt t="111177" x="2271713" y="3265488"/>
          <p14:tracePt t="111232" x="2271713" y="3271838"/>
          <p14:tracePt t="111246" x="2265363" y="3271838"/>
          <p14:tracePt t="111262" x="2265363" y="3279775"/>
          <p14:tracePt t="111278" x="2257425" y="3279775"/>
          <p14:tracePt t="111293" x="2257425" y="3286125"/>
          <p14:tracePt t="111309" x="2251075" y="3286125"/>
          <p14:tracePt t="111325" x="2243138" y="3286125"/>
          <p14:tracePt t="111338" x="2236788" y="3286125"/>
          <p14:tracePt t="111355" x="2228850" y="3286125"/>
          <p14:tracePt t="111379" x="2222500" y="3286125"/>
          <p14:tracePt t="111387" x="2214563" y="3286125"/>
          <p14:tracePt t="111465" x="2208213" y="3294063"/>
          <p14:tracePt t="111481" x="2200275" y="3294063"/>
          <p14:tracePt t="111505" x="2185988" y="3294063"/>
          <p14:tracePt t="111575" x="2179638" y="3294063"/>
          <p14:tracePt t="111628" x="2171700" y="3294063"/>
          <p14:tracePt t="111886" x="2165350" y="3294063"/>
          <p14:tracePt t="112303" x="2157413" y="3294063"/>
          <p14:tracePt t="115210" x="2165350" y="3294063"/>
          <p14:tracePt t="115312" x="2171700" y="3294063"/>
          <p14:tracePt t="115323" x="2179638" y="3294063"/>
          <p14:tracePt t="115340" x="2193925" y="3294063"/>
          <p14:tracePt t="115365" x="2200275" y="3294063"/>
          <p14:tracePt t="115387" x="2214563" y="3294063"/>
          <p14:tracePt t="115414" x="2222500" y="3294063"/>
          <p14:tracePt t="115435" x="2228850" y="3294063"/>
          <p14:tracePt t="115452" x="2236788" y="3294063"/>
          <p14:tracePt t="115461" x="2243138" y="3294063"/>
          <p14:tracePt t="115718" x="2251075" y="3294063"/>
          <p14:tracePt t="115741" x="2251075" y="3286125"/>
          <p14:tracePt t="115762" x="2257425" y="3279775"/>
          <p14:tracePt t="115787" x="2265363" y="3279775"/>
          <p14:tracePt t="115834" x="2271713" y="3279775"/>
          <p14:tracePt t="116178" x="2271713" y="3286125"/>
          <p14:tracePt t="116318" x="2271713" y="3294063"/>
          <p14:tracePt t="116341" x="2271713" y="3300413"/>
          <p14:tracePt t="116348" x="2271713" y="3308350"/>
          <p14:tracePt t="116355" x="2271713" y="3314700"/>
          <p14:tracePt t="116372" x="2271713" y="3328988"/>
          <p14:tracePt t="116389" x="2279650" y="3336925"/>
          <p14:tracePt t="116405" x="2293938" y="3351213"/>
          <p14:tracePt t="116421" x="2293938" y="3357563"/>
          <p14:tracePt t="116438" x="2308225" y="3357563"/>
          <p14:tracePt t="116460" x="2314575" y="3357563"/>
          <p14:tracePt t="116793" x="2314575" y="3365500"/>
          <p14:tracePt t="116801" x="2314575" y="3371850"/>
          <p14:tracePt t="116808" x="2314575" y="3386138"/>
          <p14:tracePt t="116818" x="2314575" y="3394075"/>
          <p14:tracePt t="116834" x="2314575" y="3408363"/>
          <p14:tracePt t="116850" x="2314575" y="3414713"/>
          <p14:tracePt t="116869" x="2314575" y="3429000"/>
          <p14:tracePt t="116884" x="2314575" y="3436938"/>
          <p14:tracePt t="116903" x="2314575" y="3486150"/>
          <p14:tracePt t="116918" x="2314575" y="3514725"/>
          <p14:tracePt t="116935" x="2314575" y="3543300"/>
          <p14:tracePt t="116953" x="2314575" y="3571875"/>
          <p14:tracePt t="116957" x="2314575" y="3579813"/>
          <p14:tracePt t="116970" x="2314575" y="3600450"/>
          <p14:tracePt t="116988" x="2314575" y="3614738"/>
          <p14:tracePt t="117005" x="2308225" y="3622675"/>
          <p14:tracePt t="117023" x="2308225" y="3636963"/>
          <p14:tracePt t="117040" x="2308225" y="3657600"/>
          <p14:tracePt t="117055" x="2300288" y="3665538"/>
          <p14:tracePt t="117072" x="2300288" y="3679825"/>
          <p14:tracePt t="117089" x="2300288" y="3700463"/>
          <p14:tracePt t="117105" x="2300288" y="3708400"/>
          <p14:tracePt t="117143" x="2300288" y="3714750"/>
          <p14:tracePt t="117156" x="2300288" y="3722688"/>
          <p14:tracePt t="117176" x="2300288" y="3743325"/>
          <p14:tracePt t="117205" x="2300288" y="3765550"/>
          <p14:tracePt t="117222" x="2300288" y="3786188"/>
          <p14:tracePt t="117240" x="2300288" y="3794125"/>
          <p14:tracePt t="117256" x="2300288" y="3800475"/>
          <p14:tracePt t="117347" x="2308225" y="3800475"/>
          <p14:tracePt t="117371" x="2314575" y="3808413"/>
          <p14:tracePt t="117376" x="2322513" y="3808413"/>
          <p14:tracePt t="117388" x="2328863" y="3808413"/>
          <p14:tracePt t="117405" x="2343150" y="3814763"/>
          <p14:tracePt t="117422" x="2351088" y="3814763"/>
          <p14:tracePt t="117439" x="2371725" y="3814763"/>
          <p14:tracePt t="117443" x="2386013" y="3822700"/>
          <p14:tracePt t="117455" x="2400300" y="3822700"/>
          <p14:tracePt t="117473" x="2408238" y="3822700"/>
          <p14:tracePt t="117489" x="2414588" y="3822700"/>
          <p14:tracePt t="117524" x="2422525" y="3822700"/>
          <p14:tracePt t="117575" x="2428875" y="3822700"/>
          <p14:tracePt t="117598" x="2443163" y="3822700"/>
          <p14:tracePt t="117605" x="2465388" y="3822700"/>
          <p14:tracePt t="117613" x="2479675" y="3822700"/>
          <p14:tracePt t="117622" x="2486025" y="3822700"/>
          <p14:tracePt t="117638" x="2508250" y="3814763"/>
          <p14:tracePt t="117656" x="2543175" y="3814763"/>
          <p14:tracePt t="117672" x="2565400" y="3814763"/>
          <p14:tracePt t="117689" x="2571750" y="3814763"/>
          <p14:tracePt t="117707" x="2579688" y="3814763"/>
          <p14:tracePt t="117724" x="2586038" y="3814763"/>
          <p14:tracePt t="117740" x="2593975" y="3814763"/>
          <p14:tracePt t="117755" x="2600325" y="3814763"/>
          <p14:tracePt t="117772" x="2622550" y="3808413"/>
          <p14:tracePt t="117788" x="2643188" y="3800475"/>
          <p14:tracePt t="117806" x="2679700" y="3794125"/>
          <p14:tracePt t="117823" x="2700338" y="3786188"/>
          <p14:tracePt t="117839" x="2714625" y="3771900"/>
          <p14:tracePt t="117855" x="2728913" y="3757613"/>
          <p14:tracePt t="117872" x="2743200" y="3751263"/>
          <p14:tracePt t="117889" x="2751138" y="3743325"/>
          <p14:tracePt t="117905" x="2757488" y="3743325"/>
          <p14:tracePt t="117926" x="2765425" y="3743325"/>
          <p14:tracePt t="117938" x="2771775" y="3743325"/>
          <p14:tracePt t="117943" x="2771775" y="3736975"/>
          <p14:tracePt t="117955" x="2779713" y="3729038"/>
          <p14:tracePt t="117972" x="2786063" y="3722688"/>
          <p14:tracePt t="117989" x="2786063" y="3714750"/>
          <p14:tracePt t="118005" x="2794000" y="3708400"/>
          <p14:tracePt t="118022" x="2800350" y="3700463"/>
          <p14:tracePt t="118040" x="2800350" y="3694113"/>
          <p14:tracePt t="118076" x="2800350" y="3686175"/>
          <p14:tracePt t="118091" x="2808288" y="3686175"/>
          <p14:tracePt t="118105" x="2808288" y="3679825"/>
          <p14:tracePt t="118122" x="2808288" y="3671888"/>
          <p14:tracePt t="118139" x="2808288" y="3665538"/>
          <p14:tracePt t="118155" x="2808288" y="3657600"/>
          <p14:tracePt t="118172" x="2808288" y="3636963"/>
          <p14:tracePt t="118190" x="2808288" y="3608388"/>
          <p14:tracePt t="118223" x="2808288" y="3600450"/>
          <p14:tracePt t="118292" x="2808288" y="3594100"/>
          <p14:tracePt t="118302" x="2808288" y="3586163"/>
          <p14:tracePt t="118308" x="2808288" y="3579813"/>
          <p14:tracePt t="118322" x="2808288" y="3565525"/>
          <p14:tracePt t="118340" x="2808288" y="3557588"/>
          <p14:tracePt t="118356" x="2808288" y="3543300"/>
          <p14:tracePt t="118371" x="2808288" y="3529013"/>
          <p14:tracePt t="118388" x="2808288" y="3522663"/>
          <p14:tracePt t="118405" x="2814638" y="3508375"/>
          <p14:tracePt t="118424" x="2814638" y="3494088"/>
          <p14:tracePt t="118457" x="2814638" y="3486150"/>
          <p14:tracePt t="118472" x="2814638" y="3479800"/>
          <p14:tracePt t="118489" x="2814638" y="3471863"/>
          <p14:tracePt t="118506" x="2814638" y="3451225"/>
          <p14:tracePt t="118521" x="2814638" y="3429000"/>
          <p14:tracePt t="118538" x="2814638" y="3394075"/>
          <p14:tracePt t="118556" x="2800350" y="3328988"/>
          <p14:tracePt t="118571" x="2794000" y="3286125"/>
          <p14:tracePt t="118588" x="2794000" y="3251200"/>
          <p14:tracePt t="118606" x="2779713" y="3228975"/>
          <p14:tracePt t="118622" x="2779713" y="3222625"/>
          <p14:tracePt t="118639" x="2765425" y="3208338"/>
          <p14:tracePt t="118654" x="2757488" y="3194050"/>
          <p14:tracePt t="118671" x="2757488" y="3186113"/>
          <p14:tracePt t="118690" x="2728913" y="3114675"/>
          <p14:tracePt t="118705" x="2714625" y="3057525"/>
          <p14:tracePt t="118722" x="2708275" y="3008313"/>
          <p14:tracePt t="118738" x="2686050" y="2971800"/>
          <p14:tracePt t="118755" x="2679700" y="2951163"/>
          <p14:tracePt t="118771" x="2671763" y="2936875"/>
          <p14:tracePt t="118789" x="2665413" y="2928938"/>
          <p14:tracePt t="118808" x="2651125" y="2900363"/>
          <p14:tracePt t="118823" x="2643188" y="2879725"/>
          <p14:tracePt t="118840" x="2628900" y="2851150"/>
          <p14:tracePt t="118857" x="2628900" y="2843213"/>
          <p14:tracePt t="118873" x="2622550" y="2836863"/>
          <p14:tracePt t="118888" x="2614613" y="2828925"/>
          <p14:tracePt t="118923" x="2614613" y="2822575"/>
          <p14:tracePt t="119090" x="2614613" y="2836863"/>
          <p14:tracePt t="119097" x="2614613" y="2865438"/>
          <p14:tracePt t="119106" x="2608263" y="2894013"/>
          <p14:tracePt t="119123" x="2600325" y="2936875"/>
          <p14:tracePt t="119142" x="2600325" y="2979738"/>
          <p14:tracePt t="119158" x="2608263" y="3008313"/>
          <p14:tracePt t="119173" x="2608263" y="3028950"/>
          <p14:tracePt t="119188" x="2608263" y="3051175"/>
          <p14:tracePt t="119207" x="2614613" y="3086100"/>
          <p14:tracePt t="119222" x="2628900" y="3122613"/>
          <p14:tracePt t="119238" x="2636838" y="3165475"/>
          <p14:tracePt t="119254" x="2651125" y="3208338"/>
          <p14:tracePt t="119271" x="2665413" y="3265488"/>
          <p14:tracePt t="119288" x="2679700" y="3308350"/>
          <p14:tracePt t="119305" x="2686050" y="3357563"/>
          <p14:tracePt t="119307" x="2693988" y="3379788"/>
          <p14:tracePt t="119322" x="2708275" y="3429000"/>
          <p14:tracePt t="119339" x="2708275" y="3471863"/>
          <p14:tracePt t="119354" x="2728913" y="3536950"/>
          <p14:tracePt t="119372" x="2736850" y="3614738"/>
          <p14:tracePt t="119390" x="2736850" y="3700463"/>
          <p14:tracePt t="119405" x="2743200" y="3808413"/>
          <p14:tracePt t="119408" x="2743200" y="3857625"/>
          <p14:tracePt t="119422" x="2743200" y="3879850"/>
          <p14:tracePt t="119438" x="2751138" y="3937000"/>
          <p14:tracePt t="119440" x="2751138" y="3957638"/>
          <p14:tracePt t="119454" x="2751138" y="3994150"/>
          <p14:tracePt t="119472" x="2751138" y="4037013"/>
          <p14:tracePt t="119488" x="2757488" y="4086225"/>
          <p14:tracePt t="119505" x="2757488" y="4151313"/>
          <p14:tracePt t="119521" x="2757488" y="4222750"/>
          <p14:tracePt t="119540" x="2757488" y="4322763"/>
          <p14:tracePt t="119556" x="2751138" y="4386263"/>
          <p14:tracePt t="119572" x="2743200" y="4422775"/>
          <p14:tracePt t="119588" x="2743200" y="4451350"/>
          <p14:tracePt t="119604" x="2736850" y="4479925"/>
          <p14:tracePt t="119621" x="2736850" y="4494213"/>
          <p14:tracePt t="119770" x="2736850" y="4471988"/>
          <p14:tracePt t="119777" x="2736850" y="4451350"/>
          <p14:tracePt t="119787" x="2743200" y="4422775"/>
          <p14:tracePt t="119805" x="2757488" y="4322763"/>
          <p14:tracePt t="119822" x="2779713" y="4157663"/>
          <p14:tracePt t="119839" x="2779713" y="4100513"/>
          <p14:tracePt t="119855" x="2779713" y="4037013"/>
          <p14:tracePt t="119871" x="2779713" y="3986213"/>
          <p14:tracePt t="119889" x="2779713" y="3914775"/>
          <p14:tracePt t="119904" x="2779713" y="3814763"/>
          <p14:tracePt t="119921" x="2779713" y="3694113"/>
          <p14:tracePt t="119937" x="2794000" y="3594100"/>
          <p14:tracePt t="119941" x="2800350" y="3536950"/>
          <p14:tracePt t="119955" x="2814638" y="3443288"/>
          <p14:tracePt t="119971" x="2814638" y="3414713"/>
          <p14:tracePt t="119988" x="2822575" y="3394075"/>
          <p14:tracePt t="120005" x="2828925" y="3379788"/>
          <p14:tracePt t="120022" x="2828925" y="3371850"/>
          <p14:tracePt t="120038" x="2828925" y="3365500"/>
          <p14:tracePt t="120054" x="2828925" y="3357563"/>
          <p14:tracePt t="120071" x="2828925" y="3351213"/>
          <p14:tracePt t="120088" x="2828925" y="3343275"/>
          <p14:tracePt t="120104" x="2828925" y="3336925"/>
          <p14:tracePt t="120121" x="2828925" y="3328988"/>
          <p14:tracePt t="120140" x="2836863" y="3300413"/>
          <p14:tracePt t="120155" x="2836863" y="3279775"/>
          <p14:tracePt t="120176" x="2836863" y="3271838"/>
          <p14:tracePt t="120411" x="2836863" y="3279775"/>
          <p14:tracePt t="120416" x="2836863" y="3294063"/>
          <p14:tracePt t="120425" x="2836863" y="3314700"/>
          <p14:tracePt t="120437" x="2836863" y="3328988"/>
          <p14:tracePt t="120455" x="2843213" y="3386138"/>
          <p14:tracePt t="120472" x="2857500" y="3422650"/>
          <p14:tracePt t="120487" x="2857500" y="3465513"/>
          <p14:tracePt t="120505" x="2857500" y="3500438"/>
          <p14:tracePt t="120522" x="2871788" y="3543300"/>
          <p14:tracePt t="120537" x="2879725" y="3579813"/>
          <p14:tracePt t="120555" x="2879725" y="3614738"/>
          <p14:tracePt t="120571" x="2879725" y="3636963"/>
          <p14:tracePt t="120573" x="2879725" y="3651250"/>
          <p14:tracePt t="120588" x="2886075" y="3671888"/>
          <p14:tracePt t="120605" x="2894013" y="3694113"/>
          <p14:tracePt t="120622" x="2894013" y="3729038"/>
          <p14:tracePt t="120638" x="2914650" y="3779838"/>
          <p14:tracePt t="120654" x="2922588" y="3836988"/>
          <p14:tracePt t="120672" x="2922588" y="3900488"/>
          <p14:tracePt t="120688" x="2928938" y="3965575"/>
          <p14:tracePt t="120704" x="2936875" y="4022725"/>
          <p14:tracePt t="120721" x="2951163" y="4057650"/>
          <p14:tracePt t="120737" x="2951163" y="4071938"/>
          <p14:tracePt t="120754" x="2951163" y="4086225"/>
          <p14:tracePt t="120878" x="2951163" y="4065588"/>
          <p14:tracePt t="120888" x="2957513" y="4043363"/>
          <p14:tracePt t="120896" x="2957513" y="4000500"/>
          <p14:tracePt t="120904" x="2971800" y="3943350"/>
          <p14:tracePt t="120921" x="3000375" y="3808413"/>
          <p14:tracePt t="120938" x="3043238" y="3679825"/>
          <p14:tracePt t="120942" x="3057525" y="3629025"/>
          <p14:tracePt t="120954" x="3065463" y="3571875"/>
          <p14:tracePt t="120971" x="3086100" y="3543300"/>
          <p14:tracePt t="120987" x="3100388" y="3522663"/>
          <p14:tracePt t="121004" x="3157538" y="3486150"/>
          <p14:tracePt t="121021" x="3194050" y="3436938"/>
          <p14:tracePt t="121040" x="3257550" y="3343275"/>
          <p14:tracePt t="121056" x="3300413" y="3314700"/>
          <p14:tracePt t="121072" x="3308350" y="3314700"/>
          <p14:tracePt t="121089" x="3314700" y="3314700"/>
          <p14:tracePt t="121190" x="3322638" y="3314700"/>
          <p14:tracePt t="121240" x="3328988" y="3328988"/>
          <p14:tracePt t="121245" x="3343275" y="3351213"/>
          <p14:tracePt t="121256" x="3357563" y="3386138"/>
          <p14:tracePt t="121272" x="3386138" y="3414713"/>
          <p14:tracePt t="121289" x="3414713" y="3457575"/>
          <p14:tracePt t="121305" x="3436938" y="3479800"/>
          <p14:tracePt t="121321" x="3457575" y="3508375"/>
          <p14:tracePt t="121322" x="3457575" y="3514725"/>
          <p14:tracePt t="121338" x="3471863" y="3571875"/>
          <p14:tracePt t="121356" x="3479800" y="3629025"/>
          <p14:tracePt t="121371" x="3494088" y="3694113"/>
          <p14:tracePt t="121388" x="3508375" y="3751263"/>
          <p14:tracePt t="121405" x="3529013" y="3808413"/>
          <p14:tracePt t="121420" x="3536950" y="3851275"/>
          <p14:tracePt t="121439" x="3551238" y="3871913"/>
          <p14:tracePt t="121441" x="3557588" y="3879850"/>
          <p14:tracePt t="121454" x="3571875" y="3900488"/>
          <p14:tracePt t="121471" x="3579813" y="3929063"/>
          <p14:tracePt t="121487" x="3586163" y="3951288"/>
          <p14:tracePt t="121504" x="3586163" y="3965575"/>
          <p14:tracePt t="121521" x="3600450" y="3979863"/>
          <p14:tracePt t="121537" x="3600450" y="3994150"/>
          <p14:tracePt t="121554" x="3608388" y="4014788"/>
          <p14:tracePt t="121571" x="3608388" y="4029075"/>
          <p14:tracePt t="121573" x="3614738" y="4037013"/>
          <p14:tracePt t="121588" x="3622675" y="4043363"/>
          <p14:tracePt t="121604" x="3629025" y="4043363"/>
          <p14:tracePt t="121621" x="3636963" y="4043363"/>
          <p14:tracePt t="121637" x="3643313" y="4051300"/>
          <p14:tracePt t="121654" x="3651250" y="4051300"/>
          <p14:tracePt t="121672" x="3671888" y="4057650"/>
          <p14:tracePt t="121687" x="3686175" y="4057650"/>
          <p14:tracePt t="121705" x="3779838" y="4057650"/>
          <p14:tracePt t="121722" x="3900488" y="4057650"/>
          <p14:tracePt t="121738" x="4014788" y="4057650"/>
          <p14:tracePt t="121754" x="4171950" y="4079875"/>
          <p14:tracePt t="121771" x="4286250" y="4079875"/>
          <p14:tracePt t="121787" x="4443413" y="4065588"/>
          <p14:tracePt t="121804" x="4579938" y="4051300"/>
          <p14:tracePt t="121820" x="4765675" y="4037013"/>
          <p14:tracePt t="121837" x="5000625" y="3994150"/>
          <p14:tracePt t="121838" x="5114925" y="3979863"/>
          <p14:tracePt t="121854" x="5329238" y="3979863"/>
          <p14:tracePt t="121870" x="5580063" y="3957638"/>
          <p14:tracePt t="121887" x="5837238" y="3957638"/>
          <p14:tracePt t="121903" x="6057900" y="3937000"/>
          <p14:tracePt t="121920" x="6300788" y="3937000"/>
          <p14:tracePt t="121938" x="6708775" y="3900488"/>
          <p14:tracePt t="121954" x="6908800" y="3886200"/>
          <p14:tracePt t="121971" x="7165975" y="3871913"/>
          <p14:tracePt t="121987" x="7394575" y="3865563"/>
          <p14:tracePt t="122005" x="7694613" y="3843338"/>
          <p14:tracePt t="122021" x="7937500" y="3836988"/>
          <p14:tracePt t="122037" x="8158163" y="3822700"/>
          <p14:tracePt t="122054" x="8308975" y="3822700"/>
          <p14:tracePt t="122073" x="8501063" y="3851275"/>
          <p14:tracePt t="122087" x="8529638" y="3851275"/>
          <p14:tracePt t="122104" x="8658225" y="3851275"/>
          <p14:tracePt t="122120" x="8709025" y="3851275"/>
          <p14:tracePt t="122137" x="8737600" y="3851275"/>
          <p14:tracePt t="122154" x="8751888" y="3851275"/>
          <p14:tracePt t="122170" x="8758238" y="3851275"/>
          <p14:tracePt t="122341" x="8751888" y="3851275"/>
          <p14:tracePt t="122350" x="8723313" y="3851275"/>
          <p14:tracePt t="122355" x="8672513" y="3851275"/>
          <p14:tracePt t="122370" x="8623300" y="3851275"/>
          <p14:tracePt t="122387" x="8580438" y="3851275"/>
          <p14:tracePt t="122404" x="8551863" y="3857625"/>
          <p14:tracePt t="122422" x="8515350" y="3857625"/>
          <p14:tracePt t="122440" x="8486775" y="3871913"/>
          <p14:tracePt t="122455" x="8458200" y="3871913"/>
          <p14:tracePt t="122471" x="8423275" y="3871913"/>
          <p14:tracePt t="122487" x="8394700" y="3871913"/>
          <p14:tracePt t="122504" x="8372475" y="3879850"/>
          <p14:tracePt t="122520" x="8366125" y="3886200"/>
          <p14:tracePt t="122537" x="8358188" y="3886200"/>
          <p14:tracePt t="127986" x="8351838" y="3886200"/>
          <p14:tracePt t="135374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시간 복잡도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비교 횟수</a:t>
                </a:r>
              </a:p>
              <a:p>
                <a:pPr lvl="2"/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인 리스트를 균등 분배하므로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개의 패스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각 패스에서 레코드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개를 비교 </a:t>
                </a:r>
                <a:r>
                  <a:rPr lang="en-US" altLang="ko-KR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ko-KR" altLang="en-US" dirty="0" smtClean="0"/>
                  <a:t>번 비교연산</a:t>
                </a:r>
                <a:r>
                  <a:rPr lang="en-US" altLang="ko-KR" dirty="0" smtClean="0"/>
                  <a:t> </a:t>
                </a:r>
              </a:p>
              <a:p>
                <a:pPr lvl="1"/>
                <a:r>
                  <a:rPr lang="ko-KR" altLang="en-US" dirty="0" smtClean="0"/>
                  <a:t>이동 횟수</a:t>
                </a:r>
              </a:p>
              <a:p>
                <a:pPr lvl="2"/>
                <a:r>
                  <a:rPr lang="ko-KR" altLang="en-US" dirty="0" smtClean="0"/>
                  <a:t>각 패스에서 </a:t>
                </a:r>
                <a:r>
                  <a:rPr lang="en-US" altLang="ko-KR" dirty="0" smtClean="0"/>
                  <a:t>2n</a:t>
                </a:r>
                <a:r>
                  <a:rPr lang="ko-KR" altLang="en-US" dirty="0" smtClean="0"/>
                  <a:t>번 이동 발생 </a:t>
                </a:r>
                <a:r>
                  <a:rPr lang="en-US" altLang="ko-KR" dirty="0" smtClean="0">
                    <a:sym typeface="Wingdings" pitchFamily="2" charset="2"/>
                  </a:rPr>
                  <a:t> </a:t>
                </a:r>
                <a:r>
                  <a:rPr lang="ko-KR" altLang="en-US" dirty="0" smtClean="0"/>
                  <a:t>전체 이동</a:t>
                </a:r>
                <a:r>
                  <a:rPr lang="en-US" altLang="ko-KR" dirty="0" smtClean="0"/>
                  <a:t>: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시간 복잡도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r>
                  <a:rPr lang="ko-KR" altLang="en-US" dirty="0" smtClean="0"/>
                  <a:t>분석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효율적인 알고리즘</a:t>
                </a:r>
                <a:endParaRPr lang="en-US" altLang="ko-KR" dirty="0" smtClean="0"/>
              </a:p>
              <a:p>
                <a:pPr lvl="1"/>
                <a:r>
                  <a:rPr lang="ko-KR" altLang="en-US" dirty="0"/>
                  <a:t>최적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평균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최악의 경우에도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동일한 시간에 정렬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추가적인 메모리가 필요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병합 정렬 복잡도 분석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610"/>
    </mc:Choice>
    <mc:Fallback xmlns="">
      <p:transition spd="slow" advTm="14361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878" x="7308850" y="2922588"/>
          <p14:tracePt t="6920" x="7308850" y="2914650"/>
          <p14:tracePt t="6936" x="7308850" y="2879725"/>
          <p14:tracePt t="6953" x="7300913" y="2836863"/>
          <p14:tracePt t="6959" x="7300913" y="2808288"/>
          <p14:tracePt t="6969" x="7300913" y="2786063"/>
          <p14:tracePt t="6974" x="7294563" y="2757488"/>
          <p14:tracePt t="6988" x="7280275" y="2714625"/>
          <p14:tracePt t="7004" x="7251700" y="2657475"/>
          <p14:tracePt t="7019" x="7243763" y="2551113"/>
          <p14:tracePt t="7022" x="7223125" y="2479675"/>
          <p14:tracePt t="7040" x="7186613" y="2379663"/>
          <p14:tracePt t="7055" x="7158038" y="2265363"/>
          <p14:tracePt t="7070" x="7123113" y="2122488"/>
          <p14:tracePt t="7086" x="7086600" y="1943100"/>
          <p14:tracePt t="7106" x="7037388" y="1800225"/>
          <p14:tracePt t="7120" x="6972300" y="1657350"/>
          <p14:tracePt t="7138" x="6886575" y="1500188"/>
          <p14:tracePt t="7155" x="6851650" y="1436688"/>
          <p14:tracePt t="7170" x="6815138" y="1385888"/>
          <p14:tracePt t="7187" x="6808788" y="1371600"/>
          <p14:tracePt t="7205" x="6800850" y="1365250"/>
          <p14:tracePt t="7222" x="6794500" y="1365250"/>
          <p14:tracePt t="7336" x="6794500" y="1357313"/>
          <p14:tracePt t="7343" x="6794500" y="1350963"/>
          <p14:tracePt t="14851" x="6780213" y="1350963"/>
          <p14:tracePt t="14860" x="6780213" y="1357313"/>
          <p14:tracePt t="14867" x="6780213" y="1371600"/>
          <p14:tracePt t="14879" x="6772275" y="1379538"/>
          <p14:tracePt t="14896" x="6765925" y="1393825"/>
          <p14:tracePt t="14913" x="6751638" y="1414463"/>
          <p14:tracePt t="14929" x="6723063" y="1450975"/>
          <p14:tracePt t="14946" x="6680200" y="1485900"/>
          <p14:tracePt t="14963" x="6651625" y="1522413"/>
          <p14:tracePt t="14980" x="6615113" y="1550988"/>
          <p14:tracePt t="14996" x="6600825" y="1571625"/>
          <p14:tracePt t="15012" x="6580188" y="1585913"/>
          <p14:tracePt t="15028" x="6557963" y="1600200"/>
          <p14:tracePt t="15046" x="6543675" y="1622425"/>
          <p14:tracePt t="15062" x="6529388" y="1651000"/>
          <p14:tracePt t="15078" x="6523038" y="1679575"/>
          <p14:tracePt t="15095" x="6515100" y="1693863"/>
          <p14:tracePt t="15112" x="6508750" y="1714500"/>
          <p14:tracePt t="15117" x="6500813" y="1714500"/>
          <p14:tracePt t="15131" x="6480175" y="1736725"/>
          <p14:tracePt t="15146" x="6472238" y="1743075"/>
          <p14:tracePt t="15163" x="6443663" y="1771650"/>
          <p14:tracePt t="15179" x="6437313" y="1793875"/>
          <p14:tracePt t="15196" x="6429375" y="1814513"/>
          <p14:tracePt t="15214" x="6429375" y="1851025"/>
          <p14:tracePt t="15229" x="6408738" y="1879600"/>
          <p14:tracePt t="15246" x="6394450" y="1922463"/>
          <p14:tracePt t="15263" x="6365875" y="1943100"/>
          <p14:tracePt t="15279" x="6351588" y="1965325"/>
          <p14:tracePt t="15296" x="6337300" y="1985963"/>
          <p14:tracePt t="15314" x="6315075" y="2014538"/>
          <p14:tracePt t="15330" x="6280150" y="2043113"/>
          <p14:tracePt t="15347" x="6251575" y="2079625"/>
          <p14:tracePt t="15364" x="6186488" y="2108200"/>
          <p14:tracePt t="15381" x="6157913" y="2128838"/>
          <p14:tracePt t="15396" x="6100763" y="2157413"/>
          <p14:tracePt t="15413" x="6051550" y="2185988"/>
          <p14:tracePt t="15431" x="6015038" y="2222500"/>
          <p14:tracePt t="15448" x="5994400" y="2236788"/>
          <p14:tracePt t="15464" x="5965825" y="2257425"/>
          <p14:tracePt t="15466" x="5957888" y="2265363"/>
          <p14:tracePt t="15480" x="5929313" y="2286000"/>
          <p14:tracePt t="15498" x="5900738" y="2314575"/>
          <p14:tracePt t="15514" x="5880100" y="2336800"/>
          <p14:tracePt t="15531" x="5872163" y="2357438"/>
          <p14:tracePt t="15549" x="5857875" y="2371725"/>
          <p14:tracePt t="15566" x="5851525" y="2379663"/>
          <p14:tracePt t="15582" x="5843588" y="2393950"/>
          <p14:tracePt t="15601" x="5815013" y="2408238"/>
          <p14:tracePt t="15616" x="5808663" y="2422525"/>
          <p14:tracePt t="15631" x="5800725" y="2428875"/>
          <p14:tracePt t="15648" x="5786438" y="2436813"/>
          <p14:tracePt t="15666" x="5772150" y="2451100"/>
          <p14:tracePt t="15684" x="5757863" y="2465388"/>
          <p14:tracePt t="15699" x="5743575" y="2471738"/>
          <p14:tracePt t="15715" x="5737225" y="2479675"/>
          <p14:tracePt t="15732" x="5722938" y="2493963"/>
          <p14:tracePt t="15748" x="5715000" y="2500313"/>
          <p14:tracePt t="15766" x="5708650" y="2508250"/>
          <p14:tracePt t="15782" x="5700713" y="2522538"/>
          <p14:tracePt t="15799" x="5686425" y="2528888"/>
          <p14:tracePt t="15816" x="5657850" y="2551113"/>
          <p14:tracePt t="15832" x="5622925" y="2557463"/>
          <p14:tracePt t="15834" x="5608638" y="2565400"/>
          <p14:tracePt t="15849" x="5594350" y="2579688"/>
          <p14:tracePt t="15866" x="5580063" y="2586038"/>
          <p14:tracePt t="15883" x="5572125" y="2586038"/>
          <p14:tracePt t="15900" x="5565775" y="2586038"/>
          <p14:tracePt t="15919" x="5557838" y="2593975"/>
          <p14:tracePt t="16001" x="5551488" y="2593975"/>
          <p14:tracePt t="16033" x="5543550" y="2593975"/>
          <p14:tracePt t="16037" x="5537200" y="2593975"/>
          <p14:tracePt t="16054" x="5529263" y="2593975"/>
          <p14:tracePt t="16067" x="5529263" y="2600325"/>
          <p14:tracePt t="16084" x="5514975" y="2600325"/>
          <p14:tracePt t="16101" x="5508625" y="2600325"/>
          <p14:tracePt t="16118" x="5494338" y="2600325"/>
          <p14:tracePt t="16138" x="5486400" y="2600325"/>
          <p14:tracePt t="16154" x="5472113" y="2600325"/>
          <p14:tracePt t="16174" x="5465763" y="2600325"/>
          <p14:tracePt t="16184" x="5443538" y="2600325"/>
          <p14:tracePt t="16201" x="5437188" y="2600325"/>
          <p14:tracePt t="16218" x="5414963" y="2608263"/>
          <p14:tracePt t="16234" x="5400675" y="2608263"/>
          <p14:tracePt t="16253" x="5380038" y="2608263"/>
          <p14:tracePt t="16271" x="5365750" y="2614613"/>
          <p14:tracePt t="16286" x="5351463" y="2622550"/>
          <p14:tracePt t="16302" x="5337175" y="2628900"/>
          <p14:tracePt t="16319" x="5314950" y="2643188"/>
          <p14:tracePt t="16335" x="5300663" y="2643188"/>
          <p14:tracePt t="16352" x="5265738" y="2651125"/>
          <p14:tracePt t="16370" x="5251450" y="2657475"/>
          <p14:tracePt t="16385" x="5237163" y="2665413"/>
          <p14:tracePt t="16402" x="5208588" y="2671763"/>
          <p14:tracePt t="16418" x="5180013" y="2679700"/>
          <p14:tracePt t="16436" x="5137150" y="2693988"/>
          <p14:tracePt t="16452" x="5122863" y="2700338"/>
          <p14:tracePt t="16469" x="5108575" y="2700338"/>
          <p14:tracePt t="16540" x="5100638" y="2700338"/>
          <p14:tracePt t="16561" x="5100638" y="2708275"/>
          <p14:tracePt t="16569" x="5094288" y="2714625"/>
          <p14:tracePt t="16584" x="5086350" y="2714625"/>
          <p14:tracePt t="16591" x="5080000" y="2714625"/>
          <p14:tracePt t="16617" x="5072063" y="2714625"/>
          <p14:tracePt t="16705" x="5065713" y="2714625"/>
          <p14:tracePt t="16729" x="5057775" y="2714625"/>
          <p14:tracePt t="16744" x="5051425" y="2714625"/>
          <p14:tracePt t="16762" x="5043488" y="2714625"/>
          <p14:tracePt t="16776" x="5037138" y="2714625"/>
          <p14:tracePt t="16778" x="5029200" y="2714625"/>
          <p14:tracePt t="16792" x="5022850" y="2714625"/>
          <p14:tracePt t="16809" x="5014913" y="2714625"/>
          <p14:tracePt t="17531" x="5014913" y="2708275"/>
          <p14:tracePt t="17648" x="5014913" y="2700338"/>
          <p14:tracePt t="17709" x="5014913" y="2693988"/>
          <p14:tracePt t="17821" x="5022850" y="2693988"/>
          <p14:tracePt t="17829" x="5029200" y="2693988"/>
          <p14:tracePt t="17860" x="5029200" y="2686050"/>
          <p14:tracePt t="17985" x="5037138" y="2686050"/>
          <p14:tracePt t="18102" x="5043488" y="2686050"/>
          <p14:tracePt t="18178" x="5051425" y="2686050"/>
          <p14:tracePt t="18210" x="5057775" y="2686050"/>
          <p14:tracePt t="18218" x="5065713" y="2686050"/>
          <p14:tracePt t="18270" x="5065713" y="2679700"/>
          <p14:tracePt t="18278" x="5072063" y="2679700"/>
          <p14:tracePt t="18390" x="5080000" y="2679700"/>
          <p14:tracePt t="18406" x="5086350" y="2679700"/>
          <p14:tracePt t="18413" x="5094288" y="2679700"/>
          <p14:tracePt t="18586" x="5100638" y="2679700"/>
          <p14:tracePt t="18609" x="5108575" y="2679700"/>
          <p14:tracePt t="18686" x="5114925" y="2679700"/>
          <p14:tracePt t="18695" x="5114925" y="2671763"/>
          <p14:tracePt t="18728" x="5122863" y="2671763"/>
          <p14:tracePt t="18837" x="5129213" y="2671763"/>
          <p14:tracePt t="18875" x="5137150" y="2671763"/>
          <p14:tracePt t="23502" x="5137150" y="2665413"/>
          <p14:tracePt t="23506" x="5180013" y="2665413"/>
          <p14:tracePt t="23523" x="5214938" y="2657475"/>
          <p14:tracePt t="23540" x="5243513" y="2657475"/>
          <p14:tracePt t="23558" x="5322888" y="2657475"/>
          <p14:tracePt t="23573" x="5343525" y="2651125"/>
          <p14:tracePt t="23590" x="5451475" y="2671763"/>
          <p14:tracePt t="23607" x="5514975" y="2671763"/>
          <p14:tracePt t="23623" x="5565775" y="2671763"/>
          <p14:tracePt t="23641" x="5608638" y="2679700"/>
          <p14:tracePt t="23658" x="5651500" y="2679700"/>
          <p14:tracePt t="23673" x="5700713" y="2679700"/>
          <p14:tracePt t="23690" x="5729288" y="2679700"/>
          <p14:tracePt t="23708" x="5772150" y="2679700"/>
          <p14:tracePt t="23725" x="5794375" y="2679700"/>
          <p14:tracePt t="23741" x="5815013" y="2679700"/>
          <p14:tracePt t="23757" x="5822950" y="2679700"/>
          <p14:tracePt t="23774" x="5829300" y="2679700"/>
          <p14:tracePt t="23792" x="5843588" y="2686050"/>
          <p14:tracePt t="23809" x="5857875" y="2686050"/>
          <p14:tracePt t="23826" x="5886450" y="2693988"/>
          <p14:tracePt t="23842" x="5922963" y="2700338"/>
          <p14:tracePt t="23858" x="5943600" y="2700338"/>
          <p14:tracePt t="23875" x="5965825" y="2700338"/>
          <p14:tracePt t="23891" x="5972175" y="2700338"/>
          <p14:tracePt t="23908" x="5980113" y="2700338"/>
          <p14:tracePt t="24086" x="5986463" y="2700338"/>
          <p14:tracePt t="24101" x="5986463" y="2693988"/>
          <p14:tracePt t="24107" x="6000750" y="2686050"/>
          <p14:tracePt t="24114" x="6008688" y="2686050"/>
          <p14:tracePt t="24125" x="6015038" y="2686050"/>
          <p14:tracePt t="24142" x="6022975" y="2679700"/>
          <p14:tracePt t="24163" x="6029325" y="2679700"/>
          <p14:tracePt t="24186" x="6037263" y="2679700"/>
          <p14:tracePt t="24206" x="6051550" y="2671763"/>
          <p14:tracePt t="24217" x="6065838" y="2671763"/>
          <p14:tracePt t="24226" x="6072188" y="2665413"/>
          <p14:tracePt t="24243" x="6086475" y="2665413"/>
          <p14:tracePt t="24260" x="6094413" y="2657475"/>
          <p14:tracePt t="24276" x="6108700" y="2657475"/>
          <p14:tracePt t="24293" x="6122988" y="2651125"/>
          <p14:tracePt t="24313" x="6129338" y="2651125"/>
          <p14:tracePt t="24330" x="6137275" y="2651125"/>
          <p14:tracePt t="24351" x="6143625" y="2651125"/>
          <p14:tracePt t="24362" x="6151563" y="2651125"/>
          <p14:tracePt t="24379" x="6165850" y="2651125"/>
          <p14:tracePt t="24395" x="6172200" y="2651125"/>
          <p14:tracePt t="24412" x="6186488" y="2651125"/>
          <p14:tracePt t="24429" x="6200775" y="2651125"/>
          <p14:tracePt t="24446" x="6208713" y="2651125"/>
          <p14:tracePt t="24542" x="6208713" y="2643188"/>
          <p14:tracePt t="24547" x="6215063" y="2643188"/>
          <p14:tracePt t="24561" x="6223000" y="2643188"/>
          <p14:tracePt t="24578" x="6243638" y="2643188"/>
          <p14:tracePt t="24595" x="6251575" y="2643188"/>
          <p14:tracePt t="24611" x="6257925" y="2643188"/>
          <p14:tracePt t="24628" x="6272213" y="2643188"/>
          <p14:tracePt t="24645" x="6280150" y="2643188"/>
          <p14:tracePt t="24664" x="6286500" y="2643188"/>
          <p14:tracePt t="24680" x="6300788" y="2643188"/>
          <p14:tracePt t="24695" x="6315075" y="2643188"/>
          <p14:tracePt t="24712" x="6329363" y="2643188"/>
          <p14:tracePt t="24730" x="6380163" y="2643188"/>
          <p14:tracePt t="24746" x="6394450" y="2643188"/>
          <p14:tracePt t="24762" x="6415088" y="2636838"/>
          <p14:tracePt t="24780" x="6429375" y="2636838"/>
          <p14:tracePt t="24797" x="6443663" y="2628900"/>
          <p14:tracePt t="24814" x="6451600" y="2628900"/>
          <p14:tracePt t="24831" x="6457950" y="2628900"/>
          <p14:tracePt t="24864" x="6472238" y="2628900"/>
          <p14:tracePt t="24881" x="6486525" y="2628900"/>
          <p14:tracePt t="24898" x="6508750" y="2628900"/>
          <p14:tracePt t="24915" x="6529388" y="2628900"/>
          <p14:tracePt t="24932" x="6551613" y="2628900"/>
          <p14:tracePt t="24948" x="6586538" y="2622550"/>
          <p14:tracePt t="24951" x="6600825" y="2622550"/>
          <p14:tracePt t="24966" x="6623050" y="2614613"/>
          <p14:tracePt t="24999" x="6629400" y="2614613"/>
          <p14:tracePt t="25017" x="6637338" y="2614613"/>
          <p14:tracePt t="25054" x="6643688" y="2614613"/>
          <p14:tracePt t="25058" x="6651625" y="2614613"/>
          <p14:tracePt t="25067" x="6665913" y="2614613"/>
          <p14:tracePt t="25080" x="6680200" y="2614613"/>
          <p14:tracePt t="25098" x="6723063" y="2614613"/>
          <p14:tracePt t="25114" x="6765925" y="2622550"/>
          <p14:tracePt t="25131" x="6800850" y="2628900"/>
          <p14:tracePt t="25147" x="6823075" y="2628900"/>
          <p14:tracePt t="25166" x="6829425" y="2628900"/>
          <p14:tracePt t="25183" x="6837363" y="2628900"/>
          <p14:tracePt t="25821" x="6829425" y="2628900"/>
          <p14:tracePt t="25825" x="6823075" y="2628900"/>
          <p14:tracePt t="25849" x="6815138" y="2628900"/>
          <p14:tracePt t="25864" x="6808788" y="2628900"/>
          <p14:tracePt t="25878" x="6800850" y="2628900"/>
          <p14:tracePt t="25894" x="6794500" y="2628900"/>
          <p14:tracePt t="25905" x="6786563" y="2628900"/>
          <p14:tracePt t="25919" x="6757988" y="2628900"/>
          <p14:tracePt t="25935" x="6737350" y="2622550"/>
          <p14:tracePt t="25952" x="6708775" y="2622550"/>
          <p14:tracePt t="25969" x="6665913" y="2614613"/>
          <p14:tracePt t="25986" x="6637338" y="2614613"/>
          <p14:tracePt t="26002" x="6586538" y="2614613"/>
          <p14:tracePt t="26019" x="6551613" y="2614613"/>
          <p14:tracePt t="26021" x="6537325" y="2614613"/>
          <p14:tracePt t="26035" x="6515100" y="2614613"/>
          <p14:tracePt t="26053" x="6486525" y="2614613"/>
          <p14:tracePt t="26069" x="6472238" y="2614613"/>
          <p14:tracePt t="26086" x="6443663" y="2622550"/>
          <p14:tracePt t="26103" x="6429375" y="2628900"/>
          <p14:tracePt t="26120" x="6400800" y="2636838"/>
          <p14:tracePt t="26124" x="6394450" y="2636838"/>
          <p14:tracePt t="26136" x="6380163" y="2636838"/>
          <p14:tracePt t="26152" x="6365875" y="2636838"/>
          <p14:tracePt t="26171" x="6357938" y="2636838"/>
          <p14:tracePt t="26188" x="6343650" y="2636838"/>
          <p14:tracePt t="26206" x="6329363" y="2651125"/>
          <p14:tracePt t="26222" x="6294438" y="2651125"/>
          <p14:tracePt t="26238" x="6265863" y="2657475"/>
          <p14:tracePt t="26255" x="6237288" y="2657475"/>
          <p14:tracePt t="26273" x="6223000" y="2671763"/>
          <p14:tracePt t="26289" x="6194425" y="2679700"/>
          <p14:tracePt t="26305" x="6157913" y="2679700"/>
          <p14:tracePt t="26322" x="6137275" y="2679700"/>
          <p14:tracePt t="26337" x="6122988" y="2686050"/>
          <p14:tracePt t="26356" x="6065838" y="2693988"/>
          <p14:tracePt t="26372" x="6000750" y="2708275"/>
          <p14:tracePt t="26391" x="5965825" y="2714625"/>
          <p14:tracePt t="26407" x="5900738" y="2722563"/>
          <p14:tracePt t="26423" x="5837238" y="2736850"/>
          <p14:tracePt t="26440" x="5765800" y="2751138"/>
          <p14:tracePt t="26457" x="5708650" y="2765425"/>
          <p14:tracePt t="26473" x="5629275" y="2800350"/>
          <p14:tracePt t="26490" x="5522913" y="2843213"/>
          <p14:tracePt t="26504" x="5443538" y="2865438"/>
          <p14:tracePt t="26521" x="5286375" y="2900363"/>
          <p14:tracePt t="26540" x="5157788" y="2936875"/>
          <p14:tracePt t="26558" x="4957763" y="2979738"/>
          <p14:tracePt t="26574" x="4794250" y="3000375"/>
          <p14:tracePt t="26589" x="4751388" y="3000375"/>
          <p14:tracePt t="26606" x="4543425" y="3014663"/>
          <p14:tracePt t="26622" x="4414838" y="3022600"/>
          <p14:tracePt t="26639" x="4271963" y="3051175"/>
          <p14:tracePt t="26656" x="4165600" y="3079750"/>
          <p14:tracePt t="26672" x="4043363" y="3094038"/>
          <p14:tracePt t="26694" x="3865563" y="3114675"/>
          <p14:tracePt t="26707" x="3757613" y="3114675"/>
          <p14:tracePt t="26724" x="3636963" y="3114675"/>
          <p14:tracePt t="26741" x="3551238" y="3100388"/>
          <p14:tracePt t="26759" x="3465513" y="3086100"/>
          <p14:tracePt t="26774" x="3328988" y="3071813"/>
          <p14:tracePt t="26792" x="3179763" y="3079750"/>
          <p14:tracePt t="26807" x="3100388" y="3094038"/>
          <p14:tracePt t="26825" x="3071813" y="3100388"/>
          <p14:tracePt t="26841" x="3043238" y="3108325"/>
          <p14:tracePt t="26858" x="3028950" y="3108325"/>
          <p14:tracePt t="26874" x="3022600" y="3108325"/>
          <p14:tracePt t="27075" x="3022600" y="3100388"/>
          <p14:tracePt t="27090" x="3022600" y="3086100"/>
          <p14:tracePt t="27099" x="3028950" y="3086100"/>
          <p14:tracePt t="27108" x="3028950" y="3079750"/>
          <p14:tracePt t="27129" x="3043238" y="3071813"/>
          <p14:tracePt t="27143" x="3043238" y="3065463"/>
          <p14:tracePt t="27160" x="3065463" y="3057525"/>
          <p14:tracePt t="27177" x="3079750" y="3051175"/>
          <p14:tracePt t="27192" x="3086100" y="3043238"/>
          <p14:tracePt t="27209" x="3100388" y="3043238"/>
          <p14:tracePt t="27225" x="3114675" y="3036888"/>
          <p14:tracePt t="27242" x="3143250" y="3022600"/>
          <p14:tracePt t="27258" x="3179763" y="3014663"/>
          <p14:tracePt t="27276" x="3214688" y="3008313"/>
          <p14:tracePt t="27292" x="3271838" y="3000375"/>
          <p14:tracePt t="27309" x="3300413" y="2994025"/>
          <p14:tracePt t="27326" x="3314700" y="2994025"/>
          <p14:tracePt t="27348" x="3365500" y="2994025"/>
          <p14:tracePt t="27360" x="3379788" y="2994025"/>
          <p14:tracePt t="27376" x="3422650" y="2994025"/>
          <p14:tracePt t="27394" x="3500438" y="2994025"/>
          <p14:tracePt t="27411" x="3536950" y="2994025"/>
          <p14:tracePt t="27427" x="3579813" y="2994025"/>
          <p14:tracePt t="27443" x="3614738" y="2994025"/>
          <p14:tracePt t="27460" x="3651250" y="2994025"/>
          <p14:tracePt t="27480" x="3708400" y="2994025"/>
          <p14:tracePt t="27493" x="3714750" y="2986088"/>
          <p14:tracePt t="27510" x="3743325" y="2986088"/>
          <p14:tracePt t="27529" x="3800475" y="2986088"/>
          <p14:tracePt t="27546" x="3843338" y="2986088"/>
          <p14:tracePt t="27561" x="3879850" y="2986088"/>
          <p14:tracePt t="27565" x="3894138" y="2986088"/>
          <p14:tracePt t="27577" x="3914775" y="2986088"/>
          <p14:tracePt t="27595" x="3957638" y="2986088"/>
          <p14:tracePt t="27610" x="3994150" y="2986088"/>
          <p14:tracePt t="27615" x="4008438" y="2986088"/>
          <p14:tracePt t="27630" x="4037013" y="2986088"/>
          <p14:tracePt t="27646" x="4057650" y="2986088"/>
          <p14:tracePt t="27662" x="4065588" y="2979738"/>
          <p14:tracePt t="27683" x="4086225" y="2979738"/>
          <p14:tracePt t="27694" x="4094163" y="2979738"/>
          <p14:tracePt t="27712" x="4100513" y="2979738"/>
          <p14:tracePt t="27729" x="4137025" y="2971800"/>
          <p14:tracePt t="27745" x="4194175" y="2971800"/>
          <p14:tracePt t="27762" x="4237038" y="2971800"/>
          <p14:tracePt t="27778" x="4265613" y="2971800"/>
          <p14:tracePt t="27796" x="4308475" y="2971800"/>
          <p14:tracePt t="27812" x="4351338" y="2971800"/>
          <p14:tracePt t="27829" x="4379913" y="2971800"/>
          <p14:tracePt t="27845" x="4394200" y="2971800"/>
          <p14:tracePt t="27862" x="4414838" y="2965450"/>
          <p14:tracePt t="27878" x="4429125" y="2965450"/>
          <p14:tracePt t="27896" x="4437063" y="2965450"/>
          <p14:tracePt t="27912" x="4451350" y="2965450"/>
          <p14:tracePt t="27929" x="4471988" y="2965450"/>
          <p14:tracePt t="27946" x="4500563" y="2965450"/>
          <p14:tracePt t="27966" x="4551363" y="2965450"/>
          <p14:tracePt t="27981" x="4594225" y="2971800"/>
          <p14:tracePt t="27996" x="4629150" y="2979738"/>
          <p14:tracePt t="28012" x="4708525" y="3000375"/>
          <p14:tracePt t="28031" x="4729163" y="3008313"/>
          <p14:tracePt t="28048" x="4765675" y="3008313"/>
          <p14:tracePt t="28051" x="4779963" y="3008313"/>
          <p14:tracePt t="28063" x="4800600" y="3008313"/>
          <p14:tracePt t="28080" x="4851400" y="3008313"/>
          <p14:tracePt t="28098" x="4937125" y="3008313"/>
          <p14:tracePt t="28114" x="4986338" y="3008313"/>
          <p14:tracePt t="28130" x="5037138" y="3008313"/>
          <p14:tracePt t="28147" x="5072063" y="3008313"/>
          <p14:tracePt t="28163" x="5100638" y="3008313"/>
          <p14:tracePt t="28182" x="5129213" y="3008313"/>
          <p14:tracePt t="28198" x="5143500" y="3008313"/>
          <p14:tracePt t="28215" x="5151438" y="3008313"/>
          <p14:tracePt t="28277" x="5157788" y="3008313"/>
          <p14:tracePt t="28286" x="5180013" y="3008313"/>
          <p14:tracePt t="28294" x="5194300" y="3014663"/>
          <p14:tracePt t="28301" x="5208588" y="3014663"/>
          <p14:tracePt t="28316" x="5237163" y="3022600"/>
          <p14:tracePt t="28332" x="5280025" y="3022600"/>
          <p14:tracePt t="28348" x="5286375" y="3022600"/>
          <p14:tracePt t="28365" x="5329238" y="3022600"/>
          <p14:tracePt t="28398" x="5343525" y="3022600"/>
          <p14:tracePt t="28496" x="5357813" y="3022600"/>
          <p14:tracePt t="28504" x="5365750" y="3022600"/>
          <p14:tracePt t="28515" x="5372100" y="3022600"/>
          <p14:tracePt t="28534" x="5394325" y="3022600"/>
          <p14:tracePt t="28549" x="5408613" y="3022600"/>
          <p14:tracePt t="28567" x="5429250" y="3014663"/>
          <p14:tracePt t="28582" x="5451475" y="3014663"/>
          <p14:tracePt t="28600" x="5465763" y="3014663"/>
          <p14:tracePt t="28616" x="5472113" y="3014663"/>
          <p14:tracePt t="28619" x="5480050" y="3008313"/>
          <p14:tracePt t="28633" x="5494338" y="3008313"/>
          <p14:tracePt t="28652" x="5508625" y="3008313"/>
          <p14:tracePt t="28668" x="5557838" y="2994025"/>
          <p14:tracePt t="28684" x="5580063" y="2994025"/>
          <p14:tracePt t="28700" x="5608638" y="2971800"/>
          <p14:tracePt t="28716" x="5637213" y="2971800"/>
          <p14:tracePt t="28733" x="5686425" y="2965450"/>
          <p14:tracePt t="28750" x="5708650" y="2965450"/>
          <p14:tracePt t="28768" x="5751513" y="2957513"/>
          <p14:tracePt t="28787" x="5780088" y="2957513"/>
          <p14:tracePt t="28802" x="5822950" y="2957513"/>
          <p14:tracePt t="28818" x="5851525" y="2951163"/>
          <p14:tracePt t="28835" x="5880100" y="2936875"/>
          <p14:tracePt t="28851" x="5937250" y="2936875"/>
          <p14:tracePt t="28868" x="6008688" y="2928938"/>
          <p14:tracePt t="28885" x="6043613" y="2928938"/>
          <p14:tracePt t="28901" x="6080125" y="2928938"/>
          <p14:tracePt t="28918" x="6115050" y="2928938"/>
          <p14:tracePt t="28934" x="6143625" y="2928938"/>
          <p14:tracePt t="28951" x="6165850" y="2928938"/>
          <p14:tracePt t="28968" x="6186488" y="2928938"/>
          <p14:tracePt t="28984" x="6200775" y="2928938"/>
          <p14:tracePt t="29002" x="6215063" y="2928938"/>
          <p14:tracePt t="29018" x="6229350" y="2928938"/>
          <p14:tracePt t="29035" x="6237288" y="2928938"/>
          <p14:tracePt t="29051" x="6243638" y="2928938"/>
          <p14:tracePt t="30169" x="6243638" y="2936875"/>
          <p14:tracePt t="30185" x="6243638" y="2951163"/>
          <p14:tracePt t="30201" x="6243638" y="2957513"/>
          <p14:tracePt t="30206" x="6243638" y="2965450"/>
          <p14:tracePt t="30230" x="6243638" y="2971800"/>
          <p14:tracePt t="30253" x="6243638" y="2979738"/>
          <p14:tracePt t="30294" x="6243638" y="2986088"/>
          <p14:tracePt t="30304" x="6237288" y="2986088"/>
          <p14:tracePt t="30310" x="6237288" y="2994025"/>
          <p14:tracePt t="30327" x="6237288" y="3000375"/>
          <p14:tracePt t="30341" x="6223000" y="3014663"/>
          <p14:tracePt t="30358" x="6208713" y="3022600"/>
          <p14:tracePt t="30378" x="6180138" y="3036888"/>
          <p14:tracePt t="30395" x="6151563" y="3051175"/>
          <p14:tracePt t="30411" x="6129338" y="3065463"/>
          <p14:tracePt t="30427" x="6100763" y="3079750"/>
          <p14:tracePt t="30444" x="6080125" y="3086100"/>
          <p14:tracePt t="30461" x="6051550" y="3086100"/>
          <p14:tracePt t="30475" x="6037263" y="3094038"/>
          <p14:tracePt t="30492" x="6029325" y="3094038"/>
          <p14:tracePt t="30529" x="6015038" y="3094038"/>
          <p14:tracePt t="30543" x="5994400" y="3094038"/>
          <p14:tracePt t="30559" x="5986463" y="3100388"/>
          <p14:tracePt t="30576" x="5965825" y="3108325"/>
          <p14:tracePt t="30593" x="5929313" y="3114675"/>
          <p14:tracePt t="30610" x="5886450" y="3122613"/>
          <p14:tracePt t="30613" x="5851525" y="3122613"/>
          <p14:tracePt t="30626" x="5837238" y="3128963"/>
          <p14:tracePt t="30644" x="5737225" y="3151188"/>
          <p14:tracePt t="30660" x="5715000" y="3151188"/>
          <p14:tracePt t="30676" x="5629275" y="3171825"/>
          <p14:tracePt t="30694" x="5586413" y="3186113"/>
          <p14:tracePt t="30711" x="5543550" y="3200400"/>
          <p14:tracePt t="30727" x="5514975" y="3200400"/>
          <p14:tracePt t="30744" x="5451475" y="3200400"/>
          <p14:tracePt t="30761" x="5357813" y="3200400"/>
          <p14:tracePt t="30777" x="5194300" y="3194050"/>
          <p14:tracePt t="30794" x="5072063" y="3171825"/>
          <p14:tracePt t="30811" x="5000625" y="3165475"/>
          <p14:tracePt t="30827" x="4922838" y="3165475"/>
          <p14:tracePt t="30845" x="4751388" y="3143250"/>
          <p14:tracePt t="30862" x="4672013" y="3143250"/>
          <p14:tracePt t="30878" x="4614863" y="3151188"/>
          <p14:tracePt t="30894" x="4551363" y="3151188"/>
          <p14:tracePt t="30911" x="4479925" y="3151188"/>
          <p14:tracePt t="30928" x="4400550" y="3165475"/>
          <p14:tracePt t="30944" x="4322763" y="3171825"/>
          <p14:tracePt t="30961" x="4243388" y="3171825"/>
          <p14:tracePt t="30978" x="4165600" y="3171825"/>
          <p14:tracePt t="30981" x="4108450" y="3165475"/>
          <p14:tracePt t="30994" x="4079875" y="3165475"/>
          <p14:tracePt t="31012" x="3994150" y="3157538"/>
          <p14:tracePt t="31029" x="3894138" y="3157538"/>
          <p14:tracePt t="31045" x="3800475" y="3157538"/>
          <p14:tracePt t="31063" x="3736975" y="3151188"/>
          <p14:tracePt t="31079" x="3643313" y="3151188"/>
          <p14:tracePt t="31096" x="3479800" y="3151188"/>
          <p14:tracePt t="31112" x="3365500" y="3165475"/>
          <p14:tracePt t="31130" x="3236913" y="3200400"/>
          <p14:tracePt t="31146" x="3094038" y="3236913"/>
          <p14:tracePt t="31163" x="2986088" y="3236913"/>
          <p14:tracePt t="31179" x="2886075" y="3251200"/>
          <p14:tracePt t="31199" x="2708275" y="3279775"/>
          <p14:tracePt t="31214" x="2571750" y="3314700"/>
          <p14:tracePt t="31229" x="2457450" y="3322638"/>
          <p14:tracePt t="31246" x="2351088" y="3328988"/>
          <p14:tracePt t="31263" x="2243138" y="3328988"/>
          <p14:tracePt t="31282" x="2157413" y="3343275"/>
          <p14:tracePt t="31296" x="2093913" y="3365500"/>
          <p14:tracePt t="31300" x="2051050" y="3379788"/>
          <p14:tracePt t="31314" x="2043113" y="3379788"/>
          <p14:tracePt t="31330" x="2008188" y="3394075"/>
          <p14:tracePt t="31332" x="1985963" y="3400425"/>
          <p14:tracePt t="31347" x="1943100" y="3408363"/>
          <p14:tracePt t="31364" x="1885950" y="3414713"/>
          <p14:tracePt t="31380" x="1857375" y="3414713"/>
          <p14:tracePt t="31397" x="1822450" y="3422650"/>
          <p14:tracePt t="31414" x="1800225" y="3429000"/>
          <p14:tracePt t="31431" x="1779588" y="3429000"/>
          <p14:tracePt t="31598" x="1793875" y="3422650"/>
          <p14:tracePt t="31605" x="1800225" y="3414713"/>
          <p14:tracePt t="31621" x="1808163" y="3414713"/>
          <p14:tracePt t="31632" x="1822450" y="3408363"/>
          <p14:tracePt t="31649" x="1851025" y="3400425"/>
          <p14:tracePt t="31666" x="1885950" y="3386138"/>
          <p14:tracePt t="31682" x="1928813" y="3386138"/>
          <p14:tracePt t="31699" x="1979613" y="3379788"/>
          <p14:tracePt t="31716" x="2028825" y="3371850"/>
          <p14:tracePt t="31732" x="2085975" y="3371850"/>
          <p14:tracePt t="31749" x="2128838" y="3365500"/>
          <p14:tracePt t="31766" x="2157413" y="3365500"/>
          <p14:tracePt t="31783" x="2165350" y="3357563"/>
          <p14:tracePt t="31923" x="2171700" y="3357563"/>
          <p14:tracePt t="31937" x="2171700" y="3365500"/>
          <p14:tracePt t="31943" x="2171700" y="3371850"/>
          <p14:tracePt t="31951" x="2171700" y="3379788"/>
          <p14:tracePt t="31967" x="2179638" y="3394075"/>
          <p14:tracePt t="31984" x="2179638" y="3400425"/>
          <p14:tracePt t="32003" x="2185988" y="3408363"/>
          <p14:tracePt t="32018" x="2185988" y="3414713"/>
          <p14:tracePt t="32034" x="2185988" y="3422650"/>
          <p14:tracePt t="32051" x="2185988" y="3429000"/>
          <p14:tracePt t="32067" x="2193925" y="3443288"/>
          <p14:tracePt t="32087" x="2200275" y="3451225"/>
          <p14:tracePt t="32100" x="2208213" y="3471863"/>
          <p14:tracePt t="32117" x="2214563" y="3479800"/>
          <p14:tracePt t="32135" x="2214563" y="3500438"/>
          <p14:tracePt t="32151" x="2228850" y="3514725"/>
          <p14:tracePt t="32169" x="2236788" y="3522663"/>
          <p14:tracePt t="32186" x="2243138" y="3529013"/>
          <p14:tracePt t="32201" x="2251075" y="3543300"/>
          <p14:tracePt t="32218" x="2251075" y="3551238"/>
          <p14:tracePt t="32235" x="2257425" y="3579813"/>
          <p14:tracePt t="32253" x="2286000" y="3594100"/>
          <p14:tracePt t="32269" x="2293938" y="3600450"/>
          <p14:tracePt t="32302" x="2300288" y="3600450"/>
          <p14:tracePt t="32724" x="2308225" y="3608388"/>
          <p14:tracePt t="32740" x="2314575" y="3608388"/>
          <p14:tracePt t="32755" x="2328863" y="3608388"/>
          <p14:tracePt t="32779" x="2336800" y="3608388"/>
          <p14:tracePt t="32795" x="2343150" y="3608388"/>
          <p14:tracePt t="32812" x="2351088" y="3608388"/>
          <p14:tracePt t="32821" x="2365375" y="3608388"/>
          <p14:tracePt t="32826" x="2371725" y="3608388"/>
          <p14:tracePt t="32842" x="2386013" y="3608388"/>
          <p14:tracePt t="32855" x="2400300" y="3600450"/>
          <p14:tracePt t="32871" x="2408238" y="3600450"/>
          <p14:tracePt t="32888" x="2414588" y="3600450"/>
          <p14:tracePt t="32907" x="2422525" y="3600450"/>
          <p14:tracePt t="32924" x="2443163" y="3594100"/>
          <p14:tracePt t="32941" x="2465388" y="3594100"/>
          <p14:tracePt t="32957" x="2479675" y="3579813"/>
          <p14:tracePt t="32973" x="2486025" y="3571875"/>
          <p14:tracePt t="32988" x="2493963" y="3565525"/>
          <p14:tracePt t="33053" x="2500313" y="3557588"/>
          <p14:tracePt t="33060" x="2508250" y="3557588"/>
          <p14:tracePt t="33074" x="2522538" y="3543300"/>
          <p14:tracePt t="33090" x="2551113" y="3529013"/>
          <p14:tracePt t="33106" x="2571750" y="3500438"/>
          <p14:tracePt t="33123" x="2608263" y="3486150"/>
          <p14:tracePt t="33128" x="2614613" y="3479800"/>
          <p14:tracePt t="33148" x="2614613" y="3471863"/>
          <p14:tracePt t="33164" x="2614613" y="3465513"/>
          <p14:tracePt t="33180" x="2622550" y="3465513"/>
          <p14:tracePt t="33196" x="2636838" y="3457575"/>
          <p14:tracePt t="33207" x="2657475" y="3451225"/>
          <p14:tracePt t="33223" x="2686050" y="3429000"/>
          <p14:tracePt t="33242" x="2714625" y="3408363"/>
          <p14:tracePt t="33260" x="2757488" y="3379788"/>
          <p14:tracePt t="33274" x="2765425" y="3379788"/>
          <p14:tracePt t="33290" x="2800350" y="3365500"/>
          <p14:tracePt t="33308" x="2814638" y="3365500"/>
          <p14:tracePt t="33365" x="2822575" y="3365500"/>
          <p14:tracePt t="33371" x="2828925" y="3365500"/>
          <p14:tracePt t="33387" x="2836863" y="3357563"/>
          <p14:tracePt t="33396" x="2851150" y="3351213"/>
          <p14:tracePt t="33408" x="2857500" y="3336925"/>
          <p14:tracePt t="33424" x="2871788" y="3328988"/>
          <p14:tracePt t="33441" x="2886075" y="3322638"/>
          <p14:tracePt t="33692" x="2879725" y="3322638"/>
          <p14:tracePt t="33708" x="2865438" y="3328988"/>
          <p14:tracePt t="33715" x="2851150" y="3328988"/>
          <p14:tracePt t="33726" x="2836863" y="3336925"/>
          <p14:tracePt t="33743" x="2814638" y="3351213"/>
          <p14:tracePt t="33759" x="2771775" y="3386138"/>
          <p14:tracePt t="33776" x="2714625" y="3400425"/>
          <p14:tracePt t="33793" x="2679700" y="3422650"/>
          <p14:tracePt t="33810" x="2657475" y="3443288"/>
          <p14:tracePt t="33826" x="2628900" y="3471863"/>
          <p14:tracePt t="33844" x="2608263" y="3486150"/>
          <p14:tracePt t="33860" x="2593975" y="3494088"/>
          <p14:tracePt t="33864" x="2586038" y="3508375"/>
          <p14:tracePt t="33878" x="2557463" y="3522663"/>
          <p14:tracePt t="33896" x="2551113" y="3529013"/>
          <p14:tracePt t="33912" x="2536825" y="3551238"/>
          <p14:tracePt t="33928" x="2514600" y="3579813"/>
          <p14:tracePt t="33945" x="2500313" y="3614738"/>
          <p14:tracePt t="33962" x="2493963" y="3665538"/>
          <p14:tracePt t="33977" x="2486025" y="3686175"/>
          <p14:tracePt t="33994" x="2479675" y="3700463"/>
          <p14:tracePt t="34011" x="2479675" y="3708400"/>
          <p14:tracePt t="34168" x="2493963" y="3708400"/>
          <p14:tracePt t="34183" x="2500313" y="3708400"/>
          <p14:tracePt t="34191" x="2514600" y="3694113"/>
          <p14:tracePt t="34199" x="2522538" y="3694113"/>
          <p14:tracePt t="34212" x="2528888" y="3686175"/>
          <p14:tracePt t="34232" x="2557463" y="3679825"/>
          <p14:tracePt t="34247" x="2565400" y="3671888"/>
          <p14:tracePt t="34262" x="2571750" y="3671888"/>
          <p14:tracePt t="34279" x="2586038" y="3671888"/>
          <p14:tracePt t="34296" x="2600325" y="3665538"/>
          <p14:tracePt t="34312" x="2608263" y="3665538"/>
          <p14:tracePt t="34332" x="2643188" y="3665538"/>
          <p14:tracePt t="34346" x="2671763" y="3665538"/>
          <p14:tracePt t="34362" x="2679700" y="3665538"/>
          <p14:tracePt t="34380" x="2686050" y="3665538"/>
          <p14:tracePt t="34399" x="2700338" y="3665538"/>
          <p14:tracePt t="34414" x="2708275" y="3665538"/>
          <p14:tracePt t="34432" x="2714625" y="3665538"/>
          <p14:tracePt t="34448" x="2722563" y="3665538"/>
          <p14:tracePt t="34465" x="2728913" y="3665538"/>
          <p14:tracePt t="34479" x="2757488" y="3657600"/>
          <p14:tracePt t="34497" x="2786063" y="3657600"/>
          <p14:tracePt t="34513" x="2808288" y="3657600"/>
          <p14:tracePt t="34533" x="2836863" y="3651250"/>
          <p14:tracePt t="34547" x="2879725" y="3636963"/>
          <p14:tracePt t="34564" x="2908300" y="3629025"/>
          <p14:tracePt t="34581" x="2922588" y="3622675"/>
          <p14:tracePt t="34598" x="2951163" y="3622675"/>
          <p14:tracePt t="34615" x="2965450" y="3622675"/>
          <p14:tracePt t="34630" x="2979738" y="3622675"/>
          <p14:tracePt t="34647" x="3000375" y="3614738"/>
          <p14:tracePt t="34664" x="3022600" y="3614738"/>
          <p14:tracePt t="34682" x="3057525" y="3614738"/>
          <p14:tracePt t="34698" x="3071813" y="3614738"/>
          <p14:tracePt t="34715" x="3086100" y="3608388"/>
          <p14:tracePt t="34731" x="3108325" y="3608388"/>
          <p14:tracePt t="34748" x="3171825" y="3608388"/>
          <p14:tracePt t="34765" x="3222625" y="3594100"/>
          <p14:tracePt t="34781" x="3271838" y="3594100"/>
          <p14:tracePt t="34798" x="3308350" y="3586163"/>
          <p14:tracePt t="34800" x="3322638" y="3586163"/>
          <p14:tracePt t="34814" x="3365500" y="3586163"/>
          <p14:tracePt t="34835" x="3379788" y="3579813"/>
          <p14:tracePt t="34851" x="3400425" y="3579813"/>
          <p14:tracePt t="34867" x="3429000" y="3579813"/>
          <p14:tracePt t="34884" x="3443288" y="3586163"/>
          <p14:tracePt t="34900" x="3471863" y="3586163"/>
          <p14:tracePt t="34903" x="3479800" y="3586163"/>
          <p14:tracePt t="34917" x="3508375" y="3586163"/>
          <p14:tracePt t="34932" x="3543300" y="3586163"/>
          <p14:tracePt t="34951" x="3557588" y="3586163"/>
          <p14:tracePt t="34967" x="3586163" y="3586163"/>
          <p14:tracePt t="34986" x="3629025" y="3586163"/>
          <p14:tracePt t="35003" x="3665538" y="3586163"/>
          <p14:tracePt t="35019" x="3700463" y="3594100"/>
          <p14:tracePt t="35034" x="3736975" y="3600450"/>
          <p14:tracePt t="35050" x="3786188" y="3608388"/>
          <p14:tracePt t="35066" x="3800475" y="3608388"/>
          <p14:tracePt t="35083" x="3814763" y="3608388"/>
          <p14:tracePt t="35100" x="3822700" y="3608388"/>
          <p14:tracePt t="35135" x="3829050" y="3608388"/>
          <p14:tracePt t="35149" x="3836988" y="3608388"/>
          <p14:tracePt t="35166" x="3851275" y="3608388"/>
          <p14:tracePt t="35184" x="3865563" y="3614738"/>
          <p14:tracePt t="35200" x="3879850" y="3614738"/>
          <p14:tracePt t="35219" x="3894138" y="3614738"/>
          <p14:tracePt t="35234" x="3900488" y="3614738"/>
          <p14:tracePt t="35236" x="3908425" y="3614738"/>
          <p14:tracePt t="35462" x="3914775" y="3622675"/>
          <p14:tracePt t="35475" x="3914775" y="3629025"/>
          <p14:tracePt t="35493" x="3922713" y="3629025"/>
          <p14:tracePt t="35505" x="3929063" y="3629025"/>
          <p14:tracePt t="35530" x="3937000" y="3629025"/>
          <p14:tracePt t="35555" x="3937000" y="3636963"/>
          <p14:tracePt t="35583" x="3943350" y="3636963"/>
          <p14:tracePt t="35645" x="3951288" y="3636963"/>
          <p14:tracePt t="35667" x="3965575" y="3636963"/>
          <p14:tracePt t="35675" x="3965575" y="3643313"/>
          <p14:tracePt t="35686" x="3971925" y="3643313"/>
          <p14:tracePt t="35704" x="3979863" y="3643313"/>
          <p14:tracePt t="35724" x="3994150" y="3643313"/>
          <p14:tracePt t="35737" x="4008438" y="3643313"/>
          <p14:tracePt t="35753" x="4014788" y="3643313"/>
          <p14:tracePt t="35771" x="4029075" y="3643313"/>
          <p14:tracePt t="35787" x="4051300" y="3643313"/>
          <p14:tracePt t="35806" x="4071938" y="3643313"/>
          <p14:tracePt t="35820" x="4094163" y="3643313"/>
          <p14:tracePt t="35837" x="4122738" y="3643313"/>
          <p14:tracePt t="35854" x="4143375" y="3651250"/>
          <p14:tracePt t="35872" x="4157663" y="3651250"/>
          <p14:tracePt t="35889" x="4186238" y="3651250"/>
          <p14:tracePt t="35904" x="4194175" y="3651250"/>
          <p14:tracePt t="35923" x="4200525" y="3651250"/>
          <p14:tracePt t="35940" x="4208463" y="3657600"/>
          <p14:tracePt t="35956" x="4222750" y="3657600"/>
          <p14:tracePt t="35973" x="4237038" y="3665538"/>
          <p14:tracePt t="35988" x="4257675" y="3671888"/>
          <p14:tracePt t="36005" x="4314825" y="3679825"/>
          <p14:tracePt t="36021" x="4343400" y="3679825"/>
          <p14:tracePt t="36038" x="4386263" y="3679825"/>
          <p14:tracePt t="36055" x="4408488" y="3679825"/>
          <p14:tracePt t="36074" x="4457700" y="3679825"/>
          <p14:tracePt t="36090" x="4479925" y="3679825"/>
          <p14:tracePt t="36106" x="4486275" y="3686175"/>
          <p14:tracePt t="36122" x="4508500" y="3694113"/>
          <p14:tracePt t="36127" x="4522788" y="3694113"/>
          <p14:tracePt t="36139" x="4529138" y="3694113"/>
          <p14:tracePt t="36156" x="4551363" y="3694113"/>
          <p14:tracePt t="36172" x="4586288" y="3694113"/>
          <p14:tracePt t="36190" x="4637088" y="3694113"/>
          <p14:tracePt t="36207" x="4694238" y="3694113"/>
          <p14:tracePt t="36224" x="4708525" y="3694113"/>
          <p14:tracePt t="36239" x="4714875" y="3694113"/>
          <p14:tracePt t="36256" x="4729163" y="3694113"/>
          <p14:tracePt t="36274" x="4737100" y="3694113"/>
          <p14:tracePt t="36292" x="4743450" y="3694113"/>
          <p14:tracePt t="36308" x="4751388" y="3694113"/>
          <p14:tracePt t="36323" x="4757738" y="3694113"/>
          <p14:tracePt t="36339" x="4772025" y="3694113"/>
          <p14:tracePt t="36356" x="4794250" y="3694113"/>
          <p14:tracePt t="36373" x="4814888" y="3694113"/>
          <p14:tracePt t="36390" x="4822825" y="3694113"/>
          <p14:tracePt t="36407" x="4829175" y="3700463"/>
          <p14:tracePt t="36423" x="4865688" y="3700463"/>
          <p14:tracePt t="36440" x="4886325" y="3700463"/>
          <p14:tracePt t="36460" x="4894263" y="3700463"/>
          <p14:tracePt t="36513" x="4900613" y="3700463"/>
          <p14:tracePt t="36544" x="4914900" y="3700463"/>
          <p14:tracePt t="36550" x="4922838" y="3700463"/>
          <p14:tracePt t="36558" x="4929188" y="3700463"/>
          <p14:tracePt t="36576" x="4957763" y="3700463"/>
          <p14:tracePt t="36591" x="4972050" y="3700463"/>
          <p14:tracePt t="36608" x="5000625" y="3700463"/>
          <p14:tracePt t="36612" x="5014913" y="3700463"/>
          <p14:tracePt t="36626" x="5029200" y="3700463"/>
          <p14:tracePt t="36643" x="5037138" y="3700463"/>
          <p14:tracePt t="36659" x="5072063" y="3700463"/>
          <p14:tracePt t="36676" x="5094288" y="3700463"/>
          <p14:tracePt t="36694" x="5108575" y="3700463"/>
          <p14:tracePt t="36710" x="5114925" y="3700463"/>
          <p14:tracePt t="36725" x="5129213" y="3700463"/>
          <p14:tracePt t="36742" x="5143500" y="3700463"/>
          <p14:tracePt t="36759" x="5165725" y="3700463"/>
          <p14:tracePt t="36777" x="5214938" y="3700463"/>
          <p14:tracePt t="36792" x="5237163" y="3700463"/>
          <p14:tracePt t="36808" x="5243513" y="3708400"/>
          <p14:tracePt t="36825" x="5280025" y="3708400"/>
          <p14:tracePt t="36842" x="5300663" y="3700463"/>
          <p14:tracePt t="36859" x="5308600" y="3694113"/>
          <p14:tracePt t="36947" x="5314950" y="3694113"/>
          <p14:tracePt t="36966" x="5322888" y="3694113"/>
          <p14:tracePt t="37036" x="5322888" y="3686175"/>
          <p14:tracePt t="37067" x="5314950" y="3686175"/>
          <p14:tracePt t="37105" x="5308600" y="3686175"/>
          <p14:tracePt t="37131" x="5300663" y="3686175"/>
          <p14:tracePt t="37141" x="5286375" y="3686175"/>
          <p14:tracePt t="37148" x="5280025" y="3686175"/>
          <p14:tracePt t="37161" x="5251450" y="3686175"/>
          <p14:tracePt t="37178" x="5214938" y="3694113"/>
          <p14:tracePt t="37194" x="5186363" y="3700463"/>
          <p14:tracePt t="37211" x="5157788" y="3708400"/>
          <p14:tracePt t="37228" x="5129213" y="3714750"/>
          <p14:tracePt t="37245" x="5122863" y="3714750"/>
          <p14:tracePt t="37261" x="5108575" y="3714750"/>
          <p14:tracePt t="37277" x="5094288" y="3714750"/>
          <p14:tracePt t="37295" x="5072063" y="3722688"/>
          <p14:tracePt t="37311" x="5043488" y="3729038"/>
          <p14:tracePt t="37328" x="5000625" y="3729038"/>
          <p14:tracePt t="37347" x="4879975" y="3743325"/>
          <p14:tracePt t="37362" x="4829175" y="3751263"/>
          <p14:tracePt t="37382" x="4765675" y="3771900"/>
          <p14:tracePt t="37399" x="4700588" y="3786188"/>
          <p14:tracePt t="37402" x="4679950" y="3786188"/>
          <p14:tracePt t="37414" x="4657725" y="3794125"/>
          <p14:tracePt t="37430" x="4637088" y="3794125"/>
          <p14:tracePt t="37447" x="4622800" y="3794125"/>
          <p14:tracePt t="37449" x="4614863" y="3800475"/>
          <p14:tracePt t="37830" x="4614863" y="3808413"/>
          <p14:tracePt t="82499" x="4643438" y="3808413"/>
          <p14:tracePt t="82505" x="4714875" y="3822700"/>
          <p14:tracePt t="82513" x="4800600" y="3829050"/>
          <p14:tracePt t="82529" x="4937125" y="3829050"/>
          <p14:tracePt t="82544" x="5057775" y="3814763"/>
          <p14:tracePt t="82562" x="5180013" y="3794125"/>
          <p14:tracePt t="82580" x="5308600" y="3757613"/>
          <p14:tracePt t="82596" x="5414963" y="3736975"/>
          <p14:tracePt t="82614" x="5557838" y="3700463"/>
          <p14:tracePt t="82631" x="5600700" y="3679825"/>
          <p14:tracePt t="82647" x="5686425" y="3657600"/>
          <p14:tracePt t="82663" x="5743575" y="3629025"/>
          <p14:tracePt t="82680" x="5786438" y="3622675"/>
          <p14:tracePt t="82696" x="5843588" y="3614738"/>
          <p14:tracePt t="82713" x="5886450" y="3614738"/>
          <p14:tracePt t="82731" x="5922963" y="3600450"/>
          <p14:tracePt t="82746" x="5943600" y="3600450"/>
          <p14:tracePt t="82763" x="5965825" y="3600450"/>
          <p14:tracePt t="82781" x="5986463" y="3600450"/>
          <p14:tracePt t="82797" x="6029325" y="3594100"/>
          <p14:tracePt t="82815" x="6080125" y="3579813"/>
          <p14:tracePt t="82833" x="6172200" y="3557588"/>
          <p14:tracePt t="82850" x="6229350" y="3551238"/>
          <p14:tracePt t="82866" x="6272213" y="3551238"/>
          <p14:tracePt t="82883" x="6280150" y="3551238"/>
          <p14:tracePt t="82898" x="6294438" y="3543300"/>
          <p14:tracePt t="82936" x="6300788" y="3543300"/>
          <p14:tracePt t="82960" x="6315075" y="3543300"/>
          <p14:tracePt t="82968" x="6351588" y="3543300"/>
          <p14:tracePt t="82983" x="6386513" y="3543300"/>
          <p14:tracePt t="83000" x="6423025" y="3543300"/>
          <p14:tracePt t="83017" x="6457950" y="3543300"/>
          <p14:tracePt t="83084" x="6465888" y="3543300"/>
          <p14:tracePt t="83145" x="6465888" y="3551238"/>
          <p14:tracePt t="83170" x="6465888" y="3557588"/>
          <p14:tracePt t="83204" x="6465888" y="3565525"/>
          <p14:tracePt t="83217" x="6457950" y="3565525"/>
          <p14:tracePt t="83233" x="6451600" y="3565525"/>
          <p14:tracePt t="83248" x="6437313" y="3571875"/>
          <p14:tracePt t="83255" x="6429375" y="3571875"/>
          <p14:tracePt t="83273" x="6423025" y="3579813"/>
          <p14:tracePt t="83287" x="6415088" y="3586163"/>
          <p14:tracePt t="83304" x="6408738" y="3594100"/>
          <p14:tracePt t="83323" x="6400800" y="3600450"/>
          <p14:tracePt t="83336" x="6386513" y="3600450"/>
          <p14:tracePt t="83356" x="6380163" y="3608388"/>
          <p14:tracePt t="83388" x="6365875" y="3614738"/>
          <p14:tracePt t="83404" x="6357938" y="3622675"/>
          <p14:tracePt t="83425" x="6343650" y="3622675"/>
          <p14:tracePt t="83438" x="6329363" y="3629025"/>
          <p14:tracePt t="83454" x="6323013" y="3629025"/>
          <p14:tracePt t="83471" x="6315075" y="3636963"/>
          <p14:tracePt t="83494" x="6294438" y="3643313"/>
          <p14:tracePt t="83512" x="6294438" y="3651250"/>
          <p14:tracePt t="83788" x="6308725" y="3651250"/>
          <p14:tracePt t="83804" x="6315075" y="3651250"/>
          <p14:tracePt t="83825" x="6323013" y="3643313"/>
          <p14:tracePt t="83892" x="6329363" y="3643313"/>
          <p14:tracePt t="83899" x="6329363" y="3636963"/>
          <p14:tracePt t="83914" x="6337300" y="3636963"/>
          <p14:tracePt t="83935" x="6343650" y="3636963"/>
          <p14:tracePt t="83972" x="6351588" y="3636963"/>
          <p14:tracePt t="84031" x="6357938" y="3629025"/>
          <p14:tracePt t="84146" x="6365875" y="3629025"/>
          <p14:tracePt t="84201" x="6380163" y="3629025"/>
          <p14:tracePt t="84216" x="6386513" y="3629025"/>
          <p14:tracePt t="84234" x="6394450" y="3629025"/>
          <p14:tracePt t="84239" x="6400800" y="3629025"/>
          <p14:tracePt t="84255" x="6408738" y="3629025"/>
          <p14:tracePt t="84271" x="6423025" y="3629025"/>
          <p14:tracePt t="84287" x="6429375" y="3629025"/>
          <p14:tracePt t="84304" x="6443663" y="3629025"/>
          <p14:tracePt t="84316" x="6451600" y="3629025"/>
          <p14:tracePt t="84332" x="6457950" y="3622675"/>
          <p14:tracePt t="85194" x="6472238" y="3622675"/>
          <p14:tracePt t="85201" x="6480175" y="3622675"/>
          <p14:tracePt t="85210" x="6486525" y="3622675"/>
          <p14:tracePt t="85224" x="6523038" y="3622675"/>
          <p14:tracePt t="85241" x="6551613" y="3622675"/>
          <p14:tracePt t="85257" x="6580188" y="3629025"/>
          <p14:tracePt t="85275" x="6608763" y="3629025"/>
          <p14:tracePt t="85291" x="6615113" y="3629025"/>
          <p14:tracePt t="85308" x="6629400" y="3629025"/>
          <p14:tracePt t="85324" x="6637338" y="3629025"/>
          <p14:tracePt t="85366" x="6651625" y="3636963"/>
          <p14:tracePt t="85376" x="6657975" y="3636963"/>
          <p14:tracePt t="85391" x="6665913" y="3651250"/>
          <p14:tracePt t="85410" x="6686550" y="3651250"/>
          <p14:tracePt t="85426" x="6694488" y="3651250"/>
          <p14:tracePt t="85442" x="6700838" y="3651250"/>
          <p14:tracePt t="85461" x="6715125" y="3657600"/>
          <p14:tracePt t="85476" x="6729413" y="3657600"/>
          <p14:tracePt t="85498" x="6772275" y="3671888"/>
          <p14:tracePt t="85510" x="6780213" y="3671888"/>
          <p14:tracePt t="85529" x="6843713" y="3679825"/>
          <p14:tracePt t="85544" x="6858000" y="3679825"/>
          <p14:tracePt t="85561" x="6886575" y="3686175"/>
          <p14:tracePt t="85579" x="6900863" y="3686175"/>
          <p14:tracePt t="85596" x="6908800" y="3686175"/>
          <p14:tracePt t="86397" x="6900863" y="3686175"/>
          <p14:tracePt t="86414" x="6894513" y="3686175"/>
          <p14:tracePt t="86418" x="6886575" y="3686175"/>
          <p14:tracePt t="86440" x="6872288" y="3686175"/>
          <p14:tracePt t="86447" x="6851650" y="3686175"/>
          <p14:tracePt t="86454" x="6815138" y="3679825"/>
          <p14:tracePt t="86470" x="6757988" y="3671888"/>
          <p14:tracePt t="86488" x="6557963" y="3608388"/>
          <p14:tracePt t="86505" x="6465888" y="3557588"/>
          <p14:tracePt t="86521" x="6415088" y="3522663"/>
          <p14:tracePt t="86540" x="6394450" y="3486150"/>
          <p14:tracePt t="86554" x="6380163" y="3451225"/>
          <p14:tracePt t="86572" x="6372225" y="3386138"/>
          <p14:tracePt t="86588" x="6365875" y="3265488"/>
          <p14:tracePt t="86605" x="6357938" y="3079750"/>
          <p14:tracePt t="86622" x="6343650" y="2971800"/>
          <p14:tracePt t="86639" x="6343650" y="2886075"/>
          <p14:tracePt t="86659" x="6329363" y="2771775"/>
          <p14:tracePt t="86676" x="6308725" y="2622550"/>
          <p14:tracePt t="86692" x="6294438" y="2571750"/>
          <p14:tracePt t="86708" x="6294438" y="2543175"/>
          <p14:tracePt t="86725" x="6294438" y="2536825"/>
          <p14:tracePt t="86757" x="6294438" y="2528888"/>
          <p14:tracePt t="86780" x="6294438" y="2522538"/>
          <p14:tracePt t="86790" x="6294438" y="2514600"/>
          <p14:tracePt t="86807" x="6286500" y="2500313"/>
          <p14:tracePt t="86883" x="6294438" y="2522538"/>
          <p14:tracePt t="86889" x="6308725" y="2543175"/>
          <p14:tracePt t="86896" x="6343650" y="2586038"/>
          <p14:tracePt t="86910" x="6394450" y="2679700"/>
          <p14:tracePt t="86926" x="6437313" y="2736850"/>
          <p14:tracePt t="86942" x="6465888" y="2794000"/>
          <p14:tracePt t="86959" x="6480175" y="2851150"/>
          <p14:tracePt t="86976" x="6486525" y="2886075"/>
          <p14:tracePt t="86997" x="6486525" y="2971800"/>
          <p14:tracePt t="87010" x="6494463" y="2994025"/>
          <p14:tracePt t="87028" x="6508750" y="3136900"/>
          <p14:tracePt t="87043" x="6529388" y="3251200"/>
          <p14:tracePt t="87062" x="6551613" y="3351213"/>
          <p14:tracePt t="87077" x="6565900" y="3494088"/>
          <p14:tracePt t="87094" x="6586538" y="3594100"/>
          <p14:tracePt t="87110" x="6594475" y="3629025"/>
          <p14:tracePt t="87113" x="6594475" y="3636963"/>
          <p14:tracePt t="87827" x="6594475" y="3643313"/>
          <p14:tracePt t="87885" x="6586538" y="3643313"/>
          <p14:tracePt t="87892" x="6580188" y="3651250"/>
          <p14:tracePt t="87903" x="6572250" y="3657600"/>
          <p14:tracePt t="87943" x="6565900" y="3665538"/>
          <p14:tracePt t="87953" x="6557963" y="3671888"/>
          <p14:tracePt t="87972" x="6529388" y="3686175"/>
          <p14:tracePt t="87988" x="6500813" y="3700463"/>
          <p14:tracePt t="88005" x="6465888" y="3714750"/>
          <p14:tracePt t="88021" x="6443663" y="3729038"/>
          <p14:tracePt t="88038" x="6437313" y="3729038"/>
          <p14:tracePt t="88054" x="6408738" y="3743325"/>
          <p14:tracePt t="88072" x="6386513" y="3751263"/>
          <p14:tracePt t="88088" x="6372225" y="3757613"/>
          <p14:tracePt t="88105" x="6357938" y="3765550"/>
          <p14:tracePt t="88122" x="6337300" y="3779838"/>
          <p14:tracePt t="88127" x="6329363" y="3779838"/>
          <p14:tracePt t="88156" x="6323013" y="3779838"/>
          <p14:tracePt t="88172" x="6308725" y="3779838"/>
          <p14:tracePt t="88190" x="6294438" y="3779838"/>
          <p14:tracePt t="88208" x="6280150" y="3779838"/>
          <p14:tracePt t="88244" x="6272213" y="3779838"/>
          <p14:tracePt t="88366" x="6265863" y="3779838"/>
          <p14:tracePt t="88374" x="6257925" y="3779838"/>
          <p14:tracePt t="88383" x="6251575" y="3779838"/>
          <p14:tracePt t="88481" x="6243638" y="3779838"/>
          <p14:tracePt t="88492" x="6237288" y="3779838"/>
          <p14:tracePt t="88496" x="6229350" y="3779838"/>
          <p14:tracePt t="88512" x="6200775" y="3786188"/>
          <p14:tracePt t="88543" x="6180138" y="3786188"/>
          <p14:tracePt t="88560" x="6165850" y="3794125"/>
          <p14:tracePt t="88578" x="6151563" y="3794125"/>
          <p14:tracePt t="88593" x="6143625" y="3794125"/>
          <p14:tracePt t="88610" x="6137275" y="3800475"/>
          <p14:tracePt t="88614" x="6129338" y="3800475"/>
          <p14:tracePt t="88628" x="6129338" y="3808413"/>
          <p14:tracePt t="88706" x="6122988" y="3808413"/>
          <p14:tracePt t="88720" x="6122988" y="3814763"/>
          <p14:tracePt t="88741" x="6115050" y="3814763"/>
          <p14:tracePt t="88946" x="6115050" y="3808413"/>
          <p14:tracePt t="88951" x="6115050" y="3800475"/>
          <p14:tracePt t="88966" x="6129338" y="3786188"/>
          <p14:tracePt t="88980" x="6143625" y="3786188"/>
          <p14:tracePt t="88998" x="6151563" y="3786188"/>
          <p14:tracePt t="89014" x="6151563" y="3779838"/>
          <p14:tracePt t="89033" x="6157913" y="3771900"/>
          <p14:tracePt t="89050" x="6165850" y="3757613"/>
          <p14:tracePt t="89069" x="6165850" y="3743325"/>
          <p14:tracePt t="89083" x="6172200" y="3729038"/>
          <p14:tracePt t="89099" x="6172200" y="3722688"/>
          <p14:tracePt t="89116" x="6172200" y="3714750"/>
          <p14:tracePt t="89132" x="6172200" y="3708400"/>
          <p14:tracePt t="89149" x="6172200" y="3694113"/>
          <p14:tracePt t="89166" x="6172200" y="3686175"/>
          <p14:tracePt t="89183" x="6186488" y="3665538"/>
          <p14:tracePt t="89257" x="6186488" y="3657600"/>
          <p14:tracePt t="90283" x="6180138" y="3657600"/>
          <p14:tracePt t="90310" x="6172200" y="3657600"/>
          <p14:tracePt t="90325" x="6165850" y="3657600"/>
          <p14:tracePt t="90726" x="6157913" y="3657600"/>
          <p14:tracePt t="90871" x="6151563" y="3657600"/>
          <p14:tracePt t="91200" x="6151563" y="3665538"/>
          <p14:tracePt t="91248" x="6151563" y="3671888"/>
          <p14:tracePt t="91255" x="6143625" y="3671888"/>
          <p14:tracePt t="91265" x="6143625" y="3679825"/>
          <p14:tracePt t="93276" x="6143625" y="3694113"/>
          <p14:tracePt t="93296" x="6143625" y="3708400"/>
          <p14:tracePt t="93310" x="6137275" y="3714750"/>
          <p14:tracePt t="93330" x="6129338" y="3729038"/>
          <p14:tracePt t="93346" x="6115050" y="3743325"/>
          <p14:tracePt t="93363" x="6108700" y="3743325"/>
          <p14:tracePt t="93380" x="6080125" y="3751263"/>
          <p14:tracePt t="93395" x="6057900" y="3757613"/>
          <p14:tracePt t="93412" x="6037263" y="3765550"/>
          <p14:tracePt t="93431" x="6000750" y="3779838"/>
          <p14:tracePt t="93446" x="5951538" y="3800475"/>
          <p14:tracePt t="93462" x="5900738" y="3808413"/>
          <p14:tracePt t="93480" x="5837238" y="3814763"/>
          <p14:tracePt t="93496" x="5780088" y="3829050"/>
          <p14:tracePt t="93513" x="5743575" y="3836988"/>
          <p14:tracePt t="93530" x="5715000" y="3843338"/>
          <p14:tracePt t="93547" x="5694363" y="3851275"/>
          <p14:tracePt t="93563" x="5657850" y="3865563"/>
          <p14:tracePt t="93581" x="5608638" y="3865563"/>
          <p14:tracePt t="93597" x="5565775" y="3865563"/>
          <p14:tracePt t="93614" x="5522913" y="3857625"/>
          <p14:tracePt t="93631" x="5465763" y="3851275"/>
          <p14:tracePt t="93649" x="5429250" y="3851275"/>
          <p14:tracePt t="93666" x="5386388" y="3836988"/>
          <p14:tracePt t="93683" x="5343525" y="3822700"/>
          <p14:tracePt t="93701" x="5322888" y="3822700"/>
          <p14:tracePt t="93716" x="5294313" y="3814763"/>
          <p14:tracePt t="93732" x="5280025" y="3808413"/>
          <p14:tracePt t="93749" x="5243513" y="3808413"/>
          <p14:tracePt t="93766" x="5180013" y="3800475"/>
          <p14:tracePt t="93783" x="5129213" y="3794125"/>
          <p14:tracePt t="93785" x="5114925" y="3794125"/>
          <p14:tracePt t="93800" x="5037138" y="3800475"/>
          <p14:tracePt t="93817" x="5000625" y="3800475"/>
          <p14:tracePt t="93834" x="4965700" y="3800475"/>
          <p14:tracePt t="93851" x="4937125" y="3808413"/>
          <p14:tracePt t="93868" x="4922838" y="3822700"/>
          <p14:tracePt t="93883" x="4900613" y="3829050"/>
          <p14:tracePt t="93901" x="4872038" y="3836988"/>
          <p14:tracePt t="93918" x="4837113" y="3843338"/>
          <p14:tracePt t="93934" x="4794250" y="3857625"/>
          <p14:tracePt t="93951" x="4779963" y="3857625"/>
          <p14:tracePt t="93970" x="4743450" y="3865563"/>
          <p14:tracePt t="93988" x="4700588" y="3871913"/>
          <p14:tracePt t="94001" x="4665663" y="3871913"/>
          <p14:tracePt t="94019" x="4643438" y="3871913"/>
          <p14:tracePt t="94035" x="4629150" y="3871913"/>
          <p14:tracePt t="94084" x="4622800" y="3871913"/>
          <p14:tracePt t="94113" x="4614863" y="3871913"/>
          <p14:tracePt t="94138" x="4608513" y="3871913"/>
          <p14:tracePt t="94144" x="4608513" y="3879850"/>
          <p14:tracePt t="94177" x="4600575" y="3879850"/>
          <p14:tracePt t="94371" x="4608513" y="3871913"/>
          <p14:tracePt t="94380" x="4614863" y="3871913"/>
          <p14:tracePt t="94389" x="4622800" y="3871913"/>
          <p14:tracePt t="94406" x="4643438" y="3851275"/>
          <p14:tracePt t="94423" x="4651375" y="3836988"/>
          <p14:tracePt t="94440" x="4686300" y="3822700"/>
          <p14:tracePt t="94457" x="4708525" y="3808413"/>
          <p14:tracePt t="94475" x="4737100" y="3800475"/>
          <p14:tracePt t="94508" x="4757738" y="3794125"/>
          <p14:tracePt t="94524" x="4772025" y="3794125"/>
          <p14:tracePt t="94541" x="4779963" y="3794125"/>
          <p14:tracePt t="94559" x="4800600" y="3786188"/>
          <p14:tracePt t="94576" x="4822825" y="3779838"/>
          <p14:tracePt t="94591" x="4837113" y="3771900"/>
          <p14:tracePt t="94609" x="4851400" y="3765550"/>
          <p14:tracePt t="94612" x="4865688" y="3765550"/>
          <p14:tracePt t="94626" x="4879975" y="3757613"/>
          <p14:tracePt t="94642" x="4900613" y="3751263"/>
          <p14:tracePt t="94660" x="4929188" y="3743325"/>
          <p14:tracePt t="94677" x="4943475" y="3736975"/>
          <p14:tracePt t="94932" x="4943475" y="3729038"/>
          <p14:tracePt t="95053" x="4943475" y="3722688"/>
          <p14:tracePt t="95085" x="4937125" y="3722688"/>
          <p14:tracePt t="95093" x="4922838" y="3722688"/>
          <p14:tracePt t="95102" x="4914900" y="3722688"/>
          <p14:tracePt t="95114" x="4894263" y="3722688"/>
          <p14:tracePt t="95131" x="4857750" y="3743325"/>
          <p14:tracePt t="95147" x="4814888" y="3794125"/>
          <p14:tracePt t="95165" x="4779963" y="3814763"/>
          <p14:tracePt t="95184" x="4729163" y="3857625"/>
          <p14:tracePt t="95198" x="4672013" y="3900488"/>
          <p14:tracePt t="95214" x="4651375" y="3922713"/>
          <p14:tracePt t="95231" x="4600575" y="3957638"/>
          <p14:tracePt t="95249" x="4543425" y="3994150"/>
          <p14:tracePt t="95265" x="4471988" y="4029075"/>
          <p14:tracePt t="95282" x="4394200" y="4065588"/>
          <p14:tracePt t="95284" x="4371975" y="4086225"/>
          <p14:tracePt t="95301" x="4329113" y="4094163"/>
          <p14:tracePt t="95318" x="4279900" y="4108450"/>
          <p14:tracePt t="95335" x="4237038" y="4122738"/>
          <p14:tracePt t="95350" x="4179888" y="4129088"/>
          <p14:tracePt t="95367" x="4151313" y="4129088"/>
          <p14:tracePt t="95383" x="4114800" y="4137025"/>
          <p14:tracePt t="95400" x="4043363" y="4143375"/>
          <p14:tracePt t="95419" x="3957638" y="4143375"/>
          <p14:tracePt t="95436" x="3886200" y="4143375"/>
          <p14:tracePt t="95453" x="3794125" y="4143375"/>
          <p14:tracePt t="95468" x="3686175" y="4143375"/>
          <p14:tracePt t="95485" x="3608388" y="4143375"/>
          <p14:tracePt t="95501" x="3494088" y="4151313"/>
          <p14:tracePt t="95521" x="3394075" y="4157663"/>
          <p14:tracePt t="95536" x="3308350" y="4165600"/>
          <p14:tracePt t="95554" x="3251200" y="4171950"/>
          <p14:tracePt t="95571" x="3200400" y="4171950"/>
          <p14:tracePt t="95589" x="3157538" y="4171950"/>
          <p14:tracePt t="95603" x="3151188" y="4171950"/>
          <p14:tracePt t="95620" x="3143250" y="4171950"/>
          <p14:tracePt t="95639" x="3136900" y="4171950"/>
          <p14:tracePt t="95656" x="3122613" y="4165600"/>
          <p14:tracePt t="95675" x="3057525" y="4143375"/>
          <p14:tracePt t="95691" x="2994025" y="4129088"/>
          <p14:tracePt t="95706" x="2957513" y="4122738"/>
          <p14:tracePt t="95723" x="2922588" y="4122738"/>
          <p14:tracePt t="95740" x="2908300" y="4122738"/>
          <p14:tracePt t="95915" x="2908300" y="4114800"/>
          <p14:tracePt t="95929" x="2914650" y="4108450"/>
          <p14:tracePt t="95939" x="2928938" y="4108450"/>
          <p14:tracePt t="95949" x="2957513" y="4100513"/>
          <p14:tracePt t="95963" x="2986088" y="4100513"/>
          <p14:tracePt t="95975" x="3008313" y="4100513"/>
          <p14:tracePt t="95993" x="3057525" y="4100513"/>
          <p14:tracePt t="96010" x="3236913" y="4100513"/>
          <p14:tracePt t="96026" x="3314700" y="4100513"/>
          <p14:tracePt t="96042" x="3394075" y="4108450"/>
          <p14:tracePt t="96059" x="3451225" y="4108450"/>
          <p14:tracePt t="96076" x="3522663" y="4114800"/>
          <p14:tracePt t="96093" x="3557588" y="4114800"/>
          <p14:tracePt t="96110" x="3586163" y="4114800"/>
          <p14:tracePt t="96225" x="3594100" y="4114800"/>
          <p14:tracePt t="96417" x="3600450" y="4114800"/>
          <p14:tracePt t="96422" x="3614738" y="4114800"/>
          <p14:tracePt t="96432" x="3629025" y="4114800"/>
          <p14:tracePt t="96451" x="3665538" y="4100513"/>
          <p14:tracePt t="96466" x="3686175" y="4086225"/>
          <p14:tracePt t="96481" x="3722688" y="4086225"/>
          <p14:tracePt t="96498" x="3736975" y="4086225"/>
          <p14:tracePt t="96515" x="3751263" y="4086225"/>
          <p14:tracePt t="96534" x="3765550" y="4086225"/>
          <p14:tracePt t="96550" x="3786188" y="4086225"/>
          <p14:tracePt t="96566" x="3800475" y="4086225"/>
          <p14:tracePt t="96585" x="3808413" y="4086225"/>
          <p14:tracePt t="96600" x="3829050" y="4086225"/>
          <p14:tracePt t="96617" x="3836988" y="4086225"/>
          <p14:tracePt t="96620" x="3843338" y="4079875"/>
          <p14:tracePt t="96817" x="3857625" y="4079875"/>
          <p14:tracePt t="96823" x="3879850" y="4079875"/>
          <p14:tracePt t="96836" x="3929063" y="4094163"/>
          <p14:tracePt t="96854" x="3986213" y="4100513"/>
          <p14:tracePt t="96870" x="4143375" y="4114800"/>
          <p14:tracePt t="96887" x="4186238" y="4114800"/>
          <p14:tracePt t="96904" x="4222750" y="4114800"/>
          <p14:tracePt t="96921" x="4237038" y="4114800"/>
          <p14:tracePt t="107087" x="4243388" y="4143375"/>
          <p14:tracePt t="107090" x="4243388" y="4179888"/>
          <p14:tracePt t="107096" x="4251325" y="4214813"/>
          <p14:tracePt t="107110" x="4257675" y="4257675"/>
          <p14:tracePt t="107126" x="4265613" y="4337050"/>
          <p14:tracePt t="107145" x="4279900" y="4422775"/>
          <p14:tracePt t="107161" x="4279900" y="4471988"/>
          <p14:tracePt t="107178" x="4279900" y="4514850"/>
          <p14:tracePt t="107194" x="4265613" y="4543425"/>
          <p14:tracePt t="107211" x="4251325" y="4572000"/>
          <p14:tracePt t="107228" x="4214813" y="4600575"/>
          <p14:tracePt t="107244" x="4186238" y="4637088"/>
          <p14:tracePt t="107261" x="4137025" y="4665663"/>
          <p14:tracePt t="107278" x="4122738" y="4679950"/>
          <p14:tracePt t="107295" x="4108450" y="4743450"/>
          <p14:tracePt t="107312" x="4065588" y="4800600"/>
          <p14:tracePt t="107329" x="4008438" y="4879975"/>
          <p14:tracePt t="107346" x="3979863" y="4900613"/>
          <p14:tracePt t="107363" x="3943350" y="4908550"/>
          <p14:tracePt t="107380" x="3914775" y="4943475"/>
          <p14:tracePt t="107397" x="3886200" y="4951413"/>
          <p14:tracePt t="107414" x="3843338" y="4957763"/>
          <p14:tracePt t="107432" x="3786188" y="4979988"/>
          <p14:tracePt t="107449" x="3757613" y="5008563"/>
          <p14:tracePt t="107466" x="3714750" y="5029200"/>
          <p14:tracePt t="107482" x="3643313" y="5065713"/>
          <p14:tracePt t="107499" x="3557588" y="5086350"/>
          <p14:tracePt t="107514" x="3451225" y="5114925"/>
          <p14:tracePt t="107537" x="3286125" y="5137150"/>
          <p14:tracePt t="107550" x="3222625" y="5137150"/>
          <p14:tracePt t="107567" x="3186113" y="5137150"/>
          <p14:tracePt t="107584" x="3151188" y="5143500"/>
          <p14:tracePt t="107601" x="3108325" y="5151438"/>
          <p14:tracePt t="107618" x="3057525" y="5172075"/>
          <p14:tracePt t="107626" x="3028950" y="5172075"/>
          <p14:tracePt t="107632" x="3014663" y="5180013"/>
          <p14:tracePt t="107650" x="2979738" y="5180013"/>
          <p14:tracePt t="107667" x="2879725" y="5194300"/>
          <p14:tracePt t="107683" x="2828925" y="5194300"/>
          <p14:tracePt t="107700" x="2757488" y="5194300"/>
          <p14:tracePt t="107717" x="2686050" y="5172075"/>
          <p14:tracePt t="107734" x="2643188" y="5172075"/>
          <p14:tracePt t="107751" x="2608263" y="5172075"/>
          <p14:tracePt t="107768" x="2565400" y="5165725"/>
          <p14:tracePt t="107785" x="2522538" y="5151438"/>
          <p14:tracePt t="107802" x="2479675" y="5143500"/>
          <p14:tracePt t="107821" x="2400300" y="5137150"/>
          <p14:tracePt t="107838" x="2328863" y="5114925"/>
          <p14:tracePt t="107856" x="2265363" y="5108575"/>
          <p14:tracePt t="107871" x="2222500" y="5108575"/>
          <p14:tracePt t="107886" x="2179638" y="5108575"/>
          <p14:tracePt t="107903" x="2157413" y="5108575"/>
          <p14:tracePt t="107920" x="2122488" y="5108575"/>
          <p14:tracePt t="107937" x="2085975" y="5108575"/>
          <p14:tracePt t="107956" x="2036763" y="5100638"/>
          <p14:tracePt t="107970" x="2028825" y="5100638"/>
          <p14:tracePt t="107988" x="1951038" y="5080000"/>
          <p14:tracePt t="108004" x="1928813" y="5080000"/>
          <p14:tracePt t="108022" x="1900238" y="5080000"/>
          <p14:tracePt t="108038" x="1885950" y="5080000"/>
          <p14:tracePt t="108055" x="1857375" y="5080000"/>
          <p14:tracePt t="108072" x="1822450" y="5086350"/>
          <p14:tracePt t="108089" x="1793875" y="5086350"/>
          <p14:tracePt t="108122" x="1785938" y="5086350"/>
          <p14:tracePt t="108162" x="1779588" y="5086350"/>
          <p14:tracePt t="108177" x="1779588" y="5094288"/>
          <p14:tracePt t="108225" x="1779588" y="5100638"/>
          <p14:tracePt t="108255" x="1779588" y="5108575"/>
          <p14:tracePt t="108320" x="1779588" y="5114925"/>
          <p14:tracePt t="108357" x="1779588" y="5122863"/>
          <p14:tracePt t="108446" x="1779588" y="5129213"/>
          <p14:tracePt t="108451" x="1793875" y="5129213"/>
          <p14:tracePt t="108461" x="1800225" y="5129213"/>
          <p14:tracePt t="108478" x="1828800" y="5129213"/>
          <p14:tracePt t="108495" x="1857375" y="5137150"/>
          <p14:tracePt t="108530" x="1871663" y="5143500"/>
          <p14:tracePt t="108546" x="1879600" y="5143500"/>
          <p14:tracePt t="108567" x="1885950" y="5143500"/>
          <p14:tracePt t="108592" x="1900238" y="5143500"/>
          <p14:tracePt t="108608" x="1908175" y="5151438"/>
          <p14:tracePt t="108617" x="1914525" y="5151438"/>
          <p14:tracePt t="108631" x="1928813" y="5151438"/>
          <p14:tracePt t="108647" x="1943100" y="5151438"/>
          <p14:tracePt t="108664" x="1957388" y="5151438"/>
          <p14:tracePt t="108682" x="2008188" y="5151438"/>
          <p14:tracePt t="108698" x="2036763" y="5151438"/>
          <p14:tracePt t="108715" x="2057400" y="5151438"/>
          <p14:tracePt t="108731" x="2093913" y="5143500"/>
          <p14:tracePt t="108750" x="2100263" y="5143500"/>
          <p14:tracePt t="108765" x="2128838" y="5143500"/>
          <p14:tracePt t="108767" x="2143125" y="5143500"/>
          <p14:tracePt t="108784" x="2165350" y="5143500"/>
          <p14:tracePt t="108800" x="2200275" y="5143500"/>
          <p14:tracePt t="108819" x="2236788" y="5143500"/>
          <p14:tracePt t="108833" x="2271713" y="5143500"/>
          <p14:tracePt t="108850" x="2293938" y="5143500"/>
          <p14:tracePt t="108866" x="2322513" y="5143500"/>
          <p14:tracePt t="108883" x="2336800" y="5143500"/>
          <p14:tracePt t="108902" x="2357438" y="5143500"/>
          <p14:tracePt t="108918" x="2371725" y="5143500"/>
          <p14:tracePt t="108935" x="2386013" y="5143500"/>
          <p14:tracePt t="108951" x="2408238" y="5143500"/>
          <p14:tracePt t="108968" x="2436813" y="5143500"/>
          <p14:tracePt t="108985" x="2471738" y="5137150"/>
          <p14:tracePt t="109003" x="2528888" y="5129213"/>
          <p14:tracePt t="109018" x="2571750" y="5129213"/>
          <p14:tracePt t="109035" x="2593975" y="5129213"/>
          <p14:tracePt t="109052" x="2608263" y="5129213"/>
          <p14:tracePt t="109071" x="2622550" y="5129213"/>
          <p14:tracePt t="109086" x="2628900" y="5129213"/>
          <p14:tracePt t="109105" x="2636838" y="5129213"/>
          <p14:tracePt t="109120" x="2665413" y="5137150"/>
          <p14:tracePt t="109138" x="2671763" y="5137150"/>
          <p14:tracePt t="109153" x="2693988" y="5137150"/>
          <p14:tracePt t="109171" x="2708275" y="5137150"/>
          <p14:tracePt t="109188" x="2722563" y="5137150"/>
          <p14:tracePt t="109204" x="2736850" y="5137150"/>
          <p14:tracePt t="109221" x="2771775" y="5129213"/>
          <p14:tracePt t="109239" x="2794000" y="5122863"/>
          <p14:tracePt t="109255" x="2808288" y="5122863"/>
          <p14:tracePt t="109272" x="2836863" y="5108575"/>
          <p14:tracePt t="109288" x="2865438" y="5108575"/>
          <p14:tracePt t="109305" x="2871788" y="5108575"/>
          <p14:tracePt t="109322" x="2894013" y="5108575"/>
          <p14:tracePt t="109339" x="2914650" y="5100638"/>
          <p14:tracePt t="109356" x="2928938" y="5094288"/>
          <p14:tracePt t="109373" x="2957513" y="5094288"/>
          <p14:tracePt t="109392" x="2971800" y="5086350"/>
          <p14:tracePt t="109409" x="3000375" y="5080000"/>
          <p14:tracePt t="109425" x="3014663" y="5080000"/>
          <p14:tracePt t="109443" x="3036888" y="5080000"/>
          <p14:tracePt t="109476" x="3043238" y="5072063"/>
          <p14:tracePt t="109494" x="3079750" y="5057775"/>
          <p14:tracePt t="109510" x="3100388" y="5057775"/>
          <p14:tracePt t="109528" x="3122613" y="5051425"/>
          <p14:tracePt t="109542" x="3157538" y="5043488"/>
          <p14:tracePt t="109559" x="3179763" y="5029200"/>
          <p14:tracePt t="109576" x="3222625" y="5014913"/>
          <p14:tracePt t="109593" x="3236913" y="5008563"/>
          <p14:tracePt t="109609" x="3243263" y="5008563"/>
          <p14:tracePt t="109626" x="3251200" y="5000625"/>
          <p14:tracePt t="109651" x="3251200" y="4994275"/>
          <p14:tracePt t="109661" x="3257550" y="4986338"/>
          <p14:tracePt t="109677" x="3257550" y="4979988"/>
          <p14:tracePt t="109695" x="3271838" y="4965700"/>
          <p14:tracePt t="109713" x="3286125" y="4937125"/>
          <p14:tracePt t="109730" x="3343275" y="4814888"/>
          <p14:tracePt t="109746" x="3371850" y="4751388"/>
          <p14:tracePt t="109763" x="3371850" y="4700588"/>
          <p14:tracePt t="109779" x="3379788" y="4637088"/>
          <p14:tracePt t="109797" x="3394075" y="4565650"/>
          <p14:tracePt t="109816" x="3394075" y="4494213"/>
          <p14:tracePt t="109831" x="3394075" y="4457700"/>
          <p14:tracePt t="109848" x="3400425" y="4443413"/>
          <p14:tracePt t="109881" x="3400425" y="4422775"/>
          <p14:tracePt t="109899" x="3400425" y="4400550"/>
          <p14:tracePt t="109916" x="3400425" y="4343400"/>
          <p14:tracePt t="109932" x="3400425" y="4300538"/>
          <p14:tracePt t="109947" x="3400425" y="4271963"/>
          <p14:tracePt t="109964" x="3394075" y="4251325"/>
          <p14:tracePt t="109982" x="3394075" y="4243388"/>
          <p14:tracePt t="109998" x="3394075" y="4237038"/>
          <p14:tracePt t="110015" x="3386138" y="4229100"/>
          <p14:tracePt t="110032" x="3379788" y="4222750"/>
          <p14:tracePt t="110051" x="3371850" y="4200525"/>
          <p14:tracePt t="110066" x="3351213" y="4194175"/>
          <p14:tracePt t="110084" x="3314700" y="4179888"/>
          <p14:tracePt t="110100" x="3271838" y="4165600"/>
          <p14:tracePt t="110117" x="3257550" y="4143375"/>
          <p14:tracePt t="110120" x="3243263" y="4143375"/>
          <p14:tracePt t="110133" x="3236913" y="4137025"/>
          <p14:tracePt t="110152" x="3222625" y="4129088"/>
          <p14:tracePt t="110240" x="3222625" y="4122738"/>
          <p14:tracePt t="110255" x="3222625" y="4114800"/>
          <p14:tracePt t="110261" x="3222625" y="4108450"/>
          <p14:tracePt t="110288" x="3222625" y="4100513"/>
          <p14:tracePt t="110309" x="3222625" y="4094163"/>
          <p14:tracePt t="110404" x="3228975" y="4094163"/>
          <p14:tracePt t="110414" x="3236913" y="4094163"/>
          <p14:tracePt t="110427" x="3243263" y="4094163"/>
          <p14:tracePt t="110439" x="3257550" y="4094163"/>
          <p14:tracePt t="110456" x="3294063" y="4100513"/>
          <p14:tracePt t="110472" x="3343275" y="4100513"/>
          <p14:tracePt t="110489" x="3379788" y="4100513"/>
          <p14:tracePt t="110507" x="3394075" y="4100513"/>
          <p14:tracePt t="110524" x="3429000" y="4100513"/>
          <p14:tracePt t="110538" x="3443288" y="4100513"/>
          <p14:tracePt t="110556" x="3471863" y="4108450"/>
          <p14:tracePt t="110574" x="3514725" y="4114800"/>
          <p14:tracePt t="110591" x="3543300" y="4114800"/>
          <p14:tracePt t="110608" x="3551238" y="4114800"/>
          <p14:tracePt t="110615" x="3565525" y="4114800"/>
          <p14:tracePt t="110623" x="3571875" y="4108450"/>
          <p14:tracePt t="110641" x="3594100" y="4108450"/>
          <p14:tracePt t="110657" x="3651250" y="4086225"/>
          <p14:tracePt t="110675" x="3679825" y="4071938"/>
          <p14:tracePt t="110691" x="3729038" y="4065588"/>
          <p14:tracePt t="110708" x="3757613" y="4057650"/>
          <p14:tracePt t="110726" x="3771900" y="4057650"/>
          <p14:tracePt t="110741" x="3779838" y="4057650"/>
          <p14:tracePt t="110759" x="3786188" y="4057650"/>
          <p14:tracePt t="110776" x="3800475" y="4057650"/>
          <p14:tracePt t="110804" x="3808413" y="4057650"/>
          <p14:tracePt t="110809" x="3822700" y="4057650"/>
          <p14:tracePt t="110828" x="3843338" y="4057650"/>
          <p14:tracePt t="110843" x="3871913" y="4057650"/>
          <p14:tracePt t="110860" x="3908425" y="4057650"/>
          <p14:tracePt t="110877" x="3937000" y="4057650"/>
          <p14:tracePt t="110896" x="3951288" y="4057650"/>
          <p14:tracePt t="110910" x="3957638" y="4057650"/>
          <p14:tracePt t="111316" x="3957638" y="4065588"/>
          <p14:tracePt t="111475" x="3951288" y="4065588"/>
          <p14:tracePt t="111483" x="3943350" y="4065588"/>
          <p14:tracePt t="111492" x="3937000" y="4065588"/>
          <p14:tracePt t="111503" x="3914775" y="4065588"/>
          <p14:tracePt t="111519" x="3894138" y="4071938"/>
          <p14:tracePt t="111536" x="3871913" y="4079875"/>
          <p14:tracePt t="111553" x="3857625" y="4079875"/>
          <p14:tracePt t="111572" x="3829050" y="4079875"/>
          <p14:tracePt t="111588" x="3814763" y="4086225"/>
          <p14:tracePt t="111605" x="3794125" y="4094163"/>
          <p14:tracePt t="111623" x="3779838" y="4094163"/>
          <p14:tracePt t="111628" x="3765550" y="4094163"/>
          <p14:tracePt t="111641" x="3757613" y="4094163"/>
          <p14:tracePt t="111655" x="3736975" y="4100513"/>
          <p14:tracePt t="111671" x="3714750" y="4108450"/>
          <p14:tracePt t="111690" x="3694113" y="4114800"/>
          <p14:tracePt t="111704" x="3686175" y="4114800"/>
          <p14:tracePt t="111722" x="3643313" y="4108450"/>
          <p14:tracePt t="111741" x="3622675" y="4108450"/>
          <p14:tracePt t="111755" x="3600450" y="4108450"/>
          <p14:tracePt t="111776" x="3536950" y="4100513"/>
          <p14:tracePt t="111792" x="3494088" y="4094163"/>
          <p14:tracePt t="111808" x="3465513" y="4094163"/>
          <p14:tracePt t="111825" x="3436938" y="4094163"/>
          <p14:tracePt t="111840" x="3394075" y="4094163"/>
          <p14:tracePt t="111859" x="3351213" y="4094163"/>
          <p14:tracePt t="111875" x="3314700" y="4094163"/>
          <p14:tracePt t="111892" x="3279775" y="4094163"/>
          <p14:tracePt t="111910" x="3228975" y="4086225"/>
          <p14:tracePt t="111926" x="3214688" y="4086225"/>
          <p14:tracePt t="111942" x="3186113" y="4086225"/>
          <p14:tracePt t="111959" x="3165475" y="4086225"/>
          <p14:tracePt t="111975" x="3143250" y="4086225"/>
          <p14:tracePt t="111992" x="3136900" y="4086225"/>
          <p14:tracePt t="112009" x="3086100" y="4086225"/>
          <p14:tracePt t="112026" x="3051175" y="4094163"/>
          <p14:tracePt t="112044" x="3036888" y="4094163"/>
          <p14:tracePt t="112061" x="3008313" y="4094163"/>
          <p14:tracePt t="112079" x="3000375" y="4094163"/>
          <p14:tracePt t="112095" x="2986088" y="4094163"/>
          <p14:tracePt t="112433" x="2994025" y="4094163"/>
          <p14:tracePt t="112442" x="3000375" y="4094163"/>
          <p14:tracePt t="112450" x="3022600" y="4094163"/>
          <p14:tracePt t="112465" x="3036888" y="4094163"/>
          <p14:tracePt t="112484" x="3057525" y="4094163"/>
          <p14:tracePt t="112502" x="3079750" y="4094163"/>
          <p14:tracePt t="112518" x="3108325" y="4094163"/>
          <p14:tracePt t="112535" x="3128963" y="4094163"/>
          <p14:tracePt t="112552" x="3165475" y="4094163"/>
          <p14:tracePt t="112568" x="3200400" y="4094163"/>
          <p14:tracePt t="112585" x="3214688" y="4094163"/>
          <p14:tracePt t="112601" x="3243263" y="4100513"/>
          <p14:tracePt t="112617" x="3271838" y="4108450"/>
          <p14:tracePt t="112621" x="3294063" y="4108450"/>
          <p14:tracePt t="112634" x="3314700" y="4114800"/>
          <p14:tracePt t="112651" x="3336925" y="4114800"/>
          <p14:tracePt t="112668" x="3351213" y="4114800"/>
          <p14:tracePt t="112685" x="3371850" y="4114800"/>
          <p14:tracePt t="112703" x="3408363" y="4114800"/>
          <p14:tracePt t="112720" x="3451225" y="4114800"/>
          <p14:tracePt t="112722" x="3465513" y="4114800"/>
          <p14:tracePt t="112736" x="3486150" y="4122738"/>
          <p14:tracePt t="112754" x="3522663" y="4122738"/>
          <p14:tracePt t="112771" x="3536950" y="4122738"/>
          <p14:tracePt t="112788" x="3551238" y="4122738"/>
          <p14:tracePt t="112803" x="3557588" y="4122738"/>
          <p14:tracePt t="112819" x="3565525" y="4122738"/>
          <p14:tracePt t="112837" x="3579813" y="4129088"/>
          <p14:tracePt t="112855" x="3600450" y="4129088"/>
          <p14:tracePt t="112872" x="3629025" y="4129088"/>
          <p14:tracePt t="112887" x="3651250" y="4129088"/>
          <p14:tracePt t="112904" x="3671888" y="4129088"/>
          <p14:tracePt t="112922" x="3679825" y="4129088"/>
          <p14:tracePt t="112943" x="3700463" y="4129088"/>
          <p14:tracePt t="112957" x="3714750" y="4129088"/>
          <p14:tracePt t="112974" x="3729038" y="4129088"/>
          <p14:tracePt t="113006" x="3736975" y="4129088"/>
          <p14:tracePt t="113022" x="3743325" y="4129088"/>
          <p14:tracePt t="113042" x="3771900" y="4129088"/>
          <p14:tracePt t="113058" x="3786188" y="4129088"/>
          <p14:tracePt t="113075" x="3808413" y="4122738"/>
          <p14:tracePt t="113091" x="3836988" y="4122738"/>
          <p14:tracePt t="113108" x="3851275" y="4114800"/>
          <p14:tracePt t="113128" x="3865563" y="4114800"/>
          <p14:tracePt t="113144" x="3871913" y="4114800"/>
          <p14:tracePt t="113162" x="3879850" y="4114800"/>
          <p14:tracePt t="113176" x="3886200" y="4114800"/>
          <p14:tracePt t="113191" x="3894138" y="4108450"/>
          <p14:tracePt t="113208" x="3900488" y="4108450"/>
          <p14:tracePt t="113240" x="3908425" y="4108450"/>
          <p14:tracePt t="116167" x="3922713" y="4114800"/>
          <p14:tracePt t="116175" x="3951288" y="4137025"/>
          <p14:tracePt t="116186" x="3965575" y="4179888"/>
          <p14:tracePt t="116200" x="3965575" y="4251325"/>
          <p14:tracePt t="116215" x="3929063" y="4308475"/>
          <p14:tracePt t="116233" x="3865563" y="4371975"/>
          <p14:tracePt t="116250" x="3808413" y="4422775"/>
          <p14:tracePt t="116253" x="3786188" y="4451350"/>
          <p14:tracePt t="116266" x="3771900" y="4465638"/>
          <p14:tracePt t="116282" x="3729038" y="4551363"/>
          <p14:tracePt t="116301" x="3671888" y="4672013"/>
          <p14:tracePt t="116315" x="3614738" y="4757738"/>
          <p14:tracePt t="116333" x="3594100" y="4794250"/>
          <p14:tracePt t="116349" x="3514725" y="4943475"/>
          <p14:tracePt t="116367" x="3429000" y="4994275"/>
          <p14:tracePt t="116385" x="3294063" y="5080000"/>
          <p14:tracePt t="116401" x="3208338" y="5137150"/>
          <p14:tracePt t="116418" x="3100388" y="5200650"/>
          <p14:tracePt t="116435" x="2957513" y="5265738"/>
          <p14:tracePt t="116451" x="2836863" y="5329238"/>
          <p14:tracePt t="116469" x="2714625" y="5380038"/>
          <p14:tracePt t="116471" x="2628900" y="5429250"/>
          <p14:tracePt t="116488" x="2514600" y="5522913"/>
          <p14:tracePt t="116503" x="2443163" y="5572125"/>
          <p14:tracePt t="116520" x="2314575" y="5657850"/>
          <p14:tracePt t="116538" x="2179638" y="5700713"/>
          <p14:tracePt t="116552" x="2085975" y="5722938"/>
          <p14:tracePt t="116569" x="2022475" y="5729288"/>
          <p14:tracePt t="116586" x="1914525" y="5737225"/>
          <p14:tracePt t="116602" x="1871663" y="5737225"/>
          <p14:tracePt t="116619" x="1800225" y="5737225"/>
          <p14:tracePt t="116636" x="1765300" y="5737225"/>
          <p14:tracePt t="116653" x="1751013" y="5729288"/>
          <p14:tracePt t="116672" x="1736725" y="5722938"/>
          <p14:tracePt t="116691" x="1722438" y="5722938"/>
          <p14:tracePt t="116703" x="1714500" y="5708650"/>
          <p14:tracePt t="116791" x="1714500" y="5694363"/>
          <p14:tracePt t="116800" x="1714500" y="5686425"/>
          <p14:tracePt t="116808" x="1714500" y="5665788"/>
          <p14:tracePt t="116822" x="1722438" y="5637213"/>
          <p14:tracePt t="116838" x="1728788" y="5622925"/>
          <p14:tracePt t="116855" x="1743075" y="5600700"/>
          <p14:tracePt t="116873" x="1779588" y="5594350"/>
          <p14:tracePt t="116889" x="1814513" y="5572125"/>
          <p14:tracePt t="116906" x="1828800" y="5565775"/>
          <p14:tracePt t="116925" x="1871663" y="5557838"/>
          <p14:tracePt t="116940" x="1893888" y="5557838"/>
          <p14:tracePt t="116957" x="1914525" y="5543550"/>
          <p14:tracePt t="116974" x="1943100" y="5537200"/>
          <p14:tracePt t="116991" x="1965325" y="5514975"/>
          <p14:tracePt t="117008" x="2008188" y="5494338"/>
          <p14:tracePt t="117025" x="2022475" y="5486400"/>
          <p14:tracePt t="117041" x="2028825" y="5480050"/>
          <p14:tracePt t="117057" x="2036763" y="5480050"/>
          <p14:tracePt t="117074" x="2043113" y="5480050"/>
          <p14:tracePt t="117095" x="2057400" y="5480050"/>
          <p14:tracePt t="117110" x="2079625" y="5480050"/>
          <p14:tracePt t="117113" x="2085975" y="5480050"/>
          <p14:tracePt t="117127" x="2114550" y="5480050"/>
          <p14:tracePt t="117142" x="2157413" y="5472113"/>
          <p14:tracePt t="117158" x="2185988" y="5472113"/>
          <p14:tracePt t="117175" x="2208213" y="5465763"/>
          <p14:tracePt t="117192" x="2222500" y="5457825"/>
          <p14:tracePt t="117209" x="2236788" y="5457825"/>
          <p14:tracePt t="117226" x="2243138" y="5457825"/>
          <p14:tracePt t="117242" x="2251075" y="5457825"/>
          <p14:tracePt t="117262" x="2271713" y="5457825"/>
          <p14:tracePt t="117277" x="2293938" y="5457825"/>
          <p14:tracePt t="117293" x="2328863" y="5457825"/>
          <p14:tracePt t="117312" x="2365375" y="5451475"/>
          <p14:tracePt t="117328" x="2393950" y="5451475"/>
          <p14:tracePt t="117331" x="2400300" y="5451475"/>
          <p14:tracePt t="117346" x="2436813" y="5451475"/>
          <p14:tracePt t="117362" x="2451100" y="5451475"/>
          <p14:tracePt t="117378" x="2479675" y="5457825"/>
          <p14:tracePt t="117394" x="2493963" y="5465763"/>
          <p14:tracePt t="117412" x="2514600" y="5465763"/>
          <p14:tracePt t="117429" x="2543175" y="5472113"/>
          <p14:tracePt t="117445" x="2579688" y="5480050"/>
          <p14:tracePt t="117461" x="2636838" y="5486400"/>
          <p14:tracePt t="117478" x="2679700" y="5486400"/>
          <p14:tracePt t="117495" x="2714625" y="5500688"/>
          <p14:tracePt t="117512" x="2743200" y="5508625"/>
          <p14:tracePt t="117529" x="2765425" y="5508625"/>
          <p14:tracePt t="117548" x="2794000" y="5514975"/>
          <p14:tracePt t="117565" x="2814638" y="5514975"/>
          <p14:tracePt t="117580" x="2843213" y="5514975"/>
          <p14:tracePt t="117597" x="2865438" y="5514975"/>
          <p14:tracePt t="117613" x="2879725" y="5514975"/>
          <p14:tracePt t="117617" x="2894013" y="5522913"/>
          <p14:tracePt t="117632" x="2908300" y="5522913"/>
          <p14:tracePt t="117648" x="2943225" y="5522913"/>
          <p14:tracePt t="117664" x="2951163" y="5522913"/>
          <p14:tracePt t="117682" x="3008313" y="5529263"/>
          <p14:tracePt t="117698" x="3028950" y="5529263"/>
          <p14:tracePt t="117714" x="3051175" y="5537200"/>
          <p14:tracePt t="117733" x="3079750" y="5537200"/>
          <p14:tracePt t="117750" x="3114675" y="5537200"/>
          <p14:tracePt t="117764" x="3143250" y="5537200"/>
          <p14:tracePt t="117781" x="3214688" y="5529263"/>
          <p14:tracePt t="117800" x="3265488" y="5529263"/>
          <p14:tracePt t="117817" x="3308350" y="5529263"/>
          <p14:tracePt t="117833" x="3351213" y="5529263"/>
          <p14:tracePt t="117850" x="3422650" y="5522913"/>
          <p14:tracePt t="117868" x="3486150" y="5522913"/>
          <p14:tracePt t="117885" x="3536950" y="5514975"/>
          <p14:tracePt t="117903" x="3565525" y="5508625"/>
          <p14:tracePt t="117917" x="3586163" y="5508625"/>
          <p14:tracePt t="117933" x="3651250" y="5508625"/>
          <p14:tracePt t="117951" x="3686175" y="5494338"/>
          <p14:tracePt t="117967" x="3743325" y="5486400"/>
          <p14:tracePt t="117984" x="3808413" y="5472113"/>
          <p14:tracePt t="117986" x="3822700" y="5472113"/>
          <p14:tracePt t="118002" x="3865563" y="5451475"/>
          <p14:tracePt t="118018" x="3914775" y="5451475"/>
          <p14:tracePt t="118034" x="3951288" y="5443538"/>
          <p14:tracePt t="118054" x="3971925" y="5437188"/>
          <p14:tracePt t="118070" x="3994150" y="5437188"/>
          <p14:tracePt t="118085" x="4022725" y="5429250"/>
          <p14:tracePt t="118102" x="4043363" y="5429250"/>
          <p14:tracePt t="118118" x="4086225" y="5422900"/>
          <p14:tracePt t="118135" x="4108450" y="5414963"/>
          <p14:tracePt t="118152" x="4143375" y="5414963"/>
          <p14:tracePt t="118169" x="4171950" y="5414963"/>
          <p14:tracePt t="118187" x="4200525" y="5414963"/>
          <p14:tracePt t="118206" x="4237038" y="5414963"/>
          <p14:tracePt t="118222" x="4251325" y="5400675"/>
          <p14:tracePt t="118238" x="4308475" y="5400675"/>
          <p14:tracePt t="118254" x="4337050" y="5400675"/>
          <p14:tracePt t="118271" x="4371975" y="5394325"/>
          <p14:tracePt t="118288" x="4414838" y="5394325"/>
          <p14:tracePt t="118305" x="4500563" y="5394325"/>
          <p14:tracePt t="118320" x="4514850" y="5394325"/>
          <p14:tracePt t="118338" x="4586288" y="5394325"/>
          <p14:tracePt t="118355" x="4629150" y="5394325"/>
          <p14:tracePt t="118371" x="4714875" y="5386388"/>
          <p14:tracePt t="118389" x="4786313" y="5386388"/>
          <p14:tracePt t="118408" x="4879975" y="5386388"/>
          <p14:tracePt t="118424" x="4943475" y="5394325"/>
          <p14:tracePt t="118441" x="5029200" y="5408613"/>
          <p14:tracePt t="118457" x="5080000" y="5408613"/>
          <p14:tracePt t="118473" x="5114925" y="5408613"/>
          <p14:tracePt t="118490" x="5151438" y="5414963"/>
          <p14:tracePt t="118507" x="5194300" y="5422900"/>
          <p14:tracePt t="118524" x="5237163" y="5429250"/>
          <p14:tracePt t="118540" x="5243513" y="5429250"/>
          <p14:tracePt t="118557" x="5251450" y="5429250"/>
          <p14:tracePt t="118574" x="5280025" y="5437188"/>
          <p14:tracePt t="118591" x="5308600" y="5437188"/>
          <p14:tracePt t="118608" x="5329238" y="5437188"/>
          <p14:tracePt t="118611" x="5343525" y="5437188"/>
          <p14:tracePt t="118624" x="5351463" y="5437188"/>
          <p14:tracePt t="118642" x="5429250" y="5437188"/>
          <p14:tracePt t="118658" x="5451475" y="5437188"/>
          <p14:tracePt t="118675" x="5480050" y="5437188"/>
          <p14:tracePt t="118691" x="5508625" y="5437188"/>
          <p14:tracePt t="118710" x="5529263" y="5437188"/>
          <p14:tracePt t="118727" x="5551488" y="5437188"/>
          <p14:tracePt t="118744" x="5580063" y="5437188"/>
          <p14:tracePt t="118760" x="5622925" y="5437188"/>
          <p14:tracePt t="118776" x="5657850" y="5437188"/>
          <p14:tracePt t="118793" x="5722938" y="5437188"/>
          <p14:tracePt t="118809" x="5772150" y="5437188"/>
          <p14:tracePt t="118826" x="5815013" y="5437188"/>
          <p14:tracePt t="118843" x="5865813" y="5437188"/>
          <p14:tracePt t="118861" x="5908675" y="5443538"/>
          <p14:tracePt t="118878" x="5937250" y="5443538"/>
          <p14:tracePt t="118895" x="5943600" y="5443538"/>
          <p14:tracePt t="118912" x="5957888" y="5443538"/>
          <p14:tracePt t="118929" x="5965825" y="5443538"/>
          <p14:tracePt t="120419" x="5972175" y="5443538"/>
          <p14:tracePt t="120447" x="5972175" y="5451475"/>
          <p14:tracePt t="121081" x="5972175" y="5457825"/>
          <p14:tracePt t="121095" x="5972175" y="5465763"/>
          <p14:tracePt t="121136" x="5972175" y="5472113"/>
          <p14:tracePt t="121191" x="5972175" y="5480050"/>
          <p14:tracePt t="121213" x="5972175" y="5486400"/>
          <p14:tracePt t="121229" x="5972175" y="5494338"/>
          <p14:tracePt t="121303" x="5965825" y="5494338"/>
          <p14:tracePt t="121404" x="5965825" y="5500688"/>
          <p14:tracePt t="121436" x="5957888" y="5508625"/>
          <p14:tracePt t="121443" x="5951538" y="5514975"/>
          <p14:tracePt t="121473" x="5943600" y="5514975"/>
          <p14:tracePt t="121517" x="5943600" y="5522913"/>
          <p14:tracePt t="121557" x="5937250" y="5522913"/>
          <p14:tracePt t="121598" x="5929313" y="5522913"/>
          <p14:tracePt t="121604" x="5922963" y="5522913"/>
          <p14:tracePt t="121613" x="5908675" y="5522913"/>
          <p14:tracePt t="121623" x="5908675" y="5529263"/>
          <p14:tracePt t="121640" x="5880100" y="5537200"/>
          <p14:tracePt t="121658" x="5794375" y="5551488"/>
          <p14:tracePt t="121676" x="5708650" y="5594350"/>
          <p14:tracePt t="121690" x="5614988" y="5629275"/>
          <p14:tracePt t="121707" x="5486400" y="5651500"/>
          <p14:tracePt t="121725" x="5372100" y="5680075"/>
          <p14:tracePt t="121742" x="5251450" y="5700713"/>
          <p14:tracePt t="121759" x="5080000" y="5729288"/>
          <p14:tracePt t="121775" x="5000625" y="5737225"/>
          <p14:tracePt t="121792" x="4957763" y="5737225"/>
          <p14:tracePt t="121808" x="4908550" y="5737225"/>
          <p14:tracePt t="121825" x="4865688" y="5751513"/>
          <p14:tracePt t="121842" x="4837113" y="5757863"/>
          <p14:tracePt t="121859" x="4779963" y="5757863"/>
          <p14:tracePt t="121876" x="4708525" y="5772150"/>
          <p14:tracePt t="121893" x="4657725" y="5772150"/>
          <p14:tracePt t="121910" x="4579938" y="5780088"/>
          <p14:tracePt t="121926" x="4537075" y="5794375"/>
          <p14:tracePt t="121943" x="4494213" y="5794375"/>
          <p14:tracePt t="121962" x="4429125" y="5800725"/>
          <p14:tracePt t="121979" x="4400550" y="5808663"/>
          <p14:tracePt t="121995" x="4357688" y="5808663"/>
          <p14:tracePt t="122011" x="4329113" y="5808663"/>
          <p14:tracePt t="122028" x="4286250" y="5808663"/>
          <p14:tracePt t="122045" x="4243388" y="5808663"/>
          <p14:tracePt t="122061" x="4208463" y="5808663"/>
          <p14:tracePt t="122080" x="4165600" y="5808663"/>
          <p14:tracePt t="122095" x="4137025" y="5808663"/>
          <p14:tracePt t="122112" x="4100513" y="5808663"/>
          <p14:tracePt t="122128" x="4071938" y="5808663"/>
          <p14:tracePt t="122146" x="4065588" y="5808663"/>
          <p14:tracePt t="122164" x="4057650" y="5808663"/>
          <p14:tracePt t="122371" x="4057650" y="5800725"/>
          <p14:tracePt t="122380" x="4057650" y="5786438"/>
          <p14:tracePt t="122387" x="4057650" y="5765800"/>
          <p14:tracePt t="122398" x="4057650" y="5743575"/>
          <p14:tracePt t="122416" x="4086225" y="5614988"/>
          <p14:tracePt t="122433" x="4100513" y="5557838"/>
          <p14:tracePt t="122449" x="4122738" y="5522913"/>
          <p14:tracePt t="122467" x="4137025" y="5486400"/>
          <p14:tracePt t="122482" x="4143375" y="5465763"/>
          <p14:tracePt t="122485" x="4157663" y="5451475"/>
          <p14:tracePt t="122500" x="4157663" y="5414963"/>
          <p14:tracePt t="122519" x="4179888" y="5394325"/>
          <p14:tracePt t="122534" x="4194175" y="5357813"/>
          <p14:tracePt t="122549" x="4200525" y="5329238"/>
          <p14:tracePt t="122566" x="4222750" y="5300663"/>
          <p14:tracePt t="122583" x="4237038" y="5265738"/>
          <p14:tracePt t="122601" x="4243388" y="5243513"/>
          <p14:tracePt t="122617" x="4251325" y="5214938"/>
          <p14:tracePt t="122635" x="4257675" y="5208588"/>
          <p14:tracePt t="122653" x="4271963" y="5208588"/>
          <p14:tracePt t="122669" x="4271963" y="5194300"/>
          <p14:tracePt t="122686" x="4286250" y="5180013"/>
          <p14:tracePt t="122701" x="4308475" y="5151438"/>
          <p14:tracePt t="122718" x="4308475" y="5137150"/>
          <p14:tracePt t="122735" x="4337050" y="5108575"/>
          <p14:tracePt t="122752" x="4343400" y="5094288"/>
          <p14:tracePt t="122769" x="4351338" y="5086350"/>
          <p14:tracePt t="122786" x="4365625" y="5057775"/>
          <p14:tracePt t="122802" x="4386263" y="5014913"/>
          <p14:tracePt t="122820" x="4394200" y="4986338"/>
          <p14:tracePt t="122838" x="4422775" y="4957763"/>
          <p14:tracePt t="122855" x="4437063" y="4929188"/>
          <p14:tracePt t="122871" x="4457700" y="4894263"/>
          <p14:tracePt t="122886" x="4471988" y="4851400"/>
          <p14:tracePt t="122904" x="4494213" y="4800600"/>
          <p14:tracePt t="122921" x="4514850" y="4779963"/>
          <p14:tracePt t="122938" x="4529138" y="4757738"/>
          <p14:tracePt t="122955" x="4529138" y="4751388"/>
          <p14:tracePt t="122971" x="4537075" y="4751388"/>
          <p14:tracePt t="122988" x="4537075" y="4743450"/>
          <p14:tracePt t="123004" x="4543425" y="4743450"/>
          <p14:tracePt t="123021" x="4551363" y="4737100"/>
          <p14:tracePt t="123038" x="4565650" y="4729163"/>
          <p14:tracePt t="123056" x="4579938" y="4722813"/>
          <p14:tracePt t="123072" x="4586288" y="4722813"/>
          <p14:tracePt t="123926" x="4586288" y="4729163"/>
          <p14:tracePt t="123933" x="4572000" y="4786313"/>
          <p14:tracePt t="123940" x="4543425" y="4843463"/>
          <p14:tracePt t="123948" x="4522788" y="4900613"/>
          <p14:tracePt t="123965" x="4465638" y="5014913"/>
          <p14:tracePt t="123982" x="4429125" y="5122863"/>
          <p14:tracePt t="124000" x="4394200" y="5237163"/>
          <p14:tracePt t="124016" x="4357688" y="5322888"/>
          <p14:tracePt t="124034" x="4322763" y="5414963"/>
          <p14:tracePt t="124052" x="4294188" y="5514975"/>
          <p14:tracePt t="124068" x="4265613" y="5580063"/>
          <p14:tracePt t="124084" x="4257675" y="5600700"/>
          <p14:tracePt t="124100" x="4243388" y="5608638"/>
          <p14:tracePt t="124116" x="4243388" y="5622925"/>
          <p14:tracePt t="124118" x="4237038" y="5622925"/>
          <p14:tracePt t="124134" x="4229100" y="5629275"/>
          <p14:tracePt t="124173" x="4222750" y="5637213"/>
          <p14:tracePt t="124185" x="4214813" y="5637213"/>
          <p14:tracePt t="124201" x="4208463" y="5643563"/>
          <p14:tracePt t="124218" x="4194175" y="5651500"/>
          <p14:tracePt t="124220" x="4186238" y="5665788"/>
          <p14:tracePt t="124234" x="4179888" y="5672138"/>
          <p14:tracePt t="124251" x="4171950" y="5680075"/>
          <p14:tracePt t="124270" x="4171950" y="5686425"/>
          <p14:tracePt t="124364" x="4171950" y="5694363"/>
          <p14:tracePt t="124489" x="4171950" y="5700713"/>
          <p14:tracePt t="124690" x="4194175" y="5686425"/>
          <p14:tracePt t="124697" x="4200525" y="5672138"/>
          <p14:tracePt t="124707" x="4214813" y="5657850"/>
          <p14:tracePt t="124723" x="4257675" y="5622925"/>
          <p14:tracePt t="124742" x="4314825" y="5522913"/>
          <p14:tracePt t="124757" x="4357688" y="5429250"/>
          <p14:tracePt t="124775" x="4422775" y="5351463"/>
          <p14:tracePt t="124790" x="4465638" y="5272088"/>
          <p14:tracePt t="124808" x="4522788" y="5194300"/>
          <p14:tracePt t="124824" x="4572000" y="5143500"/>
          <p14:tracePt t="124841" x="4614863" y="5086350"/>
          <p14:tracePt t="124858" x="4651375" y="5029200"/>
          <p14:tracePt t="124862" x="4657725" y="5008563"/>
          <p14:tracePt t="124876" x="4665663" y="4994275"/>
          <p14:tracePt t="124892" x="4679950" y="4979988"/>
          <p14:tracePt t="124909" x="4679950" y="4965700"/>
          <p14:tracePt t="124925" x="4694238" y="4943475"/>
          <p14:tracePt t="124943" x="4708525" y="4929188"/>
          <p14:tracePt t="124959" x="4729163" y="4900613"/>
          <p14:tracePt t="124978" x="4737100" y="4879975"/>
          <p14:tracePt t="124994" x="4751388" y="4865688"/>
          <p14:tracePt t="125010" x="4765675" y="4829175"/>
          <p14:tracePt t="125026" x="4772025" y="4814888"/>
          <p14:tracePt t="125044" x="4786313" y="4800600"/>
          <p14:tracePt t="125060" x="4794250" y="4800600"/>
          <p14:tracePt t="125078" x="4800600" y="4794250"/>
          <p14:tracePt t="125094" x="4808538" y="4779963"/>
          <p14:tracePt t="125111" x="4822825" y="4757738"/>
          <p14:tracePt t="125127" x="4843463" y="4729163"/>
          <p14:tracePt t="125144" x="4857750" y="4722813"/>
          <p14:tracePt t="125161" x="4865688" y="4714875"/>
          <p14:tracePt t="125178" x="4872038" y="4708525"/>
          <p14:tracePt t="125197" x="4886325" y="4686300"/>
          <p14:tracePt t="125211" x="4900613" y="4672013"/>
          <p14:tracePt t="125228" x="4914900" y="4657725"/>
          <p14:tracePt t="125246" x="4951413" y="4614863"/>
          <p14:tracePt t="125263" x="4957763" y="4608513"/>
          <p14:tracePt t="125280" x="4965700" y="4594225"/>
          <p14:tracePt t="125296" x="4972050" y="4586288"/>
          <p14:tracePt t="125330" x="4979988" y="4579938"/>
          <p14:tracePt t="125348" x="4979988" y="4572000"/>
          <p14:tracePt t="125363" x="4994275" y="4565650"/>
          <p14:tracePt t="125380" x="5000625" y="4557713"/>
          <p14:tracePt t="125401" x="5008563" y="4557713"/>
          <p14:tracePt t="125414" x="5008563" y="4551363"/>
          <p14:tracePt t="143297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ko-KR" altLang="en-US" dirty="0" smtClean="0">
                <a:solidFill>
                  <a:srgbClr val="FF0000"/>
                </a:solidFill>
              </a:rPr>
              <a:t>장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학습 목표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153400" cy="4781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셸 </a:t>
            </a:r>
            <a:r>
              <a:rPr lang="ko-KR" altLang="en-US" sz="2000" dirty="0">
                <a:solidFill>
                  <a:schemeClr val="tx2"/>
                </a:solidFill>
              </a:rPr>
              <a:t>정렬 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2"/>
                </a:solidFill>
              </a:rPr>
              <a:t>힙</a:t>
            </a:r>
            <a:r>
              <a:rPr lang="ko-KR" altLang="en-US" sz="2000" dirty="0" smtClean="0">
                <a:solidFill>
                  <a:schemeClr val="tx2"/>
                </a:solidFill>
              </a:rPr>
              <a:t> 정렬 </a:t>
            </a:r>
            <a:r>
              <a:rPr lang="en-US" altLang="ko-KR" sz="2000" dirty="0" smtClean="0">
                <a:solidFill>
                  <a:schemeClr val="tx2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tx2"/>
                </a:solidFill>
              </a:rPr>
              <a:t>Heapify</a:t>
            </a:r>
            <a:r>
              <a:rPr lang="en-US" altLang="ko-KR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 smtClean="0">
                <a:solidFill>
                  <a:schemeClr val="tx2"/>
                </a:solidFill>
              </a:rPr>
              <a:t>알고리즘</a:t>
            </a:r>
            <a:r>
              <a:rPr lang="en-US" altLang="ko-KR" sz="2000" dirty="0" smtClean="0">
                <a:solidFill>
                  <a:schemeClr val="tx2"/>
                </a:solidFill>
              </a:rPr>
              <a:t>)</a:t>
            </a:r>
            <a:endParaRPr lang="ko-KR" altLang="en-US" sz="20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병합 </a:t>
            </a:r>
            <a:r>
              <a:rPr lang="ko-KR" altLang="en-US" sz="2000" dirty="0">
                <a:solidFill>
                  <a:schemeClr val="tx2"/>
                </a:solidFill>
              </a:rPr>
              <a:t>정렬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2"/>
                </a:solidFill>
              </a:rPr>
              <a:t>퀵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정렬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2"/>
                </a:solidFill>
              </a:rPr>
              <a:t>이중피벗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 err="1">
                <a:solidFill>
                  <a:schemeClr val="tx2"/>
                </a:solidFill>
              </a:rPr>
              <a:t>퀵</a:t>
            </a:r>
            <a:r>
              <a:rPr lang="ko-KR" altLang="en-US" sz="2000" dirty="0">
                <a:solidFill>
                  <a:schemeClr val="tx2"/>
                </a:solidFill>
              </a:rPr>
              <a:t> 정렬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기수 </a:t>
            </a:r>
            <a:r>
              <a:rPr lang="ko-KR" altLang="en-US" sz="2000" dirty="0">
                <a:solidFill>
                  <a:schemeClr val="tx2"/>
                </a:solidFill>
              </a:rPr>
              <a:t>정렬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2"/>
                </a:solidFill>
              </a:rPr>
              <a:t>카운팅</a:t>
            </a:r>
            <a:r>
              <a:rPr lang="ko-KR" altLang="en-US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정렬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정렬 </a:t>
            </a:r>
            <a:r>
              <a:rPr lang="ko-KR" altLang="en-US" sz="2000" dirty="0">
                <a:solidFill>
                  <a:schemeClr val="tx2"/>
                </a:solidFill>
              </a:rPr>
              <a:t>알고리즘의 성능 비교</a:t>
            </a:r>
            <a:endParaRPr kumimoji="0"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7"/>
    </mc:Choice>
    <mc:Fallback xmlns="">
      <p:transition spd="slow" advTm="3955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분할 </a:t>
            </a:r>
            <a:r>
              <a:rPr lang="ko-KR" altLang="en-US" dirty="0" err="1" smtClean="0"/>
              <a:t>정복법</a:t>
            </a:r>
            <a:r>
              <a:rPr lang="ko-KR" altLang="en-US" dirty="0" smtClean="0"/>
              <a:t> 사용</a:t>
            </a:r>
          </a:p>
          <a:p>
            <a:pPr lvl="1"/>
            <a:r>
              <a:rPr lang="ko-KR" altLang="en-US" dirty="0" smtClean="0"/>
              <a:t>리스트를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부분리스트로 비 균등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부분리스트를 다시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정렬함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순환 호출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366FF"/>
                </a:solidFill>
              </a:rPr>
              <a:t>12.5 </a:t>
            </a:r>
            <a:r>
              <a:rPr lang="ko-KR" altLang="en-US" dirty="0" err="1">
                <a:solidFill>
                  <a:srgbClr val="3366FF"/>
                </a:solidFill>
              </a:rPr>
              <a:t>퀵</a:t>
            </a:r>
            <a:r>
              <a:rPr lang="ko-KR" altLang="en-US" dirty="0">
                <a:solidFill>
                  <a:srgbClr val="3366FF"/>
                </a:solidFill>
              </a:rPr>
              <a:t> 정렬</a:t>
            </a:r>
            <a:endParaRPr lang="ko-KR" altLang="en-US" dirty="0" smtClean="0">
              <a:solidFill>
                <a:srgbClr val="3366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2" y="2798930"/>
            <a:ext cx="8030235" cy="2312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790"/>
    </mc:Choice>
    <mc:Fallback xmlns="">
      <p:transition spd="slow" advTm="14679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0325" x="7637463" y="3114675"/>
          <p14:tracePt t="30643" x="7637463" y="3108325"/>
          <p14:tracePt t="30675" x="7629525" y="3108325"/>
          <p14:tracePt t="30691" x="7623175" y="3108325"/>
          <p14:tracePt t="30699" x="7623175" y="3100388"/>
          <p14:tracePt t="30733" x="7615238" y="3100388"/>
          <p14:tracePt t="30758" x="7615238" y="3094038"/>
          <p14:tracePt t="30761" x="7608888" y="3094038"/>
          <p14:tracePt t="30779" x="7600950" y="3094038"/>
          <p14:tracePt t="30794" x="7600950" y="3086100"/>
          <p14:tracePt t="30826" x="7594600" y="3086100"/>
          <p14:tracePt t="30859" x="7586663" y="3079750"/>
          <p14:tracePt t="30881" x="7580313" y="3079750"/>
          <p14:tracePt t="30888" x="7572375" y="3079750"/>
          <p14:tracePt t="30903" x="7572375" y="3071813"/>
          <p14:tracePt t="30910" x="7566025" y="3071813"/>
          <p14:tracePt t="30922" x="7558088" y="3071813"/>
          <p14:tracePt t="30941" x="7543800" y="3065463"/>
          <p14:tracePt t="30958" x="7529513" y="3057525"/>
          <p14:tracePt t="31014" x="7523163" y="3057525"/>
          <p14:tracePt t="31038" x="7515225" y="3057525"/>
          <p14:tracePt t="31045" x="7508875" y="3057525"/>
          <p14:tracePt t="31058" x="7500938" y="3057525"/>
          <p14:tracePt t="31075" x="7494588" y="3057525"/>
          <p14:tracePt t="31092" x="7472363" y="3051175"/>
          <p14:tracePt t="31109" x="7443788" y="3051175"/>
          <p14:tracePt t="31129" x="7400925" y="3043238"/>
          <p14:tracePt t="31143" x="7386638" y="3043238"/>
          <p14:tracePt t="31160" x="7337425" y="3043238"/>
          <p14:tracePt t="31177" x="7308850" y="3043238"/>
          <p14:tracePt t="31197" x="7286625" y="3043238"/>
          <p14:tracePt t="31216" x="7265988" y="3036888"/>
          <p14:tracePt t="31230" x="7237413" y="3036888"/>
          <p14:tracePt t="31247" x="7194550" y="3028950"/>
          <p14:tracePt t="31264" x="7172325" y="3028950"/>
          <p14:tracePt t="31281" x="7137400" y="3014663"/>
          <p14:tracePt t="31297" x="7115175" y="3014663"/>
          <p14:tracePt t="31313" x="7086600" y="3014663"/>
          <p14:tracePt t="31331" x="7051675" y="3008313"/>
          <p14:tracePt t="31347" x="7029450" y="3008313"/>
          <p14:tracePt t="31365" x="7023100" y="3008313"/>
          <p14:tracePt t="31397" x="7015163" y="3008313"/>
          <p14:tracePt t="31415" x="7000875" y="3008313"/>
          <p14:tracePt t="31432" x="6994525" y="3008313"/>
          <p14:tracePt t="31466" x="6980238" y="3008313"/>
          <p14:tracePt t="34678" x="6972300" y="3008313"/>
          <p14:tracePt t="34694" x="6958013" y="3008313"/>
          <p14:tracePt t="34701" x="6937375" y="3008313"/>
          <p14:tracePt t="34711" x="6915150" y="3008313"/>
          <p14:tracePt t="34729" x="6851650" y="3008313"/>
          <p14:tracePt t="34747" x="6780213" y="3008313"/>
          <p14:tracePt t="34762" x="6643688" y="3008313"/>
          <p14:tracePt t="34779" x="6529388" y="3008313"/>
          <p14:tracePt t="34796" x="6415088" y="3000375"/>
          <p14:tracePt t="34813" x="6294438" y="2979738"/>
          <p14:tracePt t="34830" x="6180138" y="2979738"/>
          <p14:tracePt t="34847" x="6129338" y="2979738"/>
          <p14:tracePt t="34865" x="6094413" y="2979738"/>
          <p14:tracePt t="34882" x="6008688" y="2979738"/>
          <p14:tracePt t="34901" x="5857875" y="2979738"/>
          <p14:tracePt t="34917" x="5786438" y="2971800"/>
          <p14:tracePt t="34933" x="5672138" y="2971800"/>
          <p14:tracePt t="34950" x="5586413" y="2957513"/>
          <p14:tracePt t="34967" x="5451475" y="2943225"/>
          <p14:tracePt t="34984" x="5351463" y="2922588"/>
          <p14:tracePt t="35000" x="5222875" y="2914650"/>
          <p14:tracePt t="35002" x="5180013" y="2908300"/>
          <p14:tracePt t="35017" x="5108575" y="2908300"/>
          <p14:tracePt t="35034" x="4972050" y="2894013"/>
          <p14:tracePt t="35051" x="4879975" y="2871788"/>
          <p14:tracePt t="35068" x="4800600" y="2843213"/>
          <p14:tracePt t="35085" x="4672013" y="2814638"/>
          <p14:tracePt t="35102" x="4572000" y="2771775"/>
          <p14:tracePt t="35119" x="4471988" y="2728913"/>
          <p14:tracePt t="35121" x="4443413" y="2700338"/>
          <p14:tracePt t="35137" x="4351338" y="2657475"/>
          <p14:tracePt t="35153" x="4286250" y="2628900"/>
          <p14:tracePt t="35170" x="4194175" y="2614613"/>
          <p14:tracePt t="35189" x="4086225" y="2600325"/>
          <p14:tracePt t="35206" x="3951288" y="2571750"/>
          <p14:tracePt t="35223" x="3843338" y="2543175"/>
          <p14:tracePt t="35240" x="3743325" y="2543175"/>
          <p14:tracePt t="35256" x="3622675" y="2514600"/>
          <p14:tracePt t="35273" x="3543300" y="2508250"/>
          <p14:tracePt t="35291" x="3422650" y="2479675"/>
          <p14:tracePt t="35308" x="3343275" y="2443163"/>
          <p14:tracePt t="35324" x="3251200" y="2436813"/>
          <p14:tracePt t="35340" x="3128963" y="2422525"/>
          <p14:tracePt t="35358" x="3051175" y="2408238"/>
          <p14:tracePt t="35374" x="2979738" y="2393950"/>
          <p14:tracePt t="35395" x="2886075" y="2393950"/>
          <p14:tracePt t="35408" x="2857500" y="2386013"/>
          <p14:tracePt t="35425" x="2843213" y="2379663"/>
          <p14:tracePt t="35445" x="2836863" y="2379663"/>
          <p14:tracePt t="35531" x="2828925" y="2379663"/>
          <p14:tracePt t="35535" x="2822575" y="2379663"/>
          <p14:tracePt t="35544" x="2808288" y="2379663"/>
          <p14:tracePt t="35561" x="2800350" y="2371725"/>
          <p14:tracePt t="35580" x="2794000" y="2371725"/>
          <p14:tracePt t="35710" x="2800350" y="2371725"/>
          <p14:tracePt t="35718" x="2808288" y="2371725"/>
          <p14:tracePt t="35734" x="2822575" y="2371725"/>
          <p14:tracePt t="35751" x="2851150" y="2371725"/>
          <p14:tracePt t="35765" x="2857500" y="2371725"/>
          <p14:tracePt t="35782" x="2871788" y="2371725"/>
          <p14:tracePt t="35799" x="2879725" y="2365375"/>
          <p14:tracePt t="35816" x="2894013" y="2365375"/>
          <p14:tracePt t="35833" x="2922588" y="2357438"/>
          <p14:tracePt t="35852" x="2928938" y="2357438"/>
          <p14:tracePt t="35869" x="2986088" y="2343150"/>
          <p14:tracePt t="35886" x="3022600" y="2343150"/>
          <p14:tracePt t="35901" x="3051175" y="2343150"/>
          <p14:tracePt t="35919" x="3079750" y="2343150"/>
          <p14:tracePt t="35936" x="3100388" y="2343150"/>
          <p14:tracePt t="35954" x="3151188" y="2343150"/>
          <p14:tracePt t="35971" x="3208338" y="2343150"/>
          <p14:tracePt t="35986" x="3236913" y="2351088"/>
          <p14:tracePt t="36004" x="3294063" y="2351088"/>
          <p14:tracePt t="36020" x="3328988" y="2351088"/>
          <p14:tracePt t="36038" x="3357563" y="2343150"/>
          <p14:tracePt t="36054" x="3386138" y="2343150"/>
          <p14:tracePt t="36071" x="3414713" y="2343150"/>
          <p14:tracePt t="36072" x="3436938" y="2343150"/>
          <p14:tracePt t="36088" x="3465513" y="2343150"/>
          <p14:tracePt t="36105" x="3494088" y="2343150"/>
          <p14:tracePt t="36124" x="3508375" y="2343150"/>
          <p14:tracePt t="36140" x="3586163" y="2343150"/>
          <p14:tracePt t="36155" x="3608388" y="2343150"/>
          <p14:tracePt t="36174" x="3651250" y="2343150"/>
          <p14:tracePt t="36191" x="3671888" y="2343150"/>
          <p14:tracePt t="36208" x="3700463" y="2343150"/>
          <p14:tracePt t="36223" x="3729038" y="2336800"/>
          <p14:tracePt t="36240" x="3765550" y="2336800"/>
          <p14:tracePt t="36258" x="3829050" y="2322513"/>
          <p14:tracePt t="36275" x="3871913" y="2314575"/>
          <p14:tracePt t="36291" x="3914775" y="2308225"/>
          <p14:tracePt t="36308" x="3943350" y="2308225"/>
          <p14:tracePt t="36326" x="3965575" y="2308225"/>
          <p14:tracePt t="36342" x="3979863" y="2308225"/>
          <p14:tracePt t="36360" x="4008438" y="2308225"/>
          <p14:tracePt t="36377" x="4065588" y="2300288"/>
          <p14:tracePt t="36393" x="4143375" y="2293938"/>
          <p14:tracePt t="36410" x="4200525" y="2293938"/>
          <p14:tracePt t="36433" x="4308475" y="2286000"/>
          <p14:tracePt t="36445" x="4329113" y="2286000"/>
          <p14:tracePt t="36462" x="4371975" y="2286000"/>
          <p14:tracePt t="36478" x="4386263" y="2286000"/>
          <p14:tracePt t="36496" x="4394200" y="2286000"/>
          <p14:tracePt t="36514" x="4400550" y="2286000"/>
          <p14:tracePt t="36532" x="4408488" y="2286000"/>
          <p14:tracePt t="36549" x="4429125" y="2286000"/>
          <p14:tracePt t="36563" x="4457700" y="2286000"/>
          <p14:tracePt t="36581" x="4537075" y="2286000"/>
          <p14:tracePt t="36600" x="4579938" y="2286000"/>
          <p14:tracePt t="36614" x="4622800" y="2286000"/>
          <p14:tracePt t="36633" x="4637088" y="2286000"/>
          <p14:tracePt t="36651" x="4657725" y="2286000"/>
          <p14:tracePt t="36668" x="4665663" y="2286000"/>
          <p14:tracePt t="36684" x="4679950" y="2286000"/>
          <p14:tracePt t="36702" x="4686300" y="2286000"/>
          <p14:tracePt t="36718" x="4700588" y="2286000"/>
          <p14:tracePt t="36733" x="4714875" y="2286000"/>
          <p14:tracePt t="36751" x="4722813" y="2286000"/>
          <p14:tracePt t="36769" x="4765675" y="2293938"/>
          <p14:tracePt t="36785" x="4786313" y="2293938"/>
          <p14:tracePt t="36801" x="4800600" y="2293938"/>
          <p14:tracePt t="36818" x="4808538" y="2293938"/>
          <p14:tracePt t="36853" x="4814888" y="2293938"/>
          <p14:tracePt t="36878" x="4822825" y="2293938"/>
          <p14:tracePt t="36894" x="4837113" y="2293938"/>
          <p14:tracePt t="36910" x="4843463" y="2293938"/>
          <p14:tracePt t="36925" x="4851400" y="2293938"/>
          <p14:tracePt t="36937" x="4857750" y="2293938"/>
          <p14:tracePt t="36956" x="4872038" y="2293938"/>
          <p14:tracePt t="36973" x="4886325" y="2293938"/>
          <p14:tracePt t="36978" x="4894263" y="2293938"/>
          <p14:tracePt t="36996" x="4900613" y="2293938"/>
          <p14:tracePt t="37050" x="4908550" y="2293938"/>
          <p14:tracePt t="37075" x="4914900" y="2293938"/>
          <p14:tracePt t="37082" x="4914900" y="2300288"/>
          <p14:tracePt t="37097" x="4922838" y="2300288"/>
          <p14:tracePt t="37107" x="4929188" y="2300288"/>
          <p14:tracePt t="37125" x="4943475" y="2300288"/>
          <p14:tracePt t="37199" x="4951413" y="2300288"/>
          <p14:tracePt t="37240" x="4957763" y="2300288"/>
          <p14:tracePt t="37248" x="4965700" y="2300288"/>
          <p14:tracePt t="37267" x="4972050" y="2300288"/>
          <p14:tracePt t="37286" x="4979988" y="2300288"/>
          <p14:tracePt t="37300" x="4986338" y="2300288"/>
          <p14:tracePt t="37410" x="4994275" y="2300288"/>
          <p14:tracePt t="37451" x="5000625" y="2300288"/>
          <p14:tracePt t="37458" x="5008563" y="2300288"/>
          <p14:tracePt t="37474" x="5022850" y="2300288"/>
          <p14:tracePt t="37517" x="5029200" y="2300288"/>
          <p14:tracePt t="37520" x="5029200" y="2293938"/>
          <p14:tracePt t="37575" x="5037138" y="2293938"/>
          <p14:tracePt t="37582" x="5043488" y="2293938"/>
          <p14:tracePt t="37589" x="5057775" y="2293938"/>
          <p14:tracePt t="37600" x="5065713" y="2293938"/>
          <p14:tracePt t="37618" x="5094288" y="2293938"/>
          <p14:tracePt t="37635" x="5100638" y="2293938"/>
          <p14:tracePt t="37654" x="5114925" y="2293938"/>
          <p14:tracePt t="37668" x="5122863" y="2293938"/>
          <p14:tracePt t="37686" x="5137150" y="2293938"/>
          <p14:tracePt t="37722" x="5143500" y="2293938"/>
          <p14:tracePt t="37736" x="5151438" y="2293938"/>
          <p14:tracePt t="37752" x="5165725" y="2293938"/>
          <p14:tracePt t="37771" x="5172075" y="2293938"/>
          <p14:tracePt t="37789" x="5186363" y="2293938"/>
          <p14:tracePt t="37805" x="5208588" y="2293938"/>
          <p14:tracePt t="37821" x="5229225" y="2293938"/>
          <p14:tracePt t="37840" x="5257800" y="2293938"/>
          <p14:tracePt t="37855" x="5272088" y="2293938"/>
          <p14:tracePt t="37872" x="5300663" y="2293938"/>
          <p14:tracePt t="37889" x="5308600" y="2293938"/>
          <p14:tracePt t="37907" x="5337175" y="2300288"/>
          <p14:tracePt t="37925" x="5357813" y="2308225"/>
          <p14:tracePt t="37940" x="5380038" y="2308225"/>
          <p14:tracePt t="37957" x="5394325" y="2308225"/>
          <p14:tracePt t="37974" x="5400675" y="2308225"/>
          <p14:tracePt t="37991" x="5408613" y="2308225"/>
          <p14:tracePt t="38009" x="5422900" y="2308225"/>
          <p14:tracePt t="38043" x="5429250" y="2308225"/>
          <p14:tracePt t="38078" x="5437188" y="2308225"/>
          <p14:tracePt t="38104" x="5451475" y="2308225"/>
          <p14:tracePt t="38113" x="5457825" y="2308225"/>
          <p14:tracePt t="38121" x="5465763" y="2308225"/>
          <p14:tracePt t="38132" x="5472113" y="2308225"/>
          <p14:tracePt t="38148" x="5480050" y="2308225"/>
          <p14:tracePt t="38163" x="5494338" y="2314575"/>
          <p14:tracePt t="38178" x="5500688" y="2314575"/>
          <p14:tracePt t="38205" x="5508625" y="2314575"/>
          <p14:tracePt t="38215" x="5514975" y="2314575"/>
          <p14:tracePt t="38232" x="5522913" y="2314575"/>
          <p14:tracePt t="38245" x="5529263" y="2314575"/>
          <p14:tracePt t="38263" x="5543550" y="2314575"/>
          <p14:tracePt t="38279" x="5551488" y="2322513"/>
          <p14:tracePt t="38299" x="5565775" y="2322513"/>
          <p14:tracePt t="38314" x="5572125" y="2322513"/>
          <p14:tracePt t="38350" x="5580063" y="2322513"/>
          <p14:tracePt t="38394" x="5586413" y="2322513"/>
          <p14:tracePt t="38410" x="5594350" y="2322513"/>
          <p14:tracePt t="38426" x="5600700" y="2322513"/>
          <p14:tracePt t="38920" x="5600700" y="2328863"/>
          <p14:tracePt t="38926" x="5594350" y="2328863"/>
          <p14:tracePt t="38953" x="5586413" y="2328863"/>
          <p14:tracePt t="38964" x="5580063" y="2328863"/>
          <p14:tracePt t="38971" x="5565775" y="2336800"/>
          <p14:tracePt t="38988" x="5551488" y="2336800"/>
          <p14:tracePt t="38999" x="5529263" y="2343150"/>
          <p14:tracePt t="39012" x="5500688" y="2343150"/>
          <p14:tracePt t="39029" x="5472113" y="2351088"/>
          <p14:tracePt t="39046" x="5437188" y="2357438"/>
          <p14:tracePt t="39063" x="5414963" y="2365375"/>
          <p14:tracePt t="39081" x="5386388" y="2379663"/>
          <p14:tracePt t="39096" x="5365750" y="2379663"/>
          <p14:tracePt t="39112" x="5337175" y="2379663"/>
          <p14:tracePt t="39131" x="5300663" y="2386013"/>
          <p14:tracePt t="39146" x="5251450" y="2393950"/>
          <p14:tracePt t="39164" x="5214938" y="2400300"/>
          <p14:tracePt t="39180" x="5157788" y="2422525"/>
          <p14:tracePt t="39198" x="5051425" y="2465388"/>
          <p14:tracePt t="39214" x="4994275" y="2479675"/>
          <p14:tracePt t="39231" x="4957763" y="2486025"/>
          <p14:tracePt t="39248" x="4900613" y="2500313"/>
          <p14:tracePt t="39266" x="4843463" y="2508250"/>
          <p14:tracePt t="39284" x="4786313" y="2536825"/>
          <p14:tracePt t="39300" x="4722813" y="2557463"/>
          <p14:tracePt t="39317" x="4651375" y="2579688"/>
          <p14:tracePt t="39333" x="4608513" y="2586038"/>
          <p14:tracePt t="39351" x="4557713" y="2593975"/>
          <p14:tracePt t="39369" x="4457700" y="2600325"/>
          <p14:tracePt t="39386" x="4400550" y="2600325"/>
          <p14:tracePt t="39401" x="4337050" y="2608263"/>
          <p14:tracePt t="39419" x="4222750" y="2614613"/>
          <p14:tracePt t="39435" x="4129088" y="2614613"/>
          <p14:tracePt t="39452" x="4008438" y="2636838"/>
          <p14:tracePt t="39469" x="3908425" y="2651125"/>
          <p14:tracePt t="39473" x="3871913" y="2657475"/>
          <p14:tracePt t="39486" x="3771900" y="2657475"/>
          <p14:tracePt t="39503" x="3671888" y="2657475"/>
          <p14:tracePt t="39523" x="3543300" y="2657475"/>
          <p14:tracePt t="39540" x="3357563" y="2657475"/>
          <p14:tracePt t="39556" x="3222625" y="2657475"/>
          <p14:tracePt t="39572" x="3143250" y="2657475"/>
          <p14:tracePt t="39589" x="3008313" y="2657475"/>
          <p14:tracePt t="39607" x="2965450" y="2651125"/>
          <p14:tracePt t="39623" x="2857500" y="2651125"/>
          <p14:tracePt t="39639" x="2779713" y="2651125"/>
          <p14:tracePt t="39658" x="2693988" y="2643188"/>
          <p14:tracePt t="39659" x="2665413" y="2643188"/>
          <p14:tracePt t="39672" x="2643188" y="2643188"/>
          <p14:tracePt t="39691" x="2600325" y="2628900"/>
          <p14:tracePt t="39913" x="2608263" y="2628900"/>
          <p14:tracePt t="39919" x="2628900" y="2628900"/>
          <p14:tracePt t="39929" x="2643188" y="2628900"/>
          <p14:tracePt t="39947" x="2657475" y="2628900"/>
          <p14:tracePt t="39966" x="2700338" y="2636838"/>
          <p14:tracePt t="39972" x="2714625" y="2643188"/>
          <p14:tracePt t="39982" x="2736850" y="2643188"/>
          <p14:tracePt t="39997" x="2771775" y="2643188"/>
          <p14:tracePt t="40014" x="2786063" y="2651125"/>
          <p14:tracePt t="40031" x="2800350" y="2657475"/>
          <p14:tracePt t="40033" x="2808288" y="2665413"/>
          <p14:tracePt t="40047" x="2822575" y="2665413"/>
          <p14:tracePt t="40064" x="2871788" y="2671763"/>
          <p14:tracePt t="40081" x="2900363" y="2679700"/>
          <p14:tracePt t="40098" x="2914650" y="2686050"/>
          <p14:tracePt t="40117" x="2928938" y="2693988"/>
          <p14:tracePt t="40131" x="2943225" y="2693988"/>
          <p14:tracePt t="40134" x="2957513" y="2693988"/>
          <p14:tracePt t="40151" x="2965450" y="2693988"/>
          <p14:tracePt t="40167" x="2994025" y="2700338"/>
          <p14:tracePt t="40184" x="3022600" y="2700338"/>
          <p14:tracePt t="40201" x="3036888" y="2700338"/>
          <p14:tracePt t="40216" x="3071813" y="2700338"/>
          <p14:tracePt t="40233" x="3108325" y="2700338"/>
          <p14:tracePt t="40251" x="3122613" y="2700338"/>
          <p14:tracePt t="40269" x="3151188" y="2700338"/>
          <p14:tracePt t="40284" x="3171825" y="2700338"/>
          <p14:tracePt t="40301" x="3200400" y="2700338"/>
          <p14:tracePt t="40319" x="3236913" y="2700338"/>
          <p14:tracePt t="40337" x="3271838" y="2700338"/>
          <p14:tracePt t="40354" x="3314700" y="2700338"/>
          <p14:tracePt t="40371" x="3336925" y="2700338"/>
          <p14:tracePt t="40387" x="3365500" y="2700338"/>
          <p14:tracePt t="40406" x="3379788" y="2700338"/>
          <p14:tracePt t="40422" x="3408363" y="2700338"/>
          <p14:tracePt t="40438" x="3443288" y="2693988"/>
          <p14:tracePt t="40455" x="3486150" y="2693988"/>
          <p14:tracePt t="40471" x="3508375" y="2693988"/>
          <p14:tracePt t="40489" x="3529013" y="2679700"/>
          <p14:tracePt t="40507" x="3557588" y="2665413"/>
          <p14:tracePt t="40523" x="3608388" y="2657475"/>
          <p14:tracePt t="40541" x="3700463" y="2657475"/>
          <p14:tracePt t="40557" x="3751263" y="2657475"/>
          <p14:tracePt t="40574" x="3808413" y="2657475"/>
          <p14:tracePt t="40591" x="3843338" y="2665413"/>
          <p14:tracePt t="40607" x="3871913" y="2665413"/>
          <p14:tracePt t="40624" x="3900488" y="2657475"/>
          <p14:tracePt t="40641" x="3914775" y="2657475"/>
          <p14:tracePt t="40661" x="3971925" y="2657475"/>
          <p14:tracePt t="40675" x="4014788" y="2651125"/>
          <p14:tracePt t="40693" x="4022725" y="2651125"/>
          <p14:tracePt t="40710" x="4037013" y="2651125"/>
          <p14:tracePt t="40727" x="4051300" y="2651125"/>
          <p14:tracePt t="40743" x="4071938" y="2651125"/>
          <p14:tracePt t="40760" x="4086225" y="2651125"/>
          <p14:tracePt t="40778" x="4114800" y="2657475"/>
          <p14:tracePt t="40796" x="4137025" y="2657475"/>
          <p14:tracePt t="40816" x="4157663" y="2665413"/>
          <p14:tracePt t="40831" x="4186238" y="2665413"/>
          <p14:tracePt t="40846" x="4194175" y="2665413"/>
          <p14:tracePt t="40863" x="4208463" y="2671763"/>
          <p14:tracePt t="40879" x="4237038" y="2671763"/>
          <p14:tracePt t="40896" x="4265613" y="2671763"/>
          <p14:tracePt t="40916" x="4300538" y="2671763"/>
          <p14:tracePt t="40932" x="4329113" y="2679700"/>
          <p14:tracePt t="40949" x="4351338" y="2686050"/>
          <p14:tracePt t="40967" x="4371975" y="2686050"/>
          <p14:tracePt t="40972" x="4386263" y="2693988"/>
          <p14:tracePt t="40983" x="4400550" y="2693988"/>
          <p14:tracePt t="41000" x="4429125" y="2693988"/>
          <p14:tracePt t="41016" x="4471988" y="2708275"/>
          <p14:tracePt t="41033" x="4500563" y="2708275"/>
          <p14:tracePt t="41050" x="4537075" y="2708275"/>
          <p14:tracePt t="41066" x="4572000" y="2708275"/>
          <p14:tracePt t="41083" x="4637088" y="2714625"/>
          <p14:tracePt t="41104" x="4700588" y="2714625"/>
          <p14:tracePt t="41119" x="4743450" y="2714625"/>
          <p14:tracePt t="41136" x="4814888" y="2722563"/>
          <p14:tracePt t="41151" x="4851400" y="2722563"/>
          <p14:tracePt t="41170" x="4872038" y="2728913"/>
          <p14:tracePt t="41185" x="4900613" y="2736850"/>
          <p14:tracePt t="41202" x="4922838" y="2736850"/>
          <p14:tracePt t="41221" x="4957763" y="2736850"/>
          <p14:tracePt t="41238" x="4979988" y="2728913"/>
          <p14:tracePt t="41253" x="5022850" y="2728913"/>
          <p14:tracePt t="41272" x="5057775" y="2722563"/>
          <p14:tracePt t="41289" x="5094288" y="2722563"/>
          <p14:tracePt t="41294" x="5114925" y="2722563"/>
          <p14:tracePt t="41304" x="5137150" y="2722563"/>
          <p14:tracePt t="41321" x="5165725" y="2728913"/>
          <p14:tracePt t="41338" x="5186363" y="2728913"/>
          <p14:tracePt t="41355" x="5200650" y="2728913"/>
          <p14:tracePt t="41372" x="5208588" y="2728913"/>
          <p14:tracePt t="41390" x="5237163" y="2728913"/>
          <p14:tracePt t="41406" x="5251450" y="2728913"/>
          <p14:tracePt t="41424" x="5286375" y="2728913"/>
          <p14:tracePt t="41440" x="5308600" y="2728913"/>
          <p14:tracePt t="41457" x="5343525" y="2728913"/>
          <p14:tracePt t="41474" x="5386388" y="2728913"/>
          <p14:tracePt t="41491" x="5414963" y="2728913"/>
          <p14:tracePt t="41511" x="5457825" y="2728913"/>
          <p14:tracePt t="41527" x="5486400" y="2728913"/>
          <p14:tracePt t="41544" x="5508625" y="2728913"/>
          <p14:tracePt t="41561" x="5537200" y="2728913"/>
          <p14:tracePt t="41578" x="5557838" y="2728913"/>
          <p14:tracePt t="41595" x="5600700" y="2728913"/>
          <p14:tracePt t="41611" x="5637213" y="2728913"/>
          <p14:tracePt t="41627" x="5657850" y="2736850"/>
          <p14:tracePt t="41644" x="5694363" y="2736850"/>
          <p14:tracePt t="41662" x="5708650" y="2736850"/>
          <p14:tracePt t="41680" x="5729288" y="2736850"/>
          <p14:tracePt t="41695" x="5743575" y="2736850"/>
          <p14:tracePt t="41714" x="5751513" y="2736850"/>
          <p14:tracePt t="41730" x="5757863" y="2736850"/>
          <p14:tracePt t="41763" x="5765800" y="2736850"/>
          <p14:tracePt t="42770" x="5765800" y="2743200"/>
          <p14:tracePt t="42811" x="5757863" y="2743200"/>
          <p14:tracePt t="42829" x="5757863" y="2751138"/>
          <p14:tracePt t="42905" x="5757863" y="2757488"/>
          <p14:tracePt t="42950" x="5751513" y="2757488"/>
          <p14:tracePt t="42956" x="5751513" y="2765425"/>
          <p14:tracePt t="42969" x="5743575" y="2765425"/>
          <p14:tracePt t="42987" x="5715000" y="2779713"/>
          <p14:tracePt t="43004" x="5700713" y="2786063"/>
          <p14:tracePt t="43020" x="5686425" y="2794000"/>
          <p14:tracePt t="43054" x="5680075" y="2808288"/>
          <p14:tracePt t="43073" x="5665788" y="2828925"/>
          <p14:tracePt t="43089" x="5651500" y="2828925"/>
          <p14:tracePt t="43105" x="5637213" y="2836863"/>
          <p14:tracePt t="43122" x="5629275" y="2836863"/>
          <p14:tracePt t="43139" x="5608638" y="2851150"/>
          <p14:tracePt t="43156" x="5580063" y="2865438"/>
          <p14:tracePt t="43173" x="5572125" y="2879725"/>
          <p14:tracePt t="43192" x="5565775" y="2886075"/>
          <p14:tracePt t="43209" x="5557838" y="2886075"/>
          <p14:tracePt t="43226" x="5551488" y="2886075"/>
          <p14:tracePt t="43246" x="5543550" y="2894013"/>
          <p14:tracePt t="43258" x="5529263" y="2894013"/>
          <p14:tracePt t="43277" x="5522913" y="2894013"/>
          <p14:tracePt t="43294" x="5514975" y="2894013"/>
          <p14:tracePt t="43311" x="5508625" y="2894013"/>
          <p14:tracePt t="43327" x="5500688" y="2894013"/>
          <p14:tracePt t="43343" x="5494338" y="2900363"/>
          <p14:tracePt t="43362" x="5486400" y="2900363"/>
          <p14:tracePt t="43390" x="5472113" y="2900363"/>
          <p14:tracePt t="43394" x="5465763" y="2900363"/>
          <p14:tracePt t="43411" x="5457825" y="2908300"/>
          <p14:tracePt t="43428" x="5451475" y="2908300"/>
          <p14:tracePt t="43445" x="5443538" y="2908300"/>
          <p14:tracePt t="43463" x="5422900" y="2914650"/>
          <p14:tracePt t="43480" x="5414963" y="2914650"/>
          <p14:tracePt t="43496" x="5394325" y="2914650"/>
          <p14:tracePt t="43513" x="5380038" y="2922588"/>
          <p14:tracePt t="43530" x="5357813" y="2922588"/>
          <p14:tracePt t="43549" x="5322888" y="2928938"/>
          <p14:tracePt t="43565" x="5300663" y="2943225"/>
          <p14:tracePt t="43581" x="5280025" y="2951163"/>
          <p14:tracePt t="43598" x="5257800" y="2957513"/>
          <p14:tracePt t="43616" x="5222875" y="2965450"/>
          <p14:tracePt t="43633" x="5194300" y="2979738"/>
          <p14:tracePt t="43649" x="5151438" y="2986088"/>
          <p14:tracePt t="43651" x="5129213" y="2986088"/>
          <p14:tracePt t="43666" x="5086350" y="2994025"/>
          <p14:tracePt t="43683" x="5051425" y="3014663"/>
          <p14:tracePt t="43701" x="5022850" y="3028950"/>
          <p14:tracePt t="43717" x="4986338" y="3036888"/>
          <p14:tracePt t="43734" x="4965700" y="3051175"/>
          <p14:tracePt t="43754" x="4922838" y="3079750"/>
          <p14:tracePt t="43767" x="4879975" y="3086100"/>
          <p14:tracePt t="43785" x="4843463" y="3108325"/>
          <p14:tracePt t="43802" x="4814888" y="3114675"/>
          <p14:tracePt t="43821" x="4786313" y="3122613"/>
          <p14:tracePt t="43838" x="4765675" y="3128963"/>
          <p14:tracePt t="43855" x="4757738" y="3136900"/>
          <p14:tracePt t="43872" x="4751388" y="3136900"/>
          <p14:tracePt t="43904" x="4743450" y="3143250"/>
          <p14:tracePt t="43921" x="4729163" y="3143250"/>
          <p14:tracePt t="43938" x="4700588" y="3151188"/>
          <p14:tracePt t="43955" x="4665663" y="3157538"/>
          <p14:tracePt t="43971" x="4657725" y="3157538"/>
          <p14:tracePt t="43989" x="4651375" y="3165475"/>
          <p14:tracePt t="44114" x="4672013" y="3186113"/>
          <p14:tracePt t="44123" x="4729163" y="3186113"/>
          <p14:tracePt t="44131" x="4829175" y="3200400"/>
          <p14:tracePt t="44143" x="4972050" y="3214688"/>
          <p14:tracePt t="44162" x="5194300" y="3214688"/>
          <p14:tracePt t="44176" x="5337175" y="3236913"/>
          <p14:tracePt t="44193" x="5494338" y="3265488"/>
          <p14:tracePt t="44210" x="5643563" y="3279775"/>
          <p14:tracePt t="44227" x="5743575" y="3300413"/>
          <p14:tracePt t="44244" x="5965825" y="3336925"/>
          <p14:tracePt t="44261" x="6115050" y="3343275"/>
          <p14:tracePt t="44279" x="6257925" y="3351213"/>
          <p14:tracePt t="44300" x="6451600" y="3365500"/>
          <p14:tracePt t="44312" x="6494463" y="3371850"/>
          <p14:tracePt t="44329" x="6608763" y="3386138"/>
          <p14:tracePt t="44346" x="6651625" y="3394075"/>
          <p14:tracePt t="44362" x="6680200" y="3408363"/>
          <p14:tracePt t="44379" x="6694488" y="3414713"/>
          <p14:tracePt t="44397" x="6715125" y="3414713"/>
          <p14:tracePt t="44417" x="6757988" y="3422650"/>
          <p14:tracePt t="44436" x="6786563" y="3436938"/>
          <p14:tracePt t="44448" x="6808788" y="3443288"/>
          <p14:tracePt t="44465" x="6815138" y="3443288"/>
          <p14:tracePt t="44513" x="6815138" y="3451225"/>
          <p14:tracePt t="44527" x="6808788" y="3451225"/>
          <p14:tracePt t="44535" x="6800850" y="3451225"/>
          <p14:tracePt t="44549" x="6786563" y="3471863"/>
          <p14:tracePt t="44572" x="6765925" y="3479800"/>
          <p14:tracePt t="44584" x="6729413" y="3500438"/>
          <p14:tracePt t="44600" x="6708775" y="3522663"/>
          <p14:tracePt t="44602" x="6680200" y="3529013"/>
          <p14:tracePt t="44617" x="6665913" y="3543300"/>
          <p14:tracePt t="44635" x="6565900" y="3565525"/>
          <p14:tracePt t="44652" x="6486525" y="3571875"/>
          <p14:tracePt t="44669" x="6386513" y="3579813"/>
          <p14:tracePt t="44686" x="6265863" y="3586163"/>
          <p14:tracePt t="44702" x="6165850" y="3600450"/>
          <p14:tracePt t="44720" x="6029325" y="3600450"/>
          <p14:tracePt t="44736" x="5915025" y="3614738"/>
          <p14:tracePt t="44753" x="5815013" y="3622675"/>
          <p14:tracePt t="44770" x="5672138" y="3643313"/>
          <p14:tracePt t="44787" x="5600700" y="3665538"/>
          <p14:tracePt t="44805" x="5472113" y="3686175"/>
          <p14:tracePt t="44806" x="5408613" y="3708400"/>
          <p14:tracePt t="44821" x="5294313" y="3722688"/>
          <p14:tracePt t="44838" x="5186363" y="3736975"/>
          <p14:tracePt t="44858" x="5080000" y="3751263"/>
          <p14:tracePt t="44872" x="4986338" y="3751263"/>
          <p14:tracePt t="44889" x="4851400" y="3779838"/>
          <p14:tracePt t="44909" x="4665663" y="3794125"/>
          <p14:tracePt t="44925" x="4551363" y="3794125"/>
          <p14:tracePt t="44941" x="4400550" y="3794125"/>
          <p14:tracePt t="44957" x="4265613" y="3814763"/>
          <p14:tracePt t="44976" x="4137025" y="3814763"/>
          <p14:tracePt t="44991" x="3957638" y="3808413"/>
          <p14:tracePt t="44993" x="3851275" y="3808413"/>
          <p14:tracePt t="45010" x="3671888" y="3808413"/>
          <p14:tracePt t="45025" x="3508375" y="3800475"/>
          <p14:tracePt t="45044" x="3351213" y="3779838"/>
          <p14:tracePt t="45061" x="3214688" y="3779838"/>
          <p14:tracePt t="45079" x="2971800" y="3743325"/>
          <p14:tracePt t="45095" x="2836863" y="3722688"/>
          <p14:tracePt t="45111" x="2714625" y="3700463"/>
          <p14:tracePt t="45128" x="2643188" y="3671888"/>
          <p14:tracePt t="45145" x="2557463" y="3657600"/>
          <p14:tracePt t="45162" x="2508250" y="3651250"/>
          <p14:tracePt t="45197" x="2508250" y="3636963"/>
          <p14:tracePt t="45214" x="2551113" y="3608388"/>
          <p14:tracePt t="45229" x="2600325" y="3551238"/>
          <p14:tracePt t="45246" x="2657475" y="3514725"/>
          <p14:tracePt t="45263" x="2708275" y="3479800"/>
          <p14:tracePt t="45280" x="2771775" y="3457575"/>
          <p14:tracePt t="45297" x="2836863" y="3436938"/>
          <p14:tracePt t="45315" x="2928938" y="3371850"/>
          <p14:tracePt t="45331" x="3028950" y="3322638"/>
          <p14:tracePt t="45348" x="3143250" y="3286125"/>
          <p14:tracePt t="45365" x="3251200" y="3265488"/>
          <p14:tracePt t="45385" x="3443288" y="3228975"/>
          <p14:tracePt t="45402" x="3579813" y="3208338"/>
          <p14:tracePt t="45419" x="3671888" y="3200400"/>
          <p14:tracePt t="45434" x="3800475" y="3200400"/>
          <p14:tracePt t="45450" x="3908425" y="3194050"/>
          <p14:tracePt t="45467" x="3994150" y="3194050"/>
          <p14:tracePt t="45470" x="4057650" y="3179763"/>
          <p14:tracePt t="45484" x="4171950" y="3165475"/>
          <p14:tracePt t="45501" x="4286250" y="3157538"/>
          <p14:tracePt t="45518" x="4443413" y="3136900"/>
          <p14:tracePt t="45536" x="4572000" y="3136900"/>
          <p14:tracePt t="45552" x="4708525" y="3143250"/>
          <p14:tracePt t="45569" x="4837113" y="3151188"/>
          <p14:tracePt t="45586" x="5051425" y="3157538"/>
          <p14:tracePt t="45603" x="5157788" y="3165475"/>
          <p14:tracePt t="45622" x="5251450" y="3171825"/>
          <p14:tracePt t="45639" x="5357813" y="3186113"/>
          <p14:tracePt t="45658" x="5480050" y="3194050"/>
          <p14:tracePt t="45674" x="5608638" y="3236913"/>
          <p14:tracePt t="45690" x="5715000" y="3286125"/>
          <p14:tracePt t="45708" x="5786438" y="3314700"/>
          <p14:tracePt t="45723" x="5886450" y="3328988"/>
          <p14:tracePt t="45740" x="5986463" y="3371850"/>
          <p14:tracePt t="45757" x="6086475" y="3400425"/>
          <p14:tracePt t="45773" x="6157913" y="3408363"/>
          <p14:tracePt t="45776" x="6186488" y="3422650"/>
          <p14:tracePt t="45791" x="6223000" y="3436938"/>
          <p14:tracePt t="45807" x="6280150" y="3436938"/>
          <p14:tracePt t="45824" x="6294438" y="3451225"/>
          <p14:tracePt t="45842" x="6323013" y="3471863"/>
          <p14:tracePt t="45859" x="6329363" y="3479800"/>
          <p14:tracePt t="45877" x="6357938" y="3508375"/>
          <p14:tracePt t="45892" x="6357938" y="3529013"/>
          <p14:tracePt t="45909" x="6365875" y="3536950"/>
          <p14:tracePt t="45926" x="6372225" y="3551238"/>
          <p14:tracePt t="45943" x="6380163" y="3557588"/>
          <p14:tracePt t="45960" x="6380163" y="3571875"/>
          <p14:tracePt t="45998" x="6386513" y="3571875"/>
          <p14:tracePt t="46034" x="6386513" y="3579813"/>
          <p14:tracePt t="46395" x="6394450" y="3579813"/>
          <p14:tracePt t="46417" x="6400800" y="3579813"/>
          <p14:tracePt t="46431" x="6408738" y="3579813"/>
          <p14:tracePt t="46447" x="6415088" y="3579813"/>
          <p14:tracePt t="46472" x="6423025" y="3579813"/>
          <p14:tracePt t="46479" x="6429375" y="3579813"/>
          <p14:tracePt t="46495" x="6437313" y="3579813"/>
          <p14:tracePt t="46504" x="6457950" y="3586163"/>
          <p14:tracePt t="46521" x="6508750" y="3586163"/>
          <p14:tracePt t="46537" x="6565900" y="3600450"/>
          <p14:tracePt t="46555" x="6580188" y="3600450"/>
          <p14:tracePt t="46571" x="6580188" y="3608388"/>
          <p14:tracePt t="46589" x="6515100" y="3622675"/>
          <p14:tracePt t="46605" x="6323013" y="3700463"/>
          <p14:tracePt t="46623" x="6057900" y="3808413"/>
          <p14:tracePt t="46639" x="5722938" y="3914775"/>
          <p14:tracePt t="46660" x="5351463" y="4014788"/>
          <p14:tracePt t="46674" x="5194300" y="4057650"/>
          <p14:tracePt t="46690" x="5114925" y="4071938"/>
          <p14:tracePt t="46707" x="5057775" y="4051300"/>
          <p14:tracePt t="46724" x="4979988" y="4037013"/>
          <p14:tracePt t="46747" x="4822825" y="3965575"/>
          <p14:tracePt t="46760" x="4679950" y="3929063"/>
          <p14:tracePt t="46775" x="4500563" y="3879850"/>
          <p14:tracePt t="46794" x="4294188" y="3829050"/>
          <p14:tracePt t="46810" x="4094163" y="3779838"/>
          <p14:tracePt t="46827" x="3929063" y="3714750"/>
          <p14:tracePt t="46845" x="3786188" y="3679825"/>
          <p14:tracePt t="46861" x="3694113" y="3657600"/>
          <p14:tracePt t="46878" x="3643313" y="3643313"/>
          <p14:tracePt t="46894" x="3579813" y="3608388"/>
          <p14:tracePt t="46911" x="3514725" y="3594100"/>
          <p14:tracePt t="46931" x="3414713" y="3551238"/>
          <p14:tracePt t="46947" x="3336925" y="3536950"/>
          <p14:tracePt t="46964" x="3271838" y="3514725"/>
          <p14:tracePt t="46981" x="3200400" y="3494088"/>
          <p14:tracePt t="46998" x="3151188" y="3486150"/>
          <p14:tracePt t="47015" x="3094038" y="3486150"/>
          <p14:tracePt t="47018" x="3071813" y="3479800"/>
          <p14:tracePt t="47033" x="3022600" y="3479800"/>
          <p14:tracePt t="47047" x="3000375" y="3479800"/>
          <p14:tracePt t="47064" x="2943225" y="3471863"/>
          <p14:tracePt t="47083" x="2936875" y="3471863"/>
          <p14:tracePt t="47183" x="2928938" y="3471863"/>
          <p14:tracePt t="47190" x="2922588" y="3471863"/>
          <p14:tracePt t="47529" x="2922588" y="3479800"/>
          <p14:tracePt t="47545" x="2922588" y="3494088"/>
          <p14:tracePt t="47552" x="2922588" y="3508375"/>
          <p14:tracePt t="47559" x="2922588" y="3514725"/>
          <p14:tracePt t="47575" x="2928938" y="3536950"/>
          <p14:tracePt t="47592" x="2928938" y="3543300"/>
          <p14:tracePt t="47608" x="2928938" y="3557588"/>
          <p14:tracePt t="47627" x="2928938" y="3565525"/>
          <p14:tracePt t="47645" x="2928938" y="3571875"/>
          <p14:tracePt t="47660" x="2928938" y="3579813"/>
          <p14:tracePt t="47684" x="2928938" y="3586163"/>
          <p14:tracePt t="47695" x="2928938" y="3594100"/>
          <p14:tracePt t="47710" x="2928938" y="3608388"/>
          <p14:tracePt t="47727" x="2928938" y="3614738"/>
          <p14:tracePt t="47748" x="2928938" y="3629025"/>
          <p14:tracePt t="47784" x="2928938" y="3636963"/>
          <p14:tracePt t="47800" x="2922588" y="3636963"/>
          <p14:tracePt t="47830" x="2922588" y="3643313"/>
          <p14:tracePt t="47841" x="2914650" y="3643313"/>
          <p14:tracePt t="47845" x="2908300" y="3643313"/>
          <p14:tracePt t="47863" x="2900363" y="3643313"/>
          <p14:tracePt t="47880" x="2894013" y="3643313"/>
          <p14:tracePt t="47907" x="2894013" y="3651250"/>
          <p14:tracePt t="47966" x="2886075" y="3651250"/>
          <p14:tracePt t="47986" x="2886075" y="3657600"/>
          <p14:tracePt t="47994" x="2879725" y="3657600"/>
          <p14:tracePt t="48075" x="2871788" y="3657600"/>
          <p14:tracePt t="48114" x="2865438" y="3657600"/>
          <p14:tracePt t="48153" x="2857500" y="3657600"/>
          <p14:tracePt t="48160" x="2851150" y="3657600"/>
          <p14:tracePt t="48179" x="2843213" y="3657600"/>
          <p14:tracePt t="48214" x="2836863" y="3657600"/>
          <p14:tracePt t="48254" x="2828925" y="3651250"/>
          <p14:tracePt t="48261" x="2828925" y="3643313"/>
          <p14:tracePt t="48279" x="2822575" y="3643313"/>
          <p14:tracePt t="48287" x="2822575" y="3636963"/>
          <p14:tracePt t="48305" x="2808288" y="3622675"/>
          <p14:tracePt t="48322" x="2800350" y="3614738"/>
          <p14:tracePt t="48339" x="2800350" y="3600450"/>
          <p14:tracePt t="48356" x="2794000" y="3594100"/>
          <p14:tracePt t="48377" x="2779713" y="3557588"/>
          <p14:tracePt t="48391" x="2779713" y="3551238"/>
          <p14:tracePt t="48408" x="2765425" y="3529013"/>
          <p14:tracePt t="48424" x="2765425" y="3514725"/>
          <p14:tracePt t="48440" x="2757488" y="3500438"/>
          <p14:tracePt t="48458" x="2757488" y="3486150"/>
          <p14:tracePt t="48474" x="2757488" y="3471863"/>
          <p14:tracePt t="48492" x="2757488" y="3451225"/>
          <p14:tracePt t="48510" x="2757488" y="3443288"/>
          <p14:tracePt t="48525" x="2765425" y="3429000"/>
          <p14:tracePt t="48542" x="2771775" y="3414713"/>
          <p14:tracePt t="48560" x="2786063" y="3408363"/>
          <p14:tracePt t="48577" x="2794000" y="3400425"/>
          <p14:tracePt t="48594" x="2808288" y="3394075"/>
          <p14:tracePt t="48610" x="2814638" y="3386138"/>
          <p14:tracePt t="48628" x="2822575" y="3379788"/>
          <p14:tracePt t="48645" x="2836863" y="3371850"/>
          <p14:tracePt t="48662" x="2843213" y="3365500"/>
          <p14:tracePt t="48679" x="2857500" y="3365500"/>
          <p14:tracePt t="48696" x="2871788" y="3365500"/>
          <p14:tracePt t="48712" x="2894013" y="3357563"/>
          <p14:tracePt t="48729" x="2914650" y="3357563"/>
          <p14:tracePt t="48749" x="2928938" y="3357563"/>
          <p14:tracePt t="48765" x="2936875" y="3357563"/>
          <p14:tracePt t="48780" x="2943225" y="3357563"/>
          <p14:tracePt t="48906" x="2957513" y="3357563"/>
          <p14:tracePt t="48925" x="2957513" y="3365500"/>
          <p14:tracePt t="48934" x="2965450" y="3371850"/>
          <p14:tracePt t="48950" x="2965450" y="3386138"/>
          <p14:tracePt t="48968" x="2971800" y="3400425"/>
          <p14:tracePt t="49002" x="2971800" y="3414713"/>
          <p14:tracePt t="49018" x="2979738" y="3436938"/>
          <p14:tracePt t="49035" x="2979738" y="3451225"/>
          <p14:tracePt t="49052" x="2979738" y="3465513"/>
          <p14:tracePt t="49069" x="2979738" y="3479800"/>
          <p14:tracePt t="49088" x="2979738" y="3500438"/>
          <p14:tracePt t="49104" x="2979738" y="3514725"/>
          <p14:tracePt t="49120" x="2979738" y="3536950"/>
          <p14:tracePt t="49138" x="2979738" y="3551238"/>
          <p14:tracePt t="49154" x="2979738" y="3571875"/>
          <p14:tracePt t="49173" x="2971800" y="3594100"/>
          <p14:tracePt t="49189" x="2971800" y="3600450"/>
          <p14:tracePt t="49205" x="2965450" y="3614738"/>
          <p14:tracePt t="49222" x="2965450" y="3629025"/>
          <p14:tracePt t="49239" x="2965450" y="3636963"/>
          <p14:tracePt t="49256" x="2957513" y="3636963"/>
          <p14:tracePt t="49292" x="2951163" y="3643313"/>
          <p14:tracePt t="49307" x="2951163" y="3657600"/>
          <p14:tracePt t="49325" x="2943225" y="3657600"/>
          <p14:tracePt t="49341" x="2928938" y="3657600"/>
          <p14:tracePt t="49358" x="2914650" y="3671888"/>
          <p14:tracePt t="49375" x="2886075" y="3686175"/>
          <p14:tracePt t="49392" x="2879725" y="3686175"/>
          <p14:tracePt t="49409" x="2871788" y="3686175"/>
          <p14:tracePt t="49426" x="2865438" y="3686175"/>
          <p14:tracePt t="49443" x="2857500" y="3686175"/>
          <p14:tracePt t="49461" x="2851150" y="3686175"/>
          <p14:tracePt t="49477" x="2836863" y="3686175"/>
          <p14:tracePt t="49513" x="2822575" y="3679825"/>
          <p14:tracePt t="49530" x="2814638" y="3679825"/>
          <p14:tracePt t="49547" x="2808288" y="3665538"/>
          <p14:tracePt t="49563" x="2808288" y="3643313"/>
          <p14:tracePt t="49579" x="2800350" y="3622675"/>
          <p14:tracePt t="49596" x="2800350" y="3600450"/>
          <p14:tracePt t="49613" x="2800350" y="3586163"/>
          <p14:tracePt t="49630" x="2800350" y="3551238"/>
          <p14:tracePt t="49647" x="2808288" y="3536950"/>
          <p14:tracePt t="49666" x="2822575" y="3500438"/>
          <p14:tracePt t="49683" x="2828925" y="3479800"/>
          <p14:tracePt t="49700" x="2828925" y="3465513"/>
          <p14:tracePt t="49717" x="2843213" y="3451225"/>
          <p14:tracePt t="49732" x="2851150" y="3443288"/>
          <p14:tracePt t="49751" x="2865438" y="3422650"/>
          <p14:tracePt t="49766" x="2871788" y="3408363"/>
          <p14:tracePt t="49784" x="2894013" y="3400425"/>
          <p14:tracePt t="49800" x="2908300" y="3394075"/>
          <p14:tracePt t="49817" x="2914650" y="3394075"/>
          <p14:tracePt t="49834" x="2928938" y="3386138"/>
          <p14:tracePt t="49851" x="2936875" y="3386138"/>
          <p14:tracePt t="49868" x="2951163" y="3386138"/>
          <p14:tracePt t="49885" x="2957513" y="3386138"/>
          <p14:tracePt t="49918" x="2965450" y="3386138"/>
          <p14:tracePt t="49964" x="2971800" y="3386138"/>
          <p14:tracePt t="49978" x="2979738" y="3386138"/>
          <p14:tracePt t="49986" x="2979738" y="3394075"/>
          <p14:tracePt t="50003" x="2986088" y="3400425"/>
          <p14:tracePt t="50010" x="2986088" y="3408363"/>
          <p14:tracePt t="50021" x="2986088" y="3422650"/>
          <p14:tracePt t="50038" x="3000375" y="3451225"/>
          <p14:tracePt t="50056" x="3000375" y="3465513"/>
          <p14:tracePt t="50073" x="3000375" y="3479800"/>
          <p14:tracePt t="50089" x="3000375" y="3494088"/>
          <p14:tracePt t="50105" x="3000375" y="3500438"/>
          <p14:tracePt t="50123" x="3000375" y="3514725"/>
          <p14:tracePt t="50142" x="3000375" y="3529013"/>
          <p14:tracePt t="50161" x="3000375" y="3551238"/>
          <p14:tracePt t="50173" x="3000375" y="3571875"/>
          <p14:tracePt t="50191" x="3000375" y="3586163"/>
          <p14:tracePt t="50207" x="3000375" y="3608388"/>
          <p14:tracePt t="50226" x="3000375" y="3614738"/>
          <p14:tracePt t="50244" x="3000375" y="3622675"/>
          <p14:tracePt t="50260" x="2986088" y="3636963"/>
          <p14:tracePt t="50278" x="2971800" y="3643313"/>
          <p14:tracePt t="50295" x="2965450" y="3651250"/>
          <p14:tracePt t="50311" x="2951163" y="3657600"/>
          <p14:tracePt t="50327" x="2943225" y="3665538"/>
          <p14:tracePt t="50344" x="2928938" y="3671888"/>
          <p14:tracePt t="50379" x="2922588" y="3671888"/>
          <p14:tracePt t="50434" x="2914650" y="3671888"/>
          <p14:tracePt t="50482" x="2908300" y="3671888"/>
          <p14:tracePt t="50519" x="2900363" y="3671888"/>
          <p14:tracePt t="50540" x="2894013" y="3671888"/>
          <p14:tracePt t="50557" x="2886075" y="3665538"/>
          <p14:tracePt t="50576" x="2871788" y="3657600"/>
          <p14:tracePt t="50583" x="2851150" y="3657600"/>
          <p14:tracePt t="50597" x="2851150" y="3651250"/>
          <p14:tracePt t="50602" x="2843213" y="3651250"/>
          <p14:tracePt t="50617" x="2836863" y="3643313"/>
          <p14:tracePt t="50649" x="2836863" y="3636963"/>
          <p14:tracePt t="50676" x="2836863" y="3629025"/>
          <p14:tracePt t="50685" x="2828925" y="3622675"/>
          <p14:tracePt t="50704" x="2814638" y="3600450"/>
          <p14:tracePt t="50723" x="2808288" y="3571875"/>
          <p14:tracePt t="50735" x="2800350" y="3543300"/>
          <p14:tracePt t="50752" x="2794000" y="3529013"/>
          <p14:tracePt t="50768" x="2794000" y="3514725"/>
          <p14:tracePt t="50787" x="2794000" y="3479800"/>
          <p14:tracePt t="50802" x="2794000" y="3457575"/>
          <p14:tracePt t="50807" x="2794000" y="3443288"/>
          <p14:tracePt t="50822" x="2794000" y="3429000"/>
          <p14:tracePt t="50836" x="2800350" y="3422650"/>
          <p14:tracePt t="50873" x="2808288" y="3408363"/>
          <p14:tracePt t="50888" x="2814638" y="3400425"/>
          <p14:tracePt t="50904" x="2828925" y="3400425"/>
          <p14:tracePt t="50922" x="2836863" y="3400425"/>
          <p14:tracePt t="50939" x="2851150" y="3400425"/>
          <p14:tracePt t="50955" x="2879725" y="3394075"/>
          <p14:tracePt t="50972" x="2886075" y="3394075"/>
          <p14:tracePt t="50978" x="2894013" y="3394075"/>
          <p14:tracePt t="51020" x="2900363" y="3394075"/>
          <p14:tracePt t="51048" x="2908300" y="3394075"/>
          <p14:tracePt t="51059" x="2914650" y="3394075"/>
          <p14:tracePt t="51073" x="2922588" y="3394075"/>
          <p14:tracePt t="51105" x="2928938" y="3394075"/>
          <p14:tracePt t="51237" x="2936875" y="3394075"/>
          <p14:tracePt t="51245" x="2943225" y="3408363"/>
          <p14:tracePt t="51262" x="2951163" y="3414713"/>
          <p14:tracePt t="51277" x="2951163" y="3422650"/>
          <p14:tracePt t="51281" x="2957513" y="3429000"/>
          <p14:tracePt t="51296" x="2965450" y="3436938"/>
          <p14:tracePt t="51314" x="2971800" y="3451225"/>
          <p14:tracePt t="51329" x="2971800" y="3457575"/>
          <p14:tracePt t="51346" x="2971800" y="3465513"/>
          <p14:tracePt t="51363" x="2971800" y="3479800"/>
          <p14:tracePt t="51380" x="2971800" y="3486150"/>
          <p14:tracePt t="51399" x="2979738" y="3494088"/>
          <p14:tracePt t="51418" x="2986088" y="3508375"/>
          <p14:tracePt t="51432" x="2986088" y="3529013"/>
          <p14:tracePt t="51449" x="2986088" y="3543300"/>
          <p14:tracePt t="51465" x="2986088" y="3551238"/>
          <p14:tracePt t="51481" x="2986088" y="3557588"/>
          <p14:tracePt t="51502" x="2986088" y="3565525"/>
          <p14:tracePt t="51520" x="2986088" y="3571875"/>
          <p14:tracePt t="51533" x="2986088" y="3579813"/>
          <p14:tracePt t="51556" x="2986088" y="3586163"/>
          <p14:tracePt t="51572" x="2979738" y="3594100"/>
          <p14:tracePt t="51587" x="2979738" y="3608388"/>
          <p14:tracePt t="51618" x="2971800" y="3614738"/>
          <p14:tracePt t="51655" x="2957513" y="3614738"/>
          <p14:tracePt t="51669" x="2951163" y="3622675"/>
          <p14:tracePt t="51689" x="2943225" y="3622675"/>
          <p14:tracePt t="51703" x="2936875" y="3622675"/>
          <p14:tracePt t="51722" x="2922588" y="3622675"/>
          <p14:tracePt t="51737" x="2914650" y="3622675"/>
          <p14:tracePt t="51754" x="2900363" y="3629025"/>
          <p14:tracePt t="51788" x="2879725" y="3629025"/>
          <p14:tracePt t="51805" x="2871788" y="3629025"/>
          <p14:tracePt t="51822" x="2865438" y="3629025"/>
          <p14:tracePt t="51858" x="2857500" y="3629025"/>
          <p14:tracePt t="51873" x="2851150" y="3629025"/>
          <p14:tracePt t="51894" x="2851150" y="3622675"/>
          <p14:tracePt t="51933" x="2851150" y="3614738"/>
          <p14:tracePt t="51940" x="2843213" y="3614738"/>
          <p14:tracePt t="51963" x="2836863" y="3608388"/>
          <p14:tracePt t="52013" x="2836863" y="3600450"/>
          <p14:tracePt t="52472" x="2828925" y="3600450"/>
          <p14:tracePt t="62146" x="2828925" y="3608388"/>
          <p14:tracePt t="62155" x="2836863" y="3622675"/>
          <p14:tracePt t="62162" x="2857500" y="3643313"/>
          <p14:tracePt t="62171" x="2879725" y="3665538"/>
          <p14:tracePt t="62188" x="2914650" y="3700463"/>
          <p14:tracePt t="62205" x="2971800" y="3743325"/>
          <p14:tracePt t="62222" x="3028950" y="3779838"/>
          <p14:tracePt t="62238" x="3071813" y="3800475"/>
          <p14:tracePt t="62255" x="3100388" y="3808413"/>
          <p14:tracePt t="62273" x="3122613" y="3829050"/>
          <p14:tracePt t="62290" x="3171825" y="3851275"/>
          <p14:tracePt t="62307" x="3222625" y="3879850"/>
          <p14:tracePt t="62323" x="3271838" y="3894138"/>
          <p14:tracePt t="62339" x="3308350" y="3894138"/>
          <p14:tracePt t="62356" x="3371850" y="3908425"/>
          <p14:tracePt t="62375" x="3443288" y="3929063"/>
          <p14:tracePt t="62393" x="3486150" y="3957638"/>
          <p14:tracePt t="62410" x="3536950" y="3965575"/>
          <p14:tracePt t="62426" x="3571875" y="3986213"/>
          <p14:tracePt t="62443" x="3608388" y="3994150"/>
          <p14:tracePt t="62460" x="3665538" y="4022725"/>
          <p14:tracePt t="62469" x="3700463" y="4043363"/>
          <p14:tracePt t="62476" x="3729038" y="4065588"/>
          <p14:tracePt t="62493" x="3814763" y="4129088"/>
          <p14:tracePt t="62511" x="3914775" y="4200525"/>
          <p14:tracePt t="62527" x="4008438" y="4257675"/>
          <p14:tracePt t="62543" x="4114800" y="4300538"/>
          <p14:tracePt t="62561" x="4194175" y="4343400"/>
          <p14:tracePt t="62577" x="4229100" y="4365625"/>
          <p14:tracePt t="62594" x="4314825" y="4414838"/>
          <p14:tracePt t="62612" x="4400550" y="4437063"/>
          <p14:tracePt t="62628" x="4500563" y="4451350"/>
          <p14:tracePt t="62645" x="4529138" y="4451350"/>
          <p14:tracePt t="62663" x="4537075" y="4451350"/>
          <p14:tracePt t="62753" x="4543425" y="4451350"/>
          <p14:tracePt t="62812" x="4551363" y="4451350"/>
          <p14:tracePt t="62815" x="4565650" y="4451350"/>
          <p14:tracePt t="62835" x="4572000" y="4451350"/>
          <p14:tracePt t="62851" x="4600575" y="4451350"/>
          <p14:tracePt t="62866" x="4614863" y="4451350"/>
          <p14:tracePt t="62868" x="4622800" y="4451350"/>
          <p14:tracePt t="63019" x="4629150" y="4451350"/>
          <p14:tracePt t="63154" x="4637088" y="4451350"/>
          <p14:tracePt t="63194" x="4643438" y="4451350"/>
          <p14:tracePt t="63296" x="4651375" y="4451350"/>
          <p14:tracePt t="63324" x="4657725" y="4451350"/>
          <p14:tracePt t="63348" x="4657725" y="4443413"/>
          <p14:tracePt t="63355" x="4665663" y="4443413"/>
          <p14:tracePt t="63378" x="4665663" y="4437063"/>
          <p14:tracePt t="64021" x="4665663" y="4443413"/>
          <p14:tracePt t="64097" x="4665663" y="4451350"/>
          <p14:tracePt t="64154" x="4657725" y="4451350"/>
          <p14:tracePt t="64193" x="4651375" y="4457700"/>
          <p14:tracePt t="64221" x="4651375" y="4465638"/>
          <p14:tracePt t="64230" x="4643438" y="4465638"/>
          <p14:tracePt t="64262" x="4637088" y="4465638"/>
          <p14:tracePt t="64293" x="4629150" y="4465638"/>
          <p14:tracePt t="64308" x="4622800" y="4465638"/>
          <p14:tracePt t="64325" x="4614863" y="4471988"/>
          <p14:tracePt t="64332" x="4608513" y="4471988"/>
          <p14:tracePt t="64346" x="4600575" y="4471988"/>
          <p14:tracePt t="64363" x="4586288" y="4471988"/>
          <p14:tracePt t="64380" x="4579938" y="4471988"/>
          <p14:tracePt t="64397" x="4572000" y="4479925"/>
          <p14:tracePt t="64414" x="4565650" y="4486275"/>
          <p14:tracePt t="64431" x="4537075" y="4500563"/>
          <p14:tracePt t="64448" x="4508500" y="4522788"/>
          <p14:tracePt t="64467" x="4494213" y="4537075"/>
          <p14:tracePt t="64484" x="4479925" y="4551363"/>
          <p14:tracePt t="64501" x="4465638" y="4557713"/>
          <p14:tracePt t="64518" x="4443413" y="4565650"/>
          <p14:tracePt t="64553" x="4437063" y="4565650"/>
          <p14:tracePt t="64567" x="4422775" y="4565650"/>
          <p14:tracePt t="64638" x="4414838" y="4572000"/>
          <p14:tracePt t="64645" x="4394200" y="4586288"/>
          <p14:tracePt t="64653" x="4386263" y="4600575"/>
          <p14:tracePt t="64669" x="4357688" y="4608513"/>
          <p14:tracePt t="64687" x="4337050" y="4629150"/>
          <p14:tracePt t="64704" x="4300538" y="4637088"/>
          <p14:tracePt t="64728" x="4286250" y="4637088"/>
          <p14:tracePt t="64740" x="4271963" y="4637088"/>
          <p14:tracePt t="64754" x="4237038" y="4651375"/>
          <p14:tracePt t="64772" x="4200525" y="4651375"/>
          <p14:tracePt t="64789" x="4143375" y="4665663"/>
          <p14:tracePt t="64806" x="4008438" y="4694238"/>
          <p14:tracePt t="64824" x="3937000" y="4708525"/>
          <p14:tracePt t="64840" x="3851275" y="4714875"/>
          <p14:tracePt t="64858" x="3779838" y="4714875"/>
          <p14:tracePt t="64874" x="3686175" y="4729163"/>
          <p14:tracePt t="64891" x="3594100" y="4729163"/>
          <p14:tracePt t="64908" x="3365500" y="4708525"/>
          <p14:tracePt t="64927" x="3228975" y="4686300"/>
          <p14:tracePt t="64944" x="3094038" y="4679950"/>
          <p14:tracePt t="64961" x="3028950" y="4672013"/>
          <p14:tracePt t="64964" x="2979738" y="4672013"/>
          <p14:tracePt t="64977" x="2936875" y="4665663"/>
          <p14:tracePt t="64993" x="2886075" y="4643438"/>
          <p14:tracePt t="65011" x="2786063" y="4608513"/>
          <p14:tracePt t="65028" x="2722563" y="4572000"/>
          <p14:tracePt t="65044" x="2657475" y="4537075"/>
          <p14:tracePt t="65061" x="2579688" y="4508500"/>
          <p14:tracePt t="65082" x="2528888" y="4471988"/>
          <p14:tracePt t="65096" x="2522538" y="4451350"/>
          <p14:tracePt t="65113" x="2522538" y="4422775"/>
          <p14:tracePt t="65130" x="2522538" y="4386263"/>
          <p14:tracePt t="65148" x="2522538" y="4365625"/>
          <p14:tracePt t="65164" x="2528888" y="4357688"/>
          <p14:tracePt t="65181" x="2543175" y="4337050"/>
          <p14:tracePt t="65198" x="2571750" y="4322763"/>
          <p14:tracePt t="65215" x="2593975" y="4314825"/>
          <p14:tracePt t="65232" x="2643188" y="4294188"/>
          <p14:tracePt t="65249" x="2722563" y="4265613"/>
          <p14:tracePt t="65268" x="2814638" y="4265613"/>
          <p14:tracePt t="65286" x="2951163" y="4257675"/>
          <p14:tracePt t="65300" x="3136900" y="4279900"/>
          <p14:tracePt t="65317" x="3300413" y="4300538"/>
          <p14:tracePt t="65334" x="3536950" y="4308475"/>
          <p14:tracePt t="65353" x="3743325" y="4314825"/>
          <p14:tracePt t="65370" x="3965575" y="4351338"/>
          <p14:tracePt t="65387" x="4022725" y="4379913"/>
          <p14:tracePt t="65402" x="4043363" y="4386263"/>
          <p14:tracePt t="65440" x="4051300" y="4400550"/>
          <p14:tracePt t="65453" x="4057650" y="4414838"/>
          <p14:tracePt t="65470" x="4086225" y="4443413"/>
          <p14:tracePt t="65489" x="4129088" y="4457700"/>
          <p14:tracePt t="65504" x="4151313" y="4471988"/>
          <p14:tracePt t="65521" x="4157663" y="4471988"/>
          <p14:tracePt t="65635" x="4171950" y="4471988"/>
          <p14:tracePt t="65644" x="4208463" y="4479925"/>
          <p14:tracePt t="65650" x="4257675" y="4486275"/>
          <p14:tracePt t="65660" x="4337050" y="4494213"/>
          <p14:tracePt t="65675" x="4465638" y="4529138"/>
          <p14:tracePt t="65693" x="4614863" y="4572000"/>
          <p14:tracePt t="65712" x="4757738" y="4579938"/>
          <p14:tracePt t="65729" x="4879975" y="4600575"/>
          <p14:tracePt t="65745" x="4937125" y="4608513"/>
          <p14:tracePt t="65761" x="4965700" y="4622800"/>
          <p14:tracePt t="65779" x="4986338" y="4629150"/>
          <p14:tracePt t="65796" x="5008563" y="4637088"/>
          <p14:tracePt t="65815" x="5037138" y="4637088"/>
          <p14:tracePt t="65829" x="5043488" y="4637088"/>
          <p14:tracePt t="65845" x="5057775" y="4637088"/>
          <p14:tracePt t="65862" x="5065713" y="4637088"/>
          <p14:tracePt t="65919" x="5072063" y="4637088"/>
          <p14:tracePt t="65928" x="5094288" y="4651375"/>
          <p14:tracePt t="65935" x="5114925" y="4665663"/>
          <p14:tracePt t="65948" x="5229225" y="4672013"/>
          <p14:tracePt t="65966" x="5351463" y="4679950"/>
          <p14:tracePt t="65973" x="5400675" y="4694238"/>
          <p14:tracePt t="65984" x="5457825" y="4700588"/>
          <p14:tracePt t="65998" x="5500688" y="4700588"/>
          <p14:tracePt t="66016" x="5508625" y="4700588"/>
          <p14:tracePt t="66178" x="5500688" y="4700588"/>
          <p14:tracePt t="66183" x="5486400" y="4700588"/>
          <p14:tracePt t="66198" x="5480050" y="4700588"/>
          <p14:tracePt t="66206" x="5472113" y="4708525"/>
          <p14:tracePt t="66221" x="5457825" y="4708525"/>
          <p14:tracePt t="66239" x="5451475" y="4708525"/>
          <p14:tracePt t="66255" x="5437188" y="4722813"/>
          <p14:tracePt t="66271" x="5414963" y="4722813"/>
          <p14:tracePt t="66288" x="5400675" y="4722813"/>
          <p14:tracePt t="66306" x="5386388" y="4722813"/>
          <p14:tracePt t="66323" x="5351463" y="4722813"/>
          <p14:tracePt t="66339" x="5308600" y="4722813"/>
          <p14:tracePt t="66357" x="5265738" y="4722813"/>
          <p14:tracePt t="66377" x="5237163" y="4714875"/>
          <p14:tracePt t="66391" x="5229225" y="4714875"/>
          <p14:tracePt t="66407" x="5214938" y="4714875"/>
          <p14:tracePt t="66425" x="5208588" y="4708525"/>
          <p14:tracePt t="66471" x="5200650" y="4700588"/>
          <p14:tracePt t="66488" x="5200650" y="4694238"/>
          <p14:tracePt t="66497" x="5194300" y="4686300"/>
          <p14:tracePt t="66504" x="5186363" y="4679950"/>
          <p14:tracePt t="66512" x="5180013" y="4679950"/>
          <p14:tracePt t="66529" x="5172075" y="4665663"/>
          <p14:tracePt t="66544" x="5165725" y="4657725"/>
          <p14:tracePt t="66582" x="5157788" y="4657725"/>
          <p14:tracePt t="66595" x="5151438" y="4651375"/>
          <p14:tracePt t="66614" x="5137150" y="4637088"/>
          <p14:tracePt t="66629" x="5108575" y="4614863"/>
          <p14:tracePt t="66647" x="5094288" y="4600575"/>
          <p14:tracePt t="66666" x="5080000" y="4594225"/>
          <p14:tracePt t="66681" x="5080000" y="4586288"/>
          <p14:tracePt t="66697" x="5080000" y="4579938"/>
          <p14:tracePt t="66714" x="5080000" y="4565650"/>
          <p14:tracePt t="66731" x="5080000" y="4543425"/>
          <p14:tracePt t="66748" x="5080000" y="4529138"/>
          <p14:tracePt t="66767" x="5080000" y="4508500"/>
          <p14:tracePt t="66770" x="5080000" y="4500563"/>
          <p14:tracePt t="66783" x="5080000" y="4486275"/>
          <p14:tracePt t="66800" x="5086350" y="4465638"/>
          <p14:tracePt t="66816" x="5114925" y="4451350"/>
          <p14:tracePt t="66834" x="5137150" y="4437063"/>
          <p14:tracePt t="66851" x="5165725" y="4429125"/>
          <p14:tracePt t="66868" x="5200650" y="4408488"/>
          <p14:tracePt t="66885" x="5229225" y="4400550"/>
          <p14:tracePt t="66902" x="5272088" y="4386263"/>
          <p14:tracePt t="66920" x="5308600" y="4357688"/>
          <p14:tracePt t="66936" x="5351463" y="4337050"/>
          <p14:tracePt t="66956" x="5422900" y="4294188"/>
          <p14:tracePt t="66970" x="5486400" y="4265613"/>
          <p14:tracePt t="66987" x="5522913" y="4257675"/>
          <p14:tracePt t="67005" x="5543550" y="4243388"/>
          <p14:tracePt t="67022" x="5586413" y="4237038"/>
          <p14:tracePt t="67038" x="5637213" y="4229100"/>
          <p14:tracePt t="67041" x="5665788" y="4214813"/>
          <p14:tracePt t="67057" x="5751513" y="4200525"/>
          <p14:tracePt t="67074" x="5829300" y="4186238"/>
          <p14:tracePt t="67091" x="5922963" y="4171950"/>
          <p14:tracePt t="67107" x="5986463" y="4143375"/>
          <p14:tracePt t="67124" x="6037263" y="4129088"/>
          <p14:tracePt t="67140" x="6065838" y="4122738"/>
          <p14:tracePt t="67159" x="6137275" y="4122738"/>
          <p14:tracePt t="67180" x="6186488" y="4137025"/>
          <p14:tracePt t="67193" x="6223000" y="4143375"/>
          <p14:tracePt t="67209" x="6280150" y="4165600"/>
          <p14:tracePt t="67228" x="6365875" y="4208463"/>
          <p14:tracePt t="67245" x="6415088" y="4237038"/>
          <p14:tracePt t="67262" x="6429375" y="4265613"/>
          <p14:tracePt t="67279" x="6443663" y="4294188"/>
          <p14:tracePt t="67296" x="6457950" y="4314825"/>
          <p14:tracePt t="67312" x="6472238" y="4351338"/>
          <p14:tracePt t="67331" x="6494463" y="4379913"/>
          <p14:tracePt t="67332" x="6500813" y="4408488"/>
          <p14:tracePt t="67346" x="6508750" y="4471988"/>
          <p14:tracePt t="67363" x="6515100" y="4537075"/>
          <p14:tracePt t="67381" x="6523038" y="4622800"/>
          <p14:tracePt t="67397" x="6523038" y="4672013"/>
          <p14:tracePt t="67414" x="6500813" y="4729163"/>
          <p14:tracePt t="67431" x="6486525" y="4751388"/>
          <p14:tracePt t="67449" x="6394450" y="4808538"/>
          <p14:tracePt t="67465" x="6329363" y="4822825"/>
          <p14:tracePt t="67485" x="6265863" y="4837113"/>
          <p14:tracePt t="67501" x="6229350" y="4843463"/>
          <p14:tracePt t="67518" x="6194425" y="4843463"/>
          <p14:tracePt t="67535" x="6180138" y="4843463"/>
          <p14:tracePt t="67550" x="6172200" y="4843463"/>
          <p14:tracePt t="67573" x="6165850" y="4843463"/>
          <p14:tracePt t="67595" x="6157913" y="4843463"/>
          <p14:tracePt t="70121" x="6151563" y="4843463"/>
          <p14:tracePt t="70127" x="6137275" y="4837113"/>
          <p14:tracePt t="70135" x="6094413" y="4837113"/>
          <p14:tracePt t="70148" x="6072188" y="4822825"/>
          <p14:tracePt t="70165" x="6022975" y="4822825"/>
          <p14:tracePt t="70183" x="5986463" y="4822825"/>
          <p14:tracePt t="70200" x="5965825" y="4814888"/>
          <p14:tracePt t="70216" x="5951538" y="4814888"/>
          <p14:tracePt t="70234" x="5937250" y="4808538"/>
          <p14:tracePt t="70252" x="5929313" y="4808538"/>
          <p14:tracePt t="70269" x="5915025" y="4808538"/>
          <p14:tracePt t="70285" x="5886450" y="4800600"/>
          <p14:tracePt t="70302" x="5857875" y="4800600"/>
          <p14:tracePt t="70320" x="5843588" y="4800600"/>
          <p14:tracePt t="70336" x="5822950" y="4800600"/>
          <p14:tracePt t="70353" x="5815013" y="4800600"/>
          <p14:tracePt t="70370" x="5800725" y="4800600"/>
          <p14:tracePt t="70389" x="5794375" y="4800600"/>
          <p14:tracePt t="70404" x="5786438" y="4800600"/>
          <p14:tracePt t="70423" x="5765800" y="4800600"/>
          <p14:tracePt t="70441" x="5751513" y="4800600"/>
          <p14:tracePt t="70458" x="5737225" y="4800600"/>
          <p14:tracePt t="70475" x="5708650" y="4794250"/>
          <p14:tracePt t="70490" x="5680075" y="4794250"/>
          <p14:tracePt t="70507" x="5657850" y="4794250"/>
          <p14:tracePt t="70525" x="5622925" y="4794250"/>
          <p14:tracePt t="70541" x="5594350" y="4794250"/>
          <p14:tracePt t="70559" x="5572125" y="4794250"/>
          <p14:tracePt t="70577" x="5529263" y="4794250"/>
          <p14:tracePt t="70594" x="5486400" y="4794250"/>
          <p14:tracePt t="70610" x="5451475" y="4822825"/>
          <p14:tracePt t="70626" x="5400675" y="4843463"/>
          <p14:tracePt t="70644" x="5386388" y="4843463"/>
          <p14:tracePt t="70661" x="5372100" y="4843463"/>
          <p14:tracePt t="70678" x="5329238" y="4851400"/>
          <p14:tracePt t="70698" x="5265738" y="4872038"/>
          <p14:tracePt t="70715" x="5208588" y="4886325"/>
          <p14:tracePt t="70731" x="5151438" y="4894263"/>
          <p14:tracePt t="70746" x="5086350" y="4900613"/>
          <p14:tracePt t="70764" x="5043488" y="4900613"/>
          <p14:tracePt t="70780" x="4994275" y="4900613"/>
          <p14:tracePt t="70798" x="4900613" y="4900613"/>
          <p14:tracePt t="70815" x="4851400" y="4900613"/>
          <p14:tracePt t="70833" x="4814888" y="4900613"/>
          <p14:tracePt t="70849" x="4772025" y="4900613"/>
          <p14:tracePt t="70866" x="4722813" y="4900613"/>
          <p14:tracePt t="70885" x="4608513" y="4879975"/>
          <p14:tracePt t="70902" x="4557713" y="4879975"/>
          <p14:tracePt t="70919" x="4471988" y="4865688"/>
          <p14:tracePt t="70936" x="4437063" y="4857750"/>
          <p14:tracePt t="70952" x="4422775" y="4851400"/>
          <p14:tracePt t="70955" x="4414838" y="4851400"/>
          <p14:tracePt t="71370" x="4422775" y="4851400"/>
          <p14:tracePt t="71378" x="4429125" y="4851400"/>
          <p14:tracePt t="71385" x="4437063" y="4851400"/>
          <p14:tracePt t="71401" x="4457700" y="4837113"/>
          <p14:tracePt t="71430" x="4471988" y="4822825"/>
          <p14:tracePt t="71449" x="4486275" y="4822825"/>
          <p14:tracePt t="71465" x="4500563" y="4808538"/>
          <p14:tracePt t="71473" x="4508500" y="4808538"/>
          <p14:tracePt t="71482" x="4522788" y="4794250"/>
          <p14:tracePt t="71498" x="4529138" y="4786313"/>
          <p14:tracePt t="71515" x="4537075" y="4779963"/>
          <p14:tracePt t="71534" x="4565650" y="4757738"/>
          <p14:tracePt t="71551" x="4572000" y="4743450"/>
          <p14:tracePt t="71567" x="4586288" y="4729163"/>
          <p14:tracePt t="71583" x="4600575" y="4714875"/>
          <p14:tracePt t="71603" x="4614863" y="4700588"/>
          <p14:tracePt t="71619" x="4622800" y="4694238"/>
          <p14:tracePt t="71879" x="4622800" y="4686300"/>
          <p14:tracePt t="71886" x="4622800" y="4679950"/>
          <p14:tracePt t="71894" x="4622800" y="4657725"/>
          <p14:tracePt t="71908" x="4594225" y="4629150"/>
          <p14:tracePt t="71926" x="4557713" y="4614863"/>
          <p14:tracePt t="71943" x="4514850" y="4600575"/>
          <p14:tracePt t="71960" x="4471988" y="4594225"/>
          <p14:tracePt t="71965" x="4451350" y="4586288"/>
          <p14:tracePt t="71977" x="4451350" y="4579938"/>
          <p14:tracePt t="71994" x="4408488" y="4551363"/>
          <p14:tracePt t="72013" x="4371975" y="4529138"/>
          <p14:tracePt t="72034" x="4294188" y="4471988"/>
          <p14:tracePt t="72045" x="4257675" y="4443413"/>
          <p14:tracePt t="72062" x="4186238" y="4379913"/>
          <p14:tracePt t="72081" x="4022725" y="4257675"/>
          <p14:tracePt t="72096" x="3908425" y="4214813"/>
          <p14:tracePt t="72113" x="3814763" y="4208463"/>
          <p14:tracePt t="72131" x="3700463" y="4179888"/>
          <p14:tracePt t="72148" x="3600450" y="4151313"/>
          <p14:tracePt t="72165" x="3457575" y="4100513"/>
          <p14:tracePt t="72182" x="3371850" y="4079875"/>
          <p14:tracePt t="72201" x="3286125" y="4065588"/>
          <p14:tracePt t="72218" x="3208338" y="4051300"/>
          <p14:tracePt t="72233" x="3094038" y="4014788"/>
          <p14:tracePt t="72251" x="2965450" y="3965575"/>
          <p14:tracePt t="72267" x="2879725" y="3922713"/>
          <p14:tracePt t="72284" x="2822575" y="3886200"/>
          <p14:tracePt t="72301" x="2779713" y="3879850"/>
          <p14:tracePt t="72321" x="2728913" y="3871913"/>
          <p14:tracePt t="72336" x="2722563" y="3871913"/>
          <p14:tracePt t="72352" x="2722563" y="3865563"/>
          <p14:tracePt t="72673" x="2728913" y="3865563"/>
          <p14:tracePt t="72683" x="2736850" y="3865563"/>
          <p14:tracePt t="72692" x="2743200" y="3865563"/>
          <p14:tracePt t="72705" x="2779713" y="3865563"/>
          <p14:tracePt t="72729" x="2843213" y="3865563"/>
          <p14:tracePt t="72747" x="2894013" y="3865563"/>
          <p14:tracePt t="72763" x="2951163" y="3879850"/>
          <p14:tracePt t="72780" x="3079750" y="3914775"/>
          <p14:tracePt t="72797" x="3271838" y="3937000"/>
          <p14:tracePt t="72814" x="3479800" y="3986213"/>
          <p14:tracePt t="72831" x="3643313" y="4051300"/>
          <p14:tracePt t="72848" x="3771900" y="4065588"/>
          <p14:tracePt t="72865" x="3894138" y="4108450"/>
          <p14:tracePt t="72883" x="4014788" y="4151313"/>
          <p14:tracePt t="72900" x="4065588" y="4165600"/>
          <p14:tracePt t="72917" x="4122738" y="4194175"/>
          <p14:tracePt t="72934" x="4151313" y="4200525"/>
          <p14:tracePt t="72951" x="4179888" y="4222750"/>
          <p14:tracePt t="72969" x="4194175" y="4229100"/>
          <p14:tracePt t="72978" x="4222750" y="4243388"/>
          <p14:tracePt t="72986" x="4237038" y="4257675"/>
          <p14:tracePt t="73005" x="4314825" y="4300538"/>
          <p14:tracePt t="73019" x="4400550" y="4351338"/>
          <p14:tracePt t="73039" x="4486275" y="4394200"/>
          <p14:tracePt t="73053" x="4572000" y="4414838"/>
          <p14:tracePt t="73070" x="4686300" y="4451350"/>
          <p14:tracePt t="73088" x="4737100" y="4457700"/>
          <p14:tracePt t="73106" x="4772025" y="4465638"/>
          <p14:tracePt t="73123" x="4779963" y="4471988"/>
          <p14:tracePt t="73142" x="4800600" y="4486275"/>
          <p14:tracePt t="73157" x="4814888" y="4486275"/>
          <p14:tracePt t="73175" x="4837113" y="4494213"/>
          <p14:tracePt t="73190" x="4851400" y="4500563"/>
          <p14:tracePt t="73208" x="4865688" y="4500563"/>
          <p14:tracePt t="73224" x="4872038" y="4514850"/>
          <p14:tracePt t="73243" x="4879975" y="4522788"/>
          <p14:tracePt t="73401" x="4879975" y="4529138"/>
          <p14:tracePt t="73408" x="4872038" y="4529138"/>
          <p14:tracePt t="73425" x="4865688" y="4529138"/>
          <p14:tracePt t="73442" x="4857750" y="4529138"/>
          <p14:tracePt t="73451" x="4851400" y="4529138"/>
          <p14:tracePt t="73465" x="4837113" y="4537075"/>
          <p14:tracePt t="73471" x="4829175" y="4537075"/>
          <p14:tracePt t="73499" x="4822825" y="4543425"/>
          <p14:tracePt t="73514" x="4808538" y="4543425"/>
          <p14:tracePt t="73516" x="4808538" y="4551363"/>
          <p14:tracePt t="73568" x="4800600" y="4551363"/>
          <p14:tracePt t="73845" x="4794250" y="4551363"/>
          <p14:tracePt t="74173" x="4786313" y="4551363"/>
          <p14:tracePt t="74322" x="4779963" y="4551363"/>
          <p14:tracePt t="74410" x="4772025" y="4551363"/>
          <p14:tracePt t="74424" x="4772025" y="4557713"/>
          <p14:tracePt t="74433" x="4765675" y="4565650"/>
          <p14:tracePt t="74463" x="4757738" y="4565650"/>
          <p14:tracePt t="75268" x="4751388" y="4565650"/>
          <p14:tracePt t="75277" x="4751388" y="4572000"/>
          <p14:tracePt t="75284" x="4743450" y="4572000"/>
          <p14:tracePt t="75297" x="4737100" y="4572000"/>
          <p14:tracePt t="75310" x="4729163" y="4572000"/>
          <p14:tracePt t="75326" x="4722813" y="4579938"/>
          <p14:tracePt t="75344" x="4700588" y="4586288"/>
          <p14:tracePt t="75361" x="4686300" y="4586288"/>
          <p14:tracePt t="75378" x="4672013" y="4594225"/>
          <p14:tracePt t="75394" x="4651375" y="4600575"/>
          <p14:tracePt t="75411" x="4622800" y="4600575"/>
          <p14:tracePt t="75429" x="4594225" y="4600575"/>
          <p14:tracePt t="75447" x="4557713" y="4608513"/>
          <p14:tracePt t="75464" x="4537075" y="4608513"/>
          <p14:tracePt t="75470" x="4522788" y="4614863"/>
          <p14:tracePt t="75479" x="4508500" y="4614863"/>
          <p14:tracePt t="75498" x="4465638" y="4622800"/>
          <p14:tracePt t="75515" x="4437063" y="4629150"/>
          <p14:tracePt t="75517" x="4400550" y="4637088"/>
          <p14:tracePt t="75533" x="4357688" y="4657725"/>
          <p14:tracePt t="75548" x="4286250" y="4665663"/>
          <p14:tracePt t="75566" x="4237038" y="4672013"/>
          <p14:tracePt t="75582" x="4179888" y="4679950"/>
          <p14:tracePt t="75599" x="4114800" y="4679950"/>
          <p14:tracePt t="75619" x="4051300" y="4700588"/>
          <p14:tracePt t="75635" x="4000500" y="4708525"/>
          <p14:tracePt t="75652" x="3971925" y="4708525"/>
          <p14:tracePt t="75669" x="3951288" y="4714875"/>
          <p14:tracePt t="75686" x="3929063" y="4714875"/>
          <p14:tracePt t="76009" x="3943350" y="4714875"/>
          <p14:tracePt t="76017" x="3965575" y="4714875"/>
          <p14:tracePt t="76026" x="3994150" y="4714875"/>
          <p14:tracePt t="76043" x="4071938" y="4729163"/>
          <p14:tracePt t="76061" x="4165600" y="4743450"/>
          <p14:tracePt t="76078" x="4243388" y="4757738"/>
          <p14:tracePt t="76095" x="4300538" y="4757738"/>
          <p14:tracePt t="76112" x="4329113" y="4757738"/>
          <p14:tracePt t="76129" x="4365625" y="4757738"/>
          <p14:tracePt t="76149" x="4400550" y="4757738"/>
          <p14:tracePt t="76166" x="4414838" y="4751388"/>
          <p14:tracePt t="76180" x="4443413" y="4737100"/>
          <p14:tracePt t="76198" x="4486275" y="4722813"/>
          <p14:tracePt t="76214" x="4508500" y="4708525"/>
          <p14:tracePt t="76235" x="4537075" y="4700588"/>
          <p14:tracePt t="76251" x="4557713" y="4700588"/>
          <p14:tracePt t="76267" x="4572000" y="4694238"/>
          <p14:tracePt t="76285" x="4594225" y="4694238"/>
          <p14:tracePt t="76300" x="4614863" y="4694238"/>
          <p14:tracePt t="76317" x="4643438" y="4694238"/>
          <p14:tracePt t="76335" x="4679950" y="4694238"/>
          <p14:tracePt t="76354" x="4694238" y="4686300"/>
          <p14:tracePt t="76370" x="4722813" y="4672013"/>
          <p14:tracePt t="76387" x="4751388" y="4672013"/>
          <p14:tracePt t="76404" x="4757738" y="4672013"/>
          <p14:tracePt t="76419" x="4765675" y="4672013"/>
          <p14:tracePt t="76437" x="4786313" y="4672013"/>
          <p14:tracePt t="76454" x="4822825" y="4657725"/>
          <p14:tracePt t="76471" x="4829175" y="4657725"/>
          <p14:tracePt t="76488" x="4865688" y="4651375"/>
          <p14:tracePt t="76509" x="4908550" y="4643438"/>
          <p14:tracePt t="76523" x="4929188" y="4643438"/>
          <p14:tracePt t="76539" x="4957763" y="4643438"/>
          <p14:tracePt t="76557" x="5029200" y="4637088"/>
          <p14:tracePt t="76574" x="5057775" y="4637088"/>
          <p14:tracePt t="76592" x="5086350" y="4637088"/>
          <p14:tracePt t="76609" x="5100638" y="4637088"/>
          <p14:tracePt t="76624" x="5143500" y="4651375"/>
          <p14:tracePt t="76643" x="5172075" y="4651375"/>
          <p14:tracePt t="76659" x="5229225" y="4657725"/>
          <p14:tracePt t="76676" x="5265738" y="4657725"/>
          <p14:tracePt t="76695" x="5286375" y="4657725"/>
          <p14:tracePt t="76712" x="5314950" y="4665663"/>
          <p14:tracePt t="76729" x="5337175" y="4665663"/>
          <p14:tracePt t="76749" x="5343525" y="4665663"/>
          <p14:tracePt t="76793" x="5357813" y="4672013"/>
          <p14:tracePt t="76814" x="5365750" y="4672013"/>
          <p14:tracePt t="76822" x="5372100" y="4672013"/>
          <p14:tracePt t="76830" x="5380038" y="4672013"/>
          <p14:tracePt t="76847" x="5386388" y="4672013"/>
          <p14:tracePt t="76864" x="5400675" y="4672013"/>
          <p14:tracePt t="76898" x="5408613" y="4679950"/>
          <p14:tracePt t="76936" x="5414963" y="4679950"/>
          <p14:tracePt t="77568" x="5414963" y="4672013"/>
          <p14:tracePt t="77572" x="5394325" y="4672013"/>
          <p14:tracePt t="77581" x="5380038" y="4672013"/>
          <p14:tracePt t="77600" x="5351463" y="4672013"/>
          <p14:tracePt t="77618" x="5337175" y="4665663"/>
          <p14:tracePt t="77624" x="5329238" y="4665663"/>
          <p14:tracePt t="77634" x="5314950" y="4657725"/>
          <p14:tracePt t="77650" x="5280025" y="4657725"/>
          <p14:tracePt t="77669" x="5229225" y="4657725"/>
          <p14:tracePt t="77686" x="5165725" y="4651375"/>
          <p14:tracePt t="77703" x="5072063" y="4629150"/>
          <p14:tracePt t="77720" x="4929188" y="4614863"/>
          <p14:tracePt t="77735" x="4886325" y="4614863"/>
          <p14:tracePt t="77753" x="4872038" y="4608513"/>
          <p14:tracePt t="77830" x="4865688" y="4608513"/>
          <p14:tracePt t="77855" x="4857750" y="4608513"/>
          <p14:tracePt t="77860" x="4851400" y="4608513"/>
          <p14:tracePt t="77879" x="4843463" y="4608513"/>
          <p14:tracePt t="77893" x="4837113" y="4608513"/>
          <p14:tracePt t="77918" x="4829175" y="4608513"/>
          <p14:tracePt t="78181" x="4822825" y="4608513"/>
          <p14:tracePt t="78236" x="4814888" y="4608513"/>
          <p14:tracePt t="78261" x="4808538" y="4608513"/>
          <p14:tracePt t="78278" x="4800600" y="4608513"/>
          <p14:tracePt t="78286" x="4794250" y="4608513"/>
          <p14:tracePt t="78299" x="4779963" y="4608513"/>
          <p14:tracePt t="78317" x="4772025" y="4600575"/>
          <p14:tracePt t="78334" x="4757738" y="4600575"/>
          <p14:tracePt t="78352" x="4743450" y="4600575"/>
          <p14:tracePt t="78385" x="4737100" y="4600575"/>
          <p14:tracePt t="78509" x="4729163" y="4600575"/>
          <p14:tracePt t="78785" x="4722813" y="4600575"/>
          <p14:tracePt t="78800" x="4722813" y="4608513"/>
          <p14:tracePt t="78809" x="4714875" y="4608513"/>
          <p14:tracePt t="78854" x="4708525" y="4608513"/>
          <p14:tracePt t="78862" x="4694238" y="4608513"/>
          <p14:tracePt t="78868" x="4694238" y="4614863"/>
          <p14:tracePt t="78883" x="4672013" y="4614863"/>
          <p14:tracePt t="78900" x="4657725" y="4622800"/>
          <p14:tracePt t="78915" x="4643438" y="4622800"/>
          <p14:tracePt t="78932" x="4629150" y="4622800"/>
          <p14:tracePt t="78949" x="4622800" y="4622800"/>
          <p14:tracePt t="79043" x="4614863" y="4622800"/>
          <p14:tracePt t="79050" x="4608513" y="4614863"/>
          <p14:tracePt t="79058" x="4600575" y="4614863"/>
          <p14:tracePt t="79072" x="4594225" y="4608513"/>
          <p14:tracePt t="79096" x="4586288" y="4600575"/>
          <p14:tracePt t="79108" x="4586288" y="4594225"/>
          <p14:tracePt t="79121" x="4586288" y="4579938"/>
          <p14:tracePt t="79137" x="4565650" y="4543425"/>
          <p14:tracePt t="79155" x="4551363" y="4514850"/>
          <p14:tracePt t="79171" x="4529138" y="4494213"/>
          <p14:tracePt t="79173" x="4522788" y="4486275"/>
          <p14:tracePt t="79189" x="4508500" y="4451350"/>
          <p14:tracePt t="79206" x="4508500" y="4386263"/>
          <p14:tracePt t="79223" x="4508500" y="4329113"/>
          <p14:tracePt t="79239" x="4500563" y="4308475"/>
          <p14:tracePt t="79256" x="4500563" y="4294188"/>
          <p14:tracePt t="79275" x="4500563" y="4286250"/>
          <p14:tracePt t="79307" x="4508500" y="4286250"/>
          <p14:tracePt t="79324" x="4522788" y="4279900"/>
          <p14:tracePt t="79342" x="4537075" y="4257675"/>
          <p14:tracePt t="79359" x="4557713" y="4237038"/>
          <p14:tracePt t="79377" x="4572000" y="4229100"/>
          <p14:tracePt t="79393" x="4594225" y="4222750"/>
          <p14:tracePt t="79410" x="4600575" y="4222750"/>
          <p14:tracePt t="79428" x="4622800" y="4214813"/>
          <p14:tracePt t="79444" x="4637088" y="4214813"/>
          <p14:tracePt t="79462" x="4651375" y="4214813"/>
          <p14:tracePt t="79480" x="4672013" y="4214813"/>
          <p14:tracePt t="79498" x="4686300" y="4214813"/>
          <p14:tracePt t="79514" x="4708525" y="4237038"/>
          <p14:tracePt t="79533" x="4729163" y="4257675"/>
          <p14:tracePt t="79549" x="4743450" y="4265613"/>
          <p14:tracePt t="79566" x="4757738" y="4271963"/>
          <p14:tracePt t="79582" x="4757738" y="4279900"/>
          <p14:tracePt t="79617" x="4757738" y="4294188"/>
          <p14:tracePt t="79634" x="4757738" y="4300538"/>
          <p14:tracePt t="79649" x="4757738" y="4322763"/>
          <p14:tracePt t="79669" x="4757738" y="4329113"/>
          <p14:tracePt t="79689" x="4757738" y="4351338"/>
          <p14:tracePt t="79718" x="4757738" y="4365625"/>
          <p14:tracePt t="79737" x="4757738" y="4386263"/>
          <p14:tracePt t="79752" x="4757738" y="4400550"/>
          <p14:tracePt t="79771" x="4757738" y="4422775"/>
          <p14:tracePt t="79788" x="4751388" y="4443413"/>
          <p14:tracePt t="79807" x="4751388" y="4457700"/>
          <p14:tracePt t="79822" x="4743450" y="4465638"/>
          <p14:tracePt t="79840" x="4737100" y="4479925"/>
          <p14:tracePt t="79856" x="4729163" y="4486275"/>
          <p14:tracePt t="79875" x="4714875" y="4500563"/>
          <p14:tracePt t="79889" x="4708525" y="4500563"/>
          <p14:tracePt t="79906" x="4686300" y="4508500"/>
          <p14:tracePt t="79923" x="4665663" y="4508500"/>
          <p14:tracePt t="79940" x="4637088" y="4508500"/>
          <p14:tracePt t="79957" x="4629150" y="4508500"/>
          <p14:tracePt t="79974" x="4622800" y="4508500"/>
          <p14:tracePt t="79992" x="4600575" y="4508500"/>
          <p14:tracePt t="80009" x="4572000" y="4508500"/>
          <p14:tracePt t="80025" x="4543425" y="4500563"/>
          <p14:tracePt t="80043" x="4529138" y="4500563"/>
          <p14:tracePt t="80059" x="4514850" y="4494213"/>
          <p14:tracePt t="80080" x="4508500" y="4479925"/>
          <p14:tracePt t="80095" x="4500563" y="4471988"/>
          <p14:tracePt t="80112" x="4494213" y="4465638"/>
          <p14:tracePt t="80129" x="4494213" y="4457700"/>
          <p14:tracePt t="80146" x="4494213" y="4451350"/>
          <p14:tracePt t="80163" x="4494213" y="4422775"/>
          <p14:tracePt t="80179" x="4494213" y="4408488"/>
          <p14:tracePt t="80196" x="4494213" y="4379913"/>
          <p14:tracePt t="80216" x="4494213" y="4371975"/>
          <p14:tracePt t="80232" x="4508500" y="4357688"/>
          <p14:tracePt t="80249" x="4537075" y="4351338"/>
          <p14:tracePt t="80265" x="4572000" y="4351338"/>
          <p14:tracePt t="80281" x="4594225" y="4351338"/>
          <p14:tracePt t="80299" x="4637088" y="4337050"/>
          <p14:tracePt t="80317" x="4665663" y="4337050"/>
          <p14:tracePt t="80334" x="4686300" y="4337050"/>
          <p14:tracePt t="80351" x="4700588" y="4337050"/>
          <p14:tracePt t="80367" x="4722813" y="4337050"/>
          <p14:tracePt t="80384" x="4729163" y="4337050"/>
          <p14:tracePt t="80403" x="4737100" y="4337050"/>
          <p14:tracePt t="80418" x="4743450" y="4337050"/>
          <p14:tracePt t="80437" x="4743450" y="4343400"/>
          <p14:tracePt t="80455" x="4751388" y="4343400"/>
          <p14:tracePt t="80471" x="4757738" y="4351338"/>
          <p14:tracePt t="80488" x="4765675" y="4357688"/>
          <p14:tracePt t="80504" x="4779963" y="4371975"/>
          <p14:tracePt t="80523" x="4786313" y="4386263"/>
          <p14:tracePt t="80557" x="4786313" y="4394200"/>
          <p14:tracePt t="80576" x="4786313" y="4400550"/>
          <p14:tracePt t="80594" x="4786313" y="4414838"/>
          <p14:tracePt t="80611" x="4786313" y="4429125"/>
          <p14:tracePt t="80625" x="4786313" y="4437063"/>
          <p14:tracePt t="80642" x="4786313" y="4451350"/>
          <p14:tracePt t="80659" x="4786313" y="4457700"/>
          <p14:tracePt t="80676" x="4786313" y="4465638"/>
          <p14:tracePt t="80695" x="4786313" y="4471988"/>
          <p14:tracePt t="80708" x="4786313" y="4479925"/>
          <p14:tracePt t="80727" x="4772025" y="4494213"/>
          <p14:tracePt t="80745" x="4765675" y="4494213"/>
          <p14:tracePt t="80760" x="4743450" y="4494213"/>
          <p14:tracePt t="80777" x="4737100" y="4500563"/>
          <p14:tracePt t="80794" x="4729163" y="4508500"/>
          <p14:tracePt t="80812" x="4708525" y="4508500"/>
          <p14:tracePt t="80829" x="4700588" y="4514850"/>
          <p14:tracePt t="80846" x="4694238" y="4514850"/>
          <p14:tracePt t="80863" x="4672013" y="4514850"/>
          <p14:tracePt t="80880" x="4665663" y="4514850"/>
          <p14:tracePt t="80899" x="4657725" y="4514850"/>
          <p14:tracePt t="80916" x="4651375" y="4514850"/>
          <p14:tracePt t="80932" x="4643438" y="4514850"/>
          <p14:tracePt t="80949" x="4629150" y="4514850"/>
          <p14:tracePt t="80965" x="4614863" y="4514850"/>
          <p14:tracePt t="80970" x="4608513" y="4514850"/>
          <p14:tracePt t="80990" x="4600575" y="4514850"/>
          <p14:tracePt t="81001" x="4594225" y="4514850"/>
          <p14:tracePt t="81021" x="4586288" y="4514850"/>
          <p14:tracePt t="81044" x="4579938" y="4514850"/>
          <p14:tracePt t="81060" x="4572000" y="4508500"/>
          <p14:tracePt t="81069" x="4572000" y="4500563"/>
          <p14:tracePt t="81088" x="4543425" y="4479925"/>
          <p14:tracePt t="81104" x="4537075" y="4465638"/>
          <p14:tracePt t="81120" x="4522788" y="4457700"/>
          <p14:tracePt t="81138" x="4508500" y="4437063"/>
          <p14:tracePt t="81153" x="4508500" y="4422775"/>
          <p14:tracePt t="81170" x="4500563" y="4408488"/>
          <p14:tracePt t="81187" x="4494213" y="4394200"/>
          <p14:tracePt t="81204" x="4494213" y="4365625"/>
          <p14:tracePt t="81221" x="4494213" y="4343400"/>
          <p14:tracePt t="81241" x="4500563" y="4329113"/>
          <p14:tracePt t="81257" x="4508500" y="4322763"/>
          <p14:tracePt t="81274" x="4514850" y="4308475"/>
          <p14:tracePt t="81290" x="4522788" y="4308475"/>
          <p14:tracePt t="81310" x="4543425" y="4300538"/>
          <p14:tracePt t="81324" x="4551363" y="4300538"/>
          <p14:tracePt t="81341" x="4557713" y="4300538"/>
          <p14:tracePt t="81358" x="4572000" y="4300538"/>
          <p14:tracePt t="81375" x="4594225" y="4308475"/>
          <p14:tracePt t="81392" x="4608513" y="4322763"/>
          <p14:tracePt t="81410" x="4614863" y="4329113"/>
          <p14:tracePt t="81427" x="4637088" y="4329113"/>
          <p14:tracePt t="81444" x="4651375" y="4337050"/>
          <p14:tracePt t="81461" x="4651375" y="4343400"/>
          <p14:tracePt t="81480" x="4657725" y="4351338"/>
          <p14:tracePt t="81497" x="4665663" y="4357688"/>
          <p14:tracePt t="81514" x="4672013" y="4379913"/>
          <p14:tracePt t="81531" x="4679950" y="4394200"/>
          <p14:tracePt t="81548" x="4679950" y="4400550"/>
          <p14:tracePt t="81565" x="4686300" y="4414838"/>
          <p14:tracePt t="81582" x="4686300" y="4422775"/>
          <p14:tracePt t="81599" x="4686300" y="4429125"/>
          <p14:tracePt t="81614" x="4686300" y="4437063"/>
          <p14:tracePt t="81633" x="4686300" y="4443413"/>
          <p14:tracePt t="81649" x="4694238" y="4457700"/>
          <p14:tracePt t="81666" x="4694238" y="4465638"/>
          <p14:tracePt t="81683" x="4694238" y="4479925"/>
          <p14:tracePt t="81700" x="4694238" y="4486275"/>
          <p14:tracePt t="81735" x="4694238" y="4494213"/>
          <p14:tracePt t="81762" x="4694238" y="4500563"/>
          <p14:tracePt t="81839" x="4694238" y="4508500"/>
          <p14:tracePt t="82158" x="4694238" y="4514850"/>
          <p14:tracePt t="82166" x="4686300" y="4529138"/>
          <p14:tracePt t="82178" x="4686300" y="4537075"/>
          <p14:tracePt t="82197" x="4665663" y="4586288"/>
          <p14:tracePt t="82214" x="4657725" y="4679950"/>
          <p14:tracePt t="82230" x="4643438" y="4729163"/>
          <p14:tracePt t="82249" x="4643438" y="4737100"/>
          <p14:tracePt t="82267" x="4643438" y="4751388"/>
          <p14:tracePt t="82481" x="4643438" y="4743450"/>
          <p14:tracePt t="82493" x="4643438" y="4737100"/>
          <p14:tracePt t="82508" x="4643438" y="4729163"/>
          <p14:tracePt t="82515" x="4651375" y="4722813"/>
          <p14:tracePt t="82532" x="4651375" y="4714875"/>
          <p14:tracePt t="83965" x="4657725" y="4714875"/>
          <p14:tracePt t="84247" x="4651375" y="4714875"/>
          <p14:tracePt t="84251" x="4643438" y="4714875"/>
          <p14:tracePt t="84263" x="4637088" y="4714875"/>
          <p14:tracePt t="84280" x="4594225" y="4714875"/>
          <p14:tracePt t="84297" x="4565650" y="4714875"/>
          <p14:tracePt t="84316" x="4508500" y="4714875"/>
          <p14:tracePt t="84332" x="4451350" y="4714875"/>
          <p14:tracePt t="84349" x="4422775" y="4714875"/>
          <p14:tracePt t="84367" x="4265613" y="4714875"/>
          <p14:tracePt t="84383" x="4200525" y="4714875"/>
          <p14:tracePt t="84400" x="4137025" y="4714875"/>
          <p14:tracePt t="84417" x="4114800" y="4708525"/>
          <p14:tracePt t="84434" x="4100513" y="4700588"/>
          <p14:tracePt t="84452" x="4094163" y="4700588"/>
          <p14:tracePt t="84471" x="4086225" y="4700588"/>
          <p14:tracePt t="84485" x="4057650" y="4708525"/>
          <p14:tracePt t="84503" x="4022725" y="4714875"/>
          <p14:tracePt t="84519" x="3943350" y="4722813"/>
          <p14:tracePt t="84537" x="3900488" y="4722813"/>
          <p14:tracePt t="84554" x="3857625" y="4743450"/>
          <p14:tracePt t="84572" x="3843338" y="4751388"/>
          <p14:tracePt t="84588" x="3822700" y="4751388"/>
          <p14:tracePt t="84605" x="3808413" y="4751388"/>
          <p14:tracePt t="84622" x="3771900" y="4751388"/>
          <p14:tracePt t="84641" x="3714750" y="4751388"/>
          <p14:tracePt t="84657" x="3600450" y="4765675"/>
          <p14:tracePt t="84674" x="3522663" y="4786313"/>
          <p14:tracePt t="84691" x="3422650" y="4794250"/>
          <p14:tracePt t="84708" x="3328988" y="4794250"/>
          <p14:tracePt t="84724" x="3257550" y="4794250"/>
          <p14:tracePt t="84744" x="3200400" y="4794250"/>
          <p14:tracePt t="84759" x="3157538" y="4794250"/>
          <p14:tracePt t="84776" x="3079750" y="4786313"/>
          <p14:tracePt t="84793" x="2994025" y="4765675"/>
          <p14:tracePt t="84810" x="2894013" y="4751388"/>
          <p14:tracePt t="84828" x="2771775" y="4722813"/>
          <p14:tracePt t="84844" x="2714625" y="4714875"/>
          <p14:tracePt t="84861" x="2679700" y="4700588"/>
          <p14:tracePt t="84879" x="2643188" y="4700588"/>
          <p14:tracePt t="84896" x="2628900" y="4694238"/>
          <p14:tracePt t="84914" x="2622550" y="4686300"/>
          <p14:tracePt t="85074" x="2636838" y="4686300"/>
          <p14:tracePt t="85080" x="2693988" y="4700588"/>
          <p14:tracePt t="85088" x="2751138" y="4714875"/>
          <p14:tracePt t="85101" x="2900363" y="4737100"/>
          <p14:tracePt t="85121" x="3008313" y="4765675"/>
          <p14:tracePt t="85135" x="3200400" y="4786313"/>
          <p14:tracePt t="85154" x="3394075" y="4814888"/>
          <p14:tracePt t="85171" x="3629025" y="4822825"/>
          <p14:tracePt t="85187" x="3694113" y="4843463"/>
          <p14:tracePt t="85204" x="3743325" y="4851400"/>
          <p14:tracePt t="85220" x="3757613" y="4851400"/>
          <p14:tracePt t="85254" x="3765550" y="4851400"/>
          <p14:tracePt t="85292" x="3765550" y="4843463"/>
          <p14:tracePt t="85313" x="3771900" y="4837113"/>
          <p14:tracePt t="85337" x="3786188" y="4829175"/>
          <p14:tracePt t="85344" x="3808413" y="4829175"/>
          <p14:tracePt t="85356" x="3829050" y="4829175"/>
          <p14:tracePt t="85375" x="3943350" y="4829175"/>
          <p14:tracePt t="85392" x="4065588" y="4829175"/>
          <p14:tracePt t="85410" x="4214813" y="4808538"/>
          <p14:tracePt t="85425" x="4351338" y="4786313"/>
          <p14:tracePt t="85442" x="4537075" y="4765675"/>
          <p14:tracePt t="85459" x="4700588" y="4765675"/>
          <p14:tracePt t="85463" x="4814888" y="4765675"/>
          <p14:tracePt t="85478" x="5080000" y="4772025"/>
          <p14:tracePt t="85496" x="5365750" y="4794250"/>
          <p14:tracePt t="85513" x="5651500" y="4800600"/>
          <p14:tracePt t="85529" x="5757863" y="4800600"/>
          <p14:tracePt t="85545" x="5780088" y="4800600"/>
          <p14:tracePt t="85622" x="5772150" y="4800600"/>
          <p14:tracePt t="85630" x="5772150" y="4794250"/>
          <p14:tracePt t="85639" x="5765800" y="4794250"/>
          <p14:tracePt t="85745" x="5786438" y="4794250"/>
          <p14:tracePt t="85749" x="5829300" y="4794250"/>
          <p14:tracePt t="85758" x="5880100" y="4794250"/>
          <p14:tracePt t="85767" x="5900738" y="4794250"/>
          <p14:tracePt t="85784" x="5951538" y="4794250"/>
          <p14:tracePt t="85801" x="5972175" y="4794250"/>
          <p14:tracePt t="85989" x="5972175" y="4786313"/>
          <p14:tracePt t="86315" x="5965825" y="4786313"/>
          <p14:tracePt t="86606" x="5957888" y="4786313"/>
          <p14:tracePt t="86621" x="5951538" y="4786313"/>
          <p14:tracePt t="86637" x="5943600" y="4786313"/>
          <p14:tracePt t="86641" x="5937250" y="4794250"/>
          <p14:tracePt t="86658" x="5922963" y="4794250"/>
          <p14:tracePt t="86674" x="5900738" y="4794250"/>
          <p14:tracePt t="86689" x="5880100" y="4794250"/>
          <p14:tracePt t="86707" x="5843588" y="4794250"/>
          <p14:tracePt t="86724" x="5786438" y="4794250"/>
          <p14:tracePt t="86744" x="5672138" y="4794250"/>
          <p14:tracePt t="86758" x="5594350" y="4800600"/>
          <p14:tracePt t="86777" x="5529263" y="4822825"/>
          <p14:tracePt t="86794" x="5465763" y="4822825"/>
          <p14:tracePt t="86809" x="5422900" y="4822825"/>
          <p14:tracePt t="86826" x="5365750" y="4822825"/>
          <p14:tracePt t="86844" x="5308600" y="4822825"/>
          <p14:tracePt t="86862" x="5229225" y="4822825"/>
          <p14:tracePt t="86878" x="5157788" y="4808538"/>
          <p14:tracePt t="86896" x="4965700" y="4786313"/>
          <p14:tracePt t="86912" x="4814888" y="4757738"/>
          <p14:tracePt t="86930" x="4657725" y="4757738"/>
          <p14:tracePt t="86947" x="4508500" y="4751388"/>
          <p14:tracePt t="86964" x="4386263" y="4708525"/>
          <p14:tracePt t="86968" x="4329113" y="4694238"/>
          <p14:tracePt t="86982" x="4251325" y="4679950"/>
          <p14:tracePt t="86998" x="4165600" y="4665663"/>
          <p14:tracePt t="87015" x="4129088" y="4657725"/>
          <p14:tracePt t="87031" x="4079875" y="4643438"/>
          <p14:tracePt t="87048" x="4051300" y="4643438"/>
          <p14:tracePt t="87066" x="4022725" y="4643438"/>
          <p14:tracePt t="87268" x="4008438" y="4643438"/>
          <p14:tracePt t="87273" x="4008438" y="4651375"/>
          <p14:tracePt t="87289" x="3986213" y="4686300"/>
          <p14:tracePt t="87306" x="3943350" y="4708525"/>
          <p14:tracePt t="87322" x="3871913" y="4729163"/>
          <p14:tracePt t="87339" x="3794125" y="4743450"/>
          <p14:tracePt t="87356" x="3694113" y="4743450"/>
          <p14:tracePt t="87373" x="3643313" y="4729163"/>
          <p14:tracePt t="87391" x="3551238" y="4700588"/>
          <p14:tracePt t="87407" x="3465513" y="4694238"/>
          <p14:tracePt t="87425" x="3365500" y="4679950"/>
          <p14:tracePt t="87442" x="3222625" y="4643438"/>
          <p14:tracePt t="87459" x="3114675" y="4622800"/>
          <p14:tracePt t="87462" x="3071813" y="4600575"/>
          <p14:tracePt t="87476" x="3008313" y="4586288"/>
          <p14:tracePt t="87493" x="2957513" y="4565650"/>
          <p14:tracePt t="87510" x="2943225" y="4551363"/>
          <p14:tracePt t="87529" x="2936875" y="4522788"/>
          <p14:tracePt t="87544" x="2951163" y="4486275"/>
          <p14:tracePt t="87546" x="2957513" y="4457700"/>
          <p14:tracePt t="87561" x="2957513" y="4437063"/>
          <p14:tracePt t="87578" x="2986088" y="4386263"/>
          <p14:tracePt t="87595" x="3028950" y="4365625"/>
          <p14:tracePt t="87613" x="3071813" y="4343400"/>
          <p14:tracePt t="87630" x="3143250" y="4337050"/>
          <p14:tracePt t="87647" x="3251200" y="4329113"/>
          <p14:tracePt t="87664" x="3457575" y="4329113"/>
          <p14:tracePt t="87681" x="3551238" y="4337050"/>
          <p14:tracePt t="87698" x="3643313" y="4351338"/>
          <p14:tracePt t="87716" x="3708400" y="4386263"/>
          <p14:tracePt t="87732" x="3765550" y="4408488"/>
          <p14:tracePt t="87752" x="3794125" y="4414838"/>
          <p14:tracePt t="87766" x="3794125" y="4422775"/>
          <p14:tracePt t="87784" x="3794125" y="4429125"/>
          <p14:tracePt t="87876" x="3800475" y="4443413"/>
          <p14:tracePt t="87885" x="3814763" y="4451350"/>
          <p14:tracePt t="87892" x="3851275" y="4479925"/>
          <p14:tracePt t="87903" x="3879850" y="4479925"/>
          <p14:tracePt t="87924" x="3986213" y="4514850"/>
          <p14:tracePt t="87938" x="4037013" y="4529138"/>
          <p14:tracePt t="87955" x="4079875" y="4537075"/>
          <p14:tracePt t="87972" x="4114800" y="4557713"/>
          <p14:tracePt t="87988" x="4143375" y="4557713"/>
          <p14:tracePt t="88006" x="4186238" y="4572000"/>
          <p14:tracePt t="88023" x="4257675" y="4586288"/>
          <p14:tracePt t="88041" x="4329113" y="4600575"/>
          <p14:tracePt t="88059" x="4408488" y="4629150"/>
          <p14:tracePt t="88075" x="4537075" y="4651375"/>
          <p14:tracePt t="88091" x="4614863" y="4657725"/>
          <p14:tracePt t="88093" x="4686300" y="4672013"/>
          <p14:tracePt t="88108" x="4837113" y="4694238"/>
          <p14:tracePt t="88125" x="4979988" y="4714875"/>
          <p14:tracePt t="88144" x="5143500" y="4729163"/>
          <p14:tracePt t="88161" x="5280025" y="4737100"/>
          <p14:tracePt t="88176" x="5357813" y="4757738"/>
          <p14:tracePt t="88178" x="5372100" y="4757738"/>
          <p14:tracePt t="88194" x="5386388" y="4757738"/>
          <p14:tracePt t="88392" x="5380038" y="4757738"/>
          <p14:tracePt t="88401" x="5365750" y="4757738"/>
          <p14:tracePt t="88405" x="5343525" y="4765675"/>
          <p14:tracePt t="88420" x="5286375" y="4765675"/>
          <p14:tracePt t="88433" x="5237163" y="4765675"/>
          <p14:tracePt t="88450" x="5151438" y="4765675"/>
          <p14:tracePt t="88468" x="4994275" y="4757738"/>
          <p14:tracePt t="88471" x="4886325" y="4722813"/>
          <p14:tracePt t="88484" x="4765675" y="4694238"/>
          <p14:tracePt t="88503" x="4637088" y="4679950"/>
          <p14:tracePt t="88520" x="4557713" y="4665663"/>
          <p14:tracePt t="88537" x="4500563" y="4665663"/>
          <p14:tracePt t="88553" x="4400550" y="4643438"/>
          <p14:tracePt t="88570" x="4314825" y="4622800"/>
          <p14:tracePt t="88589" x="4251325" y="4608513"/>
          <p14:tracePt t="88606" x="4208463" y="4600575"/>
          <p14:tracePt t="88622" x="4186238" y="4600575"/>
          <p14:tracePt t="88638" x="4179888" y="4594225"/>
          <p14:tracePt t="88680" x="4171950" y="4594225"/>
          <p14:tracePt t="88689" x="4165600" y="4586288"/>
          <p14:tracePt t="88695" x="4157663" y="4586288"/>
          <p14:tracePt t="88709" x="4151313" y="4586288"/>
          <p14:tracePt t="88725" x="4129088" y="4579938"/>
          <p14:tracePt t="88895" x="4122738" y="4579938"/>
          <p14:tracePt t="88922" x="4114800" y="4579938"/>
          <p14:tracePt t="88931" x="4108450" y="4579938"/>
          <p14:tracePt t="88937" x="4100513" y="4579938"/>
          <p14:tracePt t="88949" x="4094163" y="4579938"/>
          <p14:tracePt t="88965" x="4065588" y="4579938"/>
          <p14:tracePt t="88972" x="4057650" y="4579938"/>
          <p14:tracePt t="88979" x="4043363" y="4586288"/>
          <p14:tracePt t="88999" x="4000500" y="4594225"/>
          <p14:tracePt t="89016" x="3965575" y="4594225"/>
          <p14:tracePt t="89031" x="3929063" y="4594225"/>
          <p14:tracePt t="89048" x="3865563" y="4600575"/>
          <p14:tracePt t="89065" x="3757613" y="4614863"/>
          <p14:tracePt t="89083" x="3657600" y="4629150"/>
          <p14:tracePt t="89099" x="3579813" y="4629150"/>
          <p14:tracePt t="89118" x="3457575" y="4637088"/>
          <p14:tracePt t="89134" x="3394075" y="4629150"/>
          <p14:tracePt t="89150" x="3343275" y="4614863"/>
          <p14:tracePt t="89169" x="3300413" y="4600575"/>
          <p14:tracePt t="89186" x="3271838" y="4594225"/>
          <p14:tracePt t="89203" x="3265488" y="4594225"/>
          <p14:tracePt t="89220" x="3257550" y="4586288"/>
          <p14:tracePt t="89237" x="3257550" y="4572000"/>
          <p14:tracePt t="89255" x="3243263" y="4537075"/>
          <p14:tracePt t="89273" x="3243263" y="4465638"/>
          <p14:tracePt t="89287" x="3243263" y="4429125"/>
          <p14:tracePt t="89304" x="3236913" y="4329113"/>
          <p14:tracePt t="89321" x="3251200" y="4279900"/>
          <p14:tracePt t="89339" x="3257550" y="4243388"/>
          <p14:tracePt t="89355" x="3300413" y="4237038"/>
          <p14:tracePt t="89373" x="3336925" y="4237038"/>
          <p14:tracePt t="89391" x="3429000" y="4222750"/>
          <p14:tracePt t="89407" x="3494088" y="4208463"/>
          <p14:tracePt t="89424" x="3565525" y="4214813"/>
          <p14:tracePt t="89443" x="3622675" y="4222750"/>
          <p14:tracePt t="89459" x="3636963" y="4237038"/>
          <p14:tracePt t="89465" x="3643313" y="4243388"/>
          <p14:tracePt t="89477" x="3651250" y="4257675"/>
          <p14:tracePt t="89493" x="3651250" y="4271963"/>
          <p14:tracePt t="89509" x="3651250" y="4294188"/>
          <p14:tracePt t="89527" x="3651250" y="4308475"/>
          <p14:tracePt t="89543" x="3651250" y="4329113"/>
          <p14:tracePt t="89580" x="3651250" y="4343400"/>
          <p14:tracePt t="89595" x="3643313" y="4351338"/>
          <p14:tracePt t="89612" x="3643313" y="4365625"/>
          <p14:tracePt t="89629" x="3643313" y="4371975"/>
          <p14:tracePt t="89647" x="3643313" y="4408488"/>
          <p14:tracePt t="89663" x="3636963" y="4422775"/>
          <p14:tracePt t="89680" x="3636963" y="4437063"/>
          <p14:tracePt t="89698" x="3622675" y="4457700"/>
          <p14:tracePt t="89799" x="3608388" y="4457700"/>
          <p14:tracePt t="89807" x="3594100" y="4457700"/>
          <p14:tracePt t="89825" x="3586163" y="4457700"/>
          <p14:tracePt t="89975" x="3571875" y="4486275"/>
          <p14:tracePt t="89996" x="3571875" y="4494213"/>
          <p14:tracePt t="90004" x="3571875" y="4500563"/>
          <p14:tracePt t="90023" x="3571875" y="4514850"/>
          <p14:tracePt t="90109" x="3571875" y="4522788"/>
          <p14:tracePt t="90485" x="3565525" y="4522788"/>
          <p14:tracePt t="90500" x="3565525" y="4529138"/>
          <p14:tracePt t="90517" x="3565525" y="4537075"/>
          <p14:tracePt t="90525" x="3565525" y="4557713"/>
          <p14:tracePt t="90536" x="3565525" y="4572000"/>
          <p14:tracePt t="90553" x="3557588" y="4614863"/>
          <p14:tracePt t="90570" x="3551238" y="4637088"/>
          <p14:tracePt t="90587" x="3551238" y="4657725"/>
          <p14:tracePt t="90607" x="3551238" y="4686300"/>
          <p14:tracePt t="90620" x="3543300" y="4694238"/>
          <p14:tracePt t="90637" x="3543300" y="4700588"/>
          <p14:tracePt t="90703" x="3543300" y="4708525"/>
          <p14:tracePt t="90712" x="3543300" y="4714875"/>
          <p14:tracePt t="90727" x="3543300" y="4722813"/>
          <p14:tracePt t="91297" x="3551238" y="4714875"/>
          <p14:tracePt t="91312" x="3551238" y="4708525"/>
          <p14:tracePt t="91338" x="3557588" y="4700588"/>
          <p14:tracePt t="91362" x="3565525" y="4700588"/>
          <p14:tracePt t="91416" x="3571875" y="4694238"/>
          <p14:tracePt t="94563" x="3565525" y="4694238"/>
          <p14:tracePt t="94671" x="3557588" y="4694238"/>
          <p14:tracePt t="94680" x="3536950" y="4694238"/>
          <p14:tracePt t="94688" x="3514725" y="4694238"/>
          <p14:tracePt t="94704" x="3494088" y="4694238"/>
          <p14:tracePt t="94721" x="3479800" y="4694238"/>
          <p14:tracePt t="94782" x="3471863" y="4694238"/>
          <p14:tracePt t="94788" x="3465513" y="4694238"/>
          <p14:tracePt t="94796" x="3436938" y="4694238"/>
          <p14:tracePt t="94807" x="3408363" y="4694238"/>
          <p14:tracePt t="94824" x="3314700" y="4672013"/>
          <p14:tracePt t="94841" x="3236913" y="4672013"/>
          <p14:tracePt t="94858" x="3179763" y="4665663"/>
          <p14:tracePt t="94875" x="3171825" y="4665663"/>
          <p14:tracePt t="95081" x="3179763" y="4665663"/>
          <p14:tracePt t="95088" x="3200400" y="4665663"/>
          <p14:tracePt t="95105" x="3243263" y="4665663"/>
          <p14:tracePt t="95116" x="3343275" y="4672013"/>
          <p14:tracePt t="95131" x="3471863" y="4679950"/>
          <p14:tracePt t="95149" x="3557588" y="4694238"/>
          <p14:tracePt t="95166" x="3686175" y="4708525"/>
          <p14:tracePt t="95183" x="3751263" y="4714875"/>
          <p14:tracePt t="95200" x="3771900" y="4714875"/>
          <p14:tracePt t="95382" x="3765550" y="4714875"/>
          <p14:tracePt t="95392" x="3757613" y="4714875"/>
          <p14:tracePt t="95400" x="3751263" y="4714875"/>
          <p14:tracePt t="95411" x="3736975" y="4714875"/>
          <p14:tracePt t="95422" x="3722688" y="4714875"/>
          <p14:tracePt t="95442" x="3671888" y="4714875"/>
          <p14:tracePt t="95456" x="3665538" y="4714875"/>
          <p14:tracePt t="95473" x="3651250" y="4714875"/>
          <p14:tracePt t="95576" x="3671888" y="4714875"/>
          <p14:tracePt t="95585" x="3679825" y="4714875"/>
          <p14:tracePt t="95594" x="3694113" y="4714875"/>
          <p14:tracePt t="95610" x="3708400" y="4722813"/>
          <p14:tracePt t="95627" x="3729038" y="4722813"/>
          <p14:tracePt t="95644" x="3757613" y="4722813"/>
          <p14:tracePt t="95662" x="3808413" y="4714875"/>
          <p14:tracePt t="95679" x="3843338" y="4714875"/>
          <p14:tracePt t="95695" x="3871913" y="4714875"/>
          <p14:tracePt t="95714" x="3894138" y="4714875"/>
          <p14:tracePt t="95731" x="3914775" y="4714875"/>
          <p14:tracePt t="95750" x="3937000" y="4722813"/>
          <p14:tracePt t="95764" x="3951288" y="4729163"/>
          <p14:tracePt t="96601" x="3986213" y="4743450"/>
          <p14:tracePt t="96607" x="4051300" y="4772025"/>
          <p14:tracePt t="96619" x="4122738" y="4800600"/>
          <p14:tracePt t="96636" x="4351338" y="4872038"/>
          <p14:tracePt t="96652" x="4714875" y="4957763"/>
          <p14:tracePt t="96669" x="5000625" y="5014913"/>
          <p14:tracePt t="96686" x="5294313" y="5072063"/>
          <p14:tracePt t="96703" x="5380038" y="5086350"/>
          <p14:tracePt t="96721" x="5429250" y="5086350"/>
          <p14:tracePt t="96738" x="5457825" y="5086350"/>
          <p14:tracePt t="96755" x="5472113" y="5086350"/>
          <p14:tracePt t="96772" x="5522913" y="5072063"/>
          <p14:tracePt t="96789" x="5572125" y="5072063"/>
          <p14:tracePt t="96806" x="5614988" y="5065713"/>
          <p14:tracePt t="96825" x="5680075" y="5043488"/>
          <p14:tracePt t="96842" x="5737225" y="5014913"/>
          <p14:tracePt t="96848" x="5780088" y="5008563"/>
          <p14:tracePt t="96860" x="5794375" y="5000625"/>
          <p14:tracePt t="96879" x="5837238" y="4986338"/>
          <p14:tracePt t="96891" x="5872163" y="4986338"/>
          <p14:tracePt t="96910" x="5922963" y="4986338"/>
          <p14:tracePt t="96925" x="5957888" y="4972050"/>
          <p14:tracePt t="96943" x="5965825" y="4972050"/>
          <p14:tracePt t="97046" x="5965825" y="4965700"/>
          <p14:tracePt t="97063" x="5965825" y="4957763"/>
          <p14:tracePt t="97070" x="5965825" y="4951413"/>
          <p14:tracePt t="97085" x="5965825" y="4937125"/>
          <p14:tracePt t="97102" x="5965825" y="4929188"/>
          <p14:tracePt t="97149" x="5965825" y="4922838"/>
          <p14:tracePt t="97182" x="5965825" y="4914900"/>
          <p14:tracePt t="98142" x="5965825" y="4879975"/>
          <p14:tracePt t="98152" x="5957888" y="4837113"/>
          <p14:tracePt t="98157" x="5951538" y="4794250"/>
          <p14:tracePt t="98175" x="5951538" y="4729163"/>
          <p14:tracePt t="98193" x="5943600" y="4672013"/>
          <p14:tracePt t="98209" x="5937250" y="4651375"/>
          <p14:tracePt t="98226" x="5937250" y="4643438"/>
          <p14:tracePt t="98241" x="5937250" y="4637088"/>
          <p14:tracePt t="98260" x="5937250" y="4629150"/>
          <p14:tracePt t="98276" x="5937250" y="4608513"/>
          <p14:tracePt t="98294" x="5937250" y="4579938"/>
          <p14:tracePt t="98310" x="5929313" y="4557713"/>
          <p14:tracePt t="98327" x="5929313" y="4529138"/>
          <p14:tracePt t="98345" x="5929313" y="4514850"/>
          <p14:tracePt t="98361" x="5922963" y="4494213"/>
          <p14:tracePt t="98381" x="5922963" y="4457700"/>
          <p14:tracePt t="98397" x="5915025" y="4422775"/>
          <p14:tracePt t="98414" x="5908675" y="4400550"/>
          <p14:tracePt t="98431" x="5908675" y="4351338"/>
          <p14:tracePt t="98448" x="5894388" y="4300538"/>
          <p14:tracePt t="98463" x="5886450" y="4265613"/>
          <p14:tracePt t="98467" x="5880100" y="4243388"/>
          <p14:tracePt t="98484" x="5880100" y="4214813"/>
          <p14:tracePt t="98498" x="5872163" y="4194175"/>
          <p14:tracePt t="98515" x="5865813" y="4171950"/>
          <p14:tracePt t="98532" x="5865813" y="4151313"/>
          <p14:tracePt t="98549" x="5865813" y="4129088"/>
          <p14:tracePt t="98566" x="5865813" y="4122738"/>
          <p14:tracePt t="98583" x="5857875" y="4100513"/>
          <p14:tracePt t="98600" x="5851525" y="4079875"/>
          <p14:tracePt t="98618" x="5851525" y="4057650"/>
          <p14:tracePt t="98635" x="5851525" y="4043363"/>
          <p14:tracePt t="98652" x="5843588" y="4014788"/>
          <p14:tracePt t="98671" x="5837238" y="3994150"/>
          <p14:tracePt t="98688" x="5837238" y="3979863"/>
          <p14:tracePt t="98703" x="5837238" y="3971925"/>
          <p14:tracePt t="98720" x="5837238" y="3965575"/>
          <p14:tracePt t="98738" x="5837238" y="3957638"/>
          <p14:tracePt t="98755" x="5837238" y="3943350"/>
          <p14:tracePt t="98772" x="5837238" y="3937000"/>
          <p14:tracePt t="98789" x="5837238" y="3929063"/>
          <p14:tracePt t="98806" x="5837238" y="3922713"/>
          <p14:tracePt t="98823" x="5829300" y="3922713"/>
          <p14:tracePt t="98839" x="5829300" y="3914775"/>
          <p14:tracePt t="98858" x="5815013" y="3908425"/>
          <p14:tracePt t="98892" x="5800725" y="3900488"/>
          <p14:tracePt t="98910" x="5794375" y="3894138"/>
          <p14:tracePt t="98925" x="5786438" y="3886200"/>
          <p14:tracePt t="98943" x="5765800" y="3886200"/>
          <p14:tracePt t="98959" x="5757863" y="3879850"/>
          <p14:tracePt t="98976" x="5751513" y="3879850"/>
          <p14:tracePt t="98993" x="5729288" y="3871913"/>
          <p14:tracePt t="99011" x="5722938" y="3871913"/>
          <p14:tracePt t="99030" x="5715000" y="3865563"/>
          <p14:tracePt t="99044" x="5694363" y="3865563"/>
          <p14:tracePt t="99062" x="5686425" y="3851275"/>
          <p14:tracePt t="99079" x="5680075" y="3843338"/>
          <p14:tracePt t="99116" x="5680075" y="3836988"/>
          <p14:tracePt t="99140" x="5680075" y="3829050"/>
          <p14:tracePt t="99156" x="5680075" y="3814763"/>
          <p14:tracePt t="99171" x="5680075" y="3808413"/>
          <p14:tracePt t="99182" x="5680075" y="3794125"/>
          <p14:tracePt t="99198" x="5680075" y="3786188"/>
          <p14:tracePt t="99216" x="5686425" y="3779838"/>
          <p14:tracePt t="99233" x="5708650" y="3757613"/>
          <p14:tracePt t="99250" x="5737225" y="3743325"/>
          <p14:tracePt t="99267" x="5757863" y="3729038"/>
          <p14:tracePt t="99284" x="5815013" y="3722688"/>
          <p14:tracePt t="99301" x="5857875" y="3714750"/>
          <p14:tracePt t="99320" x="5908675" y="3694113"/>
          <p14:tracePt t="99335" x="5922963" y="3686175"/>
          <p14:tracePt t="99353" x="5929313" y="3686175"/>
          <p14:tracePt t="99371" x="5943600" y="3686175"/>
          <p14:tracePt t="99391" x="5951538" y="3686175"/>
          <p14:tracePt t="99405" x="5965825" y="3686175"/>
          <p14:tracePt t="99422" x="5980113" y="3686175"/>
          <p14:tracePt t="99439" x="5986463" y="3686175"/>
          <p14:tracePt t="99457" x="5994400" y="3686175"/>
          <p14:tracePt t="99460" x="6000750" y="3686175"/>
          <p14:tracePt t="99475" x="6008688" y="3686175"/>
          <p14:tracePt t="100165" x="6015038" y="3686175"/>
          <p14:tracePt t="100168" x="6029325" y="3679825"/>
          <p14:tracePt t="100178" x="6043613" y="3679825"/>
          <p14:tracePt t="100189" x="6065838" y="3679825"/>
          <p14:tracePt t="100206" x="6100763" y="3679825"/>
          <p14:tracePt t="100224" x="6157913" y="3679825"/>
          <p14:tracePt t="100241" x="6200775" y="3671888"/>
          <p14:tracePt t="100261" x="6265863" y="3665538"/>
          <p14:tracePt t="100275" x="6351588" y="3651250"/>
          <p14:tracePt t="100292" x="6415088" y="3643313"/>
          <p14:tracePt t="100309" x="6494463" y="3636963"/>
          <p14:tracePt t="100326" x="6537325" y="3636963"/>
          <p14:tracePt t="100344" x="6543675" y="3636963"/>
          <p14:tracePt t="100488" x="6543675" y="3651250"/>
          <p14:tracePt t="100491" x="6529388" y="3657600"/>
          <p14:tracePt t="100501" x="6515100" y="3665538"/>
          <p14:tracePt t="100515" x="6508750" y="3686175"/>
          <p14:tracePt t="100531" x="6486525" y="3700463"/>
          <p14:tracePt t="100548" x="6465888" y="3714750"/>
          <p14:tracePt t="100567" x="6429375" y="3729038"/>
          <p14:tracePt t="100584" x="6357938" y="3751263"/>
          <p14:tracePt t="100599" x="6315075" y="3771900"/>
          <p14:tracePt t="100617" x="6251575" y="3808413"/>
          <p14:tracePt t="100636" x="6200775" y="3843338"/>
          <p14:tracePt t="100651" x="6186488" y="3857625"/>
          <p14:tracePt t="100668" x="6180138" y="3894138"/>
          <p14:tracePt t="100686" x="6172200" y="3908425"/>
          <p14:tracePt t="100702" x="6172200" y="3937000"/>
          <p14:tracePt t="100719" x="6172200" y="3971925"/>
          <p14:tracePt t="100739" x="6180138" y="4014788"/>
          <p14:tracePt t="100753" x="6180138" y="4043363"/>
          <p14:tracePt t="100756" x="6186488" y="4079875"/>
          <p14:tracePt t="100772" x="6186488" y="4100513"/>
          <p14:tracePt t="100788" x="6186488" y="4122738"/>
          <p14:tracePt t="100807" x="6186488" y="4137025"/>
          <p14:tracePt t="100825" x="6186488" y="4157663"/>
          <p14:tracePt t="100839" x="6194425" y="4171950"/>
          <p14:tracePt t="100841" x="6194425" y="4186238"/>
          <p14:tracePt t="100858" x="6194425" y="4208463"/>
          <p14:tracePt t="100875" x="6200775" y="4243388"/>
          <p14:tracePt t="100891" x="6200775" y="4294188"/>
          <p14:tracePt t="100908" x="6200775" y="4337050"/>
          <p14:tracePt t="100925" x="6200775" y="4365625"/>
          <p14:tracePt t="100927" x="6200775" y="4379913"/>
          <p14:tracePt t="100942" x="6200775" y="4394200"/>
          <p14:tracePt t="100959" x="6208713" y="4414838"/>
          <p14:tracePt t="100976" x="6208713" y="4429125"/>
          <p14:tracePt t="100995" x="6215063" y="4443413"/>
          <p14:tracePt t="101010" x="6215063" y="4479925"/>
          <p14:tracePt t="101027" x="6215063" y="4494213"/>
          <p14:tracePt t="101029" x="6215063" y="4500563"/>
          <p14:tracePt t="101044" x="6215063" y="4522788"/>
          <p14:tracePt t="101064" x="6215063" y="4557713"/>
          <p14:tracePt t="101083" x="6215063" y="4594225"/>
          <p14:tracePt t="101095" x="6215063" y="4608513"/>
          <p14:tracePt t="101113" x="6215063" y="4637088"/>
          <p14:tracePt t="101130" x="6215063" y="4672013"/>
          <p14:tracePt t="101146" x="6223000" y="4686300"/>
          <p14:tracePt t="101166" x="6229350" y="4714875"/>
          <p14:tracePt t="101182" x="6229350" y="4743450"/>
          <p14:tracePt t="101199" x="6229350" y="4757738"/>
          <p14:tracePt t="101220" x="6229350" y="4786313"/>
          <p14:tracePt t="101234" x="6229350" y="4800600"/>
          <p14:tracePt t="101249" x="6229350" y="4814888"/>
          <p14:tracePt t="101266" x="6229350" y="4822825"/>
          <p14:tracePt t="101284" x="6229350" y="4837113"/>
          <p14:tracePt t="101300" x="6229350" y="4857750"/>
          <p14:tracePt t="101318" x="6229350" y="4886325"/>
          <p14:tracePt t="101334" x="6229350" y="4957763"/>
          <p14:tracePt t="101352" x="6229350" y="4986338"/>
          <p14:tracePt t="101370" x="6229350" y="5000625"/>
          <p14:tracePt t="101386" x="6229350" y="5022850"/>
          <p14:tracePt t="101403" x="6229350" y="5043488"/>
          <p14:tracePt t="101420" x="6223000" y="5094288"/>
          <p14:tracePt t="101437" x="6223000" y="5114925"/>
          <p14:tracePt t="101454" x="6223000" y="5157788"/>
          <p14:tracePt t="101471" x="6223000" y="5186363"/>
          <p14:tracePt t="101476" x="6223000" y="5208588"/>
          <p14:tracePt t="101491" x="6223000" y="5222875"/>
          <p14:tracePt t="101505" x="6223000" y="5243513"/>
          <p14:tracePt t="101523" x="6223000" y="5265738"/>
          <p14:tracePt t="101539" x="6223000" y="5272088"/>
          <p14:tracePt t="101558" x="6223000" y="5286375"/>
          <p14:tracePt t="101575" x="6223000" y="5322888"/>
          <p14:tracePt t="101593" x="6223000" y="5372100"/>
          <p14:tracePt t="101609" x="6223000" y="5408613"/>
          <p14:tracePt t="101628" x="6223000" y="5451475"/>
          <p14:tracePt t="101644" x="6223000" y="5500688"/>
          <p14:tracePt t="101661" x="6223000" y="5529263"/>
          <p14:tracePt t="101676" x="6223000" y="5565775"/>
          <p14:tracePt t="101693" x="6223000" y="5580063"/>
          <p14:tracePt t="101715" x="6223000" y="5600700"/>
          <p14:tracePt t="101728" x="6223000" y="5614988"/>
          <p14:tracePt t="101747" x="6223000" y="5651500"/>
          <p14:tracePt t="101763" x="6223000" y="5672138"/>
          <p14:tracePt t="101779" x="6223000" y="5686425"/>
          <p14:tracePt t="101796" x="6223000" y="5708650"/>
          <p14:tracePt t="101814" x="6223000" y="5715000"/>
          <p14:tracePt t="101830" x="6223000" y="5743575"/>
          <p14:tracePt t="101847" x="6223000" y="5765800"/>
          <p14:tracePt t="101865" x="6215063" y="5780088"/>
          <p14:tracePt t="101881" x="6215063" y="5815013"/>
          <p14:tracePt t="101899" x="6208713" y="5851525"/>
          <p14:tracePt t="101915" x="6208713" y="5880100"/>
          <p14:tracePt t="101933" x="6208713" y="5894388"/>
          <p14:tracePt t="101950" x="6208713" y="5908675"/>
          <p14:tracePt t="101967" x="6208713" y="5915025"/>
          <p14:tracePt t="101985" x="6208713" y="5943600"/>
          <p14:tracePt t="102003" x="6208713" y="5957888"/>
          <p14:tracePt t="102019" x="6208713" y="5965825"/>
          <p14:tracePt t="102053" x="6208713" y="5986463"/>
          <p14:tracePt t="102087" x="6208713" y="5994400"/>
          <p14:tracePt t="103256" x="6208713" y="5986463"/>
          <p14:tracePt t="103272" x="6215063" y="5986463"/>
          <p14:tracePt t="103280" x="6223000" y="5980113"/>
          <p14:tracePt t="103287" x="6223000" y="5972175"/>
          <p14:tracePt t="103299" x="6223000" y="5965825"/>
          <p14:tracePt t="103320" x="6223000" y="5957888"/>
          <p14:tracePt t="103334" x="6223000" y="5951538"/>
          <p14:tracePt t="103352" x="6223000" y="5943600"/>
          <p14:tracePt t="103368" x="6229350" y="5937250"/>
          <p14:tracePt t="103402" x="6229350" y="5929313"/>
          <p14:tracePt t="103420" x="6237288" y="5922963"/>
          <p14:tracePt t="103436" x="6237288" y="5915025"/>
          <p14:tracePt t="103453" x="6243638" y="5908675"/>
          <p14:tracePt t="103472" x="6243638" y="5900738"/>
          <p14:tracePt t="103475" x="6243638" y="5894388"/>
          <p14:tracePt t="103492" x="6251575" y="5894388"/>
          <p14:tracePt t="103504" x="6251575" y="5886450"/>
          <p14:tracePt t="103523" x="6251575" y="5880100"/>
          <p14:tracePt t="103546" x="6251575" y="5872163"/>
          <p14:tracePt t="103562" x="6251575" y="5865813"/>
          <p14:tracePt t="103584" x="6251575" y="5857875"/>
          <p14:tracePt t="103593" x="6251575" y="5851525"/>
          <p14:tracePt t="103607" x="6251575" y="5843588"/>
          <p14:tracePt t="103624" x="6251575" y="5822950"/>
          <p14:tracePt t="103641" x="6251575" y="5815013"/>
          <p14:tracePt t="103658" x="6257925" y="5800725"/>
          <p14:tracePt t="103676" x="6257925" y="5751513"/>
          <p14:tracePt t="103694" x="6257925" y="5729288"/>
          <p14:tracePt t="103711" x="6257925" y="5686425"/>
          <p14:tracePt t="103728" x="6257925" y="5651500"/>
          <p14:tracePt t="103747" x="6257925" y="5594350"/>
          <p14:tracePt t="103762" x="6257925" y="5557838"/>
          <p14:tracePt t="103778" x="6243638" y="5514975"/>
          <p14:tracePt t="103795" x="6243638" y="5480050"/>
          <p14:tracePt t="103812" x="6243638" y="5429250"/>
          <p14:tracePt t="103831" x="6229350" y="5365750"/>
          <p14:tracePt t="103848" x="6215063" y="5257800"/>
          <p14:tracePt t="103865" x="6200775" y="5222875"/>
          <p14:tracePt t="103882" x="6180138" y="5180013"/>
          <p14:tracePt t="103902" x="6157913" y="5114925"/>
          <p14:tracePt t="103915" x="6151563" y="5086350"/>
          <p14:tracePt t="103932" x="6143625" y="5043488"/>
          <p14:tracePt t="103951" x="6129338" y="4965700"/>
          <p14:tracePt t="103968" x="6129338" y="4914900"/>
          <p14:tracePt t="103973" x="6129338" y="4900613"/>
          <p14:tracePt t="103985" x="6129338" y="4872038"/>
          <p14:tracePt t="104000" x="6122988" y="4800600"/>
          <p14:tracePt t="104017" x="6108700" y="4743450"/>
          <p14:tracePt t="104034" x="6108700" y="4700588"/>
          <p14:tracePt t="104052" x="6094413" y="4665663"/>
          <p14:tracePt t="104070" x="6086475" y="4629150"/>
          <p14:tracePt t="104086" x="6086475" y="4614863"/>
          <p14:tracePt t="104104" x="6072188" y="4565650"/>
          <p14:tracePt t="104122" x="6057900" y="4500563"/>
          <p14:tracePt t="104139" x="6037263" y="4422775"/>
          <p14:tracePt t="104154" x="6022975" y="4379913"/>
          <p14:tracePt t="104172" x="6008688" y="4337050"/>
          <p14:tracePt t="104189" x="6000750" y="4294188"/>
          <p14:tracePt t="104205" x="6000750" y="4237038"/>
          <p14:tracePt t="104223" x="6000750" y="4171950"/>
          <p14:tracePt t="104239" x="6000750" y="4079875"/>
          <p14:tracePt t="104257" x="6000750" y="4022725"/>
          <p14:tracePt t="104274" x="6000750" y="3979863"/>
          <p14:tracePt t="104290" x="6000750" y="3937000"/>
          <p14:tracePt t="104310" x="6000750" y="3900488"/>
          <p14:tracePt t="104324" x="6000750" y="3894138"/>
          <p14:tracePt t="104342" x="6000750" y="3886200"/>
          <p14:tracePt t="104469" x="6000750" y="3879850"/>
          <p14:tracePt t="104491" x="6000750" y="3871913"/>
          <p14:tracePt t="104514" x="6000750" y="3865563"/>
          <p14:tracePt t="104522" x="6000750" y="3857625"/>
          <p14:tracePt t="104531" x="6000750" y="3851275"/>
          <p14:tracePt t="104565" x="6000750" y="3843338"/>
          <p14:tracePt t="104577" x="6000750" y="3836988"/>
          <p14:tracePt t="104593" x="6000750" y="3829050"/>
          <p14:tracePt t="104771" x="5994400" y="3829050"/>
          <p14:tracePt t="104787" x="5994400" y="3836988"/>
          <p14:tracePt t="104795" x="5986463" y="3836988"/>
          <p14:tracePt t="104806" x="5972175" y="3843338"/>
          <p14:tracePt t="104826" x="5957888" y="3843338"/>
          <p14:tracePt t="104838" x="5957888" y="3851275"/>
          <p14:tracePt t="104855" x="5929313" y="3857625"/>
          <p14:tracePt t="104872" x="5843588" y="3886200"/>
          <p14:tracePt t="104889" x="5815013" y="3894138"/>
          <p14:tracePt t="104906" x="5737225" y="3900488"/>
          <p14:tracePt t="104924" x="5651500" y="3908425"/>
          <p14:tracePt t="104940" x="5580063" y="3908425"/>
          <p14:tracePt t="104960" x="5408613" y="3908425"/>
          <p14:tracePt t="104976" x="5272088" y="3908425"/>
          <p14:tracePt t="104991" x="5157788" y="3894138"/>
          <p14:tracePt t="105008" x="5029200" y="3879850"/>
          <p14:tracePt t="105026" x="4914900" y="3879850"/>
          <p14:tracePt t="105043" x="4808538" y="3879850"/>
          <p14:tracePt t="105060" x="4643438" y="3865563"/>
          <p14:tracePt t="105077" x="4529138" y="3843338"/>
          <p14:tracePt t="105094" x="4400550" y="3836988"/>
          <p14:tracePt t="105112" x="4314825" y="3822700"/>
          <p14:tracePt t="105130" x="4214813" y="3814763"/>
          <p14:tracePt t="105145" x="4079875" y="3786188"/>
          <p14:tracePt t="105162" x="3900488" y="3743325"/>
          <p14:tracePt t="105180" x="3765550" y="3743325"/>
          <p14:tracePt t="105196" x="3671888" y="3700463"/>
          <p14:tracePt t="105214" x="3594100" y="3657600"/>
          <p14:tracePt t="105231" x="3457575" y="3614738"/>
          <p14:tracePt t="105247" x="3379788" y="3594100"/>
          <p14:tracePt t="105265" x="3286125" y="3586163"/>
          <p14:tracePt t="105282" x="3243263" y="3565525"/>
          <p14:tracePt t="105300" x="3208338" y="3529013"/>
          <p14:tracePt t="105316" x="3194050" y="3500438"/>
          <p14:tracePt t="105333" x="3186113" y="3451225"/>
          <p14:tracePt t="105351" x="3179763" y="3422650"/>
          <p14:tracePt t="105370" x="3179763" y="3394075"/>
          <p14:tracePt t="105386" x="3179763" y="3365500"/>
          <p14:tracePt t="105403" x="3200400" y="3322638"/>
          <p14:tracePt t="105420" x="3222625" y="3314700"/>
          <p14:tracePt t="105437" x="3236913" y="3294063"/>
          <p14:tracePt t="105454" x="3251200" y="3271838"/>
          <p14:tracePt t="105471" x="3279775" y="3265488"/>
          <p14:tracePt t="105476" x="3294063" y="3257550"/>
          <p14:tracePt t="105487" x="3314700" y="3251200"/>
          <p14:tracePt t="105505" x="3379788" y="3208338"/>
          <p14:tracePt t="105521" x="3422650" y="3194050"/>
          <p14:tracePt t="105539" x="3465513" y="3171825"/>
          <p14:tracePt t="105555" x="3494088" y="3165475"/>
          <p14:tracePt t="105575" x="3551238" y="3165475"/>
          <p14:tracePt t="105591" x="3579813" y="3151188"/>
          <p14:tracePt t="105608" x="3643313" y="3136900"/>
          <p14:tracePt t="105627" x="3679825" y="3114675"/>
          <p14:tracePt t="105642" x="3729038" y="3114675"/>
          <p14:tracePt t="105659" x="3779838" y="3108325"/>
          <p14:tracePt t="105675" x="3829050" y="3094038"/>
          <p14:tracePt t="105677" x="3886200" y="3086100"/>
          <p14:tracePt t="105694" x="3951288" y="3086100"/>
          <p14:tracePt t="105711" x="4029075" y="3086100"/>
          <p14:tracePt t="105728" x="4100513" y="3086100"/>
          <p14:tracePt t="105746" x="4179888" y="3086100"/>
          <p14:tracePt t="105760" x="4237038" y="3086100"/>
          <p14:tracePt t="105778" x="4322763" y="3086100"/>
          <p14:tracePt t="105795" x="4379913" y="3086100"/>
          <p14:tracePt t="105812" x="4451350" y="3086100"/>
          <p14:tracePt t="105829" x="4471988" y="3086100"/>
          <p14:tracePt t="105846" x="4508500" y="3086100"/>
          <p14:tracePt t="105863" x="4551363" y="3086100"/>
          <p14:tracePt t="105880" x="4614863" y="3108325"/>
          <p14:tracePt t="105897" x="4665663" y="3108325"/>
          <p14:tracePt t="105915" x="4686300" y="3108325"/>
          <p14:tracePt t="105931" x="4729163" y="3108325"/>
          <p14:tracePt t="105948" x="4786313" y="3108325"/>
          <p14:tracePt t="105966" x="4851400" y="3108325"/>
          <p14:tracePt t="105983" x="4886325" y="3108325"/>
          <p14:tracePt t="106000" x="4943475" y="3108325"/>
          <p14:tracePt t="106019" x="5000625" y="3114675"/>
          <p14:tracePt t="106034" x="5008563" y="3122613"/>
          <p14:tracePt t="106051" x="5094288" y="3128963"/>
          <p14:tracePt t="106070" x="5122863" y="3143250"/>
          <p14:tracePt t="106087" x="5165725" y="3151188"/>
          <p14:tracePt t="106104" x="5194300" y="3151188"/>
          <p14:tracePt t="106121" x="5229225" y="3157538"/>
          <p14:tracePt t="106125" x="5251450" y="3157538"/>
          <p14:tracePt t="106138" x="5272088" y="3171825"/>
          <p14:tracePt t="106155" x="5329238" y="3179763"/>
          <p14:tracePt t="106172" x="5372100" y="3200400"/>
          <p14:tracePt t="106189" x="5386388" y="3208338"/>
          <p14:tracePt t="106206" x="5422900" y="3214688"/>
          <p14:tracePt t="106222" x="5457825" y="3222625"/>
          <p14:tracePt t="106239" x="5494338" y="3236913"/>
          <p14:tracePt t="106257" x="5522913" y="3243263"/>
          <p14:tracePt t="106275" x="5543550" y="3257550"/>
          <p14:tracePt t="106293" x="5565775" y="3257550"/>
          <p14:tracePt t="106309" x="5580063" y="3271838"/>
          <p14:tracePt t="106324" x="5594350" y="3294063"/>
          <p14:tracePt t="106342" x="5608638" y="3314700"/>
          <p14:tracePt t="106359" x="5614988" y="3336925"/>
          <p14:tracePt t="106376" x="5614988" y="3365500"/>
          <p14:tracePt t="106393" x="5600700" y="3386138"/>
          <p14:tracePt t="106410" x="5586413" y="3400425"/>
          <p14:tracePt t="106427" x="5580063" y="3408363"/>
          <p14:tracePt t="106446" x="5572125" y="3414713"/>
          <p14:tracePt t="106467" x="5572125" y="3422650"/>
          <p14:tracePt t="106481" x="5572125" y="3429000"/>
          <p14:tracePt t="106496" x="5557838" y="3451225"/>
          <p14:tracePt t="106513" x="5522913" y="3551238"/>
          <p14:tracePt t="106529" x="5472113" y="3614738"/>
          <p14:tracePt t="106547" x="5437188" y="3665538"/>
          <p14:tracePt t="106566" x="5386388" y="3700463"/>
          <p14:tracePt t="106583" x="5372100" y="3708400"/>
          <p14:tracePt t="106598" x="5357813" y="3714750"/>
          <p14:tracePt t="106615" x="5343525" y="3722688"/>
          <p14:tracePt t="106632" x="5314950" y="3765550"/>
          <p14:tracePt t="106651" x="5286375" y="3800475"/>
          <p14:tracePt t="106667" x="5243513" y="3829050"/>
          <p14:tracePt t="106670" x="5229225" y="3857625"/>
          <p14:tracePt t="106683" x="5214938" y="3871913"/>
          <p14:tracePt t="106701" x="5157788" y="3908425"/>
          <p14:tracePt t="106717" x="5143500" y="3914775"/>
          <p14:tracePt t="106734" x="5129213" y="3914775"/>
          <p14:tracePt t="106751" x="5080000" y="3929063"/>
          <p14:tracePt t="106770" x="5057775" y="3951288"/>
          <p14:tracePt t="106787" x="5029200" y="3957638"/>
          <p14:tracePt t="106803" x="5014913" y="3965575"/>
          <p14:tracePt t="106820" x="5008563" y="3979863"/>
          <p14:tracePt t="106840" x="4979988" y="3994150"/>
          <p14:tracePt t="106857" x="4957763" y="4008438"/>
          <p14:tracePt t="106873" x="4943475" y="4029075"/>
          <p14:tracePt t="106889" x="4922838" y="4043363"/>
          <p14:tracePt t="106906" x="4900613" y="4057650"/>
          <p14:tracePt t="106924" x="4886325" y="4079875"/>
          <p14:tracePt t="106941" x="4865688" y="4108450"/>
          <p14:tracePt t="106956" x="4843463" y="4122738"/>
          <p14:tracePt t="106975" x="4829175" y="4143375"/>
          <p14:tracePt t="106990" x="4800600" y="4157663"/>
          <p14:tracePt t="107011" x="4779963" y="4165600"/>
          <p14:tracePt t="107027" x="4765675" y="4165600"/>
          <p14:tracePt t="107032" x="4757738" y="4171950"/>
          <p14:tracePt t="107046" x="4743450" y="4171950"/>
          <p14:tracePt t="107061" x="4737100" y="4171950"/>
          <p14:tracePt t="107078" x="4714875" y="4194175"/>
          <p14:tracePt t="107094" x="4700588" y="4200525"/>
          <p14:tracePt t="107111" x="4694238" y="4208463"/>
          <p14:tracePt t="107131" x="4672013" y="4214813"/>
          <p14:tracePt t="107168" x="4665663" y="4222750"/>
          <p14:tracePt t="107197" x="4657725" y="4237038"/>
          <p14:tracePt t="107213" x="4651375" y="4251325"/>
          <p14:tracePt t="107231" x="4651375" y="4265613"/>
          <p14:tracePt t="107247" x="4651375" y="4271963"/>
          <p14:tracePt t="107264" x="4643438" y="4279900"/>
          <p14:tracePt t="107281" x="4643438" y="4286250"/>
          <p14:tracePt t="107300" x="4643438" y="4294188"/>
          <p14:tracePt t="107316" x="4643438" y="4314825"/>
          <p14:tracePt t="107332" x="4643438" y="4322763"/>
          <p14:tracePt t="107367" x="4643438" y="4329113"/>
          <p14:tracePt t="107404" x="4643438" y="4337050"/>
          <p14:tracePt t="107420" x="4643438" y="4343400"/>
          <p14:tracePt t="107428" x="4643438" y="4357688"/>
          <p14:tracePt t="107436" x="4643438" y="4365625"/>
          <p14:tracePt t="107453" x="4643438" y="4371975"/>
          <p14:tracePt t="107470" x="4643438" y="4379913"/>
          <p14:tracePt t="107486" x="4643438" y="4386263"/>
          <p14:tracePt t="107505" x="4643438" y="4414838"/>
          <p14:tracePt t="107520" x="4643438" y="4457700"/>
          <p14:tracePt t="107537" x="4637088" y="4500563"/>
          <p14:tracePt t="107555" x="4637088" y="4543425"/>
          <p14:tracePt t="107572" x="4637088" y="4557713"/>
          <p14:tracePt t="107590" x="4637088" y="4565650"/>
          <p14:tracePt t="107629" x="4637088" y="4572000"/>
          <p14:tracePt t="107639" x="4629150" y="4572000"/>
          <p14:tracePt t="107663" x="4629150" y="4579938"/>
          <p14:tracePt t="107707" x="4629150" y="4586288"/>
          <p14:tracePt t="107717" x="4622800" y="4586288"/>
          <p14:tracePt t="107756" x="4622800" y="4594225"/>
          <p14:tracePt t="107763" x="4614863" y="4600575"/>
          <p14:tracePt t="107788" x="4614863" y="4608513"/>
          <p14:tracePt t="107794" x="4614863" y="4614863"/>
          <p14:tracePt t="107811" x="4608513" y="4614863"/>
          <p14:tracePt t="107829" x="4608513" y="4622800"/>
          <p14:tracePt t="108224" x="4600575" y="4622800"/>
          <p14:tracePt t="108231" x="4594225" y="4622800"/>
          <p14:tracePt t="108242" x="4586288" y="4622800"/>
          <p14:tracePt t="108257" x="4579938" y="4622800"/>
          <p14:tracePt t="108273" x="4572000" y="4622800"/>
          <p14:tracePt t="108289" x="4565650" y="4622800"/>
          <p14:tracePt t="108381" x="4565650" y="4614863"/>
          <p14:tracePt t="108399" x="4557713" y="4614863"/>
          <p14:tracePt t="108412" x="4551363" y="4614863"/>
          <p14:tracePt t="108462" x="4543425" y="4614863"/>
          <p14:tracePt t="108491" x="4537075" y="4614863"/>
          <p14:tracePt t="108497" x="4529138" y="4614863"/>
          <p14:tracePt t="108512" x="4529138" y="4622800"/>
          <p14:tracePt t="108530" x="4529138" y="4629150"/>
          <p14:tracePt t="108547" x="4522788" y="4637088"/>
          <p14:tracePt t="108564" x="4514850" y="4672013"/>
          <p14:tracePt t="108580" x="4508500" y="4679950"/>
          <p14:tracePt t="108597" x="4508500" y="4694238"/>
          <p14:tracePt t="108614" x="4494213" y="4722813"/>
          <p14:tracePt t="108631" x="4494213" y="4737100"/>
          <p14:tracePt t="108649" x="4486275" y="4743450"/>
          <p14:tracePt t="108665" x="4471988" y="4765675"/>
          <p14:tracePt t="108685" x="4437063" y="4786313"/>
          <p14:tracePt t="108701" x="4414838" y="4794250"/>
          <p14:tracePt t="108717" x="4394200" y="4800600"/>
          <p14:tracePt t="108734" x="4379913" y="4800600"/>
          <p14:tracePt t="108751" x="4351338" y="4822825"/>
          <p14:tracePt t="108768" x="4337050" y="4837113"/>
          <p14:tracePt t="108785" x="4314825" y="4851400"/>
          <p14:tracePt t="108802" x="4279900" y="4865688"/>
          <p14:tracePt t="108821" x="4237038" y="4872038"/>
          <p14:tracePt t="108837" x="4186238" y="4886325"/>
          <p14:tracePt t="108853" x="4137025" y="4886325"/>
          <p14:tracePt t="108872" x="4000500" y="4894263"/>
          <p14:tracePt t="108889" x="3943350" y="4894263"/>
          <p14:tracePt t="108906" x="3871913" y="4894263"/>
          <p14:tracePt t="108924" x="3808413" y="4886325"/>
          <p14:tracePt t="108940" x="3751263" y="4886325"/>
          <p14:tracePt t="108958" x="3679825" y="4894263"/>
          <p14:tracePt t="108966" x="3565525" y="4894263"/>
          <p14:tracePt t="108977" x="3522663" y="4894263"/>
          <p14:tracePt t="108990" x="3443288" y="4894263"/>
          <p14:tracePt t="109007" x="3414713" y="4879975"/>
          <p14:tracePt t="109024" x="3371850" y="4865688"/>
          <p14:tracePt t="109043" x="3294063" y="4865688"/>
          <p14:tracePt t="109059" x="3228975" y="4851400"/>
          <p14:tracePt t="109077" x="3165475" y="4829175"/>
          <p14:tracePt t="109093" x="3057525" y="4808538"/>
          <p14:tracePt t="109111" x="2979738" y="4786313"/>
          <p14:tracePt t="109127" x="2879725" y="4779963"/>
          <p14:tracePt t="109144" x="2808288" y="4765675"/>
          <p14:tracePt t="109161" x="2794000" y="4757738"/>
          <p14:tracePt t="109178" x="2779713" y="4757738"/>
          <p14:tracePt t="109311" x="2786063" y="4757738"/>
          <p14:tracePt t="109326" x="2794000" y="4757738"/>
          <p14:tracePt t="109334" x="2808288" y="4757738"/>
          <p14:tracePt t="109350" x="2822575" y="4765675"/>
          <p14:tracePt t="109358" x="2836863" y="4772025"/>
          <p14:tracePt t="109374" x="2851150" y="4786313"/>
          <p14:tracePt t="109383" x="2908300" y="4786313"/>
          <p14:tracePt t="109400" x="3008313" y="4814888"/>
          <p14:tracePt t="109417" x="3128963" y="4837113"/>
          <p14:tracePt t="109435" x="3308350" y="4872038"/>
          <p14:tracePt t="109452" x="3357563" y="4886325"/>
          <p14:tracePt t="109469" x="3443288" y="4894263"/>
          <p14:tracePt t="109473" x="3500438" y="4894263"/>
          <p14:tracePt t="109485" x="3536950" y="4894263"/>
          <p14:tracePt t="109503" x="3629025" y="4908550"/>
          <p14:tracePt t="109521" x="3736975" y="4908550"/>
          <p14:tracePt t="109537" x="3814763" y="4908550"/>
          <p14:tracePt t="109554" x="3851275" y="4908550"/>
          <p14:tracePt t="109572" x="3871913" y="4914900"/>
          <p14:tracePt t="109590" x="3879850" y="4914900"/>
          <p14:tracePt t="109607" x="3914775" y="4914900"/>
          <p14:tracePt t="109624" x="3965575" y="4914900"/>
          <p14:tracePt t="109640" x="4022725" y="4914900"/>
          <p14:tracePt t="109656" x="4100513" y="4908550"/>
          <p14:tracePt t="109674" x="4179888" y="4908550"/>
          <p14:tracePt t="109690" x="4214813" y="4886325"/>
          <p14:tracePt t="109708" x="4279900" y="4879975"/>
          <p14:tracePt t="109725" x="4308475" y="4879975"/>
          <p14:tracePt t="109747" x="4351338" y="4879975"/>
          <p14:tracePt t="109759" x="4365625" y="4872038"/>
          <p14:tracePt t="109779" x="4422775" y="4857750"/>
          <p14:tracePt t="109795" x="4451350" y="4837113"/>
          <p14:tracePt t="109812" x="4479925" y="4822825"/>
          <p14:tracePt t="109829" x="4486275" y="4814888"/>
          <p14:tracePt t="109862" x="4494213" y="4808538"/>
          <p14:tracePt t="109879" x="4529138" y="4794250"/>
          <p14:tracePt t="109896" x="4551363" y="4772025"/>
          <p14:tracePt t="109913" x="4579938" y="4772025"/>
          <p14:tracePt t="109930" x="4608513" y="4757738"/>
          <p14:tracePt t="109947" x="4614863" y="4757738"/>
          <p14:tracePt t="110026" x="4629150" y="4743450"/>
          <p14:tracePt t="110052" x="4637088" y="4737100"/>
          <p14:tracePt t="110310" x="4629150" y="4737100"/>
          <p14:tracePt t="110333" x="4614863" y="4737100"/>
          <p14:tracePt t="110350" x="4600575" y="4737100"/>
          <p14:tracePt t="110359" x="4586288" y="4737100"/>
          <p14:tracePt t="110375" x="4579938" y="4737100"/>
          <p14:tracePt t="110379" x="4572000" y="4737100"/>
          <p14:tracePt t="110391" x="4557713" y="4737100"/>
          <p14:tracePt t="110408" x="4522788" y="4737100"/>
          <p14:tracePt t="110428" x="4479925" y="4737100"/>
          <p14:tracePt t="110443" x="4457700" y="4737100"/>
          <p14:tracePt t="110461" x="4437063" y="4737100"/>
          <p14:tracePt t="110490" x="4429125" y="4737100"/>
          <p14:tracePt t="110555" x="4422775" y="4737100"/>
          <p14:tracePt t="110590" x="4422775" y="4743450"/>
          <p14:tracePt t="110794" x="4414838" y="4757738"/>
          <p14:tracePt t="110802" x="4414838" y="4765675"/>
          <p14:tracePt t="110810" x="4408488" y="4772025"/>
          <p14:tracePt t="110853" x="4400550" y="4779963"/>
          <p14:tracePt t="110857" x="4394200" y="4779963"/>
          <p14:tracePt t="110870" x="4371975" y="4779963"/>
          <p14:tracePt t="110887" x="4337050" y="4786313"/>
          <p14:tracePt t="110905" x="4308475" y="4794250"/>
          <p14:tracePt t="110921" x="4257675" y="4800600"/>
          <p14:tracePt t="110940" x="4243388" y="4800600"/>
          <p14:tracePt t="110956" x="4237038" y="4800600"/>
          <p14:tracePt t="110973" x="4214813" y="4800600"/>
          <p14:tracePt t="110990" x="4186238" y="4800600"/>
          <p14:tracePt t="111007" x="4165600" y="4800600"/>
          <p14:tracePt t="111024" x="4114800" y="4800600"/>
          <p14:tracePt t="111041" x="4037013" y="4800600"/>
          <p14:tracePt t="111058" x="3971925" y="4800600"/>
          <p14:tracePt t="111075" x="3943350" y="4800600"/>
          <p14:tracePt t="111093" x="3922713" y="4800600"/>
          <p14:tracePt t="111185" x="3929063" y="4800600"/>
          <p14:tracePt t="111199" x="3971925" y="4800600"/>
          <p14:tracePt t="111213" x="4008438" y="4800600"/>
          <p14:tracePt t="111228" x="4100513" y="4814888"/>
          <p14:tracePt t="111247" x="4322763" y="4829175"/>
          <p14:tracePt t="111263" x="4494213" y="4829175"/>
          <p14:tracePt t="111280" x="4672013" y="4822825"/>
          <p14:tracePt t="111297" x="4865688" y="4822825"/>
          <p14:tracePt t="111314" x="4994275" y="4829175"/>
          <p14:tracePt t="111332" x="5237163" y="4851400"/>
          <p14:tracePt t="111350" x="5500688" y="4879975"/>
          <p14:tracePt t="111365" x="5629275" y="4886325"/>
          <p14:tracePt t="111384" x="5700713" y="4894263"/>
          <p14:tracePt t="111401" x="5722938" y="4894263"/>
          <p14:tracePt t="111517" x="5729288" y="4894263"/>
          <p14:tracePt t="111525" x="5737225" y="4908550"/>
          <p14:tracePt t="111538" x="5837238" y="4972050"/>
          <p14:tracePt t="111555" x="5965825" y="5000625"/>
          <p14:tracePt t="111570" x="6129338" y="5057775"/>
          <p14:tracePt t="111588" x="6380163" y="5057775"/>
          <p14:tracePt t="111606" x="6508750" y="5057775"/>
          <p14:tracePt t="111625" x="6515100" y="5057775"/>
          <p14:tracePt t="111641" x="6515100" y="5043488"/>
          <p14:tracePt t="111657" x="6472238" y="5029200"/>
          <p14:tracePt t="111673" x="6400800" y="5022850"/>
          <p14:tracePt t="111692" x="6200775" y="5008563"/>
          <p14:tracePt t="111707" x="6051550" y="4979988"/>
          <p14:tracePt t="111724" x="5880100" y="4965700"/>
          <p14:tracePt t="111744" x="5737225" y="4957763"/>
          <p14:tracePt t="111759" x="5557838" y="4957763"/>
          <p14:tracePt t="111776" x="5294313" y="4900613"/>
          <p14:tracePt t="111793" x="5094288" y="4865688"/>
          <p14:tracePt t="111809" x="4943475" y="4837113"/>
          <p14:tracePt t="111827" x="4822825" y="4808538"/>
          <p14:tracePt t="111844" x="4737100" y="4800600"/>
          <p14:tracePt t="111861" x="4672013" y="4800600"/>
          <p14:tracePt t="111878" x="4500563" y="4794250"/>
          <p14:tracePt t="111897" x="4371975" y="4772025"/>
          <p14:tracePt t="111912" x="4279900" y="4743450"/>
          <p14:tracePt t="111931" x="4200525" y="4729163"/>
          <p14:tracePt t="111948" x="4143375" y="4722813"/>
          <p14:tracePt t="111965" x="4108450" y="4714875"/>
          <p14:tracePt t="111989" x="4086225" y="4708525"/>
          <p14:tracePt t="112020" x="4071938" y="4708525"/>
          <p14:tracePt t="112173" x="4065588" y="4708525"/>
          <p14:tracePt t="112187" x="4065588" y="4700588"/>
          <p14:tracePt t="112194" x="4057650" y="4700588"/>
          <p14:tracePt t="112282" x="4051300" y="4700588"/>
          <p14:tracePt t="112290" x="4043363" y="4700588"/>
          <p14:tracePt t="112297" x="4037013" y="4700588"/>
          <p14:tracePt t="112309" x="4008438" y="4694238"/>
          <p14:tracePt t="112323" x="3994150" y="4694238"/>
          <p14:tracePt t="112339" x="3971925" y="4694238"/>
          <p14:tracePt t="112357" x="3965575" y="4686300"/>
          <p14:tracePt t="112470" x="3971925" y="4686300"/>
          <p14:tracePt t="112506" x="3979863" y="4686300"/>
          <p14:tracePt t="112530" x="3986213" y="4686300"/>
          <p14:tracePt t="112535" x="3994150" y="4679950"/>
          <p14:tracePt t="112550" x="4014788" y="4679950"/>
          <p14:tracePt t="112562" x="4029075" y="4679950"/>
          <p14:tracePt t="112578" x="4051300" y="4672013"/>
          <p14:tracePt t="112597" x="4086225" y="4657725"/>
          <p14:tracePt t="112613" x="4122738" y="4651375"/>
          <p14:tracePt t="112630" x="4137025" y="4643438"/>
          <p14:tracePt t="112647" x="4143375" y="4643438"/>
          <p14:tracePt t="112717" x="4151313" y="4643438"/>
          <p14:tracePt t="112725" x="4157663" y="4637088"/>
          <p14:tracePt t="112735" x="4157663" y="4622800"/>
          <p14:tracePt t="112752" x="4171950" y="4586288"/>
          <p14:tracePt t="112767" x="4171950" y="4565650"/>
          <p14:tracePt t="112769" x="4179888" y="4557713"/>
          <p14:tracePt t="112784" x="4186238" y="4537075"/>
          <p14:tracePt t="112801" x="4186238" y="4522788"/>
          <p14:tracePt t="112819" x="4186238" y="4471988"/>
          <p14:tracePt t="112836" x="4186238" y="4451350"/>
          <p14:tracePt t="112853" x="4186238" y="4437063"/>
          <p14:tracePt t="112886" x="4179888" y="4429125"/>
          <p14:tracePt t="112905" x="4179888" y="4422775"/>
          <p14:tracePt t="112921" x="4179888" y="4400550"/>
          <p14:tracePt t="112938" x="4179888" y="4394200"/>
          <p14:tracePt t="113014" x="4179888" y="4386263"/>
          <p14:tracePt t="113020" x="4179888" y="4379913"/>
          <p14:tracePt t="113027" x="4179888" y="4371975"/>
          <p14:tracePt t="113044" x="4179888" y="4365625"/>
          <p14:tracePt t="113086" x="4186238" y="4365625"/>
          <p14:tracePt t="113095" x="4186238" y="4351338"/>
          <p14:tracePt t="113102" x="4186238" y="4343400"/>
          <p14:tracePt t="113113" x="4194175" y="4322763"/>
          <p14:tracePt t="114306" x="4194175" y="4314825"/>
          <p14:tracePt t="114342" x="4194175" y="4308475"/>
          <p14:tracePt t="115594" x="4194175" y="4322763"/>
          <p14:tracePt t="115597" x="4194175" y="4329113"/>
          <p14:tracePt t="115606" x="4194175" y="4351338"/>
          <p14:tracePt t="115620" x="4194175" y="4371975"/>
          <p14:tracePt t="115639" x="4194175" y="4400550"/>
          <p14:tracePt t="115655" x="4194175" y="4422775"/>
          <p14:tracePt t="115672" x="4194175" y="4443413"/>
          <p14:tracePt t="115689" x="4200525" y="4451350"/>
          <p14:tracePt t="115706" x="4200525" y="4471988"/>
          <p14:tracePt t="115723" x="4200525" y="4486275"/>
          <p14:tracePt t="115740" x="4200525" y="4500563"/>
          <p14:tracePt t="115757" x="4200525" y="4514850"/>
          <p14:tracePt t="115774" x="4200525" y="4529138"/>
          <p14:tracePt t="115792" x="4200525" y="4543425"/>
          <p14:tracePt t="115808" x="4200525" y="4551363"/>
          <p14:tracePt t="115826" x="4200525" y="4557713"/>
          <p14:tracePt t="115843" x="4200525" y="4565650"/>
          <p14:tracePt t="115860" x="4200525" y="4579938"/>
          <p14:tracePt t="115877" x="4200525" y="4586288"/>
          <p14:tracePt t="115895" x="4200525" y="4600575"/>
          <p14:tracePt t="115912" x="4200525" y="4608513"/>
          <p14:tracePt t="115928" x="4200525" y="4614863"/>
          <p14:tracePt t="115945" x="4200525" y="4622800"/>
          <p14:tracePt t="115964" x="4194175" y="4629150"/>
          <p14:tracePt t="115991" x="4194175" y="4637088"/>
          <p14:tracePt t="116012" x="4186238" y="4643438"/>
          <p14:tracePt t="116020" x="4179888" y="4651375"/>
          <p14:tracePt t="116031" x="4171950" y="4651375"/>
          <p14:tracePt t="116048" x="4165600" y="4657725"/>
          <p14:tracePt t="116065" x="4157663" y="4672013"/>
          <p14:tracePt t="116083" x="4129088" y="4679950"/>
          <p14:tracePt t="116099" x="4114800" y="4694238"/>
          <p14:tracePt t="116116" x="4108450" y="4694238"/>
          <p14:tracePt t="116152" x="4100513" y="4694238"/>
          <p14:tracePt t="116169" x="4079875" y="4694238"/>
          <p14:tracePt t="116186" x="4065588" y="4700588"/>
          <p14:tracePt t="116203" x="4051300" y="4708525"/>
          <p14:tracePt t="116220" x="4037013" y="4708525"/>
          <p14:tracePt t="116235" x="4029075" y="4708525"/>
          <p14:tracePt t="116253" x="3994150" y="4708525"/>
          <p14:tracePt t="116270" x="3971925" y="4708525"/>
          <p14:tracePt t="116287" x="3951288" y="4714875"/>
          <p14:tracePt t="116304" x="3922713" y="4729163"/>
          <p14:tracePt t="116321" x="3914775" y="4729163"/>
          <p14:tracePt t="116339" x="3900488" y="4729163"/>
          <p14:tracePt t="116355" x="3894138" y="4729163"/>
          <p14:tracePt t="116373" x="3857625" y="4729163"/>
          <p14:tracePt t="116389" x="3829050" y="4729163"/>
          <p14:tracePt t="116406" x="3800475" y="4743450"/>
          <p14:tracePt t="116423" x="3765550" y="4743450"/>
          <p14:tracePt t="116441" x="3694113" y="4743450"/>
          <p14:tracePt t="116458" x="3651250" y="4737100"/>
          <p14:tracePt t="116475" x="3608388" y="4737100"/>
          <p14:tracePt t="116494" x="3586163" y="4729163"/>
          <p14:tracePt t="116511" x="3551238" y="4729163"/>
          <p14:tracePt t="116528" x="3486150" y="4729163"/>
          <p14:tracePt t="116546" x="3436938" y="4722813"/>
          <p14:tracePt t="116562" x="3379788" y="4708525"/>
          <p14:tracePt t="116578" x="3300413" y="4679950"/>
          <p14:tracePt t="116594" x="3236913" y="4637088"/>
          <p14:tracePt t="116613" x="3114675" y="4600575"/>
          <p14:tracePt t="116630" x="3065463" y="4586288"/>
          <p14:tracePt t="116647" x="3051175" y="4572000"/>
          <p14:tracePt t="116663" x="3051175" y="4551363"/>
          <p14:tracePt t="116680" x="3051175" y="4537075"/>
          <p14:tracePt t="116697" x="3051175" y="4508500"/>
          <p14:tracePt t="116699" x="3065463" y="4486275"/>
          <p14:tracePt t="116715" x="3086100" y="4451350"/>
          <p14:tracePt t="116731" x="3100388" y="4429125"/>
          <p14:tracePt t="116748" x="3128963" y="4400550"/>
          <p14:tracePt t="116766" x="3157538" y="4379913"/>
          <p14:tracePt t="116783" x="3186113" y="4365625"/>
          <p14:tracePt t="116801" x="3243263" y="4343400"/>
          <p14:tracePt t="116818" x="3300413" y="4337050"/>
          <p14:tracePt t="116835" x="3357563" y="4337050"/>
          <p14:tracePt t="116851" x="3422650" y="4351338"/>
          <p14:tracePt t="116868" x="3551238" y="4379913"/>
          <p14:tracePt t="116888" x="3686175" y="4400550"/>
          <p14:tracePt t="116904" x="3736975" y="4408488"/>
          <p14:tracePt t="116921" x="3751263" y="4414838"/>
          <p14:tracePt t="116976" x="3757613" y="4414838"/>
          <p14:tracePt t="116992" x="3757613" y="4422775"/>
          <p14:tracePt t="117001" x="3771900" y="4429125"/>
          <p14:tracePt t="117005" x="3771900" y="4443413"/>
          <p14:tracePt t="117023" x="3786188" y="4457700"/>
          <p14:tracePt t="117039" x="3800475" y="4465638"/>
          <p14:tracePt t="117059" x="3800475" y="4471988"/>
          <p14:tracePt t="117075" x="3800475" y="4479925"/>
          <p14:tracePt t="117160" x="3800475" y="4486275"/>
          <p14:tracePt t="117303" x="3829050" y="4494213"/>
          <p14:tracePt t="117310" x="3908425" y="4494213"/>
          <p14:tracePt t="117318" x="3971925" y="4494213"/>
          <p14:tracePt t="117329" x="4065588" y="4522788"/>
          <p14:tracePt t="117346" x="4365625" y="4543425"/>
          <p14:tracePt t="117363" x="4614863" y="4586288"/>
          <p14:tracePt t="117381" x="4814888" y="4586288"/>
          <p14:tracePt t="117398" x="4957763" y="4594225"/>
          <p14:tracePt t="117414" x="5080000" y="4594225"/>
          <p14:tracePt t="117432" x="5208588" y="4572000"/>
          <p14:tracePt t="117449" x="5265738" y="4565650"/>
          <p14:tracePt t="117466" x="5322888" y="4565650"/>
          <p14:tracePt t="117483" x="5394325" y="4557713"/>
          <p14:tracePt t="117500" x="5472113" y="4557713"/>
          <p14:tracePt t="117517" x="5543550" y="4557713"/>
          <p14:tracePt t="117535" x="5608638" y="4557713"/>
          <p14:tracePt t="117646" x="5600700" y="4557713"/>
          <p14:tracePt t="117655" x="5594350" y="4565650"/>
          <p14:tracePt t="117664" x="5586413" y="4565650"/>
          <p14:tracePt t="117671" x="5572125" y="4565650"/>
          <p14:tracePt t="117688" x="5557838" y="4565650"/>
          <p14:tracePt t="117706" x="5537200" y="4565650"/>
          <p14:tracePt t="117725" x="5522913" y="4572000"/>
          <p14:tracePt t="117741" x="5514975" y="4572000"/>
          <p14:tracePt t="117756" x="5514975" y="4565650"/>
          <p14:tracePt t="117773" x="5508625" y="4537075"/>
          <p14:tracePt t="117790" x="5508625" y="4522788"/>
          <p14:tracePt t="117809" x="5508625" y="4500563"/>
          <p14:tracePt t="117825" x="5508625" y="4486275"/>
          <p14:tracePt t="117842" x="5508625" y="4451350"/>
          <p14:tracePt t="117861" x="5514975" y="4422775"/>
          <p14:tracePt t="117876" x="5529263" y="4408488"/>
          <p14:tracePt t="117893" x="5543550" y="4386263"/>
          <p14:tracePt t="117911" x="5565775" y="4386263"/>
          <p14:tracePt t="117927" x="5614988" y="4386263"/>
          <p14:tracePt t="117947" x="5643563" y="4371975"/>
          <p14:tracePt t="117963" x="5722938" y="4357688"/>
          <p14:tracePt t="117969" x="5751513" y="4357688"/>
          <p14:tracePt t="117981" x="5808663" y="4357688"/>
          <p14:tracePt t="117997" x="5843588" y="4357688"/>
          <p14:tracePt t="118014" x="5915025" y="4357688"/>
          <p14:tracePt t="118030" x="5957888" y="4357688"/>
          <p14:tracePt t="118047" x="6000750" y="4379913"/>
          <p14:tracePt t="118064" x="6022975" y="4379913"/>
          <p14:tracePt t="118081" x="6043613" y="4408488"/>
          <p14:tracePt t="118098" x="6051550" y="4429125"/>
          <p14:tracePt t="118118" x="6051550" y="4457700"/>
          <p14:tracePt t="118132" x="6051550" y="4500563"/>
          <p14:tracePt t="118150" x="6037263" y="4522788"/>
          <p14:tracePt t="118167" x="5986463" y="4572000"/>
          <p14:tracePt t="118184" x="5972175" y="4579938"/>
          <p14:tracePt t="118202" x="5943600" y="4586288"/>
          <p14:tracePt t="118218" x="5922963" y="4594225"/>
          <p14:tracePt t="118235" x="5886450" y="4594225"/>
          <p14:tracePt t="118253" x="5865813" y="4600575"/>
          <p14:tracePt t="118269" x="5851525" y="4600575"/>
          <p14:tracePt t="118288" x="5843588" y="4600575"/>
          <p14:tracePt t="118321" x="5837238" y="4600575"/>
          <p14:tracePt t="121999" x="5829300" y="4600575"/>
          <p14:tracePt t="122003" x="5808663" y="4600575"/>
          <p14:tracePt t="122015" x="5780088" y="4600575"/>
          <p14:tracePt t="122030" x="5765800" y="4600575"/>
          <p14:tracePt t="122046" x="5757863" y="4600575"/>
          <p14:tracePt t="123185" x="5743575" y="4600575"/>
          <p14:tracePt t="123192" x="5722938" y="4643438"/>
          <p14:tracePt t="123200" x="5694363" y="4694238"/>
          <p14:tracePt t="123210" x="5651500" y="4743450"/>
          <p14:tracePt t="123225" x="5629275" y="4786313"/>
          <p14:tracePt t="123243" x="5622925" y="4800600"/>
          <p14:tracePt t="123259" x="5594350" y="4822825"/>
          <p14:tracePt t="123278" x="5543550" y="4843463"/>
          <p14:tracePt t="123295" x="5494338" y="4843463"/>
          <p14:tracePt t="123311" x="5443538" y="4851400"/>
          <p14:tracePt t="123327" x="5400675" y="4865688"/>
          <p14:tracePt t="123345" x="5343525" y="4879975"/>
          <p14:tracePt t="123362" x="5214938" y="4886325"/>
          <p14:tracePt t="123379" x="5151438" y="4886325"/>
          <p14:tracePt t="123395" x="5065713" y="4894263"/>
          <p14:tracePt t="123413" x="4957763" y="4894263"/>
          <p14:tracePt t="123432" x="4857750" y="4886325"/>
          <p14:tracePt t="123446" x="4772025" y="4872038"/>
          <p14:tracePt t="123464" x="4643438" y="4865688"/>
          <p14:tracePt t="123484" x="4543425" y="4865688"/>
          <p14:tracePt t="123500" x="4479925" y="4865688"/>
          <p14:tracePt t="123517" x="4422775" y="4872038"/>
          <p14:tracePt t="123534" x="4337050" y="4879975"/>
          <p14:tracePt t="123551" x="4286250" y="4886325"/>
          <p14:tracePt t="123567" x="4237038" y="4886325"/>
          <p14:tracePt t="123584" x="4171950" y="4886325"/>
          <p14:tracePt t="123602" x="4094163" y="4900613"/>
          <p14:tracePt t="123618" x="4022725" y="4914900"/>
          <p14:tracePt t="123636" x="3957638" y="4929188"/>
          <p14:tracePt t="123653" x="3900488" y="4929188"/>
          <p14:tracePt t="123670" x="3836988" y="4937125"/>
          <p14:tracePt t="123686" x="3779838" y="4943475"/>
          <p14:tracePt t="123705" x="3722688" y="4965700"/>
          <p14:tracePt t="123720" x="3643313" y="4965700"/>
          <p14:tracePt t="123738" x="3600450" y="4965700"/>
          <p14:tracePt t="123755" x="3565525" y="4965700"/>
          <p14:tracePt t="123771" x="3529013" y="4965700"/>
          <p14:tracePt t="123790" x="3486150" y="4986338"/>
          <p14:tracePt t="123806" x="3471863" y="4986338"/>
          <p14:tracePt t="123824" x="3451225" y="4994275"/>
          <p14:tracePt t="123840" x="3422650" y="5008563"/>
          <p14:tracePt t="123858" x="3422650" y="5014913"/>
          <p14:tracePt t="123874" x="3414713" y="5014913"/>
          <p14:tracePt t="123945" x="3414713" y="5022850"/>
          <p14:tracePt t="123974" x="3429000" y="5029200"/>
          <p14:tracePt t="123983" x="3451225" y="5029200"/>
          <p14:tracePt t="123996" x="3465513" y="5029200"/>
          <p14:tracePt t="124012" x="3471863" y="5029200"/>
          <p14:tracePt t="124203" x="3479800" y="5029200"/>
          <p14:tracePt t="124233" x="3479800" y="5037138"/>
          <p14:tracePt t="124237" x="3479800" y="5043488"/>
          <p14:tracePt t="124288" x="3486150" y="5057775"/>
          <p14:tracePt t="124297" x="3486150" y="5072063"/>
          <p14:tracePt t="124304" x="3494088" y="5072063"/>
          <p14:tracePt t="124319" x="3494088" y="5080000"/>
          <p14:tracePt t="124336" x="3500438" y="5086350"/>
          <p14:tracePt t="124427" x="3500438" y="5094288"/>
          <p14:tracePt t="124443" x="3508375" y="5100638"/>
          <p14:tracePt t="124460" x="3514725" y="5108575"/>
          <p14:tracePt t="124474" x="3522663" y="5114925"/>
          <p14:tracePt t="124481" x="3536950" y="5114925"/>
          <p14:tracePt t="124490" x="3536950" y="5122863"/>
          <p14:tracePt t="124506" x="3551238" y="5122863"/>
          <p14:tracePt t="124523" x="3557588" y="5122863"/>
          <p14:tracePt t="124541" x="3565525" y="5122863"/>
          <p14:tracePt t="124895" x="3565525" y="5129213"/>
          <p14:tracePt t="124918" x="3565525" y="5137150"/>
          <p14:tracePt t="124987" x="3565525" y="5143500"/>
          <p14:tracePt t="125004" x="3565525" y="5151438"/>
          <p14:tracePt t="125286" x="3565525" y="5157788"/>
          <p14:tracePt t="125792" x="3557588" y="5165725"/>
          <p14:tracePt t="125811" x="3557588" y="5172075"/>
          <p14:tracePt t="125850" x="3557588" y="5180013"/>
          <p14:tracePt t="125875" x="3551238" y="5180013"/>
          <p14:tracePt t="125887" x="3551238" y="5186363"/>
          <p14:tracePt t="125902" x="3543300" y="5186363"/>
          <p14:tracePt t="126288" x="3551238" y="5186363"/>
          <p14:tracePt t="126293" x="3565525" y="5186363"/>
          <p14:tracePt t="126300" x="3571875" y="5194300"/>
          <p14:tracePt t="126317" x="3600450" y="5194300"/>
          <p14:tracePt t="126337" x="3629025" y="5194300"/>
          <p14:tracePt t="126352" x="3665538" y="5194300"/>
          <p14:tracePt t="126370" x="3751263" y="5194300"/>
          <p14:tracePt t="126386" x="3800475" y="5186363"/>
          <p14:tracePt t="126403" x="3865563" y="5186363"/>
          <p14:tracePt t="126420" x="3908425" y="5186363"/>
          <p14:tracePt t="126439" x="4029075" y="5186363"/>
          <p14:tracePt t="126456" x="4057650" y="5186363"/>
          <p14:tracePt t="126473" x="4108450" y="5186363"/>
          <p14:tracePt t="126481" x="4122738" y="5186363"/>
          <p14:tracePt t="126493" x="4129088" y="5186363"/>
          <p14:tracePt t="126508" x="4151313" y="5186363"/>
          <p14:tracePt t="126523" x="4157663" y="5186363"/>
          <p14:tracePt t="126540" x="4194175" y="5186363"/>
          <p14:tracePt t="126561" x="4214813" y="5180013"/>
          <p14:tracePt t="126574" x="4237038" y="5180013"/>
          <p14:tracePt t="126593" x="4279900" y="5180013"/>
          <p14:tracePt t="126610" x="4329113" y="5172075"/>
          <p14:tracePt t="126627" x="4494213" y="5172075"/>
          <p14:tracePt t="126646" x="4572000" y="5172075"/>
          <p14:tracePt t="126659" x="4694238" y="5186363"/>
          <p14:tracePt t="126676" x="4808538" y="5214938"/>
          <p14:tracePt t="126694" x="4908550" y="5222875"/>
          <p14:tracePt t="126713" x="5043488" y="5243513"/>
          <p14:tracePt t="126729" x="5094288" y="5251450"/>
          <p14:tracePt t="126747" x="5137150" y="5265738"/>
          <p14:tracePt t="126762" x="5208588" y="5272088"/>
          <p14:tracePt t="126780" x="5286375" y="5280025"/>
          <p14:tracePt t="126797" x="5365750" y="5286375"/>
          <p14:tracePt t="126814" x="5457825" y="5308600"/>
          <p14:tracePt t="126830" x="5522913" y="5308600"/>
          <p14:tracePt t="126847" x="5586413" y="5308600"/>
          <p14:tracePt t="126865" x="5622925" y="5308600"/>
          <p14:tracePt t="126884" x="5686425" y="5300663"/>
          <p14:tracePt t="126898" x="5694363" y="5300663"/>
          <p14:tracePt t="126917" x="5765800" y="5300663"/>
          <p14:tracePt t="126933" x="5829300" y="5300663"/>
          <p14:tracePt t="126950" x="5886450" y="5300663"/>
          <p14:tracePt t="126968" x="5915025" y="5300663"/>
          <p14:tracePt t="126971" x="5937250" y="5300663"/>
          <p14:tracePt t="126984" x="5943600" y="5300663"/>
          <p14:tracePt t="127001" x="5951538" y="5300663"/>
          <p14:tracePt t="127893" x="5943600" y="5300663"/>
          <p14:tracePt t="127917" x="5937250" y="5300663"/>
          <p14:tracePt t="128031" x="5929313" y="5300663"/>
          <p14:tracePt t="128094" x="5922963" y="5300663"/>
          <p14:tracePt t="128185" x="5915025" y="5300663"/>
          <p14:tracePt t="128264" x="5908675" y="5300663"/>
          <p14:tracePt t="128269" x="5908675" y="5308600"/>
          <p14:tracePt t="146472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퀵</a:t>
            </a:r>
            <a:r>
              <a:rPr lang="ko-KR" altLang="en-US" sz="3200" dirty="0" smtClean="0"/>
              <a:t> 정렬 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6" y="1403776"/>
            <a:ext cx="8289630" cy="1580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21"/>
    </mc:Choice>
    <mc:Fallback xmlns="">
      <p:transition spd="slow" advTm="7472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740" x="5322888" y="4994275"/>
          <p14:tracePt t="5110" x="5322888" y="4972050"/>
          <p14:tracePt t="5115" x="5308600" y="4943475"/>
          <p14:tracePt t="5130" x="5294313" y="4929188"/>
          <p14:tracePt t="5145" x="5272088" y="4908550"/>
          <p14:tracePt t="5162" x="5251450" y="4879975"/>
          <p14:tracePt t="5179" x="5243513" y="4843463"/>
          <p14:tracePt t="5196" x="5208588" y="4794250"/>
          <p14:tracePt t="5214" x="5186363" y="4757738"/>
          <p14:tracePt t="5231" x="5157788" y="4729163"/>
          <p14:tracePt t="5235" x="5129213" y="4714875"/>
          <p14:tracePt t="5249" x="5114925" y="4708525"/>
          <p14:tracePt t="5266" x="5100638" y="4694238"/>
          <p14:tracePt t="5282" x="5094288" y="4694238"/>
          <p14:tracePt t="5409" x="5086350" y="4694238"/>
          <p14:tracePt t="5533" x="5072063" y="4694238"/>
          <p14:tracePt t="5538" x="5057775" y="4694238"/>
          <p14:tracePt t="5550" x="5051425" y="4694238"/>
          <p14:tracePt t="5556" x="5029200" y="4694238"/>
          <p14:tracePt t="5574" x="4972050" y="4694238"/>
          <p14:tracePt t="5592" x="4937125" y="4694238"/>
          <p14:tracePt t="5609" x="4908550" y="4694238"/>
          <p14:tracePt t="5627" x="4857750" y="4694238"/>
          <p14:tracePt t="5644" x="4800600" y="4694238"/>
          <p14:tracePt t="5661" x="4722813" y="4694238"/>
          <p14:tracePt t="5678" x="4665663" y="4679950"/>
          <p14:tracePt t="5695" x="4608513" y="4665663"/>
          <p14:tracePt t="5712" x="4572000" y="4665663"/>
          <p14:tracePt t="5729" x="4500563" y="4657725"/>
          <p14:tracePt t="5745" x="4443413" y="4637088"/>
          <p14:tracePt t="5762" x="4386263" y="4629150"/>
          <p14:tracePt t="5780" x="4357688" y="4614863"/>
          <p14:tracePt t="5796" x="4343400" y="4608513"/>
          <p14:tracePt t="5813" x="4337050" y="4600575"/>
          <p14:tracePt t="5830" x="4329113" y="4579938"/>
          <p14:tracePt t="5848" x="4329113" y="4537075"/>
          <p14:tracePt t="5865" x="4337050" y="4465638"/>
          <p14:tracePt t="5882" x="4343400" y="4351338"/>
          <p14:tracePt t="5901" x="4365625" y="4214813"/>
          <p14:tracePt t="5916" x="4379913" y="4122738"/>
          <p14:tracePt t="5918" x="4400550" y="4100513"/>
          <p14:tracePt t="5935" x="4408488" y="4071938"/>
          <p14:tracePt t="5952" x="4422775" y="4071938"/>
          <p14:tracePt t="5968" x="4437063" y="4071938"/>
          <p14:tracePt t="5985" x="4451350" y="4071938"/>
          <p14:tracePt t="6002" x="4457700" y="4065588"/>
          <p14:tracePt t="6037" x="4486275" y="4065588"/>
          <p14:tracePt t="6053" x="4522788" y="4079875"/>
          <p14:tracePt t="6071" x="4551363" y="4086225"/>
          <p14:tracePt t="6087" x="4586288" y="4114800"/>
          <p14:tracePt t="6104" x="4629150" y="4137025"/>
          <p14:tracePt t="6122" x="4686300" y="4208463"/>
          <p14:tracePt t="6140" x="4722813" y="4314825"/>
          <p14:tracePt t="6156" x="4779963" y="4443413"/>
          <p14:tracePt t="6173" x="4800600" y="4522788"/>
          <p14:tracePt t="6190" x="4814888" y="4600575"/>
          <p14:tracePt t="6208" x="4814888" y="4729163"/>
          <p14:tracePt t="6224" x="4800600" y="4800600"/>
          <p14:tracePt t="6242" x="4779963" y="4851400"/>
          <p14:tracePt t="6247" x="4757738" y="4865688"/>
          <p14:tracePt t="6261" x="4729163" y="4886325"/>
          <p14:tracePt t="6276" x="4672013" y="4894263"/>
          <p14:tracePt t="6278" x="4629150" y="4908550"/>
          <p14:tracePt t="6293" x="4614863" y="4908550"/>
          <p14:tracePt t="6310" x="4500563" y="4900613"/>
          <p14:tracePt t="6328" x="4414838" y="4865688"/>
          <p14:tracePt t="6345" x="4357688" y="4814888"/>
          <p14:tracePt t="6362" x="4294188" y="4757738"/>
          <p14:tracePt t="6379" x="4214813" y="4672013"/>
          <p14:tracePt t="6380" x="4186238" y="4651375"/>
          <p14:tracePt t="6396" x="4151313" y="4600575"/>
          <p14:tracePt t="6414" x="4122738" y="4537075"/>
          <p14:tracePt t="6431" x="4108450" y="4479925"/>
          <p14:tracePt t="6447" x="4108450" y="4408488"/>
          <p14:tracePt t="6466" x="4094163" y="4257675"/>
          <p14:tracePt t="6483" x="4094163" y="4194175"/>
          <p14:tracePt t="6500" x="4094163" y="4157663"/>
          <p14:tracePt t="6518" x="4094163" y="4143375"/>
          <p14:tracePt t="6536" x="4094163" y="4100513"/>
          <p14:tracePt t="6553" x="4100513" y="4057650"/>
          <p14:tracePt t="6568" x="4100513" y="4014788"/>
          <p14:tracePt t="6586" x="4079875" y="3929063"/>
          <p14:tracePt t="6602" x="4051300" y="3808413"/>
          <p14:tracePt t="6619" x="4008438" y="3665538"/>
          <p14:tracePt t="6636" x="3937000" y="3486150"/>
          <p14:tracePt t="6654" x="3871913" y="3300413"/>
          <p14:tracePt t="6673" x="3779838" y="3165475"/>
          <p14:tracePt t="6690" x="3700463" y="3051175"/>
          <p14:tracePt t="6707" x="3629025" y="2936875"/>
          <p14:tracePt t="6723" x="3551238" y="2843213"/>
          <p14:tracePt t="6726" x="3500438" y="2771775"/>
          <p14:tracePt t="6740" x="3429000" y="2657475"/>
          <p14:tracePt t="6757" x="3365500" y="2543175"/>
          <p14:tracePt t="6775" x="3328988" y="2479675"/>
          <p14:tracePt t="6792" x="3286125" y="2422525"/>
          <p14:tracePt t="6807" x="3243263" y="2357438"/>
          <p14:tracePt t="6825" x="3171825" y="2271713"/>
          <p14:tracePt t="6842" x="3114675" y="2214563"/>
          <p14:tracePt t="6859" x="3065463" y="2128838"/>
          <p14:tracePt t="6876" x="3014663" y="2057400"/>
          <p14:tracePt t="6893" x="2971800" y="2028825"/>
          <p14:tracePt t="6910" x="2914650" y="1993900"/>
          <p14:tracePt t="6929" x="2871788" y="1971675"/>
          <p14:tracePt t="6946" x="2857500" y="1951038"/>
          <p14:tracePt t="6964" x="2828925" y="1936750"/>
          <p14:tracePt t="6981" x="2800350" y="1900238"/>
          <p14:tracePt t="6997" x="2765425" y="1879600"/>
          <p14:tracePt t="7015" x="2728913" y="1857375"/>
          <p14:tracePt t="7030" x="2708275" y="1851025"/>
          <p14:tracePt t="7047" x="2679700" y="1843088"/>
          <p14:tracePt t="7064" x="2651125" y="1828800"/>
          <p14:tracePt t="7081" x="2622550" y="1814513"/>
          <p14:tracePt t="7100" x="2565400" y="1814513"/>
          <p14:tracePt t="7116" x="2543175" y="1814513"/>
          <p14:tracePt t="7133" x="2528888" y="1814513"/>
          <p14:tracePt t="7150" x="2500313" y="1814513"/>
          <p14:tracePt t="7167" x="2479675" y="1808163"/>
          <p14:tracePt t="7184" x="2457450" y="1800225"/>
          <p14:tracePt t="7201" x="2451100" y="1800225"/>
          <p14:tracePt t="7299" x="2451100" y="1793875"/>
          <p14:tracePt t="7307" x="2451100" y="1785938"/>
          <p14:tracePt t="7321" x="2443163" y="1785938"/>
          <p14:tracePt t="7514" x="2443163" y="1779588"/>
          <p14:tracePt t="7588" x="2451100" y="1779588"/>
          <p14:tracePt t="7594" x="2471738" y="1779588"/>
          <p14:tracePt t="7599" x="2493963" y="1779588"/>
          <p14:tracePt t="7613" x="2500313" y="1779588"/>
          <p14:tracePt t="7630" x="2579688" y="1779588"/>
          <p14:tracePt t="7647" x="2657475" y="1771650"/>
          <p14:tracePt t="7664" x="2686050" y="1771650"/>
          <p14:tracePt t="7681" x="2714625" y="1757363"/>
          <p14:tracePt t="7698" x="2751138" y="1757363"/>
          <p14:tracePt t="7715" x="2757488" y="1757363"/>
          <p14:tracePt t="7733" x="2771775" y="1757363"/>
          <p14:tracePt t="7738" x="2779713" y="1751013"/>
          <p14:tracePt t="7750" x="2786063" y="1751013"/>
          <p14:tracePt t="7769" x="2814638" y="1751013"/>
          <p14:tracePt t="7786" x="2879725" y="1751013"/>
          <p14:tracePt t="7803" x="2900363" y="1751013"/>
          <p14:tracePt t="7820" x="2914650" y="1743075"/>
          <p14:tracePt t="7836" x="2922588" y="1743075"/>
          <p14:tracePt t="8360" x="2908300" y="1743075"/>
          <p14:tracePt t="8376" x="2900363" y="1743075"/>
          <p14:tracePt t="8380" x="2894013" y="1743075"/>
          <p14:tracePt t="8390" x="2879725" y="1751013"/>
          <p14:tracePt t="8401" x="2865438" y="1751013"/>
          <p14:tracePt t="8418" x="2808288" y="1751013"/>
          <p14:tracePt t="8437" x="2779713" y="1751013"/>
          <p14:tracePt t="8454" x="2771775" y="1751013"/>
          <p14:tracePt t="8471" x="2743200" y="1751013"/>
          <p14:tracePt t="8488" x="2722563" y="1751013"/>
          <p14:tracePt t="8504" x="2693988" y="1751013"/>
          <p14:tracePt t="8522" x="2671763" y="1751013"/>
          <p14:tracePt t="8538" x="2636838" y="1751013"/>
          <p14:tracePt t="8555" x="2622550" y="1751013"/>
          <p14:tracePt t="8573" x="2608263" y="1751013"/>
          <p14:tracePt t="8703" x="2614613" y="1751013"/>
          <p14:tracePt t="8710" x="2628900" y="1751013"/>
          <p14:tracePt t="8719" x="2636838" y="1757363"/>
          <p14:tracePt t="8728" x="2657475" y="1757363"/>
          <p14:tracePt t="8744" x="2693988" y="1757363"/>
          <p14:tracePt t="8764" x="2722563" y="1757363"/>
          <p14:tracePt t="8778" x="2757488" y="1757363"/>
          <p14:tracePt t="8795" x="2786063" y="1757363"/>
          <p14:tracePt t="8812" x="2808288" y="1765300"/>
          <p14:tracePt t="8829" x="2822575" y="1765300"/>
          <p14:tracePt t="8849" x="2871788" y="1771650"/>
          <p14:tracePt t="8866" x="2894013" y="1771650"/>
          <p14:tracePt t="8882" x="2914650" y="1771650"/>
          <p14:tracePt t="8899" x="2922588" y="1771650"/>
          <p14:tracePt t="9233" x="2914650" y="1771650"/>
          <p14:tracePt t="9240" x="2908300" y="1771650"/>
          <p14:tracePt t="9248" x="2886075" y="1779588"/>
          <p14:tracePt t="9259" x="2879725" y="1779588"/>
          <p14:tracePt t="9277" x="2843213" y="1785938"/>
          <p14:tracePt t="9294" x="2771775" y="1785938"/>
          <p14:tracePt t="9309" x="2700338" y="1785938"/>
          <p14:tracePt t="9327" x="2643188" y="1779588"/>
          <p14:tracePt t="9344" x="2593975" y="1765300"/>
          <p14:tracePt t="9361" x="2543175" y="1757363"/>
          <p14:tracePt t="9380" x="2508250" y="1751013"/>
          <p14:tracePt t="9397" x="2451100" y="1736725"/>
          <p14:tracePt t="9415" x="2422525" y="1728788"/>
          <p14:tracePt t="9432" x="2400300" y="1722438"/>
          <p14:tracePt t="11484" x="2386013" y="1722438"/>
          <p14:tracePt t="11494" x="2371725" y="1722438"/>
          <p14:tracePt t="11502" x="2336800" y="1722438"/>
          <p14:tracePt t="11521" x="2271713" y="1722438"/>
          <p14:tracePt t="11537" x="2222500" y="1728788"/>
          <p14:tracePt t="11555" x="2193925" y="1728788"/>
          <p14:tracePt t="11571" x="2179638" y="1728788"/>
          <p14:tracePt t="11726" x="2171700" y="1728788"/>
          <p14:tracePt t="11846" x="2165350" y="1728788"/>
          <p14:tracePt t="11970" x="2179638" y="1728788"/>
          <p14:tracePt t="11981" x="2185988" y="1728788"/>
          <p14:tracePt t="11997" x="2193925" y="1728788"/>
          <p14:tracePt t="12005" x="2193925" y="1722438"/>
          <p14:tracePt t="12016" x="2200275" y="1722438"/>
          <p14:tracePt t="12034" x="2208213" y="1722438"/>
          <p14:tracePt t="12053" x="2214563" y="1722438"/>
          <p14:tracePt t="12084" x="2236788" y="1722438"/>
          <p14:tracePt t="12092" x="2243138" y="1722438"/>
          <p14:tracePt t="12102" x="2251075" y="1722438"/>
          <p14:tracePt t="12120" x="2271713" y="1722438"/>
          <p14:tracePt t="12139" x="2279650" y="1722438"/>
          <p14:tracePt t="12156" x="2286000" y="1722438"/>
          <p14:tracePt t="12171" x="2293938" y="1722438"/>
          <p14:tracePt t="12188" x="2300288" y="1722438"/>
          <p14:tracePt t="12397" x="2308225" y="1722438"/>
          <p14:tracePt t="12438" x="2314575" y="1722438"/>
          <p14:tracePt t="12445" x="2322513" y="1722438"/>
          <p14:tracePt t="12507" x="2328863" y="1722438"/>
          <p14:tracePt t="12529" x="2336800" y="1722438"/>
          <p14:tracePt t="12554" x="2343150" y="1722438"/>
          <p14:tracePt t="12570" x="2351088" y="1722438"/>
          <p14:tracePt t="12590" x="2357438" y="1722438"/>
          <p14:tracePt t="12870" x="2365375" y="1722438"/>
          <p14:tracePt t="12928" x="2371725" y="1722438"/>
          <p14:tracePt t="12982" x="2379663" y="1722438"/>
          <p14:tracePt t="13009" x="2386013" y="1722438"/>
          <p14:tracePt t="13023" x="2393950" y="1722438"/>
          <p14:tracePt t="13031" x="2400300" y="1722438"/>
          <p14:tracePt t="13045" x="2414588" y="1722438"/>
          <p14:tracePt t="13064" x="2422525" y="1722438"/>
          <p14:tracePt t="17607" x="2428875" y="1722438"/>
          <p14:tracePt t="17614" x="2436813" y="1722438"/>
          <p14:tracePt t="17623" x="2443163" y="1722438"/>
          <p14:tracePt t="17639" x="2465388" y="1728788"/>
          <p14:tracePt t="17655" x="2493963" y="1728788"/>
          <p14:tracePt t="17673" x="2514600" y="1728788"/>
          <p14:tracePt t="17691" x="2579688" y="1728788"/>
          <p14:tracePt t="17708" x="2622550" y="1728788"/>
          <p14:tracePt t="17726" x="2665413" y="1728788"/>
          <p14:tracePt t="17742" x="2736850" y="1736725"/>
          <p14:tracePt t="17748" x="2771775" y="1736725"/>
          <p14:tracePt t="17759" x="2800350" y="1736725"/>
          <p14:tracePt t="17777" x="2871788" y="1757363"/>
          <p14:tracePt t="17792" x="2914650" y="1765300"/>
          <p14:tracePt t="17809" x="2928938" y="1765300"/>
          <p14:tracePt t="17826" x="2951163" y="1765300"/>
          <p14:tracePt t="17844" x="2965450" y="1765300"/>
          <p14:tracePt t="17861" x="2971800" y="1765300"/>
          <p14:tracePt t="17878" x="2986088" y="1757363"/>
          <p14:tracePt t="17895" x="2994025" y="1757363"/>
          <p14:tracePt t="17912" x="2994025" y="1751013"/>
          <p14:tracePt t="17930" x="3000375" y="1751013"/>
          <p14:tracePt t="22099" x="2994025" y="1751013"/>
          <p14:tracePt t="22108" x="2979738" y="1757363"/>
          <p14:tracePt t="22116" x="2971800" y="1757363"/>
          <p14:tracePt t="22130" x="2951163" y="1771650"/>
          <p14:tracePt t="22145" x="2928938" y="1779588"/>
          <p14:tracePt t="22162" x="2908300" y="1785938"/>
          <p14:tracePt t="22179" x="2886075" y="1800225"/>
          <p14:tracePt t="22196" x="2857500" y="1808163"/>
          <p14:tracePt t="22214" x="2822575" y="1814513"/>
          <p14:tracePt t="22233" x="2771775" y="1822450"/>
          <p14:tracePt t="22238" x="2743200" y="1822450"/>
          <p14:tracePt t="22253" x="2708275" y="1822450"/>
          <p14:tracePt t="22265" x="2679700" y="1828800"/>
          <p14:tracePt t="22285" x="2608263" y="1857375"/>
          <p14:tracePt t="22301" x="2543175" y="1871663"/>
          <p14:tracePt t="22318" x="2471738" y="1908175"/>
          <p14:tracePt t="22335" x="2414588" y="1943100"/>
          <p14:tracePt t="22352" x="2379663" y="1957388"/>
          <p14:tracePt t="22368" x="2336800" y="1971675"/>
          <p14:tracePt t="22387" x="2236788" y="2008188"/>
          <p14:tracePt t="22404" x="2157413" y="2014538"/>
          <p14:tracePt t="22420" x="2079625" y="2043113"/>
          <p14:tracePt t="22436" x="2008188" y="2065338"/>
          <p14:tracePt t="22454" x="1914525" y="2071688"/>
          <p14:tracePt t="22471" x="1800225" y="2100263"/>
          <p14:tracePt t="22491" x="1736725" y="2114550"/>
          <p14:tracePt t="22506" x="1671638" y="2136775"/>
          <p14:tracePt t="22522" x="1593850" y="2143125"/>
          <p14:tracePt t="22540" x="1543050" y="2151063"/>
          <p14:tracePt t="22556" x="1500188" y="2157413"/>
          <p14:tracePt t="22573" x="1422400" y="2157413"/>
          <p14:tracePt t="22591" x="1350963" y="2143125"/>
          <p14:tracePt t="22609" x="1322388" y="2136775"/>
          <p14:tracePt t="22626" x="1243013" y="2128838"/>
          <p14:tracePt t="22644" x="1185863" y="2122488"/>
          <p14:tracePt t="22661" x="1157288" y="2114550"/>
          <p14:tracePt t="22678" x="1150938" y="2108200"/>
          <p14:tracePt t="22694" x="1143000" y="2108200"/>
          <p14:tracePt t="22794" x="1136650" y="2100263"/>
          <p14:tracePt t="22802" x="1122363" y="2085975"/>
          <p14:tracePt t="22815" x="1108075" y="2085975"/>
          <p14:tracePt t="22831" x="1093788" y="2071688"/>
          <p14:tracePt t="22847" x="1085850" y="2065338"/>
          <p14:tracePt t="22928" x="1093788" y="2065338"/>
          <p14:tracePt t="22933" x="1100138" y="2065338"/>
          <p14:tracePt t="22942" x="1108075" y="2057400"/>
          <p14:tracePt t="22951" x="1122363" y="2051050"/>
          <p14:tracePt t="22969" x="1136650" y="2051050"/>
          <p14:tracePt t="22987" x="1157288" y="2043113"/>
          <p14:tracePt t="23003" x="1193800" y="2036763"/>
          <p14:tracePt t="23019" x="1228725" y="2036763"/>
          <p14:tracePt t="23037" x="1257300" y="2028825"/>
          <p14:tracePt t="23053" x="1293813" y="2028825"/>
          <p14:tracePt t="23071" x="1328738" y="2022475"/>
          <p14:tracePt t="23088" x="1357313" y="2022475"/>
          <p14:tracePt t="23107" x="1365250" y="2022475"/>
          <p14:tracePt t="23123" x="1371600" y="2022475"/>
          <p14:tracePt t="23167" x="1379538" y="2022475"/>
          <p14:tracePt t="23177" x="1379538" y="2014538"/>
          <p14:tracePt t="23191" x="1385888" y="2014538"/>
          <p14:tracePt t="23216" x="1393825" y="2014538"/>
          <p14:tracePt t="23233" x="1400175" y="2014538"/>
          <p14:tracePt t="23251" x="1408113" y="2008188"/>
          <p14:tracePt t="23258" x="1414463" y="2008188"/>
          <p14:tracePt t="23277" x="1443038" y="2008188"/>
          <p14:tracePt t="23293" x="1471613" y="2008188"/>
          <p14:tracePt t="23311" x="1500188" y="2008188"/>
          <p14:tracePt t="23329" x="1543050" y="2008188"/>
          <p14:tracePt t="23346" x="1579563" y="2008188"/>
          <p14:tracePt t="23363" x="1600200" y="2008188"/>
          <p14:tracePt t="23380" x="1622425" y="2008188"/>
          <p14:tracePt t="23396" x="1665288" y="2008188"/>
          <p14:tracePt t="23413" x="1700213" y="2008188"/>
          <p14:tracePt t="23430" x="1714500" y="2008188"/>
          <p14:tracePt t="23448" x="1728788" y="2008188"/>
          <p14:tracePt t="23466" x="1743075" y="2008188"/>
          <p14:tracePt t="23483" x="1757363" y="2008188"/>
          <p14:tracePt t="23501" x="1779588" y="2008188"/>
          <p14:tracePt t="23517" x="1793875" y="2008188"/>
          <p14:tracePt t="23519" x="1808163" y="2008188"/>
          <p14:tracePt t="23534" x="1814513" y="2014538"/>
          <p14:tracePt t="23551" x="1828800" y="2014538"/>
          <p14:tracePt t="23569" x="1836738" y="2014538"/>
          <p14:tracePt t="23629" x="1843088" y="2014538"/>
          <p14:tracePt t="23643" x="1851025" y="2014538"/>
          <p14:tracePt t="23658" x="1857375" y="2014538"/>
          <p14:tracePt t="25395" x="1857375" y="2022475"/>
          <p14:tracePt t="25402" x="1865313" y="2028825"/>
          <p14:tracePt t="25419" x="1865313" y="2043113"/>
          <p14:tracePt t="25435" x="1865313" y="2051050"/>
          <p14:tracePt t="25442" x="1865313" y="2065338"/>
          <p14:tracePt t="25454" x="1865313" y="2071688"/>
          <p14:tracePt t="25471" x="1871663" y="2093913"/>
          <p14:tracePt t="25490" x="1871663" y="2100263"/>
          <p14:tracePt t="25504" x="1871663" y="2108200"/>
          <p14:tracePt t="25538" x="1871663" y="2114550"/>
          <p14:tracePt t="25556" x="1879600" y="2128838"/>
          <p14:tracePt t="25572" x="1879600" y="2143125"/>
          <p14:tracePt t="25590" x="1879600" y="2151063"/>
          <p14:tracePt t="25609" x="1879600" y="2157413"/>
          <p14:tracePt t="25626" x="1879600" y="2171700"/>
          <p14:tracePt t="25643" x="1879600" y="2200275"/>
          <p14:tracePt t="25661" x="1879600" y="2214563"/>
          <p14:tracePt t="25677" x="1879600" y="2228850"/>
          <p14:tracePt t="25694" x="1879600" y="2236788"/>
          <p14:tracePt t="25711" x="1879600" y="2251075"/>
          <p14:tracePt t="25727" x="1879600" y="2257425"/>
          <p14:tracePt t="25744" x="1879600" y="2265363"/>
          <p14:tracePt t="25763" x="1879600" y="2279650"/>
          <p14:tracePt t="25779" x="1879600" y="2286000"/>
          <p14:tracePt t="25795" x="1879600" y="2293938"/>
          <p14:tracePt t="25833" x="1879600" y="2300288"/>
          <p14:tracePt t="25885" x="1879600" y="2308225"/>
          <p14:tracePt t="25894" x="1879600" y="2314575"/>
          <p14:tracePt t="25902" x="1879600" y="2322513"/>
          <p14:tracePt t="25925" x="1879600" y="2328863"/>
          <p14:tracePt t="25933" x="1879600" y="2336800"/>
          <p14:tracePt t="25971" x="1879600" y="2343150"/>
          <p14:tracePt t="25996" x="1871663" y="2343150"/>
          <p14:tracePt t="26036" x="1871663" y="2351088"/>
          <p14:tracePt t="26043" x="1865313" y="2351088"/>
          <p14:tracePt t="26089" x="1865313" y="2357438"/>
          <p14:tracePt t="26277" x="1871663" y="2357438"/>
          <p14:tracePt t="26286" x="1879600" y="2357438"/>
          <p14:tracePt t="26302" x="1885950" y="2357438"/>
          <p14:tracePt t="26324" x="1893888" y="2351088"/>
          <p14:tracePt t="26380" x="1900238" y="2343150"/>
          <p14:tracePt t="26385" x="1900238" y="2336800"/>
          <p14:tracePt t="26401" x="1908175" y="2328863"/>
          <p14:tracePt t="26412" x="1914525" y="2328863"/>
          <p14:tracePt t="26429" x="1936750" y="2328863"/>
          <p14:tracePt t="26447" x="1951038" y="2322513"/>
          <p14:tracePt t="26464" x="1965325" y="2314575"/>
          <p14:tracePt t="26480" x="1971675" y="2308225"/>
          <p14:tracePt t="26498" x="1985963" y="2300288"/>
          <p14:tracePt t="26515" x="1993900" y="2293938"/>
          <p14:tracePt t="26532" x="1993900" y="2286000"/>
          <p14:tracePt t="26549" x="2014538" y="2286000"/>
          <p14:tracePt t="26584" x="2022475" y="2286000"/>
          <p14:tracePt t="26601" x="2028825" y="2279650"/>
          <p14:tracePt t="26618" x="2051050" y="2279650"/>
          <p14:tracePt t="26635" x="2065338" y="2279650"/>
          <p14:tracePt t="26652" x="2071688" y="2279650"/>
          <p14:tracePt t="26669" x="2079625" y="2279650"/>
          <p14:tracePt t="26686" x="2085975" y="2279650"/>
          <p14:tracePt t="26704" x="2093913" y="2279650"/>
          <p14:tracePt t="26720" x="2114550" y="2279650"/>
          <p14:tracePt t="26738" x="2128838" y="2279650"/>
          <p14:tracePt t="26754" x="2143125" y="2279650"/>
          <p14:tracePt t="26772" x="2179638" y="2279650"/>
          <p14:tracePt t="26790" x="2214563" y="2279650"/>
          <p14:tracePt t="26807" x="2228850" y="2279650"/>
          <p14:tracePt t="26824" x="2236788" y="2279650"/>
          <p14:tracePt t="26842" x="2251075" y="2279650"/>
          <p14:tracePt t="26879" x="2257425" y="2279650"/>
          <p14:tracePt t="26901" x="2265363" y="2279650"/>
          <p14:tracePt t="26918" x="2279650" y="2279650"/>
          <p14:tracePt t="26933" x="2286000" y="2279650"/>
          <p14:tracePt t="26950" x="2293938" y="2279650"/>
          <p14:tracePt t="26960" x="2300288" y="2279650"/>
          <p14:tracePt t="26981" x="2328863" y="2286000"/>
          <p14:tracePt t="26995" x="2351088" y="2286000"/>
          <p14:tracePt t="27012" x="2365375" y="2293938"/>
          <p14:tracePt t="27029" x="2371725" y="2293938"/>
          <p14:tracePt t="27046" x="2393950" y="2293938"/>
          <p14:tracePt t="27065" x="2408238" y="2293938"/>
          <p14:tracePt t="27214" x="2414588" y="2293938"/>
          <p14:tracePt t="27240" x="2422525" y="2293938"/>
          <p14:tracePt t="27253" x="2428875" y="2293938"/>
          <p14:tracePt t="27261" x="2443163" y="2300288"/>
          <p14:tracePt t="27277" x="2451100" y="2300288"/>
          <p14:tracePt t="27286" x="2465388" y="2300288"/>
          <p14:tracePt t="27303" x="2471738" y="2300288"/>
          <p14:tracePt t="27321" x="2500313" y="2314575"/>
          <p14:tracePt t="27338" x="2536825" y="2308225"/>
          <p14:tracePt t="27355" x="2565400" y="2300288"/>
          <p14:tracePt t="27372" x="2586038" y="2300288"/>
          <p14:tracePt t="27390" x="2593975" y="2300288"/>
          <p14:tracePt t="27407" x="2608263" y="2300288"/>
          <p14:tracePt t="27425" x="2622550" y="2300288"/>
          <p14:tracePt t="27442" x="2628900" y="2293938"/>
          <p14:tracePt t="27458" x="2643188" y="2293938"/>
          <p14:tracePt t="27475" x="2665413" y="2293938"/>
          <p14:tracePt t="27494" x="2679700" y="2293938"/>
          <p14:tracePt t="27511" x="2686050" y="2293938"/>
          <p14:tracePt t="27528" x="2693988" y="2293938"/>
          <p14:tracePt t="27544" x="2700338" y="2293938"/>
          <p14:tracePt t="27566" x="2714625" y="2293938"/>
          <p14:tracePt t="27590" x="2722563" y="2293938"/>
          <p14:tracePt t="27598" x="2728913" y="2293938"/>
          <p14:tracePt t="27619" x="2736850" y="2293938"/>
          <p14:tracePt t="27635" x="2743200" y="2293938"/>
          <p14:tracePt t="27723" x="2751138" y="2286000"/>
          <p14:tracePt t="27827" x="2757488" y="2286000"/>
          <p14:tracePt t="27858" x="2765425" y="2286000"/>
          <p14:tracePt t="28175" x="2771775" y="2286000"/>
          <p14:tracePt t="28663" x="2771775" y="2279650"/>
          <p14:tracePt t="28857" x="2765425" y="2279650"/>
          <p14:tracePt t="28871" x="2757488" y="2279650"/>
          <p14:tracePt t="28880" x="2751138" y="2279650"/>
          <p14:tracePt t="28901" x="2743200" y="2279650"/>
          <p14:tracePt t="28909" x="2736850" y="2279650"/>
          <p14:tracePt t="28917" x="2728913" y="2279650"/>
          <p14:tracePt t="28934" x="2722563" y="2279650"/>
          <p14:tracePt t="28949" x="2708275" y="2279650"/>
          <p14:tracePt t="28966" x="2700338" y="2279650"/>
          <p14:tracePt t="29000" x="2693988" y="2286000"/>
          <p14:tracePt t="29018" x="2679700" y="2286000"/>
          <p14:tracePt t="29121" x="2671763" y="2286000"/>
          <p14:tracePt t="29177" x="2665413" y="2286000"/>
          <p14:tracePt t="29339" x="2679700" y="2286000"/>
          <p14:tracePt t="29356" x="2686050" y="2286000"/>
          <p14:tracePt t="29386" x="2693988" y="2286000"/>
          <p14:tracePt t="29402" x="2700338" y="2286000"/>
          <p14:tracePt t="29410" x="2708275" y="2286000"/>
          <p14:tracePt t="29417" x="2714625" y="2286000"/>
          <p14:tracePt t="29428" x="2722563" y="2286000"/>
          <p14:tracePt t="29448" x="2736850" y="2286000"/>
          <p14:tracePt t="29463" x="2751138" y="2286000"/>
          <p14:tracePt t="29481" x="2757488" y="2286000"/>
          <p14:tracePt t="29497" x="2765425" y="2286000"/>
          <p14:tracePt t="29514" x="2771775" y="2286000"/>
          <p14:tracePt t="29531" x="2786063" y="2286000"/>
          <p14:tracePt t="29550" x="2794000" y="2286000"/>
          <p14:tracePt t="29567" x="2800350" y="2286000"/>
          <p14:tracePt t="29756" x="2794000" y="2286000"/>
          <p14:tracePt t="29763" x="2771775" y="2286000"/>
          <p14:tracePt t="29773" x="2751138" y="2286000"/>
          <p14:tracePt t="29788" x="2708275" y="2286000"/>
          <p14:tracePt t="29806" x="2657475" y="2286000"/>
          <p14:tracePt t="29822" x="2643188" y="2286000"/>
          <p14:tracePt t="29840" x="2636838" y="2286000"/>
          <p14:tracePt t="29912" x="2622550" y="2286000"/>
          <p14:tracePt t="29921" x="2600325" y="2286000"/>
          <p14:tracePt t="29929" x="2579688" y="2286000"/>
          <p14:tracePt t="29944" x="2557463" y="2286000"/>
          <p14:tracePt t="29961" x="2522538" y="2286000"/>
          <p14:tracePt t="29979" x="2508250" y="2286000"/>
          <p14:tracePt t="30000" x="2500313" y="2286000"/>
          <p14:tracePt t="30011" x="2479675" y="2286000"/>
          <p14:tracePt t="30029" x="2443163" y="2279650"/>
          <p14:tracePt t="30046" x="2414588" y="2271713"/>
          <p14:tracePt t="30063" x="2314575" y="2257425"/>
          <p14:tracePt t="30081" x="2171700" y="2257425"/>
          <p14:tracePt t="30097" x="2100263" y="2251075"/>
          <p14:tracePt t="30114" x="2051050" y="2251075"/>
          <p14:tracePt t="30131" x="2028825" y="2257425"/>
          <p14:tracePt t="30309" x="2043113" y="2257425"/>
          <p14:tracePt t="30317" x="2079625" y="2257425"/>
          <p14:tracePt t="30326" x="2093913" y="2257425"/>
          <p14:tracePt t="30336" x="2108200" y="2257425"/>
          <p14:tracePt t="30354" x="2214563" y="2251075"/>
          <p14:tracePt t="30371" x="2300288" y="2251075"/>
          <p14:tracePt t="30390" x="2379663" y="2251075"/>
          <p14:tracePt t="30409" x="2565400" y="2236788"/>
          <p14:tracePt t="30426" x="2643188" y="2228850"/>
          <p14:tracePt t="30441" x="2736850" y="2214563"/>
          <p14:tracePt t="30458" x="2851150" y="2193925"/>
          <p14:tracePt t="30475" x="2922588" y="2185988"/>
          <p14:tracePt t="30493" x="2971800" y="2185988"/>
          <p14:tracePt t="30511" x="3043238" y="2185988"/>
          <p14:tracePt t="30529" x="3057525" y="2185988"/>
          <p14:tracePt t="30542" x="3071813" y="2185988"/>
          <p14:tracePt t="30561" x="3079750" y="2185988"/>
          <p14:tracePt t="30746" x="3071813" y="2185988"/>
          <p14:tracePt t="30753" x="3057525" y="2193925"/>
          <p14:tracePt t="30765" x="3028950" y="2208213"/>
          <p14:tracePt t="30783" x="2971800" y="2214563"/>
          <p14:tracePt t="30800" x="2922588" y="2214563"/>
          <p14:tracePt t="30817" x="2886075" y="2214563"/>
          <p14:tracePt t="30834" x="2814638" y="2222500"/>
          <p14:tracePt t="30851" x="2686050" y="2243138"/>
          <p14:tracePt t="30868" x="2493963" y="2257425"/>
          <p14:tracePt t="30885" x="2400300" y="2265363"/>
          <p14:tracePt t="30904" x="2286000" y="2293938"/>
          <p14:tracePt t="30922" x="2193925" y="2293938"/>
          <p14:tracePt t="30939" x="2128838" y="2293938"/>
          <p14:tracePt t="30955" x="2100263" y="2286000"/>
          <p14:tracePt t="30972" x="2065338" y="2279650"/>
          <p14:tracePt t="30989" x="2057400" y="2265363"/>
          <p14:tracePt t="31005" x="2043113" y="2257425"/>
          <p14:tracePt t="31022" x="2043113" y="2251075"/>
          <p14:tracePt t="31039" x="2036763" y="2228850"/>
          <p14:tracePt t="31056" x="2036763" y="2179638"/>
          <p14:tracePt t="31074" x="2036763" y="2165350"/>
          <p14:tracePt t="31092" x="2043113" y="2143125"/>
          <p14:tracePt t="31109" x="2051050" y="2114550"/>
          <p14:tracePt t="31126" x="2108200" y="2051050"/>
          <p14:tracePt t="31143" x="2165350" y="2022475"/>
          <p14:tracePt t="31160" x="2257425" y="1979613"/>
          <p14:tracePt t="31178" x="2343150" y="1928813"/>
          <p14:tracePt t="31194" x="2408238" y="1914525"/>
          <p14:tracePt t="31210" x="2493963" y="1908175"/>
          <p14:tracePt t="31228" x="2600325" y="1908175"/>
          <p14:tracePt t="31247" x="2686050" y="1908175"/>
          <p14:tracePt t="31254" x="2722563" y="1900238"/>
          <p14:tracePt t="31263" x="2751138" y="1900238"/>
          <p14:tracePt t="31283" x="2808288" y="1900238"/>
          <p14:tracePt t="31298" x="2836863" y="1908175"/>
          <p14:tracePt t="31316" x="2879725" y="1908175"/>
          <p14:tracePt t="31333" x="2900363" y="1914525"/>
          <p14:tracePt t="31349" x="2928938" y="1928813"/>
          <p14:tracePt t="31365" x="2951163" y="1943100"/>
          <p14:tracePt t="31382" x="2965450" y="1957388"/>
          <p14:tracePt t="31399" x="2986088" y="1985963"/>
          <p14:tracePt t="31418" x="3000375" y="2028825"/>
          <p14:tracePt t="31433" x="3000375" y="2051050"/>
          <p14:tracePt t="31451" x="3000375" y="2065338"/>
          <p14:tracePt t="31469" x="3000375" y="2093913"/>
          <p14:tracePt t="31484" x="2979738" y="2136775"/>
          <p14:tracePt t="31486" x="2957513" y="2165350"/>
          <p14:tracePt t="31502" x="2922588" y="2193925"/>
          <p14:tracePt t="31519" x="2900363" y="2228850"/>
          <p14:tracePt t="31536" x="2886075" y="2236788"/>
          <p14:tracePt t="31553" x="2879725" y="2236788"/>
          <p14:tracePt t="31571" x="2871788" y="2236788"/>
          <p14:tracePt t="31588" x="2865438" y="2236788"/>
          <p14:tracePt t="31607" x="2843213" y="2243138"/>
          <p14:tracePt t="31623" x="2814638" y="2251075"/>
          <p14:tracePt t="31641" x="2800350" y="2271713"/>
          <p14:tracePt t="31659" x="2765425" y="2286000"/>
          <p14:tracePt t="31673" x="2751138" y="2293938"/>
          <p14:tracePt t="31694" x="2751138" y="2300288"/>
          <p14:tracePt t="31818" x="2743200" y="2300288"/>
          <p14:tracePt t="31926" x="2736850" y="2300288"/>
          <p14:tracePt t="31996" x="2728913" y="2300288"/>
          <p14:tracePt t="32034" x="2722563" y="2300288"/>
          <p14:tracePt t="32049" x="2722563" y="2308225"/>
          <p14:tracePt t="32058" x="2714625" y="2308225"/>
          <p14:tracePt t="32074" x="2700338" y="2314575"/>
          <p14:tracePt t="32086" x="2693988" y="2322513"/>
          <p14:tracePt t="32103" x="2671763" y="2322513"/>
          <p14:tracePt t="32119" x="2665413" y="2322513"/>
          <p14:tracePt t="32136" x="2657475" y="2322513"/>
          <p14:tracePt t="32154" x="2636838" y="2322513"/>
          <p14:tracePt t="32170" x="2622550" y="2322513"/>
          <p14:tracePt t="32189" x="2593975" y="2328863"/>
          <p14:tracePt t="32205" x="2571750" y="2336800"/>
          <p14:tracePt t="32222" x="2557463" y="2336800"/>
          <p14:tracePt t="32239" x="2536825" y="2336800"/>
          <p14:tracePt t="32397" x="2528888" y="2343150"/>
          <p14:tracePt t="32411" x="2522538" y="2343150"/>
          <p14:tracePt t="32417" x="2514600" y="2343150"/>
          <p14:tracePt t="32472" x="2508250" y="2343150"/>
          <p14:tracePt t="32496" x="2500313" y="2343150"/>
          <p14:tracePt t="32512" x="2500313" y="2351088"/>
          <p14:tracePt t="32565" x="2493963" y="2351088"/>
          <p14:tracePt t="32675" x="2486025" y="2351088"/>
          <p14:tracePt t="32904" x="2479675" y="2351088"/>
          <p14:tracePt t="32920" x="2471738" y="2351088"/>
          <p14:tracePt t="32944" x="2465388" y="2351088"/>
          <p14:tracePt t="32961" x="2457450" y="2351088"/>
          <p14:tracePt t="33008" x="2451100" y="2357438"/>
          <p14:tracePt t="33012" x="2443163" y="2357438"/>
          <p14:tracePt t="33027" x="2428875" y="2357438"/>
          <p14:tracePt t="33045" x="2414588" y="2357438"/>
          <p14:tracePt t="33063" x="2400300" y="2357438"/>
          <p14:tracePt t="33080" x="2357438" y="2379663"/>
          <p14:tracePt t="33097" x="2314575" y="2393950"/>
          <p14:tracePt t="33115" x="2271713" y="2400300"/>
          <p14:tracePt t="33132" x="2228850" y="2408238"/>
          <p14:tracePt t="33148" x="2214563" y="2414588"/>
          <p14:tracePt t="33164" x="2193925" y="2414588"/>
          <p14:tracePt t="33184" x="2179638" y="2414588"/>
          <p14:tracePt t="33200" x="2171700" y="2414588"/>
          <p14:tracePt t="33215" x="2157413" y="2422525"/>
          <p14:tracePt t="33233" x="2143125" y="2422525"/>
          <p14:tracePt t="33236" x="2136775" y="2422525"/>
          <p14:tracePt t="33252" x="2122488" y="2422525"/>
          <p14:tracePt t="33268" x="2085975" y="2422525"/>
          <p14:tracePt t="33284" x="2079625" y="2422525"/>
          <p14:tracePt t="33302" x="2065338" y="2422525"/>
          <p14:tracePt t="33319" x="2051050" y="2422525"/>
          <p14:tracePt t="33336" x="2022475" y="2422525"/>
          <p14:tracePt t="33352" x="2000250" y="2414588"/>
          <p14:tracePt t="33370" x="1979613" y="2414588"/>
          <p14:tracePt t="33387" x="1965325" y="2408238"/>
          <p14:tracePt t="33405" x="1957388" y="2408238"/>
          <p14:tracePt t="33421" x="1943100" y="2408238"/>
          <p14:tracePt t="33440" x="1928813" y="2400300"/>
          <p14:tracePt t="33455" x="1914525" y="2400300"/>
          <p14:tracePt t="33474" x="1908175" y="2400300"/>
          <p14:tracePt t="33491" x="1893888" y="2393950"/>
          <p14:tracePt t="33526" x="1879600" y="2393950"/>
          <p14:tracePt t="33573" x="1871663" y="2393950"/>
          <p14:tracePt t="33588" x="1865313" y="2393950"/>
          <p14:tracePt t="33597" x="1865313" y="2386013"/>
          <p14:tracePt t="33611" x="1857375" y="2386013"/>
          <p14:tracePt t="33629" x="1843088" y="2386013"/>
          <p14:tracePt t="33661" x="1836738" y="2386013"/>
          <p14:tracePt t="33708" x="1828800" y="2386013"/>
          <p14:tracePt t="33714" x="1822450" y="2386013"/>
          <p14:tracePt t="33730" x="1814513" y="2386013"/>
          <p14:tracePt t="33737" x="1808163" y="2379663"/>
          <p14:tracePt t="33747" x="1800225" y="2379663"/>
          <p14:tracePt t="33776" x="1793875" y="2379663"/>
          <p14:tracePt t="33872" x="1785938" y="2379663"/>
          <p14:tracePt t="33887" x="1771650" y="2379663"/>
          <p14:tracePt t="33902" x="1765300" y="2379663"/>
          <p14:tracePt t="33918" x="1751013" y="2379663"/>
          <p14:tracePt t="33931" x="1736725" y="2379663"/>
          <p14:tracePt t="33947" x="1728788" y="2371725"/>
          <p14:tracePt t="33956" x="1708150" y="2371725"/>
          <p14:tracePt t="33970" x="1685925" y="2371725"/>
          <p14:tracePt t="33987" x="1657350" y="2371725"/>
          <p14:tracePt t="34004" x="1622425" y="2371725"/>
          <p14:tracePt t="34021" x="1571625" y="2371725"/>
          <p14:tracePt t="34040" x="1508125" y="2371725"/>
          <p14:tracePt t="34058" x="1500188" y="2371725"/>
          <p14:tracePt t="34073" x="1485900" y="2371725"/>
          <p14:tracePt t="34090" x="1471613" y="2371725"/>
          <p14:tracePt t="34253" x="1465263" y="2371725"/>
          <p14:tracePt t="34385" x="1457325" y="2371725"/>
          <p14:tracePt t="34422" x="1450975" y="2371725"/>
          <p14:tracePt t="34432" x="1443038" y="2371725"/>
          <p14:tracePt t="34439" x="1436688" y="2371725"/>
          <p14:tracePt t="34452" x="1428750" y="2371725"/>
          <p14:tracePt t="34470" x="1408113" y="2371725"/>
          <p14:tracePt t="34486" x="1408113" y="2379663"/>
          <p14:tracePt t="34572" x="1400175" y="2379663"/>
          <p14:tracePt t="34583" x="1393825" y="2379663"/>
          <p14:tracePt t="34619" x="1385888" y="2379663"/>
          <p14:tracePt t="43700" x="1379538" y="2379663"/>
          <p14:tracePt t="43999" x="1379538" y="2386013"/>
          <p14:tracePt t="44004" x="1385888" y="2400300"/>
          <p14:tracePt t="44014" x="1393825" y="2408238"/>
          <p14:tracePt t="44029" x="1400175" y="2414588"/>
          <p14:tracePt t="44047" x="1408113" y="2436813"/>
          <p14:tracePt t="44071" x="1408113" y="2443163"/>
          <p14:tracePt t="44086" x="1414463" y="2443163"/>
          <p14:tracePt t="44104" x="1422400" y="2451100"/>
          <p14:tracePt t="44115" x="1422400" y="2457450"/>
          <p14:tracePt t="44134" x="1422400" y="2465388"/>
          <p14:tracePt t="44149" x="1428750" y="2471738"/>
          <p14:tracePt t="44166" x="1436688" y="2479675"/>
          <p14:tracePt t="44183" x="1443038" y="2493963"/>
          <p14:tracePt t="44201" x="1450975" y="2508250"/>
          <p14:tracePt t="44218" x="1457325" y="2522538"/>
          <p14:tracePt t="44238" x="1465263" y="2528888"/>
          <p14:tracePt t="44244" x="1465263" y="2536825"/>
          <p14:tracePt t="44260" x="1465263" y="2543175"/>
          <p14:tracePt t="44269" x="1471613" y="2551113"/>
          <p14:tracePt t="44286" x="1479550" y="2551113"/>
          <p14:tracePt t="44304" x="1485900" y="2557463"/>
          <p14:tracePt t="44321" x="1485900" y="2565400"/>
          <p14:tracePt t="44338" x="1485900" y="2571750"/>
          <p14:tracePt t="44355" x="1485900" y="2579688"/>
          <p14:tracePt t="44372" x="1485900" y="2586038"/>
          <p14:tracePt t="44408" x="1493838" y="2586038"/>
          <p14:tracePt t="44526" x="1493838" y="2579688"/>
          <p14:tracePt t="44532" x="1493838" y="2557463"/>
          <p14:tracePt t="44544" x="1500188" y="2543175"/>
          <p14:tracePt t="44563" x="1493838" y="2493963"/>
          <p14:tracePt t="44580" x="1479550" y="2471738"/>
          <p14:tracePt t="44595" x="1471613" y="2465388"/>
          <p14:tracePt t="44612" x="1457325" y="2457450"/>
          <p14:tracePt t="44630" x="1457325" y="2443163"/>
          <p14:tracePt t="44646" x="1450975" y="2436813"/>
          <p14:tracePt t="44664" x="1436688" y="2422525"/>
          <p14:tracePt t="44680" x="1408113" y="2393950"/>
          <p14:tracePt t="44697" x="1379538" y="2379663"/>
          <p14:tracePt t="44714" x="1371600" y="2357438"/>
          <p14:tracePt t="44735" x="1365250" y="2343150"/>
          <p14:tracePt t="44900" x="1357313" y="2343150"/>
          <p14:tracePt t="45419" x="1357313" y="2351088"/>
          <p14:tracePt t="45440" x="1357313" y="2357438"/>
          <p14:tracePt t="45448" x="1357313" y="2371725"/>
          <p14:tracePt t="45462" x="1357313" y="2379663"/>
          <p14:tracePt t="45472" x="1357313" y="2386013"/>
          <p14:tracePt t="45485" x="1357313" y="2393950"/>
          <p14:tracePt t="45503" x="1365250" y="2414588"/>
          <p14:tracePt t="45521" x="1365250" y="2428875"/>
          <p14:tracePt t="45537" x="1365250" y="2436813"/>
          <p14:tracePt t="45555" x="1371600" y="2451100"/>
          <p14:tracePt t="45588" x="1379538" y="2465388"/>
          <p14:tracePt t="45606" x="1385888" y="2479675"/>
          <p14:tracePt t="45623" x="1393825" y="2486025"/>
          <p14:tracePt t="45641" x="1400175" y="2493963"/>
          <p14:tracePt t="45658" x="1408113" y="2500313"/>
          <p14:tracePt t="45691" x="1414463" y="2508250"/>
          <p14:tracePt t="45708" x="1414463" y="2514600"/>
          <p14:tracePt t="45726" x="1428750" y="2522538"/>
          <p14:tracePt t="45745" x="1436688" y="2528888"/>
          <p14:tracePt t="45750" x="1450975" y="2536825"/>
          <p14:tracePt t="45777" x="1465263" y="2543175"/>
          <p14:tracePt t="45794" x="1479550" y="2551113"/>
          <p14:tracePt t="45812" x="1500188" y="2557463"/>
          <p14:tracePt t="45830" x="1522413" y="2565400"/>
          <p14:tracePt t="45846" x="1536700" y="2565400"/>
          <p14:tracePt t="45863" x="1550988" y="2571750"/>
          <p14:tracePt t="45880" x="1565275" y="2571750"/>
          <p14:tracePt t="45897" x="1571625" y="2571750"/>
          <p14:tracePt t="45914" x="1608138" y="2571750"/>
          <p14:tracePt t="45931" x="1636713" y="2586038"/>
          <p14:tracePt t="45949" x="1651000" y="2586038"/>
          <p14:tracePt t="45966" x="1665288" y="2586038"/>
          <p14:tracePt t="45985" x="1708150" y="2586038"/>
          <p14:tracePt t="46000" x="1736725" y="2593975"/>
          <p14:tracePt t="46017" x="1757363" y="2600325"/>
          <p14:tracePt t="46035" x="1779588" y="2600325"/>
          <p14:tracePt t="46051" x="1800225" y="2600325"/>
          <p14:tracePt t="46069" x="1808163" y="2600325"/>
          <p14:tracePt t="46087" x="1828800" y="2608263"/>
          <p14:tracePt t="46103" x="1843088" y="2608263"/>
          <p14:tracePt t="46120" x="1871663" y="2608263"/>
          <p14:tracePt t="46139" x="1908175" y="2608263"/>
          <p14:tracePt t="46154" x="1936750" y="2608263"/>
          <p14:tracePt t="46171" x="1951038" y="2608263"/>
          <p14:tracePt t="46190" x="1971675" y="2608263"/>
          <p14:tracePt t="46207" x="1993900" y="2614613"/>
          <p14:tracePt t="46223" x="2000250" y="2614613"/>
          <p14:tracePt t="46240" x="2014538" y="2614613"/>
          <p14:tracePt t="46244" x="2022475" y="2614613"/>
          <p14:tracePt t="46257" x="2043113" y="2614613"/>
          <p14:tracePt t="46274" x="2065338" y="2614613"/>
          <p14:tracePt t="46291" x="2071688" y="2614613"/>
          <p14:tracePt t="46326" x="2079625" y="2614613"/>
          <p14:tracePt t="46343" x="2085975" y="2614613"/>
          <p14:tracePt t="46360" x="2108200" y="2608263"/>
          <p14:tracePt t="46377" x="2114550" y="2608263"/>
          <p14:tracePt t="46411" x="2122488" y="2608263"/>
          <p14:tracePt t="46438" x="2128838" y="2608263"/>
          <p14:tracePt t="46532" x="2136775" y="2608263"/>
          <p14:tracePt t="46549" x="2151063" y="2608263"/>
          <p14:tracePt t="46555" x="2157413" y="2608263"/>
          <p14:tracePt t="46565" x="2165350" y="2608263"/>
          <p14:tracePt t="46583" x="2171700" y="2608263"/>
          <p14:tracePt t="46600" x="2185988" y="2608263"/>
          <p14:tracePt t="46617" x="2193925" y="2608263"/>
          <p14:tracePt t="46635" x="2200275" y="2608263"/>
          <p14:tracePt t="46652" x="2208213" y="2600325"/>
          <p14:tracePt t="46670" x="2228850" y="2593975"/>
          <p14:tracePt t="46686" x="2251075" y="2586038"/>
          <p14:tracePt t="46702" x="2265363" y="2579688"/>
          <p14:tracePt t="46722" x="2271713" y="2579688"/>
          <p14:tracePt t="46995" x="2279650" y="2579688"/>
          <p14:tracePt t="47001" x="2286000" y="2579688"/>
          <p14:tracePt t="47025" x="2293938" y="2579688"/>
          <p14:tracePt t="47042" x="2300288" y="2579688"/>
          <p14:tracePt t="47058" x="2308225" y="2579688"/>
          <p14:tracePt t="47074" x="2314575" y="2579688"/>
          <p14:tracePt t="47084" x="2322513" y="2579688"/>
          <p14:tracePt t="47098" x="2336800" y="2579688"/>
          <p14:tracePt t="47115" x="2351088" y="2579688"/>
          <p14:tracePt t="47132" x="2365375" y="2579688"/>
          <p14:tracePt t="47149" x="2379663" y="2579688"/>
          <p14:tracePt t="47165" x="2386013" y="2579688"/>
          <p14:tracePt t="47182" x="2414588" y="2579688"/>
          <p14:tracePt t="47200" x="2428875" y="2579688"/>
          <p14:tracePt t="47222" x="2443163" y="2579688"/>
          <p14:tracePt t="47245" x="2451100" y="2579688"/>
          <p14:tracePt t="47384" x="2443163" y="2593975"/>
          <p14:tracePt t="47391" x="2436813" y="2593975"/>
          <p14:tracePt t="47400" x="2428875" y="2593975"/>
          <p14:tracePt t="47408" x="2414588" y="2593975"/>
          <p14:tracePt t="47422" x="2393950" y="2600325"/>
          <p14:tracePt t="47440" x="2379663" y="2608263"/>
          <p14:tracePt t="47457" x="2365375" y="2608263"/>
          <p14:tracePt t="47474" x="2351088" y="2608263"/>
          <p14:tracePt t="47491" x="2343150" y="2608263"/>
          <p14:tracePt t="47646" x="2351088" y="2608263"/>
          <p14:tracePt t="47649" x="2357438" y="2608263"/>
          <p14:tracePt t="47662" x="2365375" y="2608263"/>
          <p14:tracePt t="47680" x="2386013" y="2608263"/>
          <p14:tracePt t="47696" x="2408238" y="2608263"/>
          <p14:tracePt t="47714" x="2436813" y="2608263"/>
          <p14:tracePt t="47732" x="2465388" y="2608263"/>
          <p14:tracePt t="47738" x="2471738" y="2608263"/>
          <p14:tracePt t="47749" x="2479675" y="2608263"/>
          <p14:tracePt t="47770" x="2500313" y="2608263"/>
          <p14:tracePt t="47784" x="2514600" y="2608263"/>
          <p14:tracePt t="47801" x="2536825" y="2608263"/>
          <p14:tracePt t="47818" x="2551113" y="2608263"/>
          <p14:tracePt t="47835" x="2557463" y="2608263"/>
          <p14:tracePt t="47852" x="2565400" y="2608263"/>
          <p14:tracePt t="47870" x="2571750" y="2608263"/>
          <p14:tracePt t="47885" x="2579688" y="2608263"/>
          <p14:tracePt t="48159" x="2586038" y="2608263"/>
          <p14:tracePt t="48165" x="2608263" y="2608263"/>
          <p14:tracePt t="48176" x="2628900" y="2608263"/>
          <p14:tracePt t="48195" x="2679700" y="2608263"/>
          <p14:tracePt t="48211" x="2728913" y="2593975"/>
          <p14:tracePt t="48228" x="2765425" y="2593975"/>
          <p14:tracePt t="48245" x="2800350" y="2593975"/>
          <p14:tracePt t="48264" x="2828925" y="2586038"/>
          <p14:tracePt t="48282" x="2836863" y="2579688"/>
          <p14:tracePt t="48299" x="2843213" y="2579688"/>
          <p14:tracePt t="48318" x="2851150" y="2579688"/>
          <p14:tracePt t="48336" x="2857500" y="2579688"/>
          <p14:tracePt t="48348" x="2871788" y="2579688"/>
          <p14:tracePt t="48366" x="2886075" y="2579688"/>
          <p14:tracePt t="48383" x="2900363" y="2579688"/>
          <p14:tracePt t="48399" x="2908300" y="2579688"/>
          <p14:tracePt t="48416" x="2914650" y="2579688"/>
          <p14:tracePt t="48434" x="2922588" y="2579688"/>
          <p14:tracePt t="48451" x="2928938" y="2579688"/>
          <p14:tracePt t="48469" x="2936875" y="2579688"/>
          <p14:tracePt t="48573" x="2943225" y="2579688"/>
          <p14:tracePt t="48618" x="2957513" y="2593975"/>
          <p14:tracePt t="48625" x="2971800" y="2600325"/>
          <p14:tracePt t="48634" x="2979738" y="2600325"/>
          <p14:tracePt t="48643" x="3000375" y="2608263"/>
          <p14:tracePt t="48659" x="3036888" y="2622550"/>
          <p14:tracePt t="48675" x="3065463" y="2622550"/>
          <p14:tracePt t="48692" x="3114675" y="2628900"/>
          <p14:tracePt t="48693" x="3128963" y="2636838"/>
          <p14:tracePt t="48725" x="3136900" y="2636838"/>
          <p14:tracePt t="49008" x="3143250" y="2636838"/>
          <p14:tracePt t="49016" x="3151188" y="2636838"/>
          <p14:tracePt t="49024" x="3157538" y="2636838"/>
          <p14:tracePt t="49033" x="3165475" y="2636838"/>
          <p14:tracePt t="49050" x="3171825" y="2636838"/>
          <p14:tracePt t="49067" x="3179763" y="2636838"/>
          <p14:tracePt t="49085" x="3194050" y="2636838"/>
          <p14:tracePt t="49102" x="3222625" y="2643188"/>
          <p14:tracePt t="49119" x="3251200" y="2643188"/>
          <p14:tracePt t="49136" x="3271838" y="2643188"/>
          <p14:tracePt t="49154" x="3294063" y="2643188"/>
          <p14:tracePt t="49170" x="3300413" y="2643188"/>
          <p14:tracePt t="49189" x="3308350" y="2643188"/>
          <p14:tracePt t="49205" x="3314700" y="2643188"/>
          <p14:tracePt t="49223" x="3322638" y="2643188"/>
          <p14:tracePt t="49241" x="3328988" y="2643188"/>
          <p14:tracePt t="49637" x="3322638" y="2643188"/>
          <p14:tracePt t="49683" x="3314700" y="2643188"/>
          <p14:tracePt t="49743" x="3308350" y="2643188"/>
          <p14:tracePt t="49775" x="3300413" y="2643188"/>
          <p14:tracePt t="49783" x="3294063" y="2643188"/>
          <p14:tracePt t="49815" x="3286125" y="2643188"/>
          <p14:tracePt t="49845" x="3279775" y="2643188"/>
          <p14:tracePt t="49922" x="3271838" y="2643188"/>
          <p14:tracePt t="49930" x="3265488" y="2643188"/>
          <p14:tracePt t="49946" x="3257550" y="2643188"/>
          <p14:tracePt t="49979" x="3251200" y="2643188"/>
          <p14:tracePt t="49986" x="3243263" y="2643188"/>
          <p14:tracePt t="50003" x="3236913" y="2643188"/>
          <p14:tracePt t="50087" x="3228975" y="2643188"/>
          <p14:tracePt t="52252" x="3222625" y="2643188"/>
          <p14:tracePt t="52602" x="3214688" y="2643188"/>
          <p14:tracePt t="52783" x="3208338" y="2636838"/>
          <p14:tracePt t="52789" x="3200400" y="2636838"/>
          <p14:tracePt t="52807" x="3186113" y="2636838"/>
          <p14:tracePt t="52821" x="3179763" y="2636838"/>
          <p14:tracePt t="52839" x="3151188" y="2636838"/>
          <p14:tracePt t="52854" x="3122613" y="2636838"/>
          <p14:tracePt t="52872" x="3094038" y="2628900"/>
          <p14:tracePt t="52890" x="3057525" y="2628900"/>
          <p14:tracePt t="52906" x="3028950" y="2628900"/>
          <p14:tracePt t="52923" x="2986088" y="2622550"/>
          <p14:tracePt t="52941" x="2957513" y="2622550"/>
          <p14:tracePt t="52959" x="2943225" y="2622550"/>
          <p14:tracePt t="52975" x="2914650" y="2622550"/>
          <p14:tracePt t="52995" x="2908300" y="2622550"/>
          <p14:tracePt t="53009" x="2879725" y="2622550"/>
          <p14:tracePt t="53027" x="2857500" y="2622550"/>
          <p14:tracePt t="53043" x="2843213" y="2628900"/>
          <p14:tracePt t="53062" x="2814638" y="2628900"/>
          <p14:tracePt t="53078" x="2786063" y="2636838"/>
          <p14:tracePt t="53095" x="2757488" y="2643188"/>
          <p14:tracePt t="53112" x="2714625" y="2643188"/>
          <p14:tracePt t="53129" x="2708275" y="2643188"/>
          <p14:tracePt t="53146" x="2693988" y="2643188"/>
          <p14:tracePt t="53164" x="2679700" y="2643188"/>
          <p14:tracePt t="53197" x="2671763" y="2643188"/>
          <p14:tracePt t="53215" x="2665413" y="2643188"/>
          <p14:tracePt t="53439" x="2671763" y="2643188"/>
          <p14:tracePt t="53446" x="2693988" y="2643188"/>
          <p14:tracePt t="53454" x="2708275" y="2643188"/>
          <p14:tracePt t="53473" x="2743200" y="2643188"/>
          <p14:tracePt t="53489" x="2786063" y="2636838"/>
          <p14:tracePt t="53506" x="2808288" y="2636838"/>
          <p14:tracePt t="53525" x="2822575" y="2636838"/>
          <p14:tracePt t="53547" x="2836863" y="2636838"/>
          <p14:tracePt t="53560" x="2851150" y="2636838"/>
          <p14:tracePt t="53576" x="2871788" y="2636838"/>
          <p14:tracePt t="53592" x="2886075" y="2636838"/>
          <p14:tracePt t="53609" x="2908300" y="2614613"/>
          <p14:tracePt t="53626" x="2922588" y="2614613"/>
          <p14:tracePt t="53643" x="2936875" y="2614613"/>
          <p14:tracePt t="53661" x="2957513" y="2614613"/>
          <p14:tracePt t="53679" x="2965450" y="2614613"/>
          <p14:tracePt t="53695" x="2979738" y="2614613"/>
          <p14:tracePt t="53712" x="2986088" y="2614613"/>
          <p14:tracePt t="53730" x="3008313" y="2614613"/>
          <p14:tracePt t="53746" x="3028950" y="2614613"/>
          <p14:tracePt t="53764" x="3057525" y="2622550"/>
          <p14:tracePt t="53781" x="3071813" y="2622550"/>
          <p14:tracePt t="53797" x="3086100" y="2622550"/>
          <p14:tracePt t="54237" x="3086100" y="2628900"/>
          <p14:tracePt t="54245" x="3086100" y="2636838"/>
          <p14:tracePt t="54261" x="3079750" y="2643188"/>
          <p14:tracePt t="54274" x="3071813" y="2657475"/>
          <p14:tracePt t="54298" x="3065463" y="2657475"/>
          <p14:tracePt t="54306" x="3057525" y="2665413"/>
          <p14:tracePt t="54320" x="3057525" y="2671763"/>
          <p14:tracePt t="54329" x="3051175" y="2679700"/>
          <p14:tracePt t="54346" x="3043238" y="2679700"/>
          <p14:tracePt t="54366" x="3036888" y="2686050"/>
          <p14:tracePt t="54387" x="3022600" y="2686050"/>
          <p14:tracePt t="54399" x="3000375" y="2686050"/>
          <p14:tracePt t="54416" x="2994025" y="2686050"/>
          <p14:tracePt t="54433" x="2979738" y="2693988"/>
          <p14:tracePt t="54448" x="2951163" y="2700338"/>
          <p14:tracePt t="54466" x="2908300" y="2708275"/>
          <p14:tracePt t="54485" x="2879725" y="2714625"/>
          <p14:tracePt t="54500" x="2865438" y="2728913"/>
          <p14:tracePt t="54517" x="2836863" y="2736850"/>
          <p14:tracePt t="54534" x="2814638" y="2736850"/>
          <p14:tracePt t="54551" x="2786063" y="2743200"/>
          <p14:tracePt t="54568" x="2743200" y="2751138"/>
          <p14:tracePt t="54586" x="2722563" y="2757488"/>
          <p14:tracePt t="54603" x="2693988" y="2771775"/>
          <p14:tracePt t="54623" x="2651125" y="2771775"/>
          <p14:tracePt t="54641" x="2614613" y="2794000"/>
          <p14:tracePt t="54655" x="2600325" y="2800350"/>
          <p14:tracePt t="54671" x="2586038" y="2808288"/>
          <p14:tracePt t="54689" x="2551113" y="2822575"/>
          <p14:tracePt t="54706" x="2536825" y="2822575"/>
          <p14:tracePt t="54723" x="2508250" y="2822575"/>
          <p14:tracePt t="54740" x="2422525" y="2851150"/>
          <p14:tracePt t="54757" x="2379663" y="2865438"/>
          <p14:tracePt t="54774" x="2322513" y="2951163"/>
          <p14:tracePt t="54791" x="2257425" y="2994025"/>
          <p14:tracePt t="54810" x="2200275" y="3036888"/>
          <p14:tracePt t="54827" x="2108200" y="3094038"/>
          <p14:tracePt t="54843" x="2065338" y="3114675"/>
          <p14:tracePt t="54860" x="2036763" y="3114675"/>
          <p14:tracePt t="54878" x="2028825" y="3114675"/>
          <p14:tracePt t="54993" x="2022475" y="3114675"/>
          <p14:tracePt t="55001" x="2022475" y="3108325"/>
          <p14:tracePt t="55016" x="2022475" y="3094038"/>
          <p14:tracePt t="55031" x="2022475" y="3086100"/>
          <p14:tracePt t="55049" x="2022475" y="3079750"/>
          <p14:tracePt t="55065" x="2022475" y="3071813"/>
          <p14:tracePt t="55083" x="2022475" y="3057525"/>
          <p14:tracePt t="55101" x="2022475" y="3051175"/>
          <p14:tracePt t="55119" x="2022475" y="3036888"/>
          <p14:tracePt t="55137" x="2028825" y="3036888"/>
          <p14:tracePt t="55152" x="2051050" y="3028950"/>
          <p14:tracePt t="55168" x="2057400" y="3014663"/>
          <p14:tracePt t="55186" x="2128838" y="3008313"/>
          <p14:tracePt t="55203" x="2185988" y="3000375"/>
          <p14:tracePt t="55221" x="2265363" y="3000375"/>
          <p14:tracePt t="55239" x="2308225" y="2994025"/>
          <p14:tracePt t="55247" x="2328863" y="2994025"/>
          <p14:tracePt t="55255" x="2343150" y="2994025"/>
          <p14:tracePt t="55271" x="2371725" y="2979738"/>
          <p14:tracePt t="55293" x="2414588" y="2971800"/>
          <p14:tracePt t="55296" x="2428875" y="2971800"/>
          <p14:tracePt t="55307" x="2436813" y="2971800"/>
          <p14:tracePt t="55323" x="2457450" y="2971800"/>
          <p14:tracePt t="55341" x="2486025" y="2971800"/>
          <p14:tracePt t="55359" x="2536825" y="2965450"/>
          <p14:tracePt t="55376" x="2551113" y="2965450"/>
          <p14:tracePt t="55392" x="2565400" y="2965450"/>
          <p14:tracePt t="55409" x="2579688" y="2965450"/>
          <p14:tracePt t="55443" x="2586038" y="2965450"/>
          <p14:tracePt t="55460" x="2593975" y="2957513"/>
          <p14:tracePt t="55477" x="2600325" y="2957513"/>
          <p14:tracePt t="55501" x="2608263" y="2957513"/>
          <p14:tracePt t="56920" x="2614613" y="2957513"/>
          <p14:tracePt t="56932" x="2622550" y="2957513"/>
          <p14:tracePt t="56940" x="2628900" y="2957513"/>
          <p14:tracePt t="57524" x="2636838" y="2957513"/>
          <p14:tracePt t="57548" x="2643188" y="2957513"/>
          <p14:tracePt t="57570" x="2651125" y="2957513"/>
          <p14:tracePt t="57593" x="2657475" y="2957513"/>
          <p14:tracePt t="57632" x="2665413" y="2957513"/>
          <p14:tracePt t="57648" x="2671763" y="2957513"/>
          <p14:tracePt t="57805" x="2679700" y="2957513"/>
          <p14:tracePt t="57838" x="2686050" y="2957513"/>
          <p14:tracePt t="58260" x="2693988" y="2957513"/>
          <p14:tracePt t="58282" x="2693988" y="2951163"/>
          <p14:tracePt t="58954" x="2686050" y="2951163"/>
          <p14:tracePt t="59118" x="2679700" y="2951163"/>
          <p14:tracePt t="59338" x="2686050" y="2951163"/>
          <p14:tracePt t="59734" x="2693988" y="2951163"/>
          <p14:tracePt t="59751" x="2700338" y="2951163"/>
          <p14:tracePt t="59757" x="2708275" y="2951163"/>
          <p14:tracePt t="59765" x="2714625" y="2951163"/>
          <p14:tracePt t="59778" x="2722563" y="2951163"/>
          <p14:tracePt t="59795" x="2751138" y="2951163"/>
          <p14:tracePt t="59813" x="2757488" y="2951163"/>
          <p14:tracePt t="59830" x="2765425" y="2951163"/>
          <p14:tracePt t="59847" x="2771775" y="2951163"/>
          <p14:tracePt t="60265" x="2765425" y="2951163"/>
          <p14:tracePt t="60659" x="2771775" y="2951163"/>
          <p14:tracePt t="60699" x="2779713" y="2951163"/>
          <p14:tracePt t="60704" x="2786063" y="2951163"/>
          <p14:tracePt t="60723" x="2800350" y="2951163"/>
          <p14:tracePt t="60741" x="2808288" y="2951163"/>
          <p14:tracePt t="60748" x="2828925" y="2951163"/>
          <p14:tracePt t="60757" x="2836863" y="2951163"/>
          <p14:tracePt t="60775" x="2851150" y="2951163"/>
          <p14:tracePt t="60790" x="2865438" y="2951163"/>
          <p14:tracePt t="60807" x="2886075" y="2951163"/>
          <p14:tracePt t="60823" x="2908300" y="2951163"/>
          <p14:tracePt t="60842" x="2957513" y="2951163"/>
          <p14:tracePt t="60859" x="3000375" y="2951163"/>
          <p14:tracePt t="60877" x="3028950" y="2951163"/>
          <p14:tracePt t="60894" x="3051175" y="2943225"/>
          <p14:tracePt t="60911" x="3079750" y="2943225"/>
          <p14:tracePt t="60926" x="3094038" y="2943225"/>
          <p14:tracePt t="60945" x="3128963" y="2943225"/>
          <p14:tracePt t="60961" x="3194050" y="2951163"/>
          <p14:tracePt t="60978" x="3265488" y="2957513"/>
          <p14:tracePt t="60995" x="3314700" y="2957513"/>
          <p14:tracePt t="61013" x="3336925" y="2957513"/>
          <p14:tracePt t="61034" x="3343275" y="2957513"/>
          <p14:tracePt t="74322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분할 과정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85" y="1251825"/>
            <a:ext cx="5625625" cy="54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9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711"/>
    </mc:Choice>
    <mc:Fallback xmlns="">
      <p:transition spd="slow" advTm="17271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667" x="6808788" y="4614863"/>
          <p14:tracePt t="2890" x="6815138" y="4614863"/>
          <p14:tracePt t="2899" x="6815138" y="4608513"/>
          <p14:tracePt t="2921" x="6823075" y="4594225"/>
          <p14:tracePt t="2930" x="6829425" y="4586288"/>
          <p14:tracePt t="2945" x="6829425" y="4579938"/>
          <p14:tracePt t="2959" x="6829425" y="4551363"/>
          <p14:tracePt t="2977" x="6837363" y="4529138"/>
          <p14:tracePt t="2993" x="6837363" y="4500563"/>
          <p14:tracePt t="3010" x="6837363" y="4457700"/>
          <p14:tracePt t="3027" x="6837363" y="4422775"/>
          <p14:tracePt t="3044" x="6829425" y="4357688"/>
          <p14:tracePt t="3061" x="6829425" y="4300538"/>
          <p14:tracePt t="3077" x="6823075" y="4251325"/>
          <p14:tracePt t="3095" x="6823075" y="4200525"/>
          <p14:tracePt t="3112" x="6823075" y="4137025"/>
          <p14:tracePt t="3128" x="6823075" y="4086225"/>
          <p14:tracePt t="3147" x="6823075" y="4014788"/>
          <p14:tracePt t="3162" x="6823075" y="3965575"/>
          <p14:tracePt t="3179" x="6815138" y="3914775"/>
          <p14:tracePt t="3197" x="6800850" y="3851275"/>
          <p14:tracePt t="3214" x="6780213" y="3822700"/>
          <p14:tracePt t="3229" x="6772275" y="3771900"/>
          <p14:tracePt t="3247" x="6751638" y="3722688"/>
          <p14:tracePt t="3263" x="6708775" y="3636963"/>
          <p14:tracePt t="3279" x="6700838" y="3522663"/>
          <p14:tracePt t="3296" x="6672263" y="3465513"/>
          <p14:tracePt t="3313" x="6637338" y="3400425"/>
          <p14:tracePt t="3332" x="6600825" y="3357563"/>
          <p14:tracePt t="3335" x="6586538" y="3343275"/>
          <p14:tracePt t="3347" x="6580188" y="3328988"/>
          <p14:tracePt t="3364" x="6557963" y="3314700"/>
          <p14:tracePt t="3381" x="6523038" y="3294063"/>
          <p14:tracePt t="3398" x="6486525" y="3271838"/>
          <p14:tracePt t="3415" x="6443663" y="3251200"/>
          <p14:tracePt t="3431" x="6408738" y="3236913"/>
          <p14:tracePt t="3450" x="6337300" y="3186113"/>
          <p14:tracePt t="3467" x="6286500" y="3151188"/>
          <p14:tracePt t="3483" x="6237288" y="3108325"/>
          <p14:tracePt t="3500" x="6194425" y="3051175"/>
          <p14:tracePt t="3515" x="6137275" y="3000375"/>
          <p14:tracePt t="3534" x="6080125" y="2957513"/>
          <p14:tracePt t="3551" x="6015038" y="2894013"/>
          <p14:tracePt t="3568" x="5972175" y="2871788"/>
          <p14:tracePt t="3585" x="5929313" y="2851150"/>
          <p14:tracePt t="3601" x="5886450" y="2822575"/>
          <p14:tracePt t="3618" x="5808663" y="2779713"/>
          <p14:tracePt t="3635" x="5757863" y="2728913"/>
          <p14:tracePt t="3652" x="5680075" y="2671763"/>
          <p14:tracePt t="3667" x="5643563" y="2636838"/>
          <p14:tracePt t="3684" x="5557838" y="2571750"/>
          <p14:tracePt t="3700" x="5457825" y="2528888"/>
          <p14:tracePt t="3719" x="5408613" y="2493963"/>
          <p14:tracePt t="3734" x="5357813" y="2465388"/>
          <p14:tracePt t="3751" x="5286375" y="2428875"/>
          <p14:tracePt t="3774" x="5172075" y="2386013"/>
          <p14:tracePt t="3786" x="5100638" y="2343150"/>
          <p14:tracePt t="3802" x="5029200" y="2308225"/>
          <p14:tracePt t="3819" x="4957763" y="2265363"/>
          <p14:tracePt t="3836" x="4894263" y="2251075"/>
          <p14:tracePt t="3852" x="4814888" y="2236788"/>
          <p14:tracePt t="3870" x="4737100" y="2193925"/>
          <p14:tracePt t="3887" x="4672013" y="2157413"/>
          <p14:tracePt t="3903" x="4614863" y="2136775"/>
          <p14:tracePt t="3920" x="4565650" y="2114550"/>
          <p14:tracePt t="3938" x="4522788" y="2108200"/>
          <p14:tracePt t="3955" x="4465638" y="2079625"/>
          <p14:tracePt t="3970" x="4422775" y="2071688"/>
          <p14:tracePt t="3987" x="4371975" y="2057400"/>
          <p14:tracePt t="4005" x="4279900" y="2022475"/>
          <p14:tracePt t="4022" x="4214813" y="1993900"/>
          <p14:tracePt t="4038" x="4179888" y="1993900"/>
          <p14:tracePt t="4054" x="4151313" y="1985963"/>
          <p14:tracePt t="4071" x="4100513" y="1971675"/>
          <p14:tracePt t="4088" x="4037013" y="1971675"/>
          <p14:tracePt t="4105" x="3986213" y="1965325"/>
          <p14:tracePt t="4122" x="3894138" y="1943100"/>
          <p14:tracePt t="4140" x="3851275" y="1936750"/>
          <p14:tracePt t="4156" x="3800475" y="1936750"/>
          <p14:tracePt t="4173" x="3743325" y="1922463"/>
          <p14:tracePt t="4189" x="3700463" y="1922463"/>
          <p14:tracePt t="4206" x="3622675" y="1922463"/>
          <p14:tracePt t="4223" x="3457575" y="1922463"/>
          <p14:tracePt t="4240" x="3351213" y="1922463"/>
          <p14:tracePt t="4257" x="3222625" y="1908175"/>
          <p14:tracePt t="4275" x="3122613" y="1879600"/>
          <p14:tracePt t="4294" x="3057525" y="1871663"/>
          <p14:tracePt t="4311" x="3008313" y="1871663"/>
          <p14:tracePt t="4324" x="2994025" y="1871663"/>
          <p14:tracePt t="4342" x="2886075" y="1879600"/>
          <p14:tracePt t="4358" x="2743200" y="1879600"/>
          <p14:tracePt t="4375" x="2600325" y="1893888"/>
          <p14:tracePt t="4393" x="2457450" y="1893888"/>
          <p14:tracePt t="4409" x="2336800" y="1893888"/>
          <p14:tracePt t="4426" x="2208213" y="1893888"/>
          <p14:tracePt t="4443" x="2108200" y="1893888"/>
          <p14:tracePt t="4444" x="2065338" y="1893888"/>
          <p14:tracePt t="4461" x="2022475" y="1893888"/>
          <p14:tracePt t="4477" x="1971675" y="1893888"/>
          <p14:tracePt t="4495" x="1922463" y="1893888"/>
          <p14:tracePt t="4512" x="1885950" y="1893888"/>
          <p14:tracePt t="4528" x="1857375" y="1893888"/>
          <p14:tracePt t="4608" x="1857375" y="1900238"/>
          <p14:tracePt t="4647" x="1857375" y="1908175"/>
          <p14:tracePt t="4655" x="1871663" y="1914525"/>
          <p14:tracePt t="4666" x="1885950" y="1914525"/>
          <p14:tracePt t="4680" x="1979613" y="1922463"/>
          <p14:tracePt t="4695" x="2079625" y="1928813"/>
          <p14:tracePt t="4712" x="2200275" y="1936750"/>
          <p14:tracePt t="4729" x="2322513" y="1943100"/>
          <p14:tracePt t="4745" x="2436813" y="1951038"/>
          <p14:tracePt t="4765" x="2708275" y="1965325"/>
          <p14:tracePt t="4781" x="2857500" y="1971675"/>
          <p14:tracePt t="4797" x="3094038" y="2014538"/>
          <p14:tracePt t="4814" x="3251200" y="2014538"/>
          <p14:tracePt t="4830" x="3408363" y="2014538"/>
          <p14:tracePt t="4833" x="3443288" y="2008188"/>
          <p14:tracePt t="4846" x="3494088" y="2000250"/>
          <p14:tracePt t="4864" x="3557588" y="2000250"/>
          <p14:tracePt t="4881" x="3565525" y="2000250"/>
          <p14:tracePt t="4898" x="3571875" y="2000250"/>
          <p14:tracePt t="4931" x="3594100" y="1993900"/>
          <p14:tracePt t="4948" x="3651250" y="1985963"/>
          <p14:tracePt t="4965" x="3757613" y="2000250"/>
          <p14:tracePt t="4981" x="3822700" y="2008188"/>
          <p14:tracePt t="5000" x="3879850" y="2014538"/>
          <p14:tracePt t="5019" x="3922713" y="2014538"/>
          <p14:tracePt t="5033" x="3943350" y="2022475"/>
          <p14:tracePt t="5464" x="3937000" y="2022475"/>
          <p14:tracePt t="5471" x="3929063" y="2022475"/>
          <p14:tracePt t="5484" x="3922713" y="2022475"/>
          <p14:tracePt t="5643" x="3922713" y="2028825"/>
          <p14:tracePt t="5681" x="3914775" y="2028825"/>
          <p14:tracePt t="5835" x="3908425" y="2036763"/>
          <p14:tracePt t="5857" x="3900488" y="2036763"/>
          <p14:tracePt t="5872" x="3894138" y="2036763"/>
          <p14:tracePt t="5881" x="3886200" y="2036763"/>
          <p14:tracePt t="5891" x="3886200" y="2043113"/>
          <p14:tracePt t="5908" x="3871913" y="2043113"/>
          <p14:tracePt t="5925" x="3857625" y="2051050"/>
          <p14:tracePt t="5942" x="3829050" y="2051050"/>
          <p14:tracePt t="5944" x="3814763" y="2051050"/>
          <p14:tracePt t="5960" x="3794125" y="2057400"/>
          <p14:tracePt t="5976" x="3765550" y="2065338"/>
          <p14:tracePt t="5992" x="3729038" y="2065338"/>
          <p14:tracePt t="6009" x="3679825" y="2065338"/>
          <p14:tracePt t="6026" x="3651250" y="2065338"/>
          <p14:tracePt t="6043" x="3608388" y="2065338"/>
          <p14:tracePt t="6061" x="3565525" y="2065338"/>
          <p14:tracePt t="6078" x="3514725" y="2065338"/>
          <p14:tracePt t="6096" x="3451225" y="2057400"/>
          <p14:tracePt t="6113" x="3365500" y="2043113"/>
          <p14:tracePt t="6128" x="3343275" y="2043113"/>
          <p14:tracePt t="6145" x="3286125" y="2036763"/>
          <p14:tracePt t="6162" x="3243263" y="2028825"/>
          <p14:tracePt t="6178" x="3194050" y="2028825"/>
          <p14:tracePt t="6197" x="3143250" y="2028825"/>
          <p14:tracePt t="6211" x="3128963" y="2028825"/>
          <p14:tracePt t="6228" x="3079750" y="2022475"/>
          <p14:tracePt t="6247" x="3008313" y="2014538"/>
          <p14:tracePt t="6262" x="2971800" y="2014538"/>
          <p14:tracePt t="6278" x="2951163" y="2014538"/>
          <p14:tracePt t="6295" x="2928938" y="2014538"/>
          <p14:tracePt t="6313" x="2914650" y="2014538"/>
          <p14:tracePt t="6329" x="2886075" y="2014538"/>
          <p14:tracePt t="6333" x="2865438" y="2008188"/>
          <p14:tracePt t="6346" x="2857500" y="2000250"/>
          <p14:tracePt t="6363" x="2814638" y="1979613"/>
          <p14:tracePt t="6380" x="2779713" y="1979613"/>
          <p14:tracePt t="6399" x="2751138" y="1971675"/>
          <p14:tracePt t="6415" x="2714625" y="1971675"/>
          <p14:tracePt t="6432" x="2700338" y="1965325"/>
          <p14:tracePt t="6449" x="2671763" y="1965325"/>
          <p14:tracePt t="6481" x="2657475" y="1951038"/>
          <p14:tracePt t="6498" x="2651125" y="1928813"/>
          <p14:tracePt t="6514" x="2628900" y="1922463"/>
          <p14:tracePt t="6532" x="2622550" y="1908175"/>
          <p14:tracePt t="6549" x="2608263" y="1900238"/>
          <p14:tracePt t="6565" x="2600325" y="1893888"/>
          <p14:tracePt t="6584" x="2586038" y="1879600"/>
          <p14:tracePt t="6617" x="2571750" y="1879600"/>
          <p14:tracePt t="6634" x="2565400" y="1871663"/>
          <p14:tracePt t="6651" x="2528888" y="1857375"/>
          <p14:tracePt t="6668" x="2493963" y="1857375"/>
          <p14:tracePt t="6685" x="2471738" y="1857375"/>
          <p14:tracePt t="6710" x="2465388" y="1857375"/>
          <p14:tracePt t="6726" x="2457450" y="1857375"/>
          <p14:tracePt t="6742" x="2451100" y="1857375"/>
          <p14:tracePt t="6757" x="2436813" y="1857375"/>
          <p14:tracePt t="6769" x="2428875" y="1857375"/>
          <p14:tracePt t="6785" x="2379663" y="1857375"/>
          <p14:tracePt t="6801" x="2357438" y="1871663"/>
          <p14:tracePt t="6818" x="2314575" y="1871663"/>
          <p14:tracePt t="6835" x="2286000" y="1885950"/>
          <p14:tracePt t="6851" x="2271713" y="1893888"/>
          <p14:tracePt t="6869" x="2257425" y="1893888"/>
          <p14:tracePt t="6886" x="2251075" y="1893888"/>
          <p14:tracePt t="6902" x="2243138" y="1893888"/>
          <p14:tracePt t="6921" x="2228850" y="1893888"/>
          <p14:tracePt t="6937" x="2214563" y="1900238"/>
          <p14:tracePt t="6953" x="2200275" y="1908175"/>
          <p14:tracePt t="6969" x="2179638" y="1914525"/>
          <p14:tracePt t="6987" x="2151063" y="1922463"/>
          <p14:tracePt t="7003" x="2122488" y="1928813"/>
          <p14:tracePt t="7021" x="2100263" y="1928813"/>
          <p14:tracePt t="7044" x="2093913" y="1928813"/>
          <p14:tracePt t="7060" x="2085975" y="1928813"/>
          <p14:tracePt t="7083" x="2079625" y="1928813"/>
          <p14:tracePt t="7098" x="2071688" y="1928813"/>
          <p14:tracePt t="7131" x="2065338" y="1928813"/>
          <p14:tracePt t="7140" x="2065338" y="1936750"/>
          <p14:tracePt t="7156" x="2065338" y="1943100"/>
          <p14:tracePt t="7188" x="2057400" y="1943100"/>
          <p14:tracePt t="7204" x="2051050" y="1951038"/>
          <p14:tracePt t="7232" x="2043113" y="1951038"/>
          <p14:tracePt t="7265" x="2028825" y="1951038"/>
          <p14:tracePt t="7273" x="2022475" y="1951038"/>
          <p14:tracePt t="7287" x="2014538" y="1951038"/>
          <p14:tracePt t="7304" x="2008188" y="1951038"/>
          <p14:tracePt t="7310" x="2000250" y="1951038"/>
          <p14:tracePt t="7323" x="1985963" y="1951038"/>
          <p14:tracePt t="7340" x="1936750" y="1951038"/>
          <p14:tracePt t="7357" x="1885950" y="1928813"/>
          <p14:tracePt t="7374" x="1857375" y="1928813"/>
          <p14:tracePt t="7467" x="1857375" y="1914525"/>
          <p14:tracePt t="7476" x="1857375" y="1900238"/>
          <p14:tracePt t="7485" x="1857375" y="1893888"/>
          <p14:tracePt t="7495" x="1857375" y="1879600"/>
          <p14:tracePt t="7512" x="1857375" y="1828800"/>
          <p14:tracePt t="7528" x="1871663" y="1765300"/>
          <p14:tracePt t="7542" x="1871663" y="1751013"/>
          <p14:tracePt t="7561" x="1871663" y="1693863"/>
          <p14:tracePt t="7577" x="1871663" y="1657350"/>
          <p14:tracePt t="7594" x="1871663" y="1636713"/>
          <p14:tracePt t="7611" x="1871663" y="1614488"/>
          <p14:tracePt t="7629" x="1879600" y="1593850"/>
          <p14:tracePt t="7631" x="1879600" y="1585913"/>
          <p14:tracePt t="7644" x="1885950" y="1579563"/>
          <p14:tracePt t="7661" x="1885950" y="1550988"/>
          <p14:tracePt t="7677" x="1893888" y="1550988"/>
          <p14:tracePt t="7725" x="1900238" y="1550988"/>
          <p14:tracePt t="7853" x="1908175" y="1550988"/>
          <p14:tracePt t="7857" x="1908175" y="1557338"/>
          <p14:tracePt t="7866" x="1914525" y="1565275"/>
          <p14:tracePt t="7882" x="1922463" y="1571625"/>
          <p14:tracePt t="7901" x="1922463" y="1579563"/>
          <p14:tracePt t="7914" x="1928813" y="1585913"/>
          <p14:tracePt t="7930" x="1928813" y="1593850"/>
          <p14:tracePt t="7948" x="1928813" y="1608138"/>
          <p14:tracePt t="7963" x="1928813" y="1622425"/>
          <p14:tracePt t="7981" x="1928813" y="1636713"/>
          <p14:tracePt t="7997" x="1936750" y="1651000"/>
          <p14:tracePt t="8014" x="1936750" y="1665288"/>
          <p14:tracePt t="8031" x="1936750" y="1679575"/>
          <p14:tracePt t="8065" x="1936750" y="1700213"/>
          <p14:tracePt t="8084" x="1951038" y="1722438"/>
          <p14:tracePt t="8099" x="1951038" y="1743075"/>
          <p14:tracePt t="8116" x="1951038" y="1765300"/>
          <p14:tracePt t="8132" x="1951038" y="1771650"/>
          <p14:tracePt t="8149" x="1943100" y="1785938"/>
          <p14:tracePt t="8166" x="1936750" y="1793875"/>
          <p14:tracePt t="8183" x="1936750" y="1800225"/>
          <p14:tracePt t="8199" x="1936750" y="1808163"/>
          <p14:tracePt t="8234" x="1928813" y="1814513"/>
          <p14:tracePt t="8553" x="1922463" y="1814513"/>
          <p14:tracePt t="9062" x="1922463" y="1822450"/>
          <p14:tracePt t="9099" x="1922463" y="1828800"/>
          <p14:tracePt t="9115" x="1922463" y="1836738"/>
          <p14:tracePt t="9122" x="1922463" y="1843088"/>
          <p14:tracePt t="9171" x="1922463" y="1851025"/>
          <p14:tracePt t="9184" x="1928813" y="1857375"/>
          <p14:tracePt t="9193" x="1928813" y="1865313"/>
          <p14:tracePt t="9200" x="1928813" y="1871663"/>
          <p14:tracePt t="9211" x="1928813" y="1879600"/>
          <p14:tracePt t="9227" x="1928813" y="1885950"/>
          <p14:tracePt t="9244" x="1928813" y="1893888"/>
          <p14:tracePt t="9302" x="1928813" y="1900238"/>
          <p14:tracePt t="9327" x="1928813" y="1908175"/>
          <p14:tracePt t="9430" x="1928813" y="1914525"/>
          <p14:tracePt t="9502" x="1928813" y="1922463"/>
          <p14:tracePt t="9548" x="1928813" y="1928813"/>
          <p14:tracePt t="9658" x="1922463" y="1928813"/>
          <p14:tracePt t="9733" x="1908175" y="1928813"/>
          <p14:tracePt t="9741" x="1900238" y="1928813"/>
          <p14:tracePt t="9749" x="1900238" y="1922463"/>
          <p14:tracePt t="9768" x="1893888" y="1914525"/>
          <p14:tracePt t="9783" x="1885950" y="1914525"/>
          <p14:tracePt t="9836" x="1885950" y="1908175"/>
          <p14:tracePt t="9839" x="1885950" y="1900238"/>
          <p14:tracePt t="9851" x="1885950" y="1893888"/>
          <p14:tracePt t="9867" x="1879600" y="1885950"/>
          <p14:tracePt t="9884" x="1879600" y="1879600"/>
          <p14:tracePt t="9918" x="1879600" y="1865313"/>
          <p14:tracePt t="9935" x="1879600" y="1857375"/>
          <p14:tracePt t="9969" x="1879600" y="1843088"/>
          <p14:tracePt t="9988" x="1885950" y="1836738"/>
          <p14:tracePt t="10004" x="1893888" y="1822450"/>
          <p14:tracePt t="10030" x="1908175" y="1814513"/>
          <p14:tracePt t="10046" x="1914525" y="1814513"/>
          <p14:tracePt t="10054" x="1928813" y="1814513"/>
          <p14:tracePt t="10071" x="1928813" y="1800225"/>
          <p14:tracePt t="10089" x="1943100" y="1800225"/>
          <p14:tracePt t="10105" x="1957388" y="1800225"/>
          <p14:tracePt t="10123" x="1971675" y="1800225"/>
          <p14:tracePt t="10138" x="1979613" y="1800225"/>
          <p14:tracePt t="10219" x="1985963" y="1800225"/>
          <p14:tracePt t="10248" x="1985963" y="1808163"/>
          <p14:tracePt t="10257" x="1993900" y="1808163"/>
          <p14:tracePt t="10263" x="1993900" y="1814513"/>
          <p14:tracePt t="10272" x="1993900" y="1822450"/>
          <p14:tracePt t="10291" x="2000250" y="1828800"/>
          <p14:tracePt t="10306" x="2000250" y="1836738"/>
          <p14:tracePt t="10339" x="2000250" y="1843088"/>
          <p14:tracePt t="10374" x="2000250" y="1851025"/>
          <p14:tracePt t="10413" x="2000250" y="1857375"/>
          <p14:tracePt t="10436" x="2000250" y="1865313"/>
          <p14:tracePt t="10451" x="2000250" y="1871663"/>
          <p14:tracePt t="10461" x="2000250" y="1879600"/>
          <p14:tracePt t="10476" x="2000250" y="1885950"/>
          <p14:tracePt t="10492" x="2000250" y="1893888"/>
          <p14:tracePt t="10514" x="2000250" y="1900238"/>
          <p14:tracePt t="10554" x="2000250" y="1908175"/>
          <p14:tracePt t="10578" x="2000250" y="1914525"/>
          <p14:tracePt t="10591" x="1993900" y="1928813"/>
          <p14:tracePt t="10599" x="1985963" y="1951038"/>
          <p14:tracePt t="10615" x="1979613" y="1965325"/>
          <p14:tracePt t="10650" x="1971675" y="1965325"/>
          <p14:tracePt t="10736" x="1965325" y="1965325"/>
          <p14:tracePt t="10743" x="1957388" y="1965325"/>
          <p14:tracePt t="10750" x="1951038" y="1965325"/>
          <p14:tracePt t="10762" x="1922463" y="1965325"/>
          <p14:tracePt t="10779" x="1914525" y="1951038"/>
          <p14:tracePt t="10795" x="1900238" y="1951038"/>
          <p14:tracePt t="10812" x="1893888" y="1943100"/>
          <p14:tracePt t="10889" x="1893888" y="1928813"/>
          <p14:tracePt t="10897" x="1893888" y="1914525"/>
          <p14:tracePt t="10902" x="1893888" y="1893888"/>
          <p14:tracePt t="10919" x="1893888" y="1851025"/>
          <p14:tracePt t="10929" x="1893888" y="1828800"/>
          <p14:tracePt t="10946" x="1900238" y="1800225"/>
          <p14:tracePt t="10963" x="1900238" y="1771650"/>
          <p14:tracePt t="10979" x="1908175" y="1751013"/>
          <p14:tracePt t="10996" x="1914525" y="1728788"/>
          <p14:tracePt t="11013" x="1936750" y="1714500"/>
          <p14:tracePt t="11030" x="1943100" y="1708150"/>
          <p14:tracePt t="11047" x="1971675" y="1700213"/>
          <p14:tracePt t="11068" x="2043113" y="1693863"/>
          <p14:tracePt t="11082" x="2057400" y="1700213"/>
          <p14:tracePt t="11099" x="2085975" y="1708150"/>
          <p14:tracePt t="11116" x="2100263" y="1722438"/>
          <p14:tracePt t="11133" x="2100263" y="1736725"/>
          <p14:tracePt t="11149" x="2100263" y="1757363"/>
          <p14:tracePt t="11165" x="2100263" y="1771650"/>
          <p14:tracePt t="11182" x="2100263" y="1785938"/>
          <p14:tracePt t="11198" x="2100263" y="1793875"/>
          <p14:tracePt t="11215" x="2100263" y="1808163"/>
          <p14:tracePt t="11233" x="2100263" y="1814513"/>
          <p14:tracePt t="11251" x="2100263" y="1836738"/>
          <p14:tracePt t="11267" x="2100263" y="1851025"/>
          <p14:tracePt t="11284" x="2100263" y="1857375"/>
          <p14:tracePt t="11301" x="2100263" y="1871663"/>
          <p14:tracePt t="11317" x="2093913" y="1871663"/>
          <p14:tracePt t="11350" x="2093913" y="1879600"/>
          <p14:tracePt t="11875" x="2085975" y="1879600"/>
          <p14:tracePt t="11936" x="2079625" y="1879600"/>
          <p14:tracePt t="12357" x="2071688" y="1879600"/>
          <p14:tracePt t="12389" x="2071688" y="1885950"/>
          <p14:tracePt t="12599" x="2071688" y="1893888"/>
          <p14:tracePt t="12633" x="2071688" y="1900238"/>
          <p14:tracePt t="12721" x="2065338" y="1900238"/>
          <p14:tracePt t="12741" x="2065338" y="1908175"/>
          <p14:tracePt t="12755" x="2065338" y="1914525"/>
          <p14:tracePt t="12780" x="2065338" y="1922463"/>
          <p14:tracePt t="12789" x="2057400" y="1928813"/>
          <p14:tracePt t="12812" x="2057400" y="1936750"/>
          <p14:tracePt t="12835" x="2057400" y="1943100"/>
          <p14:tracePt t="12857" x="2057400" y="1951038"/>
          <p14:tracePt t="12874" x="2057400" y="1957388"/>
          <p14:tracePt t="12895" x="2057400" y="1965325"/>
          <p14:tracePt t="12918" x="2057400" y="1971675"/>
          <p14:tracePt t="12926" x="2057400" y="1979613"/>
          <p14:tracePt t="12935" x="2065338" y="1993900"/>
          <p14:tracePt t="12950" x="2065338" y="2008188"/>
          <p14:tracePt t="12981" x="2071688" y="2008188"/>
          <p14:tracePt t="12988" x="2071688" y="2022475"/>
          <p14:tracePt t="13001" x="2071688" y="2028825"/>
          <p14:tracePt t="13020" x="2079625" y="2028825"/>
          <p14:tracePt t="13036" x="2085975" y="2036763"/>
          <p14:tracePt t="13052" x="2085975" y="2043113"/>
          <p14:tracePt t="13091" x="2085975" y="2051050"/>
          <p14:tracePt t="13104" x="2085975" y="2057400"/>
          <p14:tracePt t="13121" x="2100263" y="2065338"/>
          <p14:tracePt t="13152" x="2100263" y="2071688"/>
          <p14:tracePt t="13266" x="2108200" y="2071688"/>
          <p14:tracePt t="14723" x="2122488" y="2071688"/>
          <p14:tracePt t="14731" x="2136775" y="2079625"/>
          <p14:tracePt t="14739" x="2165350" y="2093913"/>
          <p14:tracePt t="14753" x="2179638" y="2093913"/>
          <p14:tracePt t="14770" x="2185988" y="2100263"/>
          <p14:tracePt t="15099" x="2179638" y="2100263"/>
          <p14:tracePt t="15114" x="2171700" y="2100263"/>
          <p14:tracePt t="15523" x="2165350" y="2100263"/>
          <p14:tracePt t="15545" x="2157413" y="2100263"/>
          <p14:tracePt t="15550" x="2151063" y="2093913"/>
          <p14:tracePt t="15566" x="2128838" y="2093913"/>
          <p14:tracePt t="15581" x="2108200" y="2079625"/>
          <p14:tracePt t="15599" x="2085975" y="2071688"/>
          <p14:tracePt t="15616" x="2079625" y="2065338"/>
          <p14:tracePt t="15632" x="2071688" y="2065338"/>
          <p14:tracePt t="15692" x="2065338" y="2065338"/>
          <p14:tracePt t="15700" x="2057400" y="2057400"/>
          <p14:tracePt t="15708" x="2043113" y="2057400"/>
          <p14:tracePt t="15717" x="2036763" y="2051050"/>
          <p14:tracePt t="15733" x="2028825" y="2051050"/>
          <p14:tracePt t="15752" x="2028825" y="2043113"/>
          <p14:tracePt t="15769" x="2022475" y="2043113"/>
          <p14:tracePt t="15871" x="2022475" y="2028825"/>
          <p14:tracePt t="15900" x="2022475" y="2022475"/>
          <p14:tracePt t="15907" x="2014538" y="2022475"/>
          <p14:tracePt t="16226" x="2022475" y="2022475"/>
          <p14:tracePt t="16232" x="2043113" y="2022475"/>
          <p14:tracePt t="16242" x="2051050" y="2022475"/>
          <p14:tracePt t="16259" x="2128838" y="2028825"/>
          <p14:tracePt t="16277" x="2222500" y="2051050"/>
          <p14:tracePt t="16292" x="2257425" y="2057400"/>
          <p14:tracePt t="16308" x="2314575" y="2079625"/>
          <p14:tracePt t="16325" x="2322513" y="2079625"/>
          <p14:tracePt t="16430" x="2328863" y="2079625"/>
          <p14:tracePt t="16445" x="2336800" y="2079625"/>
          <p14:tracePt t="16452" x="2343150" y="2079625"/>
          <p14:tracePt t="16531" x="2351088" y="2079625"/>
          <p14:tracePt t="16594" x="2357438" y="2079625"/>
          <p14:tracePt t="16610" x="2365375" y="2079625"/>
          <p14:tracePt t="16749" x="2357438" y="2079625"/>
          <p14:tracePt t="16762" x="2357438" y="2085975"/>
          <p14:tracePt t="16778" x="2351088" y="2085975"/>
          <p14:tracePt t="16786" x="2351088" y="2093913"/>
          <p14:tracePt t="16798" x="2343150" y="2100263"/>
          <p14:tracePt t="16815" x="2343150" y="2108200"/>
          <p14:tracePt t="16832" x="2336800" y="2114550"/>
          <p14:tracePt t="16857" x="2328863" y="2122488"/>
          <p14:tracePt t="16875" x="2322513" y="2122488"/>
          <p14:tracePt t="16882" x="2322513" y="2128838"/>
          <p14:tracePt t="16899" x="2314575" y="2128838"/>
          <p14:tracePt t="16951" x="2308225" y="2136775"/>
          <p14:tracePt t="16981" x="2308225" y="2143125"/>
          <p14:tracePt t="16989" x="2308225" y="2151063"/>
          <p14:tracePt t="17021" x="2308225" y="2157413"/>
          <p14:tracePt t="17051" x="2308225" y="2165350"/>
          <p14:tracePt t="17066" x="2308225" y="2171700"/>
          <p14:tracePt t="17075" x="2308225" y="2179638"/>
          <p14:tracePt t="17138" x="2308225" y="2185988"/>
          <p14:tracePt t="17162" x="2308225" y="2193925"/>
          <p14:tracePt t="17168" x="2308225" y="2200275"/>
          <p14:tracePt t="17187" x="2308225" y="2208213"/>
          <p14:tracePt t="17201" x="2308225" y="2214563"/>
          <p14:tracePt t="17225" x="2308225" y="2228850"/>
          <p14:tracePt t="17239" x="2308225" y="2236788"/>
          <p14:tracePt t="17246" x="2308225" y="2251075"/>
          <p14:tracePt t="17289" x="2308225" y="2257425"/>
          <p14:tracePt t="18717" x="2357438" y="2257425"/>
          <p14:tracePt t="18725" x="2408238" y="2257425"/>
          <p14:tracePt t="18730" x="2493963" y="2265363"/>
          <p14:tracePt t="18740" x="2622550" y="2286000"/>
          <p14:tracePt t="18759" x="2871788" y="2293938"/>
          <p14:tracePt t="18775" x="3157538" y="2286000"/>
          <p14:tracePt t="18792" x="3257550" y="2279650"/>
          <p14:tracePt t="18808" x="3551238" y="2257425"/>
          <p14:tracePt t="18826" x="3694113" y="2257425"/>
          <p14:tracePt t="18842" x="3843338" y="2257425"/>
          <p14:tracePt t="18859" x="4043363" y="2279650"/>
          <p14:tracePt t="18877" x="4322763" y="2279650"/>
          <p14:tracePt t="18894" x="4622800" y="2279650"/>
          <p14:tracePt t="18911" x="4800600" y="2286000"/>
          <p14:tracePt t="18927" x="4951413" y="2257425"/>
          <p14:tracePt t="18944" x="4986338" y="2257425"/>
          <p14:tracePt t="18961" x="5008563" y="2257425"/>
          <p14:tracePt t="19037" x="5008563" y="2251075"/>
          <p14:tracePt t="19042" x="5014913" y="2251075"/>
          <p14:tracePt t="19067" x="5014913" y="2243138"/>
          <p14:tracePt t="19131" x="5022850" y="2243138"/>
          <p14:tracePt t="19279" x="5014913" y="2243138"/>
          <p14:tracePt t="19286" x="5000625" y="2243138"/>
          <p14:tracePt t="19307" x="4994275" y="2251075"/>
          <p14:tracePt t="19334" x="4986338" y="2251075"/>
          <p14:tracePt t="19339" x="4979988" y="2251075"/>
          <p14:tracePt t="19349" x="4972050" y="2251075"/>
          <p14:tracePt t="19366" x="4965700" y="2251075"/>
          <p14:tracePt t="19383" x="4937125" y="2251075"/>
          <p14:tracePt t="19400" x="4922838" y="2251075"/>
          <p14:tracePt t="19419" x="4900613" y="2251075"/>
          <p14:tracePt t="19441" x="4894263" y="2251075"/>
          <p14:tracePt t="20922" x="4900613" y="2251075"/>
          <p14:tracePt t="20999" x="4900613" y="2243138"/>
          <p14:tracePt t="21067" x="4908550" y="2243138"/>
          <p14:tracePt t="21473" x="4894263" y="2243138"/>
          <p14:tracePt t="21481" x="4879975" y="2243138"/>
          <p14:tracePt t="21489" x="4865688" y="2251075"/>
          <p14:tracePt t="21498" x="4843463" y="2251075"/>
          <p14:tracePt t="21512" x="4779963" y="2251075"/>
          <p14:tracePt t="21529" x="4679950" y="2251075"/>
          <p14:tracePt t="21546" x="4565650" y="2222500"/>
          <p14:tracePt t="21566" x="4379913" y="2171700"/>
          <p14:tracePt t="21581" x="4243388" y="2165350"/>
          <p14:tracePt t="21599" x="4079875" y="2171700"/>
          <p14:tracePt t="21615" x="3971925" y="2179638"/>
          <p14:tracePt t="21630" x="3879850" y="2179638"/>
          <p14:tracePt t="21647" x="3751263" y="2171700"/>
          <p14:tracePt t="21664" x="3629025" y="2171700"/>
          <p14:tracePt t="21684" x="3486150" y="2165350"/>
          <p14:tracePt t="21701" x="3394075" y="2143125"/>
          <p14:tracePt t="21716" x="3286125" y="2136775"/>
          <p14:tracePt t="21731" x="3157538" y="2122488"/>
          <p14:tracePt t="21748" x="3051175" y="2114550"/>
          <p14:tracePt t="21768" x="2865438" y="2093913"/>
          <p14:tracePt t="21783" x="2779713" y="2085975"/>
          <p14:tracePt t="21799" x="2693988" y="2085975"/>
          <p14:tracePt t="21816" x="2643188" y="2079625"/>
          <p14:tracePt t="21833" x="2593975" y="2079625"/>
          <p14:tracePt t="21851" x="2551113" y="2079625"/>
          <p14:tracePt t="21867" x="2536825" y="2079625"/>
          <p14:tracePt t="21884" x="2514600" y="2079625"/>
          <p14:tracePt t="21901" x="2486025" y="2079625"/>
          <p14:tracePt t="21917" x="2465388" y="2079625"/>
          <p14:tracePt t="21934" x="2451100" y="2079625"/>
          <p14:tracePt t="21970" x="2436813" y="2085975"/>
          <p14:tracePt t="22038" x="2436813" y="2093913"/>
          <p14:tracePt t="22145" x="2457450" y="2093913"/>
          <p14:tracePt t="22153" x="2508250" y="2093913"/>
          <p14:tracePt t="22161" x="2536825" y="2100263"/>
          <p14:tracePt t="22171" x="2593975" y="2100263"/>
          <p14:tracePt t="22188" x="2671763" y="2114550"/>
          <p14:tracePt t="22206" x="2786063" y="2128838"/>
          <p14:tracePt t="22222" x="2814638" y="2136775"/>
          <p14:tracePt t="22238" x="2828925" y="2136775"/>
          <p14:tracePt t="22671" x="2836863" y="2136775"/>
          <p14:tracePt t="22677" x="2894013" y="2136775"/>
          <p14:tracePt t="22682" x="3000375" y="2136775"/>
          <p14:tracePt t="22694" x="3057525" y="2136775"/>
          <p14:tracePt t="22712" x="3322638" y="2122488"/>
          <p14:tracePt t="22731" x="3779838" y="2071688"/>
          <p14:tracePt t="22747" x="3986213" y="2065338"/>
          <p14:tracePt t="22762" x="4208463" y="2043113"/>
          <p14:tracePt t="22779" x="4394200" y="2057400"/>
          <p14:tracePt t="22797" x="4529138" y="2036763"/>
          <p14:tracePt t="22813" x="4543425" y="2036763"/>
          <p14:tracePt t="22830" x="4600575" y="2028825"/>
          <p14:tracePt t="22834" x="4622800" y="2028825"/>
          <p14:tracePt t="22847" x="4643438" y="2028825"/>
          <p14:tracePt t="22864" x="4686300" y="2028825"/>
          <p14:tracePt t="22882" x="4722813" y="2028825"/>
          <p14:tracePt t="22897" x="4765675" y="2028825"/>
          <p14:tracePt t="22916" x="4794250" y="2028825"/>
          <p14:tracePt t="22933" x="4843463" y="2036763"/>
          <p14:tracePt t="22950" x="4872038" y="2043113"/>
          <p14:tracePt t="22965" x="4914900" y="2057400"/>
          <p14:tracePt t="22984" x="4951413" y="2065338"/>
          <p14:tracePt t="23000" x="5000625" y="2085975"/>
          <p14:tracePt t="23019" x="5065713" y="2093913"/>
          <p14:tracePt t="23034" x="5065713" y="2100263"/>
          <p14:tracePt t="23099" x="5065713" y="2108200"/>
          <p14:tracePt t="23121" x="5065713" y="2114550"/>
          <p14:tracePt t="23128" x="5057775" y="2122488"/>
          <p14:tracePt t="23137" x="5043488" y="2128838"/>
          <p14:tracePt t="23151" x="5022850" y="2151063"/>
          <p14:tracePt t="23169" x="4994275" y="2179638"/>
          <p14:tracePt t="23185" x="4979988" y="2185988"/>
          <p14:tracePt t="23202" x="4972050" y="2185988"/>
          <p14:tracePt t="23240" x="4965700" y="2185988"/>
          <p14:tracePt t="23252" x="4965700" y="2193925"/>
          <p14:tracePt t="23269" x="4957763" y="2193925"/>
          <p14:tracePt t="23287" x="4957763" y="2200275"/>
          <p14:tracePt t="23304" x="4951413" y="2200275"/>
          <p14:tracePt t="23320" x="4943475" y="2200275"/>
          <p14:tracePt t="23340" x="4937125" y="2208213"/>
          <p14:tracePt t="23671" x="4929188" y="2208213"/>
          <p14:tracePt t="23686" x="4922838" y="2208213"/>
          <p14:tracePt t="23696" x="4914900" y="2208213"/>
          <p14:tracePt t="23709" x="4908550" y="2208213"/>
          <p14:tracePt t="23771" x="4894263" y="2208213"/>
          <p14:tracePt t="23776" x="4886325" y="2208213"/>
          <p14:tracePt t="23786" x="4879975" y="2200275"/>
          <p14:tracePt t="23794" x="4872038" y="2200275"/>
          <p14:tracePt t="23810" x="4857750" y="2193925"/>
          <p14:tracePt t="23829" x="4851400" y="2193925"/>
          <p14:tracePt t="23845" x="4843463" y="2193925"/>
          <p14:tracePt t="23869" x="4837113" y="2193925"/>
          <p14:tracePt t="23884" x="4829175" y="2185988"/>
          <p14:tracePt t="23895" x="4808538" y="2185988"/>
          <p14:tracePt t="23912" x="4779963" y="2185988"/>
          <p14:tracePt t="23928" x="4737100" y="2179638"/>
          <p14:tracePt t="23945" x="4722813" y="2179638"/>
          <p14:tracePt t="23962" x="4714875" y="2179638"/>
          <p14:tracePt t="24020" x="4708525" y="2179638"/>
          <p14:tracePt t="24027" x="4700588" y="2179638"/>
          <p14:tracePt t="24035" x="4694238" y="2179638"/>
          <p14:tracePt t="24047" x="4672013" y="2179638"/>
          <p14:tracePt t="24063" x="4651375" y="2179638"/>
          <p14:tracePt t="24080" x="4629150" y="2179638"/>
          <p14:tracePt t="24099" x="4608513" y="2179638"/>
          <p14:tracePt t="24257" x="4600575" y="2179638"/>
          <p14:tracePt t="24701" x="4608513" y="2179638"/>
          <p14:tracePt t="25270" x="4614863" y="2179638"/>
          <p14:tracePt t="25298" x="4629150" y="2179638"/>
          <p14:tracePt t="25316" x="4637088" y="2179638"/>
          <p14:tracePt t="25347" x="4643438" y="2179638"/>
          <p14:tracePt t="25355" x="4651375" y="2179638"/>
          <p14:tracePt t="25370" x="4657725" y="2179638"/>
          <p14:tracePt t="25388" x="4665663" y="2179638"/>
          <p14:tracePt t="25413" x="4665663" y="2171700"/>
          <p14:tracePt t="25458" x="4672013" y="2171700"/>
          <p14:tracePt t="25959" x="4679950" y="2171700"/>
          <p14:tracePt t="26070" x="4679950" y="2165350"/>
          <p14:tracePt t="26078" x="4672013" y="2157413"/>
          <p14:tracePt t="26085" x="4657725" y="2157413"/>
          <p14:tracePt t="26090" x="4651375" y="2157413"/>
          <p14:tracePt t="26109" x="4614863" y="2157413"/>
          <p14:tracePt t="26125" x="4586288" y="2157413"/>
          <p14:tracePt t="26141" x="4557713" y="2151063"/>
          <p14:tracePt t="26159" x="4471988" y="2136775"/>
          <p14:tracePt t="26175" x="4437063" y="2136775"/>
          <p14:tracePt t="26193" x="4386263" y="2136775"/>
          <p14:tracePt t="26211" x="4357688" y="2136775"/>
          <p14:tracePt t="26226" x="4322763" y="2136775"/>
          <p14:tracePt t="26243" x="4308475" y="2136775"/>
          <p14:tracePt t="26262" x="4265613" y="2128838"/>
          <p14:tracePt t="26276" x="4208463" y="2128838"/>
          <p14:tracePt t="26293" x="4171950" y="2114550"/>
          <p14:tracePt t="26310" x="4137025" y="2108200"/>
          <p14:tracePt t="26327" x="4086225" y="2100263"/>
          <p14:tracePt t="26331" x="4051300" y="2100263"/>
          <p14:tracePt t="26344" x="4000500" y="2085975"/>
          <p14:tracePt t="26361" x="3836988" y="2043113"/>
          <p14:tracePt t="26380" x="3722688" y="2008188"/>
          <p14:tracePt t="26397" x="3643313" y="2000250"/>
          <p14:tracePt t="26414" x="3586163" y="1993900"/>
          <p14:tracePt t="26430" x="3536950" y="1985963"/>
          <p14:tracePt t="26434" x="3514725" y="1985963"/>
          <p14:tracePt t="26448" x="3486150" y="1985963"/>
          <p14:tracePt t="26464" x="3429000" y="1979613"/>
          <p14:tracePt t="26481" x="3379788" y="1957388"/>
          <p14:tracePt t="26496" x="3336925" y="1957388"/>
          <p14:tracePt t="26513" x="3300413" y="1957388"/>
          <p14:tracePt t="26531" x="3251200" y="1951038"/>
          <p14:tracePt t="26549" x="3200400" y="1951038"/>
          <p14:tracePt t="26564" x="3186113" y="1951038"/>
          <p14:tracePt t="26580" x="3136900" y="1951038"/>
          <p14:tracePt t="26598" x="3122613" y="1957388"/>
          <p14:tracePt t="26614" x="3100388" y="1957388"/>
          <p14:tracePt t="26632" x="3086100" y="1957388"/>
          <p14:tracePt t="26648" x="3057525" y="1957388"/>
          <p14:tracePt t="26667" x="3000375" y="1957388"/>
          <p14:tracePt t="26682" x="2965450" y="1971675"/>
          <p14:tracePt t="26700" x="2936875" y="1985963"/>
          <p14:tracePt t="26717" x="2900363" y="1993900"/>
          <p14:tracePt t="26734" x="2879725" y="2000250"/>
          <p14:tracePt t="26750" x="2865438" y="2014538"/>
          <p14:tracePt t="26752" x="2851150" y="2014538"/>
          <p14:tracePt t="26768" x="2843213" y="2022475"/>
          <p14:tracePt t="26783" x="2828925" y="2028825"/>
          <p14:tracePt t="26819" x="2808288" y="2036763"/>
          <p14:tracePt t="26837" x="2794000" y="2043113"/>
          <p14:tracePt t="26840" x="2794000" y="2051050"/>
          <p14:tracePt t="26852" x="2786063" y="2051050"/>
          <p14:tracePt t="26868" x="2771775" y="2051050"/>
          <p14:tracePt t="26885" x="2765425" y="2051050"/>
          <p14:tracePt t="26902" x="2757488" y="2057400"/>
          <p14:tracePt t="26918" x="2743200" y="2057400"/>
          <p14:tracePt t="26936" x="2736850" y="2065338"/>
          <p14:tracePt t="26955" x="2728913" y="2065338"/>
          <p14:tracePt t="26971" x="2722563" y="2065338"/>
          <p14:tracePt t="27022" x="2714625" y="2065338"/>
          <p14:tracePt t="27044" x="2708275" y="2071688"/>
          <p14:tracePt t="27049" x="2700338" y="2071688"/>
          <p14:tracePt t="27058" x="2693988" y="2071688"/>
          <p14:tracePt t="27070" x="2686050" y="2071688"/>
          <p14:tracePt t="27088" x="2671763" y="2071688"/>
          <p14:tracePt t="27105" x="2665413" y="2071688"/>
          <p14:tracePt t="27122" x="2651125" y="2071688"/>
          <p14:tracePt t="27138" x="2636838" y="2071688"/>
          <p14:tracePt t="27155" x="2628900" y="2079625"/>
          <p14:tracePt t="27172" x="2622550" y="2085975"/>
          <p14:tracePt t="27191" x="2622550" y="2093913"/>
          <p14:tracePt t="27224" x="2614613" y="2093913"/>
          <p14:tracePt t="27240" x="2608263" y="2100263"/>
          <p14:tracePt t="27270" x="2600325" y="2100263"/>
          <p14:tracePt t="27276" x="2600325" y="2108200"/>
          <p14:tracePt t="27310" x="2593975" y="2108200"/>
          <p14:tracePt t="27331" x="2593975" y="2114550"/>
          <p14:tracePt t="27338" x="2586038" y="2114550"/>
          <p14:tracePt t="27428" x="2579688" y="2114550"/>
          <p14:tracePt t="27481" x="2579688" y="2122488"/>
          <p14:tracePt t="27510" x="2571750" y="2122488"/>
          <p14:tracePt t="27518" x="2571750" y="2128838"/>
          <p14:tracePt t="27544" x="2565400" y="2128838"/>
          <p14:tracePt t="27550" x="2565400" y="2136775"/>
          <p14:tracePt t="27561" x="2557463" y="2136775"/>
          <p14:tracePt t="27578" x="2551113" y="2136775"/>
          <p14:tracePt t="27596" x="2543175" y="2136775"/>
          <p14:tracePt t="27612" x="2543175" y="2143125"/>
          <p14:tracePt t="27682" x="2536825" y="2143125"/>
          <p14:tracePt t="27699" x="2528888" y="2143125"/>
          <p14:tracePt t="27707" x="2522538" y="2143125"/>
          <p14:tracePt t="27723" x="2514600" y="2143125"/>
          <p14:tracePt t="27795" x="2508250" y="2143125"/>
          <p14:tracePt t="27805" x="2500313" y="2143125"/>
          <p14:tracePt t="27816" x="2486025" y="2143125"/>
          <p14:tracePt t="27849" x="2471738" y="2143125"/>
          <p14:tracePt t="27915" x="2465388" y="2143125"/>
          <p14:tracePt t="27927" x="2451100" y="2143125"/>
          <p14:tracePt t="27936" x="2443163" y="2143125"/>
          <p14:tracePt t="27952" x="2428875" y="2143125"/>
          <p14:tracePt t="27975" x="2422525" y="2143125"/>
          <p14:tracePt t="28038" x="2422525" y="2151063"/>
          <p14:tracePt t="28075" x="2414588" y="2151063"/>
          <p14:tracePt t="28100" x="2408238" y="2151063"/>
          <p14:tracePt t="28117" x="2400300" y="2151063"/>
          <p14:tracePt t="28130" x="2393950" y="2151063"/>
          <p14:tracePt t="28271" x="2386013" y="2151063"/>
          <p14:tracePt t="28276" x="2379663" y="2151063"/>
          <p14:tracePt t="28291" x="2379663" y="2143125"/>
          <p14:tracePt t="28409" x="2379663" y="2136775"/>
          <p14:tracePt t="28567" x="2371725" y="2136775"/>
          <p14:tracePt t="28707" x="2365375" y="2136775"/>
          <p14:tracePt t="28810" x="2357438" y="2136775"/>
          <p14:tracePt t="28849" x="2351088" y="2136775"/>
          <p14:tracePt t="29099" x="2343150" y="2136775"/>
          <p14:tracePt t="29137" x="2343150" y="2143125"/>
          <p14:tracePt t="29184" x="2336800" y="2143125"/>
          <p14:tracePt t="29218" x="2328863" y="2143125"/>
          <p14:tracePt t="29233" x="2322513" y="2143125"/>
          <p14:tracePt t="29951" x="2322513" y="2136775"/>
          <p14:tracePt t="30002" x="2328863" y="2136775"/>
          <p14:tracePt t="30023" x="2328863" y="2128838"/>
          <p14:tracePt t="30026" x="2336800" y="2128838"/>
          <p14:tracePt t="30060" x="2336800" y="2122488"/>
          <p14:tracePt t="30098" x="2343150" y="2122488"/>
          <p14:tracePt t="30170" x="2343150" y="2114550"/>
          <p14:tracePt t="30701" x="2343150" y="2108200"/>
          <p14:tracePt t="30793" x="2336800" y="2100263"/>
          <p14:tracePt t="30808" x="2328863" y="2100263"/>
          <p14:tracePt t="30818" x="2322513" y="2093913"/>
          <p14:tracePt t="30821" x="2314575" y="2093913"/>
          <p14:tracePt t="30831" x="2308225" y="2093913"/>
          <p14:tracePt t="30849" x="2300288" y="2085975"/>
          <p14:tracePt t="30866" x="2293938" y="2079625"/>
          <p14:tracePt t="30881" x="2286000" y="2079625"/>
          <p14:tracePt t="30899" x="2286000" y="2071688"/>
          <p14:tracePt t="30916" x="2271713" y="2065338"/>
          <p14:tracePt t="30932" x="2265363" y="2065338"/>
          <p14:tracePt t="30949" x="2251075" y="2043113"/>
          <p14:tracePt t="30966" x="2228850" y="2028825"/>
          <p14:tracePt t="30988" x="2214563" y="2008188"/>
          <p14:tracePt t="31000" x="2200275" y="1993900"/>
          <p14:tracePt t="31017" x="2185988" y="1979613"/>
          <p14:tracePt t="31034" x="2179638" y="1971675"/>
          <p14:tracePt t="31051" x="2171700" y="1965325"/>
          <p14:tracePt t="31068" x="2157413" y="1957388"/>
          <p14:tracePt t="31085" x="2136775" y="1943100"/>
          <p14:tracePt t="31106" x="2114550" y="1928813"/>
          <p14:tracePt t="31306" x="2114550" y="1943100"/>
          <p14:tracePt t="31371" x="2108200" y="1943100"/>
          <p14:tracePt t="31409" x="2100263" y="1943100"/>
          <p14:tracePt t="31427" x="2100263" y="1951038"/>
          <p14:tracePt t="31442" x="2093913" y="1951038"/>
          <p14:tracePt t="31488" x="2093913" y="1957388"/>
          <p14:tracePt t="31511" x="2093913" y="1965325"/>
          <p14:tracePt t="31544" x="2093913" y="1971675"/>
          <p14:tracePt t="31583" x="2093913" y="1979613"/>
          <p14:tracePt t="31588" x="2108200" y="1979613"/>
          <p14:tracePt t="31605" x="2114550" y="1979613"/>
          <p14:tracePt t="31614" x="2128838" y="1985963"/>
          <p14:tracePt t="31629" x="2151063" y="1993900"/>
          <p14:tracePt t="31646" x="2171700" y="2014538"/>
          <p14:tracePt t="31662" x="2185988" y="2022475"/>
          <p14:tracePt t="31665" x="2200275" y="2028825"/>
          <p14:tracePt t="31678" x="2208213" y="2028825"/>
          <p14:tracePt t="31695" x="2214563" y="2043113"/>
          <p14:tracePt t="31711" x="2214563" y="2051050"/>
          <p14:tracePt t="31765" x="2222500" y="2057400"/>
          <p14:tracePt t="31786" x="2222500" y="2065338"/>
          <p14:tracePt t="31792" x="2228850" y="2071688"/>
          <p14:tracePt t="31799" x="2228850" y="2079625"/>
          <p14:tracePt t="31815" x="2236788" y="2093913"/>
          <p14:tracePt t="31918" x="2236788" y="2100263"/>
          <p14:tracePt t="31933" x="2236788" y="2108200"/>
          <p14:tracePt t="31940" x="2243138" y="2114550"/>
          <p14:tracePt t="31950" x="2243138" y="2122488"/>
          <p14:tracePt t="31966" x="2243138" y="2128838"/>
          <p14:tracePt t="31983" x="2251075" y="2128838"/>
          <p14:tracePt t="32001" x="2257425" y="2136775"/>
          <p14:tracePt t="32021" x="2265363" y="2143125"/>
          <p14:tracePt t="32035" x="2265363" y="2151063"/>
          <p14:tracePt t="32059" x="2271713" y="2151063"/>
          <p14:tracePt t="32130" x="2279650" y="2151063"/>
          <p14:tracePt t="32179" x="2279650" y="2157413"/>
          <p14:tracePt t="32936" x="2286000" y="2157413"/>
          <p14:tracePt t="33369" x="2271713" y="2151063"/>
          <p14:tracePt t="33377" x="2265363" y="2143125"/>
          <p14:tracePt t="33386" x="2251075" y="2128838"/>
          <p14:tracePt t="33395" x="2236788" y="2122488"/>
          <p14:tracePt t="33409" x="2222500" y="2114550"/>
          <p14:tracePt t="33426" x="2222500" y="2108200"/>
          <p14:tracePt t="33443" x="2222500" y="2093913"/>
          <p14:tracePt t="33462" x="2214563" y="2079625"/>
          <p14:tracePt t="33478" x="2200275" y="2051050"/>
          <p14:tracePt t="33495" x="2179638" y="2008188"/>
          <p14:tracePt t="33511" x="2136775" y="1965325"/>
          <p14:tracePt t="33528" x="2114550" y="1951038"/>
          <p14:tracePt t="33545" x="2093913" y="1928813"/>
          <p14:tracePt t="33562" x="2093913" y="1922463"/>
          <p14:tracePt t="33724" x="2100263" y="1922463"/>
          <p14:tracePt t="33728" x="2114550" y="1928813"/>
          <p14:tracePt t="33736" x="2128838" y="1936750"/>
          <p14:tracePt t="33749" x="2151063" y="1943100"/>
          <p14:tracePt t="33767" x="2165350" y="1951038"/>
          <p14:tracePt t="33847" x="2165350" y="1957388"/>
          <p14:tracePt t="33855" x="2171700" y="1957388"/>
          <p14:tracePt t="33868" x="2171700" y="1965325"/>
          <p14:tracePt t="33887" x="2171700" y="1985963"/>
          <p14:tracePt t="33902" x="2171700" y="2000250"/>
          <p14:tracePt t="33918" x="2185988" y="2022475"/>
          <p14:tracePt t="33936" x="2193925" y="2043113"/>
          <p14:tracePt t="33953" x="2193925" y="2057400"/>
          <p14:tracePt t="33970" x="2200275" y="2065338"/>
          <p14:tracePt t="34010" x="2200275" y="2071688"/>
          <p14:tracePt t="34034" x="2214563" y="2071688"/>
          <p14:tracePt t="34050" x="2222500" y="2071688"/>
          <p14:tracePt t="34065" x="2222500" y="2079625"/>
          <p14:tracePt t="34074" x="2228850" y="2079625"/>
          <p14:tracePt t="34090" x="2243138" y="2085975"/>
          <p14:tracePt t="34104" x="2257425" y="2085975"/>
          <p14:tracePt t="34112" x="2271713" y="2093913"/>
          <p14:tracePt t="34123" x="2279650" y="2100263"/>
          <p14:tracePt t="34140" x="2314575" y="2100263"/>
          <p14:tracePt t="34157" x="2393950" y="2100263"/>
          <p14:tracePt t="34173" x="2422525" y="2108200"/>
          <p14:tracePt t="34191" x="2451100" y="2114550"/>
          <p14:tracePt t="34208" x="2457450" y="2114550"/>
          <p14:tracePt t="34483" x="2471738" y="2122488"/>
          <p14:tracePt t="34490" x="2486025" y="2128838"/>
          <p14:tracePt t="34496" x="2514600" y="2128838"/>
          <p14:tracePt t="34514" x="2565400" y="2128838"/>
          <p14:tracePt t="34532" x="2608263" y="2128838"/>
          <p14:tracePt t="34547" x="2636838" y="2136775"/>
          <p14:tracePt t="34566" x="2643188" y="2136775"/>
          <p14:tracePt t="34630" x="2651125" y="2136775"/>
          <p14:tracePt t="34661" x="2651125" y="2143125"/>
          <p14:tracePt t="34669" x="2665413" y="2143125"/>
          <p14:tracePt t="34693" x="2671763" y="2143125"/>
          <p14:tracePt t="35270" x="2665413" y="2143125"/>
          <p14:tracePt t="35275" x="2665413" y="2151063"/>
          <p14:tracePt t="35283" x="2657475" y="2151063"/>
          <p14:tracePt t="35306" x="2651125" y="2157413"/>
          <p14:tracePt t="35331" x="2651125" y="2165350"/>
          <p14:tracePt t="35355" x="2643188" y="2165350"/>
          <p14:tracePt t="35369" x="2643188" y="2171700"/>
          <p14:tracePt t="35565" x="2643188" y="2157413"/>
          <p14:tracePt t="35573" x="2643188" y="2143125"/>
          <p14:tracePt t="35583" x="2643188" y="2136775"/>
          <p14:tracePt t="35603" x="2643188" y="2128838"/>
          <p14:tracePt t="35935" x="2693988" y="2128838"/>
          <p14:tracePt t="35946" x="2886075" y="2151063"/>
          <p14:tracePt t="35959" x="3028950" y="2151063"/>
          <p14:tracePt t="35976" x="3322638" y="2179638"/>
          <p14:tracePt t="35993" x="3714750" y="2265363"/>
          <p14:tracePt t="36009" x="3937000" y="2279650"/>
          <p14:tracePt t="36026" x="4114800" y="2293938"/>
          <p14:tracePt t="36043" x="4357688" y="2322513"/>
          <p14:tracePt t="36060" x="4508500" y="2328863"/>
          <p14:tracePt t="36077" x="4643438" y="2314575"/>
          <p14:tracePt t="36094" x="4679950" y="2314575"/>
          <p14:tracePt t="36112" x="4686300" y="2308225"/>
          <p14:tracePt t="36163" x="4686300" y="2300288"/>
          <p14:tracePt t="36254" x="4694238" y="2300288"/>
          <p14:tracePt t="36260" x="4708525" y="2293938"/>
          <p14:tracePt t="36268" x="4714875" y="2293938"/>
          <p14:tracePt t="36281" x="4729163" y="2293938"/>
          <p14:tracePt t="36299" x="4737100" y="2286000"/>
          <p14:tracePt t="36315" x="4743450" y="2286000"/>
          <p14:tracePt t="36348" x="4751388" y="2286000"/>
          <p14:tracePt t="36366" x="4765675" y="2286000"/>
          <p14:tracePt t="36382" x="4779963" y="2286000"/>
          <p14:tracePt t="36384" x="4786313" y="2286000"/>
          <p14:tracePt t="36400" x="4794250" y="2279650"/>
          <p14:tracePt t="36416" x="4800600" y="2279650"/>
          <p14:tracePt t="36471" x="4800600" y="2271713"/>
          <p14:tracePt t="36496" x="4800600" y="2265363"/>
          <p14:tracePt t="36592" x="4808538" y="2265363"/>
          <p14:tracePt t="36599" x="4808538" y="2257425"/>
          <p14:tracePt t="36640" x="4814888" y="2257425"/>
          <p14:tracePt t="36675" x="4814888" y="2251075"/>
          <p14:tracePt t="36697" x="4822825" y="2251075"/>
          <p14:tracePt t="36715" x="4822825" y="2243138"/>
          <p14:tracePt t="36724" x="4829175" y="2236788"/>
          <p14:tracePt t="36730" x="4837113" y="2236788"/>
          <p14:tracePt t="36741" x="4843463" y="2228850"/>
          <p14:tracePt t="36758" x="4851400" y="2222500"/>
          <p14:tracePt t="36776" x="4857750" y="2208213"/>
          <p14:tracePt t="40642" x="4851400" y="2208213"/>
          <p14:tracePt t="40650" x="4843463" y="2208213"/>
          <p14:tracePt t="40660" x="4837113" y="2208213"/>
          <p14:tracePt t="40667" x="4822825" y="2208213"/>
          <p14:tracePt t="40681" x="4814888" y="2208213"/>
          <p14:tracePt t="40698" x="4786313" y="2208213"/>
          <p14:tracePt t="40732" x="4772025" y="2208213"/>
          <p14:tracePt t="40749" x="4765675" y="2208213"/>
          <p14:tracePt t="40887" x="4757738" y="2208213"/>
          <p14:tracePt t="41122" x="4765675" y="2208213"/>
          <p14:tracePt t="41482" x="4743450" y="2208213"/>
          <p14:tracePt t="41488" x="4714875" y="2208213"/>
          <p14:tracePt t="41497" x="4686300" y="2208213"/>
          <p14:tracePt t="41514" x="4572000" y="2214563"/>
          <p14:tracePt t="41533" x="4443413" y="2214563"/>
          <p14:tracePt t="41549" x="4357688" y="2214563"/>
          <p14:tracePt t="41565" x="4308475" y="2214563"/>
          <p14:tracePt t="41582" x="4257675" y="2214563"/>
          <p14:tracePt t="41599" x="4157663" y="2222500"/>
          <p14:tracePt t="41616" x="4043363" y="2236788"/>
          <p14:tracePt t="41633" x="3829050" y="2257425"/>
          <p14:tracePt t="41650" x="3679825" y="2257425"/>
          <p14:tracePt t="41667" x="3522663" y="2251075"/>
          <p14:tracePt t="41684" x="3443288" y="2236788"/>
          <p14:tracePt t="41702" x="3379788" y="2214563"/>
          <p14:tracePt t="41718" x="3351213" y="2208213"/>
          <p14:tracePt t="41735" x="3308350" y="2200275"/>
          <p14:tracePt t="41753" x="3294063" y="2200275"/>
          <p14:tracePt t="41772" x="3251200" y="2200275"/>
          <p14:tracePt t="41787" x="3186113" y="2193925"/>
          <p14:tracePt t="41790" x="3157538" y="2193925"/>
          <p14:tracePt t="41804" x="3122613" y="2193925"/>
          <p14:tracePt t="41819" x="3043238" y="2193925"/>
          <p14:tracePt t="41821" x="3000375" y="2193925"/>
          <p14:tracePt t="41837" x="2965450" y="2193925"/>
          <p14:tracePt t="41856" x="2936875" y="2193925"/>
          <p14:tracePt t="41872" x="2900363" y="2193925"/>
          <p14:tracePt t="41889" x="2865438" y="2193925"/>
          <p14:tracePt t="41905" x="2828925" y="2185988"/>
          <p14:tracePt t="41908" x="2822575" y="2185988"/>
          <p14:tracePt t="41923" x="2794000" y="2185988"/>
          <p14:tracePt t="41940" x="2743200" y="2185988"/>
          <p14:tracePt t="41956" x="2700338" y="2185988"/>
          <p14:tracePt t="41973" x="2665413" y="2185988"/>
          <p14:tracePt t="41990" x="2636838" y="2185988"/>
          <p14:tracePt t="42008" x="2622550" y="2185988"/>
          <p14:tracePt t="42024" x="2608263" y="2185988"/>
          <p14:tracePt t="42043" x="2600325" y="2185988"/>
          <p14:tracePt t="42059" x="2571750" y="2185988"/>
          <p14:tracePt t="42074" x="2543175" y="2185988"/>
          <p14:tracePt t="42091" x="2514600" y="2185988"/>
          <p14:tracePt t="42111" x="2508250" y="2185988"/>
          <p14:tracePt t="42126" x="2479675" y="2185988"/>
          <p14:tracePt t="42143" x="2465388" y="2185988"/>
          <p14:tracePt t="42160" x="2457450" y="2185988"/>
          <p14:tracePt t="42178" x="2451100" y="2179638"/>
          <p14:tracePt t="42197" x="2428875" y="2179638"/>
          <p14:tracePt t="42212" x="2408238" y="2179638"/>
          <p14:tracePt t="42229" x="2393950" y="2179638"/>
          <p14:tracePt t="42246" x="2386013" y="2179638"/>
          <p14:tracePt t="42263" x="2379663" y="2179638"/>
          <p14:tracePt t="42280" x="2371725" y="2179638"/>
          <p14:tracePt t="42297" x="2357438" y="2179638"/>
          <p14:tracePt t="42401" x="2351088" y="2179638"/>
          <p14:tracePt t="42425" x="2351088" y="2185988"/>
          <p14:tracePt t="42433" x="2343150" y="2185988"/>
          <p14:tracePt t="42535" x="2336800" y="2193925"/>
          <p14:tracePt t="42540" x="2328863" y="2193925"/>
          <p14:tracePt t="42869" x="2322513" y="2193925"/>
          <p14:tracePt t="43082" x="2314575" y="2193925"/>
          <p14:tracePt t="43096" x="2314575" y="2185988"/>
          <p14:tracePt t="43102" x="2314575" y="2179638"/>
          <p14:tracePt t="43121" x="2308225" y="2179638"/>
          <p14:tracePt t="43131" x="2308225" y="2171700"/>
          <p14:tracePt t="43148" x="2300288" y="2171700"/>
          <p14:tracePt t="43169" x="2300288" y="2165350"/>
          <p14:tracePt t="43184" x="2300288" y="2157413"/>
          <p14:tracePt t="43197" x="2300288" y="2122488"/>
          <p14:tracePt t="43214" x="2300288" y="2085975"/>
          <p14:tracePt t="43230" x="2293938" y="2071688"/>
          <p14:tracePt t="43247" x="2286000" y="2065338"/>
          <p14:tracePt t="43264" x="2286000" y="2057400"/>
          <p14:tracePt t="43281" x="2279650" y="2057400"/>
          <p14:tracePt t="43328" x="2279650" y="2051050"/>
          <p14:tracePt t="43377" x="2271713" y="2051050"/>
          <p14:tracePt t="43385" x="2271713" y="2043113"/>
          <p14:tracePt t="43394" x="2265363" y="2043113"/>
          <p14:tracePt t="43402" x="2257425" y="2036763"/>
          <p14:tracePt t="43416" x="2257425" y="2028825"/>
          <p14:tracePt t="43559" x="2265363" y="2028825"/>
          <p14:tracePt t="43565" x="2279650" y="2028825"/>
          <p14:tracePt t="43573" x="2286000" y="2036763"/>
          <p14:tracePt t="43587" x="2293938" y="2036763"/>
          <p14:tracePt t="43604" x="2300288" y="2043113"/>
          <p14:tracePt t="43621" x="2308225" y="2051050"/>
          <p14:tracePt t="43638" x="2314575" y="2057400"/>
          <p14:tracePt t="43655" x="2314575" y="2071688"/>
          <p14:tracePt t="43672" x="2314575" y="2079625"/>
          <p14:tracePt t="43708" x="2322513" y="2093913"/>
          <p14:tracePt t="43725" x="2336800" y="2108200"/>
          <p14:tracePt t="43740" x="2336800" y="2114550"/>
          <p14:tracePt t="43741" x="2336800" y="2122488"/>
          <p14:tracePt t="43757" x="2336800" y="2136775"/>
          <p14:tracePt t="43860" x="2336800" y="2143125"/>
          <p14:tracePt t="43878" x="2336800" y="2151063"/>
          <p14:tracePt t="43897" x="2336800" y="2157413"/>
          <p14:tracePt t="44148" x="2328863" y="2157413"/>
          <p14:tracePt t="44160" x="2322513" y="2157413"/>
          <p14:tracePt t="44176" x="2314575" y="2157413"/>
          <p14:tracePt t="44307" x="2308225" y="2157413"/>
          <p14:tracePt t="44385" x="2308225" y="2151063"/>
          <p14:tracePt t="44650" x="2308225" y="2143125"/>
          <p14:tracePt t="44674" x="2314575" y="2143125"/>
          <p14:tracePt t="44705" x="2322513" y="2143125"/>
          <p14:tracePt t="44745" x="2328863" y="2143125"/>
          <p14:tracePt t="44751" x="2336800" y="2143125"/>
          <p14:tracePt t="44784" x="2343150" y="2143125"/>
          <p14:tracePt t="44893" x="2351088" y="2143125"/>
          <p14:tracePt t="44922" x="2365375" y="2143125"/>
          <p14:tracePt t="44931" x="2371725" y="2143125"/>
          <p14:tracePt t="44938" x="2379663" y="2143125"/>
          <p14:tracePt t="44954" x="2386013" y="2143125"/>
          <p14:tracePt t="44963" x="2393950" y="2143125"/>
          <p14:tracePt t="44985" x="2400300" y="2143125"/>
          <p14:tracePt t="45092" x="2408238" y="2143125"/>
          <p14:tracePt t="45095" x="2422525" y="2143125"/>
          <p14:tracePt t="45103" x="2436813" y="2143125"/>
          <p14:tracePt t="45117" x="2443163" y="2143125"/>
          <p14:tracePt t="45133" x="2457450" y="2151063"/>
          <p14:tracePt t="45167" x="2465388" y="2151063"/>
          <p14:tracePt t="45229" x="2465388" y="2157413"/>
          <p14:tracePt t="45239" x="2471738" y="2157413"/>
          <p14:tracePt t="45242" x="2479675" y="2157413"/>
          <p14:tracePt t="45253" x="2486025" y="2157413"/>
          <p14:tracePt t="45270" x="2500313" y="2157413"/>
          <p14:tracePt t="45563" x="2508250" y="2157413"/>
          <p14:tracePt t="45604" x="2514600" y="2157413"/>
          <p14:tracePt t="45620" x="2522538" y="2157413"/>
          <p14:tracePt t="45631" x="2528888" y="2157413"/>
          <p14:tracePt t="45640" x="2536825" y="2157413"/>
          <p14:tracePt t="45648" x="2543175" y="2157413"/>
          <p14:tracePt t="45660" x="2551113" y="2157413"/>
          <p14:tracePt t="45678" x="2571750" y="2157413"/>
          <p14:tracePt t="45693" x="2586038" y="2157413"/>
          <p14:tracePt t="45711" x="2593975" y="2157413"/>
          <p14:tracePt t="45743" x="2600325" y="2157413"/>
          <p14:tracePt t="46424" x="2593975" y="2157413"/>
          <p14:tracePt t="46439" x="2586038" y="2157413"/>
          <p14:tracePt t="46455" x="2579688" y="2157413"/>
          <p14:tracePt t="46469" x="2571750" y="2157413"/>
          <p14:tracePt t="46486" x="2565400" y="2157413"/>
          <p14:tracePt t="46493" x="2557463" y="2157413"/>
          <p14:tracePt t="46511" x="2522538" y="2157413"/>
          <p14:tracePt t="46529" x="2500313" y="2157413"/>
          <p14:tracePt t="46543" x="2486025" y="2157413"/>
          <p14:tracePt t="46560" x="2457450" y="2157413"/>
          <p14:tracePt t="46580" x="2436813" y="2157413"/>
          <p14:tracePt t="46745" x="2428875" y="2157413"/>
          <p14:tracePt t="46848" x="2422525" y="2157413"/>
          <p14:tracePt t="46871" x="2414588" y="2157413"/>
          <p14:tracePt t="46878" x="2408238" y="2157413"/>
          <p14:tracePt t="46886" x="2400300" y="2157413"/>
          <p14:tracePt t="46900" x="2393950" y="2157413"/>
          <p14:tracePt t="46948" x="2386013" y="2157413"/>
          <p14:tracePt t="46976" x="2371725" y="2157413"/>
          <p14:tracePt t="46991" x="2365375" y="2157413"/>
          <p14:tracePt t="47001" x="2357438" y="2157413"/>
          <p14:tracePt t="47018" x="2351088" y="2157413"/>
          <p14:tracePt t="47036" x="2343150" y="2157413"/>
          <p14:tracePt t="47407" x="2351088" y="2157413"/>
          <p14:tracePt t="47423" x="2357438" y="2157413"/>
          <p14:tracePt t="47447" x="2371725" y="2157413"/>
          <p14:tracePt t="47469" x="2379663" y="2157413"/>
          <p14:tracePt t="47498" x="2386013" y="2157413"/>
          <p14:tracePt t="47520" x="2400300" y="2157413"/>
          <p14:tracePt t="47549" x="2414588" y="2157413"/>
          <p14:tracePt t="47555" x="2422525" y="2157413"/>
          <p14:tracePt t="47568" x="2428875" y="2157413"/>
          <p14:tracePt t="47581" x="2436813" y="2157413"/>
          <p14:tracePt t="47599" x="2451100" y="2157413"/>
          <p14:tracePt t="47633" x="2457450" y="2157413"/>
          <p14:tracePt t="47719" x="2465388" y="2157413"/>
          <p14:tracePt t="47743" x="2471738" y="2157413"/>
          <p14:tracePt t="47924" x="2479675" y="2157413"/>
          <p14:tracePt t="48010" x="2486025" y="2157413"/>
          <p14:tracePt t="48018" x="2493963" y="2157413"/>
          <p14:tracePt t="48034" x="2500313" y="2157413"/>
          <p14:tracePt t="48048" x="2508250" y="2157413"/>
          <p14:tracePt t="48057" x="2514600" y="2157413"/>
          <p14:tracePt t="48073" x="2522538" y="2157413"/>
          <p14:tracePt t="48090" x="2528888" y="2157413"/>
          <p14:tracePt t="48165" x="2536825" y="2157413"/>
          <p14:tracePt t="48196" x="2543175" y="2157413"/>
          <p14:tracePt t="48204" x="2551113" y="2157413"/>
          <p14:tracePt t="48235" x="2557463" y="2157413"/>
          <p14:tracePt t="48353" x="2565400" y="2157413"/>
          <p14:tracePt t="48375" x="2571750" y="2157413"/>
          <p14:tracePt t="48383" x="2579688" y="2157413"/>
          <p14:tracePt t="49017" x="2586038" y="2157413"/>
          <p14:tracePt t="49297" x="2593975" y="2157413"/>
          <p14:tracePt t="49344" x="2600325" y="2157413"/>
          <p14:tracePt t="49370" x="2608263" y="2157413"/>
          <p14:tracePt t="49384" x="2614613" y="2157413"/>
          <p14:tracePt t="49407" x="2622550" y="2157413"/>
          <p14:tracePt t="49423" x="2628900" y="2157413"/>
          <p14:tracePt t="49431" x="2636838" y="2157413"/>
          <p14:tracePt t="49441" x="2643188" y="2157413"/>
          <p14:tracePt t="49457" x="2657475" y="2157413"/>
          <p14:tracePt t="49689" x="2665413" y="2157413"/>
          <p14:tracePt t="49710" x="2671763" y="2157413"/>
          <p14:tracePt t="49735" x="2679700" y="2157413"/>
          <p14:tracePt t="49753" x="2686050" y="2157413"/>
          <p14:tracePt t="50040" x="2693988" y="2157413"/>
          <p14:tracePt t="51737" x="2686050" y="2165350"/>
          <p14:tracePt t="51742" x="2686050" y="2179638"/>
          <p14:tracePt t="51754" x="2686050" y="2185988"/>
          <p14:tracePt t="51760" x="2686050" y="2193925"/>
          <p14:tracePt t="51777" x="2686050" y="2208213"/>
          <p14:tracePt t="51794" x="2686050" y="2243138"/>
          <p14:tracePt t="51811" x="2679700" y="2271713"/>
          <p14:tracePt t="51832" x="2679700" y="2279650"/>
          <p14:tracePt t="51848" x="2679700" y="2286000"/>
          <p14:tracePt t="51863" x="2679700" y="2300288"/>
          <p14:tracePt t="51879" x="2665413" y="2314575"/>
          <p14:tracePt t="51898" x="2657475" y="2343150"/>
          <p14:tracePt t="51914" x="2657475" y="2408238"/>
          <p14:tracePt t="51931" x="2671763" y="2508250"/>
          <p14:tracePt t="51949" x="2693988" y="2565400"/>
          <p14:tracePt t="51964" x="2708275" y="2579688"/>
          <p14:tracePt t="51981" x="2722563" y="2608263"/>
          <p14:tracePt t="52001" x="2736850" y="2636838"/>
          <p14:tracePt t="52096" x="2736850" y="2643188"/>
          <p14:tracePt t="52103" x="2736850" y="2657475"/>
          <p14:tracePt t="52119" x="2736850" y="2686050"/>
          <p14:tracePt t="52136" x="2736850" y="2708275"/>
          <p14:tracePt t="52152" x="2736850" y="2728913"/>
          <p14:tracePt t="52167" x="2736850" y="2751138"/>
          <p14:tracePt t="52184" x="2736850" y="2771775"/>
          <p14:tracePt t="52201" x="2736850" y="2800350"/>
          <p14:tracePt t="52218" x="2736850" y="2814638"/>
          <p14:tracePt t="52236" x="2736850" y="2822575"/>
          <p14:tracePt t="52254" x="2736850" y="2836863"/>
          <p14:tracePt t="52271" x="2728913" y="2836863"/>
          <p14:tracePt t="52287" x="2728913" y="2843213"/>
          <p14:tracePt t="52304" x="2722563" y="2843213"/>
          <p14:tracePt t="52321" x="2714625" y="2843213"/>
          <p14:tracePt t="52338" x="2708275" y="2843213"/>
          <p14:tracePt t="52383" x="2700338" y="2857500"/>
          <p14:tracePt t="52398" x="2700338" y="2865438"/>
          <p14:tracePt t="52407" x="2686050" y="2865438"/>
          <p14:tracePt t="52414" x="2686050" y="2871788"/>
          <p14:tracePt t="52943" x="2708275" y="2871788"/>
          <p14:tracePt t="52946" x="2736850" y="2871788"/>
          <p14:tracePt t="52954" x="2771775" y="2871788"/>
          <p14:tracePt t="52966" x="2828925" y="2871788"/>
          <p14:tracePt t="52987" x="3051175" y="2914650"/>
          <p14:tracePt t="53002" x="3257550" y="2951163"/>
          <p14:tracePt t="53019" x="3494088" y="3014663"/>
          <p14:tracePt t="53034" x="3729038" y="3028950"/>
          <p14:tracePt t="53051" x="3843338" y="3028950"/>
          <p14:tracePt t="53070" x="3922713" y="3036888"/>
          <p14:tracePt t="53085" x="3937000" y="3036888"/>
          <p14:tracePt t="53104" x="3951288" y="3036888"/>
          <p14:tracePt t="53119" x="3957638" y="3036888"/>
          <p14:tracePt t="53138" x="3994150" y="3036888"/>
          <p14:tracePt t="53153" x="4051300" y="3028950"/>
          <p14:tracePt t="53171" x="4165600" y="3028950"/>
          <p14:tracePt t="53188" x="4222750" y="3028950"/>
          <p14:tracePt t="53206" x="4271963" y="3028950"/>
          <p14:tracePt t="53223" x="4329113" y="3028950"/>
          <p14:tracePt t="53225" x="4357688" y="3028950"/>
          <p14:tracePt t="53238" x="4386263" y="3036888"/>
          <p14:tracePt t="53255" x="4443413" y="3036888"/>
          <p14:tracePt t="53272" x="4529138" y="3036888"/>
          <p14:tracePt t="53290" x="4579938" y="3036888"/>
          <p14:tracePt t="53306" x="4608513" y="3036888"/>
          <p14:tracePt t="53323" x="4629150" y="3036888"/>
          <p14:tracePt t="53368" x="4637088" y="3036888"/>
          <p14:tracePt t="53609" x="4643438" y="3028950"/>
          <p14:tracePt t="53624" x="4651375" y="3028950"/>
          <p14:tracePt t="53633" x="4657725" y="3022600"/>
          <p14:tracePt t="53647" x="4665663" y="2994025"/>
          <p14:tracePt t="53664" x="4679950" y="2971800"/>
          <p14:tracePt t="53681" x="4679950" y="2965450"/>
          <p14:tracePt t="53700" x="4686300" y="2951163"/>
          <p14:tracePt t="53714" x="4694238" y="2943225"/>
          <p14:tracePt t="53731" x="4694238" y="2936875"/>
          <p14:tracePt t="53748" x="4700588" y="2928938"/>
          <p14:tracePt t="53768" x="4700588" y="2922588"/>
          <p14:tracePt t="53783" x="4714875" y="2914650"/>
          <p14:tracePt t="53799" x="4729163" y="2886075"/>
          <p14:tracePt t="53816" x="4737100" y="2828925"/>
          <p14:tracePt t="53833" x="4743450" y="2751138"/>
          <p14:tracePt t="53835" x="4743450" y="2708275"/>
          <p14:tracePt t="53852" x="4751388" y="2657475"/>
          <p14:tracePt t="53869" x="4757738" y="2628900"/>
          <p14:tracePt t="53885" x="4765675" y="2614613"/>
          <p14:tracePt t="53902" x="4772025" y="2593975"/>
          <p14:tracePt t="53919" x="4786313" y="2565400"/>
          <p14:tracePt t="53936" x="4794250" y="2543175"/>
          <p14:tracePt t="53952" x="4794250" y="2536825"/>
          <p14:tracePt t="54080" x="4800600" y="2536825"/>
          <p14:tracePt t="54087" x="4808538" y="2536825"/>
          <p14:tracePt t="54095" x="4808538" y="2528888"/>
          <p14:tracePt t="54104" x="4814888" y="2528888"/>
          <p14:tracePt t="54121" x="4829175" y="2522538"/>
          <p14:tracePt t="54139" x="4851400" y="2522538"/>
          <p14:tracePt t="54156" x="4851400" y="2514600"/>
          <p14:tracePt t="54245" x="4857750" y="2514600"/>
          <p14:tracePt t="54269" x="4865688" y="2514600"/>
          <p14:tracePt t="54522" x="4865688" y="2528888"/>
          <p14:tracePt t="54532" x="4865688" y="2536825"/>
          <p14:tracePt t="54539" x="4865688" y="2551113"/>
          <p14:tracePt t="54552" x="4865688" y="2557463"/>
          <p14:tracePt t="54565" x="4865688" y="2586038"/>
          <p14:tracePt t="54581" x="4865688" y="2622550"/>
          <p14:tracePt t="54597" x="4865688" y="2657475"/>
          <p14:tracePt t="54615" x="4865688" y="2686050"/>
          <p14:tracePt t="54633" x="4865688" y="2714625"/>
          <p14:tracePt t="54649" x="4872038" y="2736850"/>
          <p14:tracePt t="54666" x="4872038" y="2751138"/>
          <p14:tracePt t="54683" x="4872038" y="2765425"/>
          <p14:tracePt t="54700" x="4872038" y="2771775"/>
          <p14:tracePt t="54717" x="4872038" y="2800350"/>
          <p14:tracePt t="54734" x="4872038" y="2814638"/>
          <p14:tracePt t="54750" x="4872038" y="2822575"/>
          <p14:tracePt t="54789" x="4872038" y="2828925"/>
          <p14:tracePt t="55297" x="4872038" y="2822575"/>
          <p14:tracePt t="56167" x="4872038" y="2814638"/>
          <p14:tracePt t="56729" x="4872038" y="2808288"/>
          <p14:tracePt t="58306" x="4872038" y="2800350"/>
          <p14:tracePt t="58313" x="4879975" y="2800350"/>
          <p14:tracePt t="61243" x="4872038" y="2800350"/>
          <p14:tracePt t="61260" x="4865688" y="2800350"/>
          <p14:tracePt t="61275" x="4857750" y="2800350"/>
          <p14:tracePt t="61294" x="4851400" y="2800350"/>
          <p14:tracePt t="61430" x="4843463" y="2800350"/>
          <p14:tracePt t="61657" x="4837113" y="2800350"/>
          <p14:tracePt t="61721" x="4822825" y="2800350"/>
          <p14:tracePt t="61726" x="4814888" y="2800350"/>
          <p14:tracePt t="61737" x="4808538" y="2800350"/>
          <p14:tracePt t="61752" x="4786313" y="2794000"/>
          <p14:tracePt t="61770" x="4757738" y="2786063"/>
          <p14:tracePt t="61785" x="4737100" y="2786063"/>
          <p14:tracePt t="61802" x="4686300" y="2786063"/>
          <p14:tracePt t="61820" x="4665663" y="2786063"/>
          <p14:tracePt t="61837" x="4657725" y="2786063"/>
          <p14:tracePt t="61848" x="4651375" y="2779713"/>
          <p14:tracePt t="61916" x="4643438" y="2779713"/>
          <p14:tracePt t="61930" x="4637088" y="2779713"/>
          <p14:tracePt t="61945" x="4629150" y="2779713"/>
          <p14:tracePt t="61955" x="4622800" y="2779713"/>
          <p14:tracePt t="61963" x="4614863" y="2779713"/>
          <p14:tracePt t="61976" x="4608513" y="2779713"/>
          <p14:tracePt t="61992" x="4600575" y="2779713"/>
          <p14:tracePt t="62009" x="4594225" y="2779713"/>
          <p14:tracePt t="62023" x="4572000" y="2779713"/>
          <p14:tracePt t="62040" x="4543425" y="2779713"/>
          <p14:tracePt t="62057" x="4514850" y="2771775"/>
          <p14:tracePt t="62074" x="4494213" y="2771775"/>
          <p14:tracePt t="62091" x="4479925" y="2771775"/>
          <p14:tracePt t="62108" x="4471988" y="2771775"/>
          <p14:tracePt t="62142" x="4465638" y="2771775"/>
          <p14:tracePt t="62186" x="4457700" y="2771775"/>
          <p14:tracePt t="62225" x="4451350" y="2771775"/>
          <p14:tracePt t="62241" x="4443413" y="2771775"/>
          <p14:tracePt t="64454" x="4443413" y="2779713"/>
          <p14:tracePt t="69778" x="4443413" y="2771775"/>
          <p14:tracePt t="69786" x="4451350" y="2771775"/>
          <p14:tracePt t="69802" x="4457700" y="2765425"/>
          <p14:tracePt t="69810" x="4457700" y="2757488"/>
          <p14:tracePt t="70031" x="4457700" y="2765425"/>
          <p14:tracePt t="70038" x="4451350" y="2779713"/>
          <p14:tracePt t="70048" x="4443413" y="2779713"/>
          <p14:tracePt t="70062" x="4429125" y="2800350"/>
          <p14:tracePt t="70080" x="4386263" y="2822575"/>
          <p14:tracePt t="70094" x="4365625" y="2843213"/>
          <p14:tracePt t="70112" x="4351338" y="2857500"/>
          <p14:tracePt t="70128" x="4314825" y="2871788"/>
          <p14:tracePt t="70145" x="4243388" y="2894013"/>
          <p14:tracePt t="70162" x="4171950" y="2928938"/>
          <p14:tracePt t="70179" x="4057650" y="2965450"/>
          <p14:tracePt t="70196" x="3986213" y="2994025"/>
          <p14:tracePt t="70213" x="3886200" y="3022600"/>
          <p14:tracePt t="70230" x="3808413" y="3086100"/>
          <p14:tracePt t="70231" x="3765550" y="3108325"/>
          <p14:tracePt t="70248" x="3708400" y="3136900"/>
          <p14:tracePt t="70265" x="3671888" y="3165475"/>
          <p14:tracePt t="70283" x="3600450" y="3208338"/>
          <p14:tracePt t="70299" x="3565525" y="3236913"/>
          <p14:tracePt t="70315" x="3500438" y="3257550"/>
          <p14:tracePt t="70317" x="3479800" y="3257550"/>
          <p14:tracePt t="70331" x="3451225" y="3271838"/>
          <p14:tracePt t="70335" x="3414713" y="3279775"/>
          <p14:tracePt t="70349" x="3351213" y="3294063"/>
          <p14:tracePt t="70367" x="3294063" y="3300413"/>
          <p14:tracePt t="70382" x="3257550" y="3308350"/>
          <p14:tracePt t="70400" x="3228975" y="3322638"/>
          <p14:tracePt t="70418" x="3214688" y="3322638"/>
          <p14:tracePt t="70434" x="3208338" y="3328988"/>
          <p14:tracePt t="70450" x="3179763" y="3336925"/>
          <p14:tracePt t="70469" x="3171825" y="3343275"/>
          <p14:tracePt t="70486" x="3108325" y="3379788"/>
          <p14:tracePt t="70502" x="3079750" y="3400425"/>
          <p14:tracePt t="70505" x="3036888" y="3408363"/>
          <p14:tracePt t="70519" x="2986088" y="3422650"/>
          <p14:tracePt t="70536" x="2936875" y="3429000"/>
          <p14:tracePt t="70552" x="2900363" y="3436938"/>
          <p14:tracePt t="70569" x="2894013" y="3436938"/>
          <p14:tracePt t="70586" x="2886075" y="3443288"/>
          <p14:tracePt t="70664" x="2879725" y="3443288"/>
          <p14:tracePt t="70673" x="2871788" y="3443288"/>
          <p14:tracePt t="70685" x="2865438" y="3443288"/>
          <p14:tracePt t="70709" x="2857500" y="3443288"/>
          <p14:tracePt t="70822" x="2843213" y="3451225"/>
          <p14:tracePt t="70826" x="2836863" y="3451225"/>
          <p14:tracePt t="70842" x="2828925" y="3451225"/>
          <p14:tracePt t="70859" x="2814638" y="3443288"/>
          <p14:tracePt t="70876" x="2808288" y="3443288"/>
          <p14:tracePt t="71020" x="2857500" y="3457575"/>
          <p14:tracePt t="71031" x="2894013" y="3465513"/>
          <p14:tracePt t="71039" x="2971800" y="3479800"/>
          <p14:tracePt t="71046" x="3036888" y="3500438"/>
          <p14:tracePt t="71063" x="3243263" y="3543300"/>
          <p14:tracePt t="71084" x="3486150" y="3594100"/>
          <p14:tracePt t="71097" x="3565525" y="3600450"/>
          <p14:tracePt t="71114" x="3622675" y="3608388"/>
          <p14:tracePt t="71133" x="3651250" y="3622675"/>
          <p14:tracePt t="71150" x="3665538" y="3622675"/>
          <p14:tracePt t="71167" x="3671888" y="3622675"/>
          <p14:tracePt t="71183" x="3700463" y="3614738"/>
          <p14:tracePt t="71199" x="3729038" y="3614738"/>
          <p14:tracePt t="71220" x="3808413" y="3600450"/>
          <p14:tracePt t="71235" x="3929063" y="3600450"/>
          <p14:tracePt t="71252" x="4037013" y="3614738"/>
          <p14:tracePt t="71270" x="4257675" y="3614738"/>
          <p14:tracePt t="71286" x="4322763" y="3614738"/>
          <p14:tracePt t="71303" x="4357688" y="3614738"/>
          <p14:tracePt t="71319" x="4379913" y="3614738"/>
          <p14:tracePt t="71336" x="4386263" y="3600450"/>
          <p14:tracePt t="71353" x="4394200" y="3600450"/>
          <p14:tracePt t="71371" x="4400550" y="3586163"/>
          <p14:tracePt t="71387" x="4400550" y="3579813"/>
          <p14:tracePt t="71404" x="4408488" y="3571875"/>
          <p14:tracePt t="71438" x="4408488" y="3557588"/>
          <p14:tracePt t="71455" x="4414838" y="3551238"/>
          <p14:tracePt t="71490" x="4422775" y="3543300"/>
          <p14:tracePt t="71506" x="4429125" y="3529013"/>
          <p14:tracePt t="71523" x="4429125" y="3522663"/>
          <p14:tracePt t="71540" x="4429125" y="3514725"/>
          <p14:tracePt t="71587" x="4437063" y="3514725"/>
          <p14:tracePt t="71600" x="4437063" y="3508375"/>
          <p14:tracePt t="71610" x="4443413" y="3500438"/>
          <p14:tracePt t="71627" x="4451350" y="3486150"/>
          <p14:tracePt t="71642" x="4457700" y="3479800"/>
          <p14:tracePt t="72147" x="4457700" y="3471863"/>
          <p14:tracePt t="72960" x="4451350" y="3471863"/>
          <p14:tracePt t="72966" x="4429125" y="3465513"/>
          <p14:tracePt t="72978" x="4408488" y="3457575"/>
          <p14:tracePt t="72989" x="4351338" y="3422650"/>
          <p14:tracePt t="73006" x="4314825" y="3408363"/>
          <p14:tracePt t="73024" x="4251325" y="3379788"/>
          <p14:tracePt t="73040" x="4194175" y="3314700"/>
          <p14:tracePt t="73057" x="4157663" y="3279775"/>
          <p14:tracePt t="73074" x="4100513" y="3265488"/>
          <p14:tracePt t="73091" x="4029075" y="3186113"/>
          <p14:tracePt t="73108" x="3951288" y="3079750"/>
          <p14:tracePt t="73125" x="3894138" y="3000375"/>
          <p14:tracePt t="73142" x="3857625" y="2971800"/>
          <p14:tracePt t="73161" x="3794125" y="2936875"/>
          <p14:tracePt t="73177" x="3743325" y="2914650"/>
          <p14:tracePt t="73193" x="3700463" y="2908300"/>
          <p14:tracePt t="73210" x="3651250" y="2886075"/>
          <p14:tracePt t="73227" x="3594100" y="2871788"/>
          <p14:tracePt t="73245" x="3565525" y="2871788"/>
          <p14:tracePt t="73261" x="3500438" y="2857500"/>
          <p14:tracePt t="73278" x="3479800" y="2851150"/>
          <p14:tracePt t="73296" x="3436938" y="2843213"/>
          <p14:tracePt t="73313" x="3371850" y="2843213"/>
          <p14:tracePt t="73329" x="3336925" y="2843213"/>
          <p14:tracePt t="73334" x="3294063" y="2836863"/>
          <p14:tracePt t="73347" x="3243263" y="2828925"/>
          <p14:tracePt t="73363" x="3179763" y="2828925"/>
          <p14:tracePt t="73381" x="3136900" y="2822575"/>
          <p14:tracePt t="73398" x="3079750" y="2814638"/>
          <p14:tracePt t="73418" x="3043238" y="2808288"/>
          <p14:tracePt t="73450" x="3014663" y="2808288"/>
          <p14:tracePt t="73467" x="3000375" y="2808288"/>
          <p14:tracePt t="73483" x="2979738" y="2808288"/>
          <p14:tracePt t="73500" x="2957513" y="2822575"/>
          <p14:tracePt t="73517" x="2936875" y="2836863"/>
          <p14:tracePt t="73535" x="2908300" y="2851150"/>
          <p14:tracePt t="73635" x="2908300" y="2857500"/>
          <p14:tracePt t="73665" x="2922588" y="2857500"/>
          <p14:tracePt t="73677" x="2928938" y="2857500"/>
          <p14:tracePt t="73685" x="2936875" y="2857500"/>
          <p14:tracePt t="73691" x="2943225" y="2857500"/>
          <p14:tracePt t="73707" x="2957513" y="2857500"/>
          <p14:tracePt t="73724" x="2979738" y="2857500"/>
          <p14:tracePt t="73740" x="2994025" y="2857500"/>
          <p14:tracePt t="73756" x="3008313" y="2857500"/>
          <p14:tracePt t="73772" x="3014663" y="2857500"/>
          <p14:tracePt t="73861" x="3014663" y="2851150"/>
          <p14:tracePt t="73866" x="3022600" y="2843213"/>
          <p14:tracePt t="73880" x="3022600" y="2836863"/>
          <p14:tracePt t="74022" x="3022600" y="2828925"/>
          <p14:tracePt t="74029" x="3028950" y="2828925"/>
          <p14:tracePt t="74036" x="3028950" y="2822575"/>
          <p14:tracePt t="74045" x="3028950" y="2814638"/>
          <p14:tracePt t="74063" x="3028950" y="2808288"/>
          <p14:tracePt t="74079" x="3028950" y="2800350"/>
          <p14:tracePt t="74100" x="3028950" y="2794000"/>
          <p14:tracePt t="74122" x="3028950" y="2786063"/>
          <p14:tracePt t="74169" x="3028950" y="2779713"/>
          <p14:tracePt t="74201" x="3036888" y="2771775"/>
          <p14:tracePt t="76508" x="3036888" y="2765425"/>
          <p14:tracePt t="76512" x="3036888" y="2757488"/>
          <p14:tracePt t="76833" x="3036888" y="2751138"/>
          <p14:tracePt t="77843" x="3028950" y="2751138"/>
          <p14:tracePt t="77960" x="3022600" y="2751138"/>
          <p14:tracePt t="77992" x="3014663" y="2751138"/>
          <p14:tracePt t="78006" x="3008313" y="2751138"/>
          <p14:tracePt t="80372" x="3014663" y="2751138"/>
          <p14:tracePt t="80427" x="3014663" y="2743200"/>
          <p14:tracePt t="80709" x="3022600" y="2743200"/>
          <p14:tracePt t="81773" x="3036888" y="2743200"/>
          <p14:tracePt t="81793" x="3043238" y="2743200"/>
          <p14:tracePt t="81801" x="3043238" y="2751138"/>
          <p14:tracePt t="81816" x="3051175" y="2757488"/>
          <p14:tracePt t="81834" x="3057525" y="2757488"/>
          <p14:tracePt t="81858" x="3065463" y="2757488"/>
          <p14:tracePt t="81872" x="3079750" y="2757488"/>
          <p14:tracePt t="81880" x="3079750" y="2765425"/>
          <p14:tracePt t="81888" x="3086100" y="2765425"/>
          <p14:tracePt t="81904" x="3094038" y="2765425"/>
          <p14:tracePt t="81918" x="3108325" y="2765425"/>
          <p14:tracePt t="81935" x="3128963" y="2765425"/>
          <p14:tracePt t="81953" x="3136900" y="2765425"/>
          <p14:tracePt t="81969" x="3143250" y="2765425"/>
          <p14:tracePt t="81986" x="3151188" y="2765425"/>
          <p14:tracePt t="82157" x="3157538" y="2765425"/>
          <p14:tracePt t="82171" x="3165475" y="2765425"/>
          <p14:tracePt t="82179" x="3165475" y="2771775"/>
          <p14:tracePt t="82196" x="3179763" y="2771775"/>
          <p14:tracePt t="82211" x="3186113" y="2771775"/>
          <p14:tracePt t="82231" x="3200400" y="2771775"/>
          <p14:tracePt t="82247" x="3208338" y="2771775"/>
          <p14:tracePt t="82258" x="3222625" y="2771775"/>
          <p14:tracePt t="82294" x="3228975" y="2771775"/>
          <p14:tracePt t="82332" x="3243263" y="2771775"/>
          <p14:tracePt t="82349" x="3251200" y="2771775"/>
          <p14:tracePt t="82378" x="3257550" y="2771775"/>
          <p14:tracePt t="82458" x="3265488" y="2771775"/>
          <p14:tracePt t="82473" x="3271838" y="2779713"/>
          <p14:tracePt t="82482" x="3279775" y="2779713"/>
          <p14:tracePt t="82497" x="3286125" y="2779713"/>
          <p14:tracePt t="82515" x="3294063" y="2779713"/>
          <p14:tracePt t="82529" x="3300413" y="2779713"/>
          <p14:tracePt t="82534" x="3308350" y="2779713"/>
          <p14:tracePt t="82609" x="3314700" y="2779713"/>
          <p14:tracePt t="82645" x="3322638" y="2779713"/>
          <p14:tracePt t="82653" x="3336925" y="2786063"/>
          <p14:tracePt t="82677" x="3343275" y="2786063"/>
          <p14:tracePt t="82738" x="3351213" y="2786063"/>
          <p14:tracePt t="82825" x="3357563" y="2786063"/>
          <p14:tracePt t="82983" x="3365500" y="2786063"/>
          <p14:tracePt t="83054" x="3371850" y="2786063"/>
          <p14:tracePt t="83087" x="3379788" y="2786063"/>
          <p14:tracePt t="83090" x="3386138" y="2786063"/>
          <p14:tracePt t="83106" x="3394075" y="2786063"/>
          <p14:tracePt t="83115" x="3394075" y="2794000"/>
          <p14:tracePt t="83129" x="3400425" y="2794000"/>
          <p14:tracePt t="83412" x="3408363" y="2794000"/>
          <p14:tracePt t="83420" x="3408363" y="2800350"/>
          <p14:tracePt t="83428" x="3414713" y="2800350"/>
          <p14:tracePt t="83452" x="3422650" y="2800350"/>
          <p14:tracePt t="83856" x="3414713" y="2800350"/>
          <p14:tracePt t="83862" x="3400425" y="2800350"/>
          <p14:tracePt t="83869" x="3386138" y="2800350"/>
          <p14:tracePt t="83879" x="3365500" y="2808288"/>
          <p14:tracePt t="83894" x="3314700" y="2808288"/>
          <p14:tracePt t="83911" x="3286125" y="2808288"/>
          <p14:tracePt t="83928" x="3265488" y="2808288"/>
          <p14:tracePt t="83945" x="3251200" y="2808288"/>
          <p14:tracePt t="83962" x="3222625" y="2808288"/>
          <p14:tracePt t="83979" x="3165475" y="2800350"/>
          <p14:tracePt t="83996" x="3122613" y="2800350"/>
          <p14:tracePt t="84015" x="3079750" y="2800350"/>
          <p14:tracePt t="84030" x="3057525" y="2794000"/>
          <p14:tracePt t="84046" x="3051175" y="2794000"/>
          <p14:tracePt t="84203" x="3043238" y="2794000"/>
          <p14:tracePt t="84587" x="3036888" y="2794000"/>
          <p14:tracePt t="84788" x="3036888" y="2800350"/>
          <p14:tracePt t="84804" x="3036888" y="2808288"/>
          <p14:tracePt t="84808" x="3036888" y="2814638"/>
          <p14:tracePt t="84824" x="3036888" y="2822575"/>
          <p14:tracePt t="85023" x="3043238" y="2822575"/>
          <p14:tracePt t="85037" x="3051175" y="2822575"/>
          <p14:tracePt t="85044" x="3057525" y="2822575"/>
          <p14:tracePt t="85054" x="3065463" y="2822575"/>
          <p14:tracePt t="85067" x="3079750" y="2822575"/>
          <p14:tracePt t="85085" x="3100388" y="2822575"/>
          <p14:tracePt t="85102" x="3108325" y="2822575"/>
          <p14:tracePt t="85119" x="3114675" y="2822575"/>
          <p14:tracePt t="85134" x="3122613" y="2822575"/>
          <p14:tracePt t="85151" x="3136900" y="2822575"/>
          <p14:tracePt t="85185" x="3157538" y="2822575"/>
          <p14:tracePt t="85205" x="3171825" y="2822575"/>
          <p14:tracePt t="85220" x="3194050" y="2822575"/>
          <p14:tracePt t="85238" x="3200400" y="2822575"/>
          <p14:tracePt t="85435" x="3194050" y="2822575"/>
          <p14:tracePt t="85441" x="3179763" y="2822575"/>
          <p14:tracePt t="85449" x="3151188" y="2814638"/>
          <p14:tracePt t="85460" x="3143250" y="2814638"/>
          <p14:tracePt t="85476" x="3094038" y="2814638"/>
          <p14:tracePt t="85492" x="3079750" y="2814638"/>
          <p14:tracePt t="85510" x="3065463" y="2814638"/>
          <p14:tracePt t="85600" x="3057525" y="2814638"/>
          <p14:tracePt t="85613" x="3051175" y="2814638"/>
          <p14:tracePt t="85621" x="3043238" y="2814638"/>
          <p14:tracePt t="85637" x="3028950" y="2814638"/>
          <p14:tracePt t="86084" x="3028950" y="2822575"/>
          <p14:tracePt t="86192" x="3036888" y="2822575"/>
          <p14:tracePt t="86224" x="3043238" y="2822575"/>
          <p14:tracePt t="86247" x="3051175" y="2822575"/>
          <p14:tracePt t="86519" x="3057525" y="2822575"/>
          <p14:tracePt t="86528" x="3065463" y="2822575"/>
          <p14:tracePt t="86553" x="3071813" y="2822575"/>
          <p14:tracePt t="86567" x="3086100" y="2822575"/>
          <p14:tracePt t="86585" x="3094038" y="2822575"/>
          <p14:tracePt t="86602" x="3100388" y="2822575"/>
          <p14:tracePt t="86685" x="3108325" y="2822575"/>
          <p14:tracePt t="86692" x="3114675" y="2822575"/>
          <p14:tracePt t="86700" x="3122613" y="2822575"/>
          <p14:tracePt t="86714" x="3128963" y="2822575"/>
          <p14:tracePt t="86731" x="3143250" y="2822575"/>
          <p14:tracePt t="86768" x="3171825" y="2822575"/>
          <p14:tracePt t="86782" x="3179763" y="2822575"/>
          <p14:tracePt t="86956" x="3186113" y="2822575"/>
          <p14:tracePt t="87074" x="3194050" y="2822575"/>
          <p14:tracePt t="87091" x="3200400" y="2822575"/>
          <p14:tracePt t="87099" x="3208338" y="2822575"/>
          <p14:tracePt t="87113" x="3222625" y="2822575"/>
          <p14:tracePt t="87128" x="3228975" y="2822575"/>
          <p14:tracePt t="87138" x="3243263" y="2822575"/>
          <p14:tracePt t="87159" x="3271838" y="2828925"/>
          <p14:tracePt t="87175" x="3286125" y="2828925"/>
          <p14:tracePt t="87192" x="3294063" y="2828925"/>
          <p14:tracePt t="87517" x="3300413" y="2828925"/>
          <p14:tracePt t="87527" x="3308350" y="2828925"/>
          <p14:tracePt t="87543" x="3314700" y="2828925"/>
          <p14:tracePt t="87559" x="3322638" y="2828925"/>
          <p14:tracePt t="87605" x="3328988" y="2828925"/>
          <p14:tracePt t="87621" x="3336925" y="2828925"/>
          <p14:tracePt t="87633" x="3343275" y="2828925"/>
          <p14:tracePt t="87647" x="3351213" y="2828925"/>
          <p14:tracePt t="87660" x="3365500" y="2828925"/>
          <p14:tracePt t="89387" x="3365500" y="2836863"/>
          <p14:tracePt t="89394" x="3365500" y="2843213"/>
          <p14:tracePt t="89416" x="3365500" y="2851150"/>
          <p14:tracePt t="89424" x="3357563" y="2851150"/>
          <p14:tracePt t="89433" x="3357563" y="2857500"/>
          <p14:tracePt t="89450" x="3357563" y="2865438"/>
          <p14:tracePt t="89467" x="3343275" y="2871788"/>
          <p14:tracePt t="89484" x="3343275" y="2879725"/>
          <p14:tracePt t="89500" x="3336925" y="2894013"/>
          <p14:tracePt t="89518" x="3328988" y="2900363"/>
          <p14:tracePt t="89535" x="3328988" y="2908300"/>
          <p14:tracePt t="89552" x="3328988" y="2922588"/>
          <p14:tracePt t="89569" x="3322638" y="2922588"/>
          <p14:tracePt t="89587" x="3322638" y="2936875"/>
          <p14:tracePt t="89604" x="3314700" y="2936875"/>
          <p14:tracePt t="89621" x="3314700" y="2943225"/>
          <p14:tracePt t="89638" x="3314700" y="2971800"/>
          <p14:tracePt t="89653" x="3308350" y="2986088"/>
          <p14:tracePt t="89672" x="3308350" y="3000375"/>
          <p14:tracePt t="89690" x="3294063" y="3028950"/>
          <p14:tracePt t="89706" x="3294063" y="3051175"/>
          <p14:tracePt t="89724" x="3294063" y="3057525"/>
          <p14:tracePt t="89740" x="3294063" y="3071813"/>
          <p14:tracePt t="89757" x="3294063" y="3086100"/>
          <p14:tracePt t="89772" x="3300413" y="3100388"/>
          <p14:tracePt t="89790" x="3300413" y="3122613"/>
          <p14:tracePt t="89807" x="3300413" y="3151188"/>
          <p14:tracePt t="89825" x="3300413" y="3194050"/>
          <p14:tracePt t="89843" x="3300413" y="3236913"/>
          <p14:tracePt t="89862" x="3300413" y="3294063"/>
          <p14:tracePt t="89874" x="3300413" y="3314700"/>
          <p14:tracePt t="89894" x="3314700" y="3386138"/>
          <p14:tracePt t="89908" x="3328988" y="3408363"/>
          <p14:tracePt t="89925" x="3408363" y="3608388"/>
          <p14:tracePt t="89942" x="3451225" y="3679825"/>
          <p14:tracePt t="89961" x="3494088" y="3757613"/>
          <p14:tracePt t="89980" x="3529013" y="3829050"/>
          <p14:tracePt t="89995" x="3543300" y="3871913"/>
          <p14:tracePt t="90013" x="3551238" y="3908425"/>
          <p14:tracePt t="90029" x="3557588" y="3965575"/>
          <p14:tracePt t="90044" x="3557588" y="4014788"/>
          <p14:tracePt t="90061" x="3557588" y="4051300"/>
          <p14:tracePt t="90079" x="3571875" y="4086225"/>
          <p14:tracePt t="90096" x="3571875" y="4100513"/>
          <p14:tracePt t="90113" x="3571875" y="4108450"/>
          <p14:tracePt t="90130" x="3571875" y="4129088"/>
          <p14:tracePt t="90147" x="3571875" y="4151313"/>
          <p14:tracePt t="90164" x="3571875" y="4186238"/>
          <p14:tracePt t="90181" x="3571875" y="4208463"/>
          <p14:tracePt t="90199" x="3565525" y="4214813"/>
          <p14:tracePt t="90215" x="3565525" y="4222750"/>
          <p14:tracePt t="90232" x="3557588" y="4229100"/>
          <p14:tracePt t="90250" x="3551238" y="4237038"/>
          <p14:tracePt t="90267" x="3551238" y="4251325"/>
          <p14:tracePt t="90283" x="3543300" y="4251325"/>
          <p14:tracePt t="90304" x="3536950" y="4251325"/>
          <p14:tracePt t="90316" x="3522663" y="4251325"/>
          <p14:tracePt t="90333" x="3494088" y="4251325"/>
          <p14:tracePt t="90337" x="3479800" y="4243388"/>
          <p14:tracePt t="90350" x="3457575" y="4243388"/>
          <p14:tracePt t="90367" x="3436938" y="4237038"/>
          <p14:tracePt t="90385" x="3429000" y="4237038"/>
          <p14:tracePt t="91107" x="3429000" y="4229100"/>
          <p14:tracePt t="91122" x="3436938" y="4229100"/>
          <p14:tracePt t="91146" x="3436938" y="4222750"/>
          <p14:tracePt t="91159" x="3451225" y="4222750"/>
          <p14:tracePt t="91168" x="3457575" y="4214813"/>
          <p14:tracePt t="91184" x="3471863" y="4200525"/>
          <p14:tracePt t="91202" x="3479800" y="4194175"/>
          <p14:tracePt t="91218" x="3494088" y="4165600"/>
          <p14:tracePt t="91234" x="3522663" y="4129088"/>
          <p14:tracePt t="91251" x="3551238" y="4029075"/>
          <p14:tracePt t="91268" x="3594100" y="3922713"/>
          <p14:tracePt t="91287" x="3629025" y="3808413"/>
          <p14:tracePt t="91303" x="3651250" y="3714750"/>
          <p14:tracePt t="91319" x="3700463" y="3636963"/>
          <p14:tracePt t="91336" x="3736975" y="3586163"/>
          <p14:tracePt t="91340" x="3743325" y="3565525"/>
          <p14:tracePt t="91354" x="3786188" y="3529013"/>
          <p14:tracePt t="91371" x="3814763" y="3508375"/>
          <p14:tracePt t="91387" x="3851275" y="3471863"/>
          <p14:tracePt t="91404" x="3894138" y="3414713"/>
          <p14:tracePt t="91422" x="3914775" y="3379788"/>
          <p14:tracePt t="91438" x="3929063" y="3328988"/>
          <p14:tracePt t="91455" x="3986213" y="3257550"/>
          <p14:tracePt t="91472" x="4022725" y="3208338"/>
          <p14:tracePt t="91490" x="4057650" y="3157538"/>
          <p14:tracePt t="91508" x="4065588" y="3128963"/>
          <p14:tracePt t="91524" x="4086225" y="3108325"/>
          <p14:tracePt t="91528" x="4094163" y="3094038"/>
          <p14:tracePt t="91541" x="4122738" y="3086100"/>
          <p14:tracePt t="91557" x="4151313" y="3079750"/>
          <p14:tracePt t="91575" x="4171950" y="3057525"/>
          <p14:tracePt t="91590" x="4194175" y="3036888"/>
          <p14:tracePt t="91609" x="4208463" y="3022600"/>
          <p14:tracePt t="91624" x="4222750" y="3014663"/>
          <p14:tracePt t="91642" x="4229100" y="3008313"/>
          <p14:tracePt t="91660" x="4243388" y="3000375"/>
          <p14:tracePt t="91676" x="4265613" y="3000375"/>
          <p14:tracePt t="91693" x="4286250" y="3000375"/>
          <p14:tracePt t="91711" x="4322763" y="2994025"/>
          <p14:tracePt t="91727" x="4357688" y="2979738"/>
          <p14:tracePt t="91729" x="4379913" y="2979738"/>
          <p14:tracePt t="91746" x="4414838" y="2979738"/>
          <p14:tracePt t="91761" x="4465638" y="2979738"/>
          <p14:tracePt t="91778" x="4522788" y="2957513"/>
          <p14:tracePt t="91794" x="4551363" y="2957513"/>
          <p14:tracePt t="91812" x="4557713" y="2957513"/>
          <p14:tracePt t="91830" x="4579938" y="2951163"/>
          <p14:tracePt t="91855" x="4586288" y="2951163"/>
          <p14:tracePt t="91904" x="4586288" y="2943225"/>
          <p14:tracePt t="91909" x="4594225" y="2943225"/>
          <p14:tracePt t="91934" x="4594225" y="2936875"/>
          <p14:tracePt t="91951" x="4594225" y="2928938"/>
          <p14:tracePt t="91976" x="4594225" y="2922588"/>
          <p14:tracePt t="92074" x="4594225" y="2914650"/>
          <p14:tracePt t="92099" x="4594225" y="2900363"/>
          <p14:tracePt t="92104" x="4594225" y="2894013"/>
          <p14:tracePt t="92123" x="4594225" y="2879725"/>
          <p14:tracePt t="92153" x="4594225" y="2871788"/>
          <p14:tracePt t="92167" x="4594225" y="2865438"/>
          <p14:tracePt t="92191" x="4586288" y="2851150"/>
          <p14:tracePt t="92207" x="4579938" y="2843213"/>
          <p14:tracePt t="92231" x="4579938" y="2836863"/>
          <p14:tracePt t="92245" x="4579938" y="2828925"/>
          <p14:tracePt t="92354" x="4572000" y="2828925"/>
          <p14:tracePt t="92363" x="4565650" y="2828925"/>
          <p14:tracePt t="92372" x="4557713" y="2828925"/>
          <p14:tracePt t="92400" x="4551363" y="2836863"/>
          <p14:tracePt t="92416" x="4543425" y="2843213"/>
          <p14:tracePt t="92426" x="4537075" y="2843213"/>
          <p14:tracePt t="92448" x="4529138" y="2851150"/>
          <p14:tracePt t="92464" x="4522788" y="2851150"/>
          <p14:tracePt t="92488" x="4508500" y="2851150"/>
          <p14:tracePt t="92493" x="4508500" y="2857500"/>
          <p14:tracePt t="92659" x="4508500" y="2865438"/>
          <p14:tracePt t="92683" x="4508500" y="2871788"/>
          <p14:tracePt t="92690" x="4508500" y="2894013"/>
          <p14:tracePt t="92698" x="4508500" y="2900363"/>
          <p14:tracePt t="92712" x="4508500" y="2908300"/>
          <p14:tracePt t="92731" x="4514850" y="2928938"/>
          <p14:tracePt t="92873" x="4508500" y="2936875"/>
          <p14:tracePt t="92888" x="4500563" y="2936875"/>
          <p14:tracePt t="92901" x="4494213" y="2936875"/>
          <p14:tracePt t="92919" x="4486275" y="2936875"/>
          <p14:tracePt t="92934" x="4479925" y="2936875"/>
          <p14:tracePt t="92941" x="4471988" y="2936875"/>
          <p14:tracePt t="92958" x="4465638" y="2928938"/>
          <p14:tracePt t="92968" x="4457700" y="2928938"/>
          <p14:tracePt t="92986" x="4422775" y="2914650"/>
          <p14:tracePt t="93002" x="4371975" y="2914650"/>
          <p14:tracePt t="93018" x="4329113" y="2894013"/>
          <p14:tracePt t="93039" x="4300538" y="2886075"/>
          <p14:tracePt t="93053" x="4265613" y="2865438"/>
          <p14:tracePt t="93070" x="4257675" y="2857500"/>
          <p14:tracePt t="93087" x="4251325" y="2857500"/>
          <p14:tracePt t="93169" x="4251325" y="2851150"/>
          <p14:tracePt t="93177" x="4243388" y="2843213"/>
          <p14:tracePt t="93191" x="4237038" y="2843213"/>
          <p14:tracePt t="93211" x="4229100" y="2836863"/>
          <p14:tracePt t="93223" x="4222750" y="2836863"/>
          <p14:tracePt t="93347" x="4222750" y="2828925"/>
          <p14:tracePt t="93355" x="4214813" y="2828925"/>
          <p14:tracePt t="93370" x="4214813" y="2822575"/>
          <p14:tracePt t="93378" x="4214813" y="2814638"/>
          <p14:tracePt t="93396" x="4208463" y="2814638"/>
          <p14:tracePt t="93526" x="4208463" y="2808288"/>
          <p14:tracePt t="93551" x="4208463" y="2800350"/>
          <p14:tracePt t="93653" x="4194175" y="2800350"/>
          <p14:tracePt t="93690" x="4186238" y="2800350"/>
          <p14:tracePt t="93700" x="4186238" y="2794000"/>
          <p14:tracePt t="93717" x="4186238" y="2786063"/>
          <p14:tracePt t="93721" x="4171950" y="2786063"/>
          <p14:tracePt t="97488" x="4171950" y="2779713"/>
          <p14:tracePt t="99003" x="4165600" y="2779713"/>
          <p14:tracePt t="99246" x="4157663" y="2779713"/>
          <p14:tracePt t="99323" x="4151313" y="2779713"/>
          <p14:tracePt t="99362" x="4143375" y="2779713"/>
          <p14:tracePt t="99385" x="4137025" y="2779713"/>
          <p14:tracePt t="99428" x="4129088" y="2779713"/>
          <p14:tracePt t="99580" x="4122738" y="2779713"/>
          <p14:tracePt t="99603" x="4114800" y="2779713"/>
          <p14:tracePt t="99614" x="4108450" y="2779713"/>
          <p14:tracePt t="99635" x="4100513" y="2779713"/>
          <p14:tracePt t="99668" x="4094163" y="2779713"/>
          <p14:tracePt t="99676" x="4086225" y="2779713"/>
          <p14:tracePt t="99702" x="4079875" y="2779713"/>
          <p14:tracePt t="99715" x="4065588" y="2779713"/>
          <p14:tracePt t="99737" x="4057650" y="2779713"/>
          <p14:tracePt t="99744" x="4057650" y="2771775"/>
          <p14:tracePt t="99761" x="4051300" y="2771775"/>
          <p14:tracePt t="99793" x="4043363" y="2771775"/>
          <p14:tracePt t="99802" x="4037013" y="2771775"/>
          <p14:tracePt t="99819" x="4029075" y="2771775"/>
          <p14:tracePt t="99855" x="4022725" y="2771775"/>
          <p14:tracePt t="99932" x="4014788" y="2771775"/>
          <p14:tracePt t="99939" x="4008438" y="2771775"/>
          <p14:tracePt t="100083" x="4000500" y="2771775"/>
          <p14:tracePt t="100145" x="3994150" y="2771775"/>
          <p14:tracePt t="100160" x="3986213" y="2771775"/>
          <p14:tracePt t="100177" x="3979863" y="2771775"/>
          <p14:tracePt t="100208" x="3971925" y="2771775"/>
          <p14:tracePt t="100215" x="3957638" y="2771775"/>
          <p14:tracePt t="100241" x="3951288" y="2771775"/>
          <p14:tracePt t="100247" x="3943350" y="2771775"/>
          <p14:tracePt t="100258" x="3937000" y="2771775"/>
          <p14:tracePt t="100275" x="3922713" y="2765425"/>
          <p14:tracePt t="100292" x="3908425" y="2765425"/>
          <p14:tracePt t="100308" x="3900488" y="2765425"/>
          <p14:tracePt t="100324" x="3879850" y="2757488"/>
          <p14:tracePt t="100341" x="3865563" y="2757488"/>
          <p14:tracePt t="100346" x="3857625" y="2757488"/>
          <p14:tracePt t="100360" x="3851275" y="2757488"/>
          <p14:tracePt t="100375" x="3822700" y="2757488"/>
          <p14:tracePt t="100392" x="3794125" y="2757488"/>
          <p14:tracePt t="100410" x="3779838" y="2757488"/>
          <p14:tracePt t="100428" x="3771900" y="2757488"/>
          <p14:tracePt t="101259" x="3765550" y="2765425"/>
          <p14:tracePt t="101270" x="3757613" y="2765425"/>
          <p14:tracePt t="101275" x="3757613" y="2771775"/>
          <p14:tracePt t="101294" x="3757613" y="2779713"/>
          <p14:tracePt t="101311" x="3757613" y="2786063"/>
          <p14:tracePt t="101326" x="3757613" y="2794000"/>
          <p14:tracePt t="101345" x="3757613" y="2814638"/>
          <p14:tracePt t="101361" x="3757613" y="2828925"/>
          <p14:tracePt t="101380" x="3757613" y="2865438"/>
          <p14:tracePt t="101396" x="3757613" y="2914650"/>
          <p14:tracePt t="101413" x="3757613" y="2943225"/>
          <p14:tracePt t="101431" x="3757613" y="2971800"/>
          <p14:tracePt t="101434" x="3757613" y="2994025"/>
          <p14:tracePt t="101446" x="3757613" y="3014663"/>
          <p14:tracePt t="101463" x="3771900" y="3043238"/>
          <p14:tracePt t="101480" x="3786188" y="3079750"/>
          <p14:tracePt t="101497" x="3800475" y="3100388"/>
          <p14:tracePt t="101516" x="3829050" y="3143250"/>
          <p14:tracePt t="101532" x="3836988" y="3179763"/>
          <p14:tracePt t="101548" x="3843338" y="3236913"/>
          <p14:tracePt t="101564" x="3843338" y="3314700"/>
          <p14:tracePt t="101582" x="3851275" y="3357563"/>
          <p14:tracePt t="101599" x="3851275" y="3422650"/>
          <p14:tracePt t="101616" x="3851275" y="3494088"/>
          <p14:tracePt t="101618" x="3851275" y="3522663"/>
          <p14:tracePt t="101633" x="3857625" y="3600450"/>
          <p14:tracePt t="101650" x="3857625" y="3657600"/>
          <p14:tracePt t="101668" x="3871913" y="3736975"/>
          <p14:tracePt t="101684" x="3871913" y="3814763"/>
          <p14:tracePt t="101700" x="3879850" y="3843338"/>
          <p14:tracePt t="101720" x="3886200" y="3894138"/>
          <p14:tracePt t="101736" x="3886200" y="3914775"/>
          <p14:tracePt t="101753" x="3886200" y="3943350"/>
          <p14:tracePt t="101768" x="3886200" y="3971925"/>
          <p14:tracePt t="101787" x="3879850" y="4000500"/>
          <p14:tracePt t="101803" x="3871913" y="4029075"/>
          <p14:tracePt t="101820" x="3871913" y="4065588"/>
          <p14:tracePt t="101837" x="3871913" y="4122738"/>
          <p14:tracePt t="101853" x="3871913" y="4157663"/>
          <p14:tracePt t="101871" x="3865563" y="4200525"/>
          <p14:tracePt t="101887" x="3865563" y="4214813"/>
          <p14:tracePt t="101904" x="3865563" y="4237038"/>
          <p14:tracePt t="101925" x="3857625" y="4251325"/>
          <p14:tracePt t="101941" x="3857625" y="4257675"/>
          <p14:tracePt t="102012" x="3857625" y="4265613"/>
          <p14:tracePt t="102026" x="3843338" y="4271963"/>
          <p14:tracePt t="102042" x="3836988" y="4279900"/>
          <p14:tracePt t="102064" x="3836988" y="4286250"/>
          <p14:tracePt t="102072" x="3829050" y="4286250"/>
          <p14:tracePt t="102135" x="3822700" y="4286250"/>
          <p14:tracePt t="102143" x="3814763" y="4286250"/>
          <p14:tracePt t="102151" x="3808413" y="4294188"/>
          <p14:tracePt t="102160" x="3800475" y="4300538"/>
          <p14:tracePt t="102176" x="3786188" y="4300538"/>
          <p14:tracePt t="102193" x="3779838" y="4308475"/>
          <p14:tracePt t="102211" x="3751263" y="4322763"/>
          <p14:tracePt t="102228" x="3736975" y="4322763"/>
          <p14:tracePt t="102244" x="3714750" y="4322763"/>
          <p14:tracePt t="102261" x="3700463" y="4322763"/>
          <p14:tracePt t="102280" x="3679825" y="4322763"/>
          <p14:tracePt t="102297" x="3636963" y="4322763"/>
          <p14:tracePt t="102314" x="3614738" y="4322763"/>
          <p14:tracePt t="102329" x="3579813" y="4337050"/>
          <p14:tracePt t="102347" x="3557588" y="4337050"/>
          <p14:tracePt t="102364" x="3543300" y="4343400"/>
          <p14:tracePt t="102380" x="3536950" y="4343400"/>
          <p14:tracePt t="102399" x="3529013" y="4351338"/>
          <p14:tracePt t="102416" x="3522663" y="4351338"/>
          <p14:tracePt t="102450" x="3514725" y="4357688"/>
          <p14:tracePt t="102467" x="3500438" y="4365625"/>
          <p14:tracePt t="102482" x="3494088" y="4365625"/>
          <p14:tracePt t="102583" x="3500438" y="4365625"/>
          <p14:tracePt t="102587" x="3508375" y="4365625"/>
          <p14:tracePt t="102629" x="3514725" y="4365625"/>
          <p14:tracePt t="102646" x="3522663" y="4365625"/>
          <p14:tracePt t="102650" x="3529013" y="4365625"/>
          <p14:tracePt t="102667" x="3536950" y="4365625"/>
          <p14:tracePt t="102673" x="3551238" y="4365625"/>
          <p14:tracePt t="102687" x="3586163" y="4365625"/>
          <p14:tracePt t="102704" x="3643313" y="4365625"/>
          <p14:tracePt t="102720" x="3722688" y="4365625"/>
          <p14:tracePt t="102737" x="3808413" y="4371975"/>
          <p14:tracePt t="102755" x="3851275" y="4371975"/>
          <p14:tracePt t="102771" x="3879850" y="4379913"/>
          <p14:tracePt t="102789" x="3886200" y="4379913"/>
          <p14:tracePt t="102925" x="3886200" y="4386263"/>
          <p14:tracePt t="102990" x="3879850" y="4394200"/>
          <p14:tracePt t="102996" x="3865563" y="4400550"/>
          <p14:tracePt t="103010" x="3851275" y="4414838"/>
          <p14:tracePt t="103030" x="3836988" y="4414838"/>
          <p14:tracePt t="103043" x="3829050" y="4429125"/>
          <p14:tracePt t="103060" x="3822700" y="4429125"/>
          <p14:tracePt t="103078" x="3822700" y="4437063"/>
          <p14:tracePt t="103094" x="3814763" y="4451350"/>
          <p14:tracePt t="103113" x="3808413" y="4465638"/>
          <p14:tracePt t="103130" x="3800475" y="4479925"/>
          <p14:tracePt t="103146" x="3800475" y="4486275"/>
          <p14:tracePt t="103162" x="3786188" y="4514850"/>
          <p14:tracePt t="103180" x="3786188" y="4522788"/>
          <p14:tracePt t="104386" x="3786188" y="4508500"/>
          <p14:tracePt t="104393" x="3786188" y="4494213"/>
          <p14:tracePt t="104402" x="3794125" y="4479925"/>
          <p14:tracePt t="104423" x="3794125" y="4437063"/>
          <p14:tracePt t="104438" x="3794125" y="4400550"/>
          <p14:tracePt t="104455" x="3794125" y="4379913"/>
          <p14:tracePt t="104472" x="3800475" y="4371975"/>
          <p14:tracePt t="104489" x="3800475" y="4365625"/>
          <p14:tracePt t="104504" x="3808413" y="4357688"/>
          <p14:tracePt t="104575" x="3808413" y="4343400"/>
          <p14:tracePt t="104580" x="3808413" y="4329113"/>
          <p14:tracePt t="104595" x="3808413" y="4314825"/>
          <p14:tracePt t="104611" x="3808413" y="4308475"/>
          <p14:tracePt t="105807" x="3808413" y="4314825"/>
          <p14:tracePt t="106114" x="3808413" y="4322763"/>
          <p14:tracePt t="106146" x="3800475" y="4322763"/>
          <p14:tracePt t="106177" x="3794125" y="4322763"/>
          <p14:tracePt t="106191" x="3786188" y="4322763"/>
          <p14:tracePt t="106207" x="3779838" y="4322763"/>
          <p14:tracePt t="106225" x="3765550" y="4322763"/>
          <p14:tracePt t="106231" x="3757613" y="4322763"/>
          <p14:tracePt t="106239" x="3751263" y="4322763"/>
          <p14:tracePt t="106258" x="3729038" y="4322763"/>
          <p14:tracePt t="106276" x="3714750" y="4322763"/>
          <p14:tracePt t="106290" x="3708400" y="4314825"/>
          <p14:tracePt t="106463" x="3708400" y="4308475"/>
          <p14:tracePt t="106471" x="3708400" y="4300538"/>
          <p14:tracePt t="106479" x="3708400" y="4294188"/>
          <p14:tracePt t="106492" x="3708400" y="4265613"/>
          <p14:tracePt t="106509" x="3708400" y="4251325"/>
          <p14:tracePt t="106527" x="3708400" y="4243388"/>
          <p14:tracePt t="106543" x="3708400" y="4237038"/>
          <p14:tracePt t="106560" x="3708400" y="4229100"/>
          <p14:tracePt t="106579" x="3708400" y="4222750"/>
          <p14:tracePt t="106597" x="3708400" y="4214813"/>
          <p14:tracePt t="106622" x="3708400" y="4208463"/>
          <p14:tracePt t="106636" x="3708400" y="4200525"/>
          <p14:tracePt t="106667" x="3714750" y="4200525"/>
          <p14:tracePt t="106680" x="3714750" y="4194175"/>
          <p14:tracePt t="107148" x="3714750" y="4200525"/>
          <p14:tracePt t="107169" x="3714750" y="4208463"/>
          <p14:tracePt t="107256" x="3714750" y="4214813"/>
          <p14:tracePt t="107433" x="3714750" y="4222750"/>
          <p14:tracePt t="107449" x="3714750" y="4229100"/>
          <p14:tracePt t="107464" x="3714750" y="4237038"/>
          <p14:tracePt t="107480" x="3714750" y="4251325"/>
          <p14:tracePt t="107501" x="3708400" y="4257675"/>
          <p14:tracePt t="107516" x="3708400" y="4265613"/>
          <p14:tracePt t="107539" x="3700463" y="4271963"/>
          <p14:tracePt t="107548" x="3700463" y="4279900"/>
          <p14:tracePt t="107580" x="3700463" y="4286250"/>
          <p14:tracePt t="107596" x="3694113" y="4286250"/>
          <p14:tracePt t="107613" x="3686175" y="4294188"/>
          <p14:tracePt t="107617" x="3679825" y="4300538"/>
          <p14:tracePt t="107633" x="3679825" y="4308475"/>
          <p14:tracePt t="107649" x="3665538" y="4314825"/>
          <p14:tracePt t="107799" x="3671888" y="4329113"/>
          <p14:tracePt t="107806" x="3686175" y="4329113"/>
          <p14:tracePt t="107818" x="3694113" y="4329113"/>
          <p14:tracePt t="107835" x="3708400" y="4329113"/>
          <p14:tracePt t="107851" x="3708400" y="4337050"/>
          <p14:tracePt t="107894" x="3714750" y="4337050"/>
          <p14:tracePt t="108555" x="3714750" y="4343400"/>
          <p14:tracePt t="108565" x="3714750" y="4351338"/>
          <p14:tracePt t="108625" x="3714750" y="4357688"/>
          <p14:tracePt t="108707" x="3714750" y="4365625"/>
          <p14:tracePt t="108739" x="3714750" y="4371975"/>
          <p14:tracePt t="108742" x="3714750" y="4379913"/>
          <p14:tracePt t="108759" x="3714750" y="4386263"/>
          <p14:tracePt t="108774" x="3714750" y="4394200"/>
          <p14:tracePt t="108791" x="3714750" y="4400550"/>
          <p14:tracePt t="108816" x="3714750" y="4408488"/>
          <p14:tracePt t="108821" x="3714750" y="4414838"/>
          <p14:tracePt t="108838" x="3714750" y="4422775"/>
          <p14:tracePt t="108854" x="3714750" y="4429125"/>
          <p14:tracePt t="108871" x="3708400" y="4429125"/>
          <p14:tracePt t="108984" x="3708400" y="4437063"/>
          <p14:tracePt t="109131" x="3708400" y="4443413"/>
          <p14:tracePt t="109146" x="3708400" y="4451350"/>
          <p14:tracePt t="109157" x="3708400" y="4457700"/>
          <p14:tracePt t="109163" x="3714750" y="4457700"/>
          <p14:tracePt t="109177" x="3714750" y="4465638"/>
          <p14:tracePt t="109203" x="3714750" y="4471988"/>
          <p14:tracePt t="109217" x="3722688" y="4471988"/>
          <p14:tracePt t="109228" x="3722688" y="4494213"/>
          <p14:tracePt t="109245" x="3736975" y="4500563"/>
          <p14:tracePt t="109262" x="3736975" y="4508500"/>
          <p14:tracePt t="109279" x="3751263" y="4514850"/>
          <p14:tracePt t="109296" x="3765550" y="4522788"/>
          <p14:tracePt t="109313" x="3779838" y="4522788"/>
          <p14:tracePt t="109330" x="3779838" y="4529138"/>
          <p14:tracePt t="109349" x="3786188" y="4529138"/>
          <p14:tracePt t="109364" x="3786188" y="4537075"/>
          <p14:tracePt t="110026" x="3779838" y="4557713"/>
          <p14:tracePt t="110033" x="3765550" y="4572000"/>
          <p14:tracePt t="110044" x="3743325" y="4586288"/>
          <p14:tracePt t="110061" x="3694113" y="4622800"/>
          <p14:tracePt t="110078" x="3651250" y="4637088"/>
          <p14:tracePt t="110094" x="3629025" y="4657725"/>
          <p14:tracePt t="110111" x="3614738" y="4665663"/>
          <p14:tracePt t="110129" x="3594100" y="4679950"/>
          <p14:tracePt t="110146" x="3571875" y="4694238"/>
          <p14:tracePt t="110163" x="3551238" y="4708525"/>
          <p14:tracePt t="110180" x="3522663" y="4722813"/>
          <p14:tracePt t="110196" x="3500438" y="4751388"/>
          <p14:tracePt t="110215" x="3479800" y="4772025"/>
          <p14:tracePt t="110230" x="3457575" y="4800600"/>
          <p14:tracePt t="110247" x="3451225" y="4822825"/>
          <p14:tracePt t="110265" x="3443288" y="4843463"/>
          <p14:tracePt t="110281" x="3429000" y="4865688"/>
          <p14:tracePt t="110298" x="3414713" y="4879975"/>
          <p14:tracePt t="110316" x="3394075" y="4900613"/>
          <p14:tracePt t="110332" x="3386138" y="4922838"/>
          <p14:tracePt t="110335" x="3379788" y="4929188"/>
          <p14:tracePt t="110349" x="3379788" y="4937125"/>
          <p14:tracePt t="110366" x="3371850" y="4943475"/>
          <p14:tracePt t="110434" x="3371850" y="4951413"/>
          <p14:tracePt t="110449" x="3379788" y="4957763"/>
          <p14:tracePt t="110459" x="3386138" y="4965700"/>
          <p14:tracePt t="110469" x="3436938" y="4979988"/>
          <p14:tracePt t="110486" x="3479800" y="4986338"/>
          <p14:tracePt t="110502" x="3557588" y="5000625"/>
          <p14:tracePt t="110519" x="3671888" y="5022850"/>
          <p14:tracePt t="110536" x="3722688" y="5037138"/>
          <p14:tracePt t="110553" x="3771900" y="5051425"/>
          <p14:tracePt t="111415" x="3765550" y="5051425"/>
          <p14:tracePt t="111422" x="3757613" y="5051425"/>
          <p14:tracePt t="111431" x="3751263" y="5051425"/>
          <p14:tracePt t="111440" x="3743325" y="5051425"/>
          <p14:tracePt t="111456" x="3736975" y="5051425"/>
          <p14:tracePt t="111472" x="3722688" y="5051425"/>
          <p14:tracePt t="111489" x="3700463" y="5037138"/>
          <p14:tracePt t="111505" x="3686175" y="5037138"/>
          <p14:tracePt t="111521" x="3679825" y="5037138"/>
          <p14:tracePt t="111539" x="3665538" y="5037138"/>
          <p14:tracePt t="111556" x="3657600" y="5037138"/>
          <p14:tracePt t="111574" x="3651250" y="5029200"/>
          <p14:tracePt t="111590" x="3643313" y="5029200"/>
          <p14:tracePt t="111607" x="3636963" y="5029200"/>
          <p14:tracePt t="111624" x="3622675" y="5014913"/>
          <p14:tracePt t="111642" x="3608388" y="4979988"/>
          <p14:tracePt t="111647" x="3600450" y="4972050"/>
          <p14:tracePt t="111661" x="3594100" y="4957763"/>
          <p14:tracePt t="111676" x="3586163" y="4929188"/>
          <p14:tracePt t="111693" x="3551238" y="4879975"/>
          <p14:tracePt t="111714" x="3514725" y="4829175"/>
          <p14:tracePt t="111727" x="3494088" y="4808538"/>
          <p14:tracePt t="111744" x="3479800" y="4794250"/>
          <p14:tracePt t="111759" x="3471863" y="4794250"/>
          <p14:tracePt t="111776" x="3471863" y="4786313"/>
          <p14:tracePt t="111794" x="3465513" y="4786313"/>
          <p14:tracePt t="111811" x="3465513" y="4772025"/>
          <p14:tracePt t="111828" x="3451225" y="4765675"/>
          <p14:tracePt t="111844" x="3451225" y="4743450"/>
          <p14:tracePt t="111862" x="3436938" y="4729163"/>
          <p14:tracePt t="111879" x="3422650" y="4714875"/>
          <p14:tracePt t="111896" x="3408363" y="4700588"/>
          <p14:tracePt t="111913" x="3394075" y="4686300"/>
          <p14:tracePt t="111931" x="3386138" y="4679950"/>
          <p14:tracePt t="111959" x="3386138" y="4665663"/>
          <p14:tracePt t="111982" x="3386138" y="4651375"/>
          <p14:tracePt t="111999" x="3386138" y="4637088"/>
          <p14:tracePt t="112242" x="3408363" y="4637088"/>
          <p14:tracePt t="112252" x="3422650" y="4637088"/>
          <p14:tracePt t="112258" x="3443288" y="4637088"/>
          <p14:tracePt t="112272" x="3471863" y="4637088"/>
          <p14:tracePt t="112288" x="3514725" y="4651375"/>
          <p14:tracePt t="112304" x="3622675" y="4665663"/>
          <p14:tracePt t="112321" x="3679825" y="4679950"/>
          <p14:tracePt t="112337" x="3722688" y="4686300"/>
          <p14:tracePt t="112354" x="3743325" y="4694238"/>
          <p14:tracePt t="112371" x="3751263" y="4694238"/>
          <p14:tracePt t="112388" x="3757613" y="4694238"/>
          <p14:tracePt t="112495" x="3765550" y="4694238"/>
          <p14:tracePt t="112512" x="3771900" y="4694238"/>
          <p14:tracePt t="112563" x="3779838" y="4694238"/>
          <p14:tracePt t="112701" x="3786188" y="4686300"/>
          <p14:tracePt t="112730" x="3786188" y="4679950"/>
          <p14:tracePt t="112750" x="3794125" y="4679950"/>
          <p14:tracePt t="112774" x="3800475" y="4679950"/>
          <p14:tracePt t="112805" x="3808413" y="4679950"/>
          <p14:tracePt t="112829" x="3814763" y="4672013"/>
          <p14:tracePt t="112853" x="3814763" y="4665663"/>
          <p14:tracePt t="112869" x="3822700" y="4665663"/>
          <p14:tracePt t="112906" x="3829050" y="4665663"/>
          <p14:tracePt t="112961" x="3836988" y="4665663"/>
          <p14:tracePt t="112988" x="3836988" y="4657725"/>
          <p14:tracePt t="113034" x="3836988" y="4651375"/>
          <p14:tracePt t="113039" x="3843338" y="4651375"/>
          <p14:tracePt t="113825" x="3843338" y="4637088"/>
          <p14:tracePt t="113829" x="3843338" y="4622800"/>
          <p14:tracePt t="113836" x="3843338" y="4614863"/>
          <p14:tracePt t="113850" x="3843338" y="4600575"/>
          <p14:tracePt t="113867" x="3843338" y="4579938"/>
          <p14:tracePt t="113883" x="3843338" y="4572000"/>
          <p14:tracePt t="113900" x="3843338" y="4565650"/>
          <p14:tracePt t="113940" x="3843338" y="4557713"/>
          <p14:tracePt t="113954" x="3851275" y="4557713"/>
          <p14:tracePt t="113969" x="3851275" y="4551363"/>
          <p14:tracePt t="113986" x="3851275" y="4543425"/>
          <p14:tracePt t="114003" x="3851275" y="4537075"/>
          <p14:tracePt t="114020" x="3851275" y="4529138"/>
          <p14:tracePt t="114119" x="3851275" y="4522788"/>
          <p14:tracePt t="114244" x="3843338" y="4522788"/>
          <p14:tracePt t="114250" x="3836988" y="4522788"/>
          <p14:tracePt t="114259" x="3822700" y="4522788"/>
          <p14:tracePt t="114275" x="3800475" y="4514850"/>
          <p14:tracePt t="114291" x="3779838" y="4508500"/>
          <p14:tracePt t="114308" x="3751263" y="4500563"/>
          <p14:tracePt t="114326" x="3729038" y="4500563"/>
          <p14:tracePt t="114330" x="3722688" y="4500563"/>
          <p14:tracePt t="114342" x="3708400" y="4500563"/>
          <p14:tracePt t="114360" x="3694113" y="4500563"/>
          <p14:tracePt t="114376" x="3679825" y="4500563"/>
          <p14:tracePt t="114394" x="3665538" y="4500563"/>
          <p14:tracePt t="114410" x="3643313" y="4500563"/>
          <p14:tracePt t="114427" x="3614738" y="4500563"/>
          <p14:tracePt t="114446" x="3579813" y="4508500"/>
          <p14:tracePt t="114463" x="3551238" y="4514850"/>
          <p14:tracePt t="114480" x="3514725" y="4514850"/>
          <p14:tracePt t="114495" x="3486150" y="4514850"/>
          <p14:tracePt t="114512" x="3471863" y="4522788"/>
          <p14:tracePt t="114529" x="3443288" y="4537075"/>
          <p14:tracePt t="114547" x="3422650" y="4543425"/>
          <p14:tracePt t="114563" x="3408363" y="4565650"/>
          <p14:tracePt t="114580" x="3386138" y="4579938"/>
          <p14:tracePt t="114597" x="3379788" y="4600575"/>
          <p14:tracePt t="114615" x="3371850" y="4614863"/>
          <p14:tracePt t="114631" x="3357563" y="4643438"/>
          <p14:tracePt t="114648" x="3357563" y="4686300"/>
          <p14:tracePt t="114666" x="3343275" y="4743450"/>
          <p14:tracePt t="114682" x="3328988" y="4800600"/>
          <p14:tracePt t="114699" x="3314700" y="4879975"/>
          <p14:tracePt t="114717" x="3314700" y="4943475"/>
          <p14:tracePt t="114734" x="3314700" y="5008563"/>
          <p14:tracePt t="114750" x="3336925" y="5094288"/>
          <p14:tracePt t="114770" x="3336925" y="5222875"/>
          <p14:tracePt t="114787" x="3351213" y="5386388"/>
          <p14:tracePt t="114801" x="3357563" y="5408613"/>
          <p14:tracePt t="114820" x="3371850" y="5500688"/>
          <p14:tracePt t="114835" x="3371850" y="5557838"/>
          <p14:tracePt t="114852" x="3371850" y="5608638"/>
          <p14:tracePt t="114869" x="3371850" y="5672138"/>
          <p14:tracePt t="114886" x="3386138" y="5722938"/>
          <p14:tracePt t="114903" x="3394075" y="5786438"/>
          <p14:tracePt t="114922" x="3408363" y="5886450"/>
          <p14:tracePt t="114939" x="3422650" y="5957888"/>
          <p14:tracePt t="114956" x="3436938" y="6008688"/>
          <p14:tracePt t="114973" x="3457575" y="6029325"/>
          <p14:tracePt t="114989" x="3465513" y="6037263"/>
          <p14:tracePt t="115399" x="3471863" y="6037263"/>
          <p14:tracePt t="115479" x="3471863" y="6029325"/>
          <p14:tracePt t="115494" x="3471863" y="6022975"/>
          <p14:tracePt t="115500" x="3471863" y="6015038"/>
          <p14:tracePt t="115638" x="3457575" y="6015038"/>
          <p14:tracePt t="115651" x="3451225" y="6015038"/>
          <p14:tracePt t="115660" x="3443288" y="6015038"/>
          <p14:tracePt t="115667" x="3436938" y="6015038"/>
          <p14:tracePt t="115684" x="3429000" y="6015038"/>
          <p14:tracePt t="115701" x="3414713" y="6015038"/>
          <p14:tracePt t="115720" x="3414713" y="6022975"/>
          <p14:tracePt t="115735" x="3414713" y="6043613"/>
          <p14:tracePt t="115753" x="3414713" y="6051550"/>
          <p14:tracePt t="115772" x="3414713" y="6065838"/>
          <p14:tracePt t="115953" x="3414713" y="6072188"/>
          <p14:tracePt t="116148" x="3414713" y="6065838"/>
          <p14:tracePt t="116180" x="3414713" y="6057900"/>
          <p14:tracePt t="116189" x="3422650" y="6057900"/>
          <p14:tracePt t="116198" x="3429000" y="6057900"/>
          <p14:tracePt t="116211" x="3436938" y="6057900"/>
          <p14:tracePt t="116228" x="3457575" y="6051550"/>
          <p14:tracePt t="116246" x="3479800" y="6037263"/>
          <p14:tracePt t="116262" x="3508375" y="6029325"/>
          <p14:tracePt t="116279" x="3536950" y="6029325"/>
          <p14:tracePt t="116283" x="3543300" y="6029325"/>
          <p14:tracePt t="116296" x="3551238" y="6037263"/>
          <p14:tracePt t="116316" x="3557588" y="6037263"/>
          <p14:tracePt t="116331" x="3565525" y="6037263"/>
          <p14:tracePt t="116347" x="3579813" y="6037263"/>
          <p14:tracePt t="116365" x="3600450" y="6037263"/>
          <p14:tracePt t="116381" x="3622675" y="6043613"/>
          <p14:tracePt t="116398" x="3657600" y="6051550"/>
          <p14:tracePt t="116417" x="3700463" y="6057900"/>
          <p14:tracePt t="116434" x="3729038" y="6065838"/>
          <p14:tracePt t="116449" x="3736975" y="6065838"/>
          <p14:tracePt t="116467" x="3743325" y="6065838"/>
          <p14:tracePt t="116696" x="3751263" y="6065838"/>
          <p14:tracePt t="116706" x="3757613" y="6065838"/>
          <p14:tracePt t="116714" x="3771900" y="6065838"/>
          <p14:tracePt t="116726" x="3779838" y="6065838"/>
          <p14:tracePt t="116740" x="3794125" y="6065838"/>
          <p14:tracePt t="116932" x="3794125" y="6057900"/>
          <p14:tracePt t="117005" x="3794125" y="6051550"/>
          <p14:tracePt t="117009" x="3800475" y="6051550"/>
          <p14:tracePt t="117023" x="3800475" y="6043613"/>
          <p14:tracePt t="117032" x="3808413" y="6043613"/>
          <p14:tracePt t="117044" x="3814763" y="6043613"/>
          <p14:tracePt t="117061" x="3814763" y="6037263"/>
          <p14:tracePt t="117080" x="3822700" y="6029325"/>
          <p14:tracePt t="117119" x="3822700" y="6022975"/>
          <p14:tracePt t="117128" x="3829050" y="6022975"/>
          <p14:tracePt t="117141" x="3829050" y="6015038"/>
          <p14:tracePt t="117173" x="3836988" y="6015038"/>
          <p14:tracePt t="117479" x="3843338" y="6015038"/>
          <p14:tracePt t="117853" x="3851275" y="6015038"/>
          <p14:tracePt t="117874" x="3857625" y="6015038"/>
          <p14:tracePt t="117892" x="3865563" y="6015038"/>
          <p14:tracePt t="118104" x="3871913" y="6015038"/>
          <p14:tracePt t="118125" x="3871913" y="6022975"/>
          <p14:tracePt t="120517" x="3865563" y="6022975"/>
          <p14:tracePt t="120556" x="3857625" y="6029325"/>
          <p14:tracePt t="120577" x="3857625" y="6037263"/>
          <p14:tracePt t="120593" x="3851275" y="6037263"/>
          <p14:tracePt t="120617" x="3843338" y="6043613"/>
          <p14:tracePt t="120626" x="3836988" y="6043613"/>
          <p14:tracePt t="120664" x="3829050" y="6051550"/>
          <p14:tracePt t="120689" x="3829050" y="6057900"/>
          <p14:tracePt t="120703" x="3822700" y="6057900"/>
          <p14:tracePt t="120726" x="3814763" y="6057900"/>
          <p14:tracePt t="120736" x="3808413" y="6065838"/>
          <p14:tracePt t="120750" x="3800475" y="6065838"/>
          <p14:tracePt t="120773" x="3800475" y="6072188"/>
          <p14:tracePt t="120783" x="3794125" y="6080125"/>
          <p14:tracePt t="120797" x="3794125" y="6086475"/>
          <p14:tracePt t="120804" x="3786188" y="6086475"/>
          <p14:tracePt t="120820" x="3779838" y="6086475"/>
          <p14:tracePt t="121196" x="3771900" y="6086475"/>
          <p14:tracePt t="121235" x="3771900" y="6094413"/>
          <p14:tracePt t="121248" x="3765550" y="6094413"/>
          <p14:tracePt t="121265" x="3757613" y="6094413"/>
          <p14:tracePt t="121272" x="3751263" y="6094413"/>
          <p14:tracePt t="121289" x="3743325" y="6094413"/>
          <p14:tracePt t="121297" x="3736975" y="6094413"/>
          <p14:tracePt t="121308" x="3729038" y="6094413"/>
          <p14:tracePt t="121326" x="3714750" y="6094413"/>
          <p14:tracePt t="121343" x="3679825" y="6086475"/>
          <p14:tracePt t="121361" x="3671888" y="6086475"/>
          <p14:tracePt t="121379" x="3651250" y="6086475"/>
          <p14:tracePt t="121395" x="3636963" y="6086475"/>
          <p14:tracePt t="121398" x="3629025" y="6086475"/>
          <p14:tracePt t="121413" x="3622675" y="6080125"/>
          <p14:tracePt t="121429" x="3600450" y="6080125"/>
          <p14:tracePt t="121445" x="3594100" y="6072188"/>
          <p14:tracePt t="121463" x="3586163" y="6072188"/>
          <p14:tracePt t="121481" x="3579813" y="6072188"/>
          <p14:tracePt t="121514" x="3571875" y="6072188"/>
          <p14:tracePt t="121813" x="3565525" y="6072188"/>
          <p14:tracePt t="121878" x="3571875" y="6072188"/>
          <p14:tracePt t="121991" x="3579813" y="6065838"/>
          <p14:tracePt t="121998" x="3586163" y="6065838"/>
          <p14:tracePt t="122008" x="3594100" y="6065838"/>
          <p14:tracePt t="122026" x="3600450" y="6065838"/>
          <p14:tracePt t="122041" x="3614738" y="6065838"/>
          <p14:tracePt t="122058" x="3614738" y="6057900"/>
          <p14:tracePt t="122088" x="3622675" y="6057900"/>
          <p14:tracePt t="122110" x="3629025" y="6057900"/>
          <p14:tracePt t="123993" x="3636963" y="6057900"/>
          <p14:tracePt t="124774" x="3629025" y="6057900"/>
          <p14:tracePt t="124781" x="3614738" y="6057900"/>
          <p14:tracePt t="124792" x="3600450" y="6057900"/>
          <p14:tracePt t="124809" x="3522663" y="6057900"/>
          <p14:tracePt t="124828" x="3479800" y="6057900"/>
          <p14:tracePt t="124836" x="3451225" y="6057900"/>
          <p14:tracePt t="124846" x="3429000" y="6051550"/>
          <p14:tracePt t="124863" x="3371850" y="6037263"/>
          <p14:tracePt t="124879" x="3322638" y="6037263"/>
          <p14:tracePt t="124883" x="3294063" y="6037263"/>
          <p14:tracePt t="124896" x="3257550" y="6037263"/>
          <p14:tracePt t="124913" x="3236913" y="6022975"/>
          <p14:tracePt t="124928" x="3228975" y="6022975"/>
          <p14:tracePt t="125215" x="3236913" y="6022975"/>
          <p14:tracePt t="125226" x="3243263" y="6022975"/>
          <p14:tracePt t="125233" x="3243263" y="6015038"/>
          <p14:tracePt t="125255" x="3265488" y="6008688"/>
          <p14:tracePt t="125285" x="3279775" y="6008688"/>
          <p14:tracePt t="125303" x="3294063" y="6000750"/>
          <p14:tracePt t="125319" x="3314700" y="6000750"/>
          <p14:tracePt t="125336" x="3322638" y="6000750"/>
          <p14:tracePt t="125353" x="3328988" y="6000750"/>
          <p14:tracePt t="126842" x="3322638" y="6000750"/>
          <p14:tracePt t="126850" x="3314700" y="6000750"/>
          <p14:tracePt t="126867" x="3308350" y="6000750"/>
          <p14:tracePt t="126874" x="3300413" y="6000750"/>
          <p14:tracePt t="126883" x="3286125" y="6000750"/>
          <p14:tracePt t="126900" x="3271838" y="6000750"/>
          <p14:tracePt t="126916" x="3243263" y="5994400"/>
          <p14:tracePt t="126933" x="3222625" y="5986463"/>
          <p14:tracePt t="126952" x="3151188" y="5965825"/>
          <p14:tracePt t="126967" x="3122613" y="5957888"/>
          <p14:tracePt t="126984" x="3057525" y="5943600"/>
          <p14:tracePt t="127001" x="2979738" y="5915025"/>
          <p14:tracePt t="127018" x="2936875" y="5908675"/>
          <p14:tracePt t="127038" x="2851150" y="5886450"/>
          <p14:tracePt t="127053" x="2814638" y="5872163"/>
          <p14:tracePt t="127071" x="2765425" y="5872163"/>
          <p14:tracePt t="127088" x="2736850" y="5865813"/>
          <p14:tracePt t="127105" x="2700338" y="5865813"/>
          <p14:tracePt t="127121" x="2643188" y="5851525"/>
          <p14:tracePt t="127137" x="2622550" y="5843588"/>
          <p14:tracePt t="127154" x="2551113" y="5829300"/>
          <p14:tracePt t="127171" x="2500313" y="5815013"/>
          <p14:tracePt t="127188" x="2428875" y="5786438"/>
          <p14:tracePt t="127207" x="2386013" y="5780088"/>
          <p14:tracePt t="127224" x="2308225" y="5743575"/>
          <p14:tracePt t="127241" x="2228850" y="5715000"/>
          <p14:tracePt t="127257" x="2151063" y="5686425"/>
          <p14:tracePt t="127273" x="2079625" y="5657850"/>
          <p14:tracePt t="127290" x="2036763" y="5651500"/>
          <p14:tracePt t="127309" x="1993900" y="5622925"/>
          <p14:tracePt t="127325" x="1979613" y="5614988"/>
          <p14:tracePt t="127341" x="1965325" y="5614988"/>
          <p14:tracePt t="127397" x="1957388" y="5614988"/>
          <p14:tracePt t="127414" x="1951038" y="5614988"/>
          <p14:tracePt t="127453" x="1943100" y="5614988"/>
          <p14:tracePt t="127563" x="1957388" y="5614988"/>
          <p14:tracePt t="127570" x="1971675" y="5614988"/>
          <p14:tracePt t="127580" x="1985963" y="5622925"/>
          <p14:tracePt t="127596" x="2008188" y="5637213"/>
          <p14:tracePt t="127612" x="2065338" y="5643563"/>
          <p14:tracePt t="127630" x="2114550" y="5651500"/>
          <p14:tracePt t="127647" x="2171700" y="5665788"/>
          <p14:tracePt t="127664" x="2251075" y="5680075"/>
          <p14:tracePt t="127681" x="2343150" y="5694363"/>
          <p14:tracePt t="127698" x="2465388" y="5729288"/>
          <p14:tracePt t="127715" x="2593975" y="5780088"/>
          <p14:tracePt t="127732" x="2686050" y="5786438"/>
          <p14:tracePt t="127749" x="2743200" y="5808663"/>
          <p14:tracePt t="127766" x="2786063" y="5822950"/>
          <p14:tracePt t="127783" x="2794000" y="5829300"/>
          <p14:tracePt t="127800" x="2800350" y="5829300"/>
          <p14:tracePt t="127817" x="2822575" y="5837238"/>
          <p14:tracePt t="127834" x="2851150" y="5837238"/>
          <p14:tracePt t="127852" x="2894013" y="5843588"/>
          <p14:tracePt t="127868" x="2936875" y="5857875"/>
          <p14:tracePt t="127885" x="3014663" y="5880100"/>
          <p14:tracePt t="127902" x="3065463" y="5908675"/>
          <p14:tracePt t="127920" x="3143250" y="5929313"/>
          <p14:tracePt t="127936" x="3151188" y="5937250"/>
          <p14:tracePt t="128054" x="3157538" y="5937250"/>
          <p14:tracePt t="128069" x="3171825" y="5943600"/>
          <p14:tracePt t="128077" x="3186113" y="5943600"/>
          <p14:tracePt t="128088" x="3194050" y="5943600"/>
          <p14:tracePt t="128106" x="3214688" y="5951538"/>
          <p14:tracePt t="128123" x="3243263" y="5957888"/>
          <p14:tracePt t="128140" x="3251200" y="5965825"/>
          <p14:tracePt t="128163" x="3257550" y="5965825"/>
          <p14:tracePt t="128178" x="3265488" y="5965825"/>
          <p14:tracePt t="128191" x="3265488" y="5972175"/>
          <p14:tracePt t="128217" x="3271838" y="5980113"/>
          <p14:tracePt t="128227" x="3271838" y="5986463"/>
          <p14:tracePt t="128241" x="3294063" y="5986463"/>
          <p14:tracePt t="128259" x="3308350" y="5986463"/>
          <p14:tracePt t="128276" x="3328988" y="5994400"/>
          <p14:tracePt t="128294" x="3371850" y="5994400"/>
          <p14:tracePt t="128311" x="3408363" y="6008688"/>
          <p14:tracePt t="128326" x="3422650" y="6008688"/>
          <p14:tracePt t="128332" x="3429000" y="6008688"/>
          <p14:tracePt t="128361" x="3436938" y="6008688"/>
          <p14:tracePt t="128389" x="3443288" y="6008688"/>
          <p14:tracePt t="128398" x="3443288" y="6015038"/>
          <p14:tracePt t="128429" x="3451225" y="6015038"/>
          <p14:tracePt t="128448" x="3457575" y="6015038"/>
          <p14:tracePt t="128453" x="3465513" y="6015038"/>
          <p14:tracePt t="128478" x="3471863" y="6015038"/>
          <p14:tracePt t="128750" x="3465513" y="6015038"/>
          <p14:tracePt t="128859" x="3457575" y="6015038"/>
          <p14:tracePt t="128864" x="3451225" y="6015038"/>
          <p14:tracePt t="128890" x="3436938" y="6015038"/>
          <p14:tracePt t="129109" x="3443288" y="6015038"/>
          <p14:tracePt t="129290" x="3443288" y="6008688"/>
          <p14:tracePt t="129300" x="3436938" y="6008688"/>
          <p14:tracePt t="129310" x="3436938" y="6000750"/>
          <p14:tracePt t="129326" x="3429000" y="6000750"/>
          <p14:tracePt t="130091" x="3429000" y="6008688"/>
          <p14:tracePt t="132451" x="3429000" y="5994400"/>
          <p14:tracePt t="132458" x="3429000" y="5986463"/>
          <p14:tracePt t="132898" x="3422650" y="5986463"/>
          <p14:tracePt t="132945" x="3422650" y="5994400"/>
          <p14:tracePt t="132952" x="3422650" y="6008688"/>
          <p14:tracePt t="132967" x="3422650" y="6015038"/>
          <p14:tracePt t="132982" x="3422650" y="6029325"/>
          <p14:tracePt t="133007" x="3422650" y="6037263"/>
          <p14:tracePt t="133036" x="3422650" y="6043613"/>
          <p14:tracePt t="133045" x="3422650" y="6051550"/>
          <p14:tracePt t="133070" x="3422650" y="6057900"/>
          <p14:tracePt t="133086" x="3422650" y="6065838"/>
          <p14:tracePt t="133101" x="3414713" y="6065838"/>
          <p14:tracePt t="133157" x="3414713" y="6080125"/>
          <p14:tracePt t="133164" x="3408363" y="6080125"/>
          <p14:tracePt t="133178" x="3400425" y="6115050"/>
          <p14:tracePt t="133203" x="3394075" y="6137275"/>
          <p14:tracePt t="133220" x="3379788" y="6157913"/>
          <p14:tracePt t="133240" x="3365500" y="6180138"/>
          <p14:tracePt t="133256" x="3365500" y="6194425"/>
          <p14:tracePt t="133272" x="3357563" y="6200775"/>
          <p14:tracePt t="133306" x="3351213" y="6208713"/>
          <p14:tracePt t="133322" x="3343275" y="6223000"/>
          <p14:tracePt t="133339" x="3336925" y="6251575"/>
          <p14:tracePt t="133357" x="3322638" y="6272213"/>
          <p14:tracePt t="133373" x="3314700" y="6286500"/>
          <p14:tracePt t="133393" x="3314700" y="6300788"/>
          <p14:tracePt t="133409" x="3314700" y="6315075"/>
          <p14:tracePt t="133426" x="3308350" y="6329363"/>
          <p14:tracePt t="133428" x="3300413" y="6343650"/>
          <p14:tracePt t="133442" x="3300413" y="6351588"/>
          <p14:tracePt t="133461" x="3300413" y="6357938"/>
          <p14:tracePt t="133476" x="3286125" y="6386513"/>
          <p14:tracePt t="133493" x="3279775" y="6400800"/>
          <p14:tracePt t="133509" x="3271838" y="6408738"/>
          <p14:tracePt t="133526" x="3251200" y="6429375"/>
          <p14:tracePt t="133543" x="3200400" y="6443663"/>
          <p14:tracePt t="133560" x="3143250" y="6457950"/>
          <p14:tracePt t="133577" x="3094038" y="6480175"/>
          <p14:tracePt t="133594" x="3043238" y="6486525"/>
          <p14:tracePt t="133612" x="2986088" y="6486525"/>
          <p14:tracePt t="133629" x="2936875" y="6486525"/>
          <p14:tracePt t="133631" x="2914650" y="6486525"/>
          <p14:tracePt t="133645" x="2857500" y="6486525"/>
          <p14:tracePt t="133662" x="2786063" y="6480175"/>
          <p14:tracePt t="133680" x="2743200" y="6465888"/>
          <p14:tracePt t="133697" x="2657475" y="6443663"/>
          <p14:tracePt t="133714" x="2608263" y="6437313"/>
          <p14:tracePt t="133719" x="2571750" y="6423025"/>
          <p14:tracePt t="133731" x="2500313" y="6408738"/>
          <p14:tracePt t="133749" x="2457450" y="6394450"/>
          <p14:tracePt t="133765" x="2400300" y="6394450"/>
          <p14:tracePt t="133782" x="2343150" y="6386513"/>
          <p14:tracePt t="133799" x="2271713" y="6365875"/>
          <p14:tracePt t="133814" x="2200275" y="6351588"/>
          <p14:tracePt t="133831" x="2157413" y="6343650"/>
          <p14:tracePt t="133836" x="2136775" y="6337300"/>
          <p14:tracePt t="133849" x="2100263" y="6337300"/>
          <p14:tracePt t="133866" x="2093913" y="6337300"/>
          <p14:tracePt t="133883" x="2085975" y="6337300"/>
          <p14:tracePt t="133900" x="2079625" y="6337300"/>
          <p14:tracePt t="133935" x="2065338" y="6337300"/>
          <p14:tracePt t="133950" x="2051050" y="6337300"/>
          <p14:tracePt t="133968" x="2036763" y="6337300"/>
          <p14:tracePt t="133985" x="2022475" y="6337300"/>
          <p14:tracePt t="134003" x="2008188" y="6337300"/>
          <p14:tracePt t="134019" x="1993900" y="6337300"/>
          <p14:tracePt t="134044" x="1985963" y="6337300"/>
          <p14:tracePt t="134053" x="1979613" y="6343650"/>
          <p14:tracePt t="134070" x="1971675" y="6357938"/>
          <p14:tracePt t="134087" x="1965325" y="6357938"/>
          <p14:tracePt t="134104" x="1965325" y="6365875"/>
          <p14:tracePt t="134146" x="1957388" y="6372225"/>
          <p14:tracePt t="134155" x="1951038" y="6372225"/>
          <p14:tracePt t="134185" x="1951038" y="6380163"/>
          <p14:tracePt t="134550" x="1957388" y="6380163"/>
          <p14:tracePt t="134553" x="1971675" y="6380163"/>
          <p14:tracePt t="134562" x="2000250" y="6380163"/>
          <p14:tracePt t="134579" x="2079625" y="6386513"/>
          <p14:tracePt t="134597" x="2179638" y="6394450"/>
          <p14:tracePt t="134615" x="2208213" y="6400800"/>
          <p14:tracePt t="134632" x="2228850" y="6408738"/>
          <p14:tracePt t="134649" x="2265363" y="6408738"/>
          <p14:tracePt t="134667" x="2279650" y="6408738"/>
          <p14:tracePt t="134683" x="2308225" y="6408738"/>
          <p14:tracePt t="134698" x="2328863" y="6408738"/>
          <p14:tracePt t="134717" x="2493963" y="6423025"/>
          <p14:tracePt t="134734" x="2643188" y="6429375"/>
          <p14:tracePt t="134750" x="2786063" y="6429375"/>
          <p14:tracePt t="134771" x="2971800" y="6443663"/>
          <p14:tracePt t="134785" x="3043238" y="6451600"/>
          <p14:tracePt t="134802" x="3100388" y="6465888"/>
          <p14:tracePt t="134820" x="3114675" y="6480175"/>
          <p14:tracePt t="134834" x="3128963" y="6480175"/>
          <p14:tracePt t="134851" x="3136900" y="6480175"/>
          <p14:tracePt t="134868" x="3151188" y="6480175"/>
          <p14:tracePt t="134885" x="3179763" y="6480175"/>
          <p14:tracePt t="134902" x="3243263" y="6494463"/>
          <p14:tracePt t="134919" x="3314700" y="6523038"/>
          <p14:tracePt t="134936" x="3379788" y="6529388"/>
          <p14:tracePt t="134953" x="3408363" y="6537325"/>
          <p14:tracePt t="134973" x="3436938" y="6543675"/>
          <p14:tracePt t="135004" x="3443288" y="6543675"/>
          <p14:tracePt t="135096" x="3451225" y="6543675"/>
          <p14:tracePt t="135110" x="3457575" y="6543675"/>
          <p14:tracePt t="135117" x="3465513" y="6543675"/>
          <p14:tracePt t="135126" x="3471863" y="6543675"/>
          <p14:tracePt t="135143" x="3479800" y="6543675"/>
          <p14:tracePt t="135505" x="3471863" y="6543675"/>
          <p14:tracePt t="136499" x="3471863" y="6537325"/>
          <p14:tracePt t="136543" x="3471863" y="6529388"/>
          <p14:tracePt t="136553" x="3457575" y="6529388"/>
          <p14:tracePt t="136569" x="3451225" y="6529388"/>
          <p14:tracePt t="136583" x="3443288" y="6529388"/>
          <p14:tracePt t="136593" x="3443288" y="6523038"/>
          <p14:tracePt t="136603" x="3436938" y="6523038"/>
          <p14:tracePt t="136620" x="3429000" y="6523038"/>
          <p14:tracePt t="136757" x="3422650" y="6523038"/>
          <p14:tracePt t="136773" x="3414713" y="6523038"/>
          <p14:tracePt t="136788" x="3408363" y="6523038"/>
          <p14:tracePt t="136795" x="3400425" y="6523038"/>
          <p14:tracePt t="136837" x="3394075" y="6523038"/>
          <p14:tracePt t="136890" x="3386138" y="6523038"/>
          <p14:tracePt t="136935" x="3379788" y="6515100"/>
          <p14:tracePt t="136977" x="3371850" y="6515100"/>
          <p14:tracePt t="136982" x="3365500" y="6515100"/>
          <p14:tracePt t="136991" x="3365500" y="6508750"/>
          <p14:tracePt t="137011" x="3351213" y="6508750"/>
          <p14:tracePt t="137028" x="3343275" y="6508750"/>
          <p14:tracePt t="137209" x="3336925" y="6508750"/>
          <p14:tracePt t="137225" x="3328988" y="6500813"/>
          <p14:tracePt t="137232" x="3322638" y="6500813"/>
          <p14:tracePt t="137240" x="3314700" y="6500813"/>
          <p14:tracePt t="137247" x="3308350" y="6500813"/>
          <p14:tracePt t="137266" x="3308350" y="6494463"/>
          <p14:tracePt t="137282" x="3300413" y="6494463"/>
          <p14:tracePt t="137298" x="3294063" y="6486525"/>
          <p14:tracePt t="137389" x="3294063" y="6480175"/>
          <p14:tracePt t="137412" x="3286125" y="6472238"/>
          <p14:tracePt t="137436" x="3286125" y="6465888"/>
          <p14:tracePt t="137468" x="3286125" y="6457950"/>
          <p14:tracePt t="137474" x="3286125" y="6451600"/>
          <p14:tracePt t="137489" x="3286125" y="6443663"/>
          <p14:tracePt t="137504" x="3286125" y="6429375"/>
          <p14:tracePt t="137524" x="3286125" y="6408738"/>
          <p14:tracePt t="137538" x="3286125" y="6380163"/>
          <p14:tracePt t="137553" x="3286125" y="6365875"/>
          <p14:tracePt t="137570" x="3286125" y="6351588"/>
          <p14:tracePt t="137588" x="3286125" y="6337300"/>
          <p14:tracePt t="137605" x="3286125" y="6329363"/>
          <p14:tracePt t="137621" x="3286125" y="6323013"/>
          <p14:tracePt t="137637" x="3286125" y="6315075"/>
          <p14:tracePt t="137658" x="3286125" y="6308725"/>
          <p14:tracePt t="137676" x="3286125" y="6300788"/>
          <p14:tracePt t="137702" x="3294063" y="6300788"/>
          <p14:tracePt t="137712" x="3294063" y="6294438"/>
          <p14:tracePt t="137724" x="3308350" y="6286500"/>
          <p14:tracePt t="137741" x="3322638" y="6286500"/>
          <p14:tracePt t="137758" x="3336925" y="6280150"/>
          <p14:tracePt t="137774" x="3357563" y="6280150"/>
          <p14:tracePt t="137791" x="3365500" y="6280150"/>
          <p14:tracePt t="137807" x="3394075" y="6280150"/>
          <p14:tracePt t="137826" x="3486150" y="6294438"/>
          <p14:tracePt t="137833" x="3522663" y="6300788"/>
          <p14:tracePt t="137841" x="3557588" y="6308725"/>
          <p14:tracePt t="137860" x="3608388" y="6315075"/>
          <p14:tracePt t="137876" x="3636963" y="6315075"/>
          <p14:tracePt t="137892" x="3643313" y="6315075"/>
          <p14:tracePt t="137996" x="3643313" y="6329363"/>
          <p14:tracePt t="138012" x="3643313" y="6337300"/>
          <p14:tracePt t="138020" x="3643313" y="6343650"/>
          <p14:tracePt t="138036" x="3643313" y="6351588"/>
          <p14:tracePt t="138060" x="3643313" y="6357938"/>
          <p14:tracePt t="138074" x="3643313" y="6372225"/>
          <p14:tracePt t="138083" x="3643313" y="6380163"/>
          <p14:tracePt t="138097" x="3643313" y="6394450"/>
          <p14:tracePt t="138114" x="3643313" y="6408738"/>
          <p14:tracePt t="138131" x="3636963" y="6408738"/>
          <p14:tracePt t="138149" x="3636963" y="6415088"/>
          <p14:tracePt t="138166" x="3622675" y="6429375"/>
          <p14:tracePt t="138182" x="3600450" y="6437313"/>
          <p14:tracePt t="138199" x="3586163" y="6457950"/>
          <p14:tracePt t="138216" x="3571875" y="6457950"/>
          <p14:tracePt t="138233" x="3565525" y="6465888"/>
          <p14:tracePt t="138250" x="3557588" y="6465888"/>
          <p14:tracePt t="138266" x="3536950" y="6465888"/>
          <p14:tracePt t="138283" x="3522663" y="6472238"/>
          <p14:tracePt t="138302" x="3486150" y="6472238"/>
          <p14:tracePt t="138317" x="3471863" y="6472238"/>
          <p14:tracePt t="138336" x="3465513" y="6472238"/>
          <p14:tracePt t="138339" x="3457575" y="6472238"/>
          <p14:tracePt t="138357" x="3451225" y="6472238"/>
          <p14:tracePt t="138967" x="3443288" y="6472238"/>
          <p14:tracePt t="138983" x="3436938" y="6465888"/>
          <p14:tracePt t="138988" x="3429000" y="6465888"/>
          <p14:tracePt t="139004" x="3414713" y="6465888"/>
          <p14:tracePt t="139021" x="3408363" y="6465888"/>
          <p14:tracePt t="139034" x="3400425" y="6465888"/>
          <p14:tracePt t="139053" x="3371850" y="6457950"/>
          <p14:tracePt t="139067" x="3343275" y="6457950"/>
          <p14:tracePt t="139084" x="3322638" y="6457950"/>
          <p14:tracePt t="139101" x="3300413" y="6457950"/>
          <p14:tracePt t="139118" x="3300413" y="6451600"/>
          <p14:tracePt t="139523" x="3294063" y="6451600"/>
          <p14:tracePt t="139545" x="3286125" y="6451600"/>
          <p14:tracePt t="139554" x="3279775" y="6451600"/>
          <p14:tracePt t="139571" x="3271838" y="6451600"/>
          <p14:tracePt t="139584" x="3265488" y="6451600"/>
          <p14:tracePt t="139601" x="3257550" y="6451600"/>
          <p14:tracePt t="139611" x="3251200" y="6451600"/>
          <p14:tracePt t="139641" x="3243263" y="6451600"/>
          <p14:tracePt t="139702" x="3236913" y="6451600"/>
          <p14:tracePt t="140021" x="3228975" y="6451600"/>
          <p14:tracePt t="140029" x="3222625" y="6451600"/>
          <p14:tracePt t="140046" x="3214688" y="6451600"/>
          <p14:tracePt t="140059" x="3208338" y="6451600"/>
          <p14:tracePt t="140076" x="3208338" y="6457950"/>
          <p14:tracePt t="140092" x="3200400" y="6465888"/>
          <p14:tracePt t="140108" x="3194050" y="6465888"/>
          <p14:tracePt t="140123" x="3194050" y="6472238"/>
          <p14:tracePt t="140138" x="3186113" y="6472238"/>
          <p14:tracePt t="140152" x="3179763" y="6472238"/>
          <p14:tracePt t="140170" x="3165475" y="6480175"/>
          <p14:tracePt t="140187" x="3157538" y="6480175"/>
          <p14:tracePt t="140205" x="3143250" y="6486525"/>
          <p14:tracePt t="140220" x="3136900" y="6486525"/>
          <p14:tracePt t="140239" x="3100388" y="6486525"/>
          <p14:tracePt t="140256" x="3071813" y="6500813"/>
          <p14:tracePt t="140272" x="3028950" y="6508750"/>
          <p14:tracePt t="140288" x="2965450" y="6537325"/>
          <p14:tracePt t="140306" x="2908300" y="6537325"/>
          <p14:tracePt t="140323" x="2843213" y="6543675"/>
          <p14:tracePt t="140340" x="2800350" y="6543675"/>
          <p14:tracePt t="140356" x="2743200" y="6537325"/>
          <p14:tracePt t="140373" x="2686050" y="6529388"/>
          <p14:tracePt t="140391" x="2628900" y="6523038"/>
          <p14:tracePt t="140408" x="2586038" y="6508750"/>
          <p14:tracePt t="140425" x="2514600" y="6500813"/>
          <p14:tracePt t="140442" x="2493963" y="6500813"/>
          <p14:tracePt t="140458" x="2451100" y="6500813"/>
          <p14:tracePt t="140476" x="2408238" y="6494463"/>
          <p14:tracePt t="140492" x="2328863" y="6486525"/>
          <p14:tracePt t="140509" x="2286000" y="6480175"/>
          <p14:tracePt t="140527" x="2214563" y="6457950"/>
          <p14:tracePt t="140543" x="2185988" y="6457950"/>
          <p14:tracePt t="140560" x="2151063" y="6451600"/>
          <p14:tracePt t="140578" x="2114550" y="6437313"/>
          <p14:tracePt t="140596" x="2051050" y="6429375"/>
          <p14:tracePt t="140613" x="1993900" y="6429375"/>
          <p14:tracePt t="140630" x="1951038" y="6408738"/>
          <p14:tracePt t="140647" x="1922463" y="6408738"/>
          <p14:tracePt t="140664" x="1893888" y="6394450"/>
          <p14:tracePt t="140680" x="1857375" y="6380163"/>
          <p14:tracePt t="140697" x="1851025" y="6372225"/>
          <p14:tracePt t="140716" x="1843088" y="6372225"/>
          <p14:tracePt t="140730" x="1843088" y="6365875"/>
          <p14:tracePt t="141234" x="1857375" y="6365875"/>
          <p14:tracePt t="141240" x="1893888" y="6380163"/>
          <p14:tracePt t="141246" x="1928813" y="6394450"/>
          <p14:tracePt t="141257" x="1957388" y="6394450"/>
          <p14:tracePt t="141274" x="2057400" y="6429375"/>
          <p14:tracePt t="141291" x="2122488" y="6451600"/>
          <p14:tracePt t="141310" x="2179638" y="6472238"/>
          <p14:tracePt t="141325" x="2214563" y="6480175"/>
          <p14:tracePt t="141342" x="2222500" y="6486525"/>
          <p14:tracePt t="141365" x="2236788" y="6486525"/>
          <p14:tracePt t="141376" x="2251075" y="6494463"/>
          <p14:tracePt t="141393" x="2308225" y="6515100"/>
          <p14:tracePt t="141413" x="2414588" y="6529388"/>
          <p14:tracePt t="141427" x="2579688" y="6572250"/>
          <p14:tracePt t="141444" x="2728913" y="6615113"/>
          <p14:tracePt t="141461" x="2851150" y="6651625"/>
          <p14:tracePt t="141478" x="2922588" y="6672263"/>
          <p14:tracePt t="141495" x="2951163" y="6680200"/>
          <p14:tracePt t="141555" x="2957513" y="6680200"/>
          <p14:tracePt t="141568" x="2965450" y="6680200"/>
          <p14:tracePt t="141575" x="2979738" y="6680200"/>
          <p14:tracePt t="141592" x="2994025" y="6680200"/>
          <p14:tracePt t="141601" x="3008313" y="6672263"/>
          <p14:tracePt t="141616" x="3014663" y="6665913"/>
          <p14:tracePt t="141632" x="3022600" y="6665913"/>
          <p14:tracePt t="141656" x="3022600" y="6657975"/>
          <p14:tracePt t="141666" x="3028950" y="6657975"/>
          <p14:tracePt t="141683" x="3065463" y="6657975"/>
          <p14:tracePt t="141699" x="3094038" y="6657975"/>
          <p14:tracePt t="141716" x="3136900" y="6643688"/>
          <p14:tracePt t="141732" x="3171825" y="6637338"/>
          <p14:tracePt t="141752" x="3228975" y="6629400"/>
          <p14:tracePt t="141772" x="3271838" y="6615113"/>
          <p14:tracePt t="141785" x="3300413" y="6615113"/>
          <p14:tracePt t="141801" x="3314700" y="6600825"/>
          <p14:tracePt t="141818" x="3328988" y="6594475"/>
          <p14:tracePt t="141951" x="3328988" y="6586538"/>
          <p14:tracePt t="141965" x="3336925" y="6586538"/>
          <p14:tracePt t="141981" x="3343275" y="6580188"/>
          <p14:tracePt t="141997" x="3351213" y="6580188"/>
          <p14:tracePt t="142060" x="3351213" y="6572250"/>
          <p14:tracePt t="142141" x="3351213" y="6565900"/>
          <p14:tracePt t="142227" x="3357563" y="6565900"/>
          <p14:tracePt t="142365" x="3365500" y="6565900"/>
          <p14:tracePt t="142382" x="3365500" y="6557963"/>
          <p14:tracePt t="142386" x="3371850" y="6557963"/>
          <p14:tracePt t="142403" x="3371850" y="6551613"/>
          <p14:tracePt t="142418" x="3379788" y="6551613"/>
          <p14:tracePt t="142531" x="3379788" y="6543675"/>
          <p14:tracePt t="142610" x="3386138" y="6543675"/>
          <p14:tracePt t="142702" x="3386138" y="6537325"/>
          <p14:tracePt t="142731" x="3394075" y="6537325"/>
          <p14:tracePt t="142928" x="3400425" y="6537325"/>
          <p14:tracePt t="142980" x="3422650" y="6537325"/>
          <p14:tracePt t="142987" x="3457575" y="6537325"/>
          <p14:tracePt t="142996" x="3486150" y="6543675"/>
          <p14:tracePt t="143007" x="3522663" y="6551613"/>
          <p14:tracePt t="143024" x="3565525" y="6580188"/>
          <p14:tracePt t="143041" x="3636963" y="6586538"/>
          <p14:tracePt t="143060" x="3665538" y="6586538"/>
          <p14:tracePt t="143077" x="3671888" y="6586538"/>
          <p14:tracePt t="143473" x="3679825" y="6594475"/>
          <p14:tracePt t="143480" x="3694113" y="6600825"/>
          <p14:tracePt t="143488" x="3708400" y="6600825"/>
          <p14:tracePt t="143500" x="3722688" y="6608763"/>
          <p14:tracePt t="143517" x="3757613" y="6623050"/>
          <p14:tracePt t="143535" x="3829050" y="6651625"/>
          <p14:tracePt t="143551" x="3857625" y="6651625"/>
          <p14:tracePt t="143568" x="3900488" y="6657975"/>
          <p14:tracePt t="143585" x="3957638" y="6680200"/>
          <p14:tracePt t="143604" x="3994150" y="6694488"/>
          <p14:tracePt t="143620" x="4037013" y="6708775"/>
          <p14:tracePt t="143636" x="4065588" y="6708775"/>
          <p14:tracePt t="143653" x="4079875" y="6708775"/>
          <p14:tracePt t="143670" x="4094163" y="6708775"/>
          <p14:tracePt t="143688" x="4100513" y="6708775"/>
          <p14:tracePt t="143703" x="4114800" y="6708775"/>
          <p14:tracePt t="143721" x="4137025" y="6708775"/>
          <p14:tracePt t="143739" x="4151313" y="6708775"/>
          <p14:tracePt t="143755" x="4171950" y="6708775"/>
          <p14:tracePt t="143772" x="4179888" y="6708775"/>
          <p14:tracePt t="143789" x="4186238" y="6700838"/>
          <p14:tracePt t="143806" x="4214813" y="6700838"/>
          <p14:tracePt t="143823" x="4265613" y="6700838"/>
          <p14:tracePt t="143841" x="4300538" y="6700838"/>
          <p14:tracePt t="143856" x="4337050" y="6700838"/>
          <p14:tracePt t="143874" x="4371975" y="6700838"/>
          <p14:tracePt t="143892" x="4422775" y="6686550"/>
          <p14:tracePt t="143910" x="4508500" y="6665913"/>
          <p14:tracePt t="143926" x="4557713" y="6657975"/>
          <p14:tracePt t="143943" x="4608513" y="6657975"/>
          <p14:tracePt t="143964" x="4665663" y="6657975"/>
          <p14:tracePt t="143976" x="4679950" y="6657975"/>
          <p14:tracePt t="143994" x="4708525" y="6657975"/>
          <p14:tracePt t="144012" x="4751388" y="6657975"/>
          <p14:tracePt t="144028" x="4779963" y="6657975"/>
          <p14:tracePt t="144046" x="4800600" y="6657975"/>
          <p14:tracePt t="144061" x="4814888" y="6643688"/>
          <p14:tracePt t="144078" x="4829175" y="6643688"/>
          <p14:tracePt t="144096" x="4851400" y="6643688"/>
          <p14:tracePt t="144111" x="4879975" y="6637338"/>
          <p14:tracePt t="144129" x="4894263" y="6637338"/>
          <p14:tracePt t="144624" x="4894263" y="6629400"/>
          <p14:tracePt t="144627" x="4886325" y="6629400"/>
          <p14:tracePt t="144638" x="4865688" y="6629400"/>
          <p14:tracePt t="144659" x="4814888" y="6629400"/>
          <p14:tracePt t="144674" x="4737100" y="6615113"/>
          <p14:tracePt t="144690" x="4665663" y="6608763"/>
          <p14:tracePt t="144707" x="4500563" y="6615113"/>
          <p14:tracePt t="144726" x="4414838" y="6615113"/>
          <p14:tracePt t="144744" x="4379913" y="6615113"/>
          <p14:tracePt t="144757" x="4300538" y="6615113"/>
          <p14:tracePt t="144775" x="4222750" y="6600825"/>
          <p14:tracePt t="144791" x="4029075" y="6572250"/>
          <p14:tracePt t="144808" x="3951288" y="6543675"/>
          <p14:tracePt t="144827" x="3829050" y="6523038"/>
          <p14:tracePt t="144832" x="3779838" y="6515100"/>
          <p14:tracePt t="144842" x="3757613" y="6515100"/>
          <p14:tracePt t="144862" x="3665538" y="6508750"/>
          <p14:tracePt t="144877" x="3657600" y="6508750"/>
          <p14:tracePt t="144990" x="3657600" y="6500813"/>
          <p14:tracePt t="144997" x="3651250" y="6500813"/>
          <p14:tracePt t="145004" x="3629025" y="6494463"/>
          <p14:tracePt t="145013" x="3608388" y="6494463"/>
          <p14:tracePt t="145031" x="3600450" y="6494463"/>
          <p14:tracePt t="145046" x="3565525" y="6486525"/>
          <p14:tracePt t="145066" x="3522663" y="6486525"/>
          <p14:tracePt t="145082" x="3514725" y="6480175"/>
          <p14:tracePt t="145136" x="3508375" y="6480175"/>
          <p14:tracePt t="145152" x="3494088" y="6480175"/>
          <p14:tracePt t="145168" x="3486150" y="6480175"/>
          <p14:tracePt t="145177" x="3479800" y="6480175"/>
          <p14:tracePt t="145215" x="3471863" y="6480175"/>
          <p14:tracePt t="145235" x="3465513" y="6480175"/>
          <p14:tracePt t="145257" x="3465513" y="6472238"/>
          <p14:tracePt t="145279" x="3457575" y="6472238"/>
          <p14:tracePt t="145439" x="3451225" y="6472238"/>
          <p14:tracePt t="145445" x="3436938" y="6472238"/>
          <p14:tracePt t="145454" x="3429000" y="6480175"/>
          <p14:tracePt t="145472" x="3408363" y="6486525"/>
          <p14:tracePt t="145488" x="3394075" y="6486525"/>
          <p14:tracePt t="145507" x="3379788" y="6494463"/>
          <p14:tracePt t="145521" x="3371850" y="6494463"/>
          <p14:tracePt t="145539" x="3357563" y="6494463"/>
          <p14:tracePt t="145557" x="3336925" y="6494463"/>
          <p14:tracePt t="145574" x="3322638" y="6494463"/>
          <p14:tracePt t="145592" x="3314700" y="6494463"/>
          <p14:tracePt t="145609" x="3300413" y="6472238"/>
          <p14:tracePt t="145625" x="3294063" y="6451600"/>
          <p14:tracePt t="145640" x="3271838" y="6437313"/>
          <p14:tracePt t="145658" x="3257550" y="6415088"/>
          <p14:tracePt t="145676" x="3257550" y="6400800"/>
          <p14:tracePt t="145692" x="3257550" y="6386513"/>
          <p14:tracePt t="145709" x="3257550" y="6357938"/>
          <p14:tracePt t="145726" x="3257550" y="6323013"/>
          <p14:tracePt t="145743" x="3265488" y="6286500"/>
          <p14:tracePt t="145762" x="3271838" y="6243638"/>
          <p14:tracePt t="145778" x="3271838" y="6229350"/>
          <p14:tracePt t="145794" x="3279775" y="6215063"/>
          <p14:tracePt t="145811" x="3279775" y="6208713"/>
          <p14:tracePt t="145828" x="3286125" y="6186488"/>
          <p14:tracePt t="145844" x="3286125" y="6172200"/>
          <p14:tracePt t="145862" x="3308350" y="6137275"/>
          <p14:tracePt t="145879" x="3322638" y="6122988"/>
          <p14:tracePt t="145896" x="3328988" y="6115050"/>
          <p14:tracePt t="145913" x="3328988" y="6100763"/>
          <p14:tracePt t="145930" x="3343275" y="6100763"/>
          <p14:tracePt t="145947" x="3357563" y="6100763"/>
          <p14:tracePt t="145964" x="3386138" y="6100763"/>
          <p14:tracePt t="145984" x="3394075" y="6100763"/>
          <p14:tracePt t="146000" x="3400425" y="6100763"/>
          <p14:tracePt t="146034" x="3400425" y="6122988"/>
          <p14:tracePt t="146049" x="3408363" y="6137275"/>
          <p14:tracePt t="146066" x="3408363" y="6157913"/>
          <p14:tracePt t="146082" x="3408363" y="6186488"/>
          <p14:tracePt t="146100" x="3408363" y="6200775"/>
          <p14:tracePt t="146120" x="3422650" y="6243638"/>
          <p14:tracePt t="146136" x="3422650" y="6265863"/>
          <p14:tracePt t="146153" x="3422650" y="6286500"/>
          <p14:tracePt t="146168" x="3422650" y="6315075"/>
          <p14:tracePt t="146184" x="3422650" y="6329363"/>
          <p14:tracePt t="146202" x="3422650" y="6351588"/>
          <p14:tracePt t="146219" x="3422650" y="6372225"/>
          <p14:tracePt t="146236" x="3422650" y="6394450"/>
          <p14:tracePt t="146253" x="3422650" y="6415088"/>
          <p14:tracePt t="146270" x="3422650" y="6423025"/>
          <p14:tracePt t="146287" x="3422650" y="6429375"/>
          <p14:tracePt t="146303" x="3422650" y="6437313"/>
          <p14:tracePt t="146321" x="3422650" y="6443663"/>
          <p14:tracePt t="146338" x="3414713" y="6443663"/>
          <p14:tracePt t="146355" x="3400425" y="6443663"/>
          <p14:tracePt t="146371" x="3386138" y="6443663"/>
          <p14:tracePt t="146388" x="3379788" y="6443663"/>
          <p14:tracePt t="146408" x="3371850" y="6443663"/>
          <p14:tracePt t="146424" x="3365500" y="6443663"/>
          <p14:tracePt t="146441" x="3357563" y="6443663"/>
          <p14:tracePt t="146967" x="3351213" y="6443663"/>
          <p14:tracePt t="146974" x="3343275" y="6443663"/>
          <p14:tracePt t="146983" x="3336925" y="6443663"/>
          <p14:tracePt t="147001" x="3300413" y="6443663"/>
          <p14:tracePt t="147017" x="3265488" y="6443663"/>
          <p14:tracePt t="147035" x="3208338" y="6443663"/>
          <p14:tracePt t="147051" x="3171825" y="6443663"/>
          <p14:tracePt t="147068" x="3136900" y="6437313"/>
          <p14:tracePt t="147086" x="3114675" y="6437313"/>
          <p14:tracePt t="147103" x="3108325" y="6437313"/>
          <p14:tracePt t="147119" x="3100388" y="6437313"/>
          <p14:tracePt t="147269" x="3108325" y="6429375"/>
          <p14:tracePt t="147277" x="3122613" y="6423025"/>
          <p14:tracePt t="147289" x="3128963" y="6423025"/>
          <p14:tracePt t="147307" x="3143250" y="6423025"/>
          <p14:tracePt t="147447" x="3143250" y="6429375"/>
          <p14:tracePt t="147480" x="3143250" y="6437313"/>
          <p14:tracePt t="147512" x="3136900" y="6437313"/>
          <p14:tracePt t="147518" x="3128963" y="6437313"/>
          <p14:tracePt t="147541" x="3122613" y="6437313"/>
          <p14:tracePt t="147549" x="3114675" y="6437313"/>
          <p14:tracePt t="147566" x="3100388" y="6437313"/>
          <p14:tracePt t="147579" x="3079750" y="6437313"/>
          <p14:tracePt t="147596" x="3057525" y="6443663"/>
          <p14:tracePt t="147613" x="3008313" y="6443663"/>
          <p14:tracePt t="147631" x="2965450" y="6443663"/>
          <p14:tracePt t="147647" x="2908300" y="6443663"/>
          <p14:tracePt t="147663" x="2857500" y="6443663"/>
          <p14:tracePt t="147680" x="2786063" y="6443663"/>
          <p14:tracePt t="147698" x="2708275" y="6443663"/>
          <p14:tracePt t="147715" x="2636838" y="6429375"/>
          <p14:tracePt t="147732" x="2557463" y="6400800"/>
          <p14:tracePt t="147749" x="2493963" y="6380163"/>
          <p14:tracePt t="147765" x="2443163" y="6372225"/>
          <p14:tracePt t="147783" x="2371725" y="6357938"/>
          <p14:tracePt t="147800" x="2322513" y="6351588"/>
          <p14:tracePt t="147817" x="2279650" y="6337300"/>
          <p14:tracePt t="147834" x="2271713" y="6337300"/>
          <p14:tracePt t="147851" x="2243138" y="6337300"/>
          <p14:tracePt t="147870" x="2222500" y="6337300"/>
          <p14:tracePt t="147885" x="2214563" y="6329363"/>
          <p14:tracePt t="147901" x="2208213" y="6329363"/>
          <p14:tracePt t="147918" x="2208213" y="6323013"/>
          <p14:tracePt t="147935" x="2200275" y="6315075"/>
          <p14:tracePt t="147952" x="2193925" y="6308725"/>
          <p14:tracePt t="147968" x="2185988" y="6300788"/>
          <p14:tracePt t="147986" x="2171700" y="6286500"/>
          <p14:tracePt t="148003" x="2171700" y="6265863"/>
          <p14:tracePt t="148020" x="2171700" y="6243638"/>
          <p14:tracePt t="148037" x="2171700" y="6223000"/>
          <p14:tracePt t="148053" x="2171700" y="6208713"/>
          <p14:tracePt t="148071" x="2179638" y="6186488"/>
          <p14:tracePt t="148088" x="2193925" y="6172200"/>
          <p14:tracePt t="148105" x="2200275" y="6137275"/>
          <p14:tracePt t="148121" x="2214563" y="6122988"/>
          <p14:tracePt t="148138" x="2222500" y="6108700"/>
          <p14:tracePt t="148155" x="2228850" y="6094413"/>
          <p14:tracePt t="148173" x="2251075" y="6080125"/>
          <p14:tracePt t="148190" x="2271713" y="6057900"/>
          <p14:tracePt t="148207" x="2286000" y="6051550"/>
          <p14:tracePt t="148224" x="2293938" y="6037263"/>
          <p14:tracePt t="148241" x="2308225" y="6037263"/>
          <p14:tracePt t="148258" x="2314575" y="6037263"/>
          <p14:tracePt t="148275" x="2336800" y="6029325"/>
          <p14:tracePt t="148292" x="2365375" y="6022975"/>
          <p14:tracePt t="148309" x="2386013" y="6022975"/>
          <p14:tracePt t="148325" x="2436813" y="6022975"/>
          <p14:tracePt t="148344" x="2471738" y="6022975"/>
          <p14:tracePt t="148360" x="2528888" y="6029325"/>
          <p14:tracePt t="148377" x="2571750" y="6037263"/>
          <p14:tracePt t="148394" x="2593975" y="6037263"/>
          <p14:tracePt t="148411" x="2608263" y="6037263"/>
          <p14:tracePt t="148448" x="2614613" y="6037263"/>
          <p14:tracePt t="148465" x="2628900" y="6037263"/>
          <p14:tracePt t="148482" x="2636838" y="6043613"/>
          <p14:tracePt t="148495" x="2665413" y="6051550"/>
          <p14:tracePt t="148512" x="2700338" y="6051550"/>
          <p14:tracePt t="148529" x="2751138" y="6072188"/>
          <p14:tracePt t="148546" x="2800350" y="6094413"/>
          <p14:tracePt t="148563" x="2865438" y="6108700"/>
          <p14:tracePt t="148581" x="2951163" y="6137275"/>
          <p14:tracePt t="148597" x="2971800" y="6137275"/>
          <p14:tracePt t="148615" x="2979738" y="6137275"/>
          <p14:tracePt t="148671" x="2979738" y="6143625"/>
          <p14:tracePt t="148687" x="2979738" y="6151563"/>
          <p14:tracePt t="148825" x="2986088" y="6151563"/>
          <p14:tracePt t="148832" x="2986088" y="6157913"/>
          <p14:tracePt t="148841" x="2994025" y="6157913"/>
          <p14:tracePt t="148854" x="3008313" y="6165850"/>
          <p14:tracePt t="148871" x="3028950" y="6172200"/>
          <p14:tracePt t="148888" x="3051175" y="6180138"/>
          <p14:tracePt t="148905" x="3065463" y="6180138"/>
          <p14:tracePt t="149025" x="3071813" y="6186488"/>
          <p14:tracePt t="149070" x="3071813" y="6194425"/>
          <p14:tracePt t="149073" x="3086100" y="6194425"/>
          <p14:tracePt t="149090" x="3086100" y="6208713"/>
          <p14:tracePt t="149107" x="3094038" y="6215063"/>
          <p14:tracePt t="149126" x="3094038" y="6229350"/>
          <p14:tracePt t="149143" x="3094038" y="6237288"/>
          <p14:tracePt t="149160" x="3094038" y="6251575"/>
          <p14:tracePt t="149176" x="3094038" y="6265863"/>
          <p14:tracePt t="149194" x="3094038" y="6280150"/>
          <p14:tracePt t="149212" x="3094038" y="6286500"/>
          <p14:tracePt t="149229" x="3094038" y="6300788"/>
          <p14:tracePt t="149263" x="3094038" y="6308725"/>
          <p14:tracePt t="149285" x="3094038" y="6315075"/>
          <p14:tracePt t="149294" x="3094038" y="6323013"/>
          <p14:tracePt t="149308" x="3094038" y="6329363"/>
          <p14:tracePt t="149316" x="3094038" y="6337300"/>
          <p14:tracePt t="149333" x="3094038" y="6343650"/>
          <p14:tracePt t="149349" x="3094038" y="6351588"/>
          <p14:tracePt t="149386" x="3094038" y="6357938"/>
          <p14:tracePt t="149410" x="3086100" y="6357938"/>
          <p14:tracePt t="149421" x="3079750" y="6365875"/>
          <p14:tracePt t="149436" x="3079750" y="6372225"/>
          <p14:tracePt t="149449" x="3071813" y="6372225"/>
          <p14:tracePt t="149465" x="3065463" y="6372225"/>
          <p14:tracePt t="149483" x="3051175" y="6372225"/>
          <p14:tracePt t="149499" x="3036888" y="6386513"/>
          <p14:tracePt t="149515" x="3028950" y="6386513"/>
          <p14:tracePt t="149532" x="3000375" y="6386513"/>
          <p14:tracePt t="149534" x="2986088" y="6386513"/>
          <p14:tracePt t="149549" x="2965450" y="6394450"/>
          <p14:tracePt t="149566" x="2957513" y="6394450"/>
          <p14:tracePt t="149583" x="2928938" y="6394450"/>
          <p14:tracePt t="149600" x="2908300" y="6408738"/>
          <p14:tracePt t="149617" x="2879725" y="6408738"/>
          <p14:tracePt t="149635" x="2828925" y="6408738"/>
          <p14:tracePt t="149653" x="2786063" y="6408738"/>
          <p14:tracePt t="149667" x="2757488" y="6408738"/>
          <p14:tracePt t="149685" x="2708275" y="6400800"/>
          <p14:tracePt t="149701" x="2671763" y="6400800"/>
          <p14:tracePt t="149719" x="2636838" y="6400800"/>
          <p14:tracePt t="149736" x="2593975" y="6400800"/>
          <p14:tracePt t="149753" x="2536825" y="6394450"/>
          <p14:tracePt t="149773" x="2508250" y="6394450"/>
          <p14:tracePt t="149787" x="2465388" y="6394450"/>
          <p14:tracePt t="149804" x="2428875" y="6386513"/>
          <p14:tracePt t="149821" x="2379663" y="6386513"/>
          <p14:tracePt t="149838" x="2351088" y="6372225"/>
          <p14:tracePt t="149842" x="2336800" y="6372225"/>
          <p14:tracePt t="149855" x="2314575" y="6357938"/>
          <p14:tracePt t="149872" x="2293938" y="6351588"/>
          <p14:tracePt t="149889" x="2279650" y="6351588"/>
          <p14:tracePt t="149907" x="2271713" y="6351588"/>
          <p14:tracePt t="149924" x="2265363" y="6343650"/>
          <p14:tracePt t="150009" x="2265363" y="6337300"/>
          <p14:tracePt t="150051" x="2265363" y="6329363"/>
          <p14:tracePt t="150083" x="2265363" y="6323013"/>
          <p14:tracePt t="150112" x="2265363" y="6315075"/>
          <p14:tracePt t="150377" x="2265363" y="6308725"/>
          <p14:tracePt t="150396" x="2271713" y="6308725"/>
          <p14:tracePt t="150402" x="2308225" y="6308725"/>
          <p14:tracePt t="150418" x="2379663" y="6315075"/>
          <p14:tracePt t="150432" x="2443163" y="6337300"/>
          <p14:tracePt t="150449" x="2536825" y="6372225"/>
          <p14:tracePt t="150467" x="2636838" y="6380163"/>
          <p14:tracePt t="150484" x="2757488" y="6408738"/>
          <p14:tracePt t="150501" x="2871788" y="6451600"/>
          <p14:tracePt t="150517" x="2994025" y="6486525"/>
          <p14:tracePt t="150535" x="3051175" y="6500813"/>
          <p14:tracePt t="150553" x="3086100" y="6500813"/>
          <p14:tracePt t="150569" x="3100388" y="6500813"/>
          <p14:tracePt t="150586" x="3143250" y="6500813"/>
          <p14:tracePt t="150603" x="3194050" y="6508750"/>
          <p14:tracePt t="150620" x="3236913" y="6515100"/>
          <p14:tracePt t="150637" x="3308350" y="6515100"/>
          <p14:tracePt t="150653" x="3357563" y="6523038"/>
          <p14:tracePt t="150670" x="3400425" y="6523038"/>
          <p14:tracePt t="150690" x="3429000" y="6523038"/>
          <p14:tracePt t="150706" x="3429000" y="6529388"/>
          <p14:tracePt t="151121" x="3436938" y="6529388"/>
          <p14:tracePt t="151137" x="3443288" y="6529388"/>
          <p14:tracePt t="151153" x="3451225" y="6529388"/>
          <p14:tracePt t="151160" x="3457575" y="6529388"/>
          <p14:tracePt t="151169" x="3465513" y="6529388"/>
          <p14:tracePt t="151179" x="3471863" y="6529388"/>
          <p14:tracePt t="151197" x="3514725" y="6537325"/>
          <p14:tracePt t="151214" x="3551238" y="6537325"/>
          <p14:tracePt t="151231" x="3600450" y="6537325"/>
          <p14:tracePt t="151249" x="3636963" y="6537325"/>
          <p14:tracePt t="151265" x="3643313" y="6537325"/>
          <p14:tracePt t="151282" x="3657600" y="6543675"/>
          <p14:tracePt t="151301" x="3665538" y="6543675"/>
          <p14:tracePt t="151316" x="3686175" y="6543675"/>
          <p14:tracePt t="151333" x="3722688" y="6543675"/>
          <p14:tracePt t="151350" x="3751263" y="6537325"/>
          <p14:tracePt t="151367" x="3771900" y="6529388"/>
          <p14:tracePt t="151387" x="3800475" y="6529388"/>
          <p14:tracePt t="151401" x="3808413" y="6529388"/>
          <p14:tracePt t="151418" x="3814763" y="6529388"/>
          <p14:tracePt t="151878" x="3814763" y="6508750"/>
          <p14:tracePt t="151886" x="3814763" y="6500813"/>
          <p14:tracePt t="151899" x="3814763" y="6480175"/>
          <p14:tracePt t="151913" x="3814763" y="6451600"/>
          <p14:tracePt t="151929" x="3814763" y="6437313"/>
          <p14:tracePt t="151964" x="3814763" y="6429375"/>
          <p14:tracePt t="151979" x="3822700" y="6408738"/>
          <p14:tracePt t="151996" x="3822700" y="6394450"/>
          <p14:tracePt t="152014" x="3836988" y="6380163"/>
          <p14:tracePt t="152029" x="3843338" y="6380163"/>
          <p14:tracePt t="152047" x="3843338" y="6372225"/>
          <p14:tracePt t="152068" x="3851275" y="6372225"/>
          <p14:tracePt t="152080" x="3857625" y="6372225"/>
          <p14:tracePt t="152099" x="3865563" y="6372225"/>
          <p14:tracePt t="152263" x="3879850" y="6372225"/>
          <p14:tracePt t="152271" x="3894138" y="6372225"/>
          <p14:tracePt t="152284" x="3937000" y="6365875"/>
          <p14:tracePt t="152304" x="3965575" y="6365875"/>
          <p14:tracePt t="152318" x="3971925" y="6365875"/>
          <p14:tracePt t="152336" x="3986213" y="6365875"/>
          <p14:tracePt t="152364" x="3994150" y="6357938"/>
          <p14:tracePt t="152390" x="4008438" y="6357938"/>
          <p14:tracePt t="152394" x="4014788" y="6357938"/>
          <p14:tracePt t="152404" x="4022725" y="6351588"/>
          <p14:tracePt t="152420" x="4051300" y="6337300"/>
          <p14:tracePt t="152437" x="4086225" y="6315075"/>
          <p14:tracePt t="152439" x="4108450" y="6308725"/>
          <p14:tracePt t="152456" x="4143375" y="6308725"/>
          <p14:tracePt t="152471" x="4157663" y="6300788"/>
          <p14:tracePt t="152488" x="4179888" y="6300788"/>
          <p14:tracePt t="152506" x="4200525" y="6300788"/>
          <p14:tracePt t="152523" x="4214813" y="6300788"/>
          <p14:tracePt t="152540" x="4229100" y="6300788"/>
          <p14:tracePt t="152558" x="4257675" y="6300788"/>
          <p14:tracePt t="152574" x="4286250" y="6300788"/>
          <p14:tracePt t="152590" x="4314825" y="6300788"/>
          <p14:tracePt t="152609" x="4343400" y="6308725"/>
          <p14:tracePt t="152624" x="4365625" y="6315075"/>
          <p14:tracePt t="152645" x="4394200" y="6315075"/>
          <p14:tracePt t="152660" x="4422775" y="6337300"/>
          <p14:tracePt t="152677" x="4443413" y="6337300"/>
          <p14:tracePt t="152694" x="4457700" y="6337300"/>
          <p14:tracePt t="152711" x="4465638" y="6337300"/>
          <p14:tracePt t="152728" x="4471988" y="6343650"/>
          <p14:tracePt t="152749" x="4479925" y="6343650"/>
          <p14:tracePt t="152761" x="4486275" y="6357938"/>
          <p14:tracePt t="152778" x="4514850" y="6372225"/>
          <p14:tracePt t="152795" x="4537075" y="6394450"/>
          <p14:tracePt t="152811" x="4572000" y="6400800"/>
          <p14:tracePt t="152829" x="4586288" y="6408738"/>
          <p14:tracePt t="152845" x="4586288" y="6415088"/>
          <p14:tracePt t="152863" x="4586288" y="6423025"/>
          <p14:tracePt t="152880" x="4594225" y="6437313"/>
          <p14:tracePt t="152897" x="4594225" y="6465888"/>
          <p14:tracePt t="152915" x="4594225" y="6480175"/>
          <p14:tracePt t="152931" x="4594225" y="6494463"/>
          <p14:tracePt t="152947" x="4594225" y="6500813"/>
          <p14:tracePt t="152964" x="4579938" y="6508750"/>
          <p14:tracePt t="152998" x="4543425" y="6523038"/>
          <p14:tracePt t="153016" x="4508500" y="6537325"/>
          <p14:tracePt t="153033" x="4451350" y="6543675"/>
          <p14:tracePt t="153053" x="4414838" y="6551613"/>
          <p14:tracePt t="153068" x="4371975" y="6551613"/>
          <p14:tracePt t="153085" x="4343400" y="6551613"/>
          <p14:tracePt t="153100" x="4308475" y="6551613"/>
          <p14:tracePt t="153117" x="4286250" y="6551613"/>
          <p14:tracePt t="153135" x="4257675" y="6551613"/>
          <p14:tracePt t="154003" x="4251325" y="6551613"/>
          <p14:tracePt t="154041" x="4243388" y="6551613"/>
          <p14:tracePt t="154082" x="4237038" y="6551613"/>
          <p14:tracePt t="154088" x="4229100" y="6551613"/>
          <p14:tracePt t="154114" x="4222750" y="6551613"/>
          <p14:tracePt t="154130" x="4208463" y="6551613"/>
          <p14:tracePt t="154137" x="4194175" y="6551613"/>
          <p14:tracePt t="154154" x="4186238" y="6557963"/>
          <p14:tracePt t="154169" x="4179888" y="6557963"/>
          <p14:tracePt t="154178" x="4171950" y="6557963"/>
          <p14:tracePt t="154190" x="4143375" y="6557963"/>
          <p14:tracePt t="154206" x="4122738" y="6557963"/>
          <p14:tracePt t="154223" x="4100513" y="6557963"/>
          <p14:tracePt t="154240" x="4065588" y="6551613"/>
          <p14:tracePt t="154256" x="4014788" y="6543675"/>
          <p14:tracePt t="154272" x="3986213" y="6529388"/>
          <p14:tracePt t="154289" x="3943350" y="6523038"/>
          <p14:tracePt t="154307" x="3871913" y="6508750"/>
          <p14:tracePt t="154324" x="3814763" y="6500813"/>
          <p14:tracePt t="154340" x="3757613" y="6494463"/>
          <p14:tracePt t="154357" x="3722688" y="6486525"/>
          <p14:tracePt t="154376" x="3686175" y="6486525"/>
          <p14:tracePt t="154393" x="3651250" y="6465888"/>
          <p14:tracePt t="154410" x="3629025" y="6465888"/>
          <p14:tracePt t="154427" x="3594100" y="6443663"/>
          <p14:tracePt t="154442" x="3571875" y="6443663"/>
          <p14:tracePt t="154460" x="3543300" y="6437313"/>
          <p14:tracePt t="154477" x="3500438" y="6437313"/>
          <p14:tracePt t="154494" x="3457575" y="6429375"/>
          <p14:tracePt t="154510" x="3394075" y="6408738"/>
          <p14:tracePt t="154527" x="3322638" y="6380163"/>
          <p14:tracePt t="154544" x="3271838" y="6372225"/>
          <p14:tracePt t="154561" x="3257550" y="6372225"/>
          <p14:tracePt t="154578" x="3243263" y="6372225"/>
          <p14:tracePt t="154637" x="3236913" y="6372225"/>
          <p14:tracePt t="154811" x="3228975" y="6372225"/>
          <p14:tracePt t="154819" x="3222625" y="6386513"/>
          <p14:tracePt t="154826" x="3214688" y="6386513"/>
          <p14:tracePt t="154833" x="3208338" y="6386513"/>
          <p14:tracePt t="154850" x="3208338" y="6394450"/>
          <p14:tracePt t="154867" x="3200400" y="6394450"/>
          <p14:tracePt t="154885" x="3179763" y="6408738"/>
          <p14:tracePt t="154902" x="3171825" y="6415088"/>
          <p14:tracePt t="154920" x="3151188" y="6415088"/>
          <p14:tracePt t="154936" x="3122613" y="6429375"/>
          <p14:tracePt t="154953" x="3100388" y="6437313"/>
          <p14:tracePt t="154969" x="3094038" y="6443663"/>
          <p14:tracePt t="154986" x="3043238" y="6443663"/>
          <p14:tracePt t="155003" x="2965450" y="6443663"/>
          <p14:tracePt t="155020" x="2922588" y="6443663"/>
          <p14:tracePt t="155037" x="2879725" y="6443663"/>
          <p14:tracePt t="155057" x="2843213" y="6443663"/>
          <p14:tracePt t="155073" x="2814638" y="6443663"/>
          <p14:tracePt t="155088" x="2779713" y="6443663"/>
          <p14:tracePt t="155105" x="2736850" y="6443663"/>
          <p14:tracePt t="155122" x="2700338" y="6443663"/>
          <p14:tracePt t="155139" x="2651125" y="6429375"/>
          <p14:tracePt t="155157" x="2565400" y="6415088"/>
          <p14:tracePt t="155173" x="2514600" y="6437313"/>
          <p14:tracePt t="155192" x="2471738" y="6437313"/>
          <p14:tracePt t="155209" x="2408238" y="6451600"/>
          <p14:tracePt t="155224" x="2357438" y="6451600"/>
          <p14:tracePt t="155241" x="2328863" y="6451600"/>
          <p14:tracePt t="155258" x="2308225" y="6443663"/>
          <p14:tracePt t="155275" x="2279650" y="6443663"/>
          <p14:tracePt t="155294" x="2271713" y="6437313"/>
          <p14:tracePt t="155313" x="2265363" y="6437313"/>
          <p14:tracePt t="155326" x="2243138" y="6429375"/>
          <p14:tracePt t="155330" x="2228850" y="6423025"/>
          <p14:tracePt t="155343" x="2222500" y="6423025"/>
          <p14:tracePt t="155362" x="2171700" y="6415088"/>
          <p14:tracePt t="155377" x="2157413" y="6408738"/>
          <p14:tracePt t="155394" x="2136775" y="6400800"/>
          <p14:tracePt t="155411" x="2122488" y="6386513"/>
          <p14:tracePt t="155428" x="2108200" y="6380163"/>
          <p14:tracePt t="155445" x="2093913" y="6380163"/>
          <p14:tracePt t="155462" x="2071688" y="6357938"/>
          <p14:tracePt t="155480" x="2051050" y="6351588"/>
          <p14:tracePt t="155513" x="2043113" y="6351588"/>
          <p14:tracePt t="155532" x="2036763" y="6343650"/>
          <p14:tracePt t="155547" x="2036763" y="6329363"/>
          <p14:tracePt t="155550" x="2036763" y="6323013"/>
          <p14:tracePt t="155566" x="2028825" y="6308725"/>
          <p14:tracePt t="155582" x="2028825" y="6300788"/>
          <p14:tracePt t="155600" x="2028825" y="6286500"/>
          <p14:tracePt t="155617" x="2028825" y="6280150"/>
          <p14:tracePt t="155633" x="2022475" y="6265863"/>
          <p14:tracePt t="155649" x="2022475" y="6251575"/>
          <p14:tracePt t="155666" x="2043113" y="6223000"/>
          <p14:tracePt t="155683" x="2051050" y="6200775"/>
          <p14:tracePt t="155702" x="2057400" y="6180138"/>
          <p14:tracePt t="155717" x="2085975" y="6165850"/>
          <p14:tracePt t="155736" x="2093913" y="6137275"/>
          <p14:tracePt t="155751" x="2108200" y="6122988"/>
          <p14:tracePt t="155772" x="2128838" y="6094413"/>
          <p14:tracePt t="155786" x="2151063" y="6080125"/>
          <p14:tracePt t="155802" x="2157413" y="6057900"/>
          <p14:tracePt t="155819" x="2171700" y="6051550"/>
          <p14:tracePt t="155837" x="2185988" y="6043613"/>
          <p14:tracePt t="155853" x="2193925" y="6037263"/>
          <p14:tracePt t="155871" x="2200275" y="6029325"/>
          <p14:tracePt t="155889" x="2214563" y="6029325"/>
          <p14:tracePt t="155907" x="2222500" y="6029325"/>
          <p14:tracePt t="155921" x="2236788" y="6022975"/>
          <p14:tracePt t="155940" x="2314575" y="6022975"/>
          <p14:tracePt t="155957" x="2351088" y="6022975"/>
          <p14:tracePt t="155972" x="2365375" y="6022975"/>
          <p14:tracePt t="155990" x="2393950" y="6022975"/>
          <p14:tracePt t="156007" x="2414588" y="6029325"/>
          <p14:tracePt t="156024" x="2436813" y="6029325"/>
          <p14:tracePt t="156042" x="2457450" y="6037263"/>
          <p14:tracePt t="156058" x="2479675" y="6043613"/>
          <p14:tracePt t="156074" x="2522538" y="6051550"/>
          <p14:tracePt t="156091" x="2565400" y="6065838"/>
          <p14:tracePt t="156108" x="2628900" y="6065838"/>
          <p14:tracePt t="156124" x="2700338" y="6080125"/>
          <p14:tracePt t="156143" x="2808288" y="6094413"/>
          <p14:tracePt t="156160" x="2886075" y="6100763"/>
          <p14:tracePt t="156181" x="2965450" y="6122988"/>
          <p14:tracePt t="156195" x="2979738" y="6122988"/>
          <p14:tracePt t="156211" x="2994025" y="6129338"/>
          <p14:tracePt t="156228" x="3028950" y="6151563"/>
          <p14:tracePt t="156243" x="3051175" y="6157913"/>
          <p14:tracePt t="156260" x="3057525" y="6157913"/>
          <p14:tracePt t="156277" x="3079750" y="6157913"/>
          <p14:tracePt t="156296" x="3086100" y="6165850"/>
          <p14:tracePt t="156311" x="3100388" y="6180138"/>
          <p14:tracePt t="156329" x="3128963" y="6200775"/>
          <p14:tracePt t="156347" x="3136900" y="6215063"/>
          <p14:tracePt t="156362" x="3151188" y="6223000"/>
          <p14:tracePt t="156381" x="3157538" y="6229350"/>
          <p14:tracePt t="156398" x="3157538" y="6237288"/>
          <p14:tracePt t="156416" x="3157538" y="6251575"/>
          <p14:tracePt t="156432" x="3157538" y="6265863"/>
          <p14:tracePt t="156450" x="3143250" y="6286500"/>
          <p14:tracePt t="156465" x="3143250" y="6300788"/>
          <p14:tracePt t="156483" x="3136900" y="6300788"/>
          <p14:tracePt t="156545" x="3136900" y="6308725"/>
          <p14:tracePt t="156552" x="3128963" y="6308725"/>
          <p14:tracePt t="156568" x="3122613" y="6323013"/>
          <p14:tracePt t="156584" x="3122613" y="6329363"/>
          <p14:tracePt t="156603" x="3108325" y="6337300"/>
          <p14:tracePt t="156619" x="3108325" y="6343650"/>
          <p14:tracePt t="156635" x="3094038" y="6351588"/>
          <p14:tracePt t="156651" x="3086100" y="6357938"/>
          <p14:tracePt t="156668" x="3071813" y="6357938"/>
          <p14:tracePt t="156686" x="3065463" y="6365875"/>
          <p14:tracePt t="156703" x="3057525" y="6372225"/>
          <p14:tracePt t="156720" x="3028950" y="6386513"/>
          <p14:tracePt t="156739" x="3008313" y="6400800"/>
          <p14:tracePt t="156755" x="2979738" y="6415088"/>
          <p14:tracePt t="156772" x="2957513" y="6415088"/>
          <p14:tracePt t="156787" x="2943225" y="6415088"/>
          <p14:tracePt t="156823" x="2936875" y="6415088"/>
          <p14:tracePt t="156845" x="2922588" y="6415088"/>
          <p14:tracePt t="156858" x="2914650" y="6415088"/>
          <p14:tracePt t="156874" x="2908300" y="6423025"/>
          <p14:tracePt t="156889" x="2900363" y="6429375"/>
          <p14:tracePt t="156910" x="2879725" y="6429375"/>
          <p14:tracePt t="156944" x="2871788" y="6429375"/>
          <p14:tracePt t="156975" x="2865438" y="6429375"/>
          <p14:tracePt t="156978" x="2857500" y="6429375"/>
          <p14:tracePt t="156994" x="2843213" y="6437313"/>
          <p14:tracePt t="157013" x="2808288" y="6437313"/>
          <p14:tracePt t="157026" x="2779713" y="6437313"/>
          <p14:tracePt t="157042" x="2757488" y="6437313"/>
          <p14:tracePt t="157061" x="2736850" y="6429375"/>
          <p14:tracePt t="157077" x="2714625" y="6429375"/>
          <p14:tracePt t="157094" x="2679700" y="6423025"/>
          <p14:tracePt t="157097" x="2665413" y="6423025"/>
          <p14:tracePt t="157111" x="2608263" y="6415088"/>
          <p14:tracePt t="157128" x="2586038" y="6415088"/>
          <p14:tracePt t="157144" x="2551113" y="6415088"/>
          <p14:tracePt t="157161" x="2500313" y="6408738"/>
          <p14:tracePt t="157179" x="2465388" y="6400800"/>
          <p14:tracePt t="157195" x="2400300" y="6386513"/>
          <p14:tracePt t="157212" x="2343150" y="6365875"/>
          <p14:tracePt t="157231" x="2322513" y="6351588"/>
          <p14:tracePt t="157248" x="2308225" y="6351588"/>
          <p14:tracePt t="157263" x="2293938" y="6351588"/>
          <p14:tracePt t="157281" x="2279650" y="6343650"/>
          <p14:tracePt t="157299" x="2257425" y="6343650"/>
          <p14:tracePt t="157317" x="2243138" y="6329363"/>
          <p14:tracePt t="157331" x="2236788" y="6329363"/>
          <p14:tracePt t="157348" x="2214563" y="6323013"/>
          <p14:tracePt t="157365" x="2193925" y="6323013"/>
          <p14:tracePt t="157386" x="2171700" y="6308725"/>
          <p14:tracePt t="157401" x="2165350" y="6308725"/>
          <p14:tracePt t="157418" x="2157413" y="6300788"/>
          <p14:tracePt t="157433" x="2151063" y="6294438"/>
          <p14:tracePt t="157467" x="2151063" y="6286500"/>
          <p14:tracePt t="157488" x="2143125" y="6286500"/>
          <p14:tracePt t="157500" x="2143125" y="6280150"/>
          <p14:tracePt t="157521" x="2143125" y="6272213"/>
          <p14:tracePt t="157543" x="2143125" y="6265863"/>
          <p14:tracePt t="157572" x="2143125" y="6257925"/>
          <p14:tracePt t="157581" x="2143125" y="6251575"/>
          <p14:tracePt t="157589" x="2151063" y="6243638"/>
          <p14:tracePt t="157606" x="2157413" y="6243638"/>
          <p14:tracePt t="157621" x="2165350" y="6229350"/>
          <p14:tracePt t="157639" x="2171700" y="6223000"/>
          <p14:tracePt t="157654" x="2179638" y="6223000"/>
          <p14:tracePt t="157674" x="2185988" y="6215063"/>
          <p14:tracePt t="157695" x="2200275" y="6215063"/>
          <p14:tracePt t="157706" x="2228850" y="6208713"/>
          <p14:tracePt t="157723" x="2257425" y="6208713"/>
          <p14:tracePt t="157740" x="2293938" y="6200775"/>
          <p14:tracePt t="157756" x="2328863" y="6194425"/>
          <p14:tracePt t="157773" x="2379663" y="6194425"/>
          <p14:tracePt t="157792" x="2436813" y="6194425"/>
          <p14:tracePt t="157808" x="2471738" y="6194425"/>
          <p14:tracePt t="157824" x="2500313" y="6194425"/>
          <p14:tracePt t="157841" x="2522538" y="6194425"/>
          <p14:tracePt t="157860" x="2551113" y="6200775"/>
          <p14:tracePt t="157875" x="2571750" y="6200775"/>
          <p14:tracePt t="157892" x="2614613" y="6208713"/>
          <p14:tracePt t="157909" x="2636838" y="6208713"/>
          <p14:tracePt t="157926" x="2700338" y="6215063"/>
          <p14:tracePt t="157943" x="2736850" y="6229350"/>
          <p14:tracePt t="157963" x="2808288" y="6251575"/>
          <p14:tracePt t="157978" x="2836863" y="6265863"/>
          <p14:tracePt t="157995" x="2851150" y="6265863"/>
          <p14:tracePt t="158012" x="2857500" y="6272213"/>
          <p14:tracePt t="158029" x="2865438" y="6272213"/>
          <p14:tracePt t="158105" x="2865438" y="6280150"/>
          <p14:tracePt t="158113" x="2871788" y="6280150"/>
          <p14:tracePt t="158120" x="2871788" y="6286500"/>
          <p14:tracePt t="158129" x="2879725" y="6286500"/>
          <p14:tracePt t="158146" x="2886075" y="6294438"/>
          <p14:tracePt t="158163" x="2894013" y="6300788"/>
          <p14:tracePt t="158181" x="2894013" y="6308725"/>
          <p14:tracePt t="158216" x="2894013" y="6315075"/>
          <p14:tracePt t="158232" x="2894013" y="6329363"/>
          <p14:tracePt t="158268" x="2894013" y="6343650"/>
          <p14:tracePt t="158283" x="2886075" y="6343650"/>
          <p14:tracePt t="158299" x="2879725" y="6343650"/>
          <p14:tracePt t="158316" x="2871788" y="6351588"/>
          <p14:tracePt t="158333" x="2865438" y="6351588"/>
          <p14:tracePt t="158435" x="2865438" y="6357938"/>
          <p14:tracePt t="158449" x="2857500" y="6357938"/>
          <p14:tracePt t="158506" x="2857500" y="6365875"/>
          <p14:tracePt t="158513" x="2851150" y="6365875"/>
          <p14:tracePt t="158522" x="2851150" y="6372225"/>
          <p14:tracePt t="158540" x="2843213" y="6372225"/>
          <p14:tracePt t="158560" x="2836863" y="6372225"/>
          <p14:tracePt t="158573" x="2836863" y="6380163"/>
          <p14:tracePt t="158590" x="2836863" y="6386513"/>
          <p14:tracePt t="158605" x="2828925" y="6386513"/>
          <p14:tracePt t="158624" x="2814638" y="6386513"/>
          <p14:tracePt t="158641" x="2800350" y="6400800"/>
          <p14:tracePt t="158658" x="2786063" y="6400800"/>
          <p14:tracePt t="158674" x="2779713" y="6408738"/>
          <p14:tracePt t="158693" x="2765425" y="6408738"/>
          <p14:tracePt t="158709" x="2757488" y="6415088"/>
          <p14:tracePt t="158726" x="2751138" y="6415088"/>
          <p14:tracePt t="158743" x="2736850" y="6415088"/>
          <p14:tracePt t="158760" x="2722563" y="6415088"/>
          <p14:tracePt t="158775" x="2714625" y="6415088"/>
          <p14:tracePt t="158792" x="2700338" y="6415088"/>
          <p14:tracePt t="158809" x="2686050" y="6415088"/>
          <p14:tracePt t="158829" x="2671763" y="6415088"/>
          <p14:tracePt t="158835" x="2657475" y="6415088"/>
          <p14:tracePt t="158845" x="2643188" y="6415088"/>
          <p14:tracePt t="158862" x="2628900" y="6415088"/>
          <p14:tracePt t="158878" x="2608263" y="6415088"/>
          <p14:tracePt t="158894" x="2600325" y="6415088"/>
          <p14:tracePt t="158912" x="2586038" y="6415088"/>
          <p14:tracePt t="158928" x="2579688" y="6415088"/>
          <p14:tracePt t="158946" x="2543175" y="6415088"/>
          <p14:tracePt t="158962" x="2508250" y="6415088"/>
          <p14:tracePt t="158981" x="2471738" y="6415088"/>
          <p14:tracePt t="158998" x="2436813" y="6415088"/>
          <p14:tracePt t="159015" x="2422525" y="6415088"/>
          <p14:tracePt t="159030" x="2414588" y="6415088"/>
          <p14:tracePt t="159047" x="2408238" y="6415088"/>
          <p14:tracePt t="159064" x="2400300" y="6415088"/>
          <p14:tracePt t="159081" x="2393950" y="6415088"/>
          <p14:tracePt t="159105" x="2386013" y="6415088"/>
          <p14:tracePt t="159115" x="2379663" y="6408738"/>
          <p14:tracePt t="159132" x="2365375" y="6394450"/>
          <p14:tracePt t="159149" x="2351088" y="6394450"/>
          <p14:tracePt t="159166" x="2343150" y="6386513"/>
          <p14:tracePt t="159183" x="2336800" y="6380163"/>
          <p14:tracePt t="159200" x="2336800" y="6365875"/>
          <p14:tracePt t="159218" x="2336800" y="6351588"/>
          <p14:tracePt t="159235" x="2328863" y="6343650"/>
          <p14:tracePt t="159252" x="2328863" y="6329363"/>
          <p14:tracePt t="159269" x="2328863" y="6323013"/>
          <p14:tracePt t="159286" x="2322513" y="6323013"/>
          <p14:tracePt t="159339" x="2322513" y="6315075"/>
          <p14:tracePt t="159347" x="2322513" y="6308725"/>
          <p14:tracePt t="159364" x="2322513" y="6300788"/>
          <p14:tracePt t="159393" x="2322513" y="6294438"/>
          <p14:tracePt t="159409" x="2322513" y="6286500"/>
          <p14:tracePt t="159450" x="2328863" y="6286500"/>
          <p14:tracePt t="159483" x="2328863" y="6280150"/>
          <p14:tracePt t="159506" x="2336800" y="6280150"/>
          <p14:tracePt t="159510" x="2343150" y="6280150"/>
          <p14:tracePt t="159527" x="2351088" y="6272213"/>
          <p14:tracePt t="159542" x="2357438" y="6272213"/>
          <p14:tracePt t="159558" x="2371725" y="6272213"/>
          <p14:tracePt t="159573" x="2393950" y="6272213"/>
          <p14:tracePt t="159591" x="2408238" y="6272213"/>
          <p14:tracePt t="159608" x="2414588" y="6272213"/>
          <p14:tracePt t="159625" x="2428875" y="6265863"/>
          <p14:tracePt t="159642" x="2457450" y="6265863"/>
          <p14:tracePt t="159659" x="2471738" y="6265863"/>
          <p14:tracePt t="159677" x="2500313" y="6265863"/>
          <p14:tracePt t="159693" x="2543175" y="6257925"/>
          <p14:tracePt t="159709" x="2608263" y="6257925"/>
          <p14:tracePt t="159727" x="2679700" y="6257925"/>
          <p14:tracePt t="159744" x="2722563" y="6265863"/>
          <p14:tracePt t="159761" x="2751138" y="6280150"/>
          <p14:tracePt t="159778" x="2765425" y="6280150"/>
          <p14:tracePt t="159799" x="2786063" y="6286500"/>
          <p14:tracePt t="159814" x="2794000" y="6286500"/>
          <p14:tracePt t="159829" x="2808288" y="6286500"/>
          <p14:tracePt t="159848" x="2822575" y="6286500"/>
          <p14:tracePt t="159863" x="2836863" y="6286500"/>
          <p14:tracePt t="159880" x="2851150" y="6286500"/>
          <p14:tracePt t="159897" x="2879725" y="6286500"/>
          <p14:tracePt t="159917" x="2894013" y="6286500"/>
          <p14:tracePt t="159933" x="2908300" y="6286500"/>
          <p14:tracePt t="159948" x="2936875" y="6294438"/>
          <p14:tracePt t="159965" x="2951163" y="6294438"/>
          <p14:tracePt t="159982" x="2957513" y="6294438"/>
          <p14:tracePt t="159999" x="2971800" y="6294438"/>
          <p14:tracePt t="160018" x="2994025" y="6294438"/>
          <p14:tracePt t="160042" x="3000375" y="6294438"/>
          <p14:tracePt t="160056" x="3008313" y="6294438"/>
          <p14:tracePt t="160080" x="3014663" y="6294438"/>
          <p14:tracePt t="160088" x="3022600" y="6294438"/>
          <p14:tracePt t="160102" x="3028950" y="6294438"/>
          <p14:tracePt t="160118" x="3043238" y="6294438"/>
          <p14:tracePt t="160135" x="3051175" y="6294438"/>
          <p14:tracePt t="160152" x="3057525" y="6294438"/>
          <p14:tracePt t="160168" x="3071813" y="6294438"/>
          <p14:tracePt t="160185" x="3079750" y="6294438"/>
          <p14:tracePt t="160203" x="3094038" y="6294438"/>
          <p14:tracePt t="160219" x="3100388" y="6294438"/>
          <p14:tracePt t="160339" x="3108325" y="6300788"/>
          <p14:tracePt t="160354" x="3108325" y="6308725"/>
          <p14:tracePt t="160362" x="3108325" y="6315075"/>
          <p14:tracePt t="160376" x="3108325" y="6329363"/>
          <p14:tracePt t="160393" x="3108325" y="6337300"/>
          <p14:tracePt t="160407" x="3108325" y="6351588"/>
          <p14:tracePt t="160423" x="3108325" y="6357938"/>
          <p14:tracePt t="160440" x="3108325" y="6372225"/>
          <p14:tracePt t="160458" x="3108325" y="6380163"/>
          <p14:tracePt t="160474" x="3100388" y="6380163"/>
          <p14:tracePt t="160491" x="3100388" y="6386513"/>
          <p14:tracePt t="160509" x="3086100" y="6400800"/>
          <p14:tracePt t="160525" x="3079750" y="6408738"/>
          <p14:tracePt t="160542" x="3057525" y="6415088"/>
          <p14:tracePt t="160559" x="3051175" y="6423025"/>
          <p14:tracePt t="160578" x="3043238" y="6423025"/>
          <p14:tracePt t="160595" x="3022600" y="6437313"/>
          <p14:tracePt t="160612" x="3000375" y="6443663"/>
          <p14:tracePt t="160629" x="2971800" y="6451600"/>
          <p14:tracePt t="160646" x="2951163" y="6457950"/>
          <p14:tracePt t="160661" x="2928938" y="6465888"/>
          <p14:tracePt t="160678" x="2900363" y="6465888"/>
          <p14:tracePt t="160696" x="2857500" y="6465888"/>
          <p14:tracePt t="160712" x="2836863" y="6472238"/>
          <p14:tracePt t="160729" x="2800350" y="6472238"/>
          <p14:tracePt t="160746" x="2757488" y="6472238"/>
          <p14:tracePt t="160763" x="2722563" y="6472238"/>
          <p14:tracePt t="160781" x="2708275" y="6472238"/>
          <p14:tracePt t="160799" x="2665413" y="6465888"/>
          <p14:tracePt t="160816" x="2657475" y="6457950"/>
          <p14:tracePt t="160833" x="2651125" y="6457950"/>
          <p14:tracePt t="160880" x="2636838" y="6451600"/>
          <p14:tracePt t="160883" x="2622550" y="6443663"/>
          <p14:tracePt t="160901" x="2608263" y="6443663"/>
          <p14:tracePt t="160919" x="2579688" y="6429375"/>
          <p14:tracePt t="160935" x="2551113" y="6423025"/>
          <p14:tracePt t="160951" x="2522538" y="6408738"/>
          <p14:tracePt t="160969" x="2508250" y="6400800"/>
          <p14:tracePt t="160986" x="2493963" y="6394450"/>
          <p14:tracePt t="161021" x="2493963" y="6386513"/>
          <p14:tracePt t="161035" x="2493963" y="6380163"/>
          <p14:tracePt t="161052" x="2493963" y="6357938"/>
          <p14:tracePt t="161070" x="2493963" y="6343650"/>
          <p14:tracePt t="161088" x="2493963" y="6323013"/>
          <p14:tracePt t="161125" x="2493963" y="6308725"/>
          <p14:tracePt t="161139" x="2493963" y="6300788"/>
          <p14:tracePt t="161156" x="2500313" y="6300788"/>
          <p14:tracePt t="161172" x="2508250" y="6286500"/>
          <p14:tracePt t="161189" x="2514600" y="6280150"/>
          <p14:tracePt t="161206" x="2522538" y="6280150"/>
          <p14:tracePt t="161225" x="2543175" y="6280150"/>
          <p14:tracePt t="161239" x="2565400" y="6265863"/>
          <p14:tracePt t="161256" x="2586038" y="6265863"/>
          <p14:tracePt t="161273" x="2600325" y="6257925"/>
          <p14:tracePt t="161292" x="2608263" y="6257925"/>
          <p14:tracePt t="161308" x="2622550" y="6257925"/>
          <p14:tracePt t="161341" x="2628900" y="6257925"/>
          <p14:tracePt t="161359" x="2651125" y="6257925"/>
          <p14:tracePt t="161377" x="2708275" y="6257925"/>
          <p14:tracePt t="161394" x="2765425" y="6265863"/>
          <p14:tracePt t="161409" x="2800350" y="6265863"/>
          <p14:tracePt t="161426" x="2822575" y="6265863"/>
          <p14:tracePt t="161444" x="2851150" y="6265863"/>
          <p14:tracePt t="161461" x="2865438" y="6272213"/>
          <p14:tracePt t="161477" x="2871788" y="6272213"/>
          <p14:tracePt t="161494" x="2886075" y="6272213"/>
          <p14:tracePt t="161511" x="2900363" y="6272213"/>
          <p14:tracePt t="161528" x="2922588" y="6280150"/>
          <p14:tracePt t="161547" x="2971800" y="6315075"/>
          <p14:tracePt t="161564" x="3008313" y="6315075"/>
          <p14:tracePt t="161581" x="3028950" y="6337300"/>
          <p14:tracePt t="161597" x="3043238" y="6351588"/>
          <p14:tracePt t="161615" x="3057525" y="6372225"/>
          <p14:tracePt t="161631" x="3057525" y="6386513"/>
          <p14:tracePt t="161650" x="3057525" y="6437313"/>
          <p14:tracePt t="161666" x="3057525" y="6457950"/>
          <p14:tracePt t="161683" x="3057525" y="6465888"/>
          <p14:tracePt t="161699" x="3057525" y="6480175"/>
          <p14:tracePt t="161716" x="3051175" y="6486525"/>
          <p14:tracePt t="161732" x="3051175" y="6500813"/>
          <p14:tracePt t="161749" x="3043238" y="6508750"/>
          <p14:tracePt t="161770" x="3022600" y="6523038"/>
          <p14:tracePt t="161783" x="3014663" y="6537325"/>
          <p14:tracePt t="161800" x="2986088" y="6551613"/>
          <p14:tracePt t="161817" x="2965450" y="6557963"/>
          <p14:tracePt t="161834" x="2951163" y="6572250"/>
          <p14:tracePt t="161837" x="2943225" y="6572250"/>
          <p14:tracePt t="161852" x="2936875" y="6572250"/>
          <p14:tracePt t="161869" x="2922588" y="6580188"/>
          <p14:tracePt t="161886" x="2914650" y="6580188"/>
          <p14:tracePt t="161904" x="2908300" y="6580188"/>
          <p14:tracePt t="161921" x="2900363" y="6594475"/>
          <p14:tracePt t="161937" x="2879725" y="6594475"/>
          <p14:tracePt t="161955" x="2857500" y="6594475"/>
          <p14:tracePt t="161969" x="2828925" y="6594475"/>
          <p14:tracePt t="161987" x="2814638" y="6594475"/>
          <p14:tracePt t="162003" x="2808288" y="6594475"/>
          <p14:tracePt t="162038" x="2800350" y="6594475"/>
          <p14:tracePt t="162128" x="2794000" y="6594475"/>
          <p14:tracePt t="162134" x="2779713" y="6600825"/>
          <p14:tracePt t="162167" x="2771775" y="6600825"/>
          <p14:tracePt t="162177" x="2765425" y="6600825"/>
          <p14:tracePt t="162192" x="2757488" y="6600825"/>
          <p14:tracePt t="162212" x="2751138" y="6600825"/>
          <p14:tracePt t="162500" x="2751138" y="6594475"/>
          <p14:tracePt t="162514" x="2757488" y="6594475"/>
          <p14:tracePt t="162522" x="2757488" y="6580188"/>
          <p14:tracePt t="162531" x="2765425" y="6580188"/>
          <p14:tracePt t="162555" x="2765425" y="6572250"/>
          <p14:tracePt t="162666" x="2765425" y="6565900"/>
          <p14:tracePt t="162686" x="2771775" y="6565900"/>
          <p14:tracePt t="162692" x="2786063" y="6565900"/>
          <p14:tracePt t="162703" x="2814638" y="6565900"/>
          <p14:tracePt t="162719" x="2843213" y="6565900"/>
          <p14:tracePt t="162740" x="2879725" y="6565900"/>
          <p14:tracePt t="162753" x="2900363" y="6565900"/>
          <p14:tracePt t="162770" x="2951163" y="6565900"/>
          <p14:tracePt t="162786" x="2994025" y="6572250"/>
          <p14:tracePt t="162803" x="3036888" y="6572250"/>
          <p14:tracePt t="162823" x="3100388" y="6580188"/>
          <p14:tracePt t="162839" x="3151188" y="6580188"/>
          <p14:tracePt t="162850" x="3171825" y="6586538"/>
          <p14:tracePt t="162854" x="3208338" y="6586538"/>
          <p14:tracePt t="162874" x="3243263" y="6586538"/>
          <p14:tracePt t="162890" x="3286125" y="6586538"/>
          <p14:tracePt t="162906" x="3314700" y="6586538"/>
          <p14:tracePt t="162923" x="3328988" y="6580188"/>
          <p14:tracePt t="162943" x="3336925" y="6580188"/>
          <p14:tracePt t="162959" x="3371850" y="6580188"/>
          <p14:tracePt t="162976" x="3408363" y="6580188"/>
          <p14:tracePt t="162979" x="3422650" y="6580188"/>
          <p14:tracePt t="162991" x="3436938" y="6580188"/>
          <p14:tracePt t="163009" x="3486150" y="6580188"/>
          <p14:tracePt t="163027" x="3522663" y="6580188"/>
          <p14:tracePt t="163042" x="3579813" y="6594475"/>
          <p14:tracePt t="163059" x="3657600" y="6594475"/>
          <p14:tracePt t="163076" x="3736975" y="6594475"/>
          <p14:tracePt t="163095" x="3829050" y="6600825"/>
          <p14:tracePt t="163111" x="3857625" y="6600825"/>
          <p14:tracePt t="163127" x="3965575" y="6615113"/>
          <p14:tracePt t="163145" x="4037013" y="6615113"/>
          <p14:tracePt t="163162" x="4079875" y="6629400"/>
          <p14:tracePt t="163178" x="4137025" y="6629400"/>
          <p14:tracePt t="163196" x="4208463" y="6637338"/>
          <p14:tracePt t="163213" x="4257675" y="6651625"/>
          <p14:tracePt t="163230" x="4308475" y="6651625"/>
          <p14:tracePt t="163247" x="4322763" y="6651625"/>
          <p14:tracePt t="163264" x="4343400" y="6651625"/>
          <p14:tracePt t="163282" x="4351338" y="6651625"/>
          <p14:tracePt t="163378" x="4357688" y="6651625"/>
          <p14:tracePt t="163394" x="4365625" y="6651625"/>
          <p14:tracePt t="164106" x="4371975" y="6651625"/>
          <p14:tracePt t="164114" x="4386263" y="6651625"/>
          <p14:tracePt t="164122" x="4422775" y="6651625"/>
          <p14:tracePt t="164133" x="4500563" y="6651625"/>
          <p14:tracePt t="164150" x="4551363" y="6637338"/>
          <p14:tracePt t="164167" x="4643438" y="6615113"/>
          <p14:tracePt t="164184" x="4708525" y="6580188"/>
          <p14:tracePt t="164200" x="4772025" y="6551613"/>
          <p14:tracePt t="164218" x="4922838" y="6523038"/>
          <p14:tracePt t="164238" x="5143500" y="6494463"/>
          <p14:tracePt t="164253" x="5272088" y="6465888"/>
          <p14:tracePt t="164270" x="5429250" y="6408738"/>
          <p14:tracePt t="164286" x="5522913" y="6357938"/>
          <p14:tracePt t="164303" x="5643563" y="6315075"/>
          <p14:tracePt t="164321" x="5786438" y="6237288"/>
          <p14:tracePt t="164337" x="5908675" y="6186488"/>
          <p14:tracePt t="164354" x="6008688" y="6143625"/>
          <p14:tracePt t="164371" x="6137275" y="6100763"/>
          <p14:tracePt t="164390" x="6237288" y="6037263"/>
          <p14:tracePt t="164407" x="6429375" y="5908675"/>
          <p14:tracePt t="164424" x="6537325" y="5815013"/>
          <p14:tracePt t="164441" x="6651625" y="5743575"/>
          <p14:tracePt t="164458" x="6723063" y="5665788"/>
          <p14:tracePt t="164475" x="6808788" y="5614988"/>
          <p14:tracePt t="164491" x="6865938" y="5572125"/>
          <p14:tracePt t="164507" x="6923088" y="5529263"/>
          <p14:tracePt t="164525" x="6980238" y="5494338"/>
          <p14:tracePt t="164542" x="7015163" y="5480050"/>
          <p14:tracePt t="164559" x="7037388" y="5451475"/>
          <p14:tracePt t="164576" x="7065963" y="5422900"/>
          <p14:tracePt t="164593" x="7115175" y="5394325"/>
          <p14:tracePt t="164611" x="7172325" y="5337175"/>
          <p14:tracePt t="164627" x="7215188" y="5280025"/>
          <p14:tracePt t="164648" x="7251700" y="5237163"/>
          <p14:tracePt t="164663" x="7300913" y="5186363"/>
          <p14:tracePt t="164666" x="7323138" y="5180013"/>
          <p14:tracePt t="164681" x="7343775" y="5165725"/>
          <p14:tracePt t="164695" x="7380288" y="5143500"/>
          <p14:tracePt t="164712" x="7415213" y="5114925"/>
          <p14:tracePt t="164729" x="7437438" y="5100638"/>
          <p14:tracePt t="164746" x="7466013" y="5065713"/>
          <p14:tracePt t="164763" x="7500938" y="5014913"/>
          <p14:tracePt t="164780" x="7537450" y="4957763"/>
          <p14:tracePt t="164797" x="7623175" y="4829175"/>
          <p14:tracePt t="164819" x="7672388" y="4737100"/>
          <p14:tracePt t="164831" x="7700963" y="4679950"/>
          <p14:tracePt t="164848" x="7723188" y="4657725"/>
          <p14:tracePt t="164866" x="7743825" y="4629150"/>
          <p14:tracePt t="164868" x="7758113" y="4622800"/>
          <p14:tracePt t="164883" x="7794625" y="4600575"/>
          <p14:tracePt t="164899" x="7823200" y="4572000"/>
          <p14:tracePt t="164916" x="7872413" y="4543425"/>
          <p14:tracePt t="164934" x="7908925" y="4494213"/>
          <p14:tracePt t="164951" x="7966075" y="4457700"/>
          <p14:tracePt t="164969" x="8029575" y="4365625"/>
          <p14:tracePt t="164986" x="8072438" y="4314825"/>
          <p14:tracePt t="165001" x="8101013" y="4286250"/>
          <p14:tracePt t="165019" x="8129588" y="4257675"/>
          <p14:tracePt t="165036" x="8151813" y="4214813"/>
          <p14:tracePt t="165053" x="8166100" y="4165600"/>
          <p14:tracePt t="165072" x="8186738" y="4094163"/>
          <p14:tracePt t="165087" x="8194675" y="4051300"/>
          <p14:tracePt t="165104" x="8201025" y="4008438"/>
          <p14:tracePt t="165123" x="8208963" y="3943350"/>
          <p14:tracePt t="165138" x="8215313" y="3914775"/>
          <p14:tracePt t="165157" x="8223250" y="3836988"/>
          <p14:tracePt t="165174" x="8223250" y="3743325"/>
          <p14:tracePt t="165191" x="8229600" y="3679825"/>
          <p14:tracePt t="165211" x="8237538" y="3429000"/>
          <p14:tracePt t="165225" x="8237538" y="3400425"/>
          <p14:tracePt t="165242" x="8237538" y="3336925"/>
          <p14:tracePt t="165260" x="8251825" y="3228975"/>
          <p14:tracePt t="165275" x="8258175" y="3157538"/>
          <p14:tracePt t="165291" x="8272463" y="3079750"/>
          <p14:tracePt t="165308" x="8286750" y="3000375"/>
          <p14:tracePt t="165325" x="8286750" y="2951163"/>
          <p14:tracePt t="165343" x="8286750" y="2922588"/>
          <p14:tracePt t="165360" x="8294688" y="2886075"/>
          <p14:tracePt t="165377" x="8294688" y="2871788"/>
          <p14:tracePt t="165394" x="8301038" y="2857500"/>
          <p14:tracePt t="165411" x="8301038" y="2836863"/>
          <p14:tracePt t="165428" x="8301038" y="2828925"/>
          <p14:tracePt t="165445" x="8301038" y="2822575"/>
          <p14:tracePt t="165462" x="8301038" y="2814638"/>
          <p14:tracePt t="165480" x="8301038" y="2808288"/>
          <p14:tracePt t="165497" x="8301038" y="2794000"/>
          <p14:tracePt t="165548" x="8301038" y="2786063"/>
          <p14:tracePt t="165602" x="8294688" y="2779713"/>
          <p14:tracePt t="165618" x="8286750" y="2779713"/>
          <p14:tracePt t="165627" x="8286750" y="2771775"/>
          <p14:tracePt t="165635" x="8286750" y="2765425"/>
          <p14:tracePt t="165650" x="8272463" y="2757488"/>
          <p14:tracePt t="165666" x="8243888" y="2743200"/>
          <p14:tracePt t="165683" x="8223250" y="2736850"/>
          <p14:tracePt t="165700" x="8180388" y="2728913"/>
          <p14:tracePt t="165717" x="8158163" y="2714625"/>
          <p14:tracePt t="165735" x="8137525" y="2700338"/>
          <p14:tracePt t="165752" x="8129588" y="2700338"/>
          <p14:tracePt t="165768" x="8115300" y="2700338"/>
          <p14:tracePt t="165786" x="8115300" y="2693988"/>
          <p14:tracePt t="165821" x="8115300" y="2679700"/>
          <p14:tracePt t="165837" x="8108950" y="2671763"/>
          <p14:tracePt t="165869" x="8101013" y="2665413"/>
          <p14:tracePt t="172309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분할 함수 </a:t>
            </a:r>
            <a:r>
              <a:rPr lang="en-US" altLang="ko-KR" sz="3200" b="0" dirty="0" smtClean="0"/>
              <a:t>: partition()</a:t>
            </a:r>
            <a:endParaRPr lang="ko-KR" altLang="en-US" sz="3200" b="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4" y="1313765"/>
            <a:ext cx="8303423" cy="405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847"/>
    </mc:Choice>
    <mc:Fallback xmlns="">
      <p:transition spd="slow" advTm="10484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744" x="5780088" y="2822575"/>
          <p14:tracePt t="2838" x="5765800" y="2814638"/>
          <p14:tracePt t="2846" x="5757863" y="2808288"/>
          <p14:tracePt t="2854" x="5737225" y="2786063"/>
          <p14:tracePt t="2863" x="5722938" y="2765425"/>
          <p14:tracePt t="2877" x="5637213" y="2722563"/>
          <p14:tracePt t="2895" x="5514975" y="2679700"/>
          <p14:tracePt t="2916" x="5251450" y="2600325"/>
          <p14:tracePt t="2931" x="5114925" y="2551113"/>
          <p14:tracePt t="2948" x="4951413" y="2479675"/>
          <p14:tracePt t="2956" x="4808538" y="2428875"/>
          <p14:tracePt t="2963" x="4700588" y="2386013"/>
          <p14:tracePt t="2979" x="4500563" y="2286000"/>
          <p14:tracePt t="2999" x="4286250" y="2185988"/>
          <p14:tracePt t="3016" x="4094163" y="2100263"/>
          <p14:tracePt t="3034" x="3751263" y="1908175"/>
          <p14:tracePt t="3052" x="3500438" y="1836738"/>
          <p14:tracePt t="3058" x="3429000" y="1800225"/>
          <p14:tracePt t="3068" x="3343275" y="1757363"/>
          <p14:tracePt t="3084" x="3171825" y="1685925"/>
          <p14:tracePt t="3101" x="2986088" y="1622425"/>
          <p14:tracePt t="3118" x="2865438" y="1571625"/>
          <p14:tracePt t="3133" x="2794000" y="1550988"/>
          <p14:tracePt t="3135" x="2751138" y="1536700"/>
          <p14:tracePt t="3150" x="2693988" y="1522413"/>
          <p14:tracePt t="3167" x="2628900" y="1493838"/>
          <p14:tracePt t="3184" x="2565400" y="1479550"/>
          <p14:tracePt t="3202" x="2493963" y="1457325"/>
          <p14:tracePt t="3218" x="2393950" y="1436688"/>
          <p14:tracePt t="3235" x="2214563" y="1414463"/>
          <p14:tracePt t="3254" x="2108200" y="1393825"/>
          <p14:tracePt t="3271" x="2043113" y="1385888"/>
          <p14:tracePt t="3288" x="1993900" y="1371600"/>
          <p14:tracePt t="3306" x="1957388" y="1365250"/>
          <p14:tracePt t="3417" x="1957388" y="1371600"/>
          <p14:tracePt t="3433" x="1957388" y="1385888"/>
          <p14:tracePt t="3441" x="1957388" y="1393825"/>
          <p14:tracePt t="3448" x="1957388" y="1400175"/>
          <p14:tracePt t="3456" x="1957388" y="1414463"/>
          <p14:tracePt t="3474" x="1965325" y="1428750"/>
          <p14:tracePt t="3492" x="1965325" y="1450975"/>
          <p14:tracePt t="3509" x="1979613" y="1465263"/>
          <p14:tracePt t="3511" x="1985963" y="1471613"/>
          <p14:tracePt t="3525" x="2022475" y="1493838"/>
          <p14:tracePt t="3542" x="2043113" y="1508125"/>
          <p14:tracePt t="3559" x="2079625" y="1508125"/>
          <p14:tracePt t="3594" x="2122488" y="1536700"/>
          <p14:tracePt t="3613" x="2151063" y="1543050"/>
          <p14:tracePt t="3634" x="2165350" y="1550988"/>
          <p14:tracePt t="3646" x="2171700" y="1557338"/>
          <p14:tracePt t="3661" x="2185988" y="1557338"/>
          <p14:tracePt t="3678" x="2193925" y="1557338"/>
          <p14:tracePt t="3696" x="2208213" y="1557338"/>
          <p14:tracePt t="3712" x="2236788" y="1557338"/>
          <p14:tracePt t="3730" x="2251075" y="1557338"/>
          <p14:tracePt t="3747" x="2257425" y="1557338"/>
          <p14:tracePt t="3764" x="2279650" y="1557338"/>
          <p14:tracePt t="3781" x="2286000" y="1557338"/>
          <p14:tracePt t="3798" x="2293938" y="1557338"/>
          <p14:tracePt t="3818" x="2308225" y="1550988"/>
          <p14:tracePt t="3833" x="2328863" y="1543050"/>
          <p14:tracePt t="3850" x="2393950" y="1557338"/>
          <p14:tracePt t="3866" x="2436813" y="1557338"/>
          <p14:tracePt t="3884" x="2486025" y="1565275"/>
          <p14:tracePt t="3900" x="2500313" y="1565275"/>
          <p14:tracePt t="3918" x="2514600" y="1565275"/>
          <p14:tracePt t="3936" x="2522538" y="1565275"/>
          <p14:tracePt t="3953" x="2528888" y="1565275"/>
          <p14:tracePt t="3992" x="2536825" y="1565275"/>
          <p14:tracePt t="4004" x="2551113" y="1565275"/>
          <p14:tracePt t="4090" x="2536825" y="1565275"/>
          <p14:tracePt t="4096" x="2528888" y="1565275"/>
          <p14:tracePt t="4107" x="2522538" y="1565275"/>
          <p14:tracePt t="4122" x="2514600" y="1565275"/>
          <p14:tracePt t="4210" x="2508250" y="1565275"/>
          <p14:tracePt t="4216" x="2500313" y="1571625"/>
          <p14:tracePt t="4224" x="2493963" y="1571625"/>
          <p14:tracePt t="4240" x="2479675" y="1571625"/>
          <p14:tracePt t="4276" x="2465388" y="1579563"/>
          <p14:tracePt t="4292" x="2451100" y="1593850"/>
          <p14:tracePt t="4298" x="2443163" y="1593850"/>
          <p14:tracePt t="4309" x="2428875" y="1593850"/>
          <p14:tracePt t="4326" x="2414588" y="1593850"/>
          <p14:tracePt t="4343" x="2393950" y="1593850"/>
          <p14:tracePt t="4360" x="2379663" y="1600200"/>
          <p14:tracePt t="4378" x="2379663" y="1608138"/>
          <p14:tracePt t="4395" x="2371725" y="1608138"/>
          <p14:tracePt t="4411" x="2351088" y="1614488"/>
          <p14:tracePt t="4429" x="2322513" y="1628775"/>
          <p14:tracePt t="4445" x="2308225" y="1628775"/>
          <p14:tracePt t="4463" x="2286000" y="1636713"/>
          <p14:tracePt t="4481" x="2265363" y="1643063"/>
          <p14:tracePt t="4497" x="2251075" y="1651000"/>
          <p14:tracePt t="4514" x="2236788" y="1651000"/>
          <p14:tracePt t="4531" x="2200275" y="1665288"/>
          <p14:tracePt t="4548" x="2143125" y="1671638"/>
          <p14:tracePt t="4565" x="2093913" y="1693863"/>
          <p14:tracePt t="4582" x="2057400" y="1708150"/>
          <p14:tracePt t="4599" x="2036763" y="1708150"/>
          <p14:tracePt t="4616" x="2000250" y="1708150"/>
          <p14:tracePt t="4633" x="1965325" y="1714500"/>
          <p14:tracePt t="4651" x="1936750" y="1714500"/>
          <p14:tracePt t="4666" x="1914525" y="1728788"/>
          <p14:tracePt t="4686" x="1893888" y="1736725"/>
          <p14:tracePt t="4703" x="1828800" y="1751013"/>
          <p14:tracePt t="4720" x="1800225" y="1751013"/>
          <p14:tracePt t="4737" x="1751013" y="1785938"/>
          <p14:tracePt t="4753" x="1693863" y="1800225"/>
          <p14:tracePt t="4771" x="1628775" y="1808163"/>
          <p14:tracePt t="4786" x="1593850" y="1808163"/>
          <p14:tracePt t="4806" x="1514475" y="1808163"/>
          <p14:tracePt t="4813" x="1508125" y="1808163"/>
          <p14:tracePt t="4837" x="1479550" y="1808163"/>
          <p14:tracePt t="4855" x="1450975" y="1808163"/>
          <p14:tracePt t="4871" x="1436688" y="1808163"/>
          <p14:tracePt t="4889" x="1422400" y="1808163"/>
          <p14:tracePt t="4907" x="1400175" y="1822450"/>
          <p14:tracePt t="4924" x="1379538" y="1822450"/>
          <p14:tracePt t="4940" x="1343025" y="1822450"/>
          <p14:tracePt t="4956" x="1308100" y="1822450"/>
          <p14:tracePt t="4975" x="1293813" y="1822450"/>
          <p14:tracePt t="4991" x="1265238" y="1822450"/>
          <p14:tracePt t="5058" x="1257300" y="1822450"/>
          <p14:tracePt t="5074" x="1250950" y="1822450"/>
          <p14:tracePt t="5278" x="1257300" y="1822450"/>
          <p14:tracePt t="5284" x="1265238" y="1822450"/>
          <p14:tracePt t="5304" x="1271588" y="1822450"/>
          <p14:tracePt t="5315" x="1279525" y="1822450"/>
          <p14:tracePt t="5339" x="1285875" y="1822450"/>
          <p14:tracePt t="5354" x="1293813" y="1822450"/>
          <p14:tracePt t="5487" x="1300163" y="1822450"/>
          <p14:tracePt t="5495" x="1308100" y="1822450"/>
          <p14:tracePt t="5580" x="1314450" y="1822450"/>
          <p14:tracePt t="5863" x="1322388" y="1822450"/>
          <p14:tracePt t="5870" x="1343025" y="1822450"/>
          <p14:tracePt t="5877" x="1350963" y="1822450"/>
          <p14:tracePt t="5894" x="1357313" y="1828800"/>
          <p14:tracePt t="5911" x="1365250" y="1836738"/>
          <p14:tracePt t="5928" x="1371600" y="1836738"/>
          <p14:tracePt t="6027" x="1379538" y="1836738"/>
          <p14:tracePt t="6043" x="1385888" y="1836738"/>
          <p14:tracePt t="6052" x="1393825" y="1836738"/>
          <p14:tracePt t="6066" x="1400175" y="1843088"/>
          <p14:tracePt t="6083" x="1414463" y="1843088"/>
          <p14:tracePt t="6100" x="1436688" y="1857375"/>
          <p14:tracePt t="6117" x="1450975" y="1857375"/>
          <p14:tracePt t="6133" x="1465263" y="1857375"/>
          <p14:tracePt t="6149" x="1485900" y="1857375"/>
          <p14:tracePt t="6166" x="1508125" y="1857375"/>
          <p14:tracePt t="6184" x="1528763" y="1857375"/>
          <p14:tracePt t="6200" x="1557338" y="1865313"/>
          <p14:tracePt t="6218" x="1593850" y="1871663"/>
          <p14:tracePt t="6234" x="1600200" y="1871663"/>
          <p14:tracePt t="6252" x="1636713" y="1879600"/>
          <p14:tracePt t="6269" x="1651000" y="1879600"/>
          <p14:tracePt t="6286" x="1671638" y="1879600"/>
          <p14:tracePt t="6310" x="1679575" y="1879600"/>
          <p14:tracePt t="6314" x="1685925" y="1879600"/>
          <p14:tracePt t="6669" x="1685925" y="1885950"/>
          <p14:tracePt t="6744" x="1679575" y="1885950"/>
          <p14:tracePt t="6768" x="1665288" y="1885950"/>
          <p14:tracePt t="6782" x="1657350" y="1885950"/>
          <p14:tracePt t="6798" x="1651000" y="1885950"/>
          <p14:tracePt t="6838" x="1643063" y="1885950"/>
          <p14:tracePt t="6846" x="1636713" y="1885950"/>
          <p14:tracePt t="6855" x="1628775" y="1885950"/>
          <p14:tracePt t="6869" x="1622425" y="1885950"/>
          <p14:tracePt t="6956" x="1636713" y="1885950"/>
          <p14:tracePt t="6965" x="1643063" y="1885950"/>
          <p14:tracePt t="6972" x="1665288" y="1885950"/>
          <p14:tracePt t="6984" x="1679575" y="1885950"/>
          <p14:tracePt t="7001" x="1708150" y="1885950"/>
          <p14:tracePt t="7018" x="1728788" y="1893888"/>
          <p14:tracePt t="7035" x="1736725" y="1893888"/>
          <p14:tracePt t="7052" x="1743075" y="1893888"/>
          <p14:tracePt t="7070" x="1751013" y="1893888"/>
          <p14:tracePt t="7091" x="1757363" y="1893888"/>
          <p14:tracePt t="7104" x="1779588" y="1893888"/>
          <p14:tracePt t="7121" x="1785938" y="1893888"/>
          <p14:tracePt t="7139" x="1808163" y="1893888"/>
          <p14:tracePt t="7158" x="1828800" y="1893888"/>
          <p14:tracePt t="7175" x="1851025" y="1893888"/>
          <p14:tracePt t="7190" x="1885950" y="1893888"/>
          <p14:tracePt t="7207" x="1922463" y="1893888"/>
          <p14:tracePt t="7223" x="1951038" y="1893888"/>
          <p14:tracePt t="7241" x="1971675" y="1893888"/>
          <p14:tracePt t="7257" x="1985963" y="1893888"/>
          <p14:tracePt t="7259" x="1993900" y="1893888"/>
          <p14:tracePt t="7275" x="2008188" y="1893888"/>
          <p14:tracePt t="7308" x="2014538" y="1893888"/>
          <p14:tracePt t="7339" x="2022475" y="1885950"/>
          <p14:tracePt t="7364" x="2028825" y="1885950"/>
          <p14:tracePt t="7384" x="2036763" y="1885950"/>
          <p14:tracePt t="7400" x="2043113" y="1885950"/>
          <p14:tracePt t="7408" x="2057400" y="1885950"/>
          <p14:tracePt t="7416" x="2071688" y="1885950"/>
          <p14:tracePt t="7427" x="2071688" y="1893888"/>
          <p14:tracePt t="7445" x="2085975" y="1893888"/>
          <p14:tracePt t="7462" x="2093913" y="1893888"/>
          <p14:tracePt t="7478" x="2100263" y="1893888"/>
          <p14:tracePt t="7647" x="2108200" y="1893888"/>
          <p14:tracePt t="7653" x="2114550" y="1885950"/>
          <p14:tracePt t="7668" x="2122488" y="1879600"/>
          <p14:tracePt t="7699" x="2128838" y="1871663"/>
          <p14:tracePt t="7717" x="2128838" y="1865313"/>
          <p14:tracePt t="7734" x="2128838" y="1851025"/>
          <p14:tracePt t="7751" x="2136775" y="1836738"/>
          <p14:tracePt t="7769" x="2143125" y="1814513"/>
          <p14:tracePt t="7788" x="2157413" y="1808163"/>
          <p14:tracePt t="7805" x="2179638" y="1793875"/>
          <p14:tracePt t="7821" x="2185988" y="1779588"/>
          <p14:tracePt t="7837" x="2208213" y="1779588"/>
          <p14:tracePt t="7854" x="2222500" y="1771650"/>
          <p14:tracePt t="7870" x="2228850" y="1771650"/>
          <p14:tracePt t="7887" x="2228850" y="1765300"/>
          <p14:tracePt t="7904" x="2236788" y="1765300"/>
          <p14:tracePt t="7925" x="2251075" y="1765300"/>
          <p14:tracePt t="7941" x="2257425" y="1757363"/>
          <p14:tracePt t="7957" x="2271713" y="1751013"/>
          <p14:tracePt t="7974" x="2271713" y="1743075"/>
          <p14:tracePt t="8008" x="2279650" y="1736725"/>
          <p14:tracePt t="8090" x="2286000" y="1736725"/>
          <p14:tracePt t="8104" x="2286000" y="1728788"/>
          <p14:tracePt t="8113" x="2293938" y="1728788"/>
          <p14:tracePt t="8216" x="2293938" y="1722438"/>
          <p14:tracePt t="8230" x="2293938" y="1714500"/>
          <p14:tracePt t="8236" x="2293938" y="1708150"/>
          <p14:tracePt t="8253" x="2293938" y="1700213"/>
          <p14:tracePt t="8286" x="2293938" y="1693863"/>
          <p14:tracePt t="8290" x="2293938" y="1685925"/>
          <p14:tracePt t="8306" x="2293938" y="1671638"/>
          <p14:tracePt t="8323" x="2293938" y="1665288"/>
          <p14:tracePt t="8341" x="2293938" y="1657350"/>
          <p14:tracePt t="8367" x="2293938" y="1651000"/>
          <p14:tracePt t="8379" x="2293938" y="1643063"/>
          <p14:tracePt t="8387" x="2286000" y="1643063"/>
          <p14:tracePt t="8399" x="2286000" y="1636713"/>
          <p14:tracePt t="8416" x="2279650" y="1636713"/>
          <p14:tracePt t="8434" x="2265363" y="1628775"/>
          <p14:tracePt t="8467" x="2257425" y="1622425"/>
          <p14:tracePt t="8541" x="2257425" y="1614488"/>
          <p14:tracePt t="9339" x="2257425" y="1608138"/>
          <p14:tracePt t="9354" x="2265363" y="1600200"/>
          <p14:tracePt t="9360" x="2271713" y="1600200"/>
          <p14:tracePt t="9369" x="2286000" y="1600200"/>
          <p14:tracePt t="9389" x="2300288" y="1600200"/>
          <p14:tracePt t="9404" x="2357438" y="1600200"/>
          <p14:tracePt t="9424" x="2436813" y="1608138"/>
          <p14:tracePt t="9439" x="2465388" y="1608138"/>
          <p14:tracePt t="9457" x="2479675" y="1608138"/>
          <p14:tracePt t="9474" x="2493963" y="1608138"/>
          <p14:tracePt t="9491" x="2522538" y="1614488"/>
          <p14:tracePt t="9507" x="2565400" y="1614488"/>
          <p14:tracePt t="9524" x="2600325" y="1614488"/>
          <p14:tracePt t="9541" x="2628900" y="1608138"/>
          <p14:tracePt t="9557" x="2651125" y="1608138"/>
          <p14:tracePt t="9575" x="2657475" y="1600200"/>
          <p14:tracePt t="9591" x="2665413" y="1600200"/>
          <p14:tracePt t="9610" x="2671763" y="1600200"/>
          <p14:tracePt t="9646" x="2686050" y="1600200"/>
          <p14:tracePt t="9650" x="2693988" y="1600200"/>
          <p14:tracePt t="9666" x="2714625" y="1593850"/>
          <p14:tracePt t="9676" x="2728913" y="1593850"/>
          <p14:tracePt t="9696" x="2786063" y="1593850"/>
          <p14:tracePt t="9711" x="2822575" y="1593850"/>
          <p14:tracePt t="9728" x="2851150" y="1585913"/>
          <p14:tracePt t="9745" x="2865438" y="1579563"/>
          <p14:tracePt t="9762" x="2871788" y="1579563"/>
          <p14:tracePt t="9780" x="2879725" y="1579563"/>
          <p14:tracePt t="10058" x="2871788" y="1579563"/>
          <p14:tracePt t="10064" x="2857500" y="1579563"/>
          <p14:tracePt t="10072" x="2843213" y="1579563"/>
          <p14:tracePt t="10085" x="2822575" y="1579563"/>
          <p14:tracePt t="10105" x="2722563" y="1593850"/>
          <p14:tracePt t="10122" x="2628900" y="1628775"/>
          <p14:tracePt t="10136" x="2551113" y="1657350"/>
          <p14:tracePt t="10154" x="2479675" y="1671638"/>
          <p14:tracePt t="10171" x="2414588" y="1671638"/>
          <p14:tracePt t="10188" x="2328863" y="1685925"/>
          <p14:tracePt t="10207" x="2236788" y="1708150"/>
          <p14:tracePt t="10225" x="2171700" y="1714500"/>
          <p14:tracePt t="10239" x="2108200" y="1722438"/>
          <p14:tracePt t="10255" x="2065338" y="1728788"/>
          <p14:tracePt t="10273" x="2022475" y="1743075"/>
          <p14:tracePt t="10290" x="1993900" y="1751013"/>
          <p14:tracePt t="10307" x="1957388" y="1751013"/>
          <p14:tracePt t="10326" x="1928813" y="1757363"/>
          <p14:tracePt t="10346" x="1851025" y="1785938"/>
          <p14:tracePt t="10360" x="1800225" y="1793875"/>
          <p14:tracePt t="10377" x="1751013" y="1800225"/>
          <p14:tracePt t="10394" x="1708150" y="1800225"/>
          <p14:tracePt t="10411" x="1685925" y="1800225"/>
          <p14:tracePt t="10428" x="1679575" y="1808163"/>
          <p14:tracePt t="10443" x="1671638" y="1814513"/>
          <p14:tracePt t="10460" x="1671638" y="1822450"/>
          <p14:tracePt t="10477" x="1665288" y="1822450"/>
          <p14:tracePt t="10540" x="1665288" y="1828800"/>
          <p14:tracePt t="10549" x="1671638" y="1828800"/>
          <p14:tracePt t="10557" x="1679575" y="1828800"/>
          <p14:tracePt t="10565" x="1685925" y="1828800"/>
          <p14:tracePt t="10579" x="1700213" y="1828800"/>
          <p14:tracePt t="10597" x="1722438" y="1828800"/>
          <p14:tracePt t="10615" x="1751013" y="1828800"/>
          <p14:tracePt t="10632" x="1757363" y="1828800"/>
          <p14:tracePt t="10648" x="1779588" y="1828800"/>
          <p14:tracePt t="10666" x="1785938" y="1828800"/>
          <p14:tracePt t="10682" x="1800225" y="1822450"/>
          <p14:tracePt t="10699" x="1814513" y="1814513"/>
          <p14:tracePt t="10716" x="1851025" y="1814513"/>
          <p14:tracePt t="10733" x="1885950" y="1800225"/>
          <p14:tracePt t="10751" x="1914525" y="1800225"/>
          <p14:tracePt t="10768" x="1936750" y="1793875"/>
          <p14:tracePt t="10877" x="1943100" y="1793875"/>
          <p14:tracePt t="10885" x="1951038" y="1800225"/>
          <p14:tracePt t="10892" x="1957388" y="1800225"/>
          <p14:tracePt t="10904" x="1979613" y="1800225"/>
          <p14:tracePt t="10921" x="2000250" y="1808163"/>
          <p14:tracePt t="10939" x="2008188" y="1814513"/>
          <p14:tracePt t="10956" x="2014538" y="1822450"/>
          <p14:tracePt t="10974" x="2022475" y="1822450"/>
          <p14:tracePt t="11056" x="2028825" y="1822450"/>
          <p14:tracePt t="11063" x="2036763" y="1822450"/>
          <p14:tracePt t="11074" x="2043113" y="1828800"/>
          <p14:tracePt t="11091" x="2065338" y="1836738"/>
          <p14:tracePt t="11108" x="2079625" y="1843088"/>
          <p14:tracePt t="11125" x="2108200" y="1857375"/>
          <p14:tracePt t="11160" x="2114550" y="1857375"/>
          <p14:tracePt t="11339" x="2114550" y="1865313"/>
          <p14:tracePt t="11394" x="2114550" y="1871663"/>
          <p14:tracePt t="11697" x="2114550" y="1879600"/>
          <p14:tracePt t="11737" x="2108200" y="1879600"/>
          <p14:tracePt t="11751" x="2100263" y="1885950"/>
          <p14:tracePt t="11761" x="2085975" y="1885950"/>
          <p14:tracePt t="11774" x="2057400" y="1885950"/>
          <p14:tracePt t="11790" x="2022475" y="1893888"/>
          <p14:tracePt t="11806" x="1971675" y="1893888"/>
          <p14:tracePt t="11824" x="1871663" y="1900238"/>
          <p14:tracePt t="11841" x="1785938" y="1900238"/>
          <p14:tracePt t="11858" x="1679575" y="1893888"/>
          <p14:tracePt t="11875" x="1557338" y="1871663"/>
          <p14:tracePt t="11892" x="1485900" y="1857375"/>
          <p14:tracePt t="11908" x="1428750" y="1857375"/>
          <p14:tracePt t="11926" x="1385888" y="1857375"/>
          <p14:tracePt t="11943" x="1322388" y="1851025"/>
          <p14:tracePt t="11960" x="1285875" y="1851025"/>
          <p14:tracePt t="11977" x="1265238" y="1851025"/>
          <p14:tracePt t="11994" x="1243013" y="1851025"/>
          <p14:tracePt t="12013" x="1236663" y="1851025"/>
          <p14:tracePt t="12028" x="1228725" y="1851025"/>
          <p14:tracePt t="12045" x="1222375" y="1851025"/>
          <p14:tracePt t="12062" x="1208088" y="1851025"/>
          <p14:tracePt t="12064" x="1200150" y="1851025"/>
          <p14:tracePt t="12081" x="1185863" y="1851025"/>
          <p14:tracePt t="12096" x="1171575" y="1851025"/>
          <p14:tracePt t="12116" x="1165225" y="1851025"/>
          <p14:tracePt t="12394" x="1157288" y="1851025"/>
          <p14:tracePt t="12401" x="1157288" y="1857375"/>
          <p14:tracePt t="12417" x="1157288" y="1865313"/>
          <p14:tracePt t="12440" x="1150938" y="1871663"/>
          <p14:tracePt t="12456" x="1150938" y="1879600"/>
          <p14:tracePt t="12472" x="1143000" y="1879600"/>
          <p14:tracePt t="12478" x="1136650" y="1908175"/>
          <p14:tracePt t="12491" x="1122363" y="1951038"/>
          <p14:tracePt t="12507" x="1114425" y="1971675"/>
          <p14:tracePt t="12525" x="1114425" y="1979613"/>
          <p14:tracePt t="12541" x="1108075" y="1985963"/>
          <p14:tracePt t="12557" x="1100138" y="1985963"/>
          <p14:tracePt t="12573" x="1100138" y="1993900"/>
          <p14:tracePt t="12610" x="1100138" y="2022475"/>
          <p14:tracePt t="12626" x="1100138" y="2043113"/>
          <p14:tracePt t="12644" x="1093788" y="2057400"/>
          <p14:tracePt t="12659" x="1093788" y="2071688"/>
          <p14:tracePt t="12675" x="1093788" y="2079625"/>
          <p14:tracePt t="12693" x="1093788" y="2100263"/>
          <p14:tracePt t="12709" x="1093788" y="2122488"/>
          <p14:tracePt t="12727" x="1093788" y="2136775"/>
          <p14:tracePt t="12745" x="1093788" y="2143125"/>
          <p14:tracePt t="12762" x="1093788" y="2151063"/>
          <p14:tracePt t="12780" x="1093788" y="2157413"/>
          <p14:tracePt t="12798" x="1093788" y="2171700"/>
          <p14:tracePt t="12817" x="1093788" y="2179638"/>
          <p14:tracePt t="12834" x="1093788" y="2185988"/>
          <p14:tracePt t="12847" x="1085850" y="2185988"/>
          <p14:tracePt t="13502" x="1100138" y="2185988"/>
          <p14:tracePt t="13511" x="1114425" y="2185988"/>
          <p14:tracePt t="13520" x="1136650" y="2185988"/>
          <p14:tracePt t="13527" x="1150938" y="2193925"/>
          <p14:tracePt t="13545" x="1179513" y="2200275"/>
          <p14:tracePt t="13564" x="1214438" y="2200275"/>
          <p14:tracePt t="13579" x="1228725" y="2200275"/>
          <p14:tracePt t="13596" x="1265238" y="2200275"/>
          <p14:tracePt t="13615" x="1293813" y="2200275"/>
          <p14:tracePt t="13630" x="1336675" y="2200275"/>
          <p14:tracePt t="13648" x="1393825" y="2200275"/>
          <p14:tracePt t="13664" x="1528763" y="2193925"/>
          <p14:tracePt t="13681" x="1593850" y="2193925"/>
          <p14:tracePt t="13698" x="1622425" y="2193925"/>
          <p14:tracePt t="13715" x="1651000" y="2193925"/>
          <p14:tracePt t="13732" x="1657350" y="2193925"/>
          <p14:tracePt t="13875" x="1671638" y="2193925"/>
          <p14:tracePt t="13885" x="1679575" y="2193925"/>
          <p14:tracePt t="13891" x="1700213" y="2193925"/>
          <p14:tracePt t="13903" x="1722438" y="2185988"/>
          <p14:tracePt t="13919" x="1779588" y="2185988"/>
          <p14:tracePt t="13937" x="1828800" y="2185988"/>
          <p14:tracePt t="13955" x="1857375" y="2193925"/>
          <p14:tracePt t="13972" x="1865313" y="2193925"/>
          <p14:tracePt t="14392" x="1871663" y="2193925"/>
          <p14:tracePt t="14400" x="1908175" y="2200275"/>
          <p14:tracePt t="14406" x="1957388" y="2200275"/>
          <p14:tracePt t="14416" x="2008188" y="2200275"/>
          <p14:tracePt t="14431" x="2085975" y="2200275"/>
          <p14:tracePt t="14448" x="2265363" y="2193925"/>
          <p14:tracePt t="14465" x="2443163" y="2185988"/>
          <p14:tracePt t="14482" x="2628900" y="2171700"/>
          <p14:tracePt t="14499" x="2828925" y="2171700"/>
          <p14:tracePt t="14516" x="2986088" y="2171700"/>
          <p14:tracePt t="14533" x="3094038" y="2171700"/>
          <p14:tracePt t="14550" x="3171825" y="2185988"/>
          <p14:tracePt t="14569" x="3228975" y="2200275"/>
          <p14:tracePt t="14586" x="3243263" y="2200275"/>
          <p14:tracePt t="14816" x="3251200" y="2200275"/>
          <p14:tracePt t="14823" x="3286125" y="2185988"/>
          <p14:tracePt t="14828" x="3300413" y="2165350"/>
          <p14:tracePt t="14839" x="3322638" y="2128838"/>
          <p14:tracePt t="14857" x="3386138" y="2085975"/>
          <p14:tracePt t="14875" x="3508375" y="2014538"/>
          <p14:tracePt t="14891" x="3557588" y="1971675"/>
          <p14:tracePt t="14908" x="3571875" y="1957388"/>
          <p14:tracePt t="15270" x="3557588" y="1993900"/>
          <p14:tracePt t="15274" x="3522663" y="2036763"/>
          <p14:tracePt t="15287" x="3514725" y="2065338"/>
          <p14:tracePt t="15301" x="3494088" y="2114550"/>
          <p14:tracePt t="15306" x="3479800" y="2128838"/>
          <p14:tracePt t="15316" x="3457575" y="2143125"/>
          <p14:tracePt t="15333" x="3443288" y="2165350"/>
          <p14:tracePt t="15351" x="3394075" y="2171700"/>
          <p14:tracePt t="15368" x="3357563" y="2193925"/>
          <p14:tracePt t="15386" x="3314700" y="2200275"/>
          <p14:tracePt t="15402" x="3286125" y="2208213"/>
          <p14:tracePt t="15420" x="3200400" y="2214563"/>
          <p14:tracePt t="15437" x="3108325" y="2222500"/>
          <p14:tracePt t="15453" x="3008313" y="2228850"/>
          <p14:tracePt t="15470" x="2908300" y="2228850"/>
          <p14:tracePt t="15488" x="2814638" y="2243138"/>
          <p14:tracePt t="15505" x="2779713" y="2257425"/>
          <p14:tracePt t="15521" x="2728913" y="2265363"/>
          <p14:tracePt t="15539" x="2671763" y="2271713"/>
          <p14:tracePt t="15556" x="2643188" y="2271713"/>
          <p14:tracePt t="15572" x="2586038" y="2271713"/>
          <p14:tracePt t="15590" x="2522538" y="2271713"/>
          <p14:tracePt t="15607" x="2436813" y="2271713"/>
          <p14:tracePt t="15623" x="2336800" y="2293938"/>
          <p14:tracePt t="15641" x="2222500" y="2314575"/>
          <p14:tracePt t="15657" x="2136775" y="2343150"/>
          <p14:tracePt t="15676" x="2079625" y="2365375"/>
          <p14:tracePt t="15694" x="2000250" y="2386013"/>
          <p14:tracePt t="15712" x="1893888" y="2408238"/>
          <p14:tracePt t="15726" x="1828800" y="2422525"/>
          <p14:tracePt t="15743" x="1751013" y="2436813"/>
          <p14:tracePt t="15759" x="1693863" y="2451100"/>
          <p14:tracePt t="15776" x="1636713" y="2479675"/>
          <p14:tracePt t="15794" x="1528763" y="2493963"/>
          <p14:tracePt t="15799" x="1500188" y="2493963"/>
          <p14:tracePt t="15811" x="1400175" y="2493963"/>
          <p14:tracePt t="15829" x="1314450" y="2500313"/>
          <p14:tracePt t="15845" x="1243013" y="2508250"/>
          <p14:tracePt t="15862" x="1193800" y="2508250"/>
          <p14:tracePt t="15879" x="1157288" y="2508250"/>
          <p14:tracePt t="15896" x="1114425" y="2508250"/>
          <p14:tracePt t="15913" x="1093788" y="2508250"/>
          <p14:tracePt t="15930" x="1079500" y="2508250"/>
          <p14:tracePt t="15948" x="1071563" y="2508250"/>
          <p14:tracePt t="15981" x="1057275" y="2508250"/>
          <p14:tracePt t="15999" x="1050925" y="2508250"/>
          <p14:tracePt t="16332" x="1057275" y="2508250"/>
          <p14:tracePt t="16339" x="1065213" y="2508250"/>
          <p14:tracePt t="16354" x="1071563" y="2508250"/>
          <p14:tracePt t="16370" x="1079500" y="2508250"/>
          <p14:tracePt t="16380" x="1085850" y="2508250"/>
          <p14:tracePt t="17113" x="1093788" y="2508250"/>
          <p14:tracePt t="17136" x="1100138" y="2508250"/>
          <p14:tracePt t="17147" x="1114425" y="2508250"/>
          <p14:tracePt t="17165" x="1122363" y="2508250"/>
          <p14:tracePt t="17190" x="1128713" y="2508250"/>
          <p14:tracePt t="17236" x="1136650" y="2508250"/>
          <p14:tracePt t="17252" x="1143000" y="2508250"/>
          <p14:tracePt t="17261" x="1157288" y="2508250"/>
          <p14:tracePt t="17268" x="1171575" y="2508250"/>
          <p14:tracePt t="17279" x="1179513" y="2508250"/>
          <p14:tracePt t="17295" x="1228725" y="2508250"/>
          <p14:tracePt t="17305" x="1271588" y="2500313"/>
          <p14:tracePt t="17314" x="1293813" y="2500313"/>
          <p14:tracePt t="17495" x="1300163" y="2500313"/>
          <p14:tracePt t="17513" x="1308100" y="2500313"/>
          <p14:tracePt t="17516" x="1322388" y="2500313"/>
          <p14:tracePt t="17534" x="1343025" y="2500313"/>
          <p14:tracePt t="17549" x="1357313" y="2500313"/>
          <p14:tracePt t="17567" x="1379538" y="2508250"/>
          <p14:tracePt t="17583" x="1393825" y="2508250"/>
          <p14:tracePt t="17601" x="1414463" y="2508250"/>
          <p14:tracePt t="17618" x="1436688" y="2514600"/>
          <p14:tracePt t="17634" x="1471613" y="2514600"/>
          <p14:tracePt t="17651" x="1485900" y="2514600"/>
          <p14:tracePt t="17669" x="1508125" y="2514600"/>
          <p14:tracePt t="17687" x="1543050" y="2514600"/>
          <p14:tracePt t="17703" x="1557338" y="2514600"/>
          <p14:tracePt t="17719" x="1593850" y="2514600"/>
          <p14:tracePt t="17744" x="1651000" y="2500313"/>
          <p14:tracePt t="17755" x="1657350" y="2500313"/>
          <p14:tracePt t="17771" x="1671638" y="2500313"/>
          <p14:tracePt t="17787" x="1679575" y="2500313"/>
          <p14:tracePt t="17814" x="1685925" y="2500313"/>
          <p14:tracePt t="17876" x="1693863" y="2500313"/>
          <p14:tracePt t="17899" x="1700213" y="2493963"/>
          <p14:tracePt t="17909" x="1722438" y="2486025"/>
          <p14:tracePt t="17914" x="1728788" y="2486025"/>
          <p14:tracePt t="17929" x="1743075" y="2486025"/>
          <p14:tracePt t="17941" x="1757363" y="2486025"/>
          <p14:tracePt t="17958" x="1765300" y="2486025"/>
          <p14:tracePt t="17975" x="1771650" y="2486025"/>
          <p14:tracePt t="17994" x="1779588" y="2486025"/>
          <p14:tracePt t="18852" x="1779588" y="2493963"/>
          <p14:tracePt t="18970" x="1779588" y="2500313"/>
          <p14:tracePt t="19002" x="1779588" y="2508250"/>
          <p14:tracePt t="19385" x="1793875" y="2508250"/>
          <p14:tracePt t="19393" x="1808163" y="2508250"/>
          <p14:tracePt t="19408" x="1843088" y="2465388"/>
          <p14:tracePt t="19424" x="1885950" y="2428875"/>
          <p14:tracePt t="19440" x="1914525" y="2379663"/>
          <p14:tracePt t="19457" x="1928813" y="2351088"/>
          <p14:tracePt t="19475" x="1936750" y="2228850"/>
          <p14:tracePt t="19491" x="1943100" y="2157413"/>
          <p14:tracePt t="19508" x="1957388" y="2114550"/>
          <p14:tracePt t="19526" x="1979613" y="2051050"/>
          <p14:tracePt t="19543" x="2014538" y="1936750"/>
          <p14:tracePt t="19560" x="2065338" y="1822450"/>
          <p14:tracePt t="19578" x="2114550" y="1679575"/>
          <p14:tracePt t="19596" x="2128838" y="1657350"/>
          <p14:tracePt t="19611" x="2128838" y="1651000"/>
          <p14:tracePt t="19664" x="2136775" y="1643063"/>
          <p14:tracePt t="19673" x="2136775" y="1628775"/>
          <p14:tracePt t="19682" x="2143125" y="1614488"/>
          <p14:tracePt t="19695" x="2143125" y="1600200"/>
          <p14:tracePt t="19715" x="2157413" y="1579563"/>
          <p14:tracePt t="19730" x="2171700" y="1550988"/>
          <p14:tracePt t="19748" x="2208213" y="1522413"/>
          <p14:tracePt t="19765" x="2251075" y="1500188"/>
          <p14:tracePt t="19782" x="2265363" y="1493838"/>
          <p14:tracePt t="19799" x="2271713" y="1493838"/>
          <p14:tracePt t="19914" x="2271713" y="1508125"/>
          <p14:tracePt t="19922" x="2265363" y="1543050"/>
          <p14:tracePt t="19935" x="2251075" y="1565275"/>
          <p14:tracePt t="19952" x="2243138" y="1614488"/>
          <p14:tracePt t="19968" x="2200275" y="1685925"/>
          <p14:tracePt t="19985" x="2165350" y="1785938"/>
          <p14:tracePt t="20003" x="2136775" y="1865313"/>
          <p14:tracePt t="20020" x="2128838" y="1928813"/>
          <p14:tracePt t="20038" x="2108200" y="1985963"/>
          <p14:tracePt t="20055" x="2093913" y="2057400"/>
          <p14:tracePt t="20073" x="2079625" y="2128838"/>
          <p14:tracePt t="20089" x="2071688" y="2171700"/>
          <p14:tracePt t="20106" x="2057400" y="2208213"/>
          <p14:tracePt t="20122" x="2043113" y="2222500"/>
          <p14:tracePt t="20124" x="2036763" y="2236788"/>
          <p14:tracePt t="20139" x="2036763" y="2251075"/>
          <p14:tracePt t="20156" x="2028825" y="2286000"/>
          <p14:tracePt t="20173" x="2022475" y="2336800"/>
          <p14:tracePt t="20190" x="2000250" y="2365375"/>
          <p14:tracePt t="20210" x="1993900" y="2379663"/>
          <p14:tracePt t="20225" x="1993900" y="2393950"/>
          <p14:tracePt t="20242" x="1979613" y="2408238"/>
          <p14:tracePt t="20259" x="1971675" y="2428875"/>
          <p14:tracePt t="20275" x="1957388" y="2451100"/>
          <p14:tracePt t="20292" x="1936750" y="2465388"/>
          <p14:tracePt t="20312" x="1936750" y="2471738"/>
          <p14:tracePt t="20378" x="1936750" y="2479675"/>
          <p14:tracePt t="20382" x="1928813" y="2479675"/>
          <p14:tracePt t="20396" x="1922463" y="2493963"/>
          <p14:tracePt t="20414" x="1900238" y="2508250"/>
          <p14:tracePt t="20430" x="1900238" y="2514600"/>
          <p14:tracePt t="20447" x="1893888" y="2514600"/>
          <p14:tracePt t="20624" x="1885950" y="2514600"/>
          <p14:tracePt t="20665" x="1879600" y="2514600"/>
          <p14:tracePt t="20689" x="1871663" y="2514600"/>
          <p14:tracePt t="20696" x="1865313" y="2514600"/>
          <p14:tracePt t="20705" x="1857375" y="2514600"/>
          <p14:tracePt t="20720" x="1822450" y="2514600"/>
          <p14:tracePt t="20739" x="1800225" y="2514600"/>
          <p14:tracePt t="20752" x="1771650" y="2514600"/>
          <p14:tracePt t="20772" x="1751013" y="2514600"/>
          <p14:tracePt t="20788" x="1728788" y="2514600"/>
          <p14:tracePt t="20805" x="1722438" y="2514600"/>
          <p14:tracePt t="21181" x="1714500" y="2514600"/>
          <p14:tracePt t="21195" x="1700213" y="2514600"/>
          <p14:tracePt t="21206" x="1685925" y="2514600"/>
          <p14:tracePt t="21212" x="1665288" y="2514600"/>
          <p14:tracePt t="21231" x="1636713" y="2522538"/>
          <p14:tracePt t="21247" x="1579563" y="2522538"/>
          <p14:tracePt t="21249" x="1550988" y="2522538"/>
          <p14:tracePt t="21267" x="1457325" y="2514600"/>
          <p14:tracePt t="21283" x="1379538" y="2543175"/>
          <p14:tracePt t="21304" x="1271588" y="2579688"/>
          <p14:tracePt t="21315" x="1222375" y="2586038"/>
          <p14:tracePt t="21333" x="1157288" y="2586038"/>
          <p14:tracePt t="21351" x="1128713" y="2586038"/>
          <p14:tracePt t="21366" x="1114425" y="2586038"/>
          <p14:tracePt t="21384" x="1108075" y="2586038"/>
          <p14:tracePt t="21598" x="1108075" y="2579688"/>
          <p14:tracePt t="21681" x="1108075" y="2571750"/>
          <p14:tracePt t="21740" x="1108075" y="2557463"/>
          <p14:tracePt t="22711" x="1114425" y="2557463"/>
          <p14:tracePt t="22761" x="1122363" y="2557463"/>
          <p14:tracePt t="22815" x="1128713" y="2557463"/>
          <p14:tracePt t="22830" x="1136650" y="2557463"/>
          <p14:tracePt t="22837" x="1150938" y="2557463"/>
          <p14:tracePt t="22848" x="1179513" y="2557463"/>
          <p14:tracePt t="22865" x="1243013" y="2579688"/>
          <p14:tracePt t="22882" x="1314450" y="2586038"/>
          <p14:tracePt t="22901" x="1350963" y="2593975"/>
          <p14:tracePt t="22917" x="1379538" y="2593975"/>
          <p14:tracePt t="22934" x="1385888" y="2593975"/>
          <p14:tracePt t="23078" x="1371600" y="2593975"/>
          <p14:tracePt t="23086" x="1357313" y="2593975"/>
          <p14:tracePt t="23101" x="1350963" y="2593975"/>
          <p14:tracePt t="23110" x="1328738" y="2593975"/>
          <p14:tracePt t="23121" x="1322388" y="2593975"/>
          <p14:tracePt t="23138" x="1314450" y="2593975"/>
          <p14:tracePt t="23156" x="1300163" y="2593975"/>
          <p14:tracePt t="23172" x="1293813" y="2593975"/>
          <p14:tracePt t="23369" x="1271588" y="2593975"/>
          <p14:tracePt t="23376" x="1265238" y="2593975"/>
          <p14:tracePt t="23382" x="1257300" y="2593975"/>
          <p14:tracePt t="23408" x="1250950" y="2593975"/>
          <p14:tracePt t="23414" x="1243013" y="2593975"/>
          <p14:tracePt t="23443" x="1236663" y="2586038"/>
          <p14:tracePt t="23456" x="1222375" y="2579688"/>
          <p14:tracePt t="23464" x="1200150" y="2579688"/>
          <p14:tracePt t="23480" x="1179513" y="2579688"/>
          <p14:tracePt t="23497" x="1150938" y="2565400"/>
          <p14:tracePt t="23603" x="1157288" y="2565400"/>
          <p14:tracePt t="23608" x="1165225" y="2565400"/>
          <p14:tracePt t="23617" x="1179513" y="2565400"/>
          <p14:tracePt t="23632" x="1208088" y="2571750"/>
          <p14:tracePt t="23649" x="1236663" y="2579688"/>
          <p14:tracePt t="23669" x="1285875" y="2593975"/>
          <p14:tracePt t="23685" x="1322388" y="2593975"/>
          <p14:tracePt t="23701" x="1414463" y="2608263"/>
          <p14:tracePt t="23718" x="1450975" y="2608263"/>
          <p14:tracePt t="23734" x="1471613" y="2622550"/>
          <p14:tracePt t="23751" x="1508125" y="2636838"/>
          <p14:tracePt t="23769" x="1514475" y="2643188"/>
          <p14:tracePt t="23786" x="1528763" y="2643188"/>
          <p14:tracePt t="23979" x="1528763" y="2651125"/>
          <p14:tracePt t="23995" x="1528763" y="2657475"/>
          <p14:tracePt t="24010" x="1528763" y="2665413"/>
          <p14:tracePt t="24025" x="1528763" y="2679700"/>
          <p14:tracePt t="24033" x="1528763" y="2693988"/>
          <p14:tracePt t="24041" x="1528763" y="2700338"/>
          <p14:tracePt t="24059" x="1528763" y="2722563"/>
          <p14:tracePt t="24077" x="1528763" y="2736850"/>
          <p14:tracePt t="24092" x="1536700" y="2751138"/>
          <p14:tracePt t="24109" x="1571625" y="2786063"/>
          <p14:tracePt t="24126" x="1585913" y="2800350"/>
          <p14:tracePt t="24143" x="1593850" y="2808288"/>
          <p14:tracePt t="24160" x="1600200" y="2808288"/>
          <p14:tracePt t="24180" x="1608138" y="2822575"/>
          <p14:tracePt t="24195" x="1614488" y="2828925"/>
          <p14:tracePt t="24268" x="1622425" y="2828925"/>
          <p14:tracePt t="24284" x="1628775" y="2828925"/>
          <p14:tracePt t="24290" x="1636713" y="2836863"/>
          <p14:tracePt t="24304" x="1657350" y="2843213"/>
          <p14:tracePt t="24313" x="1671638" y="2851150"/>
          <p14:tracePt t="24330" x="1708150" y="2857500"/>
          <p14:tracePt t="24349" x="1728788" y="2857500"/>
          <p14:tracePt t="24366" x="1751013" y="2857500"/>
          <p14:tracePt t="24383" x="1757363" y="2857500"/>
          <p14:tracePt t="24556" x="1765300" y="2857500"/>
          <p14:tracePt t="25447" x="1765300" y="2851150"/>
          <p14:tracePt t="25822" x="1779588" y="2851150"/>
          <p14:tracePt t="25831" x="1793875" y="2851150"/>
          <p14:tracePt t="25836" x="1814513" y="2857500"/>
          <p14:tracePt t="25847" x="1851025" y="2857500"/>
          <p14:tracePt t="25865" x="1914525" y="2865438"/>
          <p14:tracePt t="25881" x="1979613" y="2871788"/>
          <p14:tracePt t="25898" x="2036763" y="2871788"/>
          <p14:tracePt t="25917" x="2071688" y="2871788"/>
          <p14:tracePt t="25934" x="2079625" y="2871788"/>
          <p14:tracePt t="25951" x="2100263" y="2871788"/>
          <p14:tracePt t="25969" x="2114550" y="2871788"/>
          <p14:tracePt t="25985" x="2122488" y="2871788"/>
          <p14:tracePt t="26001" x="2143125" y="2871788"/>
          <p14:tracePt t="26019" x="2157413" y="2865438"/>
          <p14:tracePt t="26036" x="2165350" y="2857500"/>
          <p14:tracePt t="26119" x="2171700" y="2857500"/>
          <p14:tracePt t="26148" x="2179638" y="2857500"/>
          <p14:tracePt t="26166" x="2185988" y="2857500"/>
          <p14:tracePt t="26172" x="2193925" y="2857500"/>
          <p14:tracePt t="26360" x="2185988" y="2857500"/>
          <p14:tracePt t="26366" x="2179638" y="2857500"/>
          <p14:tracePt t="26383" x="2171700" y="2857500"/>
          <p14:tracePt t="26392" x="2151063" y="2851150"/>
          <p14:tracePt t="26410" x="2122488" y="2851150"/>
          <p14:tracePt t="26427" x="2100263" y="2843213"/>
          <p14:tracePt t="26446" x="2085975" y="2843213"/>
          <p14:tracePt t="26462" x="2079625" y="2843213"/>
          <p14:tracePt t="27938" x="2065338" y="2836863"/>
          <p14:tracePt t="27945" x="2043113" y="2828925"/>
          <p14:tracePt t="27957" x="2028825" y="2822575"/>
          <p14:tracePt t="27973" x="2022475" y="2822575"/>
          <p14:tracePt t="27977" x="2022475" y="2814638"/>
          <p14:tracePt t="30065" x="2022475" y="2836863"/>
          <p14:tracePt t="30069" x="2022475" y="2879725"/>
          <p14:tracePt t="30077" x="2028825" y="2922588"/>
          <p14:tracePt t="30091" x="2051050" y="2971800"/>
          <p14:tracePt t="30109" x="2079625" y="3036888"/>
          <p14:tracePt t="30125" x="2085975" y="3079750"/>
          <p14:tracePt t="30141" x="2093913" y="3100388"/>
          <p14:tracePt t="30158" x="2100263" y="3114675"/>
          <p14:tracePt t="30177" x="2100263" y="3122613"/>
          <p14:tracePt t="30194" x="2100263" y="3128963"/>
          <p14:tracePt t="30211" x="2100263" y="3136900"/>
          <p14:tracePt t="30243" x="2122488" y="3143250"/>
          <p14:tracePt t="30261" x="2151063" y="3157538"/>
          <p14:tracePt t="30280" x="2208213" y="3157538"/>
          <p14:tracePt t="30296" x="2236788" y="3165475"/>
          <p14:tracePt t="30305" x="2257425" y="3165475"/>
          <p14:tracePt t="30314" x="2279650" y="3165475"/>
          <p14:tracePt t="30329" x="2314575" y="3171825"/>
          <p14:tracePt t="30346" x="2328863" y="3171825"/>
          <p14:tracePt t="30363" x="2336800" y="3171825"/>
          <p14:tracePt t="30433" x="2351088" y="3171825"/>
          <p14:tracePt t="30436" x="2371725" y="3171825"/>
          <p14:tracePt t="30448" x="2414588" y="3171825"/>
          <p14:tracePt t="30466" x="2500313" y="3179763"/>
          <p14:tracePt t="30482" x="2679700" y="3186113"/>
          <p14:tracePt t="30499" x="2786063" y="3200400"/>
          <p14:tracePt t="30517" x="2851150" y="3200400"/>
          <p14:tracePt t="30534" x="2894013" y="3200400"/>
          <p14:tracePt t="30550" x="2922588" y="3208338"/>
          <p14:tracePt t="30567" x="2936875" y="3208338"/>
          <p14:tracePt t="30584" x="2951163" y="3208338"/>
          <p14:tracePt t="30601" x="2965450" y="3208338"/>
          <p14:tracePt t="30618" x="3000375" y="3208338"/>
          <p14:tracePt t="30636" x="3071813" y="3200400"/>
          <p14:tracePt t="30653" x="3171825" y="3179763"/>
          <p14:tracePt t="30672" x="3214688" y="3179763"/>
          <p14:tracePt t="30688" x="3257550" y="3179763"/>
          <p14:tracePt t="30705" x="3300413" y="3179763"/>
          <p14:tracePt t="30721" x="3308350" y="3179763"/>
          <p14:tracePt t="30741" x="3314700" y="3179763"/>
          <p14:tracePt t="30791" x="3314700" y="3171825"/>
          <p14:tracePt t="30796" x="3328988" y="3171825"/>
          <p14:tracePt t="30805" x="3343275" y="3165475"/>
          <p14:tracePt t="30823" x="3379788" y="3151188"/>
          <p14:tracePt t="30843" x="3451225" y="3151188"/>
          <p14:tracePt t="30857" x="3465513" y="3143250"/>
          <p14:tracePt t="30874" x="3471863" y="3143250"/>
          <p14:tracePt t="30962" x="3471863" y="3136900"/>
          <p14:tracePt t="30986" x="3479800" y="3136900"/>
          <p14:tracePt t="31002" x="3486150" y="3136900"/>
          <p14:tracePt t="31020" x="3494088" y="3128963"/>
          <p14:tracePt t="31022" x="3508375" y="3128963"/>
          <p14:tracePt t="31033" x="3514725" y="3128963"/>
          <p14:tracePt t="31048" x="3536950" y="3128963"/>
          <p14:tracePt t="31062" x="3551238" y="3128963"/>
          <p14:tracePt t="31079" x="3557588" y="3122613"/>
          <p14:tracePt t="31270" x="3565525" y="3122613"/>
          <p14:tracePt t="31272" x="3579813" y="3122613"/>
          <p14:tracePt t="31283" x="3586163" y="3122613"/>
          <p14:tracePt t="31300" x="3608388" y="3122613"/>
          <p14:tracePt t="31307" x="3636963" y="3122613"/>
          <p14:tracePt t="31317" x="3671888" y="3122613"/>
          <p14:tracePt t="31334" x="3694113" y="3122613"/>
          <p14:tracePt t="31351" x="3736975" y="3122613"/>
          <p14:tracePt t="31368" x="3786188" y="3128963"/>
          <p14:tracePt t="31387" x="3857625" y="3136900"/>
          <p14:tracePt t="31402" x="3871913" y="3143250"/>
          <p14:tracePt t="31419" x="3957638" y="3151188"/>
          <p14:tracePt t="31436" x="4008438" y="3151188"/>
          <p14:tracePt t="31453" x="4051300" y="3151188"/>
          <p14:tracePt t="31471" x="4086225" y="3151188"/>
          <p14:tracePt t="31487" x="4108450" y="3165475"/>
          <p14:tracePt t="31504" x="4114800" y="3165475"/>
          <p14:tracePt t="31694" x="4122738" y="3165475"/>
          <p14:tracePt t="32252" x="4114800" y="3165475"/>
          <p14:tracePt t="32259" x="4108450" y="3165475"/>
          <p14:tracePt t="32271" x="4100513" y="3165475"/>
          <p14:tracePt t="32290" x="4086225" y="3165475"/>
          <p14:tracePt t="32306" x="4079875" y="3165475"/>
          <p14:tracePt t="32322" x="4065588" y="3179763"/>
          <p14:tracePt t="32341" x="4057650" y="3179763"/>
          <p14:tracePt t="32358" x="4043363" y="3186113"/>
          <p14:tracePt t="32375" x="4037013" y="3186113"/>
          <p14:tracePt t="32391" x="4014788" y="3186113"/>
          <p14:tracePt t="32409" x="4008438" y="3194050"/>
          <p14:tracePt t="32427" x="4000500" y="3194050"/>
          <p14:tracePt t="32506" x="3994150" y="3194050"/>
          <p14:tracePt t="32514" x="3986213" y="3194050"/>
          <p14:tracePt t="32522" x="3971925" y="3194050"/>
          <p14:tracePt t="32531" x="3965575" y="3194050"/>
          <p14:tracePt t="32544" x="3951288" y="3186113"/>
          <p14:tracePt t="32562" x="3900488" y="3186113"/>
          <p14:tracePt t="32578" x="3871913" y="3186113"/>
          <p14:tracePt t="32595" x="3857625" y="3186113"/>
          <p14:tracePt t="32614" x="3836988" y="3186113"/>
          <p14:tracePt t="32631" x="3808413" y="3179763"/>
          <p14:tracePt t="32647" x="3794125" y="3179763"/>
          <p14:tracePt t="32664" x="3786188" y="3171825"/>
          <p14:tracePt t="32749" x="3786188" y="3165475"/>
          <p14:tracePt t="32765" x="3786188" y="3157538"/>
          <p14:tracePt t="32789" x="3786188" y="3151188"/>
          <p14:tracePt t="32802" x="3794125" y="3151188"/>
          <p14:tracePt t="32823" x="3800475" y="3151188"/>
          <p14:tracePt t="32826" x="3814763" y="3151188"/>
          <p14:tracePt t="32842" x="3822700" y="3151188"/>
          <p14:tracePt t="32850" x="3829050" y="3151188"/>
          <p14:tracePt t="32867" x="3851275" y="3143250"/>
          <p14:tracePt t="32885" x="3894138" y="3143250"/>
          <p14:tracePt t="32903" x="3922713" y="3143250"/>
          <p14:tracePt t="32919" x="3971925" y="3136900"/>
          <p14:tracePt t="32937" x="4008438" y="3136900"/>
          <p14:tracePt t="32954" x="4022725" y="3136900"/>
          <p14:tracePt t="32973" x="4057650" y="3136900"/>
          <p14:tracePt t="32987" x="4071938" y="3136900"/>
          <p14:tracePt t="33004" x="4100513" y="3136900"/>
          <p14:tracePt t="33021" x="4122738" y="3136900"/>
          <p14:tracePt t="33040" x="4129088" y="3143250"/>
          <p14:tracePt t="33057" x="4143375" y="3143250"/>
          <p14:tracePt t="33075" x="4157663" y="3143250"/>
          <p14:tracePt t="33078" x="4171950" y="3143250"/>
          <p14:tracePt t="33091" x="4186238" y="3143250"/>
          <p14:tracePt t="33125" x="4200525" y="3151188"/>
          <p14:tracePt t="33142" x="4208463" y="3151188"/>
          <p14:tracePt t="33158" x="4214813" y="3151188"/>
          <p14:tracePt t="33174" x="4237038" y="3151188"/>
          <p14:tracePt t="33191" x="4265613" y="3151188"/>
          <p14:tracePt t="33193" x="4279900" y="3151188"/>
          <p14:tracePt t="33210" x="4294188" y="3151188"/>
          <p14:tracePt t="33226" x="4308475" y="3151188"/>
          <p14:tracePt t="33242" x="4322763" y="3151188"/>
          <p14:tracePt t="33259" x="4337050" y="3151188"/>
          <p14:tracePt t="33297" x="4357688" y="3157538"/>
          <p14:tracePt t="33306" x="4365625" y="3157538"/>
          <p14:tracePt t="33314" x="4386263" y="3157538"/>
          <p14:tracePt t="33330" x="4422775" y="3157538"/>
          <p14:tracePt t="33347" x="4457700" y="3157538"/>
          <p14:tracePt t="33366" x="4494213" y="3157538"/>
          <p14:tracePt t="33380" x="4500563" y="3157538"/>
          <p14:tracePt t="33396" x="4514850" y="3157538"/>
          <p14:tracePt t="33414" x="4522788" y="3157538"/>
          <p14:tracePt t="33735" x="4514850" y="3157538"/>
          <p14:tracePt t="33748" x="4508500" y="3157538"/>
          <p14:tracePt t="33764" x="4500563" y="3157538"/>
          <p14:tracePt t="33774" x="4494213" y="3157538"/>
          <p14:tracePt t="33820" x="4486275" y="3157538"/>
          <p14:tracePt t="33835" x="4479925" y="3157538"/>
          <p14:tracePt t="33851" x="4471988" y="3157538"/>
          <p14:tracePt t="33858" x="4465638" y="3157538"/>
          <p14:tracePt t="33873" x="4451350" y="3165475"/>
          <p14:tracePt t="33890" x="4443413" y="3165475"/>
          <p14:tracePt t="33908" x="4414838" y="3165475"/>
          <p14:tracePt t="33924" x="4386263" y="3165475"/>
          <p14:tracePt t="33941" x="4371975" y="3165475"/>
          <p14:tracePt t="33959" x="4343400" y="3165475"/>
          <p14:tracePt t="33975" x="4337050" y="3165475"/>
          <p14:tracePt t="34103" x="4329113" y="3165475"/>
          <p14:tracePt t="34184" x="4322763" y="3165475"/>
          <p14:tracePt t="34190" x="4308475" y="3165475"/>
          <p14:tracePt t="34196" x="4300538" y="3165475"/>
          <p14:tracePt t="34215" x="4294188" y="3157538"/>
          <p14:tracePt t="34233" x="4279900" y="3157538"/>
          <p14:tracePt t="34486" x="4271963" y="3157538"/>
          <p14:tracePt t="34508" x="4265613" y="3157538"/>
          <p14:tracePt t="34516" x="4237038" y="3157538"/>
          <p14:tracePt t="34524" x="4208463" y="3151188"/>
          <p14:tracePt t="34537" x="4171950" y="3143250"/>
          <p14:tracePt t="34555" x="4151313" y="3136900"/>
          <p14:tracePt t="34572" x="4114800" y="3128963"/>
          <p14:tracePt t="34589" x="4094163" y="3128963"/>
          <p14:tracePt t="34606" x="4086225" y="3128963"/>
          <p14:tracePt t="34608" x="4079875" y="3128963"/>
          <p14:tracePt t="34624" x="4051300" y="3114675"/>
          <p14:tracePt t="34639" x="4014788" y="3114675"/>
          <p14:tracePt t="34657" x="3965575" y="3108325"/>
          <p14:tracePt t="34674" x="3914775" y="3108325"/>
          <p14:tracePt t="34693" x="3829050" y="3108325"/>
          <p14:tracePt t="34710" x="3794125" y="3100388"/>
          <p14:tracePt t="34727" x="3779838" y="3094038"/>
          <p14:tracePt t="34744" x="3771900" y="3094038"/>
          <p14:tracePt t="34759" x="3765550" y="3094038"/>
          <p14:tracePt t="34780" x="3757613" y="3094038"/>
          <p14:tracePt t="34793" x="3751263" y="3094038"/>
          <p14:tracePt t="34810" x="3743325" y="3094038"/>
          <p14:tracePt t="34828" x="3736975" y="3094038"/>
          <p14:tracePt t="34845" x="3722688" y="3094038"/>
          <p14:tracePt t="34862" x="3708400" y="3094038"/>
          <p14:tracePt t="34878" x="3700463" y="3094038"/>
          <p14:tracePt t="34992" x="3708400" y="3094038"/>
          <p14:tracePt t="35000" x="3722688" y="3094038"/>
          <p14:tracePt t="35006" x="3736975" y="3094038"/>
          <p14:tracePt t="35017" x="3757613" y="3094038"/>
          <p14:tracePt t="35034" x="3786188" y="3094038"/>
          <p14:tracePt t="35048" x="3822700" y="3094038"/>
          <p14:tracePt t="35066" x="3836988" y="3094038"/>
          <p14:tracePt t="35085" x="3857625" y="3094038"/>
          <p14:tracePt t="35101" x="3871913" y="3094038"/>
          <p14:tracePt t="35119" x="3900488" y="3094038"/>
          <p14:tracePt t="35135" x="3937000" y="3079750"/>
          <p14:tracePt t="35153" x="3957638" y="3079750"/>
          <p14:tracePt t="35170" x="3986213" y="3071813"/>
          <p14:tracePt t="35188" x="4022725" y="3065463"/>
          <p14:tracePt t="35203" x="4051300" y="3065463"/>
          <p14:tracePt t="35219" x="4065588" y="3065463"/>
          <p14:tracePt t="35237" x="4094163" y="3065463"/>
          <p14:tracePt t="35256" x="4114800" y="3065463"/>
          <p14:tracePt t="35271" x="4129088" y="3065463"/>
          <p14:tracePt t="35287" x="4143375" y="3065463"/>
          <p14:tracePt t="35304" x="4157663" y="3071813"/>
          <p14:tracePt t="35322" x="4179888" y="3071813"/>
          <p14:tracePt t="35338" x="4186238" y="3071813"/>
          <p14:tracePt t="35357" x="4208463" y="3071813"/>
          <p14:tracePt t="35568" x="4208463" y="3079750"/>
          <p14:tracePt t="35724" x="4208463" y="3086100"/>
          <p14:tracePt t="35835" x="4200525" y="3086100"/>
          <p14:tracePt t="35876" x="4194175" y="3086100"/>
          <p14:tracePt t="35880" x="4186238" y="3094038"/>
          <p14:tracePt t="35890" x="4179888" y="3100388"/>
          <p14:tracePt t="35908" x="4171950" y="3100388"/>
          <p14:tracePt t="35928" x="4165600" y="3100388"/>
          <p14:tracePt t="35961" x="4157663" y="3100388"/>
          <p14:tracePt t="35974" x="4151313" y="3100388"/>
          <p14:tracePt t="35982" x="4143375" y="3100388"/>
          <p14:tracePt t="35989" x="4137025" y="3108325"/>
          <p14:tracePt t="36003" x="4129088" y="3108325"/>
          <p14:tracePt t="36021" x="4114800" y="3108325"/>
          <p14:tracePt t="36037" x="4100513" y="3108325"/>
          <p14:tracePt t="36054" x="4094163" y="3108325"/>
          <p14:tracePt t="36454" x="4086225" y="3108325"/>
          <p14:tracePt t="36458" x="4079875" y="3108325"/>
          <p14:tracePt t="36468" x="4071938" y="3108325"/>
          <p14:tracePt t="36480" x="4065588" y="3108325"/>
          <p14:tracePt t="36497" x="4037013" y="3108325"/>
          <p14:tracePt t="36514" x="4014788" y="3108325"/>
          <p14:tracePt t="36531" x="3994150" y="3100388"/>
          <p14:tracePt t="36552" x="3971925" y="3100388"/>
          <p14:tracePt t="36567" x="3943350" y="3094038"/>
          <p14:tracePt t="36583" x="3922713" y="3094038"/>
          <p14:tracePt t="36600" x="3900488" y="3086100"/>
          <p14:tracePt t="36617" x="3886200" y="3086100"/>
          <p14:tracePt t="36634" x="3871913" y="3086100"/>
          <p14:tracePt t="36650" x="3857625" y="3086100"/>
          <p14:tracePt t="36670" x="3836988" y="3086100"/>
          <p14:tracePt t="36686" x="3822700" y="3086100"/>
          <p14:tracePt t="36703" x="3814763" y="3086100"/>
          <p14:tracePt t="36720" x="3808413" y="3086100"/>
          <p14:tracePt t="36737" x="3800475" y="3086100"/>
          <p14:tracePt t="36913" x="3800475" y="3079750"/>
          <p14:tracePt t="36945" x="3808413" y="3079750"/>
          <p14:tracePt t="36954" x="3822700" y="3079750"/>
          <p14:tracePt t="36958" x="3829050" y="3079750"/>
          <p14:tracePt t="36975" x="3843338" y="3079750"/>
          <p14:tracePt t="36993" x="3865563" y="3071813"/>
          <p14:tracePt t="37010" x="3900488" y="3071813"/>
          <p14:tracePt t="37026" x="3922713" y="3071813"/>
          <p14:tracePt t="37043" x="3951288" y="3071813"/>
          <p14:tracePt t="37061" x="3965575" y="3065463"/>
          <p14:tracePt t="37077" x="3986213" y="3065463"/>
          <p14:tracePt t="37093" x="3994150" y="3065463"/>
          <p14:tracePt t="37111" x="4008438" y="3065463"/>
          <p14:tracePt t="37128" x="4022725" y="3065463"/>
          <p14:tracePt t="37145" x="4057650" y="3057525"/>
          <p14:tracePt t="37163" x="4086225" y="3057525"/>
          <p14:tracePt t="37180" x="4108450" y="3057525"/>
          <p14:tracePt t="37196" x="4122738" y="3057525"/>
          <p14:tracePt t="37215" x="4143375" y="3057525"/>
          <p14:tracePt t="37230" x="4151313" y="3057525"/>
          <p14:tracePt t="37249" x="4157663" y="3057525"/>
          <p14:tracePt t="37311" x="4165600" y="3057525"/>
          <p14:tracePt t="37318" x="4171950" y="3057525"/>
          <p14:tracePt t="37336" x="4179888" y="3057525"/>
          <p14:tracePt t="37343" x="4186238" y="3057525"/>
          <p14:tracePt t="37351" x="4194175" y="3057525"/>
          <p14:tracePt t="37380" x="4194175" y="3065463"/>
          <p14:tracePt t="37388" x="4200525" y="3065463"/>
          <p14:tracePt t="37485" x="4208463" y="3065463"/>
          <p14:tracePt t="37584" x="4214813" y="3065463"/>
          <p14:tracePt t="37593" x="4222750" y="3065463"/>
          <p14:tracePt t="37610" x="4229100" y="3065463"/>
          <p14:tracePt t="37626" x="4237038" y="3065463"/>
          <p14:tracePt t="37640" x="4251325" y="3071813"/>
          <p14:tracePt t="37657" x="4265613" y="3079750"/>
          <p14:tracePt t="37675" x="4271963" y="3079750"/>
          <p14:tracePt t="37692" x="4294188" y="3086100"/>
          <p14:tracePt t="37708" x="4300538" y="3086100"/>
          <p14:tracePt t="37724" x="4314825" y="3086100"/>
          <p14:tracePt t="37742" x="4329113" y="3086100"/>
          <p14:tracePt t="37758" x="4337050" y="3086100"/>
          <p14:tracePt t="37775" x="4351338" y="3086100"/>
          <p14:tracePt t="37795" x="4379913" y="3100388"/>
          <p14:tracePt t="37802" x="4386263" y="3100388"/>
          <p14:tracePt t="37811" x="4394200" y="3100388"/>
          <p14:tracePt t="37826" x="4422775" y="3108325"/>
          <p14:tracePt t="37844" x="4465638" y="3114675"/>
          <p14:tracePt t="37860" x="4508500" y="3122613"/>
          <p14:tracePt t="37878" x="4579938" y="3128963"/>
          <p14:tracePt t="37895" x="4651375" y="3136900"/>
          <p14:tracePt t="37912" x="4722813" y="3143250"/>
          <p14:tracePt t="37929" x="4743450" y="3151188"/>
          <p14:tracePt t="37946" x="4772025" y="3151188"/>
          <p14:tracePt t="37963" x="4794250" y="3151188"/>
          <p14:tracePt t="37980" x="4808538" y="3151188"/>
          <p14:tracePt t="37983" x="4814888" y="3151188"/>
          <p14:tracePt t="37999" x="4822825" y="3151188"/>
          <p14:tracePt t="38023" x="4829175" y="3151188"/>
          <p14:tracePt t="38037" x="4837113" y="3151188"/>
          <p14:tracePt t="38053" x="4843463" y="3151188"/>
          <p14:tracePt t="38065" x="4851400" y="3151188"/>
          <p14:tracePt t="38082" x="4865688" y="3151188"/>
          <p14:tracePt t="38099" x="4886325" y="3151188"/>
          <p14:tracePt t="38117" x="4894263" y="3151188"/>
          <p14:tracePt t="38269" x="4900613" y="3151188"/>
          <p14:tracePt t="38275" x="4908550" y="3151188"/>
          <p14:tracePt t="38290" x="4914900" y="3151188"/>
          <p14:tracePt t="38406" x="4929188" y="3151188"/>
          <p14:tracePt t="38412" x="4937125" y="3151188"/>
          <p14:tracePt t="38427" x="4951413" y="3143250"/>
          <p14:tracePt t="38444" x="4957763" y="3143250"/>
          <p14:tracePt t="38457" x="4965700" y="3143250"/>
          <p14:tracePt t="38483" x="4979988" y="3143250"/>
          <p14:tracePt t="38500" x="4986338" y="3143250"/>
          <p14:tracePt t="38507" x="4986338" y="3136900"/>
          <p14:tracePt t="38525" x="5000625" y="3136900"/>
          <p14:tracePt t="38544" x="5014913" y="3136900"/>
          <p14:tracePt t="38561" x="5022850" y="3136900"/>
          <p14:tracePt t="38578" x="5029200" y="3136900"/>
          <p14:tracePt t="38595" x="5043488" y="3136900"/>
          <p14:tracePt t="38611" x="5051425" y="3136900"/>
          <p14:tracePt t="38712" x="5057775" y="3136900"/>
          <p14:tracePt t="38746" x="5065713" y="3136900"/>
          <p14:tracePt t="38756" x="5072063" y="3136900"/>
          <p14:tracePt t="38766" x="5080000" y="3136900"/>
          <p14:tracePt t="38787" x="5086350" y="3136900"/>
          <p14:tracePt t="38810" x="5100638" y="3136900"/>
          <p14:tracePt t="38835" x="5108575" y="3136900"/>
          <p14:tracePt t="38851" x="5114925" y="3136900"/>
          <p14:tracePt t="38856" x="5114925" y="3143250"/>
          <p14:tracePt t="38873" x="5122863" y="3143250"/>
          <p14:tracePt t="38889" x="5129213" y="3143250"/>
          <p14:tracePt t="38905" x="5137150" y="3143250"/>
          <p14:tracePt t="38921" x="5143500" y="3143250"/>
          <p14:tracePt t="38943" x="5151438" y="3143250"/>
          <p14:tracePt t="38974" x="5151438" y="3151188"/>
          <p14:tracePt t="39380" x="5151438" y="3157538"/>
          <p14:tracePt t="39763" x="5151438" y="3165475"/>
          <p14:tracePt t="39944" x="5151438" y="3171825"/>
          <p14:tracePt t="40156" x="5143500" y="3171825"/>
          <p14:tracePt t="40229" x="5137150" y="3171825"/>
          <p14:tracePt t="40243" x="5129213" y="3171825"/>
          <p14:tracePt t="40270" x="5122863" y="3171825"/>
          <p14:tracePt t="40357" x="5114925" y="3171825"/>
          <p14:tracePt t="40469" x="5108575" y="3171825"/>
          <p14:tracePt t="40491" x="5100638" y="3171825"/>
          <p14:tracePt t="40521" x="5094288" y="3171825"/>
          <p14:tracePt t="40553" x="5086350" y="3171825"/>
          <p14:tracePt t="40569" x="5086350" y="3179763"/>
          <p14:tracePt t="40576" x="5080000" y="3179763"/>
          <p14:tracePt t="40610" x="5072063" y="3179763"/>
          <p14:tracePt t="40615" x="5072063" y="3186113"/>
          <p14:tracePt t="40624" x="5065713" y="3186113"/>
          <p14:tracePt t="40655" x="5057775" y="3186113"/>
          <p14:tracePt t="40665" x="5057775" y="3194050"/>
          <p14:tracePt t="40680" x="5051425" y="3200400"/>
          <p14:tracePt t="40695" x="5043488" y="3200400"/>
          <p14:tracePt t="40758" x="5037138" y="3200400"/>
          <p14:tracePt t="40766" x="5037138" y="3208338"/>
          <p14:tracePt t="40795" x="5029200" y="3214688"/>
          <p14:tracePt t="40813" x="5022850" y="3222625"/>
          <p14:tracePt t="40819" x="5022850" y="3228975"/>
          <p14:tracePt t="40843" x="5014913" y="3228975"/>
          <p14:tracePt t="40856" x="5014913" y="3236913"/>
          <p14:tracePt t="40873" x="5008563" y="3236913"/>
          <p14:tracePt t="40880" x="5008563" y="3243263"/>
          <p14:tracePt t="40914" x="5008563" y="3251200"/>
          <p14:tracePt t="40922" x="5008563" y="3257550"/>
          <p14:tracePt t="40927" x="5000625" y="3257550"/>
          <p14:tracePt t="40968" x="5000625" y="3265488"/>
          <p14:tracePt t="40975" x="4994275" y="3265488"/>
          <p14:tracePt t="41090" x="4986338" y="3265488"/>
          <p14:tracePt t="41134" x="4986338" y="3271838"/>
          <p14:tracePt t="41171" x="4979988" y="3271838"/>
          <p14:tracePt t="41306" x="4972050" y="3271838"/>
          <p14:tracePt t="41310" x="4965700" y="3271838"/>
          <p14:tracePt t="41327" x="4957763" y="3271838"/>
          <p14:tracePt t="41340" x="4951413" y="3271838"/>
          <p14:tracePt t="41365" x="4951413" y="3265488"/>
          <p14:tracePt t="41379" x="4943475" y="3265488"/>
          <p14:tracePt t="41474" x="4937125" y="3265488"/>
          <p14:tracePt t="41484" x="4937125" y="3257550"/>
          <p14:tracePt t="41492" x="4937125" y="3251200"/>
          <p14:tracePt t="41513" x="4929188" y="3251200"/>
          <p14:tracePt t="41834" x="4929188" y="3243263"/>
          <p14:tracePt t="42093" x="4929188" y="3251200"/>
          <p14:tracePt t="42098" x="4922838" y="3257550"/>
          <p14:tracePt t="42132" x="4922838" y="3265488"/>
          <p14:tracePt t="42139" x="4922838" y="3271838"/>
          <p14:tracePt t="42146" x="4914900" y="3279775"/>
          <p14:tracePt t="42162" x="4914900" y="3286125"/>
          <p14:tracePt t="42176" x="4914900" y="3294063"/>
          <p14:tracePt t="42188" x="4914900" y="3300413"/>
          <p14:tracePt t="42206" x="4908550" y="3308350"/>
          <p14:tracePt t="42224" x="4908550" y="3322638"/>
          <p14:tracePt t="42265" x="4908550" y="3328988"/>
          <p14:tracePt t="42273" x="4908550" y="3336925"/>
          <p14:tracePt t="42298" x="4900613" y="3336925"/>
          <p14:tracePt t="42393" x="4900613" y="3343275"/>
          <p14:tracePt t="42427" x="4900613" y="3351213"/>
          <p14:tracePt t="42587" x="4900613" y="3357563"/>
          <p14:tracePt t="42594" x="4900613" y="3365500"/>
          <p14:tracePt t="42602" x="4900613" y="3371850"/>
          <p14:tracePt t="42617" x="4900613" y="3386138"/>
          <p14:tracePt t="42634" x="4900613" y="3394075"/>
          <p14:tracePt t="42648" x="4894263" y="3394075"/>
          <p14:tracePt t="42666" x="4894263" y="3400425"/>
          <p14:tracePt t="42683" x="4894263" y="3408363"/>
          <p14:tracePt t="42701" x="4894263" y="3414713"/>
          <p14:tracePt t="42717" x="4894263" y="3422650"/>
          <p14:tracePt t="42752" x="4886325" y="3429000"/>
          <p14:tracePt t="42767" x="4886325" y="3436938"/>
          <p14:tracePt t="42785" x="4879975" y="3443288"/>
          <p14:tracePt t="42803" x="4872038" y="3457575"/>
          <p14:tracePt t="42810" x="4872038" y="3465513"/>
          <p14:tracePt t="42838" x="4865688" y="3479800"/>
          <p14:tracePt t="42870" x="4865688" y="3486150"/>
          <p14:tracePt t="43240" x="4857750" y="3486150"/>
          <p14:tracePt t="43255" x="4857750" y="3479800"/>
          <p14:tracePt t="43280" x="4857750" y="3471863"/>
          <p14:tracePt t="43366" x="4857750" y="3465513"/>
          <p14:tracePt t="43373" x="4865688" y="3465513"/>
          <p14:tracePt t="44074" x="4872038" y="3465513"/>
          <p14:tracePt t="44290" x="4879975" y="3465513"/>
          <p14:tracePt t="44305" x="4886325" y="3465513"/>
          <p14:tracePt t="44311" x="4886325" y="3471863"/>
          <p14:tracePt t="44319" x="4894263" y="3471863"/>
          <p14:tracePt t="44336" x="4900613" y="3471863"/>
          <p14:tracePt t="44354" x="4900613" y="3479800"/>
          <p14:tracePt t="44382" x="4908550" y="3486150"/>
          <p14:tracePt t="44395" x="4914900" y="3486150"/>
          <p14:tracePt t="44412" x="4922838" y="3486150"/>
          <p14:tracePt t="44467" x="4929188" y="3486150"/>
          <p14:tracePt t="44484" x="4929188" y="3494088"/>
          <p14:tracePt t="44521" x="4929188" y="3500438"/>
          <p14:tracePt t="44545" x="4929188" y="3508375"/>
          <p14:tracePt t="44582" x="4929188" y="3514725"/>
          <p14:tracePt t="45624" x="4937125" y="3514725"/>
          <p14:tracePt t="46005" x="4937125" y="3508375"/>
          <p14:tracePt t="46070" x="4937125" y="3500438"/>
          <p14:tracePt t="47039" x="4943475" y="3500438"/>
          <p14:tracePt t="47065" x="4943475" y="3514725"/>
          <p14:tracePt t="47084" x="4943475" y="3522663"/>
          <p14:tracePt t="47688" x="4943475" y="3529013"/>
          <p14:tracePt t="47832" x="4937125" y="3529013"/>
          <p14:tracePt t="47856" x="4929188" y="3536950"/>
          <p14:tracePt t="47897" x="4922838" y="3536950"/>
          <p14:tracePt t="47904" x="4922838" y="3543300"/>
          <p14:tracePt t="47935" x="4914900" y="3543300"/>
          <p14:tracePt t="47975" x="4908550" y="3543300"/>
          <p14:tracePt t="47991" x="4900613" y="3543300"/>
          <p14:tracePt t="47999" x="4894263" y="3551238"/>
          <p14:tracePt t="48004" x="4886325" y="3551238"/>
          <p14:tracePt t="48020" x="4879975" y="3551238"/>
          <p14:tracePt t="48037" x="4872038" y="3551238"/>
          <p14:tracePt t="48237" x="4865688" y="3551238"/>
          <p14:tracePt t="48278" x="4851400" y="3557588"/>
          <p14:tracePt t="48287" x="4843463" y="3557588"/>
          <p14:tracePt t="48296" x="4822825" y="3557588"/>
          <p14:tracePt t="48306" x="4808538" y="3565525"/>
          <p14:tracePt t="48323" x="4772025" y="3565525"/>
          <p14:tracePt t="48341" x="4729163" y="3571875"/>
          <p14:tracePt t="48359" x="4651375" y="3594100"/>
          <p14:tracePt t="48375" x="4557713" y="3622675"/>
          <p14:tracePt t="48393" x="4451350" y="3636963"/>
          <p14:tracePt t="48409" x="4371975" y="3651250"/>
          <p14:tracePt t="48425" x="4314825" y="3657600"/>
          <p14:tracePt t="48443" x="4294188" y="3665538"/>
          <p14:tracePt t="48460" x="4251325" y="3671888"/>
          <p14:tracePt t="48476" x="4186238" y="3679825"/>
          <p14:tracePt t="48493" x="4143375" y="3686175"/>
          <p14:tracePt t="48511" x="4008438" y="3722688"/>
          <p14:tracePt t="48529" x="3922713" y="3751263"/>
          <p14:tracePt t="48546" x="3808413" y="3779838"/>
          <p14:tracePt t="48564" x="3736975" y="3808413"/>
          <p14:tracePt t="48580" x="3614738" y="3851275"/>
          <p14:tracePt t="48598" x="3486150" y="3886200"/>
          <p14:tracePt t="48614" x="3400425" y="3886200"/>
          <p14:tracePt t="48631" x="3265488" y="3894138"/>
          <p14:tracePt t="48648" x="3179763" y="3908425"/>
          <p14:tracePt t="48665" x="3051175" y="3908425"/>
          <p14:tracePt t="48680" x="2928938" y="3908425"/>
          <p14:tracePt t="48698" x="2794000" y="3914775"/>
          <p14:tracePt t="48715" x="2586038" y="3957638"/>
          <p14:tracePt t="48732" x="2428875" y="3957638"/>
          <p14:tracePt t="48749" x="2265363" y="3965575"/>
          <p14:tracePt t="48766" x="2122488" y="3994150"/>
          <p14:tracePt t="48786" x="1928813" y="4000500"/>
          <p14:tracePt t="48802" x="1828800" y="4037013"/>
          <p14:tracePt t="48808" x="1779588" y="4037013"/>
          <p14:tracePt t="48817" x="1722438" y="4037013"/>
          <p14:tracePt t="48834" x="1600200" y="4037013"/>
          <p14:tracePt t="48852" x="1522413" y="4043363"/>
          <p14:tracePt t="48869" x="1485900" y="4043363"/>
          <p14:tracePt t="48886" x="1436688" y="4043363"/>
          <p14:tracePt t="48903" x="1379538" y="4051300"/>
          <p14:tracePt t="48919" x="1328738" y="4065588"/>
          <p14:tracePt t="48937" x="1300163" y="4071938"/>
          <p14:tracePt t="48953" x="1285875" y="4079875"/>
          <p14:tracePt t="48970" x="1279525" y="4086225"/>
          <p14:tracePt t="48991" x="1271588" y="4100513"/>
          <p14:tracePt t="49021" x="1271588" y="4108450"/>
          <p14:tracePt t="49039" x="1308100" y="4122738"/>
          <p14:tracePt t="49055" x="1350963" y="4137025"/>
          <p14:tracePt t="49074" x="1414463" y="4137025"/>
          <p14:tracePt t="49093" x="1465263" y="4137025"/>
          <p14:tracePt t="49107" x="1493838" y="4143375"/>
          <p14:tracePt t="49126" x="1508125" y="4143375"/>
          <p14:tracePt t="49143" x="1528763" y="4143375"/>
          <p14:tracePt t="49159" x="1536700" y="4143375"/>
          <p14:tracePt t="49177" x="1543050" y="4143375"/>
          <p14:tracePt t="49240" x="1550988" y="4143375"/>
          <p14:tracePt t="49298" x="1557338" y="4143375"/>
          <p14:tracePt t="49300" x="1557338" y="4137025"/>
          <p14:tracePt t="49334" x="1571625" y="4137025"/>
          <p14:tracePt t="49341" x="1571625" y="4129088"/>
          <p14:tracePt t="49349" x="1579563" y="4122738"/>
          <p14:tracePt t="49366" x="1585913" y="4122738"/>
          <p14:tracePt t="49379" x="1608138" y="4122738"/>
          <p14:tracePt t="49397" x="1614488" y="4114800"/>
          <p14:tracePt t="49432" x="1622425" y="4114800"/>
          <p14:tracePt t="49492" x="1628775" y="4114800"/>
          <p14:tracePt t="49518" x="1636713" y="4108450"/>
          <p14:tracePt t="49536" x="1643063" y="4100513"/>
          <p14:tracePt t="49545" x="1651000" y="4094163"/>
          <p14:tracePt t="49558" x="1657350" y="4086225"/>
          <p14:tracePt t="49567" x="1665288" y="4086225"/>
          <p14:tracePt t="49583" x="1671638" y="4086225"/>
          <p14:tracePt t="49808" x="1679575" y="4086225"/>
          <p14:tracePt t="49817" x="1685925" y="4086225"/>
          <p14:tracePt t="49833" x="1693863" y="4086225"/>
          <p14:tracePt t="49842" x="1700213" y="4086225"/>
          <p14:tracePt t="49858" x="1722438" y="4086225"/>
          <p14:tracePt t="49874" x="1751013" y="4086225"/>
          <p14:tracePt t="49892" x="1793875" y="4094163"/>
          <p14:tracePt t="49893" x="1843088" y="4094163"/>
          <p14:tracePt t="49909" x="1879600" y="4094163"/>
          <p14:tracePt t="49925" x="1908175" y="4094163"/>
          <p14:tracePt t="49944" x="1922463" y="4094163"/>
          <p14:tracePt t="49959" x="1943100" y="4094163"/>
          <p14:tracePt t="49977" x="1957388" y="4094163"/>
          <p14:tracePt t="49992" x="1965325" y="4094163"/>
          <p14:tracePt t="50010" x="1979613" y="4094163"/>
          <p14:tracePt t="50027" x="2008188" y="4094163"/>
          <p14:tracePt t="50044" x="2036763" y="4094163"/>
          <p14:tracePt t="50063" x="2065338" y="4086225"/>
          <p14:tracePt t="50084" x="2100263" y="4086225"/>
          <p14:tracePt t="50112" x="2122488" y="4079875"/>
          <p14:tracePt t="50129" x="2151063" y="4079875"/>
          <p14:tracePt t="50146" x="2157413" y="4079875"/>
          <p14:tracePt t="50163" x="2165350" y="4079875"/>
          <p14:tracePt t="52007" x="2171700" y="4086225"/>
          <p14:tracePt t="52015" x="2171700" y="4094163"/>
          <p14:tracePt t="52020" x="2171700" y="4100513"/>
          <p14:tracePt t="52038" x="2179638" y="4114800"/>
          <p14:tracePt t="52055" x="2193925" y="4157663"/>
          <p14:tracePt t="52072" x="2193925" y="4171950"/>
          <p14:tracePt t="52089" x="2200275" y="4222750"/>
          <p14:tracePt t="52106" x="2208213" y="4243388"/>
          <p14:tracePt t="52123" x="2208213" y="4265613"/>
          <p14:tracePt t="52139" x="2208213" y="4294188"/>
          <p14:tracePt t="52156" x="2208213" y="4314825"/>
          <p14:tracePt t="52176" x="2208213" y="4351338"/>
          <p14:tracePt t="52193" x="2208213" y="4365625"/>
          <p14:tracePt t="52208" x="2208213" y="4386263"/>
          <p14:tracePt t="52225" x="2208213" y="4394200"/>
          <p14:tracePt t="52242" x="2208213" y="4408488"/>
          <p14:tracePt t="52261" x="2208213" y="4414838"/>
          <p14:tracePt t="52278" x="2208213" y="4422775"/>
          <p14:tracePt t="52297" x="2208213" y="4429125"/>
          <p14:tracePt t="52325" x="2208213" y="4437063"/>
          <p14:tracePt t="52342" x="2208213" y="4443413"/>
          <p14:tracePt t="52371" x="2200275" y="4443413"/>
          <p14:tracePt t="52516" x="2208213" y="4443413"/>
          <p14:tracePt t="52520" x="2214563" y="4443413"/>
          <p14:tracePt t="52531" x="2236788" y="4443413"/>
          <p14:tracePt t="52550" x="2279650" y="4443413"/>
          <p14:tracePt t="52565" x="2314575" y="4443413"/>
          <p14:tracePt t="52583" x="2328863" y="4443413"/>
          <p14:tracePt t="52600" x="2357438" y="4443413"/>
          <p14:tracePt t="52617" x="2379663" y="4443413"/>
          <p14:tracePt t="52636" x="2422525" y="4443413"/>
          <p14:tracePt t="52653" x="2443163" y="4443413"/>
          <p14:tracePt t="52669" x="2486025" y="4451350"/>
          <p14:tracePt t="52688" x="2551113" y="4465638"/>
          <p14:tracePt t="52705" x="2608263" y="4465638"/>
          <p14:tracePt t="52721" x="2651125" y="4465638"/>
          <p14:tracePt t="52738" x="2679700" y="4465638"/>
          <p14:tracePt t="52754" x="2714625" y="4465638"/>
          <p14:tracePt t="52770" x="2743200" y="4471988"/>
          <p14:tracePt t="52787" x="2751138" y="4471988"/>
          <p14:tracePt t="52804" x="2786063" y="4471988"/>
          <p14:tracePt t="52810" x="2794000" y="4471988"/>
          <p14:tracePt t="52821" x="2814638" y="4471988"/>
          <p14:tracePt t="52840" x="2879725" y="4457700"/>
          <p14:tracePt t="52855" x="2965450" y="4457700"/>
          <p14:tracePt t="52872" x="3036888" y="4457700"/>
          <p14:tracePt t="52889" x="3079750" y="4457700"/>
          <p14:tracePt t="52908" x="3100388" y="4465638"/>
          <p14:tracePt t="52926" x="3128963" y="4465638"/>
          <p14:tracePt t="52941" x="3151188" y="4471988"/>
          <p14:tracePt t="52960" x="3171825" y="4479925"/>
          <p14:tracePt t="52977" x="3186113" y="4479925"/>
          <p14:tracePt t="52993" x="3200400" y="4479925"/>
          <p14:tracePt t="53010" x="3228975" y="4479925"/>
          <p14:tracePt t="53028" x="3251200" y="4479925"/>
          <p14:tracePt t="53044" x="3265488" y="4479925"/>
          <p14:tracePt t="54014" x="3257550" y="4479925"/>
          <p14:tracePt t="54027" x="3251200" y="4479925"/>
          <p14:tracePt t="54076" x="3243263" y="4479925"/>
          <p14:tracePt t="54098" x="3236913" y="4479925"/>
          <p14:tracePt t="54189" x="3236913" y="4486275"/>
          <p14:tracePt t="54230" x="3228975" y="4486275"/>
          <p14:tracePt t="54302" x="3222625" y="4486275"/>
          <p14:tracePt t="54340" x="3214688" y="4486275"/>
          <p14:tracePt t="54359" x="3200400" y="4486275"/>
          <p14:tracePt t="54363" x="3194050" y="4486275"/>
          <p14:tracePt t="54375" x="3186113" y="4486275"/>
          <p14:tracePt t="54391" x="3165475" y="4486275"/>
          <p14:tracePt t="54406" x="3151188" y="4486275"/>
          <p14:tracePt t="54423" x="3122613" y="4494213"/>
          <p14:tracePt t="54440" x="3108325" y="4494213"/>
          <p14:tracePt t="54457" x="3100388" y="4500563"/>
          <p14:tracePt t="54491" x="3094038" y="4508500"/>
          <p14:tracePt t="54509" x="3079750" y="4508500"/>
          <p14:tracePt t="54525" x="3071813" y="4514850"/>
          <p14:tracePt t="54543" x="3057525" y="4514850"/>
          <p14:tracePt t="54560" x="3036888" y="4514850"/>
          <p14:tracePt t="54577" x="3008313" y="4514850"/>
          <p14:tracePt t="54594" x="2971800" y="4514850"/>
          <p14:tracePt t="54611" x="2914650" y="4522788"/>
          <p14:tracePt t="54629" x="2886075" y="4529138"/>
          <p14:tracePt t="54646" x="2865438" y="4529138"/>
          <p14:tracePt t="54663" x="2822575" y="4529138"/>
          <p14:tracePt t="54680" x="2800350" y="4522788"/>
          <p14:tracePt t="54697" x="2751138" y="4514850"/>
          <p14:tracePt t="54715" x="2743200" y="4514850"/>
          <p14:tracePt t="54732" x="2736850" y="4514850"/>
          <p14:tracePt t="54854" x="2728913" y="4514850"/>
          <p14:tracePt t="54862" x="2722563" y="4514850"/>
          <p14:tracePt t="54887" x="2714625" y="4514850"/>
          <p14:tracePt t="54894" x="2708275" y="4522788"/>
          <p14:tracePt t="54903" x="2700338" y="4522788"/>
          <p14:tracePt t="54919" x="2671763" y="4522788"/>
          <p14:tracePt t="54934" x="2665413" y="4537075"/>
          <p14:tracePt t="54951" x="2651125" y="4543425"/>
          <p14:tracePt t="54968" x="2643188" y="4551363"/>
          <p14:tracePt t="54988" x="2636838" y="4557713"/>
          <p14:tracePt t="55004" x="2628900" y="4572000"/>
          <p14:tracePt t="55037" x="2622550" y="4579938"/>
          <p14:tracePt t="55053" x="2614613" y="4594225"/>
          <p14:tracePt t="55070" x="2608263" y="4600575"/>
          <p14:tracePt t="55090" x="2586038" y="4608513"/>
          <p14:tracePt t="55106" x="2586038" y="4614863"/>
          <p14:tracePt t="55123" x="2579688" y="4614863"/>
          <p14:tracePt t="55200" x="2571750" y="4614863"/>
          <p14:tracePt t="55224" x="2571750" y="4622800"/>
          <p14:tracePt t="55240" x="2565400" y="4629150"/>
          <p14:tracePt t="55263" x="2557463" y="4637088"/>
          <p14:tracePt t="55268" x="2557463" y="4643438"/>
          <p14:tracePt t="55370" x="2551113" y="4651375"/>
          <p14:tracePt t="55379" x="2543175" y="4651375"/>
          <p14:tracePt t="55386" x="2543175" y="4657725"/>
          <p14:tracePt t="55396" x="2543175" y="4665663"/>
          <p14:tracePt t="55474" x="2543175" y="4672013"/>
          <p14:tracePt t="55887" x="2536825" y="4672013"/>
          <p14:tracePt t="55911" x="2536825" y="4665663"/>
          <p14:tracePt t="55919" x="2536825" y="4651375"/>
          <p14:tracePt t="55934" x="2536825" y="4643438"/>
          <p14:tracePt t="55949" x="2536825" y="4637088"/>
          <p14:tracePt t="56047" x="2536825" y="4629150"/>
          <p14:tracePt t="56049" x="2528888" y="4629150"/>
          <p14:tracePt t="56060" x="2528888" y="4622800"/>
          <p14:tracePt t="56092" x="2528888" y="4614863"/>
          <p14:tracePt t="56157" x="2528888" y="4608513"/>
          <p14:tracePt t="56239" x="2528888" y="4600575"/>
          <p14:tracePt t="56332" x="2528888" y="4594225"/>
          <p14:tracePt t="56347" x="2522538" y="4594225"/>
          <p14:tracePt t="56370" x="2522538" y="4586288"/>
          <p14:tracePt t="56386" x="2522538" y="4579938"/>
          <p14:tracePt t="56402" x="2514600" y="4579938"/>
          <p14:tracePt t="56419" x="2514600" y="4572000"/>
          <p14:tracePt t="56423" x="2508250" y="4572000"/>
          <p14:tracePt t="56440" x="2500313" y="4565650"/>
          <p14:tracePt t="56450" x="2486025" y="4557713"/>
          <p14:tracePt t="56468" x="2457450" y="4551363"/>
          <p14:tracePt t="56485" x="2436813" y="4551363"/>
          <p14:tracePt t="56503" x="2400300" y="4537075"/>
          <p14:tracePt t="56518" x="2386013" y="4529138"/>
          <p14:tracePt t="56536" x="2371725" y="4529138"/>
          <p14:tracePt t="56553" x="2365375" y="4529138"/>
          <p14:tracePt t="56570" x="2357438" y="4529138"/>
          <p14:tracePt t="56589" x="2351088" y="4529138"/>
          <p14:tracePt t="56644" x="2336800" y="4529138"/>
          <p14:tracePt t="56661" x="2328863" y="4529138"/>
          <p14:tracePt t="56675" x="2322513" y="4529138"/>
          <p14:tracePt t="56699" x="2314575" y="4529138"/>
          <p14:tracePt t="56723" x="2308225" y="4529138"/>
          <p14:tracePt t="56757" x="2308225" y="4537075"/>
          <p14:tracePt t="56768" x="2300288" y="4537075"/>
          <p14:tracePt t="56781" x="2293938" y="4537075"/>
          <p14:tracePt t="56797" x="2286000" y="4537075"/>
          <p14:tracePt t="56911" x="2286000" y="4543425"/>
          <p14:tracePt t="56919" x="2279650" y="4543425"/>
          <p14:tracePt t="56927" x="2279650" y="4557713"/>
          <p14:tracePt t="56946" x="2271713" y="4565650"/>
          <p14:tracePt t="56963" x="2271713" y="4579938"/>
          <p14:tracePt t="56979" x="2265363" y="4586288"/>
          <p14:tracePt t="56998" x="2265363" y="4594225"/>
          <p14:tracePt t="57015" x="2257425" y="4600575"/>
          <p14:tracePt t="57031" x="2257425" y="4608513"/>
          <p14:tracePt t="57047" x="2257425" y="4614863"/>
          <p14:tracePt t="57065" x="2251075" y="4637088"/>
          <p14:tracePt t="57081" x="2243138" y="4657725"/>
          <p14:tracePt t="57100" x="2236788" y="4665663"/>
          <p14:tracePt t="57117" x="2222500" y="4679950"/>
          <p14:tracePt t="57135" x="2214563" y="4694238"/>
          <p14:tracePt t="57149" x="2214563" y="4700588"/>
          <p14:tracePt t="57167" x="2200275" y="4708525"/>
          <p14:tracePt t="57183" x="2200275" y="4722813"/>
          <p14:tracePt t="57201" x="2200275" y="4743450"/>
          <p14:tracePt t="57220" x="2200275" y="4757738"/>
          <p14:tracePt t="57239" x="2193925" y="4779963"/>
          <p14:tracePt t="57251" x="2193925" y="4786313"/>
          <p14:tracePt t="57270" x="2185988" y="4800600"/>
          <p14:tracePt t="57287" x="2171700" y="4808538"/>
          <p14:tracePt t="57304" x="2165350" y="4822825"/>
          <p14:tracePt t="57320" x="2157413" y="4837113"/>
          <p14:tracePt t="57336" x="2157413" y="4843463"/>
          <p14:tracePt t="57354" x="2151063" y="4857750"/>
          <p14:tracePt t="57371" x="2143125" y="4865688"/>
          <p14:tracePt t="57388" x="2143125" y="4872038"/>
          <p14:tracePt t="58264" x="2143125" y="4865688"/>
          <p14:tracePt t="58280" x="2143125" y="4857750"/>
          <p14:tracePt t="58356" x="2143125" y="4851400"/>
          <p14:tracePt t="58397" x="2143125" y="4843463"/>
          <p14:tracePt t="58435" x="2143125" y="4837113"/>
          <p14:tracePt t="58448" x="2151063" y="4837113"/>
          <p14:tracePt t="58498" x="2151063" y="4829175"/>
          <p14:tracePt t="58526" x="2151063" y="4822825"/>
          <p14:tracePt t="58533" x="2151063" y="4814888"/>
          <p14:tracePt t="58541" x="2151063" y="4808538"/>
          <p14:tracePt t="58558" x="2151063" y="4794250"/>
          <p14:tracePt t="58574" x="2151063" y="4786313"/>
          <p14:tracePt t="58587" x="2151063" y="4779963"/>
          <p14:tracePt t="58598" x="2151063" y="4772025"/>
          <p14:tracePt t="58615" x="2151063" y="4765675"/>
          <p14:tracePt t="58632" x="2151063" y="4751388"/>
          <p14:tracePt t="58651" x="2157413" y="4722813"/>
          <p14:tracePt t="58668" x="2157413" y="4714875"/>
          <p14:tracePt t="58683" x="2157413" y="4694238"/>
          <p14:tracePt t="58701" x="2157413" y="4679950"/>
          <p14:tracePt t="58717" x="2157413" y="4672013"/>
          <p14:tracePt t="58735" x="2157413" y="4657725"/>
          <p14:tracePt t="58752" x="2157413" y="4651375"/>
          <p14:tracePt t="58769" x="2157413" y="4643438"/>
          <p14:tracePt t="58788" x="2157413" y="4637088"/>
          <p14:tracePt t="58802" x="2157413" y="4629150"/>
          <p14:tracePt t="58822" x="2165350" y="4622800"/>
          <p14:tracePt t="58839" x="2165350" y="4614863"/>
          <p14:tracePt t="58855" x="2165350" y="4608513"/>
          <p14:tracePt t="58873" x="2165350" y="4600575"/>
          <p14:tracePt t="58887" x="2171700" y="4600575"/>
          <p14:tracePt t="58905" x="2171700" y="4594225"/>
          <p14:tracePt t="58933" x="2171700" y="4586288"/>
          <p14:tracePt t="58966" x="2179638" y="4586288"/>
          <p14:tracePt t="58981" x="2179638" y="4579938"/>
          <p14:tracePt t="59011" x="2179638" y="4572000"/>
          <p14:tracePt t="59028" x="2185988" y="4565650"/>
          <p14:tracePt t="59061" x="2185988" y="4557713"/>
          <p14:tracePt t="59077" x="2185988" y="4551363"/>
          <p14:tracePt t="59100" x="2185988" y="4543425"/>
          <p14:tracePt t="59117" x="2185988" y="4537075"/>
          <p14:tracePt t="59131" x="2185988" y="4529138"/>
          <p14:tracePt t="59141" x="2193925" y="4529138"/>
          <p14:tracePt t="59146" x="2193925" y="4522788"/>
          <p14:tracePt t="59184" x="2193925" y="4514850"/>
          <p14:tracePt t="59264" x="2193925" y="4508500"/>
          <p14:tracePt t="59280" x="2193925" y="4500563"/>
          <p14:tracePt t="59287" x="2193925" y="4494213"/>
          <p14:tracePt t="59306" x="2193925" y="4479925"/>
          <p14:tracePt t="59315" x="2193925" y="4465638"/>
          <p14:tracePt t="59332" x="2185988" y="4465638"/>
          <p14:tracePt t="59349" x="2171700" y="4457700"/>
          <p14:tracePt t="59365" x="2143125" y="4451350"/>
          <p14:tracePt t="59383" x="2122488" y="4437063"/>
          <p14:tracePt t="59398" x="2093913" y="4429125"/>
          <p14:tracePt t="59416" x="2079625" y="4429125"/>
          <p14:tracePt t="59433" x="2065338" y="4429125"/>
          <p14:tracePt t="59450" x="2051050" y="4429125"/>
          <p14:tracePt t="59468" x="2036763" y="4429125"/>
          <p14:tracePt t="59505" x="2014538" y="4429125"/>
          <p14:tracePt t="59520" x="2008188" y="4429125"/>
          <p14:tracePt t="59577" x="2000250" y="4429125"/>
          <p14:tracePt t="59627" x="1993900" y="4429125"/>
          <p14:tracePt t="59715" x="1985963" y="4429125"/>
          <p14:tracePt t="60175" x="1985963" y="4422775"/>
          <p14:tracePt t="60311" x="1985963" y="4414838"/>
          <p14:tracePt t="60334" x="1985963" y="4408488"/>
          <p14:tracePt t="60346" x="1985963" y="4400550"/>
          <p14:tracePt t="60387" x="1979613" y="4394200"/>
          <p14:tracePt t="60423" x="1971675" y="4394200"/>
          <p14:tracePt t="60431" x="1971675" y="4379913"/>
          <p14:tracePt t="60465" x="1971675" y="4371975"/>
          <p14:tracePt t="60483" x="1965325" y="4371975"/>
          <p14:tracePt t="60490" x="1965325" y="4365625"/>
          <p14:tracePt t="60510" x="1965325" y="4357688"/>
          <p14:tracePt t="60520" x="1957388" y="4351338"/>
          <p14:tracePt t="60529" x="1957388" y="4343400"/>
          <p14:tracePt t="60542" x="1943100" y="4337050"/>
          <p14:tracePt t="60557" x="1936750" y="4322763"/>
          <p14:tracePt t="60576" x="1922463" y="4314825"/>
          <p14:tracePt t="60593" x="1908175" y="4308475"/>
          <p14:tracePt t="60633" x="1900238" y="4300538"/>
          <p14:tracePt t="60674" x="1900238" y="4294188"/>
          <p14:tracePt t="60682" x="1900238" y="4286250"/>
          <p14:tracePt t="60695" x="1900238" y="4279900"/>
          <p14:tracePt t="60721" x="1900238" y="4271963"/>
          <p14:tracePt t="60801" x="1900238" y="4265613"/>
          <p14:tracePt t="60846" x="1914525" y="4265613"/>
          <p14:tracePt t="60870" x="1922463" y="4265613"/>
          <p14:tracePt t="60969" x="1928813" y="4265613"/>
          <p14:tracePt t="60972" x="1936750" y="4271963"/>
          <p14:tracePt t="60983" x="1936750" y="4286250"/>
          <p14:tracePt t="61001" x="1943100" y="4314825"/>
          <p14:tracePt t="61035" x="1951038" y="4322763"/>
          <p14:tracePt t="61052" x="1951038" y="4329113"/>
          <p14:tracePt t="61070" x="1957388" y="4337050"/>
          <p14:tracePt t="61086" x="1957388" y="4343400"/>
          <p14:tracePt t="61103" x="1965325" y="4357688"/>
          <p14:tracePt t="61121" x="1979613" y="4371975"/>
          <p14:tracePt t="61142" x="1979613" y="4386263"/>
          <p14:tracePt t="61157" x="1993900" y="4394200"/>
          <p14:tracePt t="61193" x="1993900" y="4400550"/>
          <p14:tracePt t="61661" x="2008188" y="4408488"/>
          <p14:tracePt t="61670" x="2022475" y="4408488"/>
          <p14:tracePt t="61684" x="2057400" y="4408488"/>
          <p14:tracePt t="61700" x="2108200" y="4408488"/>
          <p14:tracePt t="61717" x="2128838" y="4408488"/>
          <p14:tracePt t="61736" x="2151063" y="4408488"/>
          <p14:tracePt t="61752" x="2171700" y="4408488"/>
          <p14:tracePt t="61768" x="2200275" y="4408488"/>
          <p14:tracePt t="61785" x="2214563" y="4408488"/>
          <p14:tracePt t="61802" x="2251075" y="4400550"/>
          <p14:tracePt t="61819" x="2293938" y="4386263"/>
          <p14:tracePt t="61836" x="2328863" y="4386263"/>
          <p14:tracePt t="61853" x="2371725" y="4386263"/>
          <p14:tracePt t="61870" x="2393950" y="4386263"/>
          <p14:tracePt t="61887" x="2443163" y="4386263"/>
          <p14:tracePt t="61903" x="2465388" y="4386263"/>
          <p14:tracePt t="61920" x="2479675" y="4386263"/>
          <p14:tracePt t="61937" x="2486025" y="4379913"/>
          <p14:tracePt t="61956" x="2500313" y="4379913"/>
          <p14:tracePt t="61972" x="2514600" y="4379913"/>
          <p14:tracePt t="61989" x="2522538" y="4379913"/>
          <p14:tracePt t="62005" x="2536825" y="4379913"/>
          <p14:tracePt t="62023" x="2543175" y="4379913"/>
          <p14:tracePt t="62039" x="2551113" y="4379913"/>
          <p14:tracePt t="62057" x="2565400" y="4371975"/>
          <p14:tracePt t="62074" x="2571750" y="4371975"/>
          <p14:tracePt t="62092" x="2579688" y="4371975"/>
          <p14:tracePt t="62724" x="2565400" y="4371975"/>
          <p14:tracePt t="62739" x="2557463" y="4371975"/>
          <p14:tracePt t="62765" x="2551113" y="4371975"/>
          <p14:tracePt t="62786" x="2543175" y="4371975"/>
          <p14:tracePt t="62812" x="2536825" y="4371975"/>
          <p14:tracePt t="62813" x="2522538" y="4371975"/>
          <p14:tracePt t="62831" x="2508250" y="4365625"/>
          <p14:tracePt t="62841" x="2500313" y="4365625"/>
          <p14:tracePt t="62859" x="2479675" y="4351338"/>
          <p14:tracePt t="62876" x="2451100" y="4343400"/>
          <p14:tracePt t="62892" x="2414588" y="4337050"/>
          <p14:tracePt t="62909" x="2365375" y="4337050"/>
          <p14:tracePt t="62926" x="2343150" y="4329113"/>
          <p14:tracePt t="62943" x="2322513" y="4322763"/>
          <p14:tracePt t="62960" x="2300288" y="4314825"/>
          <p14:tracePt t="62979" x="2251075" y="4308475"/>
          <p14:tracePt t="62996" x="2214563" y="4308475"/>
          <p14:tracePt t="63013" x="2193925" y="4308475"/>
          <p14:tracePt t="63030" x="2171700" y="4308475"/>
          <p14:tracePt t="63209" x="2185988" y="4308475"/>
          <p14:tracePt t="63218" x="2200275" y="4308475"/>
          <p14:tracePt t="63222" x="2208213" y="4308475"/>
          <p14:tracePt t="63232" x="2214563" y="4308475"/>
          <p14:tracePt t="63251" x="2243138" y="4314825"/>
          <p14:tracePt t="63267" x="2257425" y="4314825"/>
          <p14:tracePt t="63287" x="2265363" y="4314825"/>
          <p14:tracePt t="63302" x="2271713" y="4322763"/>
          <p14:tracePt t="63317" x="2279650" y="4329113"/>
          <p14:tracePt t="63337" x="2286000" y="4329113"/>
          <p14:tracePt t="63465" x="2286000" y="4337050"/>
          <p14:tracePt t="63477" x="2286000" y="4343400"/>
          <p14:tracePt t="63486" x="2286000" y="4351338"/>
          <p14:tracePt t="63504" x="2286000" y="4357688"/>
          <p14:tracePt t="63527" x="2286000" y="4365625"/>
          <p14:tracePt t="63543" x="2279650" y="4371975"/>
          <p14:tracePt t="63550" x="2279650" y="4379913"/>
          <p14:tracePt t="63576" x="2279650" y="4386263"/>
          <p14:tracePt t="63593" x="2271713" y="4386263"/>
          <p14:tracePt t="63599" x="2265363" y="4394200"/>
          <p14:tracePt t="63610" x="2257425" y="4394200"/>
          <p14:tracePt t="63627" x="2228850" y="4414838"/>
          <p14:tracePt t="63642" x="2214563" y="4414838"/>
          <p14:tracePt t="63659" x="2200275" y="4429125"/>
          <p14:tracePt t="63676" x="2193925" y="4429125"/>
          <p14:tracePt t="63693" x="2185988" y="4437063"/>
          <p14:tracePt t="63711" x="2179638" y="4437063"/>
          <p14:tracePt t="63730" x="2171700" y="4437063"/>
          <p14:tracePt t="63744" x="2151063" y="4437063"/>
          <p14:tracePt t="63763" x="2128838" y="4443413"/>
          <p14:tracePt t="63780" x="2114550" y="4451350"/>
          <p14:tracePt t="63797" x="2108200" y="4451350"/>
          <p14:tracePt t="63977" x="2108200" y="4443413"/>
          <p14:tracePt t="63986" x="2108200" y="4437063"/>
          <p14:tracePt t="63994" x="2108200" y="4422775"/>
          <p14:tracePt t="64003" x="2108200" y="4400550"/>
          <p14:tracePt t="64017" x="2114550" y="4357688"/>
          <p14:tracePt t="64035" x="2136775" y="4322763"/>
          <p14:tracePt t="64052" x="2151063" y="4286250"/>
          <p14:tracePt t="64068" x="2151063" y="4243388"/>
          <p14:tracePt t="64085" x="2157413" y="4208463"/>
          <p14:tracePt t="64101" x="2165350" y="4186238"/>
          <p14:tracePt t="64119" x="2171700" y="4165600"/>
          <p14:tracePt t="64136" x="2171700" y="4143375"/>
          <p14:tracePt t="64154" x="2179638" y="4137025"/>
          <p14:tracePt t="64170" x="2179638" y="4114800"/>
          <p14:tracePt t="64189" x="2179638" y="4108450"/>
          <p14:tracePt t="64206" x="2179638" y="4100513"/>
          <p14:tracePt t="64357" x="2179638" y="4122738"/>
          <p14:tracePt t="64365" x="2179638" y="4151313"/>
          <p14:tracePt t="64376" x="2179638" y="4171950"/>
          <p14:tracePt t="64391" x="2179638" y="4237038"/>
          <p14:tracePt t="64408" x="2179638" y="4265613"/>
          <p14:tracePt t="64425" x="2179638" y="4294188"/>
          <p14:tracePt t="64443" x="2179638" y="4308475"/>
          <p14:tracePt t="64460" x="2179638" y="4314825"/>
          <p14:tracePt t="64477" x="2185988" y="4329113"/>
          <p14:tracePt t="64511" x="2185988" y="4337050"/>
          <p14:tracePt t="64529" x="2185988" y="4343400"/>
          <p14:tracePt t="64547" x="2185988" y="4351338"/>
          <p14:tracePt t="64568" x="2185988" y="4357688"/>
          <p14:tracePt t="64607" x="2185988" y="4365625"/>
          <p14:tracePt t="64639" x="2185988" y="4371975"/>
          <p14:tracePt t="64660" x="2193925" y="4379913"/>
          <p14:tracePt t="64799" x="2193925" y="4386263"/>
          <p14:tracePt t="64825" x="2193925" y="4394200"/>
          <p14:tracePt t="64862" x="2193925" y="4400550"/>
          <p14:tracePt t="64901" x="2193925" y="4408488"/>
          <p14:tracePt t="64920" x="2193925" y="4414838"/>
          <p14:tracePt t="64932" x="2193925" y="4422775"/>
          <p14:tracePt t="64940" x="2193925" y="4437063"/>
          <p14:tracePt t="64951" x="2193925" y="4443413"/>
          <p14:tracePt t="64969" x="2193925" y="4457700"/>
          <p14:tracePt t="64985" x="2185988" y="4457700"/>
          <p14:tracePt t="65005" x="2185988" y="4465638"/>
          <p14:tracePt t="65037" x="2179638" y="4471988"/>
          <p14:tracePt t="65112" x="2179638" y="4479925"/>
          <p14:tracePt t="65286" x="2171700" y="4486275"/>
          <p14:tracePt t="65301" x="2171700" y="4494213"/>
          <p14:tracePt t="65315" x="2165350" y="4494213"/>
          <p14:tracePt t="65348" x="2157413" y="4494213"/>
          <p14:tracePt t="65365" x="2151063" y="4494213"/>
          <p14:tracePt t="65384" x="2143125" y="4494213"/>
          <p14:tracePt t="65403" x="2136775" y="4494213"/>
          <p14:tracePt t="65418" x="2128838" y="4494213"/>
          <p14:tracePt t="65472" x="2122488" y="4494213"/>
          <p14:tracePt t="65519" x="2114550" y="4494213"/>
          <p14:tracePt t="65528" x="2108200" y="4494213"/>
          <p14:tracePt t="65543" x="2100263" y="4494213"/>
          <p14:tracePt t="65550" x="2093913" y="4494213"/>
          <p14:tracePt t="65563" x="2071688" y="4494213"/>
          <p14:tracePt t="65580" x="2057400" y="4494213"/>
          <p14:tracePt t="65598" x="2043113" y="4494213"/>
          <p14:tracePt t="65631" x="2028825" y="4494213"/>
          <p14:tracePt t="65649" x="2014538" y="4494213"/>
          <p14:tracePt t="65665" x="2008188" y="4494213"/>
          <p14:tracePt t="65682" x="2000250" y="4494213"/>
          <p14:tracePt t="65845" x="2008188" y="4494213"/>
          <p14:tracePt t="65855" x="2014538" y="4494213"/>
          <p14:tracePt t="65862" x="2036763" y="4494213"/>
          <p14:tracePt t="65872" x="2057400" y="4494213"/>
          <p14:tracePt t="65886" x="2085975" y="4500563"/>
          <p14:tracePt t="65904" x="2114550" y="4508500"/>
          <p14:tracePt t="65920" x="2157413" y="4514850"/>
          <p14:tracePt t="65941" x="2243138" y="4514850"/>
          <p14:tracePt t="65956" x="2265363" y="4514850"/>
          <p14:tracePt t="65971" x="2286000" y="4514850"/>
          <p14:tracePt t="65988" x="2300288" y="4514850"/>
          <p14:tracePt t="66005" x="2322513" y="4514850"/>
          <p14:tracePt t="66022" x="2336800" y="4514850"/>
          <p14:tracePt t="66040" x="2365375" y="4514850"/>
          <p14:tracePt t="66056" x="2386013" y="4514850"/>
          <p14:tracePt t="66075" x="2400300" y="4514850"/>
          <p14:tracePt t="66092" x="2443163" y="4514850"/>
          <p14:tracePt t="66109" x="2479675" y="4514850"/>
          <p14:tracePt t="66125" x="2493963" y="4514850"/>
          <p14:tracePt t="66141" x="2508250" y="4514850"/>
          <p14:tracePt t="66263" x="2508250" y="4522788"/>
          <p14:tracePt t="66267" x="2500313" y="4529138"/>
          <p14:tracePt t="66277" x="2493963" y="4529138"/>
          <p14:tracePt t="66293" x="2486025" y="4529138"/>
          <p14:tracePt t="66311" x="2451100" y="4529138"/>
          <p14:tracePt t="66316" x="2436813" y="4529138"/>
          <p14:tracePt t="66330" x="2408238" y="4529138"/>
          <p14:tracePt t="66347" x="2365375" y="4529138"/>
          <p14:tracePt t="66364" x="2328863" y="4529138"/>
          <p14:tracePt t="66382" x="2293938" y="4529138"/>
          <p14:tracePt t="66396" x="2265363" y="4529138"/>
          <p14:tracePt t="66413" x="2222500" y="4529138"/>
          <p14:tracePt t="66430" x="2185988" y="4529138"/>
          <p14:tracePt t="66447" x="2114550" y="4508500"/>
          <p14:tracePt t="66465" x="2051050" y="4500563"/>
          <p14:tracePt t="66482" x="2014538" y="4500563"/>
          <p14:tracePt t="66485" x="1993900" y="4500563"/>
          <p14:tracePt t="66515" x="1985963" y="4500563"/>
          <p14:tracePt t="67269" x="1979613" y="4500563"/>
          <p14:tracePt t="67276" x="1979613" y="4508500"/>
          <p14:tracePt t="67290" x="1965325" y="4508500"/>
          <p14:tracePt t="67317" x="1957388" y="4514850"/>
          <p14:tracePt t="67386" x="1951038" y="4514850"/>
          <p14:tracePt t="67401" x="1943100" y="4514850"/>
          <p14:tracePt t="67408" x="1936750" y="4522788"/>
          <p14:tracePt t="67419" x="1928813" y="4522788"/>
          <p14:tracePt t="67432" x="1922463" y="4522788"/>
          <p14:tracePt t="67450" x="1914525" y="4522788"/>
          <p14:tracePt t="67606" x="1943100" y="4522788"/>
          <p14:tracePt t="67613" x="1971675" y="4522788"/>
          <p14:tracePt t="67621" x="1993900" y="4522788"/>
          <p14:tracePt t="67638" x="2065338" y="4529138"/>
          <p14:tracePt t="67655" x="2151063" y="4537075"/>
          <p14:tracePt t="67672" x="2286000" y="4551363"/>
          <p14:tracePt t="67687" x="2428875" y="4557713"/>
          <p14:tracePt t="67689" x="2508250" y="4565650"/>
          <p14:tracePt t="67705" x="2608263" y="4565650"/>
          <p14:tracePt t="67721" x="2693988" y="4586288"/>
          <p14:tracePt t="67738" x="2751138" y="4614863"/>
          <p14:tracePt t="67755" x="2822575" y="4622800"/>
          <p14:tracePt t="67772" x="2886075" y="4643438"/>
          <p14:tracePt t="67790" x="2994025" y="4672013"/>
          <p14:tracePt t="67808" x="3043238" y="4679950"/>
          <p14:tracePt t="67823" x="3051175" y="4694238"/>
          <p14:tracePt t="67840" x="3086100" y="4700588"/>
          <p14:tracePt t="67857" x="3094038" y="4714875"/>
          <p14:tracePt t="67891" x="3100388" y="4722813"/>
          <p14:tracePt t="67907" x="3100388" y="4729163"/>
          <p14:tracePt t="67925" x="3108325" y="4743450"/>
          <p14:tracePt t="67942" x="3114675" y="4751388"/>
          <p14:tracePt t="67959" x="3136900" y="4757738"/>
          <p14:tracePt t="67978" x="3165475" y="4765675"/>
          <p14:tracePt t="67995" x="3194050" y="4779963"/>
          <p14:tracePt t="68010" x="3222625" y="4779963"/>
          <p14:tracePt t="68027" x="3257550" y="4786313"/>
          <p14:tracePt t="68044" x="3279775" y="4794250"/>
          <p14:tracePt t="68061" x="3322638" y="4800600"/>
          <p14:tracePt t="68079" x="3386138" y="4814888"/>
          <p14:tracePt t="68095" x="3429000" y="4822825"/>
          <p14:tracePt t="68112" x="3451225" y="4837113"/>
          <p14:tracePt t="68129" x="3471863" y="4843463"/>
          <p14:tracePt t="68146" x="3494088" y="4843463"/>
          <p14:tracePt t="68165" x="3514725" y="4865688"/>
          <p14:tracePt t="68181" x="3551238" y="4894263"/>
          <p14:tracePt t="68197" x="3571875" y="4914900"/>
          <p14:tracePt t="68214" x="3594100" y="4951413"/>
          <p14:tracePt t="68231" x="3608388" y="5008563"/>
          <p14:tracePt t="68248" x="3629025" y="5086350"/>
          <p14:tracePt t="68264" x="3651250" y="5251450"/>
          <p14:tracePt t="68284" x="3657600" y="5408613"/>
          <p14:tracePt t="68299" x="3657600" y="5457825"/>
          <p14:tracePt t="68316" x="3651250" y="5522913"/>
          <p14:tracePt t="68322" x="3651250" y="5557838"/>
          <p14:tracePt t="68333" x="3643313" y="5572125"/>
          <p14:tracePt t="68350" x="3636963" y="5594350"/>
          <p14:tracePt t="68367" x="3629025" y="5594350"/>
          <p14:tracePt t="68383" x="3614738" y="5608638"/>
          <p14:tracePt t="68418" x="3600450" y="5608638"/>
          <p14:tracePt t="68435" x="3579813" y="5608638"/>
          <p14:tracePt t="68452" x="3543300" y="5608638"/>
          <p14:tracePt t="68469" x="3414713" y="5594350"/>
          <p14:tracePt t="68486" x="3322638" y="5557838"/>
          <p14:tracePt t="68503" x="3228975" y="5508625"/>
          <p14:tracePt t="68519" x="3165475" y="5472113"/>
          <p14:tracePt t="68537" x="3100388" y="5408613"/>
          <p14:tracePt t="68556" x="3028950" y="5351463"/>
          <p14:tracePt t="68572" x="3008313" y="5308600"/>
          <p14:tracePt t="68588" x="2971800" y="5237163"/>
          <p14:tracePt t="68606" x="2928938" y="5165725"/>
          <p14:tracePt t="68623" x="2886075" y="5037138"/>
          <p14:tracePt t="68639" x="2857500" y="4879975"/>
          <p14:tracePt t="68657" x="2757488" y="4629150"/>
          <p14:tracePt t="68673" x="2736850" y="4451350"/>
          <p14:tracePt t="68690" x="2693988" y="4257675"/>
          <p14:tracePt t="68707" x="2622550" y="3922713"/>
          <p14:tracePt t="68723" x="2622550" y="3608388"/>
          <p14:tracePt t="68740" x="2622550" y="3314700"/>
          <p14:tracePt t="68759" x="2657475" y="3065463"/>
          <p14:tracePt t="68776" x="2708275" y="2936875"/>
          <p14:tracePt t="68793" x="2751138" y="2786063"/>
          <p14:tracePt t="68808" x="2786063" y="2665413"/>
          <p14:tracePt t="68827" x="2794000" y="2543175"/>
          <p14:tracePt t="68843" x="2822575" y="2436813"/>
          <p14:tracePt t="68845" x="2828925" y="2386013"/>
          <p14:tracePt t="68860" x="2843213" y="2322513"/>
          <p14:tracePt t="68877" x="2865438" y="2243138"/>
          <p14:tracePt t="68893" x="2900363" y="2165350"/>
          <p14:tracePt t="68913" x="2928938" y="2079625"/>
          <p14:tracePt t="68929" x="2965450" y="2008188"/>
          <p14:tracePt t="68945" x="3028950" y="1893888"/>
          <p14:tracePt t="68961" x="3100388" y="1779588"/>
          <p14:tracePt t="68978" x="3165475" y="1722438"/>
          <p14:tracePt t="68995" x="3236913" y="1685925"/>
          <p14:tracePt t="69014" x="3279775" y="1643063"/>
          <p14:tracePt t="69032" x="3336925" y="1600200"/>
          <p14:tracePt t="69048" x="3357563" y="1565275"/>
          <p14:tracePt t="69065" x="3394075" y="1514475"/>
          <p14:tracePt t="69081" x="3422650" y="1493838"/>
          <p14:tracePt t="69098" x="3443288" y="1479550"/>
          <p14:tracePt t="69115" x="3465513" y="1479550"/>
          <p14:tracePt t="69131" x="3486150" y="1479550"/>
          <p14:tracePt t="69149" x="3522663" y="1479550"/>
          <p14:tracePt t="69167" x="3565525" y="1479550"/>
          <p14:tracePt t="69184" x="3594100" y="1485900"/>
          <p14:tracePt t="69200" x="3651250" y="1493838"/>
          <p14:tracePt t="69216" x="3700463" y="1528763"/>
          <p14:tracePt t="69234" x="3779838" y="1565275"/>
          <p14:tracePt t="69251" x="3857625" y="1622425"/>
          <p14:tracePt t="69267" x="3908425" y="1657350"/>
          <p14:tracePt t="69285" x="3979863" y="1700213"/>
          <p14:tracePt t="69302" x="4065588" y="1728788"/>
          <p14:tracePt t="69321" x="4122738" y="1765300"/>
          <p14:tracePt t="69337" x="4157663" y="1800225"/>
          <p14:tracePt t="69354" x="4200525" y="1843088"/>
          <p14:tracePt t="69369" x="4257675" y="1922463"/>
          <p14:tracePt t="69387" x="4322763" y="2014538"/>
          <p14:tracePt t="69404" x="4414838" y="2143125"/>
          <p14:tracePt t="69420" x="4465638" y="2228850"/>
          <p14:tracePt t="69438" x="4565650" y="2365375"/>
          <p14:tracePt t="69455" x="4651375" y="2465388"/>
          <p14:tracePt t="69471" x="4700588" y="2586038"/>
          <p14:tracePt t="69488" x="4743450" y="2679700"/>
          <p14:tracePt t="69505" x="4794250" y="2786063"/>
          <p14:tracePt t="69522" x="4808538" y="2871788"/>
          <p14:tracePt t="69540" x="4857750" y="3028950"/>
          <p14:tracePt t="69556" x="4900613" y="3165475"/>
          <p14:tracePt t="69573" x="4937125" y="3328988"/>
          <p14:tracePt t="69591" x="4965700" y="3486150"/>
          <p14:tracePt t="69607" x="4972050" y="3629025"/>
          <p14:tracePt t="69624" x="4986338" y="3771900"/>
          <p14:tracePt t="69643" x="4986338" y="3937000"/>
          <p14:tracePt t="69658" x="4979988" y="4086225"/>
          <p14:tracePt t="69675" x="4957763" y="4237038"/>
          <p14:tracePt t="69692" x="4937125" y="4357688"/>
          <p14:tracePt t="69711" x="4900613" y="4543425"/>
          <p14:tracePt t="69726" x="4886325" y="4586288"/>
          <p14:tracePt t="69744" x="4865688" y="4708525"/>
          <p14:tracePt t="69760" x="4857750" y="4757738"/>
          <p14:tracePt t="69778" x="4843463" y="4800600"/>
          <p14:tracePt t="69794" x="4837113" y="4843463"/>
          <p14:tracePt t="69813" x="4814888" y="4886325"/>
          <p14:tracePt t="69829" x="4800600" y="4914900"/>
          <p14:tracePt t="69846" x="4779963" y="4965700"/>
          <p14:tracePt t="69862" x="4757738" y="5000625"/>
          <p14:tracePt t="69879" x="4737100" y="5043488"/>
          <p14:tracePt t="69897" x="4694238" y="5080000"/>
          <p14:tracePt t="69913" x="4657725" y="5114925"/>
          <p14:tracePt t="69931" x="4594225" y="5172075"/>
          <p14:tracePt t="69947" x="4529138" y="5214938"/>
          <p14:tracePt t="69964" x="4479925" y="5243513"/>
          <p14:tracePt t="69983" x="4422775" y="5286375"/>
          <p14:tracePt t="70002" x="4394200" y="5308600"/>
          <p14:tracePt t="70015" x="4394200" y="5314950"/>
          <p14:tracePt t="70032" x="4379913" y="5337175"/>
          <p14:tracePt t="70049" x="4357688" y="5357813"/>
          <p14:tracePt t="70066" x="4351338" y="5372100"/>
          <p14:tracePt t="70083" x="4337050" y="5386388"/>
          <p14:tracePt t="70100" x="4337050" y="5400675"/>
          <p14:tracePt t="70117" x="4337050" y="5408613"/>
          <p14:tracePt t="70182" x="4329113" y="5408613"/>
          <p14:tracePt t="70190" x="4329113" y="5414963"/>
          <p14:tracePt t="70210" x="4322763" y="5414963"/>
          <p14:tracePt t="70219" x="4314825" y="5422900"/>
          <p14:tracePt t="80925" x="4257675" y="5422900"/>
          <p14:tracePt t="80932" x="4194175" y="5408613"/>
          <p14:tracePt t="80941" x="4151313" y="5400675"/>
          <p14:tracePt t="80957" x="4065588" y="5380038"/>
          <p14:tracePt t="80974" x="4037013" y="5380038"/>
          <p14:tracePt t="80992" x="4022725" y="5380038"/>
          <p14:tracePt t="81010" x="3979863" y="5357813"/>
          <p14:tracePt t="81027" x="3929063" y="5351463"/>
          <p14:tracePt t="81045" x="3808413" y="5322888"/>
          <p14:tracePt t="81062" x="3708400" y="5300663"/>
          <p14:tracePt t="81077" x="3608388" y="5272088"/>
          <p14:tracePt t="81094" x="3522663" y="5243513"/>
          <p14:tracePt t="81112" x="3479800" y="5214938"/>
          <p14:tracePt t="81129" x="3457575" y="5194300"/>
          <p14:tracePt t="81146" x="3443288" y="5180013"/>
          <p14:tracePt t="81161" x="3429000" y="5172075"/>
          <p14:tracePt t="81179" x="3422650" y="5157788"/>
          <p14:tracePt t="81195" x="3414713" y="5157788"/>
          <p14:tracePt t="81214" x="3386138" y="5114925"/>
          <p14:tracePt t="81229" x="3343275" y="5057775"/>
          <p14:tracePt t="81248" x="3265488" y="5014913"/>
          <p14:tracePt t="81265" x="3165475" y="4979988"/>
          <p14:tracePt t="81281" x="3051175" y="4929188"/>
          <p14:tracePt t="81298" x="3000375" y="4900613"/>
          <p14:tracePt t="81316" x="2922588" y="4851400"/>
          <p14:tracePt t="81332" x="2857500" y="4765675"/>
          <p14:tracePt t="81348" x="2779713" y="4657725"/>
          <p14:tracePt t="81365" x="2686050" y="4537075"/>
          <p14:tracePt t="81384" x="2551113" y="4343400"/>
          <p14:tracePt t="81399" x="2465388" y="4222750"/>
          <p14:tracePt t="81416" x="2386013" y="4086225"/>
          <p14:tracePt t="81434" x="2286000" y="3971925"/>
          <p14:tracePt t="81450" x="2185988" y="3822700"/>
          <p14:tracePt t="81470" x="2057400" y="3629025"/>
          <p14:tracePt t="81487" x="1979613" y="3514725"/>
          <p14:tracePt t="81502" x="1865313" y="3394075"/>
          <p14:tracePt t="81518" x="1793875" y="3243263"/>
          <p14:tracePt t="81535" x="1728788" y="3100388"/>
          <p14:tracePt t="81552" x="1679575" y="2994025"/>
          <p14:tracePt t="81569" x="1643063" y="2928938"/>
          <p14:tracePt t="81586" x="1622425" y="2914650"/>
          <p14:tracePt t="81588" x="1614488" y="2908300"/>
          <p14:tracePt t="81604" x="1608138" y="2900363"/>
          <p14:tracePt t="81620" x="1600200" y="2894013"/>
          <p14:tracePt t="81656" x="1593850" y="2871788"/>
          <p14:tracePt t="81673" x="1579563" y="2828925"/>
          <p14:tracePt t="81690" x="1571625" y="2808288"/>
          <p14:tracePt t="81707" x="1557338" y="2779713"/>
          <p14:tracePt t="81722" x="1550988" y="2765425"/>
          <p14:tracePt t="81739" x="1550988" y="2751138"/>
          <p14:tracePt t="81757" x="1550988" y="2722563"/>
          <p14:tracePt t="81773" x="1543050" y="2708275"/>
          <p14:tracePt t="81791" x="1543050" y="2700338"/>
          <p14:tracePt t="81901" x="1543050" y="2708275"/>
          <p14:tracePt t="81917" x="1543050" y="2722563"/>
          <p14:tracePt t="81924" x="1543050" y="2728913"/>
          <p14:tracePt t="81933" x="1543050" y="2736850"/>
          <p14:tracePt t="81943" x="1543050" y="2757488"/>
          <p14:tracePt t="81961" x="1543050" y="2808288"/>
          <p14:tracePt t="81977" x="1543050" y="2836863"/>
          <p14:tracePt t="81994" x="1543050" y="2871788"/>
          <p14:tracePt t="82011" x="1543050" y="2951163"/>
          <p14:tracePt t="82031" x="1543050" y="3128963"/>
          <p14:tracePt t="82049" x="1550988" y="3271838"/>
          <p14:tracePt t="82064" x="1565275" y="3414713"/>
          <p14:tracePt t="82081" x="1571625" y="3508375"/>
          <p14:tracePt t="82097" x="1579563" y="3614738"/>
          <p14:tracePt t="82115" x="1593850" y="3694113"/>
          <p14:tracePt t="82132" x="1600200" y="3757613"/>
          <p14:tracePt t="82148" x="1600200" y="3814763"/>
          <p14:tracePt t="82164" x="1614488" y="3908425"/>
          <p14:tracePt t="82167" x="1622425" y="3943350"/>
          <p14:tracePt t="82183" x="1643063" y="4071938"/>
          <p14:tracePt t="82198" x="1651000" y="4186238"/>
          <p14:tracePt t="82217" x="1643063" y="4286250"/>
          <p14:tracePt t="82232" x="1643063" y="4394200"/>
          <p14:tracePt t="82249" x="1651000" y="4486275"/>
          <p14:tracePt t="82268" x="1665288" y="4608513"/>
          <p14:tracePt t="82274" x="1671638" y="4637088"/>
          <p14:tracePt t="82284" x="1671638" y="4686300"/>
          <p14:tracePt t="82302" x="1679575" y="4751388"/>
          <p14:tracePt t="82319" x="1685925" y="4772025"/>
          <p14:tracePt t="82322" x="1685925" y="4786313"/>
          <p14:tracePt t="82334" x="1685925" y="4794250"/>
          <p14:tracePt t="82352" x="1685925" y="4843463"/>
          <p14:tracePt t="82368" x="1693863" y="4908550"/>
          <p14:tracePt t="82385" x="1685925" y="4986338"/>
          <p14:tracePt t="82402" x="1685925" y="5086350"/>
          <p14:tracePt t="82419" x="1671638" y="5129213"/>
          <p14:tracePt t="82437" x="1671638" y="5165725"/>
          <p14:tracePt t="82453" x="1671638" y="5180013"/>
          <p14:tracePt t="82470" x="1671638" y="5186363"/>
          <p14:tracePt t="82511" x="1665288" y="5186363"/>
          <p14:tracePt t="82525" x="1657350" y="5186363"/>
          <p14:tracePt t="82537" x="1643063" y="5186363"/>
          <p14:tracePt t="82555" x="1622425" y="5186363"/>
          <p14:tracePt t="82571" x="1585913" y="5186363"/>
          <p14:tracePt t="82589" x="1571625" y="5186363"/>
          <p14:tracePt t="82606" x="1543050" y="5180013"/>
          <p14:tracePt t="82622" x="1528763" y="5172075"/>
          <p14:tracePt t="82640" x="1508125" y="5172075"/>
          <p14:tracePt t="82657" x="1485900" y="5165725"/>
          <p14:tracePt t="82675" x="1479550" y="5157788"/>
          <p14:tracePt t="82693" x="1471613" y="5151438"/>
          <p14:tracePt t="82708" x="1471613" y="5143500"/>
          <p14:tracePt t="82725" x="1471613" y="5129213"/>
          <p14:tracePt t="82744" x="1465263" y="5072063"/>
          <p14:tracePt t="82759" x="1465263" y="5037138"/>
          <p14:tracePt t="82775" x="1479550" y="4994275"/>
          <p14:tracePt t="82793" x="1514475" y="4922838"/>
          <p14:tracePt t="82809" x="1543050" y="4879975"/>
          <p14:tracePt t="82814" x="1550988" y="4851400"/>
          <p14:tracePt t="82827" x="1557338" y="4822825"/>
          <p14:tracePt t="82843" x="1565275" y="4751388"/>
          <p14:tracePt t="82861" x="1600200" y="4643438"/>
          <p14:tracePt t="82877" x="1608138" y="4586288"/>
          <p14:tracePt t="82895" x="1614488" y="4543425"/>
          <p14:tracePt t="82911" x="1636713" y="4486275"/>
          <p14:tracePt t="82928" x="1651000" y="4414838"/>
          <p14:tracePt t="82946" x="1657350" y="4357688"/>
          <p14:tracePt t="82962" x="1665288" y="4357688"/>
          <p14:tracePt t="82983" x="1665288" y="4351338"/>
          <p14:tracePt t="83019" x="1671638" y="4351338"/>
          <p14:tracePt t="83031" x="1714500" y="4386263"/>
          <p14:tracePt t="83048" x="1800225" y="4422775"/>
          <p14:tracePt t="83064" x="1871663" y="4437063"/>
          <p14:tracePt t="83083" x="1914525" y="4451350"/>
          <p14:tracePt t="83101" x="1936750" y="4486275"/>
          <p14:tracePt t="83118" x="1957388" y="4543425"/>
          <p14:tracePt t="83135" x="1928813" y="4586288"/>
          <p14:tracePt t="83149" x="1885950" y="4637088"/>
          <p14:tracePt t="83166" x="1851025" y="4686300"/>
          <p14:tracePt t="83184" x="1800225" y="4737100"/>
          <p14:tracePt t="83200" x="1771650" y="4757738"/>
          <p14:tracePt t="83217" x="1728788" y="4765675"/>
          <p14:tracePt t="83235" x="1622425" y="4757738"/>
          <p14:tracePt t="83253" x="1579563" y="4757738"/>
          <p14:tracePt t="83269" x="1528763" y="4757738"/>
          <p14:tracePt t="83285" x="1414463" y="4751388"/>
          <p14:tracePt t="83302" x="1308100" y="4729163"/>
          <p14:tracePt t="83319" x="1222375" y="4708525"/>
          <p14:tracePt t="83323" x="1179513" y="4694238"/>
          <p14:tracePt t="83338" x="1108075" y="4651375"/>
          <p14:tracePt t="83355" x="1036638" y="4600575"/>
          <p14:tracePt t="83370" x="1014413" y="4579938"/>
          <p14:tracePt t="83391" x="979488" y="4537075"/>
          <p14:tracePt t="83408" x="957263" y="4479925"/>
          <p14:tracePt t="83423" x="942975" y="4400550"/>
          <p14:tracePt t="83440" x="928688" y="4222750"/>
          <p14:tracePt t="83456" x="928688" y="4114800"/>
          <p14:tracePt t="83473" x="928688" y="3943350"/>
          <p14:tracePt t="83490" x="928688" y="3765550"/>
          <p14:tracePt t="83506" x="928688" y="3586163"/>
          <p14:tracePt t="83524" x="942975" y="3328988"/>
          <p14:tracePt t="83541" x="957263" y="3186113"/>
          <p14:tracePt t="83557" x="957263" y="3065463"/>
          <p14:tracePt t="83575" x="957263" y="2971800"/>
          <p14:tracePt t="83591" x="979488" y="2908300"/>
          <p14:tracePt t="83610" x="1008063" y="2828925"/>
          <p14:tracePt t="83625" x="1022350" y="2794000"/>
          <p14:tracePt t="83644" x="1071563" y="2765425"/>
          <p14:tracePt t="83662" x="1150938" y="2736850"/>
          <p14:tracePt t="83678" x="1236663" y="2700338"/>
          <p14:tracePt t="83695" x="1385888" y="2593975"/>
          <p14:tracePt t="83711" x="1443038" y="2565400"/>
          <p14:tracePt t="83729" x="1500188" y="2557463"/>
          <p14:tracePt t="83743" x="1522413" y="2557463"/>
          <p14:tracePt t="83764" x="1550988" y="2571750"/>
          <p14:tracePt t="83778" x="1571625" y="2600325"/>
          <p14:tracePt t="83799" x="1685925" y="2736850"/>
          <p14:tracePt t="83815" x="1743075" y="2814638"/>
          <p14:tracePt t="83822" x="1785938" y="2894013"/>
          <p14:tracePt t="83833" x="1828800" y="2943225"/>
          <p14:tracePt t="83846" x="1922463" y="3079750"/>
          <p14:tracePt t="83863" x="1985963" y="3208338"/>
          <p14:tracePt t="83880" x="2036763" y="3322638"/>
          <p14:tracePt t="83897" x="2065338" y="3514725"/>
          <p14:tracePt t="83914" x="2071688" y="3743325"/>
          <p14:tracePt t="83931" x="2122488" y="4057650"/>
          <p14:tracePt t="83948" x="2122488" y="4208463"/>
          <p14:tracePt t="83967" x="2114550" y="4308475"/>
          <p14:tracePt t="83982" x="2085975" y="4400550"/>
          <p14:tracePt t="84002" x="2008188" y="4537075"/>
          <p14:tracePt t="84017" x="1957388" y="4629150"/>
          <p14:tracePt t="84034" x="1922463" y="4679950"/>
          <p14:tracePt t="84050" x="1900238" y="4714875"/>
          <p14:tracePt t="84067" x="1900238" y="4751388"/>
          <p14:tracePt t="84087" x="1893888" y="4786313"/>
          <p14:tracePt t="84101" x="1885950" y="4794250"/>
          <p14:tracePt t="84118" x="1885950" y="4814888"/>
          <p14:tracePt t="84135" x="1879600" y="4837113"/>
          <p14:tracePt t="84154" x="1857375" y="4886325"/>
          <p14:tracePt t="84171" x="1843088" y="4922838"/>
          <p14:tracePt t="84186" x="1828800" y="4965700"/>
          <p14:tracePt t="84187" x="1814513" y="4979988"/>
          <p14:tracePt t="84203" x="1814513" y="5000625"/>
          <p14:tracePt t="84221" x="1808163" y="5008563"/>
          <p14:tracePt t="84238" x="1808163" y="5022850"/>
          <p14:tracePt t="84254" x="1800225" y="5029200"/>
          <p14:tracePt t="84273" x="1785938" y="5051425"/>
          <p14:tracePt t="84290" x="1771650" y="5065713"/>
          <p14:tracePt t="84305" x="1751013" y="5094288"/>
          <p14:tracePt t="84322" x="1736725" y="5114925"/>
          <p14:tracePt t="84339" x="1714500" y="5129213"/>
          <p14:tracePt t="84357" x="1708150" y="5137150"/>
          <p14:tracePt t="84373" x="1693863" y="5143500"/>
          <p14:tracePt t="84390" x="1693863" y="5151438"/>
          <p14:tracePt t="84407" x="1685925" y="5157788"/>
          <p14:tracePt t="84424" x="1671638" y="5157788"/>
          <p14:tracePt t="84442" x="1671638" y="5165725"/>
          <p14:tracePt t="84459" x="1665288" y="5165725"/>
          <p14:tracePt t="84477" x="1643063" y="5165725"/>
          <p14:tracePt t="84509" x="1636713" y="5165725"/>
          <p14:tracePt t="84644" x="1651000" y="5165725"/>
          <p14:tracePt t="84650" x="1665288" y="5165725"/>
          <p14:tracePt t="84661" x="1685925" y="5157788"/>
          <p14:tracePt t="84679" x="1743075" y="5143500"/>
          <p14:tracePt t="84695" x="1785938" y="5143500"/>
          <p14:tracePt t="84714" x="1828800" y="5137150"/>
          <p14:tracePt t="84734" x="1851025" y="5122863"/>
          <p14:tracePt t="84751" x="1865313" y="5108575"/>
          <p14:tracePt t="84764" x="1879600" y="5108575"/>
          <p14:tracePt t="84781" x="1908175" y="5100638"/>
          <p14:tracePt t="84797" x="1936750" y="5086350"/>
          <p14:tracePt t="84815" x="1965325" y="5065713"/>
          <p14:tracePt t="84833" x="1985963" y="5057775"/>
          <p14:tracePt t="84849" x="2028825" y="5051425"/>
          <p14:tracePt t="84866" x="2057400" y="5043488"/>
          <p14:tracePt t="85005" x="2065338" y="5043488"/>
          <p14:tracePt t="85073" x="2057400" y="5043488"/>
          <p14:tracePt t="85362" x="2043113" y="5043488"/>
          <p14:tracePt t="85372" x="2036763" y="5043488"/>
          <p14:tracePt t="85379" x="2028825" y="5043488"/>
          <p14:tracePt t="85394" x="1993900" y="5043488"/>
          <p14:tracePt t="85410" x="1957388" y="5043488"/>
          <p14:tracePt t="85428" x="1914525" y="5043488"/>
          <p14:tracePt t="85443" x="1843088" y="5043488"/>
          <p14:tracePt t="85445" x="1800225" y="5043488"/>
          <p14:tracePt t="85461" x="1736725" y="5043488"/>
          <p14:tracePt t="85478" x="1657350" y="5043488"/>
          <p14:tracePt t="85494" x="1565275" y="5043488"/>
          <p14:tracePt t="85511" x="1522413" y="5043488"/>
          <p14:tracePt t="85530" x="1508125" y="5043488"/>
          <p14:tracePt t="85546" x="1485900" y="5043488"/>
          <p14:tracePt t="85564" x="1471613" y="5043488"/>
          <p14:tracePt t="85582" x="1465263" y="5043488"/>
          <p14:tracePt t="85597" x="1457325" y="5043488"/>
          <p14:tracePt t="85614" x="1443038" y="5051425"/>
          <p14:tracePt t="85631" x="1436688" y="5051425"/>
          <p14:tracePt t="85648" x="1422400" y="5051425"/>
          <p14:tracePt t="85664" x="1408113" y="5051425"/>
          <p14:tracePt t="85681" x="1385888" y="5051425"/>
          <p14:tracePt t="85698" x="1365250" y="5065713"/>
          <p14:tracePt t="85715" x="1336675" y="5065713"/>
          <p14:tracePt t="85732" x="1314450" y="5065713"/>
          <p14:tracePt t="85749" x="1293813" y="5057775"/>
          <p14:tracePt t="85766" x="1279525" y="5057775"/>
          <p14:tracePt t="85784" x="1257300" y="5057775"/>
          <p14:tracePt t="86223" x="1265238" y="5057775"/>
          <p14:tracePt t="86231" x="1285875" y="5057775"/>
          <p14:tracePt t="86244" x="1365250" y="5051425"/>
          <p14:tracePt t="86258" x="1485900" y="5037138"/>
          <p14:tracePt t="86276" x="1557338" y="5037138"/>
          <p14:tracePt t="86293" x="1608138" y="5037138"/>
          <p14:tracePt t="86311" x="1657350" y="5037138"/>
          <p14:tracePt t="86316" x="1693863" y="5037138"/>
          <p14:tracePt t="86327" x="1722438" y="5037138"/>
          <p14:tracePt t="86344" x="1779588" y="5043488"/>
          <p14:tracePt t="86361" x="1822450" y="5043488"/>
          <p14:tracePt t="86378" x="1871663" y="5043488"/>
          <p14:tracePt t="86395" x="1943100" y="5057775"/>
          <p14:tracePt t="86413" x="1971675" y="5057775"/>
          <p14:tracePt t="86429" x="1993900" y="5065713"/>
          <p14:tracePt t="86446" x="2000250" y="5065713"/>
          <p14:tracePt t="86566" x="2008188" y="5065713"/>
          <p14:tracePt t="88587" x="2008188" y="5072063"/>
          <p14:tracePt t="88595" x="2008188" y="5080000"/>
          <p14:tracePt t="88635" x="2000250" y="5080000"/>
          <p14:tracePt t="88644" x="1993900" y="5080000"/>
          <p14:tracePt t="88659" x="1979613" y="5086350"/>
          <p14:tracePt t="88689" x="1971675" y="5086350"/>
          <p14:tracePt t="88706" x="1965325" y="5086350"/>
          <p14:tracePt t="88722" x="1957388" y="5086350"/>
          <p14:tracePt t="88729" x="1951038" y="5086350"/>
          <p14:tracePt t="88746" x="1943100" y="5094288"/>
          <p14:tracePt t="88751" x="1928813" y="5094288"/>
          <p14:tracePt t="88763" x="1914525" y="5094288"/>
          <p14:tracePt t="88778" x="1879600" y="5094288"/>
          <p14:tracePt t="88796" x="1836738" y="5094288"/>
          <p14:tracePt t="88813" x="1765300" y="5086350"/>
          <p14:tracePt t="88830" x="1722438" y="5086350"/>
          <p14:tracePt t="88847" x="1685925" y="5080000"/>
          <p14:tracePt t="88865" x="1671638" y="5080000"/>
          <p14:tracePt t="88882" x="1651000" y="5080000"/>
          <p14:tracePt t="88884" x="1636713" y="5080000"/>
          <p14:tracePt t="88898" x="1614488" y="5072063"/>
          <p14:tracePt t="88914" x="1543050" y="5065713"/>
          <p14:tracePt t="88932" x="1465263" y="5057775"/>
          <p14:tracePt t="88949" x="1408113" y="5057775"/>
          <p14:tracePt t="88966" x="1371600" y="5043488"/>
          <p14:tracePt t="88983" x="1357313" y="5037138"/>
          <p14:tracePt t="89000" x="1314450" y="5022850"/>
          <p14:tracePt t="89017" x="1308100" y="5014913"/>
          <p14:tracePt t="89034" x="1300163" y="5014913"/>
          <p14:tracePt t="89099" x="1293813" y="5014913"/>
          <p14:tracePt t="89102" x="1285875" y="5014913"/>
          <p14:tracePt t="89119" x="1279525" y="5008563"/>
          <p14:tracePt t="89137" x="1271588" y="5008563"/>
          <p14:tracePt t="89154" x="1265238" y="5008563"/>
          <p14:tracePt t="89171" x="1257300" y="5008563"/>
          <p14:tracePt t="89449" x="1250950" y="5008563"/>
          <p14:tracePt t="89629" x="1243013" y="5008563"/>
          <p14:tracePt t="89940" x="1250950" y="5008563"/>
          <p14:tracePt t="89945" x="1257300" y="5008563"/>
          <p14:tracePt t="89955" x="1265238" y="5014913"/>
          <p14:tracePt t="89972" x="1279525" y="5014913"/>
          <p14:tracePt t="89988" x="1308100" y="5022850"/>
          <p14:tracePt t="90005" x="1350963" y="5029200"/>
          <p14:tracePt t="90022" x="1385888" y="5043488"/>
          <p14:tracePt t="90024" x="1393825" y="5043488"/>
          <p14:tracePt t="90039" x="1422400" y="5043488"/>
          <p14:tracePt t="90058" x="1443038" y="5043488"/>
          <p14:tracePt t="90075" x="1479550" y="5043488"/>
          <p14:tracePt t="90090" x="1500188" y="5043488"/>
          <p14:tracePt t="90093" x="1528763" y="5043488"/>
          <p14:tracePt t="90110" x="1579563" y="5043488"/>
          <p14:tracePt t="90126" x="1628775" y="5037138"/>
          <p14:tracePt t="90143" x="1714500" y="5037138"/>
          <p14:tracePt t="90160" x="1779588" y="5037138"/>
          <p14:tracePt t="90177" x="1822450" y="5043488"/>
          <p14:tracePt t="90192" x="1857375" y="5051425"/>
          <p14:tracePt t="90210" x="1879600" y="5051425"/>
          <p14:tracePt t="90227" x="1900238" y="5051425"/>
          <p14:tracePt t="90246" x="1936750" y="5051425"/>
          <p14:tracePt t="90263" x="1957388" y="5051425"/>
          <p14:tracePt t="90277" x="1965325" y="5043488"/>
          <p14:tracePt t="90295" x="1979613" y="5043488"/>
          <p14:tracePt t="90315" x="1985963" y="5043488"/>
          <p14:tracePt t="90353" x="1985963" y="5037138"/>
          <p14:tracePt t="90380" x="1993900" y="5037138"/>
          <p14:tracePt t="90384" x="2000250" y="5037138"/>
          <p14:tracePt t="90397" x="2008188" y="5037138"/>
          <p14:tracePt t="90414" x="2022475" y="5037138"/>
          <p14:tracePt t="91657" x="2036763" y="5037138"/>
          <p14:tracePt t="91665" x="2051050" y="5037138"/>
          <p14:tracePt t="91674" x="2065338" y="5037138"/>
          <p14:tracePt t="91694" x="2079625" y="5037138"/>
          <p14:tracePt t="91709" x="2108200" y="5037138"/>
          <p14:tracePt t="91726" x="2136775" y="5037138"/>
          <p14:tracePt t="91745" x="2143125" y="5037138"/>
          <p14:tracePt t="91861" x="2151063" y="5037138"/>
          <p14:tracePt t="92125" x="2157413" y="5043488"/>
          <p14:tracePt t="92134" x="2179638" y="5043488"/>
          <p14:tracePt t="92139" x="2200275" y="5051425"/>
          <p14:tracePt t="92153" x="2236788" y="5057775"/>
          <p14:tracePt t="92169" x="2308225" y="5080000"/>
          <p14:tracePt t="92188" x="2465388" y="5100638"/>
          <p14:tracePt t="92208" x="2643188" y="5143500"/>
          <p14:tracePt t="92220" x="2800350" y="5165725"/>
          <p14:tracePt t="92237" x="2951163" y="5200650"/>
          <p14:tracePt t="92254" x="3008313" y="5200650"/>
          <p14:tracePt t="92275" x="3079750" y="5208588"/>
          <p14:tracePt t="92289" x="3086100" y="5214938"/>
          <p14:tracePt t="92362" x="3094038" y="5214938"/>
          <p14:tracePt t="92370" x="3100388" y="5214938"/>
          <p14:tracePt t="92380" x="3114675" y="5208588"/>
          <p14:tracePt t="92392" x="3143250" y="5194300"/>
          <p14:tracePt t="92409" x="3171825" y="5172075"/>
          <p14:tracePt t="92428" x="3179763" y="5172075"/>
          <p14:tracePt t="92442" x="3194050" y="5172075"/>
          <p14:tracePt t="92458" x="3200400" y="5172075"/>
          <p14:tracePt t="92549" x="3208338" y="5165725"/>
          <p14:tracePt t="92553" x="3208338" y="5157788"/>
          <p14:tracePt t="92563" x="3222625" y="5157788"/>
          <p14:tracePt t="92581" x="3236913" y="5151438"/>
          <p14:tracePt t="92595" x="3251200" y="5129213"/>
          <p14:tracePt t="92612" x="3279775" y="5114925"/>
          <p14:tracePt t="92629" x="3286125" y="5108575"/>
          <p14:tracePt t="92646" x="3294063" y="5108575"/>
          <p14:tracePt t="92939" x="3300413" y="5108575"/>
          <p14:tracePt t="92955" x="3308350" y="5108575"/>
          <p14:tracePt t="92963" x="3314700" y="5108575"/>
          <p14:tracePt t="93002" x="3322638" y="5108575"/>
          <p14:tracePt t="93386" x="3308350" y="5108575"/>
          <p14:tracePt t="93397" x="3279775" y="5114925"/>
          <p14:tracePt t="93413" x="3257550" y="5122863"/>
          <p14:tracePt t="93430" x="3243263" y="5122863"/>
          <p14:tracePt t="93448" x="3222625" y="5122863"/>
          <p14:tracePt t="93466" x="3200400" y="5122863"/>
          <p14:tracePt t="93483" x="3171825" y="5129213"/>
          <p14:tracePt t="93500" x="3122613" y="5137150"/>
          <p14:tracePt t="93517" x="3086100" y="5143500"/>
          <p14:tracePt t="93533" x="3036888" y="5143500"/>
          <p14:tracePt t="93550" x="2971800" y="5143500"/>
          <p14:tracePt t="93566" x="2936875" y="5143500"/>
          <p14:tracePt t="93583" x="2894013" y="5143500"/>
          <p14:tracePt t="93602" x="2857500" y="5143500"/>
          <p14:tracePt t="93619" x="2828925" y="5143500"/>
          <p14:tracePt t="93634" x="2794000" y="5143500"/>
          <p14:tracePt t="93651" x="2728913" y="5143500"/>
          <p14:tracePt t="93668" x="2651125" y="5143500"/>
          <p14:tracePt t="93688" x="2565400" y="5143500"/>
          <p14:tracePt t="93703" x="2479675" y="5151438"/>
          <p14:tracePt t="93720" x="2393950" y="5172075"/>
          <p14:tracePt t="93737" x="2322513" y="5186363"/>
          <p14:tracePt t="93754" x="2257425" y="5194300"/>
          <p14:tracePt t="93771" x="2243138" y="5200650"/>
          <p14:tracePt t="93788" x="2185988" y="5200650"/>
          <p14:tracePt t="93805" x="2165350" y="5200650"/>
          <p14:tracePt t="93823" x="2128838" y="5208588"/>
          <p14:tracePt t="93828" x="2114550" y="5214938"/>
          <p14:tracePt t="93841" x="2100263" y="5214938"/>
          <p14:tracePt t="93857" x="2071688" y="5214938"/>
          <p14:tracePt t="93873" x="2036763" y="5214938"/>
          <p14:tracePt t="93875" x="2028825" y="5214938"/>
          <p14:tracePt t="93890" x="2008188" y="5214938"/>
          <p14:tracePt t="93907" x="1985963" y="5214938"/>
          <p14:tracePt t="93925" x="1971675" y="5222875"/>
          <p14:tracePt t="93942" x="1965325" y="5229225"/>
          <p14:tracePt t="93959" x="1943100" y="5229225"/>
          <p14:tracePt t="93975" x="1908175" y="5229225"/>
          <p14:tracePt t="93992" x="1893888" y="5243513"/>
          <p14:tracePt t="94011" x="1885950" y="5243513"/>
          <p14:tracePt t="94028" x="1879600" y="5243513"/>
          <p14:tracePt t="94044" x="1871663" y="5251450"/>
          <p14:tracePt t="94047" x="1865313" y="5251450"/>
          <p14:tracePt t="94296" x="1865313" y="5265738"/>
          <p14:tracePt t="94324" x="1865313" y="5272088"/>
          <p14:tracePt t="94406" x="1865313" y="5280025"/>
          <p14:tracePt t="94424" x="1865313" y="5286375"/>
          <p14:tracePt t="94433" x="1865313" y="5294313"/>
          <p14:tracePt t="94464" x="1865313" y="5300663"/>
          <p14:tracePt t="94473" x="1865313" y="5308600"/>
          <p14:tracePt t="94618" x="1865313" y="5314950"/>
          <p14:tracePt t="95025" x="1865313" y="5322888"/>
          <p14:tracePt t="95062" x="1865313" y="5329238"/>
          <p14:tracePt t="95095" x="1865313" y="5337175"/>
          <p14:tracePt t="95103" x="1857375" y="5337175"/>
          <p14:tracePt t="95125" x="1857375" y="5343525"/>
          <p14:tracePt t="95140" x="1851025" y="5343525"/>
          <p14:tracePt t="95156" x="1851025" y="5351463"/>
          <p14:tracePt t="95188" x="1843088" y="5357813"/>
          <p14:tracePt t="95206" x="1843088" y="5365750"/>
          <p14:tracePt t="95323" x="1843088" y="5372100"/>
          <p14:tracePt t="95352" x="1843088" y="5380038"/>
          <p14:tracePt t="99840" x="1843088" y="5386388"/>
          <p14:tracePt t="101096" x="1851025" y="5386388"/>
          <p14:tracePt t="101110" x="1857375" y="5386388"/>
          <p14:tracePt t="101126" x="1865313" y="5380038"/>
          <p14:tracePt t="101140" x="1871663" y="5372100"/>
          <p14:tracePt t="101165" x="1879600" y="5372100"/>
          <p14:tracePt t="101367" x="1885950" y="5372100"/>
          <p14:tracePt t="101403" x="1893888" y="5372100"/>
          <p14:tracePt t="101407" x="1900238" y="5372100"/>
          <p14:tracePt t="101421" x="1908175" y="5372100"/>
          <p14:tracePt t="101439" x="1922463" y="5365750"/>
          <p14:tracePt t="101473" x="1928813" y="5365750"/>
          <p14:tracePt t="101596" x="1936750" y="5365750"/>
          <p14:tracePt t="101602" x="1936750" y="5357813"/>
          <p14:tracePt t="101892" x="1928813" y="5357813"/>
          <p14:tracePt t="101923" x="1922463" y="5357813"/>
          <p14:tracePt t="102267" x="1928813" y="5357813"/>
          <p14:tracePt t="102284" x="1936750" y="5357813"/>
          <p14:tracePt t="102315" x="1943100" y="5357813"/>
          <p14:tracePt t="102328" x="1951038" y="5357813"/>
          <p14:tracePt t="102334" x="1957388" y="5357813"/>
          <p14:tracePt t="102347" x="1965325" y="5357813"/>
          <p14:tracePt t="102360" x="1979613" y="5357813"/>
          <p14:tracePt t="102378" x="2000250" y="5351463"/>
          <p14:tracePt t="102393" x="2014538" y="5343525"/>
          <p14:tracePt t="102413" x="2028825" y="5337175"/>
          <p14:tracePt t="102429" x="2036763" y="5337175"/>
          <p14:tracePt t="102446" x="2043113" y="5329238"/>
          <p14:tracePt t="102480" x="2051050" y="5322888"/>
          <p14:tracePt t="102497" x="2057400" y="5322888"/>
          <p14:tracePt t="102540" x="2065338" y="5314950"/>
          <p14:tracePt t="102572" x="2071688" y="5314950"/>
          <p14:tracePt t="102580" x="2079625" y="5314950"/>
          <p14:tracePt t="102586" x="2093913" y="5314950"/>
          <p14:tracePt t="102600" x="2108200" y="5314950"/>
          <p14:tracePt t="102615" x="2136775" y="5300663"/>
          <p14:tracePt t="102632" x="2165350" y="5300663"/>
          <p14:tracePt t="102653" x="2200275" y="5308600"/>
          <p14:tracePt t="102666" x="2228850" y="5308600"/>
          <p14:tracePt t="102685" x="2243138" y="5322888"/>
          <p14:tracePt t="102702" x="2257425" y="5357813"/>
          <p14:tracePt t="102718" x="2257425" y="5394325"/>
          <p14:tracePt t="102737" x="2279650" y="5429250"/>
          <p14:tracePt t="102752" x="2293938" y="5465763"/>
          <p14:tracePt t="102769" x="2314575" y="5494338"/>
          <p14:tracePt t="102785" x="2322513" y="5522913"/>
          <p14:tracePt t="102788" x="2336800" y="5529263"/>
          <p14:tracePt t="102803" x="2365375" y="5572125"/>
          <p14:tracePt t="102819" x="2408238" y="5614988"/>
          <p14:tracePt t="102836" x="2414588" y="5629275"/>
          <p14:tracePt t="102853" x="2436813" y="5643563"/>
          <p14:tracePt t="102870" x="2443163" y="5657850"/>
          <p14:tracePt t="102887" x="2451100" y="5665788"/>
          <p14:tracePt t="102905" x="2465388" y="5686425"/>
          <p14:tracePt t="102921" x="2479675" y="5708650"/>
          <p14:tracePt t="102939" x="2486025" y="5722938"/>
          <p14:tracePt t="102956" x="2500313" y="5729288"/>
          <p14:tracePt t="102973" x="2508250" y="5737225"/>
          <p14:tracePt t="102989" x="2522538" y="5751513"/>
          <p14:tracePt t="103006" x="2528888" y="5757863"/>
          <p14:tracePt t="103024" x="2536825" y="5765800"/>
          <p14:tracePt t="103040" x="2543175" y="5780088"/>
          <p14:tracePt t="103058" x="2551113" y="5786438"/>
          <p14:tracePt t="103074" x="2557463" y="5794375"/>
          <p14:tracePt t="103092" x="2565400" y="5800725"/>
          <p14:tracePt t="103108" x="2565400" y="5808663"/>
          <p14:tracePt t="103159" x="2565400" y="5815013"/>
          <p14:tracePt t="103162" x="2565400" y="5822950"/>
          <p14:tracePt t="103229" x="2565400" y="5829300"/>
          <p14:tracePt t="104480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분할 함수 </a:t>
            </a:r>
            <a:r>
              <a:rPr lang="en-US" altLang="ko-KR" sz="3200" b="0" dirty="0" smtClean="0"/>
              <a:t>: partition()</a:t>
            </a:r>
            <a:endParaRPr lang="ko-KR" altLang="en-US" sz="3200" b="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808820"/>
            <a:ext cx="6705745" cy="392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3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36"/>
    </mc:Choice>
    <mc:Fallback xmlns="">
      <p:transition spd="slow" advTm="4093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352" x="6408738" y="2965450"/>
          <p14:tracePt t="3436" x="6380163" y="2965450"/>
          <p14:tracePt t="3441" x="6357938" y="2965450"/>
          <p14:tracePt t="3450" x="6315075" y="2965450"/>
          <p14:tracePt t="3460" x="6294438" y="2979738"/>
          <p14:tracePt t="3479" x="6180138" y="2986088"/>
          <p14:tracePt t="3496" x="6065838" y="3000375"/>
          <p14:tracePt t="3514" x="5822950" y="2986088"/>
          <p14:tracePt t="3530" x="5686425" y="2965450"/>
          <p14:tracePt t="3548" x="5557838" y="2951163"/>
          <p14:tracePt t="3566" x="5437188" y="2943225"/>
          <p14:tracePt t="3579" x="5280025" y="2900363"/>
          <p14:tracePt t="3597" x="5000625" y="2865438"/>
          <p14:tracePt t="3614" x="4814888" y="2865438"/>
          <p14:tracePt t="3631" x="4651375" y="2865438"/>
          <p14:tracePt t="3648" x="4494213" y="2900363"/>
          <p14:tracePt t="3665" x="4229100" y="2914650"/>
          <p14:tracePt t="3683" x="4000500" y="2922588"/>
          <p14:tracePt t="3699" x="3694113" y="2943225"/>
          <p14:tracePt t="3715" x="3571875" y="2951163"/>
          <p14:tracePt t="3733" x="3386138" y="2957513"/>
          <p14:tracePt t="3750" x="3214688" y="3000375"/>
          <p14:tracePt t="3767" x="3086100" y="3036888"/>
          <p14:tracePt t="3786" x="2908300" y="3100388"/>
          <p14:tracePt t="3801" x="2822575" y="3157538"/>
          <p14:tracePt t="3819" x="2757488" y="3179763"/>
          <p14:tracePt t="3835" x="2714625" y="3236913"/>
          <p14:tracePt t="3854" x="2651125" y="3300413"/>
          <p14:tracePt t="3869" x="2628900" y="3351213"/>
          <p14:tracePt t="3871" x="2622550" y="3394075"/>
          <p14:tracePt t="3886" x="2600325" y="3436938"/>
          <p14:tracePt t="3903" x="2557463" y="3586163"/>
          <p14:tracePt t="3920" x="2543175" y="3700463"/>
          <p14:tracePt t="3937" x="2528888" y="3800475"/>
          <p14:tracePt t="3955" x="2493963" y="3900488"/>
          <p14:tracePt t="3973" x="2428875" y="4057650"/>
          <p14:tracePt t="3988" x="2379663" y="4157663"/>
          <p14:tracePt t="4006" x="2351088" y="4229100"/>
          <p14:tracePt t="4023" x="2336800" y="4294188"/>
          <p14:tracePt t="4039" x="2328863" y="4329113"/>
          <p14:tracePt t="4059" x="2322513" y="4357688"/>
          <p14:tracePt t="4076" x="2322513" y="4365625"/>
          <p14:tracePt t="4093" x="2322513" y="4379913"/>
          <p14:tracePt t="4111" x="2322513" y="4400550"/>
          <p14:tracePt t="4125" x="2322513" y="4408488"/>
          <p14:tracePt t="4129" x="2322513" y="4429125"/>
          <p14:tracePt t="4142" x="2322513" y="4437063"/>
          <p14:tracePt t="4159" x="2322513" y="4451350"/>
          <p14:tracePt t="4176" x="2322513" y="4457700"/>
          <p14:tracePt t="4242" x="2322513" y="4465638"/>
          <p14:tracePt t="4319" x="2328863" y="4465638"/>
          <p14:tracePt t="4330" x="2336800" y="4471988"/>
          <p14:tracePt t="4333" x="2357438" y="4471988"/>
          <p14:tracePt t="4346" x="2357438" y="4479925"/>
          <p14:tracePt t="4365" x="2414588" y="4494213"/>
          <p14:tracePt t="4381" x="2443163" y="4494213"/>
          <p14:tracePt t="4397" x="2471738" y="4500563"/>
          <p14:tracePt t="4414" x="2479675" y="4500563"/>
          <p14:tracePt t="4431" x="2486025" y="4500563"/>
          <p14:tracePt t="4505" x="2493963" y="4500563"/>
          <p14:tracePt t="4511" x="2522538" y="4500563"/>
          <p14:tracePt t="4520" x="2551113" y="4500563"/>
          <p14:tracePt t="4533" x="2579688" y="4500563"/>
          <p14:tracePt t="4551" x="2636838" y="4500563"/>
          <p14:tracePt t="4567" x="2657475" y="4514850"/>
          <p14:tracePt t="4585" x="2679700" y="4514850"/>
          <p14:tracePt t="4602" x="2693988" y="4522788"/>
          <p14:tracePt t="4686" x="2708275" y="4522788"/>
          <p14:tracePt t="4692" x="2714625" y="4522788"/>
          <p14:tracePt t="4704" x="2728913" y="4522788"/>
          <p14:tracePt t="4721" x="2751138" y="4529138"/>
          <p14:tracePt t="4739" x="2794000" y="4529138"/>
          <p14:tracePt t="4757" x="2814638" y="4537075"/>
          <p14:tracePt t="4775" x="2836863" y="4543425"/>
          <p14:tracePt t="4789" x="2865438" y="4543425"/>
          <p14:tracePt t="4808" x="2900363" y="4543425"/>
          <p14:tracePt t="4823" x="2922588" y="4551363"/>
          <p14:tracePt t="4841" x="2965450" y="4565650"/>
          <p14:tracePt t="4857" x="3000375" y="4565650"/>
          <p14:tracePt t="4876" x="3028950" y="4572000"/>
          <p14:tracePt t="4892" x="3057525" y="4572000"/>
          <p14:tracePt t="4909" x="3086100" y="4572000"/>
          <p14:tracePt t="4911" x="3100388" y="4572000"/>
          <p14:tracePt t="4925" x="3114675" y="4572000"/>
          <p14:tracePt t="4943" x="3143250" y="4579938"/>
          <p14:tracePt t="4960" x="3157538" y="4586288"/>
          <p14:tracePt t="4977" x="3179763" y="4586288"/>
          <p14:tracePt t="4994" x="3186113" y="4586288"/>
          <p14:tracePt t="5011" x="3222625" y="4586288"/>
          <p14:tracePt t="5028" x="3251200" y="4586288"/>
          <p14:tracePt t="5046" x="3308350" y="4586288"/>
          <p14:tracePt t="5063" x="3343275" y="4586288"/>
          <p14:tracePt t="5080" x="3379788" y="4586288"/>
          <p14:tracePt t="5098" x="3414713" y="4586288"/>
          <p14:tracePt t="5113" x="3429000" y="4586288"/>
          <p14:tracePt t="5130" x="3471863" y="4579938"/>
          <p14:tracePt t="5147" x="3508375" y="4579938"/>
          <p14:tracePt t="5164" x="3551238" y="4579938"/>
          <p14:tracePt t="5184" x="3594100" y="4579938"/>
          <p14:tracePt t="5198" x="3600450" y="4579938"/>
          <p14:tracePt t="5216" x="3657600" y="4579938"/>
          <p14:tracePt t="5232" x="3700463" y="4586288"/>
          <p14:tracePt t="5249" x="3765550" y="4586288"/>
          <p14:tracePt t="5266" x="3822700" y="4594225"/>
          <p14:tracePt t="5284" x="3879850" y="4594225"/>
          <p14:tracePt t="5301" x="3979863" y="4594225"/>
          <p14:tracePt t="5320" x="4029075" y="4594225"/>
          <p14:tracePt t="5337" x="4086225" y="4600575"/>
          <p14:tracePt t="5352" x="4114800" y="4614863"/>
          <p14:tracePt t="5369" x="4151313" y="4614863"/>
          <p14:tracePt t="5386" x="4165600" y="4614863"/>
          <p14:tracePt t="5403" x="4214813" y="4614863"/>
          <p14:tracePt t="5420" x="4257675" y="4614863"/>
          <p14:tracePt t="5437" x="4300538" y="4622800"/>
          <p14:tracePt t="5455" x="4365625" y="4629150"/>
          <p14:tracePt t="5472" x="4443413" y="4637088"/>
          <p14:tracePt t="5489" x="4514850" y="4637088"/>
          <p14:tracePt t="5505" x="4565650" y="4637088"/>
          <p14:tracePt t="5523" x="4614863" y="4643438"/>
          <p14:tracePt t="5540" x="4657725" y="4651375"/>
          <p14:tracePt t="5557" x="4679950" y="4665663"/>
          <p14:tracePt t="5575" x="4729163" y="4665663"/>
          <p14:tracePt t="5590" x="4751388" y="4665663"/>
          <p14:tracePt t="5607" x="4786313" y="4672013"/>
          <p14:tracePt t="5625" x="4822825" y="4672013"/>
          <p14:tracePt t="5643" x="4857750" y="4679950"/>
          <p14:tracePt t="5658" x="4879975" y="4686300"/>
          <p14:tracePt t="5675" x="4951413" y="4686300"/>
          <p14:tracePt t="5692" x="4994275" y="4686300"/>
          <p14:tracePt t="5711" x="5029200" y="4686300"/>
          <p14:tracePt t="5727" x="5065713" y="4686300"/>
          <p14:tracePt t="5745" x="5080000" y="4686300"/>
          <p14:tracePt t="5762" x="5100638" y="4686300"/>
          <p14:tracePt t="5796" x="5108575" y="4686300"/>
          <p14:tracePt t="11755" x="5114925" y="4686300"/>
          <p14:tracePt t="11762" x="5143500" y="4686300"/>
          <p14:tracePt t="11772" x="5165725" y="4686300"/>
          <p14:tracePt t="11789" x="5172075" y="4686300"/>
          <p14:tracePt t="11849" x="5165725" y="4686300"/>
          <p14:tracePt t="11858" x="5129213" y="4686300"/>
          <p14:tracePt t="11864" x="5051425" y="4694238"/>
          <p14:tracePt t="11877" x="4765675" y="4743450"/>
          <p14:tracePt t="11895" x="4514850" y="4772025"/>
          <p14:tracePt t="11913" x="4037013" y="4822825"/>
          <p14:tracePt t="11929" x="3700463" y="4829175"/>
          <p14:tracePt t="11946" x="3408363" y="4829175"/>
          <p14:tracePt t="11965" x="3108325" y="4829175"/>
          <p14:tracePt t="11982" x="2979738" y="4829175"/>
          <p14:tracePt t="11999" x="2900363" y="4822825"/>
          <p14:tracePt t="12015" x="2822575" y="4814888"/>
          <p14:tracePt t="12032" x="2779713" y="4814888"/>
          <p14:tracePt t="12049" x="2736850" y="4808538"/>
          <p14:tracePt t="12067" x="2722563" y="4800600"/>
          <p14:tracePt t="12082" x="2686050" y="4794250"/>
          <p14:tracePt t="12099" x="2665413" y="4779963"/>
          <p14:tracePt t="12116" x="2622550" y="4765675"/>
          <p14:tracePt t="12133" x="2551113" y="4714875"/>
          <p14:tracePt t="12138" x="2514600" y="4694238"/>
          <p14:tracePt t="12151" x="2386013" y="4651375"/>
          <p14:tracePt t="12169" x="2279650" y="4637088"/>
          <p14:tracePt t="12186" x="2228850" y="4622800"/>
          <p14:tracePt t="12202" x="2179638" y="4614863"/>
          <p14:tracePt t="12219" x="2157413" y="4600575"/>
          <p14:tracePt t="12236" x="2151063" y="4586288"/>
          <p14:tracePt t="12254" x="2143125" y="4557713"/>
          <p14:tracePt t="12275" x="2143125" y="4551363"/>
          <p14:tracePt t="12287" x="2143125" y="4543425"/>
          <p14:tracePt t="12303" x="2143125" y="4537075"/>
          <p14:tracePt t="12323" x="2143125" y="4529138"/>
          <p14:tracePt t="12340" x="2143125" y="4508500"/>
          <p14:tracePt t="12355" x="2136775" y="4500563"/>
          <p14:tracePt t="12372" x="2136775" y="4486275"/>
          <p14:tracePt t="12391" x="2128838" y="4457700"/>
          <p14:tracePt t="12408" x="2114550" y="4437063"/>
          <p14:tracePt t="12444" x="2114550" y="4429125"/>
          <p14:tracePt t="12462" x="2114550" y="4422775"/>
          <p14:tracePt t="12466" x="2122488" y="4414838"/>
          <p14:tracePt t="12480" x="2122488" y="4408488"/>
          <p14:tracePt t="12491" x="2128838" y="4408488"/>
          <p14:tracePt t="12511" x="2128838" y="4400550"/>
          <p14:tracePt t="12638" x="2143125" y="4400550"/>
          <p14:tracePt t="12644" x="2143125" y="4408488"/>
          <p14:tracePt t="12656" x="2171700" y="4408488"/>
          <p14:tracePt t="12662" x="2193925" y="4422775"/>
          <p14:tracePt t="12679" x="2214563" y="4429125"/>
          <p14:tracePt t="12696" x="2228850" y="4429125"/>
          <p14:tracePt t="12713" x="2243138" y="4437063"/>
          <p14:tracePt t="12729" x="2251075" y="4443413"/>
          <p14:tracePt t="12772" x="2257425" y="4443413"/>
          <p14:tracePt t="12783" x="2257425" y="4457700"/>
          <p14:tracePt t="13085" x="2271713" y="4457700"/>
          <p14:tracePt t="13092" x="2300288" y="4457700"/>
          <p14:tracePt t="13106" x="2371725" y="4457700"/>
          <p14:tracePt t="13123" x="2422525" y="4457700"/>
          <p14:tracePt t="13140" x="2479675" y="4457700"/>
          <p14:tracePt t="13157" x="2536825" y="4457700"/>
          <p14:tracePt t="13173" x="2557463" y="4457700"/>
          <p14:tracePt t="13190" x="2579688" y="4457700"/>
          <p14:tracePt t="13191" x="2586038" y="4457700"/>
          <p14:tracePt t="13207" x="2600325" y="4457700"/>
          <p14:tracePt t="13224" x="2608263" y="4457700"/>
          <p14:tracePt t="13241" x="2628900" y="4457700"/>
          <p14:tracePt t="13258" x="2643188" y="4457700"/>
          <p14:tracePt t="13275" x="2657475" y="4457700"/>
          <p14:tracePt t="13293" x="2693988" y="4457700"/>
          <p14:tracePt t="13326" x="2700338" y="4457700"/>
          <p14:tracePt t="13442" x="2708275" y="4457700"/>
          <p14:tracePt t="13447" x="2714625" y="4457700"/>
          <p14:tracePt t="13463" x="2743200" y="4457700"/>
          <p14:tracePt t="13480" x="2786063" y="4457700"/>
          <p14:tracePt t="13496" x="2800350" y="4457700"/>
          <p14:tracePt t="13514" x="2828925" y="4437063"/>
          <p14:tracePt t="13530" x="2879725" y="4429125"/>
          <p14:tracePt t="13552" x="2951163" y="4429125"/>
          <p14:tracePt t="13565" x="2994025" y="4422775"/>
          <p14:tracePt t="13582" x="3014663" y="4422775"/>
          <p14:tracePt t="13601" x="3022600" y="4422775"/>
          <p14:tracePt t="13616" x="3028950" y="4422775"/>
          <p14:tracePt t="13731" x="3036888" y="4422775"/>
          <p14:tracePt t="13757" x="3043238" y="4422775"/>
          <p14:tracePt t="13763" x="3051175" y="4422775"/>
          <p14:tracePt t="13774" x="3057525" y="4422775"/>
          <p14:tracePt t="13786" x="3071813" y="4422775"/>
          <p14:tracePt t="13803" x="3094038" y="4429125"/>
          <p14:tracePt t="13823" x="3114675" y="4429125"/>
          <p14:tracePt t="13839" x="3128963" y="4429125"/>
          <p14:tracePt t="13855" x="3136900" y="4429125"/>
          <p14:tracePt t="13917" x="3143250" y="4437063"/>
          <p14:tracePt t="13956" x="3151188" y="4437063"/>
          <p14:tracePt t="13963" x="3157538" y="4437063"/>
          <p14:tracePt t="14091" x="3165475" y="4437063"/>
          <p14:tracePt t="14120" x="3171825" y="4437063"/>
          <p14:tracePt t="14129" x="3179763" y="4437063"/>
          <p14:tracePt t="14136" x="3186113" y="4437063"/>
          <p14:tracePt t="14146" x="3194050" y="4437063"/>
          <p14:tracePt t="14169" x="3200400" y="4437063"/>
          <p14:tracePt t="14185" x="3208338" y="4437063"/>
          <p14:tracePt t="14341" x="3214688" y="4437063"/>
          <p14:tracePt t="14373" x="3222625" y="4443413"/>
          <p14:tracePt t="14387" x="3228975" y="4443413"/>
          <p14:tracePt t="14394" x="3236913" y="4451350"/>
          <p14:tracePt t="14413" x="3243263" y="4451350"/>
          <p14:tracePt t="14423" x="3251200" y="4451350"/>
          <p14:tracePt t="14434" x="3271838" y="4451350"/>
          <p14:tracePt t="14451" x="3279775" y="4451350"/>
          <p14:tracePt t="14637" x="3286125" y="4451350"/>
          <p14:tracePt t="14767" x="3294063" y="4451350"/>
          <p14:tracePt t="14829" x="3300413" y="4451350"/>
          <p14:tracePt t="16274" x="3308350" y="4451350"/>
          <p14:tracePt t="16286" x="3314700" y="4451350"/>
          <p14:tracePt t="16297" x="3322638" y="4451350"/>
          <p14:tracePt t="16317" x="3328988" y="4451350"/>
          <p14:tracePt t="16326" x="3336925" y="4451350"/>
          <p14:tracePt t="16349" x="3343275" y="4451350"/>
          <p14:tracePt t="16362" x="3351213" y="4451350"/>
          <p14:tracePt t="16377" x="3357563" y="4451350"/>
          <p14:tracePt t="16394" x="3371850" y="4451350"/>
          <p14:tracePt t="16411" x="3379788" y="4451350"/>
          <p14:tracePt t="16444" x="3386138" y="4451350"/>
          <p14:tracePt t="16507" x="3394075" y="4451350"/>
          <p14:tracePt t="16646" x="3394075" y="4443413"/>
          <p14:tracePt t="16660" x="3379788" y="4429125"/>
          <p14:tracePt t="16669" x="3357563" y="4422775"/>
          <p14:tracePt t="16685" x="3336925" y="4408488"/>
          <p14:tracePt t="16700" x="3300413" y="4408488"/>
          <p14:tracePt t="16722" x="3251200" y="4394200"/>
          <p14:tracePt t="16735" x="3243263" y="4386263"/>
          <p14:tracePt t="16753" x="3208338" y="4379913"/>
          <p14:tracePt t="16769" x="3194050" y="4371975"/>
          <p14:tracePt t="16787" x="3157538" y="4365625"/>
          <p14:tracePt t="16804" x="3114675" y="4343400"/>
          <p14:tracePt t="16821" x="3094038" y="4343400"/>
          <p14:tracePt t="16836" x="3051175" y="4314825"/>
          <p14:tracePt t="16853" x="3043238" y="4314825"/>
          <p14:tracePt t="16929" x="3071813" y="4314825"/>
          <p14:tracePt t="16935" x="3100388" y="4314825"/>
          <p14:tracePt t="16943" x="3136900" y="4314825"/>
          <p14:tracePt t="16957" x="3200400" y="4308475"/>
          <p14:tracePt t="16974" x="3279775" y="4300538"/>
          <p14:tracePt t="16990" x="3300413" y="4294188"/>
          <p14:tracePt t="17006" x="3308350" y="4294188"/>
          <p14:tracePt t="17136" x="3314700" y="4294188"/>
          <p14:tracePt t="17146" x="3336925" y="4294188"/>
          <p14:tracePt t="17152" x="3351213" y="4308475"/>
          <p14:tracePt t="17162" x="3371850" y="4308475"/>
          <p14:tracePt t="17177" x="3394075" y="4314825"/>
          <p14:tracePt t="17194" x="3422650" y="4314825"/>
          <p14:tracePt t="17212" x="3451225" y="4322763"/>
          <p14:tracePt t="17229" x="3486150" y="4343400"/>
          <p14:tracePt t="17247" x="3522663" y="4357688"/>
          <p14:tracePt t="17265" x="3571875" y="4379913"/>
          <p14:tracePt t="17284" x="3657600" y="4394200"/>
          <p14:tracePt t="17301" x="3714750" y="4394200"/>
          <p14:tracePt t="17316" x="3779838" y="4394200"/>
          <p14:tracePt t="17332" x="3814763" y="4400550"/>
          <p14:tracePt t="17349" x="3836988" y="4414838"/>
          <p14:tracePt t="17366" x="3871913" y="4414838"/>
          <p14:tracePt t="17383" x="3894138" y="4414838"/>
          <p14:tracePt t="17399" x="3908425" y="4414838"/>
          <p14:tracePt t="17755" x="3914775" y="4422775"/>
          <p14:tracePt t="17761" x="3929063" y="4422775"/>
          <p14:tracePt t="17773" x="3943350" y="4422775"/>
          <p14:tracePt t="17791" x="3971925" y="4422775"/>
          <p14:tracePt t="17810" x="4008438" y="4422775"/>
          <p14:tracePt t="17824" x="4022725" y="4422775"/>
          <p14:tracePt t="17843" x="4037013" y="4422775"/>
          <p14:tracePt t="17860" x="4043363" y="4422775"/>
          <p14:tracePt t="17889" x="4051300" y="4422775"/>
          <p14:tracePt t="17904" x="4057650" y="4422775"/>
          <p14:tracePt t="17912" x="4065588" y="4422775"/>
          <p14:tracePt t="17927" x="4086225" y="4422775"/>
          <p14:tracePt t="17946" x="4108450" y="4422775"/>
          <p14:tracePt t="17964" x="4151313" y="4422775"/>
          <p14:tracePt t="17980" x="4179888" y="4422775"/>
          <p14:tracePt t="17995" x="4200525" y="4422775"/>
          <p14:tracePt t="18013" x="4214813" y="4422775"/>
          <p14:tracePt t="18240" x="4200525" y="4422775"/>
          <p14:tracePt t="18248" x="4194175" y="4422775"/>
          <p14:tracePt t="18254" x="4186238" y="4422775"/>
          <p14:tracePt t="18273" x="4179888" y="4422775"/>
          <p14:tracePt t="18286" x="4151313" y="4429125"/>
          <p14:tracePt t="18303" x="4137025" y="4429125"/>
          <p14:tracePt t="18320" x="4094163" y="4429125"/>
          <p14:tracePt t="18336" x="4079875" y="4429125"/>
          <p14:tracePt t="18353" x="4051300" y="4429125"/>
          <p14:tracePt t="18374" x="4037013" y="4429125"/>
          <p14:tracePt t="18390" x="4022725" y="4429125"/>
          <p14:tracePt t="18406" x="4014788" y="4429125"/>
          <p14:tracePt t="18423" x="4014788" y="4437063"/>
          <p14:tracePt t="18440" x="4008438" y="4437063"/>
          <p14:tracePt t="18566" x="4000500" y="4437063"/>
          <p14:tracePt t="18589" x="3994150" y="4437063"/>
          <p14:tracePt t="18595" x="3986213" y="4437063"/>
          <p14:tracePt t="18609" x="3979863" y="4437063"/>
          <p14:tracePt t="18626" x="3971925" y="4437063"/>
          <p14:tracePt t="18644" x="3957638" y="4443413"/>
          <p14:tracePt t="18660" x="3943350" y="4451350"/>
          <p14:tracePt t="18677" x="3922713" y="4451350"/>
          <p14:tracePt t="18695" x="3908425" y="4451350"/>
          <p14:tracePt t="18713" x="3879850" y="4451350"/>
          <p14:tracePt t="18745" x="3865563" y="4451350"/>
          <p14:tracePt t="18762" x="3857625" y="4451350"/>
          <p14:tracePt t="18783" x="3843338" y="4451350"/>
          <p14:tracePt t="18815" x="3814763" y="4457700"/>
          <p14:tracePt t="18832" x="3800475" y="4465638"/>
          <p14:tracePt t="18849" x="3779838" y="4465638"/>
          <p14:tracePt t="18866" x="3757613" y="4465638"/>
          <p14:tracePt t="18883" x="3743325" y="4465638"/>
          <p14:tracePt t="18898" x="3729038" y="4465638"/>
          <p14:tracePt t="18916" x="3714750" y="4465638"/>
          <p14:tracePt t="18932" x="3708400" y="4465638"/>
          <p14:tracePt t="18950" x="3686175" y="4465638"/>
          <p14:tracePt t="18966" x="3665538" y="4465638"/>
          <p14:tracePt t="18985" x="3629025" y="4465638"/>
          <p14:tracePt t="19002" x="3586163" y="4465638"/>
          <p14:tracePt t="19008" x="3579813" y="4465638"/>
          <p14:tracePt t="19019" x="3551238" y="4465638"/>
          <p14:tracePt t="19035" x="3529013" y="4465638"/>
          <p14:tracePt t="19054" x="3508375" y="4465638"/>
          <p14:tracePt t="19069" x="3494088" y="4465638"/>
          <p14:tracePt t="19088" x="3479800" y="4465638"/>
          <p14:tracePt t="19103" x="3465513" y="4465638"/>
          <p14:tracePt t="19120" x="3451225" y="4465638"/>
          <p14:tracePt t="19137" x="3443288" y="4471988"/>
          <p14:tracePt t="19154" x="3414713" y="4479925"/>
          <p14:tracePt t="19171" x="3379788" y="4479925"/>
          <p14:tracePt t="19188" x="3322638" y="4479925"/>
          <p14:tracePt t="19205" x="3228975" y="4494213"/>
          <p14:tracePt t="19222" x="3128963" y="4494213"/>
          <p14:tracePt t="19239" x="3071813" y="4494213"/>
          <p14:tracePt t="19256" x="3008313" y="4500563"/>
          <p14:tracePt t="19273" x="2971800" y="4508500"/>
          <p14:tracePt t="19291" x="2928938" y="4508500"/>
          <p14:tracePt t="19307" x="2900363" y="4514850"/>
          <p14:tracePt t="19325" x="2886075" y="4514850"/>
          <p14:tracePt t="19343" x="2879725" y="4514850"/>
          <p14:tracePt t="20237" x="2865438" y="4514850"/>
          <p14:tracePt t="20248" x="2857500" y="4514850"/>
          <p14:tracePt t="20253" x="2851150" y="4514850"/>
          <p14:tracePt t="20262" x="2836863" y="4514850"/>
          <p14:tracePt t="20279" x="2836863" y="4508500"/>
          <p14:tracePt t="20296" x="2814638" y="4486275"/>
          <p14:tracePt t="20313" x="2808288" y="4471988"/>
          <p14:tracePt t="20329" x="2779713" y="4414838"/>
          <p14:tracePt t="20347" x="2757488" y="4394200"/>
          <p14:tracePt t="20365" x="2714625" y="4351338"/>
          <p14:tracePt t="20383" x="2686050" y="4314825"/>
          <p14:tracePt t="20400" x="2671763" y="4308475"/>
          <p14:tracePt t="20417" x="2657475" y="4271963"/>
          <p14:tracePt t="20432" x="2651125" y="4251325"/>
          <p14:tracePt t="20451" x="2636838" y="4237038"/>
          <p14:tracePt t="20467" x="2628900" y="4200525"/>
          <p14:tracePt t="20484" x="2622550" y="4200525"/>
          <p14:tracePt t="20502" x="2614613" y="4194175"/>
          <p14:tracePt t="20507" x="2608263" y="4186238"/>
          <p14:tracePt t="20520" x="2608263" y="4179888"/>
          <p14:tracePt t="20541" x="2600325" y="4179888"/>
          <p14:tracePt t="20639" x="2593975" y="4179888"/>
          <p14:tracePt t="20644" x="2579688" y="4171950"/>
          <p14:tracePt t="20653" x="2565400" y="4157663"/>
          <p14:tracePt t="20671" x="2551113" y="4143375"/>
          <p14:tracePt t="20687" x="2522538" y="4122738"/>
          <p14:tracePt t="20706" x="2508250" y="4114800"/>
          <p14:tracePt t="20739" x="2500313" y="4114800"/>
          <p14:tracePt t="20834" x="2500313" y="4122738"/>
          <p14:tracePt t="20837" x="2500313" y="4129088"/>
          <p14:tracePt t="20846" x="2493963" y="4143375"/>
          <p14:tracePt t="20858" x="2493963" y="4151313"/>
          <p14:tracePt t="20878" x="2486025" y="4208463"/>
          <p14:tracePt t="20894" x="2479675" y="4251325"/>
          <p14:tracePt t="20909" x="2457450" y="4294188"/>
          <p14:tracePt t="20926" x="2451100" y="4337050"/>
          <p14:tracePt t="20943" x="2451100" y="4351338"/>
          <p14:tracePt t="20960" x="2451100" y="4365625"/>
          <p14:tracePt t="20977" x="2443163" y="4371975"/>
          <p14:tracePt t="20996" x="2443163" y="4386263"/>
          <p14:tracePt t="21013" x="2443163" y="4400550"/>
          <p14:tracePt t="21028" x="2443163" y="4414838"/>
          <p14:tracePt t="21045" x="2436813" y="4429125"/>
          <p14:tracePt t="21064" x="2436813" y="4437063"/>
          <p14:tracePt t="21081" x="2428875" y="4457700"/>
          <p14:tracePt t="21097" x="2428875" y="4471988"/>
          <p14:tracePt t="21114" x="2428875" y="4479925"/>
          <p14:tracePt t="21131" x="2428875" y="4486275"/>
          <p14:tracePt t="21135" x="2428875" y="4494213"/>
          <p14:tracePt t="21152" x="2428875" y="4500563"/>
          <p14:tracePt t="21169" x="2428875" y="4514850"/>
          <p14:tracePt t="21184" x="2428875" y="4522788"/>
          <p14:tracePt t="21206" x="2422525" y="4522788"/>
          <p14:tracePt t="21216" x="2422525" y="4529138"/>
          <p14:tracePt t="21235" x="2422525" y="4543425"/>
          <p14:tracePt t="21251" x="2422525" y="4551363"/>
          <p14:tracePt t="21267" x="2414588" y="4565650"/>
          <p14:tracePt t="21341" x="2414588" y="4572000"/>
          <p14:tracePt t="21358" x="2408238" y="4572000"/>
          <p14:tracePt t="21374" x="2408238" y="4579938"/>
          <p14:tracePt t="21410" x="2408238" y="4586288"/>
          <p14:tracePt t="21436" x="2408238" y="4594225"/>
          <p14:tracePt t="21515" x="2408238" y="4600575"/>
          <p14:tracePt t="21536" x="2408238" y="4608513"/>
          <p14:tracePt t="21667" x="2400300" y="4608513"/>
          <p14:tracePt t="21697" x="2393950" y="4614863"/>
          <p14:tracePt t="21730" x="2386013" y="4614863"/>
          <p14:tracePt t="21740" x="2379663" y="4614863"/>
          <p14:tracePt t="21747" x="2365375" y="4614863"/>
          <p14:tracePt t="21761" x="2351088" y="4614863"/>
          <p14:tracePt t="21779" x="2343150" y="4614863"/>
          <p14:tracePt t="21796" x="2328863" y="4614863"/>
          <p14:tracePt t="21830" x="2286000" y="4600575"/>
          <p14:tracePt t="21846" x="2265363" y="4594225"/>
          <p14:tracePt t="21863" x="2243138" y="4586288"/>
          <p14:tracePt t="21880" x="2200275" y="4579938"/>
          <p14:tracePt t="21897" x="2185988" y="4572000"/>
          <p14:tracePt t="21916" x="2165350" y="4537075"/>
          <p14:tracePt t="21935" x="2151063" y="4514850"/>
          <p14:tracePt t="21951" x="2136775" y="4471988"/>
          <p14:tracePt t="21966" x="2114550" y="4451350"/>
          <p14:tracePt t="21983" x="2114550" y="4437063"/>
          <p14:tracePt t="22001" x="2100263" y="4394200"/>
          <p14:tracePt t="22017" x="2093913" y="4351338"/>
          <p14:tracePt t="22033" x="2085975" y="4308475"/>
          <p14:tracePt t="22051" x="2079625" y="4237038"/>
          <p14:tracePt t="22068" x="2071688" y="4200525"/>
          <p14:tracePt t="22087" x="2051050" y="4122738"/>
          <p14:tracePt t="22103" x="2051050" y="4071938"/>
          <p14:tracePt t="22119" x="2051050" y="4029075"/>
          <p14:tracePt t="22135" x="2057400" y="3965575"/>
          <p14:tracePt t="22155" x="2057400" y="3914775"/>
          <p14:tracePt t="22172" x="2057400" y="3871913"/>
          <p14:tracePt t="22187" x="2057400" y="3843338"/>
          <p14:tracePt t="22205" x="2057400" y="3808413"/>
          <p14:tracePt t="22222" x="2057400" y="3779838"/>
          <p14:tracePt t="22238" x="2057400" y="3722688"/>
          <p14:tracePt t="22255" x="2057400" y="3643313"/>
          <p14:tracePt t="22274" x="2057400" y="3614738"/>
          <p14:tracePt t="22289" x="2057400" y="3600450"/>
          <p14:tracePt t="22291" x="2057400" y="3586163"/>
          <p14:tracePt t="22307" x="2057400" y="3514725"/>
          <p14:tracePt t="22325" x="2057400" y="3465513"/>
          <p14:tracePt t="22342" x="2057400" y="3457575"/>
          <p14:tracePt t="22474" x="2057400" y="3465513"/>
          <p14:tracePt t="22484" x="2057400" y="3479800"/>
          <p14:tracePt t="22495" x="2051050" y="3508375"/>
          <p14:tracePt t="22513" x="2043113" y="3543300"/>
          <p14:tracePt t="22528" x="2043113" y="3565525"/>
          <p14:tracePt t="22545" x="2043113" y="3594100"/>
          <p14:tracePt t="22563" x="2043113" y="3600450"/>
          <p14:tracePt t="22581" x="2043113" y="3629025"/>
          <p14:tracePt t="22597" x="2043113" y="3643313"/>
          <p14:tracePt t="22614" x="2043113" y="3665538"/>
          <p14:tracePt t="22630" x="2043113" y="3671888"/>
          <p14:tracePt t="22647" x="2043113" y="3686175"/>
          <p14:tracePt t="22667" x="2043113" y="3714750"/>
          <p14:tracePt t="22681" x="2036763" y="3736975"/>
          <p14:tracePt t="22698" x="2036763" y="3751263"/>
          <p14:tracePt t="22717" x="2036763" y="3765550"/>
          <p14:tracePt t="22732" x="2036763" y="3779838"/>
          <p14:tracePt t="22749" x="2036763" y="3786188"/>
          <p14:tracePt t="22767" x="2036763" y="3808413"/>
          <p14:tracePt t="22784" x="2036763" y="3829050"/>
          <p14:tracePt t="22800" x="2028825" y="3851275"/>
          <p14:tracePt t="22818" x="2014538" y="3886200"/>
          <p14:tracePt t="22835" x="2008188" y="3979863"/>
          <p14:tracePt t="22854" x="2008188" y="4094163"/>
          <p14:tracePt t="22869" x="2008188" y="4137025"/>
          <p14:tracePt t="22886" x="2000250" y="4157663"/>
          <p14:tracePt t="22903" x="2000250" y="4171950"/>
          <p14:tracePt t="22920" x="1985963" y="4208463"/>
          <p14:tracePt t="22937" x="1979613" y="4286250"/>
          <p14:tracePt t="22955" x="1951038" y="4437063"/>
          <p14:tracePt t="22972" x="1943100" y="4494213"/>
          <p14:tracePt t="22989" x="1928813" y="4529138"/>
          <p14:tracePt t="23007" x="1922463" y="4579938"/>
          <p14:tracePt t="23022" x="1922463" y="4600575"/>
          <p14:tracePt t="23039" x="1922463" y="4614863"/>
          <p14:tracePt t="23056" x="1922463" y="4622800"/>
          <p14:tracePt t="23184" x="1922463" y="4629150"/>
          <p14:tracePt t="23191" x="1922463" y="4637088"/>
          <p14:tracePt t="23324" x="1914525" y="4622800"/>
          <p14:tracePt t="23331" x="1908175" y="4608513"/>
          <p14:tracePt t="23338" x="1908175" y="4594225"/>
          <p14:tracePt t="23354" x="1908175" y="4586288"/>
          <p14:tracePt t="23364" x="1908175" y="4579938"/>
          <p14:tracePt t="23381" x="1908175" y="4572000"/>
          <p14:tracePt t="23396" x="1908175" y="4565650"/>
          <p14:tracePt t="23433" x="1908175" y="4551363"/>
          <p14:tracePt t="23440" x="1908175" y="4514850"/>
          <p14:tracePt t="23450" x="1908175" y="4479925"/>
          <p14:tracePt t="23466" x="1908175" y="4429125"/>
          <p14:tracePt t="23482" x="1908175" y="4386263"/>
          <p14:tracePt t="23500" x="1908175" y="4314825"/>
          <p14:tracePt t="23517" x="1908175" y="4251325"/>
          <p14:tracePt t="23533" x="1914525" y="4222750"/>
          <p14:tracePt t="23551" x="1922463" y="4200525"/>
          <p14:tracePt t="23567" x="1922463" y="4171950"/>
          <p14:tracePt t="23584" x="1922463" y="4122738"/>
          <p14:tracePt t="23601" x="1922463" y="4037013"/>
          <p14:tracePt t="23619" x="1922463" y="3900488"/>
          <p14:tracePt t="23636" x="1922463" y="3894138"/>
          <p14:tracePt t="23669" x="1914525" y="3894138"/>
          <p14:tracePt t="23688" x="1914525" y="3900488"/>
          <p14:tracePt t="23703" x="1914525" y="3979863"/>
          <p14:tracePt t="23722" x="1914525" y="4086225"/>
          <p14:tracePt t="23738" x="1914525" y="4122738"/>
          <p14:tracePt t="23755" x="1914525" y="4165600"/>
          <p14:tracePt t="23773" x="1914525" y="4179888"/>
          <p14:tracePt t="23789" x="1914525" y="4208463"/>
          <p14:tracePt t="23791" x="1914525" y="4222750"/>
          <p14:tracePt t="23806" x="1914525" y="4243388"/>
          <p14:tracePt t="23822" x="1943100" y="4337050"/>
          <p14:tracePt t="23840" x="1943100" y="4408488"/>
          <p14:tracePt t="23857" x="1943100" y="4465638"/>
          <p14:tracePt t="23875" x="1943100" y="4494213"/>
          <p14:tracePt t="23893" x="1943100" y="4529138"/>
          <p14:tracePt t="23908" x="1951038" y="4543425"/>
          <p14:tracePt t="23925" x="1951038" y="4557713"/>
          <p14:tracePt t="23944" x="1951038" y="4572000"/>
          <p14:tracePt t="23963" x="1951038" y="4586288"/>
          <p14:tracePt t="23994" x="1951038" y="4594225"/>
          <p14:tracePt t="24067" x="1951038" y="4600575"/>
          <p14:tracePt t="24073" x="1957388" y="4622800"/>
          <p14:tracePt t="24081" x="1965325" y="4637088"/>
          <p14:tracePt t="24098" x="1971675" y="4651375"/>
          <p14:tracePt t="24114" x="1979613" y="4651375"/>
          <p14:tracePt t="24396" x="1985963" y="4651375"/>
          <p14:tracePt t="24589" x="1993900" y="4651375"/>
          <p14:tracePt t="24621" x="1993900" y="4643438"/>
          <p14:tracePt t="24753" x="1993900" y="4637088"/>
          <p14:tracePt t="24776" x="1993900" y="4629150"/>
          <p14:tracePt t="24784" x="2000250" y="4622800"/>
          <p14:tracePt t="24800" x="2008188" y="4614863"/>
          <p14:tracePt t="24816" x="2014538" y="4608513"/>
          <p14:tracePt t="24829" x="2014538" y="4565650"/>
          <p14:tracePt t="24847" x="2036763" y="4529138"/>
          <p14:tracePt t="24864" x="2043113" y="4486275"/>
          <p14:tracePt t="24882" x="2057400" y="4437063"/>
          <p14:tracePt t="24897" x="2079625" y="4357688"/>
          <p14:tracePt t="24915" x="2093913" y="4143375"/>
          <p14:tracePt t="24932" x="2093913" y="4108450"/>
          <p14:tracePt t="24966" x="2093913" y="4100513"/>
          <p14:tracePt t="25021" x="2093913" y="4094163"/>
          <p14:tracePt t="25037" x="2093913" y="4086225"/>
          <p14:tracePt t="25053" x="2093913" y="4079875"/>
          <p14:tracePt t="25119" x="2093913" y="4071938"/>
          <p14:tracePt t="25142" x="2093913" y="4065588"/>
          <p14:tracePt t="25158" x="2093913" y="4057650"/>
          <p14:tracePt t="25166" x="2100263" y="4057650"/>
          <p14:tracePt t="25182" x="2108200" y="4057650"/>
          <p14:tracePt t="25198" x="2114550" y="4057650"/>
          <p14:tracePt t="25207" x="2128838" y="4057650"/>
          <p14:tracePt t="25222" x="2151063" y="4057650"/>
          <p14:tracePt t="25237" x="2228850" y="4051300"/>
          <p14:tracePt t="25254" x="2308225" y="4051300"/>
          <p14:tracePt t="25273" x="2400300" y="4051300"/>
          <p14:tracePt t="25289" x="2465388" y="4057650"/>
          <p14:tracePt t="25291" x="2508250" y="4065588"/>
          <p14:tracePt t="25307" x="2579688" y="4065588"/>
          <p14:tracePt t="25322" x="2600325" y="4065588"/>
          <p14:tracePt t="25339" x="2614613" y="4065588"/>
          <p14:tracePt t="25358" x="2622550" y="4065588"/>
          <p14:tracePt t="25447" x="2622550" y="4071938"/>
          <p14:tracePt t="25459" x="2622550" y="4086225"/>
          <p14:tracePt t="25463" x="2622550" y="4100513"/>
          <p14:tracePt t="25475" x="2622550" y="4108450"/>
          <p14:tracePt t="25493" x="2622550" y="4165600"/>
          <p14:tracePt t="25511" x="2622550" y="4179888"/>
          <p14:tracePt t="25528" x="2614613" y="4194175"/>
          <p14:tracePt t="25546" x="2608263" y="4208463"/>
          <p14:tracePt t="25567" x="2593975" y="4229100"/>
          <p14:tracePt t="25584" x="2579688" y="4257675"/>
          <p14:tracePt t="25594" x="2543175" y="4308475"/>
          <p14:tracePt t="25612" x="2479675" y="4365625"/>
          <p14:tracePt t="25629" x="2436813" y="4437063"/>
          <p14:tracePt t="25648" x="2379663" y="4486275"/>
          <p14:tracePt t="25665" x="2357438" y="4529138"/>
          <p14:tracePt t="25682" x="2343150" y="4537075"/>
          <p14:tracePt t="25697" x="2343150" y="4543425"/>
          <p14:tracePt t="25716" x="2336800" y="4551363"/>
          <p14:tracePt t="25732" x="2336800" y="4557713"/>
          <p14:tracePt t="25750" x="2322513" y="4565650"/>
          <p14:tracePt t="25768" x="2308225" y="4586288"/>
          <p14:tracePt t="25784" x="2300288" y="4600575"/>
          <p14:tracePt t="25800" x="2293938" y="4600575"/>
          <p14:tracePt t="25863" x="2293938" y="4608513"/>
          <p14:tracePt t="25886" x="2286000" y="4608513"/>
          <p14:tracePt t="25901" x="2279650" y="4614863"/>
          <p14:tracePt t="25908" x="2279650" y="4622800"/>
          <p14:tracePt t="25925" x="2271713" y="4622800"/>
          <p14:tracePt t="25935" x="2271713" y="4629150"/>
          <p14:tracePt t="26348" x="2265363" y="4629150"/>
          <p14:tracePt t="26370" x="2265363" y="4637088"/>
          <p14:tracePt t="26386" x="2265363" y="4643438"/>
          <p14:tracePt t="26408" x="2265363" y="4651375"/>
          <p14:tracePt t="26441" x="2265363" y="4657725"/>
          <p14:tracePt t="26457" x="2265363" y="4665663"/>
          <p14:tracePt t="26464" x="2265363" y="4679950"/>
          <p14:tracePt t="26469" x="2265363" y="4700588"/>
          <p14:tracePt t="26481" x="2265363" y="4714875"/>
          <p14:tracePt t="26498" x="2265363" y="4722813"/>
          <p14:tracePt t="26515" x="2257425" y="4751388"/>
          <p14:tracePt t="26532" x="2257425" y="4765675"/>
          <p14:tracePt t="26549" x="2257425" y="4772025"/>
          <p14:tracePt t="26612" x="2257425" y="4779963"/>
          <p14:tracePt t="26651" x="2257425" y="4786313"/>
          <p14:tracePt t="26658" x="2251075" y="4786313"/>
          <p14:tracePt t="27175" x="2243138" y="4786313"/>
          <p14:tracePt t="27544" x="2236788" y="4786313"/>
          <p14:tracePt t="27613" x="2236788" y="4779963"/>
          <p14:tracePt t="27778" x="2236788" y="4772025"/>
          <p14:tracePt t="27784" x="2236788" y="4765675"/>
          <p14:tracePt t="27800" x="2228850" y="4765675"/>
          <p14:tracePt t="27814" x="2222500" y="4757738"/>
          <p14:tracePt t="27854" x="2214563" y="4757738"/>
          <p14:tracePt t="28074" x="2208213" y="4757738"/>
          <p14:tracePt t="28112" x="2200275" y="4757738"/>
          <p14:tracePt t="28126" x="2193925" y="4757738"/>
          <p14:tracePt t="28135" x="2185988" y="4757738"/>
          <p14:tracePt t="28167" x="2179638" y="4757738"/>
          <p14:tracePt t="28174" x="2171700" y="4757738"/>
          <p14:tracePt t="28207" x="2165350" y="4757738"/>
          <p14:tracePt t="28229" x="2157413" y="4757738"/>
          <p14:tracePt t="28252" x="2151063" y="4757738"/>
          <p14:tracePt t="28269" x="2143125" y="4757738"/>
          <p14:tracePt t="28338" x="2136775" y="4757738"/>
          <p14:tracePt t="28432" x="2128838" y="4757738"/>
          <p14:tracePt t="28590" x="2136775" y="4757738"/>
          <p14:tracePt t="28669" x="2143125" y="4757738"/>
          <p14:tracePt t="28692" x="2151063" y="4757738"/>
          <p14:tracePt t="28707" x="2157413" y="4757738"/>
          <p14:tracePt t="28738" x="2165350" y="4757738"/>
          <p14:tracePt t="28754" x="2171700" y="4757738"/>
          <p14:tracePt t="28761" x="2179638" y="4757738"/>
          <p14:tracePt t="28768" x="2185988" y="4757738"/>
          <p14:tracePt t="28792" x="2193925" y="4757738"/>
          <p14:tracePt t="28809" x="2200275" y="4757738"/>
          <p14:tracePt t="28824" x="2214563" y="4757738"/>
          <p14:tracePt t="28834" x="2228850" y="4757738"/>
          <p14:tracePt t="28851" x="2265363" y="4772025"/>
          <p14:tracePt t="28867" x="2293938" y="4772025"/>
          <p14:tracePt t="28870" x="2314575" y="4772025"/>
          <p14:tracePt t="28884" x="2343150" y="4779963"/>
          <p14:tracePt t="28901" x="2357438" y="4779963"/>
          <p14:tracePt t="29174" x="2351088" y="4779963"/>
          <p14:tracePt t="29182" x="2343150" y="4779963"/>
          <p14:tracePt t="29191" x="2336800" y="4779963"/>
          <p14:tracePt t="29209" x="2308225" y="4779963"/>
          <p14:tracePt t="29224" x="2300288" y="4779963"/>
          <p14:tracePt t="29241" x="2286000" y="4779963"/>
          <p14:tracePt t="29261" x="2279650" y="4779963"/>
          <p14:tracePt t="29300" x="2271713" y="4779963"/>
          <p14:tracePt t="29313" x="2265363" y="4779963"/>
          <p14:tracePt t="29322" x="2265363" y="4772025"/>
          <p14:tracePt t="29338" x="2265363" y="4765675"/>
          <p14:tracePt t="29346" x="2257425" y="4757738"/>
          <p14:tracePt t="29369" x="2251075" y="4751388"/>
          <p14:tracePt t="29383" x="2236788" y="4737100"/>
          <p14:tracePt t="29413" x="2236788" y="4722813"/>
          <p14:tracePt t="29429" x="2228850" y="4714875"/>
          <p14:tracePt t="29684" x="2236788" y="4722813"/>
          <p14:tracePt t="29700" x="2243138" y="4737100"/>
          <p14:tracePt t="29708" x="2251075" y="4737100"/>
          <p14:tracePt t="29722" x="2257425" y="4737100"/>
          <p14:tracePt t="29761" x="2265363" y="4737100"/>
          <p14:tracePt t="29792" x="2265363" y="4743450"/>
          <p14:tracePt t="29818" x="2271713" y="4757738"/>
          <p14:tracePt t="29848" x="2286000" y="4765675"/>
          <p14:tracePt t="29863" x="2293938" y="4765675"/>
          <p14:tracePt t="29868" x="2314575" y="4765675"/>
          <p14:tracePt t="29875" x="2314575" y="4772025"/>
          <p14:tracePt t="29889" x="2328863" y="4779963"/>
          <p14:tracePt t="29908" x="2357438" y="4786313"/>
          <p14:tracePt t="29926" x="2371725" y="4786313"/>
          <p14:tracePt t="29943" x="2386013" y="4786313"/>
          <p14:tracePt t="29959" x="2393950" y="4786313"/>
          <p14:tracePt t="30223" x="2393950" y="4779963"/>
          <p14:tracePt t="30228" x="2393950" y="4772025"/>
          <p14:tracePt t="30244" x="2386013" y="4772025"/>
          <p14:tracePt t="30261" x="2379663" y="4772025"/>
          <p14:tracePt t="30268" x="2371725" y="4772025"/>
          <p14:tracePt t="30285" x="2357438" y="4772025"/>
          <p14:tracePt t="30300" x="2351088" y="4772025"/>
          <p14:tracePt t="30315" x="2343150" y="4772025"/>
          <p14:tracePt t="30332" x="2328863" y="4772025"/>
          <p14:tracePt t="30350" x="2322513" y="4772025"/>
          <p14:tracePt t="30368" x="2314575" y="4772025"/>
          <p14:tracePt t="30573" x="2314575" y="4779963"/>
          <p14:tracePt t="30596" x="2314575" y="4786313"/>
          <p14:tracePt t="30605" x="2308225" y="4794250"/>
          <p14:tracePt t="30619" x="2308225" y="4800600"/>
          <p14:tracePt t="30625" x="2308225" y="4814888"/>
          <p14:tracePt t="30638" x="2308225" y="4822825"/>
          <p14:tracePt t="30656" x="2308225" y="4843463"/>
          <p14:tracePt t="30673" x="2314575" y="4879975"/>
          <p14:tracePt t="30690" x="2322513" y="4894263"/>
          <p14:tracePt t="30707" x="2328863" y="4900613"/>
          <p14:tracePt t="30724" x="2328863" y="4908550"/>
          <p14:tracePt t="30741" x="2336800" y="4914900"/>
          <p14:tracePt t="30770" x="2336800" y="4922838"/>
          <p14:tracePt t="30786" x="2343150" y="4922838"/>
          <p14:tracePt t="30792" x="2343150" y="4929188"/>
          <p14:tracePt t="30838" x="2343150" y="4937125"/>
          <p14:tracePt t="30845" x="2343150" y="4943475"/>
          <p14:tracePt t="30857" x="2343150" y="4951413"/>
          <p14:tracePt t="30871" x="2351088" y="4951413"/>
          <p14:tracePt t="30880" x="2351088" y="4965700"/>
          <p14:tracePt t="30901" x="2351088" y="4972050"/>
          <p14:tracePt t="30932" x="2357438" y="4972050"/>
          <p14:tracePt t="30941" x="2357438" y="4979988"/>
          <p14:tracePt t="30949" x="2365375" y="4979988"/>
          <p14:tracePt t="30962" x="2365375" y="4994275"/>
          <p14:tracePt t="30980" x="2371725" y="5000625"/>
          <p14:tracePt t="30997" x="2371725" y="5014913"/>
          <p14:tracePt t="31013" x="2379663" y="5022850"/>
          <p14:tracePt t="31033" x="2386013" y="5037138"/>
          <p14:tracePt t="31048" x="2393950" y="5043488"/>
          <p14:tracePt t="31065" x="2400300" y="5057775"/>
          <p14:tracePt t="31083" x="2422525" y="5094288"/>
          <p14:tracePt t="31100" x="2428875" y="5122863"/>
          <p14:tracePt t="31117" x="2436813" y="5137150"/>
          <p14:tracePt t="31133" x="2436813" y="5143500"/>
          <p14:tracePt t="31152" x="2443163" y="5143500"/>
          <p14:tracePt t="31167" x="2443163" y="5151438"/>
          <p14:tracePt t="31603" x="2443163" y="5143500"/>
          <p14:tracePt t="31652" x="2443163" y="5137150"/>
          <p14:tracePt t="31715" x="2443163" y="5129213"/>
          <p14:tracePt t="31729" x="2443163" y="5122863"/>
          <p14:tracePt t="31735" x="2443163" y="5086350"/>
          <p14:tracePt t="31747" x="2428875" y="5065713"/>
          <p14:tracePt t="31766" x="2408238" y="5008563"/>
          <p14:tracePt t="31781" x="2379663" y="4957763"/>
          <p14:tracePt t="31797" x="2343150" y="4929188"/>
          <p14:tracePt t="31814" x="2328863" y="4922838"/>
          <p14:tracePt t="31833" x="2322513" y="4908550"/>
          <p14:tracePt t="31850" x="2314575" y="4894263"/>
          <p14:tracePt t="31865" x="2300288" y="4872038"/>
          <p14:tracePt t="31867" x="2300288" y="4865688"/>
          <p14:tracePt t="31884" x="2300288" y="4851400"/>
          <p14:tracePt t="31900" x="2286000" y="4829175"/>
          <p14:tracePt t="31917" x="2286000" y="4808538"/>
          <p14:tracePt t="31935" x="2279650" y="4772025"/>
          <p14:tracePt t="31951" x="2279650" y="4737100"/>
          <p14:tracePt t="31954" x="2279650" y="4708525"/>
          <p14:tracePt t="31968" x="2279650" y="4672013"/>
          <p14:tracePt t="31985" x="2293938" y="4586288"/>
          <p14:tracePt t="32002" x="2300288" y="4486275"/>
          <p14:tracePt t="32019" x="2300288" y="4465638"/>
          <p14:tracePt t="32144" x="2300288" y="4457700"/>
          <p14:tracePt t="32324" x="2300288" y="4465638"/>
          <p14:tracePt t="32333" x="2300288" y="4479925"/>
          <p14:tracePt t="32344" x="2300288" y="4508500"/>
          <p14:tracePt t="32361" x="2314575" y="4565650"/>
          <p14:tracePt t="32377" x="2322513" y="4594225"/>
          <p14:tracePt t="32394" x="2322513" y="4608513"/>
          <p14:tracePt t="32410" x="2322513" y="4629150"/>
          <p14:tracePt t="32428" x="2328863" y="4651375"/>
          <p14:tracePt t="32445" x="2328863" y="4672013"/>
          <p14:tracePt t="32462" x="2328863" y="4700588"/>
          <p14:tracePt t="32479" x="2336800" y="4722813"/>
          <p14:tracePt t="32496" x="2343150" y="4737100"/>
          <p14:tracePt t="32513" x="2351088" y="4757738"/>
          <p14:tracePt t="32532" x="2357438" y="4772025"/>
          <p14:tracePt t="32549" x="2365375" y="4779963"/>
          <p14:tracePt t="32587" x="2371725" y="4794250"/>
          <p14:tracePt t="32598" x="2379663" y="4794250"/>
          <p14:tracePt t="32633" x="2386013" y="4814888"/>
          <p14:tracePt t="32657" x="2393950" y="4814888"/>
          <p14:tracePt t="32667" x="2393950" y="4822825"/>
          <p14:tracePt t="32684" x="2408238" y="4829175"/>
          <p14:tracePt t="32718" x="2414588" y="4829175"/>
          <p14:tracePt t="32744" x="2422525" y="4829175"/>
          <p14:tracePt t="32754" x="2436813" y="4829175"/>
          <p14:tracePt t="32769" x="2451100" y="4829175"/>
          <p14:tracePt t="32786" x="2479675" y="4829175"/>
          <p14:tracePt t="32803" x="2500313" y="4829175"/>
          <p14:tracePt t="32820" x="2536825" y="4829175"/>
          <p14:tracePt t="32838" x="2622550" y="4837113"/>
          <p14:tracePt t="32854" x="2671763" y="4837113"/>
          <p14:tracePt t="32871" x="2751138" y="4843463"/>
          <p14:tracePt t="32888" x="2808288" y="4843463"/>
          <p14:tracePt t="32907" x="2900363" y="4843463"/>
          <p14:tracePt t="32923" x="2936875" y="4843463"/>
          <p14:tracePt t="32939" x="2971800" y="4843463"/>
          <p14:tracePt t="32957" x="2994025" y="4843463"/>
          <p14:tracePt t="32975" x="3022600" y="4843463"/>
          <p14:tracePt t="32992" x="3036888" y="4843463"/>
          <p14:tracePt t="33007" x="3057525" y="4843463"/>
          <p14:tracePt t="33009" x="3071813" y="4843463"/>
          <p14:tracePt t="33024" x="3100388" y="4837113"/>
          <p14:tracePt t="33041" x="3122613" y="4829175"/>
          <p14:tracePt t="33058" x="3157538" y="4822825"/>
          <p14:tracePt t="33075" x="3171825" y="4822825"/>
          <p14:tracePt t="33093" x="3194050" y="4822825"/>
          <p14:tracePt t="33109" x="3208338" y="4814888"/>
          <p14:tracePt t="33127" x="3222625" y="4808538"/>
          <p14:tracePt t="33144" x="3236913" y="4800600"/>
          <p14:tracePt t="33161" x="3257550" y="4786313"/>
          <p14:tracePt t="33180" x="3294063" y="4772025"/>
          <p14:tracePt t="33196" x="3328988" y="4765675"/>
          <p14:tracePt t="33213" x="3351213" y="4765675"/>
          <p14:tracePt t="33231" x="3371850" y="4757738"/>
          <p14:tracePt t="33248" x="3379788" y="4751388"/>
          <p14:tracePt t="33263" x="3386138" y="4751388"/>
          <p14:tracePt t="33280" x="3408363" y="4743450"/>
          <p14:tracePt t="33299" x="3429000" y="4737100"/>
          <p14:tracePt t="33305" x="3436938" y="4737100"/>
          <p14:tracePt t="33314" x="3451225" y="4737100"/>
          <p14:tracePt t="33331" x="3479800" y="4722813"/>
          <p14:tracePt t="33348" x="3500438" y="4708525"/>
          <p14:tracePt t="33365" x="3536950" y="4679950"/>
          <p14:tracePt t="33383" x="3557588" y="4651375"/>
          <p14:tracePt t="33400" x="3571875" y="4643438"/>
          <p14:tracePt t="33416" x="3579813" y="4637088"/>
          <p14:tracePt t="33435" x="3594100" y="4622800"/>
          <p14:tracePt t="33452" x="3600450" y="4594225"/>
          <p14:tracePt t="33455" x="3608388" y="4572000"/>
          <p14:tracePt t="33474" x="3608388" y="4565650"/>
          <p14:tracePt t="33485" x="3608388" y="4551363"/>
          <p14:tracePt t="33586" x="3608388" y="4543425"/>
          <p14:tracePt t="33588" x="3608388" y="4537075"/>
          <p14:tracePt t="33604" x="3608388" y="4514850"/>
          <p14:tracePt t="33621" x="3608388" y="4479925"/>
          <p14:tracePt t="33624" x="3608388" y="4471988"/>
          <p14:tracePt t="33639" x="3608388" y="4457700"/>
          <p14:tracePt t="33657" x="3608388" y="4451350"/>
          <p14:tracePt t="33672" x="3608388" y="4443413"/>
          <p14:tracePt t="33696" x="3608388" y="4437063"/>
          <p14:tracePt t="33711" x="3614738" y="4437063"/>
          <p14:tracePt t="33727" x="3614738" y="4429125"/>
          <p14:tracePt t="33740" x="3629025" y="4414838"/>
          <p14:tracePt t="33757" x="3643313" y="4400550"/>
          <p14:tracePt t="33774" x="3671888" y="4394200"/>
          <p14:tracePt t="33792" x="3679825" y="4394200"/>
          <p14:tracePt t="33810" x="3694113" y="4394200"/>
          <p14:tracePt t="33825" x="3700463" y="4394200"/>
          <p14:tracePt t="33842" x="3708400" y="4394200"/>
          <p14:tracePt t="33862" x="3736975" y="4386263"/>
          <p14:tracePt t="33878" x="3743325" y="4386263"/>
          <p14:tracePt t="33894" x="3757613" y="4386263"/>
          <p14:tracePt t="33910" x="3786188" y="4386263"/>
          <p14:tracePt t="33946" x="3808413" y="4386263"/>
          <p14:tracePt t="33964" x="3843338" y="4386263"/>
          <p14:tracePt t="33979" x="3857625" y="4400550"/>
          <p14:tracePt t="33995" x="3886200" y="4408488"/>
          <p14:tracePt t="34015" x="3900488" y="4408488"/>
          <p14:tracePt t="34032" x="3914775" y="4408488"/>
          <p14:tracePt t="34049" x="3922713" y="4414838"/>
          <p14:tracePt t="34066" x="3937000" y="4414838"/>
          <p14:tracePt t="34167" x="3943350" y="4414838"/>
          <p14:tracePt t="34174" x="3943350" y="4422775"/>
          <p14:tracePt t="34204" x="3951288" y="4422775"/>
          <p14:tracePt t="34212" x="3971925" y="4429125"/>
          <p14:tracePt t="34226" x="3986213" y="4429125"/>
          <p14:tracePt t="34235" x="4029075" y="4437063"/>
          <p14:tracePt t="34252" x="4065588" y="4451350"/>
          <p14:tracePt t="34269" x="4086225" y="4465638"/>
          <p14:tracePt t="34286" x="4122738" y="4465638"/>
          <p14:tracePt t="34302" x="4151313" y="4465638"/>
          <p14:tracePt t="34323" x="4222750" y="4479925"/>
          <p14:tracePt t="34336" x="4271963" y="4494213"/>
          <p14:tracePt t="34354" x="4322763" y="4494213"/>
          <p14:tracePt t="34372" x="4357688" y="4508500"/>
          <p14:tracePt t="34387" x="4386263" y="4514850"/>
          <p14:tracePt t="34406" x="4422775" y="4522788"/>
          <p14:tracePt t="34421" x="4457700" y="4537075"/>
          <p14:tracePt t="34440" x="4514850" y="4557713"/>
          <p14:tracePt t="34446" x="4529138" y="4557713"/>
          <p14:tracePt t="34455" x="4557713" y="4572000"/>
          <p14:tracePt t="34473" x="4572000" y="4579938"/>
          <p14:tracePt t="34490" x="4614863" y="4594225"/>
          <p14:tracePt t="34510" x="4672013" y="4614863"/>
          <p14:tracePt t="34525" x="4694238" y="4622800"/>
          <p14:tracePt t="34542" x="4714875" y="4622800"/>
          <p14:tracePt t="34558" x="4757738" y="4637088"/>
          <p14:tracePt t="34577" x="4765675" y="4637088"/>
          <p14:tracePt t="34592" x="4794250" y="4637088"/>
          <p14:tracePt t="34611" x="4829175" y="4651375"/>
          <p14:tracePt t="34628" x="4837113" y="4651375"/>
          <p14:tracePt t="34643" x="4843463" y="4657725"/>
          <p14:tracePt t="34665" x="4851400" y="4657725"/>
          <p14:tracePt t="34679" x="4857750" y="4665663"/>
          <p14:tracePt t="34713" x="4865688" y="4665663"/>
          <p14:tracePt t="34954" x="4857750" y="4665663"/>
          <p14:tracePt t="34962" x="4851400" y="4665663"/>
          <p14:tracePt t="34978" x="4837113" y="4665663"/>
          <p14:tracePt t="34986" x="4829175" y="4665663"/>
          <p14:tracePt t="35003" x="4814888" y="4665663"/>
          <p14:tracePt t="35018" x="4800600" y="4665663"/>
          <p14:tracePt t="35037" x="4786313" y="4657725"/>
          <p14:tracePt t="35052" x="4779963" y="4651375"/>
          <p14:tracePt t="35069" x="4757738" y="4643438"/>
          <p14:tracePt t="35088" x="4743450" y="4629150"/>
          <p14:tracePt t="35103" x="4722813" y="4622800"/>
          <p14:tracePt t="35120" x="4708525" y="4622800"/>
          <p14:tracePt t="35151" x="4700588" y="4622800"/>
          <p14:tracePt t="35271" x="4700588" y="4614863"/>
          <p14:tracePt t="35317" x="4694238" y="4614863"/>
          <p14:tracePt t="35325" x="4686300" y="4614863"/>
          <p14:tracePt t="35332" x="4679950" y="4608513"/>
          <p14:tracePt t="35343" x="4672013" y="4608513"/>
          <p14:tracePt t="35360" x="4651375" y="4594225"/>
          <p14:tracePt t="35377" x="4637088" y="4594225"/>
          <p14:tracePt t="35393" x="4614863" y="4579938"/>
          <p14:tracePt t="35412" x="4608513" y="4572000"/>
          <p14:tracePt t="35446" x="4600575" y="4565650"/>
          <p14:tracePt t="35478" x="4586288" y="4565650"/>
          <p14:tracePt t="35497" x="4579938" y="4557713"/>
          <p14:tracePt t="35512" x="4565650" y="4557713"/>
          <p14:tracePt t="35750" x="4572000" y="4557713"/>
          <p14:tracePt t="35822" x="4579938" y="4557713"/>
          <p14:tracePt t="35831" x="4586288" y="4557713"/>
          <p14:tracePt t="35845" x="4600575" y="4557713"/>
          <p14:tracePt t="35854" x="4608513" y="4557713"/>
          <p14:tracePt t="35870" x="4622800" y="4557713"/>
          <p14:tracePt t="35888" x="4637088" y="4551363"/>
          <p14:tracePt t="35904" x="4665663" y="4551363"/>
          <p14:tracePt t="35922" x="4700588" y="4543425"/>
          <p14:tracePt t="35924" x="4708525" y="4543425"/>
          <p14:tracePt t="35939" x="4729163" y="4537075"/>
          <p14:tracePt t="35955" x="4743450" y="4537075"/>
          <p14:tracePt t="35973" x="4751388" y="4529138"/>
          <p14:tracePt t="35989" x="4757738" y="4529138"/>
          <p14:tracePt t="36007" x="4779963" y="4522788"/>
          <p14:tracePt t="36024" x="4808538" y="4514850"/>
          <p14:tracePt t="36041" x="4829175" y="4514850"/>
          <p14:tracePt t="36059" x="4851400" y="4508500"/>
          <p14:tracePt t="36077" x="4872038" y="4508500"/>
          <p14:tracePt t="36092" x="4900613" y="4494213"/>
          <p14:tracePt t="36095" x="4914900" y="4494213"/>
          <p14:tracePt t="36109" x="4937125" y="4494213"/>
          <p14:tracePt t="36126" x="4943475" y="4494213"/>
          <p14:tracePt t="36213" x="4951413" y="4494213"/>
          <p14:tracePt t="36233" x="4957763" y="4494213"/>
          <p14:tracePt t="36235" x="4957763" y="4486275"/>
          <p14:tracePt t="36246" x="4965700" y="4486275"/>
          <p14:tracePt t="36263" x="4986338" y="4486275"/>
          <p14:tracePt t="36279" x="5000625" y="4479925"/>
          <p14:tracePt t="36281" x="5008563" y="4479925"/>
          <p14:tracePt t="36297" x="5008563" y="4471988"/>
          <p14:tracePt t="36313" x="5014913" y="4471988"/>
          <p14:tracePt t="36379" x="5022850" y="4465638"/>
          <p14:tracePt t="36383" x="5037138" y="4465638"/>
          <p14:tracePt t="36400" x="5043488" y="4451350"/>
          <p14:tracePt t="36417" x="5051425" y="4443413"/>
          <p14:tracePt t="36434" x="5057775" y="4437063"/>
          <p14:tracePt t="36451" x="5072063" y="4429125"/>
          <p14:tracePt t="36486" x="5080000" y="4422775"/>
          <p14:tracePt t="36501" x="5080000" y="4414838"/>
          <p14:tracePt t="36534" x="5086350" y="4414838"/>
          <p14:tracePt t="36557" x="5094288" y="4414838"/>
          <p14:tracePt t="36568" x="5100638" y="4408488"/>
          <p14:tracePt t="36585" x="5108575" y="4400550"/>
          <p14:tracePt t="36611" x="5108575" y="4394200"/>
          <p14:tracePt t="36622" x="5114925" y="4386263"/>
          <p14:tracePt t="36793" x="5122863" y="4379913"/>
          <p14:tracePt t="36809" x="5129213" y="4365625"/>
          <p14:tracePt t="36826" x="5129213" y="4351338"/>
          <p14:tracePt t="36839" x="5129213" y="4343400"/>
          <p14:tracePt t="36849" x="5137150" y="4337050"/>
          <p14:tracePt t="36859" x="5143500" y="4322763"/>
          <p14:tracePt t="36876" x="5151438" y="4322763"/>
          <p14:tracePt t="36893" x="5157788" y="4322763"/>
          <p14:tracePt t="36910" x="5157788" y="4314825"/>
          <p14:tracePt t="37921" x="5194300" y="4314825"/>
          <p14:tracePt t="37930" x="5257800" y="4308475"/>
          <p14:tracePt t="37940" x="5343525" y="4308475"/>
          <p14:tracePt t="37950" x="5480050" y="4294188"/>
          <p14:tracePt t="37966" x="5665788" y="4300538"/>
          <p14:tracePt t="37983" x="5894388" y="4300538"/>
          <p14:tracePt t="37999" x="6100763" y="4300538"/>
          <p14:tracePt t="38001" x="6251575" y="4286250"/>
          <p14:tracePt t="38019" x="6486525" y="4251325"/>
          <p14:tracePt t="38035" x="6837363" y="4143375"/>
          <p14:tracePt t="38051" x="7123113" y="4043363"/>
          <p14:tracePt t="38069" x="7486650" y="3894138"/>
          <p14:tracePt t="38086" x="7851775" y="3722688"/>
          <p14:tracePt t="38103" x="8029575" y="3651250"/>
          <p14:tracePt t="38121" x="8215313" y="3557588"/>
          <p14:tracePt t="38136" x="8323263" y="3529013"/>
          <p14:tracePt t="38155" x="8401050" y="3514725"/>
          <p14:tracePt t="38171" x="8623300" y="3500438"/>
          <p14:tracePt t="38188" x="8729663" y="3500438"/>
          <p14:tracePt t="38205" x="8872538" y="3494088"/>
          <p14:tracePt t="38222" x="8986838" y="3486150"/>
          <p14:tracePt t="38238" x="9029700" y="3486150"/>
          <p14:tracePt t="38256" x="9066213" y="3465513"/>
          <p14:tracePt t="38363" x="9066213" y="3457575"/>
          <p14:tracePt t="38370" x="9051925" y="3457575"/>
          <p14:tracePt t="38379" x="9023350" y="3457575"/>
          <p14:tracePt t="38393" x="8958263" y="3457575"/>
          <p14:tracePt t="38410" x="8866188" y="3486150"/>
          <p14:tracePt t="38427" x="8743950" y="3514725"/>
          <p14:tracePt t="38444" x="8672513" y="3529013"/>
          <p14:tracePt t="38462" x="8629650" y="3551238"/>
          <p14:tracePt t="38477" x="8615363" y="3565525"/>
          <p14:tracePt t="38496" x="8615363" y="3571875"/>
          <p14:tracePt t="38511" x="8609013" y="3586163"/>
          <p14:tracePt t="38532" x="8609013" y="3594100"/>
          <p14:tracePt t="38547" x="8594725" y="3608388"/>
          <p14:tracePt t="38564" x="8594725" y="3614738"/>
          <p14:tracePt t="38579" x="8580438" y="3614738"/>
          <p14:tracePt t="38597" x="8551863" y="3622675"/>
          <p14:tracePt t="38614" x="8543925" y="3629025"/>
          <p14:tracePt t="38630" x="8529638" y="3629025"/>
          <p14:tracePt t="40554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err="1" smtClean="0"/>
              <a:t>퀵</a:t>
            </a:r>
            <a:r>
              <a:rPr lang="ko-KR" altLang="en-US" sz="3200" b="0" dirty="0" smtClean="0"/>
              <a:t> 정렬 전체과정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223755"/>
            <a:ext cx="7234137" cy="4410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12"/>
    </mc:Choice>
    <mc:Fallback xmlns="">
      <p:transition spd="slow" advTm="9461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805" x="6300788" y="2936875"/>
          <p14:tracePt t="3913" x="6280150" y="2936875"/>
          <p14:tracePt t="3922" x="6243638" y="2936875"/>
          <p14:tracePt t="3930" x="6157913" y="2928938"/>
          <p14:tracePt t="3939" x="6057900" y="2928938"/>
          <p14:tracePt t="3955" x="5900738" y="2900363"/>
          <p14:tracePt t="3972" x="5665788" y="2871788"/>
          <p14:tracePt t="3989" x="5529263" y="2871788"/>
          <p14:tracePt t="4004" x="5400675" y="2865438"/>
          <p14:tracePt t="4021" x="5329238" y="2865438"/>
          <p14:tracePt t="4038" x="5229225" y="2865438"/>
          <p14:tracePt t="4055" x="5108575" y="2857500"/>
          <p14:tracePt t="4071" x="4979988" y="2851150"/>
          <p14:tracePt t="4090" x="4814888" y="2851150"/>
          <p14:tracePt t="4106" x="4737100" y="2851150"/>
          <p14:tracePt t="4123" x="4614863" y="2851150"/>
          <p14:tracePt t="4139" x="4479925" y="2851150"/>
          <p14:tracePt t="4157" x="4337050" y="2851150"/>
          <p14:tracePt t="4176" x="4222750" y="2851150"/>
          <p14:tracePt t="4193" x="4129088" y="2851150"/>
          <p14:tracePt t="4208" x="4051300" y="2851150"/>
          <p14:tracePt t="4225" x="3943350" y="2851150"/>
          <p14:tracePt t="4241" x="3879850" y="2843213"/>
          <p14:tracePt t="4260" x="3843338" y="2843213"/>
          <p14:tracePt t="4277" x="3800475" y="2843213"/>
          <p14:tracePt t="4282" x="3786188" y="2843213"/>
          <p14:tracePt t="4293" x="3765550" y="2843213"/>
          <p14:tracePt t="4310" x="3751263" y="2843213"/>
          <p14:tracePt t="4344" x="3743325" y="2843213"/>
          <p14:tracePt t="4523" x="3757613" y="2843213"/>
          <p14:tracePt t="4537" x="3771900" y="2843213"/>
          <p14:tracePt t="4553" x="3786188" y="2843213"/>
          <p14:tracePt t="4561" x="3794125" y="2843213"/>
          <p14:tracePt t="4567" x="3808413" y="2843213"/>
          <p14:tracePt t="4582" x="3829050" y="2843213"/>
          <p14:tracePt t="4600" x="3843338" y="2843213"/>
          <p14:tracePt t="4616" x="3865563" y="2843213"/>
          <p14:tracePt t="4634" x="3871913" y="2851150"/>
          <p14:tracePt t="5090" x="3865563" y="2857500"/>
          <p14:tracePt t="5098" x="3857625" y="2865438"/>
          <p14:tracePt t="5108" x="3851275" y="2871788"/>
          <p14:tracePt t="5126" x="3829050" y="2879725"/>
          <p14:tracePt t="5142" x="3822700" y="2879725"/>
          <p14:tracePt t="5159" x="3814763" y="2886075"/>
          <p14:tracePt t="5575" x="3808413" y="2886075"/>
          <p14:tracePt t="5583" x="3794125" y="2886075"/>
          <p14:tracePt t="5591" x="3794125" y="2894013"/>
          <p14:tracePt t="5600" x="3779838" y="2894013"/>
          <p14:tracePt t="5619" x="3743325" y="2894013"/>
          <p14:tracePt t="5636" x="3694113" y="2900363"/>
          <p14:tracePt t="5652" x="3643313" y="2922588"/>
          <p14:tracePt t="5669" x="3622675" y="2928938"/>
          <p14:tracePt t="5686" x="3608388" y="2936875"/>
          <p14:tracePt t="5703" x="3594100" y="2936875"/>
          <p14:tracePt t="5741" x="3579813" y="2936875"/>
          <p14:tracePt t="5753" x="3565525" y="2936875"/>
          <p14:tracePt t="5772" x="3557588" y="2936875"/>
          <p14:tracePt t="5787" x="3529013" y="2943225"/>
          <p14:tracePt t="5805" x="3500438" y="2943225"/>
          <p14:tracePt t="5822" x="3486150" y="2943225"/>
          <p14:tracePt t="5840" x="3408363" y="2943225"/>
          <p14:tracePt t="5858" x="3322638" y="2922588"/>
          <p14:tracePt t="5872" x="3222625" y="2914650"/>
          <p14:tracePt t="5890" x="3157538" y="2908300"/>
          <p14:tracePt t="5907" x="3114675" y="2908300"/>
          <p14:tracePt t="5923" x="3065463" y="2894013"/>
          <p14:tracePt t="5941" x="3008313" y="2879725"/>
          <p14:tracePt t="5958" x="2965450" y="2879725"/>
          <p14:tracePt t="5974" x="2914650" y="2879725"/>
          <p14:tracePt t="5992" x="2857500" y="2865438"/>
          <p14:tracePt t="5995" x="2822575" y="2865438"/>
          <p14:tracePt t="6009" x="2794000" y="2865438"/>
          <p14:tracePt t="6025" x="2757488" y="2857500"/>
          <p14:tracePt t="6044" x="2679700" y="2851150"/>
          <p14:tracePt t="6061" x="2608263" y="2851150"/>
          <p14:tracePt t="6078" x="2565400" y="2851150"/>
          <p14:tracePt t="6094" x="2500313" y="2843213"/>
          <p14:tracePt t="6111" x="2414588" y="2828925"/>
          <p14:tracePt t="6128" x="2308225" y="2800350"/>
          <p14:tracePt t="6144" x="2257425" y="2786063"/>
          <p14:tracePt t="6163" x="2222500" y="2786063"/>
          <p14:tracePt t="6180" x="2185988" y="2786063"/>
          <p14:tracePt t="6196" x="2165350" y="2786063"/>
          <p14:tracePt t="6213" x="2151063" y="2786063"/>
          <p14:tracePt t="6397" x="2193925" y="2786063"/>
          <p14:tracePt t="6405" x="2251075" y="2786063"/>
          <p14:tracePt t="6420" x="2393950" y="2794000"/>
          <p14:tracePt t="6436" x="2571750" y="2800350"/>
          <p14:tracePt t="6452" x="2828925" y="2836863"/>
          <p14:tracePt t="6469" x="3008313" y="2843213"/>
          <p14:tracePt t="6486" x="3179763" y="2843213"/>
          <p14:tracePt t="6501" x="3322638" y="2843213"/>
          <p14:tracePt t="6518" x="3500438" y="2857500"/>
          <p14:tracePt t="6536" x="3629025" y="2871788"/>
          <p14:tracePt t="6556" x="3657600" y="2886075"/>
          <p14:tracePt t="6569" x="3671888" y="2886075"/>
          <p14:tracePt t="6588" x="3679825" y="2886075"/>
          <p14:tracePt t="6607" x="3686175" y="2886075"/>
          <p14:tracePt t="6625" x="3694113" y="2886075"/>
          <p14:tracePt t="6640" x="3708400" y="2886075"/>
          <p14:tracePt t="6654" x="3722688" y="2879725"/>
          <p14:tracePt t="6672" x="3729038" y="2879725"/>
          <p14:tracePt t="6688" x="3765550" y="2871788"/>
          <p14:tracePt t="6708" x="3822700" y="2865438"/>
          <p14:tracePt t="6722" x="3836988" y="2865438"/>
          <p14:tracePt t="6739" x="3865563" y="2851150"/>
          <p14:tracePt t="6756" x="3871913" y="2851150"/>
          <p14:tracePt t="6895" x="3879850" y="2851150"/>
          <p14:tracePt t="6934" x="3894138" y="2851150"/>
          <p14:tracePt t="6941" x="3908425" y="2851150"/>
          <p14:tracePt t="6950" x="3957638" y="2851150"/>
          <p14:tracePt t="6960" x="3986213" y="2851150"/>
          <p14:tracePt t="6978" x="4071938" y="2851150"/>
          <p14:tracePt t="6995" x="4165600" y="2857500"/>
          <p14:tracePt t="6999" x="4194175" y="2865438"/>
          <p14:tracePt t="7013" x="4265613" y="2894013"/>
          <p14:tracePt t="7030" x="4322763" y="2908300"/>
          <p14:tracePt t="7047" x="4386263" y="2936875"/>
          <p14:tracePt t="7064" x="4429125" y="2951163"/>
          <p14:tracePt t="7080" x="4457700" y="2951163"/>
          <p14:tracePt t="7096" x="4486275" y="2965450"/>
          <p14:tracePt t="7118" x="4494213" y="2965450"/>
          <p14:tracePt t="7284" x="4508500" y="2965450"/>
          <p14:tracePt t="7293" x="4537075" y="2965450"/>
          <p14:tracePt t="7301" x="4551363" y="2965450"/>
          <p14:tracePt t="7317" x="4594225" y="2965450"/>
          <p14:tracePt t="7334" x="4679950" y="2965450"/>
          <p14:tracePt t="7351" x="4779963" y="2965450"/>
          <p14:tracePt t="7370" x="4922838" y="2965450"/>
          <p14:tracePt t="7388" x="5072063" y="2965450"/>
          <p14:tracePt t="7405" x="5194300" y="2951163"/>
          <p14:tracePt t="7420" x="5314950" y="2936875"/>
          <p14:tracePt t="7436" x="5443538" y="2936875"/>
          <p14:tracePt t="7453" x="5500688" y="2936875"/>
          <p14:tracePt t="7470" x="5565775" y="2936875"/>
          <p14:tracePt t="7489" x="5600700" y="2936875"/>
          <p14:tracePt t="7598" x="5594350" y="2936875"/>
          <p14:tracePt t="7606" x="5586413" y="2943225"/>
          <p14:tracePt t="7614" x="5543550" y="2943225"/>
          <p14:tracePt t="7624" x="5508625" y="2957513"/>
          <p14:tracePt t="7640" x="5400675" y="2971800"/>
          <p14:tracePt t="7657" x="5272088" y="2971800"/>
          <p14:tracePt t="7677" x="5086350" y="2994025"/>
          <p14:tracePt t="7691" x="4994275" y="2994025"/>
          <p14:tracePt t="7708" x="4894263" y="2994025"/>
          <p14:tracePt t="7725" x="4814888" y="2994025"/>
          <p14:tracePt t="7742" x="4757738" y="2986088"/>
          <p14:tracePt t="7758" x="4651375" y="2986088"/>
          <p14:tracePt t="7776" x="4522788" y="2986088"/>
          <p14:tracePt t="7796" x="4408488" y="2986088"/>
          <p14:tracePt t="7809" x="4286250" y="2986088"/>
          <p14:tracePt t="7827" x="4186238" y="2986088"/>
          <p14:tracePt t="7845" x="4079875" y="2979738"/>
          <p14:tracePt t="7863" x="3979863" y="2971800"/>
          <p14:tracePt t="7878" x="3937000" y="2965450"/>
          <p14:tracePt t="7895" x="3908425" y="2957513"/>
          <p14:tracePt t="7912" x="3886200" y="2957513"/>
          <p14:tracePt t="7929" x="3879850" y="2951163"/>
          <p14:tracePt t="7949" x="3836988" y="2951163"/>
          <p14:tracePt t="7966" x="3800475" y="2951163"/>
          <p14:tracePt t="7982" x="3779838" y="2951163"/>
          <p14:tracePt t="7999" x="3757613" y="2951163"/>
          <p14:tracePt t="8005" x="3751263" y="2951163"/>
          <p14:tracePt t="8632" x="3751263" y="2957513"/>
          <p14:tracePt t="8654" x="3743325" y="2957513"/>
          <p14:tracePt t="8670" x="3736975" y="2965450"/>
          <p14:tracePt t="8685" x="3729038" y="2965450"/>
          <p14:tracePt t="8700" x="3722688" y="2965450"/>
          <p14:tracePt t="8716" x="3700463" y="2965450"/>
          <p14:tracePt t="8723" x="3686175" y="2971800"/>
          <p14:tracePt t="8731" x="3665538" y="2971800"/>
          <p14:tracePt t="8744" x="3636963" y="2971800"/>
          <p14:tracePt t="8761" x="3579813" y="2971800"/>
          <p14:tracePt t="8778" x="3536950" y="2971800"/>
          <p14:tracePt t="8796" x="3529013" y="2965450"/>
          <p14:tracePt t="8814" x="3514725" y="2957513"/>
          <p14:tracePt t="9089" x="3494088" y="2957513"/>
          <p14:tracePt t="9097" x="3471863" y="2957513"/>
          <p14:tracePt t="9106" x="3457575" y="2965450"/>
          <p14:tracePt t="9118" x="3414713" y="2971800"/>
          <p14:tracePt t="9136" x="3328988" y="2994025"/>
          <p14:tracePt t="9154" x="3286125" y="3014663"/>
          <p14:tracePt t="9171" x="3257550" y="3036888"/>
          <p14:tracePt t="9186" x="3222625" y="3036888"/>
          <p14:tracePt t="9203" x="3171825" y="3043238"/>
          <p14:tracePt t="9220" x="3143250" y="3051175"/>
          <p14:tracePt t="9238" x="3079750" y="3051175"/>
          <p14:tracePt t="9255" x="3022600" y="3051175"/>
          <p14:tracePt t="9271" x="2965450" y="3051175"/>
          <p14:tracePt t="9288" x="2886075" y="3051175"/>
          <p14:tracePt t="9305" x="2808288" y="3051175"/>
          <p14:tracePt t="9322" x="2743200" y="3043238"/>
          <p14:tracePt t="9340" x="2600325" y="3022600"/>
          <p14:tracePt t="9357" x="2536825" y="3022600"/>
          <p14:tracePt t="9373" x="2436813" y="2994025"/>
          <p14:tracePt t="9390" x="2365375" y="2979738"/>
          <p14:tracePt t="9407" x="2293938" y="2965450"/>
          <p14:tracePt t="9427" x="2228850" y="2951163"/>
          <p14:tracePt t="9441" x="2151063" y="2922588"/>
          <p14:tracePt t="9458" x="2122488" y="2908300"/>
          <p14:tracePt t="9475" x="2100263" y="2886075"/>
          <p14:tracePt t="9492" x="2079625" y="2851150"/>
          <p14:tracePt t="9496" x="2071688" y="2843213"/>
          <p14:tracePt t="9510" x="2051050" y="2800350"/>
          <p14:tracePt t="9526" x="2036763" y="2771775"/>
          <p14:tracePt t="9543" x="2014538" y="2722563"/>
          <p14:tracePt t="9560" x="2014538" y="2700338"/>
          <p14:tracePt t="9578" x="2014538" y="2665413"/>
          <p14:tracePt t="9594" x="2014538" y="2622550"/>
          <p14:tracePt t="9597" x="2014538" y="2600325"/>
          <p14:tracePt t="9612" x="2051050" y="2557463"/>
          <p14:tracePt t="9628" x="2065338" y="2522538"/>
          <p14:tracePt t="9645" x="2108200" y="2486025"/>
          <p14:tracePt t="9662" x="2151063" y="2465388"/>
          <p14:tracePt t="9679" x="2236788" y="2436813"/>
          <p14:tracePt t="9696" x="2308225" y="2414588"/>
          <p14:tracePt t="9713" x="2379663" y="2393950"/>
          <p14:tracePt t="9730" x="2465388" y="2357438"/>
          <p14:tracePt t="9747" x="2536825" y="2357438"/>
          <p14:tracePt t="9765" x="2586038" y="2357438"/>
          <p14:tracePt t="9782" x="2651125" y="2351088"/>
          <p14:tracePt t="9798" x="2751138" y="2336800"/>
          <p14:tracePt t="9815" x="2822575" y="2336800"/>
          <p14:tracePt t="9832" x="2908300" y="2336800"/>
          <p14:tracePt t="9848" x="2957513" y="2336800"/>
          <p14:tracePt t="9866" x="2994025" y="2336800"/>
          <p14:tracePt t="9887" x="3028950" y="2343150"/>
          <p14:tracePt t="9902" x="3057525" y="2351088"/>
          <p14:tracePt t="9917" x="3071813" y="2365375"/>
          <p14:tracePt t="9934" x="3128963" y="2379663"/>
          <p14:tracePt t="9951" x="3194050" y="2393950"/>
          <p14:tracePt t="9968" x="3214688" y="2400300"/>
          <p14:tracePt t="9986" x="3251200" y="2408238"/>
          <p14:tracePt t="10003" x="3336925" y="2436813"/>
          <p14:tracePt t="10021" x="3371850" y="2451100"/>
          <p14:tracePt t="10037" x="3414713" y="2479675"/>
          <p14:tracePt t="10052" x="3436938" y="2500313"/>
          <p14:tracePt t="10072" x="3486150" y="2551113"/>
          <p14:tracePt t="10087" x="3494088" y="2565400"/>
          <p14:tracePt t="10104" x="3522663" y="2600325"/>
          <p14:tracePt t="10122" x="3536950" y="2628900"/>
          <p14:tracePt t="10138" x="3551238" y="2657475"/>
          <p14:tracePt t="10155" x="3565525" y="2686050"/>
          <p14:tracePt t="10172" x="3565525" y="2714625"/>
          <p14:tracePt t="10188" x="3565525" y="2751138"/>
          <p14:tracePt t="10206" x="3565525" y="2794000"/>
          <p14:tracePt t="10222" x="3565525" y="2814638"/>
          <p14:tracePt t="10240" x="3565525" y="2843213"/>
          <p14:tracePt t="10256" x="3565525" y="2857500"/>
          <p14:tracePt t="10274" x="3565525" y="2879725"/>
          <p14:tracePt t="10293" x="3543300" y="2914650"/>
          <p14:tracePt t="10310" x="3529013" y="2922588"/>
          <p14:tracePt t="10326" x="3500438" y="2936875"/>
          <p14:tracePt t="10343" x="3443288" y="2965450"/>
          <p14:tracePt t="10360" x="3386138" y="2979738"/>
          <p14:tracePt t="10375" x="3357563" y="2986088"/>
          <p14:tracePt t="10392" x="3328988" y="2986088"/>
          <p14:tracePt t="10409" x="3271838" y="2986088"/>
          <p14:tracePt t="10429" x="3200400" y="2994025"/>
          <p14:tracePt t="10444" x="3114675" y="2994025"/>
          <p14:tracePt t="10462" x="3014663" y="2994025"/>
          <p14:tracePt t="10478" x="2936875" y="3000375"/>
          <p14:tracePt t="10480" x="2914650" y="3000375"/>
          <p14:tracePt t="10494" x="2836863" y="3008313"/>
          <p14:tracePt t="10511" x="2771775" y="3008313"/>
          <p14:tracePt t="10529" x="2679700" y="3000375"/>
          <p14:tracePt t="10547" x="2557463" y="2986088"/>
          <p14:tracePt t="10562" x="2479675" y="2965450"/>
          <p14:tracePt t="10580" x="2379663" y="2943225"/>
          <p14:tracePt t="10597" x="2351088" y="2928938"/>
          <p14:tracePt t="10613" x="2328863" y="2914650"/>
          <p14:tracePt t="10630" x="2293938" y="2894013"/>
          <p14:tracePt t="10647" x="2271713" y="2871788"/>
          <p14:tracePt t="10664" x="2236788" y="2836863"/>
          <p14:tracePt t="10683" x="2200275" y="2771775"/>
          <p14:tracePt t="10700" x="2185988" y="2751138"/>
          <p14:tracePt t="10717" x="2179638" y="2722563"/>
          <p14:tracePt t="10734" x="2179638" y="2693988"/>
          <p14:tracePt t="10751" x="2179638" y="2657475"/>
          <p14:tracePt t="10769" x="2208213" y="2565400"/>
          <p14:tracePt t="10785" x="2228850" y="2543175"/>
          <p14:tracePt t="10802" x="2243138" y="2528888"/>
          <p14:tracePt t="10819" x="2271713" y="2514600"/>
          <p14:tracePt t="10834" x="2308225" y="2500313"/>
          <p14:tracePt t="10855" x="2408238" y="2486025"/>
          <p14:tracePt t="10871" x="2451100" y="2479675"/>
          <p14:tracePt t="10889" x="2522538" y="2479675"/>
          <p14:tracePt t="10903" x="2600325" y="2486025"/>
          <p14:tracePt t="10919" x="2665413" y="2508250"/>
          <p14:tracePt t="10936" x="2722563" y="2536825"/>
          <p14:tracePt t="10956" x="2771775" y="2571750"/>
          <p14:tracePt t="10973" x="2808288" y="2608263"/>
          <p14:tracePt t="10989" x="2814638" y="2622550"/>
          <p14:tracePt t="11004" x="2822575" y="2651125"/>
          <p14:tracePt t="11022" x="2828925" y="2686050"/>
          <p14:tracePt t="11038" x="2828925" y="2708275"/>
          <p14:tracePt t="11055" x="2836863" y="2736850"/>
          <p14:tracePt t="11074" x="2836863" y="2786063"/>
          <p14:tracePt t="11089" x="2836863" y="2800350"/>
          <p14:tracePt t="11106" x="2843213" y="2822575"/>
          <p14:tracePt t="11123" x="2843213" y="2828925"/>
          <p14:tracePt t="11141" x="2843213" y="2836863"/>
          <p14:tracePt t="11176" x="2843213" y="2851150"/>
          <p14:tracePt t="11192" x="2836863" y="2857500"/>
          <p14:tracePt t="11238" x="2828925" y="2857500"/>
          <p14:tracePt t="11246" x="2828925" y="2865438"/>
          <p14:tracePt t="11272" x="2814638" y="2871788"/>
          <p14:tracePt t="11283" x="2814638" y="2879725"/>
          <p14:tracePt t="11296" x="2808288" y="2879725"/>
          <p14:tracePt t="11312" x="2808288" y="2886075"/>
          <p14:tracePt t="11449" x="2800350" y="2894013"/>
          <p14:tracePt t="11644" x="2794000" y="2894013"/>
          <p14:tracePt t="11659" x="2786063" y="2894013"/>
          <p14:tracePt t="11676" x="2786063" y="2900363"/>
          <p14:tracePt t="11684" x="2779713" y="2900363"/>
          <p14:tracePt t="11691" x="2779713" y="2908300"/>
          <p14:tracePt t="11715" x="2771775" y="2908300"/>
          <p14:tracePt t="11903" x="2765425" y="2908300"/>
          <p14:tracePt t="11916" x="2757488" y="2908300"/>
          <p14:tracePt t="12083" x="2757488" y="2914650"/>
          <p14:tracePt t="12122" x="2757488" y="2922588"/>
          <p14:tracePt t="12129" x="2751138" y="2922588"/>
          <p14:tracePt t="12161" x="2751138" y="2928938"/>
          <p14:tracePt t="12184" x="2751138" y="2936875"/>
          <p14:tracePt t="12200" x="2751138" y="2943225"/>
          <p14:tracePt t="12206" x="2751138" y="2951163"/>
          <p14:tracePt t="12223" x="2751138" y="2965450"/>
          <p14:tracePt t="12231" x="2751138" y="2971800"/>
          <p14:tracePt t="12245" x="2751138" y="2994025"/>
          <p14:tracePt t="12261" x="2751138" y="3008313"/>
          <p14:tracePt t="12279" x="2751138" y="3036888"/>
          <p14:tracePt t="12296" x="2751138" y="3071813"/>
          <p14:tracePt t="12312" x="2757488" y="3108325"/>
          <p14:tracePt t="12330" x="2771775" y="3151188"/>
          <p14:tracePt t="12348" x="2786063" y="3186113"/>
          <p14:tracePt t="12365" x="2794000" y="3208338"/>
          <p14:tracePt t="12383" x="2800350" y="3222625"/>
          <p14:tracePt t="12400" x="2808288" y="3251200"/>
          <p14:tracePt t="12417" x="2814638" y="3271838"/>
          <p14:tracePt t="12432" x="2814638" y="3279775"/>
          <p14:tracePt t="12490" x="2814638" y="3286125"/>
          <p14:tracePt t="12505" x="2814638" y="3294063"/>
          <p14:tracePt t="12519" x="2814638" y="3300413"/>
          <p14:tracePt t="12528" x="2814638" y="3314700"/>
          <p14:tracePt t="12536" x="2814638" y="3322638"/>
          <p14:tracePt t="12550" x="2822575" y="3343275"/>
          <p14:tracePt t="12567" x="2822575" y="3351213"/>
          <p14:tracePt t="12584" x="2822575" y="3357563"/>
          <p14:tracePt t="12604" x="2822575" y="3365500"/>
          <p14:tracePt t="12620" x="2822575" y="3379788"/>
          <p14:tracePt t="12637" x="2822575" y="3386138"/>
          <p14:tracePt t="12826" x="2822575" y="3394075"/>
          <p14:tracePt t="12880" x="2822575" y="3400425"/>
          <p14:tracePt t="13959" x="2822575" y="3408363"/>
          <p14:tracePt t="14031" x="2822575" y="3414713"/>
          <p14:tracePt t="14098" x="2814638" y="3422650"/>
          <p14:tracePt t="14134" x="2814638" y="3429000"/>
          <p14:tracePt t="14145" x="2808288" y="3429000"/>
          <p14:tracePt t="14512" x="2800350" y="3429000"/>
          <p14:tracePt t="14518" x="2800350" y="3422650"/>
          <p14:tracePt t="14527" x="2800350" y="3408363"/>
          <p14:tracePt t="14538" x="2794000" y="3408363"/>
          <p14:tracePt t="14556" x="2779713" y="3386138"/>
          <p14:tracePt t="14572" x="2771775" y="3357563"/>
          <p14:tracePt t="14591" x="2765425" y="3343275"/>
          <p14:tracePt t="14609" x="2751138" y="3314700"/>
          <p14:tracePt t="14624" x="2736850" y="3308350"/>
          <p14:tracePt t="14645" x="2722563" y="3279775"/>
          <p14:tracePt t="14659" x="2714625" y="3265488"/>
          <p14:tracePt t="14676" x="2708275" y="3257550"/>
          <p14:tracePt t="14693" x="2700338" y="3243263"/>
          <p14:tracePt t="14708" x="2693988" y="3214688"/>
          <p14:tracePt t="14725" x="2679700" y="3200400"/>
          <p14:tracePt t="14743" x="2671763" y="3179763"/>
          <p14:tracePt t="14760" x="2657475" y="3151188"/>
          <p14:tracePt t="14778" x="2643188" y="3128963"/>
          <p14:tracePt t="14795" x="2628900" y="3114675"/>
          <p14:tracePt t="14812" x="2608263" y="3094038"/>
          <p14:tracePt t="14828" x="2593975" y="3086100"/>
          <p14:tracePt t="14830" x="2593975" y="3079750"/>
          <p14:tracePt t="14845" x="2586038" y="3071813"/>
          <p14:tracePt t="14862" x="2557463" y="3057525"/>
          <p14:tracePt t="14878" x="2543175" y="3043238"/>
          <p14:tracePt t="14895" x="2528888" y="3036888"/>
          <p14:tracePt t="14912" x="2508250" y="3022600"/>
          <p14:tracePt t="14929" x="2486025" y="3008313"/>
          <p14:tracePt t="14948" x="2465388" y="3008313"/>
          <p14:tracePt t="14963" x="2443163" y="3000375"/>
          <p14:tracePt t="14982" x="2422525" y="3000375"/>
          <p14:tracePt t="14999" x="2393950" y="2994025"/>
          <p14:tracePt t="15006" x="2371725" y="2994025"/>
          <p14:tracePt t="15013" x="2365375" y="2986088"/>
          <p14:tracePt t="15031" x="2336800" y="2986088"/>
          <p14:tracePt t="15051" x="2308225" y="2979738"/>
          <p14:tracePt t="15068" x="2293938" y="2979738"/>
          <p14:tracePt t="15083" x="2286000" y="2979738"/>
          <p14:tracePt t="15143" x="2279650" y="2979738"/>
          <p14:tracePt t="15192" x="2271713" y="2979738"/>
          <p14:tracePt t="15216" x="2265363" y="2971800"/>
          <p14:tracePt t="15265" x="2265363" y="2965450"/>
          <p14:tracePt t="15269" x="2257425" y="2965450"/>
          <p14:tracePt t="15379" x="2251075" y="2965450"/>
          <p14:tracePt t="15390" x="2243138" y="2965450"/>
          <p14:tracePt t="15412" x="2236788" y="2965450"/>
          <p14:tracePt t="15433" x="2228850" y="2965450"/>
          <p14:tracePt t="15444" x="2214563" y="2965450"/>
          <p14:tracePt t="15459" x="2208213" y="2965450"/>
          <p14:tracePt t="15476" x="2200275" y="2965450"/>
          <p14:tracePt t="17011" x="2193925" y="2965450"/>
          <p14:tracePt t="17206" x="2193925" y="2971800"/>
          <p14:tracePt t="17249" x="2193925" y="2979738"/>
          <p14:tracePt t="17271" x="2193925" y="2986088"/>
          <p14:tracePt t="17294" x="2193925" y="2994025"/>
          <p14:tracePt t="17333" x="2193925" y="3000375"/>
          <p14:tracePt t="17376" x="2193925" y="3008313"/>
          <p14:tracePt t="17390" x="2193925" y="3014663"/>
          <p14:tracePt t="17411" x="2193925" y="3022600"/>
          <p14:tracePt t="17441" x="2200275" y="3022600"/>
          <p14:tracePt t="17448" x="2200275" y="3028950"/>
          <p14:tracePt t="17464" x="2200275" y="3036888"/>
          <p14:tracePt t="17480" x="2208213" y="3036888"/>
          <p14:tracePt t="17497" x="2214563" y="3043238"/>
          <p14:tracePt t="17505" x="2228850" y="3043238"/>
          <p14:tracePt t="17513" x="2228850" y="3051175"/>
          <p14:tracePt t="17528" x="2265363" y="3071813"/>
          <p14:tracePt t="17546" x="2279650" y="3071813"/>
          <p14:tracePt t="17565" x="2293938" y="3071813"/>
          <p14:tracePt t="17582" x="2308225" y="3086100"/>
          <p14:tracePt t="17598" x="2308225" y="3094038"/>
          <p14:tracePt t="17614" x="2314575" y="3094038"/>
          <p14:tracePt t="17705" x="2314575" y="3100388"/>
          <p14:tracePt t="17715" x="2314575" y="3108325"/>
          <p14:tracePt t="17730" x="2322513" y="3108325"/>
          <p14:tracePt t="17762" x="2328863" y="3108325"/>
          <p14:tracePt t="17779" x="2328863" y="3114675"/>
          <p14:tracePt t="19511" x="2336800" y="3122613"/>
          <p14:tracePt t="19525" x="2351088" y="3128963"/>
          <p14:tracePt t="19538" x="2351088" y="3136900"/>
          <p14:tracePt t="19544" x="2357438" y="3136900"/>
          <p14:tracePt t="19550" x="2365375" y="3136900"/>
          <p14:tracePt t="19568" x="2371725" y="3143250"/>
          <p14:tracePt t="19585" x="2379663" y="3151188"/>
          <p14:tracePt t="19602" x="2386013" y="3157538"/>
          <p14:tracePt t="19620" x="2386013" y="3179763"/>
          <p14:tracePt t="19637" x="2400300" y="3194050"/>
          <p14:tracePt t="19657" x="2408238" y="3208338"/>
          <p14:tracePt t="19672" x="2414588" y="3214688"/>
          <p14:tracePt t="19689" x="2422525" y="3228975"/>
          <p14:tracePt t="19704" x="2428875" y="3243263"/>
          <p14:tracePt t="19722" x="2436813" y="3251200"/>
          <p14:tracePt t="19739" x="2443163" y="3257550"/>
          <p14:tracePt t="19756" x="2443163" y="3271838"/>
          <p14:tracePt t="19774" x="2443163" y="3279775"/>
          <p14:tracePt t="19788" x="2443163" y="3328988"/>
          <p14:tracePt t="19792" x="2451100" y="3336925"/>
          <p14:tracePt t="19807" x="2457450" y="3351213"/>
          <p14:tracePt t="19824" x="2457450" y="3357563"/>
          <p14:tracePt t="19841" x="2465388" y="3365500"/>
          <p14:tracePt t="19858" x="2471738" y="3371850"/>
          <p14:tracePt t="19875" x="2471738" y="3379788"/>
          <p14:tracePt t="19934" x="2471738" y="3386138"/>
          <p14:tracePt t="19939" x="2479675" y="3386138"/>
          <p14:tracePt t="19947" x="2479675" y="3394075"/>
          <p14:tracePt t="19958" x="2479675" y="3400425"/>
          <p14:tracePt t="19976" x="2479675" y="3414713"/>
          <p14:tracePt t="19996" x="2479675" y="3436938"/>
          <p14:tracePt t="20010" x="2479675" y="3451225"/>
          <p14:tracePt t="20026" x="2486025" y="3451225"/>
          <p14:tracePt t="20044" x="2486025" y="3457575"/>
          <p14:tracePt t="20060" x="2486025" y="3465513"/>
          <p14:tracePt t="20077" x="2486025" y="3471863"/>
          <p14:tracePt t="20098" x="2486025" y="3486150"/>
          <p14:tracePt t="20112" x="2486025" y="3500438"/>
          <p14:tracePt t="20128" x="2486025" y="3508375"/>
          <p14:tracePt t="20146" x="2486025" y="3514725"/>
          <p14:tracePt t="20162" x="2486025" y="3522663"/>
          <p14:tracePt t="20182" x="2486025" y="3529013"/>
          <p14:tracePt t="20204" x="2486025" y="3536950"/>
          <p14:tracePt t="20221" x="2486025" y="3543300"/>
          <p14:tracePt t="20231" x="2486025" y="3551238"/>
          <p14:tracePt t="20248" x="2486025" y="3557588"/>
          <p14:tracePt t="20264" x="2479675" y="3565525"/>
          <p14:tracePt t="20281" x="2471738" y="3565525"/>
          <p14:tracePt t="20299" x="2471738" y="3579813"/>
          <p14:tracePt t="20315" x="2465388" y="3586163"/>
          <p14:tracePt t="20377" x="2465388" y="3594100"/>
          <p14:tracePt t="20393" x="2457450" y="3600450"/>
          <p14:tracePt t="20403" x="2457450" y="3608388"/>
          <p14:tracePt t="20421" x="2457450" y="3614738"/>
          <p14:tracePt t="20425" x="2451100" y="3614738"/>
          <p14:tracePt t="20439" x="2451100" y="3629025"/>
          <p14:tracePt t="20453" x="2443163" y="3636963"/>
          <p14:tracePt t="20468" x="2443163" y="3643313"/>
          <p14:tracePt t="20486" x="2428875" y="3651250"/>
          <p14:tracePt t="20510" x="2422525" y="3665538"/>
          <p14:tracePt t="20520" x="2414588" y="3665538"/>
          <p14:tracePt t="20536" x="2414588" y="3671888"/>
          <p14:tracePt t="20554" x="2408238" y="3671888"/>
          <p14:tracePt t="20570" x="2400300" y="3679825"/>
          <p14:tracePt t="20589" x="2386013" y="3686175"/>
          <p14:tracePt t="20604" x="2379663" y="3694113"/>
          <p14:tracePt t="20621" x="2365375" y="3700463"/>
          <p14:tracePt t="20640" x="2357438" y="3700463"/>
          <p14:tracePt t="20657" x="2351088" y="3700463"/>
          <p14:tracePt t="20663" x="2343150" y="3700463"/>
          <p14:tracePt t="20676" x="2336800" y="3700463"/>
          <p14:tracePt t="20701" x="2328863" y="3700463"/>
          <p14:tracePt t="20714" x="2328863" y="3708400"/>
          <p14:tracePt t="20768" x="2322513" y="3708400"/>
          <p14:tracePt t="20792" x="2314575" y="3708400"/>
          <p14:tracePt t="20840" x="2308225" y="3708400"/>
          <p14:tracePt t="20926" x="2300288" y="3708400"/>
          <p14:tracePt t="20965" x="2293938" y="3700463"/>
          <p14:tracePt t="20971" x="2286000" y="3694113"/>
          <p14:tracePt t="20981" x="2286000" y="3686175"/>
          <p14:tracePt t="20996" x="2286000" y="3665538"/>
          <p14:tracePt t="21012" x="2271713" y="3636963"/>
          <p14:tracePt t="21029" x="2265363" y="3608388"/>
          <p14:tracePt t="21046" x="2251075" y="3571875"/>
          <p14:tracePt t="21064" x="2236788" y="3529013"/>
          <p14:tracePt t="21080" x="2236788" y="3500438"/>
          <p14:tracePt t="21097" x="2228850" y="3471863"/>
          <p14:tracePt t="21114" x="2228850" y="3457575"/>
          <p14:tracePt t="21131" x="2228850" y="3443288"/>
          <p14:tracePt t="21148" x="2228850" y="3436938"/>
          <p14:tracePt t="21167" x="2228850" y="3422650"/>
          <p14:tracePt t="21184" x="2228850" y="3400425"/>
          <p14:tracePt t="21200" x="2228850" y="3386138"/>
          <p14:tracePt t="21216" x="2228850" y="3351213"/>
          <p14:tracePt t="21234" x="2236788" y="3308350"/>
          <p14:tracePt t="21251" x="2236788" y="3286125"/>
          <p14:tracePt t="21268" x="2236788" y="3271838"/>
          <p14:tracePt t="21360" x="2236788" y="3279775"/>
          <p14:tracePt t="21372" x="2228850" y="3286125"/>
          <p14:tracePt t="21376" x="2228850" y="3308350"/>
          <p14:tracePt t="21386" x="2222500" y="3308350"/>
          <p14:tracePt t="21403" x="2214563" y="3336925"/>
          <p14:tracePt t="21420" x="2200275" y="3371850"/>
          <p14:tracePt t="21439" x="2193925" y="3400425"/>
          <p14:tracePt t="21456" x="2185988" y="3414713"/>
          <p14:tracePt t="21489" x="2185988" y="3436938"/>
          <p14:tracePt t="21508" x="2185988" y="3457575"/>
          <p14:tracePt t="21511" x="2185988" y="3471863"/>
          <p14:tracePt t="21522" x="2185988" y="3479800"/>
          <p14:tracePt t="21541" x="2185988" y="3494088"/>
          <p14:tracePt t="21556" x="2185988" y="3500438"/>
          <p14:tracePt t="21576" x="2179638" y="3508375"/>
          <p14:tracePt t="21592" x="2171700" y="3514725"/>
          <p14:tracePt t="21609" x="2171700" y="3536950"/>
          <p14:tracePt t="21629" x="2165350" y="3571875"/>
          <p14:tracePt t="21641" x="2165350" y="3579813"/>
          <p14:tracePt t="21658" x="2165350" y="3608388"/>
          <p14:tracePt t="21675" x="2157413" y="3622675"/>
          <p14:tracePt t="21692" x="2157413" y="3629025"/>
          <p14:tracePt t="22957" x="2165350" y="3629025"/>
          <p14:tracePt t="22973" x="2171700" y="3629025"/>
          <p14:tracePt t="22989" x="2179638" y="3629025"/>
          <p14:tracePt t="23345" x="2185988" y="3629025"/>
          <p14:tracePt t="23355" x="2185988" y="3622675"/>
          <p14:tracePt t="23363" x="2193925" y="3622675"/>
          <p14:tracePt t="23376" x="2208213" y="3622675"/>
          <p14:tracePt t="23393" x="2236788" y="3622675"/>
          <p14:tracePt t="23410" x="2257425" y="3622675"/>
          <p14:tracePt t="23427" x="2293938" y="3622675"/>
          <p14:tracePt t="23442" x="2314575" y="3622675"/>
          <p14:tracePt t="23460" x="2328863" y="3622675"/>
          <p14:tracePt t="23476" x="2336800" y="3629025"/>
          <p14:tracePt t="23494" x="2343150" y="3629025"/>
          <p14:tracePt t="23557" x="2351088" y="3629025"/>
          <p14:tracePt t="24128" x="2343150" y="3629025"/>
          <p14:tracePt t="24135" x="2336800" y="3629025"/>
          <p14:tracePt t="24143" x="2328863" y="3622675"/>
          <p14:tracePt t="24159" x="2322513" y="3622675"/>
          <p14:tracePt t="24180" x="2314575" y="3622675"/>
          <p14:tracePt t="24193" x="2308225" y="3622675"/>
          <p14:tracePt t="24209" x="2300288" y="3622675"/>
          <p14:tracePt t="24224" x="2293938" y="3622675"/>
          <p14:tracePt t="24240" x="2286000" y="3622675"/>
          <p14:tracePt t="24258" x="2265363" y="3622675"/>
          <p14:tracePt t="24274" x="2228850" y="3622675"/>
          <p14:tracePt t="24291" x="2214563" y="3622675"/>
          <p14:tracePt t="24309" x="2200275" y="3622675"/>
          <p14:tracePt t="24326" x="2179638" y="3622675"/>
          <p14:tracePt t="24342" x="2165350" y="3622675"/>
          <p14:tracePt t="24361" x="2143125" y="3622675"/>
          <p14:tracePt t="24376" x="2128838" y="3622675"/>
          <p14:tracePt t="24394" x="2122488" y="3622675"/>
          <p14:tracePt t="24411" x="2108200" y="3622675"/>
          <p14:tracePt t="24428" x="2093913" y="3622675"/>
          <p14:tracePt t="24444" x="2079625" y="3622675"/>
          <p14:tracePt t="24462" x="2051050" y="3622675"/>
          <p14:tracePt t="24480" x="2014538" y="3614738"/>
          <p14:tracePt t="24496" x="1985963" y="3614738"/>
          <p14:tracePt t="24501" x="1965325" y="3608388"/>
          <p14:tracePt t="24512" x="1943100" y="3600450"/>
          <p14:tracePt t="24530" x="1928813" y="3594100"/>
          <p14:tracePt t="24546" x="1914525" y="3594100"/>
          <p14:tracePt t="24564" x="1908175" y="3594100"/>
          <p14:tracePt t="24629" x="1900238" y="3594100"/>
          <p14:tracePt t="24644" x="1893888" y="3594100"/>
          <p14:tracePt t="24652" x="1893888" y="3600450"/>
          <p14:tracePt t="24666" x="1885950" y="3600450"/>
          <p14:tracePt t="24682" x="1871663" y="3600450"/>
          <p14:tracePt t="24700" x="1865313" y="3600450"/>
          <p14:tracePt t="24718" x="1857375" y="3600450"/>
          <p14:tracePt t="24733" x="1851025" y="3608388"/>
          <p14:tracePt t="24886" x="1865313" y="3608388"/>
          <p14:tracePt t="24893" x="1908175" y="3608388"/>
          <p14:tracePt t="24903" x="1985963" y="3608388"/>
          <p14:tracePt t="24920" x="2157413" y="3608388"/>
          <p14:tracePt t="24938" x="2351088" y="3608388"/>
          <p14:tracePt t="24954" x="2465388" y="3608388"/>
          <p14:tracePt t="24971" x="2571750" y="3608388"/>
          <p14:tracePt t="24988" x="2628900" y="3608388"/>
          <p14:tracePt t="25005" x="2657475" y="3614738"/>
          <p14:tracePt t="25010" x="2665413" y="3614738"/>
          <p14:tracePt t="25111" x="2671763" y="3614738"/>
          <p14:tracePt t="25230" x="2671763" y="3622675"/>
          <p14:tracePt t="25282" x="2665413" y="3629025"/>
          <p14:tracePt t="25298" x="2657475" y="3629025"/>
          <p14:tracePt t="25315" x="2651125" y="3636963"/>
          <p14:tracePt t="25324" x="2643188" y="3636963"/>
          <p14:tracePt t="25330" x="2628900" y="3651250"/>
          <p14:tracePt t="25345" x="2608263" y="3657600"/>
          <p14:tracePt t="25362" x="2586038" y="3657600"/>
          <p14:tracePt t="25381" x="2565400" y="3657600"/>
          <p14:tracePt t="25398" x="2543175" y="3665538"/>
          <p14:tracePt t="25412" x="2528888" y="3665538"/>
          <p14:tracePt t="25431" x="2508250" y="3665538"/>
          <p14:tracePt t="25447" x="2486025" y="3665538"/>
          <p14:tracePt t="25464" x="2465388" y="3665538"/>
          <p14:tracePt t="25481" x="2422525" y="3657600"/>
          <p14:tracePt t="25498" x="2400300" y="3657600"/>
          <p14:tracePt t="25501" x="2371725" y="3657600"/>
          <p14:tracePt t="25515" x="2322513" y="3643313"/>
          <p14:tracePt t="25534" x="2222500" y="3629025"/>
          <p14:tracePt t="25550" x="2185988" y="3622675"/>
          <p14:tracePt t="25569" x="2157413" y="3614738"/>
          <p14:tracePt t="25583" x="2122488" y="3608388"/>
          <p14:tracePt t="25600" x="2100263" y="3600450"/>
          <p14:tracePt t="25618" x="2000250" y="3586163"/>
          <p14:tracePt t="25634" x="1943100" y="3571875"/>
          <p14:tracePt t="25651" x="1914525" y="3565525"/>
          <p14:tracePt t="25668" x="1893888" y="3565525"/>
          <p14:tracePt t="25685" x="1885950" y="3565525"/>
          <p14:tracePt t="25856" x="1879600" y="3565525"/>
          <p14:tracePt t="25888" x="1871663" y="3565525"/>
          <p14:tracePt t="25895" x="1865313" y="3565525"/>
          <p14:tracePt t="25917" x="1857375" y="3565525"/>
          <p14:tracePt t="25926" x="1851025" y="3565525"/>
          <p14:tracePt t="25941" x="1836738" y="3571875"/>
          <p14:tracePt t="25958" x="1828800" y="3579813"/>
          <p14:tracePt t="25974" x="1814513" y="3579813"/>
          <p14:tracePt t="25991" x="1800225" y="3586163"/>
          <p14:tracePt t="25997" x="1793875" y="3586163"/>
          <p14:tracePt t="26036" x="1785938" y="3586163"/>
          <p14:tracePt t="26066" x="1779588" y="3594100"/>
          <p14:tracePt t="26074" x="1771650" y="3600450"/>
          <p14:tracePt t="26087" x="1757363" y="3600450"/>
          <p14:tracePt t="26103" x="1757363" y="3608388"/>
          <p14:tracePt t="26112" x="1751013" y="3608388"/>
          <p14:tracePt t="26358" x="1771650" y="3608388"/>
          <p14:tracePt t="26366" x="1793875" y="3614738"/>
          <p14:tracePt t="26372" x="1814513" y="3614738"/>
          <p14:tracePt t="26381" x="1843088" y="3614738"/>
          <p14:tracePt t="26398" x="1908175" y="3614738"/>
          <p14:tracePt t="26415" x="2008188" y="3614738"/>
          <p14:tracePt t="26432" x="2093913" y="3614738"/>
          <p14:tracePt t="26452" x="2157413" y="3622675"/>
          <p14:tracePt t="26466" x="2185988" y="3629025"/>
          <p14:tracePt t="26483" x="2222500" y="3629025"/>
          <p14:tracePt t="26501" x="2257425" y="3636963"/>
          <p14:tracePt t="26517" x="2286000" y="3643313"/>
          <p14:tracePt t="26534" x="2322513" y="3643313"/>
          <p14:tracePt t="26551" x="2357438" y="3643313"/>
          <p14:tracePt t="26568" x="2371725" y="3643313"/>
          <p14:tracePt t="26587" x="2379663" y="3643313"/>
          <p14:tracePt t="26729" x="2386013" y="3643313"/>
          <p14:tracePt t="26743" x="2393950" y="3643313"/>
          <p14:tracePt t="26751" x="2400300" y="3643313"/>
          <p14:tracePt t="26760" x="2408238" y="3643313"/>
          <p14:tracePt t="26777" x="2414588" y="3643313"/>
          <p14:tracePt t="26790" x="2436813" y="3643313"/>
          <p14:tracePt t="26807" x="2457450" y="3643313"/>
          <p14:tracePt t="26825" x="2479675" y="3643313"/>
          <p14:tracePt t="26842" x="2508250" y="3636963"/>
          <p14:tracePt t="26858" x="2557463" y="3629025"/>
          <p14:tracePt t="26861" x="2565400" y="3629025"/>
          <p14:tracePt t="26874" x="2579688" y="3629025"/>
          <p14:tracePt t="26894" x="2628900" y="3629025"/>
          <p14:tracePt t="26910" x="2671763" y="3629025"/>
          <p14:tracePt t="26926" x="2728913" y="3629025"/>
          <p14:tracePt t="26944" x="2757488" y="3629025"/>
          <p14:tracePt t="26960" x="2794000" y="3614738"/>
          <p14:tracePt t="26962" x="2808288" y="3614738"/>
          <p14:tracePt t="26976" x="2822575" y="3614738"/>
          <p14:tracePt t="26994" x="2828925" y="3614738"/>
          <p14:tracePt t="27218" x="2828925" y="3636963"/>
          <p14:tracePt t="27220" x="2843213" y="3651250"/>
          <p14:tracePt t="27230" x="2851150" y="3665538"/>
          <p14:tracePt t="27248" x="2851150" y="3679825"/>
          <p14:tracePt t="27267" x="2865438" y="3714750"/>
          <p14:tracePt t="27283" x="2865438" y="3743325"/>
          <p14:tracePt t="27300" x="2865438" y="3757613"/>
          <p14:tracePt t="27318" x="2865438" y="3779838"/>
          <p14:tracePt t="27333" x="2857500" y="3786188"/>
          <p14:tracePt t="27350" x="2836863" y="3800475"/>
          <p14:tracePt t="27367" x="2814638" y="3808413"/>
          <p14:tracePt t="27384" x="2786063" y="3822700"/>
          <p14:tracePt t="27401" x="2771775" y="3822700"/>
          <p14:tracePt t="27419" x="2736850" y="3829050"/>
          <p14:tracePt t="27436" x="2722563" y="3836988"/>
          <p14:tracePt t="27455" x="2686050" y="3836988"/>
          <p14:tracePt t="27469" x="2665413" y="3836988"/>
          <p14:tracePt t="27486" x="2628900" y="3822700"/>
          <p14:tracePt t="27504" x="2593975" y="3808413"/>
          <p14:tracePt t="27510" x="2579688" y="3808413"/>
          <p14:tracePt t="27519" x="2565400" y="3808413"/>
          <p14:tracePt t="27537" x="2551113" y="3794125"/>
          <p14:tracePt t="27557" x="2551113" y="3771900"/>
          <p14:tracePt t="27576" x="2543175" y="3751263"/>
          <p14:tracePt t="27590" x="2543175" y="3729038"/>
          <p14:tracePt t="27605" x="2543175" y="3700463"/>
          <p14:tracePt t="27623" x="2543175" y="3679825"/>
          <p14:tracePt t="27640" x="2543175" y="3643313"/>
          <p14:tracePt t="27659" x="2543175" y="3594100"/>
          <p14:tracePt t="27674" x="2543175" y="3571875"/>
          <p14:tracePt t="27690" x="2551113" y="3536950"/>
          <p14:tracePt t="27708" x="2551113" y="3508375"/>
          <p14:tracePt t="27724" x="2557463" y="3500438"/>
          <p14:tracePt t="27741" x="2571750" y="3494088"/>
          <p14:tracePt t="27760" x="2586038" y="3471863"/>
          <p14:tracePt t="27776" x="2600325" y="3457575"/>
          <p14:tracePt t="27796" x="2614613" y="3436938"/>
          <p14:tracePt t="27809" x="2651125" y="3436938"/>
          <p14:tracePt t="27828" x="2671763" y="3400425"/>
          <p14:tracePt t="27844" x="2728913" y="3394075"/>
          <p14:tracePt t="27860" x="2757488" y="3371850"/>
          <p14:tracePt t="27877" x="2808288" y="3357563"/>
          <p14:tracePt t="27894" x="2851150" y="3351213"/>
          <p14:tracePt t="27912" x="2894013" y="3328988"/>
          <p14:tracePt t="27930" x="2936875" y="3314700"/>
          <p14:tracePt t="27946" x="2965450" y="3314700"/>
          <p14:tracePt t="27962" x="2994025" y="3300413"/>
          <p14:tracePt t="27980" x="3008313" y="3294063"/>
          <p14:tracePt t="27995" x="3028950" y="3286125"/>
          <p14:tracePt t="28012" x="3065463" y="3286125"/>
          <p14:tracePt t="28030" x="3071813" y="3286125"/>
          <p14:tracePt t="28047" x="3086100" y="3279775"/>
          <p14:tracePt t="28064" x="3122613" y="3271838"/>
          <p14:tracePt t="28080" x="3143250" y="3271838"/>
          <p14:tracePt t="28098" x="3171825" y="3271838"/>
          <p14:tracePt t="28115" x="3194050" y="3271838"/>
          <p14:tracePt t="28132" x="3208338" y="3271838"/>
          <p14:tracePt t="28148" x="3222625" y="3271838"/>
          <p14:tracePt t="28165" x="3236913" y="3279775"/>
          <p14:tracePt t="28184" x="3243263" y="3279775"/>
          <p14:tracePt t="28201" x="3251200" y="3279775"/>
          <p14:tracePt t="28220" x="3257550" y="3279775"/>
          <p14:tracePt t="28235" x="3265488" y="3286125"/>
          <p14:tracePt t="28250" x="3294063" y="3300413"/>
          <p14:tracePt t="28268" x="3322638" y="3314700"/>
          <p14:tracePt t="28284" x="3336925" y="3328988"/>
          <p14:tracePt t="28302" x="3365500" y="3351213"/>
          <p14:tracePt t="28318" x="3379788" y="3357563"/>
          <p14:tracePt t="28336" x="3379788" y="3371850"/>
          <p14:tracePt t="28353" x="3386138" y="3379788"/>
          <p14:tracePt t="28369" x="3386138" y="3386138"/>
          <p14:tracePt t="28404" x="3386138" y="3394075"/>
          <p14:tracePt t="28420" x="3400425" y="3400425"/>
          <p14:tracePt t="28438" x="3400425" y="3414713"/>
          <p14:tracePt t="28455" x="3400425" y="3422650"/>
          <p14:tracePt t="28473" x="3408363" y="3429000"/>
          <p14:tracePt t="28489" x="3408363" y="3436938"/>
          <p14:tracePt t="28505" x="3408363" y="3443288"/>
          <p14:tracePt t="28522" x="3408363" y="3451225"/>
          <p14:tracePt t="28546" x="3408363" y="3471863"/>
          <p14:tracePt t="28556" x="3414713" y="3486150"/>
          <p14:tracePt t="28576" x="3414713" y="3500438"/>
          <p14:tracePt t="28592" x="3414713" y="3522663"/>
          <p14:tracePt t="28596" x="3414713" y="3529013"/>
          <p14:tracePt t="28607" x="3414713" y="3536950"/>
          <p14:tracePt t="28624" x="3414713" y="3557588"/>
          <p14:tracePt t="28643" x="3400425" y="3594100"/>
          <p14:tracePt t="28661" x="3394075" y="3614738"/>
          <p14:tracePt t="28681" x="3371850" y="3657600"/>
          <p14:tracePt t="28694" x="3365500" y="3665538"/>
          <p14:tracePt t="28709" x="3343275" y="3686175"/>
          <p14:tracePt t="28729" x="3336925" y="3700463"/>
          <p14:tracePt t="28744" x="3314700" y="3714750"/>
          <p14:tracePt t="28760" x="3300413" y="3729038"/>
          <p14:tracePt t="28778" x="3271838" y="3743325"/>
          <p14:tracePt t="28794" x="3251200" y="3765550"/>
          <p14:tracePt t="28811" x="3222625" y="3779838"/>
          <p14:tracePt t="28828" x="3186113" y="3800475"/>
          <p14:tracePt t="28845" x="3165475" y="3808413"/>
          <p14:tracePt t="28862" x="3136900" y="3808413"/>
          <p14:tracePt t="28881" x="3108325" y="3808413"/>
          <p14:tracePt t="28897" x="3079750" y="3808413"/>
          <p14:tracePt t="28914" x="3014663" y="3808413"/>
          <p14:tracePt t="28931" x="2986088" y="3808413"/>
          <p14:tracePt t="28947" x="2957513" y="3808413"/>
          <p14:tracePt t="28965" x="2928938" y="3800475"/>
          <p14:tracePt t="28981" x="2879725" y="3794125"/>
          <p14:tracePt t="28998" x="2843213" y="3779838"/>
          <p14:tracePt t="29003" x="2814638" y="3765550"/>
          <p14:tracePt t="29015" x="2771775" y="3757613"/>
          <p14:tracePt t="29032" x="2743200" y="3743325"/>
          <p14:tracePt t="29051" x="2708275" y="3729038"/>
          <p14:tracePt t="29068" x="2686050" y="3729038"/>
          <p14:tracePt t="29083" x="2686050" y="3714750"/>
          <p14:tracePt t="29100" x="2679700" y="3708400"/>
          <p14:tracePt t="29119" x="2665413" y="3671888"/>
          <p14:tracePt t="29134" x="2651125" y="3657600"/>
          <p14:tracePt t="29153" x="2636838" y="3629025"/>
          <p14:tracePt t="29170" x="2636838" y="3614738"/>
          <p14:tracePt t="29187" x="2628900" y="3608388"/>
          <p14:tracePt t="29189" x="2628900" y="3586163"/>
          <p14:tracePt t="29207" x="2628900" y="3565525"/>
          <p14:tracePt t="29220" x="2628900" y="3536950"/>
          <p14:tracePt t="29236" x="2628900" y="3514725"/>
          <p14:tracePt t="29253" x="2628900" y="3500438"/>
          <p14:tracePt t="29270" x="2643188" y="3486150"/>
          <p14:tracePt t="29289" x="2665413" y="3465513"/>
          <p14:tracePt t="29306" x="2686050" y="3429000"/>
          <p14:tracePt t="29323" x="2708275" y="3408363"/>
          <p14:tracePt t="29341" x="2743200" y="3379788"/>
          <p14:tracePt t="29355" x="2800350" y="3371850"/>
          <p14:tracePt t="29372" x="2851150" y="3357563"/>
          <p14:tracePt t="29389" x="2879725" y="3357563"/>
          <p14:tracePt t="29406" x="2971800" y="3357563"/>
          <p14:tracePt t="29423" x="3008313" y="3351213"/>
          <p14:tracePt t="29440" x="3043238" y="3351213"/>
          <p14:tracePt t="29458" x="3079750" y="3351213"/>
          <p14:tracePt t="29477" x="3128963" y="3351213"/>
          <p14:tracePt t="29493" x="3151188" y="3351213"/>
          <p14:tracePt t="29499" x="3157538" y="3351213"/>
          <p14:tracePt t="29508" x="3165475" y="3351213"/>
          <p14:tracePt t="29526" x="3194050" y="3371850"/>
          <p14:tracePt t="29543" x="3214688" y="3371850"/>
          <p14:tracePt t="29559" x="3243263" y="3386138"/>
          <p14:tracePt t="29576" x="3265488" y="3394075"/>
          <p14:tracePt t="29593" x="3271838" y="3394075"/>
          <p14:tracePt t="29594" x="3286125" y="3400425"/>
          <p14:tracePt t="29610" x="3308350" y="3422650"/>
          <p14:tracePt t="29627" x="3328988" y="3436938"/>
          <p14:tracePt t="29644" x="3351213" y="3457575"/>
          <p14:tracePt t="29661" x="3379788" y="3479800"/>
          <p14:tracePt t="29680" x="3394075" y="3522663"/>
          <p14:tracePt t="29695" x="3394075" y="3529013"/>
          <p14:tracePt t="29714" x="3400425" y="3614738"/>
          <p14:tracePt t="29730" x="3400425" y="3651250"/>
          <p14:tracePt t="29746" x="3400425" y="3700463"/>
          <p14:tracePt t="29766" x="3386138" y="3743325"/>
          <p14:tracePt t="29785" x="3379788" y="3757613"/>
          <p14:tracePt t="29798" x="3371850" y="3765550"/>
          <p14:tracePt t="30328" x="3371850" y="3729038"/>
          <p14:tracePt t="30340" x="3386138" y="3700463"/>
          <p14:tracePt t="30357" x="3429000" y="3643313"/>
          <p14:tracePt t="30375" x="3451225" y="3586163"/>
          <p14:tracePt t="30393" x="3479800" y="3529013"/>
          <p14:tracePt t="30408" x="3508375" y="3479800"/>
          <p14:tracePt t="30425" x="3543300" y="3379788"/>
          <p14:tracePt t="30443" x="3614738" y="3279775"/>
          <p14:tracePt t="30462" x="3700463" y="3179763"/>
          <p14:tracePt t="30479" x="3736975" y="3086100"/>
          <p14:tracePt t="30494" x="3794125" y="3008313"/>
          <p14:tracePt t="30500" x="3808413" y="2979738"/>
          <p14:tracePt t="30512" x="3829050" y="2951163"/>
          <p14:tracePt t="30528" x="3843338" y="2914650"/>
          <p14:tracePt t="30544" x="3879850" y="2865438"/>
          <p14:tracePt t="30563" x="3900488" y="2822575"/>
          <p14:tracePt t="30578" x="3937000" y="2794000"/>
          <p14:tracePt t="30598" x="3965575" y="2771775"/>
          <p14:tracePt t="30615" x="4000500" y="2757488"/>
          <p14:tracePt t="30629" x="4043363" y="2751138"/>
          <p14:tracePt t="30649" x="4114800" y="2736850"/>
          <p14:tracePt t="30664" x="4157663" y="2722563"/>
          <p14:tracePt t="30681" x="4186238" y="2722563"/>
          <p14:tracePt t="30698" x="4200525" y="2714625"/>
          <p14:tracePt t="30714" x="4214813" y="2714625"/>
          <p14:tracePt t="30732" x="4229100" y="2714625"/>
          <p14:tracePt t="30749" x="4237038" y="2714625"/>
          <p14:tracePt t="30767" x="4243388" y="2714625"/>
          <p14:tracePt t="30822" x="4257675" y="2728913"/>
          <p14:tracePt t="30831" x="4265613" y="2743200"/>
          <p14:tracePt t="30844" x="4271963" y="2771775"/>
          <p14:tracePt t="30852" x="4279900" y="2779713"/>
          <p14:tracePt t="30872" x="4286250" y="2794000"/>
          <p14:tracePt t="30885" x="4294188" y="2800350"/>
          <p14:tracePt t="31043" x="4300538" y="2800350"/>
          <p14:tracePt t="31247" x="4308475" y="2800350"/>
          <p14:tracePt t="31315" x="4308475" y="2808288"/>
          <p14:tracePt t="31340" x="4308475" y="2814638"/>
          <p14:tracePt t="31457" x="4300538" y="2814638"/>
          <p14:tracePt t="31480" x="4294188" y="2814638"/>
          <p14:tracePt t="31495" x="4286250" y="2814638"/>
          <p14:tracePt t="31518" x="4271963" y="2822575"/>
          <p14:tracePt t="31533" x="4265613" y="2822575"/>
          <p14:tracePt t="31543" x="4257675" y="2822575"/>
          <p14:tracePt t="31556" x="4251325" y="2822575"/>
          <p14:tracePt t="31565" x="4243388" y="2822575"/>
          <p14:tracePt t="31589" x="4243388" y="2828925"/>
          <p14:tracePt t="31613" x="4237038" y="2836863"/>
          <p14:tracePt t="31629" x="4229100" y="2836863"/>
          <p14:tracePt t="31638" x="4222750" y="2836863"/>
          <p14:tracePt t="31653" x="4214813" y="2836863"/>
          <p14:tracePt t="31666" x="4200525" y="2843213"/>
          <p14:tracePt t="31909" x="4194175" y="2843213"/>
          <p14:tracePt t="31925" x="4186238" y="2843213"/>
          <p14:tracePt t="31941" x="4179888" y="2843213"/>
          <p14:tracePt t="31952" x="4171950" y="2843213"/>
          <p14:tracePt t="31972" x="4165600" y="2843213"/>
          <p14:tracePt t="32286" x="4171950" y="2843213"/>
          <p14:tracePt t="32291" x="4179888" y="2843213"/>
          <p14:tracePt t="32297" x="4186238" y="2843213"/>
          <p14:tracePt t="32315" x="4200525" y="2843213"/>
          <p14:tracePt t="32328" x="4208463" y="2836863"/>
          <p14:tracePt t="32345" x="4229100" y="2836863"/>
          <p14:tracePt t="32362" x="4237038" y="2836863"/>
          <p14:tracePt t="32380" x="4243388" y="2836863"/>
          <p14:tracePt t="32396" x="4251325" y="2828925"/>
          <p14:tracePt t="32414" x="4257675" y="2828925"/>
          <p14:tracePt t="32431" x="4265613" y="2822575"/>
          <p14:tracePt t="32453" x="4271963" y="2814638"/>
          <p14:tracePt t="32806" x="4265613" y="2814638"/>
          <p14:tracePt t="32813" x="4257675" y="2814638"/>
          <p14:tracePt t="32823" x="4243388" y="2814638"/>
          <p14:tracePt t="32840" x="4222750" y="2814638"/>
          <p14:tracePt t="32860" x="4208463" y="2814638"/>
          <p14:tracePt t="32875" x="4200525" y="2814638"/>
          <p14:tracePt t="32889" x="4179888" y="2814638"/>
          <p14:tracePt t="32906" x="4171950" y="2814638"/>
          <p14:tracePt t="32923" x="4143375" y="2814638"/>
          <p14:tracePt t="32940" x="4114800" y="2814638"/>
          <p14:tracePt t="32958" x="4094163" y="2814638"/>
          <p14:tracePt t="32974" x="4065588" y="2814638"/>
          <p14:tracePt t="32992" x="4051300" y="2814638"/>
          <p14:tracePt t="33008" x="4037013" y="2814638"/>
          <p14:tracePt t="33026" x="4029075" y="2814638"/>
          <p14:tracePt t="33043" x="4014788" y="2814638"/>
          <p14:tracePt t="33059" x="4008438" y="2814638"/>
          <p14:tracePt t="33076" x="3994150" y="2814638"/>
          <p14:tracePt t="33093" x="3979863" y="2822575"/>
          <p14:tracePt t="33110" x="3971925" y="2822575"/>
          <p14:tracePt t="33127" x="3971925" y="2828925"/>
          <p14:tracePt t="33144" x="3957638" y="2828925"/>
          <p14:tracePt t="33161" x="3951288" y="2828925"/>
          <p14:tracePt t="33178" x="3943350" y="2828925"/>
          <p14:tracePt t="33195" x="3929063" y="2828925"/>
          <p14:tracePt t="33227" x="3922713" y="2828925"/>
          <p14:tracePt t="33280" x="3914775" y="2828925"/>
          <p14:tracePt t="33329" x="3908425" y="2828925"/>
          <p14:tracePt t="33487" x="3908425" y="2836863"/>
          <p14:tracePt t="33986" x="3914775" y="2836863"/>
          <p14:tracePt t="34345" x="3922713" y="2836863"/>
          <p14:tracePt t="34369" x="3929063" y="2836863"/>
          <p14:tracePt t="34416" x="3937000" y="2836863"/>
          <p14:tracePt t="34423" x="3943350" y="2836863"/>
          <p14:tracePt t="34455" x="3951288" y="2836863"/>
          <p14:tracePt t="34469" x="3957638" y="2836863"/>
          <p14:tracePt t="34486" x="3965575" y="2836863"/>
          <p14:tracePt t="34494" x="3971925" y="2836863"/>
          <p14:tracePt t="34518" x="3986213" y="2836863"/>
          <p14:tracePt t="34535" x="3994150" y="2836863"/>
          <p14:tracePt t="34543" x="4000500" y="2836863"/>
          <p14:tracePt t="34558" x="4014788" y="2843213"/>
          <p14:tracePt t="34573" x="4043363" y="2851150"/>
          <p14:tracePt t="34589" x="4051300" y="2851150"/>
          <p14:tracePt t="34605" x="4057650" y="2851150"/>
          <p14:tracePt t="34622" x="4079875" y="2851150"/>
          <p14:tracePt t="34640" x="4086225" y="2851150"/>
          <p14:tracePt t="34656" x="4100513" y="2851150"/>
          <p14:tracePt t="34674" x="4108450" y="2851150"/>
          <p14:tracePt t="34707" x="4122738" y="2851150"/>
          <p14:tracePt t="34727" x="4137025" y="2851150"/>
          <p14:tracePt t="34743" x="4143375" y="2851150"/>
          <p14:tracePt t="34761" x="4157663" y="2851150"/>
          <p14:tracePt t="34849" x="4165600" y="2851150"/>
          <p14:tracePt t="34892" x="4171950" y="2851150"/>
          <p14:tracePt t="34917" x="4179888" y="2851150"/>
          <p14:tracePt t="34923" x="4186238" y="2851150"/>
          <p14:tracePt t="34947" x="4194175" y="2851150"/>
          <p14:tracePt t="34962" x="4208463" y="2851150"/>
          <p14:tracePt t="34979" x="4214813" y="2851150"/>
          <p14:tracePt t="35000" x="4222750" y="2851150"/>
          <p14:tracePt t="35019" x="4229100" y="2851150"/>
          <p14:tracePt t="35044" x="4237038" y="2851150"/>
          <p14:tracePt t="35060" x="4243388" y="2851150"/>
          <p14:tracePt t="35104" x="4243388" y="2857500"/>
          <p14:tracePt t="35230" x="4251325" y="2857500"/>
          <p14:tracePt t="35743" x="4251325" y="2871788"/>
          <p14:tracePt t="35766" x="4251325" y="2879725"/>
          <p14:tracePt t="35789" x="4251325" y="2886075"/>
          <p14:tracePt t="36255" x="4251325" y="2894013"/>
          <p14:tracePt t="36331" x="4251325" y="2900363"/>
          <p14:tracePt t="36341" x="4243388" y="2900363"/>
          <p14:tracePt t="36400" x="4237038" y="2900363"/>
          <p14:tracePt t="36416" x="4229100" y="2900363"/>
          <p14:tracePt t="36429" x="4222750" y="2900363"/>
          <p14:tracePt t="36437" x="4214813" y="2900363"/>
          <p14:tracePt t="36447" x="4194175" y="2900363"/>
          <p14:tracePt t="36457" x="4179888" y="2900363"/>
          <p14:tracePt t="36475" x="4165600" y="2900363"/>
          <p14:tracePt t="36492" x="4157663" y="2900363"/>
          <p14:tracePt t="36510" x="4151313" y="2900363"/>
          <p14:tracePt t="36648" x="4151313" y="2894013"/>
          <p14:tracePt t="36656" x="4157663" y="2894013"/>
          <p14:tracePt t="36672" x="4157663" y="2886075"/>
          <p14:tracePt t="36702" x="4165600" y="2886075"/>
          <p14:tracePt t="36718" x="4171950" y="2886075"/>
          <p14:tracePt t="36743" x="4186238" y="2886075"/>
          <p14:tracePt t="36750" x="4194175" y="2886075"/>
          <p14:tracePt t="36766" x="4222750" y="2886075"/>
          <p14:tracePt t="36780" x="4243388" y="2871788"/>
          <p14:tracePt t="36798" x="4257675" y="2865438"/>
          <p14:tracePt t="36815" x="4265613" y="2865438"/>
          <p14:tracePt t="36832" x="4271963" y="2865438"/>
          <p14:tracePt t="36848" x="4279900" y="2865438"/>
          <p14:tracePt t="36865" x="4294188" y="2865438"/>
          <p14:tracePt t="36882" x="4300538" y="2865438"/>
          <p14:tracePt t="36900" x="4308475" y="2865438"/>
          <p14:tracePt t="36917" x="4314825" y="2865438"/>
          <p14:tracePt t="36951" x="4314825" y="2857500"/>
          <p14:tracePt t="38672" x="4314825" y="2865438"/>
          <p14:tracePt t="38680" x="4314825" y="2871788"/>
          <p14:tracePt t="38702" x="4314825" y="2879725"/>
          <p14:tracePt t="38808" x="4314825" y="2894013"/>
          <p14:tracePt t="38822" x="4314825" y="2900363"/>
          <p14:tracePt t="38846" x="4308475" y="2908300"/>
          <p14:tracePt t="38851" x="4308475" y="2914650"/>
          <p14:tracePt t="38859" x="4308475" y="2922588"/>
          <p14:tracePt t="39764" x="4314825" y="2922588"/>
          <p14:tracePt t="39780" x="4322763" y="2928938"/>
          <p14:tracePt t="39792" x="4329113" y="2928938"/>
          <p14:tracePt t="39805" x="4343400" y="2928938"/>
          <p14:tracePt t="39822" x="4351338" y="2943225"/>
          <p14:tracePt t="39839" x="4371975" y="2943225"/>
          <p14:tracePt t="39856" x="4379913" y="2951163"/>
          <p14:tracePt t="39874" x="4386263" y="2951163"/>
          <p14:tracePt t="39899" x="4400550" y="2957513"/>
          <p14:tracePt t="39906" x="4408488" y="2957513"/>
          <p14:tracePt t="39924" x="4429125" y="2957513"/>
          <p14:tracePt t="39941" x="4457700" y="2965450"/>
          <p14:tracePt t="39958" x="4479925" y="2971800"/>
          <p14:tracePt t="39975" x="4508500" y="2986088"/>
          <p14:tracePt t="39992" x="4543425" y="2994025"/>
          <p14:tracePt t="40011" x="4565650" y="3000375"/>
          <p14:tracePt t="40027" x="4572000" y="3000375"/>
          <p14:tracePt t="40060" x="4586288" y="3008313"/>
          <p14:tracePt t="40356" x="4586288" y="3014663"/>
          <p14:tracePt t="40362" x="4594225" y="3028950"/>
          <p14:tracePt t="40370" x="4600575" y="3036888"/>
          <p14:tracePt t="40382" x="4629150" y="3051175"/>
          <p14:tracePt t="40399" x="4672013" y="3079750"/>
          <p14:tracePt t="40416" x="4729163" y="3086100"/>
          <p14:tracePt t="40434" x="4814888" y="3114675"/>
          <p14:tracePt t="40453" x="4922838" y="3151188"/>
          <p14:tracePt t="40468" x="4994275" y="3186113"/>
          <p14:tracePt t="40484" x="5086350" y="3228975"/>
          <p14:tracePt t="40502" x="5186363" y="3271838"/>
          <p14:tracePt t="40506" x="5200650" y="3294063"/>
          <p14:tracePt t="40521" x="5237163" y="3308350"/>
          <p14:tracePt t="40538" x="5329238" y="3365500"/>
          <p14:tracePt t="40552" x="5351463" y="3371850"/>
          <p14:tracePt t="40570" x="5400675" y="3394075"/>
          <p14:tracePt t="40588" x="5422900" y="3408363"/>
          <p14:tracePt t="40605" x="5429250" y="3414713"/>
          <p14:tracePt t="40620" x="5451475" y="3436938"/>
          <p14:tracePt t="40641" x="5465763" y="3457575"/>
          <p14:tracePt t="40656" x="5472113" y="3471863"/>
          <p14:tracePt t="40674" x="5486400" y="3500438"/>
          <p14:tracePt t="40689" x="5522913" y="3529013"/>
          <p14:tracePt t="40706" x="5537200" y="3551238"/>
          <p14:tracePt t="40723" x="5565775" y="3565525"/>
          <p14:tracePt t="40739" x="5580063" y="3571875"/>
          <p14:tracePt t="40756" x="5608638" y="3586163"/>
          <p14:tracePt t="40774" x="5637213" y="3608388"/>
          <p14:tracePt t="40794" x="5651500" y="3614738"/>
          <p14:tracePt t="40808" x="5665788" y="3614738"/>
          <p14:tracePt t="40824" x="5672138" y="3614738"/>
          <p14:tracePt t="41228" x="5665788" y="3614738"/>
          <p14:tracePt t="41235" x="5657850" y="3614738"/>
          <p14:tracePt t="41244" x="5651500" y="3614738"/>
          <p14:tracePt t="41274" x="5643563" y="3614738"/>
          <p14:tracePt t="41290" x="5637213" y="3614738"/>
          <p14:tracePt t="41297" x="5629275" y="3614738"/>
          <p14:tracePt t="41313" x="5614988" y="3614738"/>
          <p14:tracePt t="41321" x="5600700" y="3614738"/>
          <p14:tracePt t="41334" x="5557838" y="3614738"/>
          <p14:tracePt t="41352" x="5522913" y="3622675"/>
          <p14:tracePt t="41368" x="5494338" y="3629025"/>
          <p14:tracePt t="41385" x="5457825" y="3636963"/>
          <p14:tracePt t="41402" x="5422900" y="3643313"/>
          <p14:tracePt t="41420" x="5351463" y="3643313"/>
          <p14:tracePt t="41439" x="5294313" y="3643313"/>
          <p14:tracePt t="41454" x="5237163" y="3643313"/>
          <p14:tracePt t="41471" x="5186363" y="3643313"/>
          <p14:tracePt t="41489" x="5114925" y="3643313"/>
          <p14:tracePt t="41506" x="5000625" y="3657600"/>
          <p14:tracePt t="41521" x="4922838" y="3665538"/>
          <p14:tracePt t="41539" x="4886325" y="3671888"/>
          <p14:tracePt t="41555" x="4851400" y="3671888"/>
          <p14:tracePt t="41572" x="4829175" y="3686175"/>
          <p14:tracePt t="41590" x="4814888" y="3686175"/>
          <p14:tracePt t="41606" x="4794250" y="3686175"/>
          <p14:tracePt t="41624" x="4743450" y="3679825"/>
          <p14:tracePt t="41639" x="4686300" y="3671888"/>
          <p14:tracePt t="41657" x="4651375" y="3671888"/>
          <p14:tracePt t="41674" x="4608513" y="3671888"/>
          <p14:tracePt t="41691" x="4586288" y="3671888"/>
          <p14:tracePt t="41708" x="4565650" y="3671888"/>
          <p14:tracePt t="41725" x="4514850" y="3671888"/>
          <p14:tracePt t="41742" x="4500563" y="3671888"/>
          <p14:tracePt t="41760" x="4486275" y="3671888"/>
          <p14:tracePt t="41794" x="4465638" y="3671888"/>
          <p14:tracePt t="41810" x="4451350" y="3671888"/>
          <p14:tracePt t="41811" x="4443413" y="3671888"/>
          <p14:tracePt t="41827" x="4429125" y="3671888"/>
          <p14:tracePt t="41845" x="4408488" y="3679825"/>
          <p14:tracePt t="41862" x="4400550" y="3679825"/>
          <p14:tracePt t="41879" x="4394200" y="3679825"/>
          <p14:tracePt t="41985" x="4400550" y="3679825"/>
          <p14:tracePt t="41993" x="4422775" y="3679825"/>
          <p14:tracePt t="42001" x="4443413" y="3671888"/>
          <p14:tracePt t="42014" x="4514850" y="3665538"/>
          <p14:tracePt t="42032" x="4629150" y="3665538"/>
          <p14:tracePt t="42048" x="4679950" y="3665538"/>
          <p14:tracePt t="42065" x="4786313" y="3671888"/>
          <p14:tracePt t="42083" x="4829175" y="3671888"/>
          <p14:tracePt t="42099" x="4843463" y="3671888"/>
          <p14:tracePt t="42316" x="4857750" y="3671888"/>
          <p14:tracePt t="42326" x="4900613" y="3671888"/>
          <p14:tracePt t="42337" x="4922838" y="3671888"/>
          <p14:tracePt t="42355" x="5014913" y="3671888"/>
          <p14:tracePt t="42370" x="5129213" y="3671888"/>
          <p14:tracePt t="42388" x="5229225" y="3679825"/>
          <p14:tracePt t="42405" x="5343525" y="3686175"/>
          <p14:tracePt t="42422" x="5386388" y="3694113"/>
          <p14:tracePt t="42442" x="5414963" y="3714750"/>
          <p14:tracePt t="42455" x="5429250" y="3714750"/>
          <p14:tracePt t="42474" x="5457825" y="3714750"/>
          <p14:tracePt t="42489" x="5480050" y="3714750"/>
          <p14:tracePt t="42506" x="5537200" y="3722688"/>
          <p14:tracePt t="42524" x="5557838" y="3722688"/>
          <p14:tracePt t="42694" x="5572125" y="3722688"/>
          <p14:tracePt t="42710" x="5580063" y="3722688"/>
          <p14:tracePt t="42718" x="5580063" y="3714750"/>
          <p14:tracePt t="42728" x="5586413" y="3714750"/>
          <p14:tracePt t="42746" x="5600700" y="3700463"/>
          <p14:tracePt t="42762" x="5622925" y="3651250"/>
          <p14:tracePt t="42778" x="5657850" y="3586163"/>
          <p14:tracePt t="42797" x="5680075" y="3551238"/>
          <p14:tracePt t="42812" x="5686425" y="3536950"/>
          <p14:tracePt t="42829" x="5694363" y="3529013"/>
          <p14:tracePt t="42846" x="5700713" y="3522663"/>
          <p14:tracePt t="42865" x="5715000" y="3508375"/>
          <p14:tracePt t="42880" x="5729288" y="3494088"/>
          <p14:tracePt t="42883" x="5737225" y="3486150"/>
          <p14:tracePt t="42897" x="5757863" y="3479800"/>
          <p14:tracePt t="42916" x="5772150" y="3465513"/>
          <p14:tracePt t="42931" x="5794375" y="3451225"/>
          <p14:tracePt t="42948" x="5837238" y="3422650"/>
          <p14:tracePt t="42967" x="5886450" y="3394075"/>
          <p14:tracePt t="42982" x="5908675" y="3386138"/>
          <p14:tracePt t="43000" x="5965825" y="3386138"/>
          <p14:tracePt t="43017" x="5994400" y="3386138"/>
          <p14:tracePt t="43033" x="6029325" y="3408363"/>
          <p14:tracePt t="43050" x="6051550" y="3408363"/>
          <p14:tracePt t="43068" x="6065838" y="3429000"/>
          <p14:tracePt t="43084" x="6065838" y="3436938"/>
          <p14:tracePt t="43101" x="6065838" y="3443288"/>
          <p14:tracePt t="43121" x="6072188" y="3457575"/>
          <p14:tracePt t="43135" x="6072188" y="3465513"/>
          <p14:tracePt t="43152" x="6080125" y="3465513"/>
          <p14:tracePt t="43172" x="6080125" y="3479800"/>
          <p14:tracePt t="43190" x="6086475" y="3486150"/>
          <p14:tracePt t="43324" x="6086475" y="3494088"/>
          <p14:tracePt t="43596" x="6086475" y="3500438"/>
          <p14:tracePt t="43601" x="6080125" y="3508375"/>
          <p14:tracePt t="43612" x="6065838" y="3508375"/>
          <p14:tracePt t="43629" x="6057900" y="3508375"/>
          <p14:tracePt t="43646" x="6051550" y="3508375"/>
          <p14:tracePt t="43690" x="6043613" y="3508375"/>
          <p14:tracePt t="43797" x="6037263" y="3508375"/>
          <p14:tracePt t="43836" x="6029325" y="3508375"/>
          <p14:tracePt t="44069" x="6015038" y="3508375"/>
          <p14:tracePt t="44076" x="6000750" y="3514725"/>
          <p14:tracePt t="44087" x="5986463" y="3514725"/>
          <p14:tracePt t="44104" x="5951538" y="3514725"/>
          <p14:tracePt t="44121" x="5908675" y="3522663"/>
          <p14:tracePt t="44138" x="5851525" y="3529013"/>
          <p14:tracePt t="44155" x="5794375" y="3536950"/>
          <p14:tracePt t="44175" x="5772150" y="3536950"/>
          <p14:tracePt t="44192" x="5757863" y="3536950"/>
          <p14:tracePt t="44207" x="5722938" y="3543300"/>
          <p14:tracePt t="44223" x="5680075" y="3557588"/>
          <p14:tracePt t="44240" x="5657850" y="3565525"/>
          <p14:tracePt t="44256" x="5651500" y="3571875"/>
          <p14:tracePt t="44328" x="5643563" y="3571875"/>
          <p14:tracePt t="44352" x="5637213" y="3571875"/>
          <p14:tracePt t="44360" x="5629275" y="3571875"/>
          <p14:tracePt t="44378" x="5622925" y="3571875"/>
          <p14:tracePt t="44394" x="5614988" y="3571875"/>
          <p14:tracePt t="44404" x="5614988" y="3579813"/>
          <p14:tracePt t="44626" x="5622925" y="3571875"/>
          <p14:tracePt t="44633" x="5637213" y="3565525"/>
          <p14:tracePt t="44642" x="5657850" y="3551238"/>
          <p14:tracePt t="44647" x="5680075" y="3536950"/>
          <p14:tracePt t="44664" x="5694363" y="3529013"/>
          <p14:tracePt t="44681" x="5700713" y="3522663"/>
          <p14:tracePt t="44698" x="5729288" y="3522663"/>
          <p14:tracePt t="44715" x="5772150" y="3514725"/>
          <p14:tracePt t="44735" x="5808663" y="3494088"/>
          <p14:tracePt t="44750" x="5843588" y="3494088"/>
          <p14:tracePt t="44767" x="5886450" y="3479800"/>
          <p14:tracePt t="44783" x="5915025" y="3471863"/>
          <p14:tracePt t="44800" x="5951538" y="3471863"/>
          <p14:tracePt t="44818" x="5986463" y="3471863"/>
          <p14:tracePt t="44836" x="6008688" y="3471863"/>
          <p14:tracePt t="44965" x="6015038" y="3471863"/>
          <p14:tracePt t="45275" x="6015038" y="3479800"/>
          <p14:tracePt t="45527" x="6022975" y="3479800"/>
          <p14:tracePt t="47009" x="6022975" y="3486150"/>
          <p14:tracePt t="47027" x="6015038" y="3494088"/>
          <p14:tracePt t="47031" x="6008688" y="3500438"/>
          <p14:tracePt t="47043" x="5994400" y="3508375"/>
          <p14:tracePt t="47060" x="5937250" y="3529013"/>
          <p14:tracePt t="47077" x="5886450" y="3543300"/>
          <p14:tracePt t="47095" x="5851525" y="3571875"/>
          <p14:tracePt t="47112" x="5822950" y="3594100"/>
          <p14:tracePt t="47129" x="5751513" y="3614738"/>
          <p14:tracePt t="47146" x="5665788" y="3657600"/>
          <p14:tracePt t="47162" x="5608638" y="3679825"/>
          <p14:tracePt t="47179" x="5580063" y="3686175"/>
          <p14:tracePt t="47196" x="5537200" y="3686175"/>
          <p14:tracePt t="47213" x="5500688" y="3686175"/>
          <p14:tracePt t="47230" x="5486400" y="3686175"/>
          <p14:tracePt t="47247" x="5465763" y="3686175"/>
          <p14:tracePt t="47267" x="5451475" y="3686175"/>
          <p14:tracePt t="47298" x="5437188" y="3694113"/>
          <p14:tracePt t="47315" x="5408613" y="3694113"/>
          <p14:tracePt t="47333" x="5386388" y="3694113"/>
          <p14:tracePt t="47350" x="5314950" y="3700463"/>
          <p14:tracePt t="47366" x="5265738" y="3700463"/>
          <p14:tracePt t="47384" x="5208588" y="3700463"/>
          <p14:tracePt t="47402" x="5172075" y="3694113"/>
          <p14:tracePt t="47417" x="5151438" y="3694113"/>
          <p14:tracePt t="47436" x="5108575" y="3686175"/>
          <p14:tracePt t="47452" x="5094288" y="3686175"/>
          <p14:tracePt t="47468" x="5051425" y="3686175"/>
          <p14:tracePt t="47485" x="5029200" y="3686175"/>
          <p14:tracePt t="47502" x="5008563" y="3694113"/>
          <p14:tracePt t="47506" x="5000625" y="3694113"/>
          <p14:tracePt t="47643" x="4994275" y="3694113"/>
          <p14:tracePt t="47676" x="4986338" y="3694113"/>
          <p14:tracePt t="47679" x="4979988" y="3694113"/>
          <p14:tracePt t="47689" x="4972050" y="3700463"/>
          <p14:tracePt t="47705" x="4943475" y="3708400"/>
          <p14:tracePt t="47724" x="4900613" y="3708400"/>
          <p14:tracePt t="47740" x="4837113" y="3729038"/>
          <p14:tracePt t="47757" x="4765675" y="3736975"/>
          <p14:tracePt t="47776" x="4694238" y="3743325"/>
          <p14:tracePt t="47791" x="4622800" y="3757613"/>
          <p14:tracePt t="47811" x="4572000" y="3771900"/>
          <p14:tracePt t="47828" x="4551363" y="3779838"/>
          <p14:tracePt t="47844" x="4543425" y="3779838"/>
          <p14:tracePt t="47861" x="4522788" y="3779838"/>
          <p14:tracePt t="47877" x="4514850" y="3779838"/>
          <p14:tracePt t="47893" x="4500563" y="3779838"/>
          <p14:tracePt t="47910" x="4494213" y="3779838"/>
          <p14:tracePt t="47928" x="4465638" y="3779838"/>
          <p14:tracePt t="47945" x="4457700" y="3779838"/>
          <p14:tracePt t="47960" x="4451350" y="3779838"/>
          <p14:tracePt t="47999" x="4437063" y="3779838"/>
          <p14:tracePt t="48007" x="4429125" y="3779838"/>
          <p14:tracePt t="48023" x="4414838" y="3779838"/>
          <p14:tracePt t="48210" x="4437063" y="3771900"/>
          <p14:tracePt t="48217" x="4443413" y="3771900"/>
          <p14:tracePt t="48225" x="4471988" y="3771900"/>
          <p14:tracePt t="48235" x="4508500" y="3771900"/>
          <p14:tracePt t="48250" x="4537075" y="3765550"/>
          <p14:tracePt t="48266" x="4557713" y="3765550"/>
          <p14:tracePt t="48284" x="4572000" y="3765550"/>
          <p14:tracePt t="48304" x="4600575" y="3765550"/>
          <p14:tracePt t="48318" x="4622800" y="3765550"/>
          <p14:tracePt t="48335" x="4651375" y="3765550"/>
          <p14:tracePt t="48355" x="4686300" y="3765550"/>
          <p14:tracePt t="48370" x="4714875" y="3765550"/>
          <p14:tracePt t="48386" x="4757738" y="3765550"/>
          <p14:tracePt t="48403" x="4794250" y="3757613"/>
          <p14:tracePt t="48405" x="4808538" y="3757613"/>
          <p14:tracePt t="48420" x="4843463" y="3765550"/>
          <p14:tracePt t="48437" x="4872038" y="3765550"/>
          <p14:tracePt t="48454" x="4886325" y="3765550"/>
          <p14:tracePt t="48470" x="4900613" y="3765550"/>
          <p14:tracePt t="48488" x="4914900" y="3771900"/>
          <p14:tracePt t="48522" x="4957763" y="3771900"/>
          <p14:tracePt t="48538" x="4965700" y="3771900"/>
          <p14:tracePt t="48557" x="4979988" y="3771900"/>
          <p14:tracePt t="49198" x="4994275" y="3771900"/>
          <p14:tracePt t="49205" x="5000625" y="3771900"/>
          <p14:tracePt t="49218" x="5029200" y="3771900"/>
          <p14:tracePt t="49235" x="5043488" y="3771900"/>
          <p14:tracePt t="49253" x="5051425" y="3771900"/>
          <p14:tracePt t="49272" x="5065713" y="3765550"/>
          <p14:tracePt t="49286" x="5072063" y="3765550"/>
          <p14:tracePt t="49303" x="5072063" y="3757613"/>
          <p14:tracePt t="49322" x="5080000" y="3757613"/>
          <p14:tracePt t="49354" x="5094288" y="3757613"/>
          <p14:tracePt t="49373" x="5122863" y="3757613"/>
          <p14:tracePt t="49388" x="5157788" y="3757613"/>
          <p14:tracePt t="49405" x="5165725" y="3757613"/>
          <p14:tracePt t="49423" x="5172075" y="3757613"/>
          <p14:tracePt t="49545" x="5180013" y="3757613"/>
          <p14:tracePt t="49552" x="5186363" y="3757613"/>
          <p14:tracePt t="49568" x="5194300" y="3751263"/>
          <p14:tracePt t="49577" x="5200650" y="3751263"/>
          <p14:tracePt t="49592" x="5222875" y="3751263"/>
          <p14:tracePt t="49609" x="5243513" y="3751263"/>
          <p14:tracePt t="49627" x="5251450" y="3743325"/>
          <p14:tracePt t="49813" x="5243513" y="3743325"/>
          <p14:tracePt t="49820" x="5222875" y="3743325"/>
          <p14:tracePt t="49832" x="5194300" y="3751263"/>
          <p14:tracePt t="49850" x="5094288" y="3751263"/>
          <p14:tracePt t="49865" x="5057775" y="3757613"/>
          <p14:tracePt t="49880" x="5014913" y="3765550"/>
          <p14:tracePt t="49898" x="4986338" y="3765550"/>
          <p14:tracePt t="49917" x="4972050" y="3771900"/>
          <p14:tracePt t="49932" x="4943475" y="3771900"/>
          <p14:tracePt t="49949" x="4872038" y="3779838"/>
          <p14:tracePt t="49967" x="4708525" y="3779838"/>
          <p14:tracePt t="49984" x="4643438" y="3779838"/>
          <p14:tracePt t="49999" x="4600575" y="3779838"/>
          <p14:tracePt t="50018" x="4572000" y="3765550"/>
          <p14:tracePt t="50035" x="4565650" y="3765550"/>
          <p14:tracePt t="50230" x="4557713" y="3765550"/>
          <p14:tracePt t="50232" x="4551363" y="3765550"/>
          <p14:tracePt t="50241" x="4537075" y="3765550"/>
          <p14:tracePt t="50256" x="4508500" y="3765550"/>
          <p14:tracePt t="50272" x="4465638" y="3765550"/>
          <p14:tracePt t="50288" x="4414838" y="3765550"/>
          <p14:tracePt t="50306" x="4379913" y="3765550"/>
          <p14:tracePt t="50322" x="4371975" y="3765550"/>
          <p14:tracePt t="50614" x="4379913" y="3765550"/>
          <p14:tracePt t="50622" x="4386263" y="3765550"/>
          <p14:tracePt t="50632" x="4400550" y="3765550"/>
          <p14:tracePt t="50645" x="4422775" y="3765550"/>
          <p14:tracePt t="50663" x="4471988" y="3765550"/>
          <p14:tracePt t="50679" x="4514850" y="3765550"/>
          <p14:tracePt t="50696" x="4557713" y="3765550"/>
          <p14:tracePt t="50713" x="4608513" y="3771900"/>
          <p14:tracePt t="50732" x="4657725" y="3779838"/>
          <p14:tracePt t="50748" x="4679950" y="3779838"/>
          <p14:tracePt t="50764" x="4686300" y="3779838"/>
          <p14:tracePt t="50781" x="4694238" y="3779838"/>
          <p14:tracePt t="50801" x="4708525" y="3779838"/>
          <p14:tracePt t="50819" x="4722813" y="3779838"/>
          <p14:tracePt t="50834" x="4737100" y="3779838"/>
          <p14:tracePt t="50850" x="4743450" y="3779838"/>
          <p14:tracePt t="50866" x="4757738" y="3779838"/>
          <p14:tracePt t="50884" x="4772025" y="3771900"/>
          <p14:tracePt t="50900" x="4786313" y="3771900"/>
          <p14:tracePt t="50917" x="4794250" y="3771900"/>
          <p14:tracePt t="50935" x="4822825" y="3771900"/>
          <p14:tracePt t="50951" x="4865688" y="3779838"/>
          <p14:tracePt t="50968" x="4908550" y="3779838"/>
          <p14:tracePt t="50985" x="4943475" y="3771900"/>
          <p14:tracePt t="51004" x="4986338" y="3765550"/>
          <p14:tracePt t="51012" x="5000625" y="3765550"/>
          <p14:tracePt t="51019" x="5037138" y="3765550"/>
          <p14:tracePt t="51036" x="5086350" y="3765550"/>
          <p14:tracePt t="51053" x="5108575" y="3765550"/>
          <p14:tracePt t="51070" x="5122863" y="3765550"/>
          <p14:tracePt t="51087" x="5137150" y="3765550"/>
          <p14:tracePt t="51104" x="5151438" y="3765550"/>
          <p14:tracePt t="51123" x="5172075" y="3765550"/>
          <p14:tracePt t="51139" x="5186363" y="3765550"/>
          <p14:tracePt t="51155" x="5194300" y="3765550"/>
          <p14:tracePt t="52352" x="5186363" y="3765550"/>
          <p14:tracePt t="52361" x="5180013" y="3765550"/>
          <p14:tracePt t="52366" x="5165725" y="3771900"/>
          <p14:tracePt t="52385" x="5157788" y="3771900"/>
          <p14:tracePt t="52400" x="5143500" y="3779838"/>
          <p14:tracePt t="52416" x="5137150" y="3779838"/>
          <p14:tracePt t="52430" x="5129213" y="3786188"/>
          <p14:tracePt t="52448" x="5114925" y="3786188"/>
          <p14:tracePt t="52466" x="5086350" y="3786188"/>
          <p14:tracePt t="52486" x="5080000" y="3786188"/>
          <p14:tracePt t="52505" x="5080000" y="3794125"/>
          <p14:tracePt t="52514" x="5072063" y="3794125"/>
          <p14:tracePt t="52907" x="5072063" y="3800475"/>
          <p14:tracePt t="52913" x="5065713" y="3800475"/>
          <p14:tracePt t="52977" x="5057775" y="3808413"/>
          <p14:tracePt t="52993" x="5051425" y="3814763"/>
          <p14:tracePt t="53002" x="5051425" y="3822700"/>
          <p14:tracePt t="53010" x="5043488" y="3822700"/>
          <p14:tracePt t="53025" x="5037138" y="3836988"/>
          <p14:tracePt t="53043" x="5029200" y="3836988"/>
          <p14:tracePt t="53058" x="5022850" y="3851275"/>
          <p14:tracePt t="53076" x="5014913" y="3851275"/>
          <p14:tracePt t="53173" x="5008563" y="3857625"/>
          <p14:tracePt t="53189" x="4994275" y="3857625"/>
          <p14:tracePt t="53203" x="4979988" y="3865563"/>
          <p14:tracePt t="53213" x="4972050" y="3871913"/>
          <p14:tracePt t="53230" x="4943475" y="3879850"/>
          <p14:tracePt t="53247" x="4908550" y="3879850"/>
          <p14:tracePt t="53263" x="4886325" y="3886200"/>
          <p14:tracePt t="53279" x="4872038" y="3886200"/>
          <p14:tracePt t="53296" x="4843463" y="3886200"/>
          <p14:tracePt t="53314" x="4814888" y="3908425"/>
          <p14:tracePt t="53330" x="4772025" y="3908425"/>
          <p14:tracePt t="53347" x="4722813" y="3922713"/>
          <p14:tracePt t="53364" x="4643438" y="3937000"/>
          <p14:tracePt t="53381" x="4594225" y="3937000"/>
          <p14:tracePt t="53400" x="4565650" y="3937000"/>
          <p14:tracePt t="53415" x="4529138" y="3957638"/>
          <p14:tracePt t="53434" x="4471988" y="3957638"/>
          <p14:tracePt t="53449" x="4422775" y="3957638"/>
          <p14:tracePt t="53466" x="4386263" y="3965575"/>
          <p14:tracePt t="53486" x="4322763" y="3971925"/>
          <p14:tracePt t="53503" x="4257675" y="3986213"/>
          <p14:tracePt t="53508" x="4229100" y="3986213"/>
          <p14:tracePt t="53519" x="4200525" y="3986213"/>
          <p14:tracePt t="53536" x="4151313" y="3986213"/>
          <p14:tracePt t="53551" x="4143375" y="3986213"/>
          <p14:tracePt t="53568" x="4122738" y="3986213"/>
          <p14:tracePt t="53586" x="4100513" y="3986213"/>
          <p14:tracePt t="53601" x="4094163" y="3986213"/>
          <p14:tracePt t="53619" x="4071938" y="3971925"/>
          <p14:tracePt t="53636" x="4051300" y="3971925"/>
          <p14:tracePt t="53638" x="4029075" y="3965575"/>
          <p14:tracePt t="53654" x="3994150" y="3965575"/>
          <p14:tracePt t="53670" x="3943350" y="3965575"/>
          <p14:tracePt t="53687" x="3914775" y="3965575"/>
          <p14:tracePt t="53704" x="3894138" y="3965575"/>
          <p14:tracePt t="53721" x="3865563" y="3965575"/>
          <p14:tracePt t="53738" x="3822700" y="3965575"/>
          <p14:tracePt t="53756" x="3786188" y="3965575"/>
          <p14:tracePt t="53775" x="3736975" y="3965575"/>
          <p14:tracePt t="53791" x="3671888" y="3965575"/>
          <p14:tracePt t="53807" x="3600450" y="3971925"/>
          <p14:tracePt t="53823" x="3508375" y="3986213"/>
          <p14:tracePt t="53840" x="3422650" y="4000500"/>
          <p14:tracePt t="53858" x="3343275" y="4008438"/>
          <p14:tracePt t="53874" x="3328988" y="4008438"/>
          <p14:tracePt t="53892" x="3308350" y="4008438"/>
          <p14:tracePt t="53910" x="3294063" y="4008438"/>
          <p14:tracePt t="53927" x="3286125" y="4008438"/>
          <p14:tracePt t="53943" x="3257550" y="4000500"/>
          <p14:tracePt t="53958" x="3243263" y="4000500"/>
          <p14:tracePt t="53978" x="3208338" y="3994150"/>
          <p14:tracePt t="53994" x="3186113" y="3979863"/>
          <p14:tracePt t="54001" x="3171825" y="3979863"/>
          <p14:tracePt t="54010" x="3165475" y="3971925"/>
          <p14:tracePt t="54028" x="3122613" y="3965575"/>
          <p14:tracePt t="54045" x="3094038" y="3957638"/>
          <p14:tracePt t="54061" x="3065463" y="3943350"/>
          <p14:tracePt t="54080" x="3057525" y="3937000"/>
          <p14:tracePt t="54095" x="3036888" y="3929063"/>
          <p14:tracePt t="54112" x="3022600" y="3922713"/>
          <p14:tracePt t="54129" x="3000375" y="3922713"/>
          <p14:tracePt t="54146" x="2986088" y="3922713"/>
          <p14:tracePt t="54185" x="2979738" y="3914775"/>
          <p14:tracePt t="54198" x="2971800" y="3914775"/>
          <p14:tracePt t="54213" x="2965450" y="3914775"/>
          <p14:tracePt t="54351" x="2957513" y="3914775"/>
          <p14:tracePt t="54381" x="2951163" y="3914775"/>
          <p14:tracePt t="54389" x="2951163" y="3908425"/>
          <p14:tracePt t="54423" x="2951163" y="3900488"/>
          <p14:tracePt t="54440" x="2943225" y="3900488"/>
          <p14:tracePt t="54454" x="2936875" y="3900488"/>
          <p14:tracePt t="54461" x="2936875" y="3894138"/>
          <p14:tracePt t="54522" x="2928938" y="3886200"/>
          <p14:tracePt t="54554" x="2928938" y="3879850"/>
          <p14:tracePt t="54570" x="2928938" y="3871913"/>
          <p14:tracePt t="54750" x="2928938" y="3865563"/>
          <p14:tracePt t="54772" x="2943225" y="3865563"/>
          <p14:tracePt t="54779" x="2957513" y="3865563"/>
          <p14:tracePt t="54792" x="2965450" y="3865563"/>
          <p14:tracePt t="54808" x="2994025" y="3865563"/>
          <p14:tracePt t="54827" x="3028950" y="3851275"/>
          <p14:tracePt t="54843" x="3057525" y="3843338"/>
          <p14:tracePt t="54860" x="3071813" y="3836988"/>
          <p14:tracePt t="54876" x="3079750" y="3836988"/>
          <p14:tracePt t="54893" x="3079750" y="3829050"/>
          <p14:tracePt t="54951" x="3086100" y="3829050"/>
          <p14:tracePt t="54983" x="3086100" y="3822700"/>
          <p14:tracePt t="54991" x="3094038" y="3822700"/>
          <p14:tracePt t="55336" x="3100388" y="3808413"/>
          <p14:tracePt t="55340" x="3108325" y="3808413"/>
          <p14:tracePt t="55352" x="3114675" y="3800475"/>
          <p14:tracePt t="55369" x="3122613" y="3800475"/>
          <p14:tracePt t="55389" x="3128963" y="3800475"/>
          <p14:tracePt t="55493" x="3128963" y="3794125"/>
          <p14:tracePt t="55508" x="3136900" y="3794125"/>
          <p14:tracePt t="55702" x="3151188" y="3794125"/>
          <p14:tracePt t="55712" x="3157538" y="3794125"/>
          <p14:tracePt t="55728" x="3165475" y="3794125"/>
          <p14:tracePt t="55742" x="3186113" y="3794125"/>
          <p14:tracePt t="55763" x="3194050" y="3794125"/>
          <p14:tracePt t="55795" x="3200400" y="3794125"/>
          <p14:tracePt t="55843" x="3208338" y="3794125"/>
          <p14:tracePt t="55848" x="3222625" y="3794125"/>
          <p14:tracePt t="55862" x="3251200" y="3794125"/>
          <p14:tracePt t="55881" x="3308350" y="3779838"/>
          <p14:tracePt t="55896" x="3336925" y="3779838"/>
          <p14:tracePt t="55913" x="3357563" y="3771900"/>
          <p14:tracePt t="55930" x="3365500" y="3771900"/>
          <p14:tracePt t="56037" x="3371850" y="3771900"/>
          <p14:tracePt t="56052" x="3379788" y="3765550"/>
          <p14:tracePt t="56061" x="3386138" y="3765550"/>
          <p14:tracePt t="56092" x="3394075" y="3765550"/>
          <p14:tracePt t="56230" x="3408363" y="3765550"/>
          <p14:tracePt t="56233" x="3408363" y="3757613"/>
          <p14:tracePt t="56241" x="3414713" y="3757613"/>
          <p14:tracePt t="56254" x="3429000" y="3757613"/>
          <p14:tracePt t="56270" x="3436938" y="3757613"/>
          <p14:tracePt t="56440" x="3422650" y="3757613"/>
          <p14:tracePt t="56443" x="3408363" y="3757613"/>
          <p14:tracePt t="56459" x="3379788" y="3771900"/>
          <p14:tracePt t="56474" x="3336925" y="3771900"/>
          <p14:tracePt t="56491" x="3314700" y="3771900"/>
          <p14:tracePt t="56509" x="3286125" y="3771900"/>
          <p14:tracePt t="56526" x="3271838" y="3771900"/>
          <p14:tracePt t="56541" x="3257550" y="3771900"/>
          <p14:tracePt t="56546" x="3251200" y="3771900"/>
          <p14:tracePt t="56558" x="3236913" y="3771900"/>
          <p14:tracePt t="56578" x="3200400" y="3771900"/>
          <p14:tracePt t="56594" x="3122613" y="3771900"/>
          <p14:tracePt t="56611" x="3086100" y="3765550"/>
          <p14:tracePt t="56628" x="3043238" y="3751263"/>
          <p14:tracePt t="56643" x="3014663" y="3743325"/>
          <p14:tracePt t="56645" x="3000375" y="3743325"/>
          <p14:tracePt t="56661" x="2986088" y="3743325"/>
          <p14:tracePt t="56678" x="2951163" y="3743325"/>
          <p14:tracePt t="56695" x="2922588" y="3743325"/>
          <p14:tracePt t="56713" x="2886075" y="3743325"/>
          <p14:tracePt t="56729" x="2871788" y="3743325"/>
          <p14:tracePt t="56745" x="2851150" y="3743325"/>
          <p14:tracePt t="56762" x="2836863" y="3743325"/>
          <p14:tracePt t="56779" x="2828925" y="3743325"/>
          <p14:tracePt t="56796" x="2808288" y="3743325"/>
          <p14:tracePt t="56814" x="2800350" y="3743325"/>
          <p14:tracePt t="56830" x="2786063" y="3736975"/>
          <p14:tracePt t="56848" x="2736850" y="3736975"/>
          <p14:tracePt t="56868" x="2728913" y="3729038"/>
          <p14:tracePt t="56881" x="2708275" y="3729038"/>
          <p14:tracePt t="56900" x="2679700" y="3729038"/>
          <p14:tracePt t="56917" x="2671763" y="3722688"/>
          <p14:tracePt t="56920" x="2657475" y="3722688"/>
          <p14:tracePt t="56934" x="2651125" y="3722688"/>
          <p14:tracePt t="56950" x="2643188" y="3722688"/>
          <p14:tracePt t="56992" x="2636838" y="3722688"/>
          <p14:tracePt t="57106" x="2628900" y="3722688"/>
          <p14:tracePt t="57201" x="2636838" y="3722688"/>
          <p14:tracePt t="57209" x="2643188" y="3722688"/>
          <p14:tracePt t="57221" x="2657475" y="3722688"/>
          <p14:tracePt t="57238" x="2679700" y="3722688"/>
          <p14:tracePt t="57258" x="2708275" y="3722688"/>
          <p14:tracePt t="57262" x="2714625" y="3722688"/>
          <p14:tracePt t="57274" x="2722563" y="3722688"/>
          <p14:tracePt t="57290" x="2736850" y="3714750"/>
          <p14:tracePt t="57325" x="2751138" y="3714750"/>
          <p14:tracePt t="57344" x="2757488" y="3714750"/>
          <p14:tracePt t="57374" x="2779713" y="3714750"/>
          <p14:tracePt t="57391" x="2786063" y="3714750"/>
          <p14:tracePt t="57411" x="2808288" y="3714750"/>
          <p14:tracePt t="57428" x="2822575" y="3714750"/>
          <p14:tracePt t="57442" x="2843213" y="3708400"/>
          <p14:tracePt t="57459" x="2857500" y="3708400"/>
          <p14:tracePt t="57476" x="2871788" y="3708400"/>
          <p14:tracePt t="57493" x="2879725" y="3700463"/>
          <p14:tracePt t="57497" x="2886075" y="3700463"/>
          <p14:tracePt t="57510" x="2900363" y="3700463"/>
          <p14:tracePt t="57529" x="2922588" y="3700463"/>
          <p14:tracePt t="57552" x="2928938" y="3700463"/>
          <p14:tracePt t="57571" x="2943225" y="3700463"/>
          <p14:tracePt t="57585" x="2965450" y="3700463"/>
          <p14:tracePt t="57597" x="2979738" y="3700463"/>
          <p14:tracePt t="57614" x="3014663" y="3700463"/>
          <p14:tracePt t="57630" x="3036888" y="3700463"/>
          <p14:tracePt t="57647" x="3043238" y="3700463"/>
          <p14:tracePt t="57813" x="3051175" y="3708400"/>
          <p14:tracePt t="57819" x="3065463" y="3714750"/>
          <p14:tracePt t="57832" x="3100388" y="3729038"/>
          <p14:tracePt t="57851" x="3128963" y="3743325"/>
          <p14:tracePt t="57867" x="3157538" y="3751263"/>
          <p14:tracePt t="57889" x="3222625" y="3751263"/>
          <p14:tracePt t="57901" x="3228975" y="3757613"/>
          <p14:tracePt t="57918" x="3294063" y="3765550"/>
          <p14:tracePt t="57936" x="3336925" y="3765550"/>
          <p14:tracePt t="57953" x="3351213" y="3765550"/>
          <p14:tracePt t="57970" x="3357563" y="3765550"/>
          <p14:tracePt t="57987" x="3365500" y="3771900"/>
          <p14:tracePt t="58002" x="3371850" y="3779838"/>
          <p14:tracePt t="58020" x="3379788" y="3786188"/>
          <p14:tracePt t="58036" x="3394075" y="3800475"/>
          <p14:tracePt t="58056" x="3394075" y="3808413"/>
          <p14:tracePt t="58072" x="3394075" y="3814763"/>
          <p14:tracePt t="58088" x="3400425" y="3814763"/>
          <p14:tracePt t="58105" x="3400425" y="3829050"/>
          <p14:tracePt t="58108" x="3400425" y="3843338"/>
          <p14:tracePt t="58122" x="3400425" y="3857625"/>
          <p14:tracePt t="58139" x="3394075" y="3879850"/>
          <p14:tracePt t="58156" x="3379788" y="3886200"/>
          <p14:tracePt t="58173" x="3365500" y="3900488"/>
          <p14:tracePt t="58207" x="3357563" y="3908425"/>
          <p14:tracePt t="58224" x="3343275" y="3908425"/>
          <p14:tracePt t="58241" x="3322638" y="3908425"/>
          <p14:tracePt t="58258" x="3300413" y="3914775"/>
          <p14:tracePt t="58275" x="3286125" y="3922713"/>
          <p14:tracePt t="58292" x="3257550" y="3922713"/>
          <p14:tracePt t="58309" x="3228975" y="3929063"/>
          <p14:tracePt t="58326" x="3214688" y="3937000"/>
          <p14:tracePt t="58342" x="3179763" y="3943350"/>
          <p14:tracePt t="58359" x="3157538" y="3943350"/>
          <p14:tracePt t="58377" x="3114675" y="3951288"/>
          <p14:tracePt t="58394" x="3108325" y="3951288"/>
          <p14:tracePt t="58411" x="3094038" y="3951288"/>
          <p14:tracePt t="58428" x="3065463" y="3965575"/>
          <p14:tracePt t="58445" x="3028950" y="3971925"/>
          <p14:tracePt t="58461" x="2986088" y="3971925"/>
          <p14:tracePt t="58479" x="2951163" y="3979863"/>
          <p14:tracePt t="58496" x="2879725" y="3994150"/>
          <p14:tracePt t="58512" x="2843213" y="3994150"/>
          <p14:tracePt t="58530" x="2771775" y="4000500"/>
          <p14:tracePt t="58549" x="2736850" y="4000500"/>
          <p14:tracePt t="58564" x="2686050" y="4000500"/>
          <p14:tracePt t="58580" x="2643188" y="3979863"/>
          <p14:tracePt t="58598" x="2614613" y="3971925"/>
          <p14:tracePt t="58614" x="2571750" y="3965575"/>
          <p14:tracePt t="58633" x="2528888" y="3951288"/>
          <p14:tracePt t="58652" x="2443163" y="3922713"/>
          <p14:tracePt t="58669" x="2400300" y="3914775"/>
          <p14:tracePt t="58684" x="2343150" y="3886200"/>
          <p14:tracePt t="58701" x="2314575" y="3879850"/>
          <p14:tracePt t="58717" x="2286000" y="3865563"/>
          <p14:tracePt t="58733" x="2257425" y="3843338"/>
          <p14:tracePt t="58750" x="2236788" y="3829050"/>
          <p14:tracePt t="58768" x="2214563" y="3822700"/>
          <p14:tracePt t="58784" x="2179638" y="3808413"/>
          <p14:tracePt t="58802" x="2165350" y="3786188"/>
          <p14:tracePt t="58819" x="2136775" y="3771900"/>
          <p14:tracePt t="58836" x="2128838" y="3757613"/>
          <p14:tracePt t="58871" x="2122488" y="3743325"/>
          <p14:tracePt t="58889" x="2122488" y="3729038"/>
          <p14:tracePt t="58905" x="2114550" y="3708400"/>
          <p14:tracePt t="58922" x="2114550" y="3686175"/>
          <p14:tracePt t="58940" x="2114550" y="3657600"/>
          <p14:tracePt t="58954" x="2122488" y="3636963"/>
          <p14:tracePt t="58973" x="2128838" y="3614738"/>
          <p14:tracePt t="58989" x="2136775" y="3586163"/>
          <p14:tracePt t="59005" x="2151063" y="3571875"/>
          <p14:tracePt t="59022" x="2157413" y="3557588"/>
          <p14:tracePt t="59039" x="2171700" y="3543300"/>
          <p14:tracePt t="59056" x="2171700" y="3522663"/>
          <p14:tracePt t="59074" x="2208213" y="3465513"/>
          <p14:tracePt t="59090" x="2228850" y="3451225"/>
          <p14:tracePt t="59108" x="2236788" y="3436938"/>
          <p14:tracePt t="59124" x="2257425" y="3422650"/>
          <p14:tracePt t="59142" x="2279650" y="3422650"/>
          <p14:tracePt t="59158" x="2286000" y="3414713"/>
          <p14:tracePt t="59176" x="2308225" y="3400425"/>
          <p14:tracePt t="59193" x="2343150" y="3394075"/>
          <p14:tracePt t="59209" x="2379663" y="3394075"/>
          <p14:tracePt t="59228" x="2408238" y="3379788"/>
          <p14:tracePt t="59246" x="2465388" y="3351213"/>
          <p14:tracePt t="59261" x="2486025" y="3343275"/>
          <p14:tracePt t="59278" x="2543175" y="3322638"/>
          <p14:tracePt t="59295" x="2557463" y="3322638"/>
          <p14:tracePt t="59312" x="2586038" y="3322638"/>
          <p14:tracePt t="59328" x="2608263" y="3314700"/>
          <p14:tracePt t="59345" x="2622550" y="3314700"/>
          <p14:tracePt t="59363" x="2651125" y="3314700"/>
          <p14:tracePt t="59380" x="2686050" y="3308350"/>
          <p14:tracePt t="59396" x="2722563" y="3308350"/>
          <p14:tracePt t="59413" x="2765425" y="3300413"/>
          <p14:tracePt t="59432" x="2808288" y="3300413"/>
          <p14:tracePt t="59449" x="2843213" y="3294063"/>
          <p14:tracePt t="59454" x="2857500" y="3294063"/>
          <p14:tracePt t="59464" x="2871788" y="3294063"/>
          <p14:tracePt t="59482" x="2936875" y="3279775"/>
          <p14:tracePt t="59500" x="2971800" y="3279775"/>
          <p14:tracePt t="59507" x="2986088" y="3271838"/>
          <p14:tracePt t="59517" x="2994025" y="3265488"/>
          <p14:tracePt t="59534" x="3036888" y="3265488"/>
          <p14:tracePt t="59552" x="3071813" y="3271838"/>
          <p14:tracePt t="59565" x="3071813" y="3279775"/>
          <p14:tracePt t="59583" x="3100388" y="3286125"/>
          <p14:tracePt t="59600" x="3122613" y="3300413"/>
          <p14:tracePt t="59619" x="3151188" y="3300413"/>
          <p14:tracePt t="59634" x="3171825" y="3308350"/>
          <p14:tracePt t="59652" x="3208338" y="3314700"/>
          <p14:tracePt t="59668" x="3228975" y="3314700"/>
          <p14:tracePt t="59686" x="3251200" y="3328988"/>
          <p14:tracePt t="59704" x="3271838" y="3343275"/>
          <p14:tracePt t="59720" x="3294063" y="3351213"/>
          <p14:tracePt t="59738" x="3328988" y="3371850"/>
          <p14:tracePt t="59754" x="3351213" y="3379788"/>
          <p14:tracePt t="59771" x="3371850" y="3394075"/>
          <p14:tracePt t="59788" x="3379788" y="3400425"/>
          <p14:tracePt t="59804" x="3394075" y="3400425"/>
          <p14:tracePt t="59821" x="3400425" y="3408363"/>
          <p14:tracePt t="59856" x="3400425" y="3436938"/>
          <p14:tracePt t="59872" x="3414713" y="3457575"/>
          <p14:tracePt t="59890" x="3422650" y="3479800"/>
          <p14:tracePt t="59906" x="3429000" y="3486150"/>
          <p14:tracePt t="59926" x="3429000" y="3508375"/>
          <p14:tracePt t="59942" x="3436938" y="3508375"/>
          <p14:tracePt t="59959" x="3436938" y="3514725"/>
          <p14:tracePt t="59974" x="3451225" y="3529013"/>
          <p14:tracePt t="59991" x="3451225" y="3543300"/>
          <p14:tracePt t="60008" x="3451225" y="3579813"/>
          <p14:tracePt t="60025" x="3451225" y="3594100"/>
          <p14:tracePt t="60042" x="3457575" y="3629025"/>
          <p14:tracePt t="60044" x="3457575" y="3636963"/>
          <p14:tracePt t="60062" x="3457575" y="3657600"/>
          <p14:tracePt t="60078" x="3465513" y="3679825"/>
          <p14:tracePt t="60093" x="3465513" y="3694113"/>
          <p14:tracePt t="60110" x="3465513" y="3722688"/>
          <p14:tracePt t="60127" x="3465513" y="3751263"/>
          <p14:tracePt t="60145" x="3457575" y="3779838"/>
          <p14:tracePt t="60161" x="3443288" y="3794125"/>
          <p14:tracePt t="60178" x="3422650" y="3829050"/>
          <p14:tracePt t="60196" x="3386138" y="3836988"/>
          <p14:tracePt t="60212" x="3357563" y="3851275"/>
          <p14:tracePt t="60229" x="3328988" y="3857625"/>
          <p14:tracePt t="60246" x="3300413" y="3865563"/>
          <p14:tracePt t="60263" x="3265488" y="3865563"/>
          <p14:tracePt t="60281" x="3228975" y="3865563"/>
          <p14:tracePt t="60298" x="3179763" y="3879850"/>
          <p14:tracePt t="60314" x="3108325" y="3879850"/>
          <p14:tracePt t="60332" x="2994025" y="3879850"/>
          <p14:tracePt t="60348" x="2943225" y="3886200"/>
          <p14:tracePt t="60365" x="2922588" y="3886200"/>
          <p14:tracePt t="60383" x="2894013" y="3894138"/>
          <p14:tracePt t="60399" x="2879725" y="3900488"/>
          <p14:tracePt t="60415" x="2851150" y="3900488"/>
          <p14:tracePt t="60434" x="2808288" y="3900488"/>
          <p14:tracePt t="60452" x="2771775" y="3900488"/>
          <p14:tracePt t="60469" x="2751138" y="3900488"/>
          <p14:tracePt t="60485" x="2728913" y="3894138"/>
          <p14:tracePt t="60502" x="2722563" y="3886200"/>
          <p14:tracePt t="60517" x="2722563" y="3879850"/>
          <p14:tracePt t="60534" x="2714625" y="3879850"/>
          <p14:tracePt t="60552" x="2700338" y="3871913"/>
          <p14:tracePt t="60568" x="2693988" y="3865563"/>
          <p14:tracePt t="60615" x="2693988" y="3857625"/>
          <p14:tracePt t="60623" x="2686050" y="3857625"/>
          <p14:tracePt t="60639" x="2679700" y="3857625"/>
          <p14:tracePt t="60653" x="2665413" y="3851275"/>
          <p14:tracePt t="60672" x="2657475" y="3851275"/>
          <p14:tracePt t="60689" x="2651125" y="3851275"/>
          <p14:tracePt t="60773" x="2651125" y="3836988"/>
          <p14:tracePt t="60861" x="2651125" y="3829050"/>
          <p14:tracePt t="61342" x="2651125" y="3822700"/>
          <p14:tracePt t="61480" x="2651125" y="3814763"/>
          <p14:tracePt t="61488" x="2636838" y="3808413"/>
          <p14:tracePt t="61499" x="2622550" y="3800475"/>
          <p14:tracePt t="61507" x="2600325" y="3786188"/>
          <p14:tracePt t="61520" x="2551113" y="3779838"/>
          <p14:tracePt t="61537" x="2500313" y="3779838"/>
          <p14:tracePt t="61554" x="2465388" y="3779838"/>
          <p14:tracePt t="61571" x="2443163" y="3779838"/>
          <p14:tracePt t="61680" x="2436813" y="3779838"/>
          <p14:tracePt t="61694" x="2428875" y="3779838"/>
          <p14:tracePt t="61710" x="2422525" y="3779838"/>
          <p14:tracePt t="61719" x="2414588" y="3779838"/>
          <p14:tracePt t="61726" x="2400300" y="3779838"/>
          <p14:tracePt t="61742" x="2393950" y="3779838"/>
          <p14:tracePt t="61759" x="2379663" y="3779838"/>
          <p14:tracePt t="61776" x="2371725" y="3779838"/>
          <p14:tracePt t="61794" x="2343150" y="3779838"/>
          <p14:tracePt t="61810" x="2336800" y="3779838"/>
          <p14:tracePt t="61828" x="2322513" y="3779838"/>
          <p14:tracePt t="61863" x="2314575" y="3779838"/>
          <p14:tracePt t="61878" x="2308225" y="3779838"/>
          <p14:tracePt t="61894" x="2293938" y="3779838"/>
          <p14:tracePt t="61911" x="2286000" y="3779838"/>
          <p14:tracePt t="61937" x="2279650" y="3779838"/>
          <p14:tracePt t="62091" x="2293938" y="3779838"/>
          <p14:tracePt t="62100" x="2336800" y="3779838"/>
          <p14:tracePt t="62107" x="2371725" y="3779838"/>
          <p14:tracePt t="62116" x="2443163" y="3779838"/>
          <p14:tracePt t="62133" x="2622550" y="3765550"/>
          <p14:tracePt t="62149" x="2794000" y="3757613"/>
          <p14:tracePt t="62165" x="2914650" y="3757613"/>
          <p14:tracePt t="62184" x="3028950" y="3757613"/>
          <p14:tracePt t="62202" x="3043238" y="3757613"/>
          <p14:tracePt t="62287" x="3051175" y="3757613"/>
          <p14:tracePt t="62294" x="3065463" y="3757613"/>
          <p14:tracePt t="62301" x="3086100" y="3757613"/>
          <p14:tracePt t="62318" x="3128963" y="3757613"/>
          <p14:tracePt t="62336" x="3165475" y="3757613"/>
          <p14:tracePt t="62353" x="3208338" y="3765550"/>
          <p14:tracePt t="62369" x="3265488" y="3786188"/>
          <p14:tracePt t="62389" x="3351213" y="3822700"/>
          <p14:tracePt t="62405" x="3408363" y="3822700"/>
          <p14:tracePt t="62420" x="3443288" y="3829050"/>
          <p14:tracePt t="62536" x="3443288" y="3836988"/>
          <p14:tracePt t="62544" x="3443288" y="3851275"/>
          <p14:tracePt t="62556" x="3443288" y="3857625"/>
          <p14:tracePt t="62574" x="3429000" y="3871913"/>
          <p14:tracePt t="62591" x="3414713" y="3879850"/>
          <p14:tracePt t="62607" x="3394075" y="3879850"/>
          <p14:tracePt t="62625" x="3365500" y="3886200"/>
          <p14:tracePt t="62641" x="3314700" y="3894138"/>
          <p14:tracePt t="62658" x="3279775" y="3894138"/>
          <p14:tracePt t="62661" x="3265488" y="3908425"/>
          <p14:tracePt t="62678" x="3214688" y="3914775"/>
          <p14:tracePt t="62692" x="3171825" y="3914775"/>
          <p14:tracePt t="62709" x="3114675" y="3914775"/>
          <p14:tracePt t="62729" x="3065463" y="3914775"/>
          <p14:tracePt t="62746" x="2986088" y="3914775"/>
          <p14:tracePt t="62761" x="2943225" y="3908425"/>
          <p14:tracePt t="62778" x="2886075" y="3900488"/>
          <p14:tracePt t="62795" x="2836863" y="3900488"/>
          <p14:tracePt t="62811" x="2800350" y="3894138"/>
          <p14:tracePt t="62832" x="2765425" y="3879850"/>
          <p14:tracePt t="62845" x="2757488" y="3879850"/>
          <p14:tracePt t="62862" x="2714625" y="3871913"/>
          <p14:tracePt t="62881" x="2693988" y="3857625"/>
          <p14:tracePt t="62897" x="2679700" y="3851275"/>
          <p14:tracePt t="62913" x="2671763" y="3836988"/>
          <p14:tracePt t="62932" x="2665413" y="3800475"/>
          <p14:tracePt t="62947" x="2651125" y="3751263"/>
          <p14:tracePt t="62968" x="2622550" y="3665538"/>
          <p14:tracePt t="62983" x="2600325" y="3614738"/>
          <p14:tracePt t="63000" x="2600325" y="3600450"/>
          <p14:tracePt t="63006" x="2600325" y="3594100"/>
          <p14:tracePt t="63015" x="2593975" y="3586163"/>
          <p14:tracePt t="63032" x="2593975" y="3565525"/>
          <p14:tracePt t="63049" x="2593975" y="3557588"/>
          <p14:tracePt t="63066" x="2593975" y="3500438"/>
          <p14:tracePt t="63083" x="2614613" y="3436938"/>
          <p14:tracePt t="63101" x="2628900" y="3351213"/>
          <p14:tracePt t="63117" x="2643188" y="3271838"/>
          <p14:tracePt t="63136" x="2665413" y="3228975"/>
          <p14:tracePt t="63153" x="2671763" y="3222625"/>
          <p14:tracePt t="63170" x="2700338" y="3214688"/>
          <p14:tracePt t="63185" x="2751138" y="3208338"/>
          <p14:tracePt t="63203" x="2800350" y="3165475"/>
          <p14:tracePt t="63219" x="2865438" y="3136900"/>
          <p14:tracePt t="63238" x="2971800" y="3122613"/>
          <p14:tracePt t="63254" x="3071813" y="3114675"/>
          <p14:tracePt t="63273" x="3151188" y="3108325"/>
          <p14:tracePt t="63287" x="3228975" y="3108325"/>
          <p14:tracePt t="63304" x="3271838" y="3114675"/>
          <p14:tracePt t="63321" x="3314700" y="3128963"/>
          <p14:tracePt t="63338" x="3365500" y="3128963"/>
          <p14:tracePt t="63357" x="3422650" y="3157538"/>
          <p14:tracePt t="63374" x="3443288" y="3179763"/>
          <p14:tracePt t="63389" x="3457575" y="3186113"/>
          <p14:tracePt t="63406" x="3486150" y="3222625"/>
          <p14:tracePt t="63423" x="3514725" y="3257550"/>
          <p14:tracePt t="63442" x="3543300" y="3322638"/>
          <p14:tracePt t="63459" x="3557588" y="3371850"/>
          <p14:tracePt t="63474" x="3557588" y="3429000"/>
          <p14:tracePt t="63491" x="3557588" y="3479800"/>
          <p14:tracePt t="63496" x="3571875" y="3500438"/>
          <p14:tracePt t="63508" x="3571875" y="3514725"/>
          <p14:tracePt t="63529" x="3586163" y="3571875"/>
          <p14:tracePt t="63546" x="3594100" y="3586163"/>
          <p14:tracePt t="63561" x="3594100" y="3600450"/>
          <p14:tracePt t="63578" x="3586163" y="3622675"/>
          <p14:tracePt t="63593" x="3565525" y="3636963"/>
          <p14:tracePt t="63610" x="3536950" y="3651250"/>
          <p14:tracePt t="63628" x="3494088" y="3679825"/>
          <p14:tracePt t="63644" x="3443288" y="3708400"/>
          <p14:tracePt t="63661" x="3379788" y="3722688"/>
          <p14:tracePt t="63679" x="3343275" y="3722688"/>
          <p14:tracePt t="63695" x="3294063" y="3722688"/>
          <p14:tracePt t="63712" x="3214688" y="3722688"/>
          <p14:tracePt t="63730" x="3171825" y="3722688"/>
          <p14:tracePt t="63746" x="3157538" y="3729038"/>
          <p14:tracePt t="63972" x="3143250" y="3736975"/>
          <p14:tracePt t="63981" x="3128963" y="3736975"/>
          <p14:tracePt t="63989" x="3114675" y="3736975"/>
          <p14:tracePt t="64001" x="3094038" y="3743325"/>
          <p14:tracePt t="64018" x="3065463" y="3743325"/>
          <p14:tracePt t="64035" x="3028950" y="3743325"/>
          <p14:tracePt t="64037" x="3008313" y="3743325"/>
          <p14:tracePt t="64052" x="2951163" y="3729038"/>
          <p14:tracePt t="64069" x="2914650" y="3729038"/>
          <p14:tracePt t="64086" x="2879725" y="3729038"/>
          <p14:tracePt t="64104" x="2843213" y="3729038"/>
          <p14:tracePt t="64121" x="2800350" y="3729038"/>
          <p14:tracePt t="64136" x="2771775" y="3729038"/>
          <p14:tracePt t="64154" x="2757488" y="3729038"/>
          <p14:tracePt t="64171" x="2736850" y="3729038"/>
          <p14:tracePt t="64188" x="2708275" y="3729038"/>
          <p14:tracePt t="64205" x="2686050" y="3729038"/>
          <p14:tracePt t="64222" x="2671763" y="3722688"/>
          <p14:tracePt t="64395" x="2665413" y="3722688"/>
          <p14:tracePt t="64427" x="2651125" y="3722688"/>
          <p14:tracePt t="64437" x="2643188" y="3722688"/>
          <p14:tracePt t="64447" x="2636838" y="3722688"/>
          <p14:tracePt t="64461" x="2628900" y="3722688"/>
          <p14:tracePt t="64559" x="2628900" y="3729038"/>
          <p14:tracePt t="64567" x="2622550" y="3729038"/>
          <p14:tracePt t="64578" x="2614613" y="3729038"/>
          <p14:tracePt t="64600" x="2614613" y="3736975"/>
          <p14:tracePt t="64692" x="2622550" y="3736975"/>
          <p14:tracePt t="64701" x="2628900" y="3736975"/>
          <p14:tracePt t="64706" x="2643188" y="3736975"/>
          <p14:tracePt t="64717" x="2679700" y="3736975"/>
          <p14:tracePt t="64731" x="2728913" y="3736975"/>
          <p14:tracePt t="64749" x="2794000" y="3736975"/>
          <p14:tracePt t="64766" x="2857500" y="3743325"/>
          <p14:tracePt t="64783" x="2894013" y="3743325"/>
          <p14:tracePt t="64803" x="3008313" y="3751263"/>
          <p14:tracePt t="64816" x="3051175" y="3757613"/>
          <p14:tracePt t="64833" x="3065463" y="3757613"/>
          <p14:tracePt t="64850" x="3086100" y="3757613"/>
          <p14:tracePt t="64868" x="3108325" y="3757613"/>
          <p14:tracePt t="64884" x="3114675" y="3757613"/>
          <p14:tracePt t="65054" x="3114675" y="3765550"/>
          <p14:tracePt t="65083" x="3108325" y="3771900"/>
          <p14:tracePt t="65092" x="3100388" y="3771900"/>
          <p14:tracePt t="65099" x="3094038" y="3771900"/>
          <p14:tracePt t="65109" x="3094038" y="3779838"/>
          <p14:tracePt t="65123" x="3065463" y="3786188"/>
          <p14:tracePt t="65139" x="3051175" y="3786188"/>
          <p14:tracePt t="65156" x="3028950" y="3786188"/>
          <p14:tracePt t="65173" x="3000375" y="3786188"/>
          <p14:tracePt t="65190" x="2971800" y="3794125"/>
          <p14:tracePt t="65192" x="2922588" y="3808413"/>
          <p14:tracePt t="65208" x="2879725" y="3808413"/>
          <p14:tracePt t="65224" x="2836863" y="3808413"/>
          <p14:tracePt t="65241" x="2771775" y="3800475"/>
          <p14:tracePt t="65260" x="2728913" y="3786188"/>
          <p14:tracePt t="65277" x="2679700" y="3771900"/>
          <p14:tracePt t="65281" x="2671763" y="3765550"/>
          <p14:tracePt t="65294" x="2651125" y="3757613"/>
          <p14:tracePt t="65310" x="2636838" y="3743325"/>
          <p14:tracePt t="65328" x="2628900" y="3736975"/>
          <p14:tracePt t="65344" x="2622550" y="3722688"/>
          <p14:tracePt t="65360" x="2608263" y="3694113"/>
          <p14:tracePt t="65379" x="2571750" y="3636963"/>
          <p14:tracePt t="65396" x="2557463" y="3622675"/>
          <p14:tracePt t="65412" x="2543175" y="3600450"/>
          <p14:tracePt t="65428" x="2536825" y="3586163"/>
          <p14:tracePt t="65445" x="2536825" y="3565525"/>
          <p14:tracePt t="65463" x="2536825" y="3536950"/>
          <p14:tracePt t="65483" x="2551113" y="3486150"/>
          <p14:tracePt t="65498" x="2565400" y="3457575"/>
          <p14:tracePt t="65513" x="2579688" y="3436938"/>
          <p14:tracePt t="65530" x="2600325" y="3429000"/>
          <p14:tracePt t="65549" x="2636838" y="3414713"/>
          <p14:tracePt t="65566" x="2686050" y="3394075"/>
          <p14:tracePt t="65583" x="2722563" y="3371850"/>
          <p14:tracePt t="65598" x="2786063" y="3357563"/>
          <p14:tracePt t="65615" x="2822575" y="3343275"/>
          <p14:tracePt t="65632" x="2843213" y="3343275"/>
          <p14:tracePt t="65651" x="2871788" y="3343275"/>
          <p14:tracePt t="65668" x="2922588" y="3343275"/>
          <p14:tracePt t="65684" x="2965450" y="3343275"/>
          <p14:tracePt t="65701" x="3022600" y="3336925"/>
          <p14:tracePt t="65719" x="3051175" y="3336925"/>
          <p14:tracePt t="65736" x="3100388" y="3336925"/>
          <p14:tracePt t="65752" x="3143250" y="3343275"/>
          <p14:tracePt t="65754" x="3157538" y="3343275"/>
          <p14:tracePt t="65770" x="3179763" y="3343275"/>
          <p14:tracePt t="65785" x="3208338" y="3343275"/>
          <p14:tracePt t="65802" x="3236913" y="3357563"/>
          <p14:tracePt t="65819" x="3251200" y="3365500"/>
          <p14:tracePt t="65836" x="3271838" y="3371850"/>
          <p14:tracePt t="65853" x="3279775" y="3379788"/>
          <p14:tracePt t="65870" x="3294063" y="3386138"/>
          <p14:tracePt t="65887" x="3308350" y="3400425"/>
          <p14:tracePt t="65906" x="3322638" y="3414713"/>
          <p14:tracePt t="65921" x="3336925" y="3422650"/>
          <p14:tracePt t="65938" x="3357563" y="3443288"/>
          <p14:tracePt t="65957" x="3371850" y="3471863"/>
          <p14:tracePt t="65972" x="3379788" y="3486150"/>
          <p14:tracePt t="65989" x="3386138" y="3500438"/>
          <p14:tracePt t="66006" x="3386138" y="3522663"/>
          <p14:tracePt t="66027" x="3394075" y="3579813"/>
          <p14:tracePt t="66040" x="3394075" y="3586163"/>
          <p14:tracePt t="66058" x="3394075" y="3622675"/>
          <p14:tracePt t="66074" x="3394075" y="3643313"/>
          <p14:tracePt t="66091" x="3394075" y="3671888"/>
          <p14:tracePt t="66108" x="3394075" y="3694113"/>
          <p14:tracePt t="66125" x="3386138" y="3722688"/>
          <p14:tracePt t="66145" x="3365500" y="3743325"/>
          <p14:tracePt t="66161" x="3343275" y="3765550"/>
          <p14:tracePt t="66177" x="3300413" y="3771900"/>
          <p14:tracePt t="66194" x="3279775" y="3771900"/>
          <p14:tracePt t="66210" x="3257550" y="3779838"/>
          <p14:tracePt t="66227" x="3243263" y="3786188"/>
          <p14:tracePt t="66246" x="3222625" y="3786188"/>
          <p14:tracePt t="66262" x="3208338" y="3786188"/>
          <p14:tracePt t="66278" x="3200400" y="3786188"/>
          <p14:tracePt t="66313" x="3186113" y="3786188"/>
          <p14:tracePt t="66329" x="3171825" y="3786188"/>
          <p14:tracePt t="66345" x="3157538" y="3786188"/>
          <p14:tracePt t="66363" x="3143250" y="3786188"/>
          <p14:tracePt t="66379" x="3114675" y="3786188"/>
          <p14:tracePt t="66397" x="3108325" y="3786188"/>
          <p14:tracePt t="66497" x="3100388" y="3786188"/>
          <p14:tracePt t="66522" x="3086100" y="3786188"/>
          <p14:tracePt t="66529" x="3065463" y="3786188"/>
          <p14:tracePt t="66537" x="3043238" y="3786188"/>
          <p14:tracePt t="66550" x="2994025" y="3786188"/>
          <p14:tracePt t="66567" x="2951163" y="3786188"/>
          <p14:tracePt t="66586" x="2908300" y="3786188"/>
          <p14:tracePt t="66603" x="2879725" y="3779838"/>
          <p14:tracePt t="66618" x="2851150" y="3771900"/>
          <p14:tracePt t="66636" x="2822575" y="3771900"/>
          <p14:tracePt t="66653" x="2800350" y="3771900"/>
          <p14:tracePt t="66670" x="2779713" y="3771900"/>
          <p14:tracePt t="66685" x="2765425" y="3771900"/>
          <p14:tracePt t="66702" x="2743200" y="3771900"/>
          <p14:tracePt t="66722" x="2714625" y="3779838"/>
          <p14:tracePt t="66739" x="2686050" y="3779838"/>
          <p14:tracePt t="66753" x="2671763" y="3779838"/>
          <p14:tracePt t="66772" x="2651125" y="3779838"/>
          <p14:tracePt t="66787" x="2636838" y="3779838"/>
          <p14:tracePt t="66821" x="2628900" y="3779838"/>
          <p14:tracePt t="67015" x="2622550" y="3779838"/>
          <p14:tracePt t="67467" x="2614613" y="3779838"/>
          <p14:tracePt t="69232" x="2622550" y="3779838"/>
          <p14:tracePt t="69239" x="2628900" y="3779838"/>
          <p14:tracePt t="69251" x="2636838" y="3771900"/>
          <p14:tracePt t="69268" x="2657475" y="3771900"/>
          <p14:tracePt t="69286" x="2693988" y="3765550"/>
          <p14:tracePt t="69302" x="2722563" y="3765550"/>
          <p14:tracePt t="69319" x="2765425" y="3757613"/>
          <p14:tracePt t="69338" x="2822575" y="3757613"/>
          <p14:tracePt t="69354" x="2965450" y="3779838"/>
          <p14:tracePt t="69370" x="3065463" y="3794125"/>
          <p14:tracePt t="69387" x="3151188" y="3794125"/>
          <p14:tracePt t="69405" x="3200400" y="3794125"/>
          <p14:tracePt t="69421" x="3236913" y="3794125"/>
          <p14:tracePt t="69438" x="3257550" y="3794125"/>
          <p14:tracePt t="69457" x="3271838" y="3794125"/>
          <p14:tracePt t="69567" x="3265488" y="3794125"/>
          <p14:tracePt t="69576" x="3257550" y="3794125"/>
          <p14:tracePt t="69583" x="3251200" y="3794125"/>
          <p14:tracePt t="69593" x="3251200" y="3800475"/>
          <p14:tracePt t="69610" x="3222625" y="3808413"/>
          <p14:tracePt t="69626" x="3194050" y="3808413"/>
          <p14:tracePt t="69642" x="3157538" y="3808413"/>
          <p14:tracePt t="69644" x="3136900" y="3814763"/>
          <p14:tracePt t="69660" x="3100388" y="3829050"/>
          <p14:tracePt t="69676" x="3065463" y="3829050"/>
          <p14:tracePt t="69694" x="3051175" y="3829050"/>
          <p14:tracePt t="69710" x="3028950" y="3829050"/>
          <p14:tracePt t="69728" x="3014663" y="3829050"/>
          <p14:tracePt t="69744" x="3000375" y="3829050"/>
          <p14:tracePt t="69762" x="2957513" y="3829050"/>
          <p14:tracePt t="69779" x="2943225" y="3829050"/>
          <p14:tracePt t="69795" x="2922588" y="3829050"/>
          <p14:tracePt t="69812" x="2900363" y="3829050"/>
          <p14:tracePt t="69829" x="2879725" y="3829050"/>
          <p14:tracePt t="69846" x="2865438" y="3829050"/>
          <p14:tracePt t="69862" x="2836863" y="3829050"/>
          <p14:tracePt t="69880" x="2814638" y="3822700"/>
          <p14:tracePt t="69897" x="2786063" y="3822700"/>
          <p14:tracePt t="69915" x="2765425" y="3814763"/>
          <p14:tracePt t="69932" x="2751138" y="3808413"/>
          <p14:tracePt t="70411" x="2743200" y="3808413"/>
          <p14:tracePt t="70466" x="2736850" y="3808413"/>
          <p14:tracePt t="70505" x="2728913" y="3808413"/>
          <p14:tracePt t="70613" x="2722563" y="3808413"/>
          <p14:tracePt t="70707" x="2714625" y="3808413"/>
          <p14:tracePt t="70895" x="2708275" y="3808413"/>
          <p14:tracePt t="71621" x="2714625" y="3814763"/>
          <p14:tracePt t="71638" x="2722563" y="3814763"/>
          <p14:tracePt t="71654" x="2722563" y="3822700"/>
          <p14:tracePt t="71660" x="2722563" y="3829050"/>
          <p14:tracePt t="71669" x="2728913" y="3829050"/>
          <p14:tracePt t="71681" x="2736850" y="3836988"/>
          <p14:tracePt t="71698" x="2765425" y="3851275"/>
          <p14:tracePt t="71715" x="2779713" y="3871913"/>
          <p14:tracePt t="71732" x="2786063" y="3886200"/>
          <p14:tracePt t="71750" x="2800350" y="3894138"/>
          <p14:tracePt t="71766" x="2814638" y="3900488"/>
          <p14:tracePt t="71769" x="2822575" y="3914775"/>
          <p14:tracePt t="71784" x="2851150" y="3943350"/>
          <p14:tracePt t="71800" x="2871788" y="3979863"/>
          <p14:tracePt t="71816" x="2879725" y="4008438"/>
          <p14:tracePt t="71834" x="2894013" y="4029075"/>
          <p14:tracePt t="71851" x="2900363" y="4043363"/>
          <p14:tracePt t="71870" x="2908300" y="4057650"/>
          <p14:tracePt t="71886" x="2908300" y="4071938"/>
          <p14:tracePt t="71904" x="2914650" y="4071938"/>
          <p14:tracePt t="71922" x="2914650" y="4079875"/>
          <p14:tracePt t="71955" x="2914650" y="4122738"/>
          <p14:tracePt t="71971" x="2922588" y="4179888"/>
          <p14:tracePt t="71986" x="2922588" y="4194175"/>
          <p14:tracePt t="72004" x="2928938" y="4229100"/>
          <p14:tracePt t="72021" x="2928938" y="4251325"/>
          <p14:tracePt t="72039" x="2928938" y="4271963"/>
          <p14:tracePt t="72055" x="2928938" y="4279900"/>
          <p14:tracePt t="72072" x="2936875" y="4294188"/>
          <p14:tracePt t="72089" x="2936875" y="4329113"/>
          <p14:tracePt t="72105" x="2936875" y="4351338"/>
          <p14:tracePt t="72123" x="2936875" y="4365625"/>
          <p14:tracePt t="72140" x="2936875" y="4371975"/>
          <p14:tracePt t="72157" x="2936875" y="4379913"/>
          <p14:tracePt t="72175" x="2943225" y="4386263"/>
          <p14:tracePt t="72191" x="2943225" y="4394200"/>
          <p14:tracePt t="72208" x="2943225" y="4422775"/>
          <p14:tracePt t="72226" x="2951163" y="4429125"/>
          <p14:tracePt t="72242" x="2951163" y="4437063"/>
          <p14:tracePt t="72259" x="2957513" y="4437063"/>
          <p14:tracePt t="72847" x="2957513" y="4443413"/>
          <p14:tracePt t="72880" x="2951163" y="4451350"/>
          <p14:tracePt t="72888" x="2943225" y="4451350"/>
          <p14:tracePt t="72895" x="2936875" y="4451350"/>
          <p14:tracePt t="72911" x="2922588" y="4457700"/>
          <p14:tracePt t="72922" x="2914650" y="4457700"/>
          <p14:tracePt t="72940" x="2900363" y="4457700"/>
          <p14:tracePt t="72956" x="2894013" y="4457700"/>
          <p14:tracePt t="72972" x="2879725" y="4465638"/>
          <p14:tracePt t="72990" x="2871788" y="4465638"/>
          <p14:tracePt t="73007" x="2857500" y="4465638"/>
          <p14:tracePt t="73023" x="2828925" y="4465638"/>
          <p14:tracePt t="73026" x="2828925" y="4471988"/>
          <p14:tracePt t="73041" x="2814638" y="4471988"/>
          <p14:tracePt t="73058" x="2794000" y="4471988"/>
          <p14:tracePt t="73075" x="2771775" y="4471988"/>
          <p14:tracePt t="73091" x="2765425" y="4471988"/>
          <p14:tracePt t="73109" x="2757488" y="4471988"/>
          <p14:tracePt t="73142" x="2751138" y="4471988"/>
          <p14:tracePt t="73163" x="2743200" y="4471988"/>
          <p14:tracePt t="73176" x="2736850" y="4471988"/>
          <p14:tracePt t="73194" x="2728913" y="4471988"/>
          <p14:tracePt t="73215" x="2728913" y="4479925"/>
          <p14:tracePt t="73227" x="2722563" y="4479925"/>
          <p14:tracePt t="73285" x="2714625" y="4479925"/>
          <p14:tracePt t="73293" x="2708275" y="4479925"/>
          <p14:tracePt t="73308" x="2700338" y="4479925"/>
          <p14:tracePt t="73316" x="2686050" y="4479925"/>
          <p14:tracePt t="73331" x="2671763" y="4479925"/>
          <p14:tracePt t="73348" x="2651125" y="4471988"/>
          <p14:tracePt t="73364" x="2636838" y="4471988"/>
          <p14:tracePt t="73380" x="2622550" y="4471988"/>
          <p14:tracePt t="73414" x="2614613" y="4471988"/>
          <p14:tracePt t="73431" x="2614613" y="4465638"/>
          <p14:tracePt t="74080" x="2636838" y="4465638"/>
          <p14:tracePt t="74088" x="2651125" y="4465638"/>
          <p14:tracePt t="74097" x="2708275" y="4465638"/>
          <p14:tracePt t="74110" x="2757488" y="4465638"/>
          <p14:tracePt t="74128" x="2965450" y="4465638"/>
          <p14:tracePt t="74144" x="3065463" y="4465638"/>
          <p14:tracePt t="74162" x="3151188" y="4465638"/>
          <p14:tracePt t="74179" x="3194050" y="4465638"/>
          <p14:tracePt t="74195" x="3214688" y="4465638"/>
          <p14:tracePt t="74197" x="3222625" y="4465638"/>
          <p14:tracePt t="74212" x="3236913" y="4465638"/>
          <p14:tracePt t="74230" x="3257550" y="4465638"/>
          <p14:tracePt t="74247" x="3286125" y="4471988"/>
          <p14:tracePt t="74265" x="3328988" y="4471988"/>
          <p14:tracePt t="74281" x="3371850" y="4479925"/>
          <p14:tracePt t="74298" x="3400425" y="4479925"/>
          <p14:tracePt t="74314" x="3408363" y="4479925"/>
          <p14:tracePt t="74466" x="3408363" y="4486275"/>
          <p14:tracePt t="76069" x="3422650" y="4486275"/>
          <p14:tracePt t="76078" x="3429000" y="4486275"/>
          <p14:tracePt t="76081" x="3443288" y="4486275"/>
          <p14:tracePt t="76099" x="3479800" y="4486275"/>
          <p14:tracePt t="76117" x="3529013" y="4486275"/>
          <p14:tracePt t="76134" x="3594100" y="4471988"/>
          <p14:tracePt t="76139" x="3643313" y="4465638"/>
          <p14:tracePt t="76152" x="3757613" y="4408488"/>
          <p14:tracePt t="76168" x="3851275" y="4386263"/>
          <p14:tracePt t="76184" x="3957638" y="4351338"/>
          <p14:tracePt t="76201" x="4079875" y="4308475"/>
          <p14:tracePt t="76218" x="4171950" y="4243388"/>
          <p14:tracePt t="76235" x="4300538" y="4143375"/>
          <p14:tracePt t="76253" x="4437063" y="4057650"/>
          <p14:tracePt t="76271" x="4500563" y="4043363"/>
          <p14:tracePt t="76286" x="4529138" y="4022725"/>
          <p14:tracePt t="76303" x="4586288" y="3994150"/>
          <p14:tracePt t="76319" x="4614863" y="3965575"/>
          <p14:tracePt t="76339" x="4651375" y="3886200"/>
          <p14:tracePt t="76355" x="4665663" y="3865563"/>
          <p14:tracePt t="76372" x="4665663" y="3857625"/>
          <p14:tracePt t="76500" x="4657725" y="3857625"/>
          <p14:tracePt t="76514" x="4651375" y="3857625"/>
          <p14:tracePt t="76519" x="4643438" y="3857625"/>
          <p14:tracePt t="76527" x="4637088" y="3857625"/>
          <p14:tracePt t="76545" x="4629150" y="3857625"/>
          <p14:tracePt t="76559" x="4629150" y="3851275"/>
          <p14:tracePt t="76622" x="4622800" y="3851275"/>
          <p14:tracePt t="76639" x="4614863" y="3851275"/>
          <p14:tracePt t="76647" x="4608513" y="3851275"/>
          <p14:tracePt t="76659" x="4594225" y="3851275"/>
          <p14:tracePt t="76676" x="4572000" y="3857625"/>
          <p14:tracePt t="76696" x="4551363" y="3865563"/>
          <p14:tracePt t="76710" x="4537075" y="3871913"/>
          <p14:tracePt t="76732" x="4514850" y="3871913"/>
          <p14:tracePt t="76746" x="4508500" y="3871913"/>
          <p14:tracePt t="76762" x="4500563" y="3871913"/>
          <p14:tracePt t="76997" x="4508500" y="3871913"/>
          <p14:tracePt t="77020" x="4514850" y="3871913"/>
          <p14:tracePt t="77028" x="4537075" y="3871913"/>
          <p14:tracePt t="77036" x="4543425" y="3871913"/>
          <p14:tracePt t="77050" x="4557713" y="3871913"/>
          <p14:tracePt t="77067" x="4572000" y="3865563"/>
          <p14:tracePt t="77083" x="4579938" y="3865563"/>
          <p14:tracePt t="77101" x="4594225" y="3865563"/>
          <p14:tracePt t="77118" x="4600575" y="3865563"/>
          <p14:tracePt t="77239" x="4608513" y="3865563"/>
          <p14:tracePt t="77246" x="4614863" y="3865563"/>
          <p14:tracePt t="77262" x="4614863" y="3857625"/>
          <p14:tracePt t="77270" x="4622800" y="3857625"/>
          <p14:tracePt t="77287" x="4629150" y="3851275"/>
          <p14:tracePt t="77304" x="4643438" y="3851275"/>
          <p14:tracePt t="77322" x="4672013" y="3843338"/>
          <p14:tracePt t="77338" x="4694238" y="3843338"/>
          <p14:tracePt t="77355" x="4737100" y="3843338"/>
          <p14:tracePt t="77372" x="4772025" y="3843338"/>
          <p14:tracePt t="77389" x="4800600" y="3843338"/>
          <p14:tracePt t="77405" x="4829175" y="3843338"/>
          <p14:tracePt t="77422" x="4857750" y="3843338"/>
          <p14:tracePt t="77440" x="4900613" y="3843338"/>
          <p14:tracePt t="77458" x="4922838" y="3843338"/>
          <p14:tracePt t="77475" x="4929188" y="3843338"/>
          <p14:tracePt t="77492" x="4943475" y="3843338"/>
          <p14:tracePt t="77500" x="4951413" y="3843338"/>
          <p14:tracePt t="77508" x="4957763" y="3843338"/>
          <p14:tracePt t="77525" x="4965700" y="3843338"/>
          <p14:tracePt t="77543" x="4979988" y="3843338"/>
          <p14:tracePt t="77559" x="4994275" y="3843338"/>
          <p14:tracePt t="77575" x="5000625" y="3843338"/>
          <p14:tracePt t="77592" x="5008563" y="3843338"/>
          <p14:tracePt t="77842" x="4994275" y="3843338"/>
          <p14:tracePt t="77847" x="4986338" y="3843338"/>
          <p14:tracePt t="77857" x="4972050" y="3843338"/>
          <p14:tracePt t="77864" x="4972050" y="3851275"/>
          <p14:tracePt t="77882" x="4957763" y="3857625"/>
          <p14:tracePt t="77898" x="4937125" y="3857625"/>
          <p14:tracePt t="77904" x="4929188" y="3857625"/>
          <p14:tracePt t="77915" x="4914900" y="3857625"/>
          <p14:tracePt t="77931" x="4886325" y="3857625"/>
          <p14:tracePt t="77948" x="4872038" y="3857625"/>
          <p14:tracePt t="77965" x="4857750" y="3857625"/>
          <p14:tracePt t="77981" x="4829175" y="3857625"/>
          <p14:tracePt t="78002" x="4757738" y="3836988"/>
          <p14:tracePt t="78016" x="4737100" y="3836988"/>
          <p14:tracePt t="78032" x="4708525" y="3836988"/>
          <p14:tracePt t="78049" x="4686300" y="3822700"/>
          <p14:tracePt t="78066" x="4679950" y="3822700"/>
          <p14:tracePt t="78083" x="4672013" y="3822700"/>
          <p14:tracePt t="78196" x="4665663" y="3822700"/>
          <p14:tracePt t="78199" x="4651375" y="3822700"/>
          <p14:tracePt t="78207" x="4643438" y="3822700"/>
          <p14:tracePt t="78218" x="4643438" y="3814763"/>
          <p14:tracePt t="78236" x="4622800" y="3814763"/>
          <p14:tracePt t="78254" x="4586288" y="3808413"/>
          <p14:tracePt t="78269" x="4572000" y="3808413"/>
          <p14:tracePt t="78287" x="4551363" y="3808413"/>
          <p14:tracePt t="78303" x="4522788" y="3794125"/>
          <p14:tracePt t="78323" x="4479925" y="3794125"/>
          <p14:tracePt t="78341" x="4457700" y="3786188"/>
          <p14:tracePt t="78356" x="4451350" y="3786188"/>
          <p14:tracePt t="78373" x="4437063" y="3786188"/>
          <p14:tracePt t="78389" x="4422775" y="3786188"/>
          <p14:tracePt t="78407" x="4414838" y="3779838"/>
          <p14:tracePt t="78440" x="4408488" y="3779838"/>
          <p14:tracePt t="78456" x="4394200" y="3779838"/>
          <p14:tracePt t="78474" x="4371975" y="3779838"/>
          <p14:tracePt t="78491" x="4357688" y="3779838"/>
          <p14:tracePt t="78498" x="4343400" y="3779838"/>
          <p14:tracePt t="78506" x="4329113" y="3771900"/>
          <p14:tracePt t="78526" x="4322763" y="3771900"/>
          <p14:tracePt t="80597" x="4322763" y="3779838"/>
          <p14:tracePt t="80636" x="4329113" y="3779838"/>
          <p14:tracePt t="80660" x="4343400" y="3779838"/>
          <p14:tracePt t="80667" x="4343400" y="3786188"/>
          <p14:tracePt t="80677" x="4351338" y="3786188"/>
          <p14:tracePt t="80692" x="4357688" y="3786188"/>
          <p14:tracePt t="80709" x="4365625" y="3786188"/>
          <p14:tracePt t="80727" x="4371975" y="3786188"/>
          <p14:tracePt t="80764" x="4379913" y="3794125"/>
          <p14:tracePt t="80801" x="4386263" y="3800475"/>
          <p14:tracePt t="80811" x="4394200" y="3800475"/>
          <p14:tracePt t="80814" x="4400550" y="3808413"/>
          <p14:tracePt t="80828" x="4408488" y="3814763"/>
          <p14:tracePt t="80845" x="4422775" y="3829050"/>
          <p14:tracePt t="80862" x="4443413" y="3836988"/>
          <p14:tracePt t="80880" x="4471988" y="3857625"/>
          <p14:tracePt t="80896" x="4500563" y="3879850"/>
          <p14:tracePt t="80914" x="4522788" y="3908425"/>
          <p14:tracePt t="80930" x="4543425" y="3929063"/>
          <p14:tracePt t="80932" x="4557713" y="3943350"/>
          <p14:tracePt t="80947" x="4565650" y="3957638"/>
          <p14:tracePt t="80964" x="4594225" y="3979863"/>
          <p14:tracePt t="80980" x="4594225" y="3986213"/>
          <p14:tracePt t="81000" x="4594225" y="4000500"/>
          <p14:tracePt t="81032" x="4600575" y="4008438"/>
          <p14:tracePt t="81052" x="4608513" y="4014788"/>
          <p14:tracePt t="81065" x="4608513" y="4022725"/>
          <p14:tracePt t="81073" x="4608513" y="4029075"/>
          <p14:tracePt t="81090" x="4608513" y="4037013"/>
          <p14:tracePt t="81113" x="4614863" y="4043363"/>
          <p14:tracePt t="81122" x="4614863" y="4051300"/>
          <p14:tracePt t="81137" x="4614863" y="4057650"/>
          <p14:tracePt t="81152" x="4622800" y="4065588"/>
          <p14:tracePt t="81167" x="4622800" y="4079875"/>
          <p14:tracePt t="81248" x="4622800" y="4086225"/>
          <p14:tracePt t="81279" x="4629150" y="4100513"/>
          <p14:tracePt t="81292" x="4629150" y="4108450"/>
          <p14:tracePt t="81310" x="4637088" y="4114800"/>
          <p14:tracePt t="81323" x="4637088" y="4122738"/>
          <p14:tracePt t="81348" x="4637088" y="4129088"/>
          <p14:tracePt t="81357" x="4637088" y="4137025"/>
          <p14:tracePt t="81373" x="4643438" y="4137025"/>
          <p14:tracePt t="81376" x="4643438" y="4143375"/>
          <p14:tracePt t="81395" x="4643438" y="4151313"/>
          <p14:tracePt t="81422" x="4643438" y="4157663"/>
          <p14:tracePt t="81425" x="4643438" y="4165600"/>
          <p14:tracePt t="81443" x="4643438" y="4171950"/>
          <p14:tracePt t="81459" x="4643438" y="4186238"/>
          <p14:tracePt t="81473" x="4643438" y="4214813"/>
          <p14:tracePt t="81506" x="4643438" y="4222750"/>
          <p14:tracePt t="81583" x="4643438" y="4229100"/>
          <p14:tracePt t="81594" x="4651375" y="4237038"/>
          <p14:tracePt t="81611" x="4657725" y="4237038"/>
          <p14:tracePt t="81626" x="4657725" y="4243388"/>
          <p14:tracePt t="81771" x="4657725" y="4251325"/>
          <p14:tracePt t="81780" x="4665663" y="4251325"/>
          <p14:tracePt t="81796" x="4665663" y="4257675"/>
          <p14:tracePt t="81833" x="4665663" y="4265613"/>
          <p14:tracePt t="81896" x="4665663" y="4271963"/>
          <p14:tracePt t="81932" x="4672013" y="4279900"/>
          <p14:tracePt t="81957" x="4672013" y="4286250"/>
          <p14:tracePt t="81970" x="4672013" y="4294188"/>
          <p14:tracePt t="81979" x="4672013" y="4300538"/>
          <p14:tracePt t="82004" x="4679950" y="4300538"/>
          <p14:tracePt t="82067" x="4679950" y="4308475"/>
          <p14:tracePt t="82107" x="4679950" y="4314825"/>
          <p14:tracePt t="82121" x="4679950" y="4322763"/>
          <p14:tracePt t="82328" x="4679950" y="4329113"/>
          <p14:tracePt t="82339" x="4679950" y="4337050"/>
          <p14:tracePt t="82355" x="4686300" y="4337050"/>
          <p14:tracePt t="82426" x="4686300" y="4343400"/>
          <p14:tracePt t="82606" x="4686300" y="4351338"/>
          <p14:tracePt t="82636" x="4686300" y="4357688"/>
          <p14:tracePt t="82723" x="4679950" y="4357688"/>
          <p14:tracePt t="82730" x="4679950" y="4365625"/>
          <p14:tracePt t="82849" x="4679950" y="4371975"/>
          <p14:tracePt t="82871" x="4679950" y="4379913"/>
          <p14:tracePt t="82988" x="4679950" y="4386263"/>
          <p14:tracePt t="83019" x="4672013" y="4386263"/>
          <p14:tracePt t="83040" x="4672013" y="4394200"/>
          <p14:tracePt t="83466" x="4679950" y="4394200"/>
          <p14:tracePt t="83490" x="4686300" y="4394200"/>
          <p14:tracePt t="83844" x="4686300" y="4400550"/>
          <p14:tracePt t="84119" x="4694238" y="4400550"/>
          <p14:tracePt t="84653" x="4686300" y="4400550"/>
          <p14:tracePt t="84676" x="4679950" y="4400550"/>
          <p14:tracePt t="84694" x="4679950" y="4408488"/>
          <p14:tracePt t="84699" x="4672013" y="4408488"/>
          <p14:tracePt t="84714" x="4665663" y="4408488"/>
          <p14:tracePt t="84761" x="4665663" y="4414838"/>
          <p14:tracePt t="84783" x="4657725" y="4414838"/>
          <p14:tracePt t="84799" x="4651375" y="4414838"/>
          <p14:tracePt t="84817" x="4643438" y="4414838"/>
          <p14:tracePt t="84844" x="4637088" y="4414838"/>
          <p14:tracePt t="84858" x="4629150" y="4414838"/>
          <p14:tracePt t="84862" x="4614863" y="4414838"/>
          <p14:tracePt t="84877" x="4594225" y="4422775"/>
          <p14:tracePt t="84895" x="4586288" y="4422775"/>
          <p14:tracePt t="84911" x="4572000" y="4422775"/>
          <p14:tracePt t="84928" x="4551363" y="4429125"/>
          <p14:tracePt t="84947" x="4508500" y="4437063"/>
          <p14:tracePt t="84962" x="4471988" y="4451350"/>
          <p14:tracePt t="84981" x="4429125" y="4471988"/>
          <p14:tracePt t="84996" x="4400550" y="4494213"/>
          <p14:tracePt t="85013" x="4365625" y="4500563"/>
          <p14:tracePt t="85030" x="4343400" y="4508500"/>
          <p14:tracePt t="85048" x="4314825" y="4514850"/>
          <p14:tracePt t="85066" x="4300538" y="4514850"/>
          <p14:tracePt t="85082" x="4294188" y="4514850"/>
          <p14:tracePt t="85098" x="4286250" y="4514850"/>
          <p14:tracePt t="85116" x="4279900" y="4514850"/>
          <p14:tracePt t="85131" x="4265613" y="4514850"/>
          <p14:tracePt t="85149" x="4257675" y="4514850"/>
          <p14:tracePt t="85166" x="4251325" y="4514850"/>
          <p14:tracePt t="85184" x="4243388" y="4514850"/>
          <p14:tracePt t="85331" x="4251325" y="4508500"/>
          <p14:tracePt t="85338" x="4271963" y="4508500"/>
          <p14:tracePt t="85352" x="4286250" y="4500563"/>
          <p14:tracePt t="85369" x="4343400" y="4479925"/>
          <p14:tracePt t="85386" x="4400550" y="4471988"/>
          <p14:tracePt t="85403" x="4465638" y="4471988"/>
          <p14:tracePt t="85420" x="4500563" y="4471988"/>
          <p14:tracePt t="85437" x="4551363" y="4479925"/>
          <p14:tracePt t="85454" x="4622800" y="4494213"/>
          <p14:tracePt t="85470" x="4686300" y="4508500"/>
          <p14:tracePt t="85488" x="4751388" y="4522788"/>
          <p14:tracePt t="85504" x="4779963" y="4529138"/>
          <p14:tracePt t="85509" x="4794250" y="4529138"/>
          <p14:tracePt t="85522" x="4808538" y="4543425"/>
          <p14:tracePt t="85540" x="4822825" y="4543425"/>
          <p14:tracePt t="85787" x="4814888" y="4543425"/>
          <p14:tracePt t="85845" x="4808538" y="4543425"/>
          <p14:tracePt t="85974" x="4808538" y="4537075"/>
          <p14:tracePt t="85982" x="4808538" y="4529138"/>
          <p14:tracePt t="85989" x="4814888" y="4529138"/>
          <p14:tracePt t="86003" x="4822825" y="4514850"/>
          <p14:tracePt t="86016" x="4829175" y="4514850"/>
          <p14:tracePt t="86029" x="4837113" y="4514850"/>
          <p14:tracePt t="86046" x="4843463" y="4514850"/>
          <p14:tracePt t="86064" x="4865688" y="4514850"/>
          <p14:tracePt t="86080" x="4879975" y="4500563"/>
          <p14:tracePt t="86097" x="4894263" y="4500563"/>
          <p14:tracePt t="86115" x="4908550" y="4494213"/>
          <p14:tracePt t="86131" x="4914900" y="4486275"/>
          <p14:tracePt t="86148" x="4922838" y="4486275"/>
          <p14:tracePt t="86167" x="4937125" y="4486275"/>
          <p14:tracePt t="86250" x="4943475" y="4486275"/>
          <p14:tracePt t="86252" x="4951413" y="4479925"/>
          <p14:tracePt t="86268" x="4957763" y="4479925"/>
          <p14:tracePt t="86285" x="4965700" y="4479925"/>
          <p14:tracePt t="86301" x="4972050" y="4479925"/>
          <p14:tracePt t="86318" x="4979988" y="4479925"/>
          <p14:tracePt t="86335" x="4986338" y="4479925"/>
          <p14:tracePt t="86377" x="4994275" y="4479925"/>
          <p14:tracePt t="86435" x="5000625" y="4479925"/>
          <p14:tracePt t="86456" x="5008563" y="4479925"/>
          <p14:tracePt t="86472" x="5014913" y="4479925"/>
          <p14:tracePt t="86503" x="5022850" y="4479925"/>
          <p14:tracePt t="86525" x="5029200" y="4479925"/>
          <p14:tracePt t="86548" x="5043488" y="4479925"/>
          <p14:tracePt t="86558" x="5051425" y="4479925"/>
          <p14:tracePt t="86565" x="5057775" y="4479925"/>
          <p14:tracePt t="86574" x="5065713" y="4479925"/>
          <p14:tracePt t="86588" x="5080000" y="4486275"/>
          <p14:tracePt t="86606" x="5094288" y="4486275"/>
          <p14:tracePt t="86624" x="5114925" y="4486275"/>
          <p14:tracePt t="86643" x="5122863" y="4486275"/>
          <p14:tracePt t="86676" x="5129213" y="4486275"/>
          <p14:tracePt t="86690" x="5151438" y="4486275"/>
          <p14:tracePt t="86708" x="5157788" y="4486275"/>
          <p14:tracePt t="86724" x="5186363" y="4486275"/>
          <p14:tracePt t="86741" x="5194300" y="4486275"/>
          <p14:tracePt t="86759" x="5200650" y="4486275"/>
          <p14:tracePt t="87205" x="5200650" y="4479925"/>
          <p14:tracePt t="87213" x="5214938" y="4479925"/>
          <p14:tracePt t="87220" x="5222875" y="4479925"/>
          <p14:tracePt t="87232" x="5229225" y="4471988"/>
          <p14:tracePt t="87252" x="5251450" y="4465638"/>
          <p14:tracePt t="87268" x="5257800" y="4465638"/>
          <p14:tracePt t="87285" x="5265738" y="4457700"/>
          <p14:tracePt t="87301" x="5280025" y="4457700"/>
          <p14:tracePt t="87318" x="5286375" y="4457700"/>
          <p14:tracePt t="87335" x="5294313" y="4457700"/>
          <p14:tracePt t="87352" x="5308600" y="4457700"/>
          <p14:tracePt t="87370" x="5314950" y="4451350"/>
          <p14:tracePt t="87385" x="5329238" y="4451350"/>
          <p14:tracePt t="87403" x="5343525" y="4451350"/>
          <p14:tracePt t="87420" x="5357813" y="4443413"/>
          <p14:tracePt t="87436" x="5365750" y="4443413"/>
          <p14:tracePt t="87456" x="5372100" y="4437063"/>
          <p14:tracePt t="87490" x="5380038" y="4437063"/>
          <p14:tracePt t="87497" x="5386388" y="4437063"/>
          <p14:tracePt t="87526" x="5394325" y="4437063"/>
          <p14:tracePt t="87552" x="5400675" y="4437063"/>
          <p14:tracePt t="87588" x="5408613" y="4429125"/>
          <p14:tracePt t="87597" x="5414963" y="4429125"/>
          <p14:tracePt t="87653" x="5422900" y="4429125"/>
          <p14:tracePt t="87658" x="5429250" y="4429125"/>
          <p14:tracePt t="87677" x="5437188" y="4429125"/>
          <p14:tracePt t="87692" x="5451475" y="4429125"/>
          <p14:tracePt t="87707" x="5465763" y="4429125"/>
          <p14:tracePt t="87724" x="5494338" y="4429125"/>
          <p14:tracePt t="87741" x="5537200" y="4414838"/>
          <p14:tracePt t="87760" x="5586413" y="4386263"/>
          <p14:tracePt t="87778" x="5622925" y="4371975"/>
          <p14:tracePt t="87794" x="5637213" y="4365625"/>
          <p14:tracePt t="87810" x="5651500" y="4357688"/>
          <p14:tracePt t="87827" x="5672138" y="4351338"/>
          <p14:tracePt t="87844" x="5680075" y="4351338"/>
          <p14:tracePt t="88225" x="5672138" y="4351338"/>
          <p14:tracePt t="88238" x="5665788" y="4351338"/>
          <p14:tracePt t="88256" x="5651500" y="4351338"/>
          <p14:tracePt t="88262" x="5629275" y="4357688"/>
          <p14:tracePt t="88271" x="5629275" y="4365625"/>
          <p14:tracePt t="88285" x="5586413" y="4371975"/>
          <p14:tracePt t="88302" x="5537200" y="4386263"/>
          <p14:tracePt t="88317" x="5480050" y="4394200"/>
          <p14:tracePt t="88334" x="5465763" y="4408488"/>
          <p14:tracePt t="88352" x="5429250" y="4422775"/>
          <p14:tracePt t="88368" x="5422900" y="4437063"/>
          <p14:tracePt t="88387" x="5414963" y="4443413"/>
          <p14:tracePt t="88402" x="5400675" y="4457700"/>
          <p14:tracePt t="88419" x="5372100" y="4479925"/>
          <p14:tracePt t="88436" x="5351463" y="4500563"/>
          <p14:tracePt t="88453" x="5322888" y="4543425"/>
          <p14:tracePt t="88470" x="5294313" y="4594225"/>
          <p14:tracePt t="88488" x="5265738" y="4637088"/>
          <p14:tracePt t="88504" x="5229225" y="4665663"/>
          <p14:tracePt t="88521" x="5214938" y="4686300"/>
          <p14:tracePt t="88537" x="5194300" y="4722813"/>
          <p14:tracePt t="88556" x="5172075" y="4737100"/>
          <p14:tracePt t="88572" x="5157788" y="4743450"/>
          <p14:tracePt t="88588" x="5151438" y="4751388"/>
          <p14:tracePt t="88606" x="5137150" y="4757738"/>
          <p14:tracePt t="88622" x="5114925" y="4772025"/>
          <p14:tracePt t="88641" x="5072063" y="4794250"/>
          <p14:tracePt t="88644" x="5043488" y="4800600"/>
          <p14:tracePt t="88656" x="4994275" y="4822825"/>
          <p14:tracePt t="88674" x="4965700" y="4829175"/>
          <p14:tracePt t="88691" x="4929188" y="4843463"/>
          <p14:tracePt t="88708" x="4886325" y="4843463"/>
          <p14:tracePt t="88724" x="4872038" y="4857750"/>
          <p14:tracePt t="88742" x="4829175" y="4865688"/>
          <p14:tracePt t="88759" x="4729163" y="4872038"/>
          <p14:tracePt t="88776" x="4686300" y="4872038"/>
          <p14:tracePt t="88792" x="4586288" y="4879975"/>
          <p14:tracePt t="88809" x="4443413" y="4886325"/>
          <p14:tracePt t="88826" x="4329113" y="4886325"/>
          <p14:tracePt t="88842" x="4179888" y="4872038"/>
          <p14:tracePt t="88859" x="3971925" y="4879975"/>
          <p14:tracePt t="88876" x="3851275" y="4879975"/>
          <p14:tracePt t="88893" x="3757613" y="4872038"/>
          <p14:tracePt t="88910" x="3671888" y="4872038"/>
          <p14:tracePt t="88932" x="3565525" y="4872038"/>
          <p14:tracePt t="88949" x="3529013" y="4872038"/>
          <p14:tracePt t="88964" x="3500438" y="4865688"/>
          <p14:tracePt t="88979" x="3479800" y="4865688"/>
          <p14:tracePt t="88996" x="3471863" y="4872038"/>
          <p14:tracePt t="89012" x="3451225" y="4879975"/>
          <p14:tracePt t="89028" x="3422650" y="4894263"/>
          <p14:tracePt t="89046" x="3394075" y="4937125"/>
          <p14:tracePt t="89064" x="3314700" y="5014913"/>
          <p14:tracePt t="89079" x="3271838" y="5043488"/>
          <p14:tracePt t="89098" x="3214688" y="5065713"/>
          <p14:tracePt t="89113" x="3200400" y="5072063"/>
          <p14:tracePt t="89130" x="3171825" y="5094288"/>
          <p14:tracePt t="89150" x="3136900" y="5122863"/>
          <p14:tracePt t="89167" x="3086100" y="5165725"/>
          <p14:tracePt t="89181" x="3057525" y="5194300"/>
          <p14:tracePt t="89198" x="3000375" y="5222875"/>
          <p14:tracePt t="89215" x="2971800" y="5243513"/>
          <p14:tracePt t="89235" x="2922588" y="5265738"/>
          <p14:tracePt t="89251" x="2822575" y="5322888"/>
          <p14:tracePt t="89265" x="2786063" y="5343525"/>
          <p14:tracePt t="89282" x="2757488" y="5372100"/>
          <p14:tracePt t="89300" x="2722563" y="5394325"/>
          <p14:tracePt t="89317" x="2686050" y="5429250"/>
          <p14:tracePt t="89336" x="2628900" y="5494338"/>
          <p14:tracePt t="89353" x="2600325" y="5522913"/>
          <p14:tracePt t="89371" x="2571750" y="5557838"/>
          <p14:tracePt t="89387" x="2557463" y="5572125"/>
          <p14:tracePt t="89402" x="2522538" y="5586413"/>
          <p14:tracePt t="89418" x="2500313" y="5586413"/>
          <p14:tracePt t="89436" x="2486025" y="5594350"/>
          <p14:tracePt t="89452" x="2465388" y="5600700"/>
          <p14:tracePt t="89470" x="2408238" y="5614988"/>
          <p14:tracePt t="89486" x="2365375" y="5629275"/>
          <p14:tracePt t="89503" x="2328863" y="5651500"/>
          <p14:tracePt t="89507" x="2314575" y="5665788"/>
          <p14:tracePt t="89523" x="2308225" y="5672138"/>
          <p14:tracePt t="89538" x="2286000" y="5680075"/>
          <p14:tracePt t="89554" x="2279650" y="5686425"/>
          <p14:tracePt t="89557" x="2279650" y="5694363"/>
          <p14:tracePt t="89572" x="2265363" y="5694363"/>
          <p14:tracePt t="89589" x="2257425" y="5700713"/>
          <p14:tracePt t="89605" x="2251075" y="5700713"/>
          <p14:tracePt t="89623" x="2251075" y="5708650"/>
          <p14:tracePt t="89657" x="2236788" y="5715000"/>
          <p14:tracePt t="89672" x="2236788" y="5722938"/>
          <p14:tracePt t="89690" x="2236788" y="5729288"/>
          <p14:tracePt t="89706" x="2271713" y="5729288"/>
          <p14:tracePt t="89725" x="2286000" y="5729288"/>
          <p14:tracePt t="89741" x="2314575" y="5743575"/>
          <p14:tracePt t="89757" x="2371725" y="5743575"/>
          <p14:tracePt t="89774" x="2422525" y="5743575"/>
          <p14:tracePt t="89792" x="2500313" y="5743575"/>
          <p14:tracePt t="89808" x="2565400" y="5751513"/>
          <p14:tracePt t="89825" x="2657475" y="5757863"/>
          <p14:tracePt t="89842" x="2714625" y="5757863"/>
          <p14:tracePt t="89859" x="2814638" y="5757863"/>
          <p14:tracePt t="89861" x="2851150" y="5765800"/>
          <p14:tracePt t="89876" x="2922588" y="5780088"/>
          <p14:tracePt t="89892" x="3051175" y="5800725"/>
          <p14:tracePt t="89910" x="3179763" y="5829300"/>
          <p14:tracePt t="89927" x="3279775" y="5843588"/>
          <p14:tracePt t="89944" x="3386138" y="5851525"/>
          <p14:tracePt t="89960" x="3500438" y="5857875"/>
          <p14:tracePt t="89978" x="3657600" y="5872163"/>
          <p14:tracePt t="89996" x="3771900" y="5880100"/>
          <p14:tracePt t="90003" x="3836988" y="5880100"/>
          <p14:tracePt t="90011" x="3908425" y="5880100"/>
          <p14:tracePt t="90030" x="4029075" y="5886450"/>
          <p14:tracePt t="90048" x="4214813" y="5908675"/>
          <p14:tracePt t="90064" x="4343400" y="5929313"/>
          <p14:tracePt t="90080" x="4451350" y="5965825"/>
          <p14:tracePt t="90097" x="4522788" y="5972175"/>
          <p14:tracePt t="90114" x="4637088" y="5994400"/>
          <p14:tracePt t="90131" x="4737100" y="6008688"/>
          <p14:tracePt t="90147" x="4872038" y="6008688"/>
          <p14:tracePt t="90165" x="5022850" y="6008688"/>
          <p14:tracePt t="90181" x="5151438" y="6008688"/>
          <p14:tracePt t="90198" x="5265738" y="6008688"/>
          <p14:tracePt t="90215" x="5380038" y="6008688"/>
          <p14:tracePt t="90232" x="5465763" y="6022975"/>
          <p14:tracePt t="90249" x="5551488" y="6043613"/>
          <p14:tracePt t="90251" x="5608638" y="6051550"/>
          <p14:tracePt t="90268" x="5708650" y="6080125"/>
          <p14:tracePt t="90284" x="5822950" y="6094413"/>
          <p14:tracePt t="90301" x="5929313" y="6094413"/>
          <p14:tracePt t="90318" x="5972175" y="6094413"/>
          <p14:tracePt t="90334" x="6037263" y="6094413"/>
          <p14:tracePt t="90350" x="6086475" y="6100763"/>
          <p14:tracePt t="90370" x="6180138" y="6108700"/>
          <p14:tracePt t="90387" x="6223000" y="6115050"/>
          <p14:tracePt t="90402" x="6243638" y="6115050"/>
          <p14:tracePt t="90419" x="6257925" y="6115050"/>
          <p14:tracePt t="90715" x="6265863" y="6115050"/>
          <p14:tracePt t="90723" x="6280150" y="6115050"/>
          <p14:tracePt t="90733" x="6294438" y="6115050"/>
          <p14:tracePt t="90740" x="6323013" y="6108700"/>
          <p14:tracePt t="90757" x="6386513" y="6086475"/>
          <p14:tracePt t="90774" x="6465888" y="6080125"/>
          <p14:tracePt t="90791" x="6543675" y="6072188"/>
          <p14:tracePt t="90810" x="6608763" y="6065838"/>
          <p14:tracePt t="90826" x="6672263" y="6043613"/>
          <p14:tracePt t="90842" x="6729413" y="6037263"/>
          <p14:tracePt t="90860" x="6808788" y="6029325"/>
          <p14:tracePt t="90876" x="6865938" y="6015038"/>
          <p14:tracePt t="90892" x="6915150" y="5994400"/>
          <p14:tracePt t="90909" x="6980238" y="5994400"/>
          <p14:tracePt t="90926" x="7043738" y="5965825"/>
          <p14:tracePt t="90943" x="7094538" y="5937250"/>
          <p14:tracePt t="90962" x="7165975" y="5880100"/>
          <p14:tracePt t="90978" x="7200900" y="5837238"/>
          <p14:tracePt t="90994" x="7229475" y="5815013"/>
          <p14:tracePt t="90999" x="7251700" y="5786438"/>
          <p14:tracePt t="91011" x="7272338" y="5757863"/>
          <p14:tracePt t="91028" x="7315200" y="5729288"/>
          <p14:tracePt t="91047" x="7358063" y="5680075"/>
          <p14:tracePt t="91062" x="7408863" y="5657850"/>
          <p14:tracePt t="91065" x="7423150" y="5643563"/>
          <p14:tracePt t="91079" x="7437438" y="5643563"/>
          <p14:tracePt t="91096" x="7443788" y="5637213"/>
          <p14:tracePt t="91279" x="7443788" y="5629275"/>
          <p14:tracePt t="91283" x="7451725" y="5629275"/>
          <p14:tracePt t="91299" x="7451725" y="5614988"/>
          <p14:tracePt t="91318" x="7451725" y="5608638"/>
          <p14:tracePt t="91335" x="7458075" y="5594350"/>
          <p14:tracePt t="91350" x="7458075" y="5586413"/>
          <p14:tracePt t="91369" x="7458075" y="5580063"/>
          <p14:tracePt t="94198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06" y="1313765"/>
            <a:ext cx="7339099" cy="3437394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퀵정렬</a:t>
            </a:r>
            <a:r>
              <a:rPr lang="ko-KR" altLang="en-US" sz="3200" dirty="0" smtClean="0"/>
              <a:t> 복잡도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6576" y="4374105"/>
                <a:ext cx="3865344" cy="180020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최선의 경우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균등 분할</a:t>
                </a:r>
              </a:p>
              <a:p>
                <a:pPr lvl="1"/>
                <a:r>
                  <a:rPr lang="ko-KR" altLang="en-US" dirty="0" smtClean="0"/>
                  <a:t>패스 수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복잡도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8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576" y="4374105"/>
                <a:ext cx="3865344" cy="1800200"/>
              </a:xfrm>
              <a:blipFill>
                <a:blip r:embed="rId3"/>
                <a:stretch>
                  <a:fillRect l="-2050" t="-27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4786390" y="4374105"/>
                <a:ext cx="3521025" cy="1620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kumimoji="0" lang="ko-KR" altLang="en-US" dirty="0" smtClean="0"/>
                  <a:t>최악의 경우</a:t>
                </a:r>
                <a:endParaRPr kumimoji="0" lang="en-US" altLang="ko-KR" dirty="0" smtClean="0"/>
              </a:p>
              <a:p>
                <a:pPr lvl="1" fontAlgn="auto">
                  <a:spcAft>
                    <a:spcPts val="0"/>
                  </a:spcAft>
                </a:pPr>
                <a:r>
                  <a:rPr kumimoji="0" lang="ko-KR" altLang="en-US" dirty="0" smtClean="0"/>
                  <a:t>이미 </a:t>
                </a:r>
                <a:r>
                  <a:rPr kumimoji="0" lang="ko-KR" altLang="en-US" dirty="0"/>
                  <a:t>정렬된 </a:t>
                </a:r>
                <a:r>
                  <a:rPr kumimoji="0" lang="ko-KR" altLang="en-US" dirty="0" smtClean="0"/>
                  <a:t>리스트</a:t>
                </a:r>
                <a:endParaRPr kumimoji="0" lang="en-US" altLang="ko-KR" dirty="0"/>
              </a:p>
              <a:p>
                <a:pPr lvl="1" fontAlgn="auto">
                  <a:spcAft>
                    <a:spcPts val="0"/>
                  </a:spcAft>
                </a:pPr>
                <a:r>
                  <a:rPr lang="ko-KR" altLang="en-US" dirty="0"/>
                  <a:t>패스 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altLang="ko-KR" dirty="0"/>
              </a:p>
              <a:p>
                <a:pPr lvl="1" fontAlgn="auto">
                  <a:spcAft>
                    <a:spcPts val="0"/>
                  </a:spcAft>
                </a:pPr>
                <a:r>
                  <a:rPr lang="ko-KR" altLang="en-US" dirty="0" smtClean="0"/>
                  <a:t>복잡도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390" y="4374105"/>
                <a:ext cx="3521025" cy="1620180"/>
              </a:xfrm>
              <a:prstGeom prst="rect">
                <a:avLst/>
              </a:prstGeom>
              <a:blipFill>
                <a:blip r:embed="rId4"/>
                <a:stretch>
                  <a:fillRect l="-2249" t="-3019" b="-3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4773314" y="3734744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3366FF"/>
                </a:solidFill>
              </a:rPr>
              <a:t>median</a:t>
            </a:r>
            <a:r>
              <a:rPr lang="ko-KR" altLang="en-US" dirty="0">
                <a:solidFill>
                  <a:srgbClr val="3366FF"/>
                </a:solidFill>
              </a:rPr>
              <a:t> of </a:t>
            </a:r>
            <a:r>
              <a:rPr lang="ko-KR" altLang="en-US" dirty="0" err="1">
                <a:solidFill>
                  <a:srgbClr val="3366FF"/>
                </a:solidFill>
              </a:rPr>
              <a:t>three</a:t>
            </a:r>
            <a:endParaRPr lang="ko-KR" alt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피벗을 사용하는 </a:t>
            </a:r>
            <a:r>
              <a:rPr lang="ko-KR" altLang="en-US" dirty="0" err="1"/>
              <a:t>퀵</a:t>
            </a:r>
            <a:r>
              <a:rPr lang="ko-KR" altLang="en-US" dirty="0"/>
              <a:t>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366FF"/>
                </a:solidFill>
              </a:rPr>
              <a:t>12.6 </a:t>
            </a:r>
            <a:r>
              <a:rPr lang="ko-KR" altLang="en-US" dirty="0" err="1">
                <a:solidFill>
                  <a:srgbClr val="3366FF"/>
                </a:solidFill>
              </a:rPr>
              <a:t>이중피벗</a:t>
            </a:r>
            <a:r>
              <a:rPr lang="ko-KR" altLang="en-US" dirty="0">
                <a:solidFill>
                  <a:srgbClr val="3366FF"/>
                </a:solidFill>
              </a:rPr>
              <a:t> </a:t>
            </a:r>
            <a:r>
              <a:rPr lang="ko-KR" altLang="en-US" dirty="0" err="1">
                <a:solidFill>
                  <a:srgbClr val="3366FF"/>
                </a:solidFill>
              </a:rPr>
              <a:t>퀵</a:t>
            </a:r>
            <a:r>
              <a:rPr lang="ko-KR" altLang="en-US" dirty="0">
                <a:solidFill>
                  <a:srgbClr val="3366FF"/>
                </a:solidFill>
              </a:rPr>
              <a:t> 정렬</a:t>
            </a:r>
            <a:endParaRPr lang="ko-KR" altLang="en-US" dirty="0" smtClean="0">
              <a:solidFill>
                <a:srgbClr val="3366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2017839"/>
            <a:ext cx="6705745" cy="222163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29100"/>
            <a:ext cx="8280920" cy="18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969"/>
    </mc:Choice>
    <mc:Fallback xmlns="">
      <p:transition spd="slow" advTm="16296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683" x="7429500" y="2957513"/>
          <p14:tracePt t="4846" x="7423150" y="2951163"/>
          <p14:tracePt t="4854" x="7415213" y="2943225"/>
          <p14:tracePt t="4866" x="7358063" y="2936875"/>
          <p14:tracePt t="4883" x="7294563" y="2914650"/>
          <p14:tracePt t="4899" x="7186613" y="2886075"/>
          <p14:tracePt t="4917" x="7051675" y="2836863"/>
          <p14:tracePt t="4933" x="6865938" y="2800350"/>
          <p14:tracePt t="4950" x="6672263" y="2751138"/>
          <p14:tracePt t="4969" x="6329363" y="2671763"/>
          <p14:tracePt t="4984" x="5980113" y="2586038"/>
          <p14:tracePt t="5001" x="5715000" y="2479675"/>
          <p14:tracePt t="5018" x="5551488" y="2422525"/>
          <p14:tracePt t="5036" x="5386388" y="2351088"/>
          <p14:tracePt t="5054" x="5143500" y="2257425"/>
          <p14:tracePt t="5070" x="4914900" y="2200275"/>
          <p14:tracePt t="5085" x="4672013" y="2143125"/>
          <p14:tracePt t="5102" x="4500563" y="2100263"/>
          <p14:tracePt t="5121" x="4322763" y="2057400"/>
          <p14:tracePt t="5138" x="4186238" y="2022475"/>
          <p14:tracePt t="5154" x="4029075" y="1971675"/>
          <p14:tracePt t="5157" x="3986213" y="1951038"/>
          <p14:tracePt t="5170" x="3929063" y="1936750"/>
          <p14:tracePt t="5188" x="3779838" y="1893888"/>
          <p14:tracePt t="5204" x="3708400" y="1871663"/>
          <p14:tracePt t="5222" x="3643313" y="1865313"/>
          <p14:tracePt t="5240" x="3608388" y="1843088"/>
          <p14:tracePt t="5242" x="3586163" y="1843088"/>
          <p14:tracePt t="5255" x="3571875" y="1828800"/>
          <p14:tracePt t="5274" x="3557588" y="1800225"/>
          <p14:tracePt t="5291" x="3551238" y="1793875"/>
          <p14:tracePt t="5308" x="3529013" y="1785938"/>
          <p14:tracePt t="5326" x="3471863" y="1771650"/>
          <p14:tracePt t="5340" x="3429000" y="1771650"/>
          <p14:tracePt t="5357" x="3351213" y="1785938"/>
          <p14:tracePt t="5373" x="3222625" y="1793875"/>
          <p14:tracePt t="5390" x="3151188" y="1814513"/>
          <p14:tracePt t="5408" x="3086100" y="1843088"/>
          <p14:tracePt t="5424" x="3071813" y="1857375"/>
          <p14:tracePt t="5442" x="3065463" y="1871663"/>
          <p14:tracePt t="5458" x="3057525" y="1871663"/>
          <p14:tracePt t="5485" x="3028950" y="1885950"/>
          <p14:tracePt t="5494" x="3014663" y="1893888"/>
          <p14:tracePt t="5509" x="2957513" y="1928813"/>
          <p14:tracePt t="5526" x="2879725" y="1985963"/>
          <p14:tracePt t="5543" x="2800350" y="2028825"/>
          <p14:tracePt t="5560" x="2722563" y="2057400"/>
          <p14:tracePt t="5578" x="2579688" y="2071688"/>
          <p14:tracePt t="5594" x="2443163" y="2093913"/>
          <p14:tracePt t="5611" x="2271713" y="2100263"/>
          <p14:tracePt t="5628" x="2185988" y="2100263"/>
          <p14:tracePt t="5644" x="2108200" y="2100263"/>
          <p14:tracePt t="5662" x="2065338" y="2100263"/>
          <p14:tracePt t="5679" x="2028825" y="2093913"/>
          <p14:tracePt t="5683" x="2022475" y="2085975"/>
          <p14:tracePt t="5695" x="2014538" y="2085975"/>
          <p14:tracePt t="5713" x="2000250" y="2085975"/>
          <p14:tracePt t="5729" x="1993900" y="2085975"/>
          <p14:tracePt t="5748" x="1971675" y="2085975"/>
          <p14:tracePt t="5751" x="1957388" y="2085975"/>
          <p14:tracePt t="5763" x="1943100" y="2085975"/>
          <p14:tracePt t="5780" x="1908175" y="2085975"/>
          <p14:tracePt t="5797" x="1885950" y="2100263"/>
          <p14:tracePt t="5814" x="1879600" y="2100263"/>
          <p14:tracePt t="5878" x="1885950" y="2100263"/>
          <p14:tracePt t="5885" x="1928813" y="2100263"/>
          <p14:tracePt t="5900" x="1979613" y="2100263"/>
          <p14:tracePt t="5916" x="2028825" y="2100263"/>
          <p14:tracePt t="5933" x="2065338" y="2100263"/>
          <p14:tracePt t="5950" x="2108200" y="2100263"/>
          <p14:tracePt t="5967" x="2143125" y="2100263"/>
          <p14:tracePt t="5984" x="2222500" y="2108200"/>
          <p14:tracePt t="6002" x="2286000" y="2108200"/>
          <p14:tracePt t="6017" x="2371725" y="2108200"/>
          <p14:tracePt t="6034" x="2508250" y="2108200"/>
          <p14:tracePt t="6052" x="2665413" y="2093913"/>
          <p14:tracePt t="6070" x="2814638" y="2085975"/>
          <p14:tracePt t="6086" x="2871788" y="2085975"/>
          <p14:tracePt t="6103" x="2928938" y="2085975"/>
          <p14:tracePt t="6120" x="2971800" y="2085975"/>
          <p14:tracePt t="6136" x="3008313" y="2085975"/>
          <p14:tracePt t="6153" x="3036888" y="2085975"/>
          <p14:tracePt t="6170" x="3071813" y="2085975"/>
          <p14:tracePt t="6188" x="3136900" y="2085975"/>
          <p14:tracePt t="6204" x="3265488" y="2093913"/>
          <p14:tracePt t="6222" x="3343275" y="2093913"/>
          <p14:tracePt t="6237" x="3429000" y="2079625"/>
          <p14:tracePt t="6254" x="3500438" y="2057400"/>
          <p14:tracePt t="6272" x="3571875" y="2028825"/>
          <p14:tracePt t="6289" x="3622675" y="2028825"/>
          <p14:tracePt t="6306" x="3651250" y="2028825"/>
          <p14:tracePt t="6325" x="3671888" y="2028825"/>
          <p14:tracePt t="6339" x="3694113" y="2028825"/>
          <p14:tracePt t="6358" x="3751263" y="2028825"/>
          <p14:tracePt t="6374" x="3794125" y="2022475"/>
          <p14:tracePt t="6391" x="3886200" y="2022475"/>
          <p14:tracePt t="6407" x="3965575" y="2022475"/>
          <p14:tracePt t="6424" x="4065588" y="2036763"/>
          <p14:tracePt t="6444" x="4137025" y="2036763"/>
          <p14:tracePt t="6459" x="4200525" y="2036763"/>
          <p14:tracePt t="6462" x="4229100" y="2036763"/>
          <p14:tracePt t="6475" x="4257675" y="2028825"/>
          <p14:tracePt t="6492" x="4279900" y="2028825"/>
          <p14:tracePt t="6704" x="4271963" y="2028825"/>
          <p14:tracePt t="6711" x="4271963" y="2036763"/>
          <p14:tracePt t="6719" x="4265613" y="2043113"/>
          <p14:tracePt t="6734" x="4257675" y="2043113"/>
          <p14:tracePt t="6750" x="4243388" y="2043113"/>
          <p14:tracePt t="6765" x="4237038" y="2051050"/>
          <p14:tracePt t="6781" x="4194175" y="2057400"/>
          <p14:tracePt t="6797" x="4151313" y="2057400"/>
          <p14:tracePt t="6815" x="4108450" y="2065338"/>
          <p14:tracePt t="6831" x="4079875" y="2079625"/>
          <p14:tracePt t="6848" x="4008438" y="2085975"/>
          <p14:tracePt t="6864" x="3943350" y="2100263"/>
          <p14:tracePt t="6882" x="3857625" y="2122488"/>
          <p14:tracePt t="6899" x="3771900" y="2128838"/>
          <p14:tracePt t="6916" x="3722688" y="2136775"/>
          <p14:tracePt t="6933" x="3657600" y="2143125"/>
          <p14:tracePt t="6949" x="3529013" y="2157413"/>
          <p14:tracePt t="6969" x="3357563" y="2222500"/>
          <p14:tracePt t="6985" x="3236913" y="2251075"/>
          <p14:tracePt t="7000" x="3136900" y="2271713"/>
          <p14:tracePt t="7017" x="3028950" y="2286000"/>
          <p14:tracePt t="7034" x="2908300" y="2314575"/>
          <p14:tracePt t="7052" x="2800350" y="2322513"/>
          <p14:tracePt t="7068" x="2671763" y="2336800"/>
          <p14:tracePt t="7085" x="2528888" y="2351088"/>
          <p14:tracePt t="7102" x="2393950" y="2365375"/>
          <p14:tracePt t="7119" x="2251075" y="2386013"/>
          <p14:tracePt t="7136" x="2151063" y="2414588"/>
          <p14:tracePt t="7153" x="2022475" y="2436813"/>
          <p14:tracePt t="7170" x="1908175" y="2471738"/>
          <p14:tracePt t="7188" x="1822450" y="2479675"/>
          <p14:tracePt t="7204" x="1757363" y="2479675"/>
          <p14:tracePt t="7221" x="1700213" y="2493963"/>
          <p14:tracePt t="7237" x="1643063" y="2493963"/>
          <p14:tracePt t="7241" x="1622425" y="2493963"/>
          <p14:tracePt t="7256" x="1600200" y="2493963"/>
          <p14:tracePt t="7273" x="1557338" y="2500313"/>
          <p14:tracePt t="7279" x="1536700" y="2500313"/>
          <p14:tracePt t="7292" x="1514475" y="2500313"/>
          <p14:tracePt t="7307" x="1457325" y="2508250"/>
          <p14:tracePt t="7323" x="1408113" y="2508250"/>
          <p14:tracePt t="7342" x="1343025" y="2508250"/>
          <p14:tracePt t="7356" x="1293813" y="2508250"/>
          <p14:tracePt t="7358" x="1279525" y="2514600"/>
          <p14:tracePt t="7373" x="1257300" y="2514600"/>
          <p14:tracePt t="7391" x="1236663" y="2514600"/>
          <p14:tracePt t="7407" x="1228725" y="2514600"/>
          <p14:tracePt t="7665" x="1236663" y="2514600"/>
          <p14:tracePt t="7673" x="1243013" y="2514600"/>
          <p14:tracePt t="7680" x="1250950" y="2514600"/>
          <p14:tracePt t="7950" x="1257300" y="2528888"/>
          <p14:tracePt t="7953" x="1265238" y="2543175"/>
          <p14:tracePt t="7968" x="1271588" y="2565400"/>
          <p14:tracePt t="7985" x="1279525" y="2571750"/>
          <p14:tracePt t="8001" x="1285875" y="2579688"/>
          <p14:tracePt t="8166" x="1293813" y="2579688"/>
          <p14:tracePt t="8172" x="1293813" y="2571750"/>
          <p14:tracePt t="8187" x="1293813" y="2565400"/>
          <p14:tracePt t="8204" x="1293813" y="2551113"/>
          <p14:tracePt t="8222" x="1293813" y="2536825"/>
          <p14:tracePt t="8238" x="1293813" y="2528888"/>
          <p14:tracePt t="8242" x="1293813" y="2522538"/>
          <p14:tracePt t="8258" x="1293813" y="2514600"/>
          <p14:tracePt t="8274" x="1293813" y="2508250"/>
          <p14:tracePt t="8290" x="1293813" y="2493963"/>
          <p14:tracePt t="8306" x="1293813" y="2486025"/>
          <p14:tracePt t="8322" x="1293813" y="2471738"/>
          <p14:tracePt t="8338" x="1293813" y="2465388"/>
          <p14:tracePt t="8360" x="1293813" y="2457450"/>
          <p14:tracePt t="8375" x="1293813" y="2451100"/>
          <p14:tracePt t="8866" x="1285875" y="2451100"/>
          <p14:tracePt t="8883" x="1285875" y="2443163"/>
          <p14:tracePt t="8906" x="1279525" y="2443163"/>
          <p14:tracePt t="9028" x="1271588" y="2443163"/>
          <p14:tracePt t="9094" x="1265238" y="2443163"/>
          <p14:tracePt t="9214" x="1257300" y="2443163"/>
          <p14:tracePt t="9619" x="1250950" y="2443163"/>
          <p14:tracePt t="9650" x="1285875" y="2451100"/>
          <p14:tracePt t="9658" x="1393825" y="2465388"/>
          <p14:tracePt t="9666" x="1536700" y="2471738"/>
          <p14:tracePt t="9678" x="1836738" y="2493963"/>
          <p14:tracePt t="9695" x="2085975" y="2508250"/>
          <p14:tracePt t="9711" x="2314575" y="2528888"/>
          <p14:tracePt t="9728" x="2522538" y="2557463"/>
          <p14:tracePt t="9746" x="2822575" y="2614613"/>
          <p14:tracePt t="9750" x="3022600" y="2636838"/>
          <p14:tracePt t="9764" x="3236913" y="2665413"/>
          <p14:tracePt t="9782" x="3565525" y="2700338"/>
          <p14:tracePt t="9797" x="3829050" y="2700338"/>
          <p14:tracePt t="9814" x="4057650" y="2728913"/>
          <p14:tracePt t="9830" x="4165600" y="2736850"/>
          <p14:tracePt t="9848" x="4214813" y="2743200"/>
          <p14:tracePt t="9865" x="4229100" y="2743200"/>
          <p14:tracePt t="9909" x="4229100" y="2751138"/>
          <p14:tracePt t="9919" x="4237038" y="2751138"/>
          <p14:tracePt t="9935" x="4265613" y="2751138"/>
          <p14:tracePt t="9951" x="4351338" y="2751138"/>
          <p14:tracePt t="9970" x="4514850" y="2736850"/>
          <p14:tracePt t="9983" x="4651375" y="2728913"/>
          <p14:tracePt t="10001" x="4743450" y="2722563"/>
          <p14:tracePt t="10017" x="4779963" y="2714625"/>
          <p14:tracePt t="10033" x="4794250" y="2714625"/>
          <p14:tracePt t="10050" x="4794250" y="2708275"/>
          <p14:tracePt t="10084" x="4794250" y="2700338"/>
          <p14:tracePt t="10101" x="4800600" y="2693988"/>
          <p14:tracePt t="10117" x="4814888" y="2686050"/>
          <p14:tracePt t="10135" x="4829175" y="2679700"/>
          <p14:tracePt t="10152" x="4857750" y="2665413"/>
          <p14:tracePt t="10168" x="4865688" y="2657475"/>
          <p14:tracePt t="10257" x="4865688" y="2651125"/>
          <p14:tracePt t="10377" x="4865688" y="2643188"/>
          <p14:tracePt t="10452" x="4865688" y="2636838"/>
          <p14:tracePt t="10460" x="4857750" y="2636838"/>
          <p14:tracePt t="10485" x="4857750" y="2628900"/>
          <p14:tracePt t="10514" x="4857750" y="2622550"/>
          <p14:tracePt t="10532" x="4851400" y="2622550"/>
          <p14:tracePt t="10618" x="4851400" y="2614613"/>
          <p14:tracePt t="10648" x="4851400" y="2608263"/>
          <p14:tracePt t="10657" x="4843463" y="2600325"/>
          <p14:tracePt t="10664" x="4843463" y="2593975"/>
          <p14:tracePt t="10678" x="4829175" y="2551113"/>
          <p14:tracePt t="10694" x="4800600" y="2500313"/>
          <p14:tracePt t="10712" x="4794250" y="2486025"/>
          <p14:tracePt t="10729" x="4786313" y="2479675"/>
          <p14:tracePt t="10745" x="4786313" y="2471738"/>
          <p14:tracePt t="10961" x="4779963" y="2471738"/>
          <p14:tracePt t="11152" x="4772025" y="2471738"/>
          <p14:tracePt t="11288" x="4751388" y="2471738"/>
          <p14:tracePt t="11299" x="4743450" y="2471738"/>
          <p14:tracePt t="11308" x="4722813" y="2479675"/>
          <p14:tracePt t="11322" x="4672013" y="2486025"/>
          <p14:tracePt t="11337" x="4651375" y="2493963"/>
          <p14:tracePt t="11355" x="4586288" y="2508250"/>
          <p14:tracePt t="11372" x="4543425" y="2508250"/>
          <p14:tracePt t="11391" x="4471988" y="2508250"/>
          <p14:tracePt t="11407" x="4437063" y="2508250"/>
          <p14:tracePt t="11422" x="4408488" y="2528888"/>
          <p14:tracePt t="11440" x="4379913" y="2536825"/>
          <p14:tracePt t="11456" x="4343400" y="2551113"/>
          <p14:tracePt t="11473" x="4286250" y="2565400"/>
          <p14:tracePt t="11490" x="4237038" y="2571750"/>
          <p14:tracePt t="11493" x="4208463" y="2571750"/>
          <p14:tracePt t="11508" x="4122738" y="2608263"/>
          <p14:tracePt t="11525" x="4065588" y="2622550"/>
          <p14:tracePt t="11543" x="4000500" y="2636838"/>
          <p14:tracePt t="11558" x="3943350" y="2651125"/>
          <p14:tracePt t="11576" x="3894138" y="2671763"/>
          <p14:tracePt t="11592" x="3800475" y="2679700"/>
          <p14:tracePt t="11609" x="3708400" y="2693988"/>
          <p14:tracePt t="11626" x="3651250" y="2708275"/>
          <p14:tracePt t="11645" x="3579813" y="2722563"/>
          <p14:tracePt t="11660" x="3529013" y="2728913"/>
          <p14:tracePt t="11661" x="3508375" y="2728913"/>
          <p14:tracePt t="11677" x="3486150" y="2728913"/>
          <p14:tracePt t="11695" x="3443288" y="2728913"/>
          <p14:tracePt t="11790" x="3451225" y="2736850"/>
          <p14:tracePt t="11798" x="3471863" y="2736850"/>
          <p14:tracePt t="11806" x="3479800" y="2736850"/>
          <p14:tracePt t="11814" x="3529013" y="2736850"/>
          <p14:tracePt t="11830" x="3551238" y="2736850"/>
          <p14:tracePt t="11848" x="3600450" y="2736850"/>
          <p14:tracePt t="11865" x="3665538" y="2714625"/>
          <p14:tracePt t="11868" x="3700463" y="2714625"/>
          <p14:tracePt t="11881" x="3729038" y="2714625"/>
          <p14:tracePt t="11897" x="3757613" y="2714625"/>
          <p14:tracePt t="11914" x="3800475" y="2714625"/>
          <p14:tracePt t="11931" x="3836988" y="2708275"/>
          <p14:tracePt t="11947" x="3857625" y="2693988"/>
          <p14:tracePt t="11965" x="3865563" y="2693988"/>
          <p14:tracePt t="12016" x="3865563" y="2686050"/>
          <p14:tracePt t="12047" x="3865563" y="2679700"/>
          <p14:tracePt t="12063" x="3857625" y="2679700"/>
          <p14:tracePt t="12081" x="3851275" y="2671763"/>
          <p14:tracePt t="12095" x="3843338" y="2671763"/>
          <p14:tracePt t="12106" x="3822700" y="2671763"/>
          <p14:tracePt t="12117" x="3779838" y="2665413"/>
          <p14:tracePt t="12134" x="3729038" y="2665413"/>
          <p14:tracePt t="12151" x="3629025" y="2665413"/>
          <p14:tracePt t="12168" x="3571875" y="2657475"/>
          <p14:tracePt t="12185" x="3457575" y="2651125"/>
          <p14:tracePt t="12202" x="3357563" y="2651125"/>
          <p14:tracePt t="12219" x="3286125" y="2651125"/>
          <p14:tracePt t="12236" x="3186113" y="2651125"/>
          <p14:tracePt t="12253" x="3100388" y="2651125"/>
          <p14:tracePt t="12270" x="2994025" y="2636838"/>
          <p14:tracePt t="12287" x="2857500" y="2628900"/>
          <p14:tracePt t="12305" x="2622550" y="2614613"/>
          <p14:tracePt t="12320" x="2457450" y="2622550"/>
          <p14:tracePt t="12338" x="2357438" y="2622550"/>
          <p14:tracePt t="12355" x="2251075" y="2614613"/>
          <p14:tracePt t="12371" x="2136775" y="2600325"/>
          <p14:tracePt t="12391" x="2036763" y="2579688"/>
          <p14:tracePt t="12407" x="1943100" y="2565400"/>
          <p14:tracePt t="12422" x="1851025" y="2551113"/>
          <p14:tracePt t="12439" x="1751013" y="2536825"/>
          <p14:tracePt t="12456" x="1643063" y="2536825"/>
          <p14:tracePt t="12473" x="1557338" y="2536825"/>
          <p14:tracePt t="12493" x="1436688" y="2536825"/>
          <p14:tracePt t="12508" x="1379538" y="2536825"/>
          <p14:tracePt t="12525" x="1343025" y="2528888"/>
          <p14:tracePt t="12544" x="1314450" y="2522538"/>
          <p14:tracePt t="12558" x="1285875" y="2514600"/>
          <p14:tracePt t="12575" x="1243013" y="2514600"/>
          <p14:tracePt t="12592" x="1228725" y="2514600"/>
          <p14:tracePt t="12609" x="1200150" y="2500313"/>
          <p14:tracePt t="12625" x="1179513" y="2493963"/>
          <p14:tracePt t="12642" x="1171575" y="2486025"/>
          <p14:tracePt t="12728" x="1171575" y="2479675"/>
          <p14:tracePt t="12765" x="1179513" y="2479675"/>
          <p14:tracePt t="12790" x="1185863" y="2479675"/>
          <p14:tracePt t="12797" x="1193800" y="2479675"/>
          <p14:tracePt t="12805" x="1193800" y="2471738"/>
          <p14:tracePt t="12816" x="1200150" y="2471738"/>
          <p14:tracePt t="12829" x="1214438" y="2465388"/>
          <p14:tracePt t="12846" x="1228725" y="2457450"/>
          <p14:tracePt t="12865" x="1271588" y="2457450"/>
          <p14:tracePt t="12882" x="1293813" y="2451100"/>
          <p14:tracePt t="12900" x="1300163" y="2443163"/>
          <p14:tracePt t="13001" x="1308100" y="2443163"/>
          <p14:tracePt t="13034" x="1314450" y="2443163"/>
          <p14:tracePt t="13047" x="1328738" y="2443163"/>
          <p14:tracePt t="13055" x="1350963" y="2443163"/>
          <p14:tracePt t="13066" x="1379538" y="2443163"/>
          <p14:tracePt t="13084" x="1571625" y="2443163"/>
          <p14:tracePt t="13100" x="1714500" y="2457450"/>
          <p14:tracePt t="13118" x="1893888" y="2465388"/>
          <p14:tracePt t="13134" x="2057400" y="2486025"/>
          <p14:tracePt t="13151" x="2265363" y="2486025"/>
          <p14:tracePt t="13168" x="2443163" y="2486025"/>
          <p14:tracePt t="13185" x="2643188" y="2486025"/>
          <p14:tracePt t="13203" x="2857500" y="2486025"/>
          <p14:tracePt t="13220" x="3014663" y="2486025"/>
          <p14:tracePt t="13237" x="3143250" y="2479675"/>
          <p14:tracePt t="13246" x="3194050" y="2479675"/>
          <p14:tracePt t="13252" x="3222625" y="2471738"/>
          <p14:tracePt t="13270" x="3308350" y="2471738"/>
          <p14:tracePt t="13286" x="3371850" y="2451100"/>
          <p14:tracePt t="13304" x="3486150" y="2436813"/>
          <p14:tracePt t="13321" x="3551238" y="2428875"/>
          <p14:tracePt t="13337" x="3643313" y="2414588"/>
          <p14:tracePt t="13354" x="3751263" y="2408238"/>
          <p14:tracePt t="13373" x="3836988" y="2400300"/>
          <p14:tracePt t="13390" x="3937000" y="2400300"/>
          <p14:tracePt t="13410" x="4022725" y="2400300"/>
          <p14:tracePt t="13422" x="4086225" y="2379663"/>
          <p14:tracePt t="13438" x="4143375" y="2357438"/>
          <p14:tracePt t="13456" x="4194175" y="2357438"/>
          <p14:tracePt t="13472" x="4243388" y="2343150"/>
          <p14:tracePt t="13490" x="4308475" y="2343150"/>
          <p14:tracePt t="13510" x="4365625" y="2343150"/>
          <p14:tracePt t="13524" x="4414838" y="2343150"/>
          <p14:tracePt t="13540" x="4437063" y="2328863"/>
          <p14:tracePt t="13558" x="4451350" y="2328863"/>
          <p14:tracePt t="13577" x="4479925" y="2322513"/>
          <p14:tracePt t="13593" x="4494213" y="2322513"/>
          <p14:tracePt t="13610" x="4522788" y="2322513"/>
          <p14:tracePt t="13625" x="4551363" y="2322513"/>
          <p14:tracePt t="13642" x="4594225" y="2328863"/>
          <p14:tracePt t="13659" x="4622800" y="2328863"/>
          <p14:tracePt t="13676" x="4629150" y="2328863"/>
          <p14:tracePt t="13679" x="4643438" y="2328863"/>
          <p14:tracePt t="13694" x="4665663" y="2328863"/>
          <p14:tracePt t="13710" x="4679950" y="2336800"/>
          <p14:tracePt t="13727" x="4708525" y="2336800"/>
          <p14:tracePt t="13744" x="4722813" y="2343150"/>
          <p14:tracePt t="13747" x="4729163" y="2343150"/>
          <p14:tracePt t="13779" x="4737100" y="2343150"/>
          <p14:tracePt t="13796" x="4743450" y="2343150"/>
          <p14:tracePt t="15442" x="4729163" y="2343150"/>
          <p14:tracePt t="15446" x="4714875" y="2343150"/>
          <p14:tracePt t="15455" x="4694238" y="2343150"/>
          <p14:tracePt t="15474" x="4665663" y="2343150"/>
          <p14:tracePt t="15491" x="4479925" y="2351088"/>
          <p14:tracePt t="15510" x="4329113" y="2365375"/>
          <p14:tracePt t="15522" x="4171950" y="2386013"/>
          <p14:tracePt t="15540" x="4029075" y="2408238"/>
          <p14:tracePt t="15557" x="3937000" y="2414588"/>
          <p14:tracePt t="15576" x="3843338" y="2422525"/>
          <p14:tracePt t="15593" x="3808413" y="2422525"/>
          <p14:tracePt t="15609" x="3786188" y="2422525"/>
          <p14:tracePt t="15626" x="3765550" y="2422525"/>
          <p14:tracePt t="15643" x="3714750" y="2422525"/>
          <p14:tracePt t="15658" x="3665538" y="2422525"/>
          <p14:tracePt t="15675" x="3608388" y="2422525"/>
          <p14:tracePt t="15692" x="3522663" y="2414588"/>
          <p14:tracePt t="15711" x="3386138" y="2422525"/>
          <p14:tracePt t="15728" x="3308350" y="2436813"/>
          <p14:tracePt t="15745" x="3194050" y="2436813"/>
          <p14:tracePt t="15750" x="3136900" y="2436813"/>
          <p14:tracePt t="15760" x="3094038" y="2436813"/>
          <p14:tracePt t="15777" x="2979738" y="2436813"/>
          <p14:tracePt t="15794" x="2894013" y="2436813"/>
          <p14:tracePt t="15811" x="2722563" y="2436813"/>
          <p14:tracePt t="15828" x="2636838" y="2436813"/>
          <p14:tracePt t="15845" x="2586038" y="2443163"/>
          <p14:tracePt t="15861" x="2508250" y="2443163"/>
          <p14:tracePt t="15879" x="2436813" y="2451100"/>
          <p14:tracePt t="15895" x="2379663" y="2457450"/>
          <p14:tracePt t="15912" x="2328863" y="2457450"/>
          <p14:tracePt t="15929" x="2265363" y="2486025"/>
          <p14:tracePt t="15946" x="2200275" y="2486025"/>
          <p14:tracePt t="15964" x="2114550" y="2486025"/>
          <p14:tracePt t="15983" x="1985963" y="2486025"/>
          <p14:tracePt t="15998" x="1908175" y="2486025"/>
          <p14:tracePt t="16014" x="1871663" y="2486025"/>
          <p14:tracePt t="16031" x="1822450" y="2486025"/>
          <p14:tracePt t="16048" x="1785938" y="2486025"/>
          <p14:tracePt t="16065" x="1736725" y="2493963"/>
          <p14:tracePt t="16082" x="1622425" y="2493963"/>
          <p14:tracePt t="16084" x="1593850" y="2500313"/>
          <p14:tracePt t="16099" x="1536700" y="2500313"/>
          <p14:tracePt t="16119" x="1443038" y="2500313"/>
          <p14:tracePt t="16135" x="1371600" y="2500313"/>
          <p14:tracePt t="16151" x="1357313" y="2486025"/>
          <p14:tracePt t="16170" x="1300163" y="2479675"/>
          <p14:tracePt t="16184" x="1285875" y="2479675"/>
          <p14:tracePt t="16201" x="1271588" y="2479675"/>
          <p14:tracePt t="16282" x="1257300" y="2479675"/>
          <p14:tracePt t="16290" x="1250950" y="2479675"/>
          <p14:tracePt t="16303" x="1222375" y="2471738"/>
          <p14:tracePt t="16320" x="1200150" y="2465388"/>
          <p14:tracePt t="16337" x="1185863" y="2465388"/>
          <p14:tracePt t="16643" x="1200150" y="2465388"/>
          <p14:tracePt t="16652" x="1236663" y="2465388"/>
          <p14:tracePt t="16658" x="1285875" y="2471738"/>
          <p14:tracePt t="16675" x="1465263" y="2479675"/>
          <p14:tracePt t="16692" x="1728788" y="2500313"/>
          <p14:tracePt t="16710" x="2000250" y="2551113"/>
          <p14:tracePt t="16727" x="2179638" y="2551113"/>
          <p14:tracePt t="16743" x="2314575" y="2543175"/>
          <p14:tracePt t="16760" x="2386013" y="2543175"/>
          <p14:tracePt t="16776" x="2508250" y="2557463"/>
          <p14:tracePt t="16793" x="2693988" y="2565400"/>
          <p14:tracePt t="16810" x="3094038" y="2565400"/>
          <p14:tracePt t="16829" x="3494088" y="2579688"/>
          <p14:tracePt t="16848" x="3886200" y="2600325"/>
          <p14:tracePt t="16863" x="4151313" y="2608263"/>
          <p14:tracePt t="16868" x="4271963" y="2622550"/>
          <p14:tracePt t="16881" x="4365625" y="2628900"/>
          <p14:tracePt t="16896" x="4579938" y="2628900"/>
          <p14:tracePt t="16913" x="4672013" y="2628900"/>
          <p14:tracePt t="16930" x="4729163" y="2614613"/>
          <p14:tracePt t="16946" x="4765675" y="2614613"/>
          <p14:tracePt t="16963" x="4808538" y="2608263"/>
          <p14:tracePt t="16980" x="4837113" y="2600325"/>
          <p14:tracePt t="16998" x="4851400" y="2586038"/>
          <p14:tracePt t="17014" x="4865688" y="2579688"/>
          <p14:tracePt t="17030" x="4886325" y="2557463"/>
          <p14:tracePt t="17048" x="4908550" y="2551113"/>
          <p14:tracePt t="17064" x="4914900" y="2543175"/>
          <p14:tracePt t="17082" x="4929188" y="2528888"/>
          <p14:tracePt t="17103" x="4937125" y="2528888"/>
          <p14:tracePt t="17196" x="4937125" y="2522538"/>
          <p14:tracePt t="17217" x="4929188" y="2522538"/>
          <p14:tracePt t="17226" x="4865688" y="2522538"/>
          <p14:tracePt t="17234" x="4772025" y="2522538"/>
          <p14:tracePt t="17251" x="4557713" y="2543175"/>
          <p14:tracePt t="17270" x="4214813" y="2565400"/>
          <p14:tracePt t="17288" x="3722688" y="2571750"/>
          <p14:tracePt t="17304" x="3386138" y="2571750"/>
          <p14:tracePt t="17319" x="3157538" y="2565400"/>
          <p14:tracePt t="17336" x="2851150" y="2579688"/>
          <p14:tracePt t="17353" x="2679700" y="2586038"/>
          <p14:tracePt t="17370" x="2522538" y="2586038"/>
          <p14:tracePt t="17389" x="2243138" y="2571750"/>
          <p14:tracePt t="17406" x="2065338" y="2557463"/>
          <p14:tracePt t="17421" x="1885950" y="2551113"/>
          <p14:tracePt t="17438" x="1700213" y="2536825"/>
          <p14:tracePt t="17454" x="1550988" y="2514600"/>
          <p14:tracePt t="17474" x="1293813" y="2465388"/>
          <p14:tracePt t="17489" x="1136650" y="2436813"/>
          <p14:tracePt t="17506" x="1014413" y="2408238"/>
          <p14:tracePt t="17524" x="885825" y="2379663"/>
          <p14:tracePt t="17539" x="836613" y="2379663"/>
          <p14:tracePt t="17558" x="814388" y="2371725"/>
          <p14:tracePt t="18377" x="842963" y="2371725"/>
          <p14:tracePt t="18385" x="879475" y="2386013"/>
          <p14:tracePt t="18389" x="893763" y="2386013"/>
          <p14:tracePt t="18404" x="928688" y="2386013"/>
          <p14:tracePt t="18420" x="950913" y="2400300"/>
          <p14:tracePt t="18437" x="965200" y="2400300"/>
          <p14:tracePt t="18703" x="971550" y="2400300"/>
          <p14:tracePt t="18713" x="1000125" y="2400300"/>
          <p14:tracePt t="18716" x="1014413" y="2400300"/>
          <p14:tracePt t="18726" x="1028700" y="2400300"/>
          <p14:tracePt t="18742" x="1057275" y="2408238"/>
          <p14:tracePt t="18760" x="1065213" y="2408238"/>
          <p14:tracePt t="18899" x="1065213" y="2414588"/>
          <p14:tracePt t="18904" x="1071563" y="2414588"/>
          <p14:tracePt t="19045" x="1079500" y="2414588"/>
          <p14:tracePt t="19068" x="1085850" y="2414588"/>
          <p14:tracePt t="19085" x="1093788" y="2414588"/>
          <p14:tracePt t="19093" x="1100138" y="2414588"/>
          <p14:tracePt t="19108" x="1108075" y="2414588"/>
          <p14:tracePt t="19164" x="1114425" y="2414588"/>
          <p14:tracePt t="19253" x="1122363" y="2408238"/>
          <p14:tracePt t="19259" x="1128713" y="2408238"/>
          <p14:tracePt t="19267" x="1136650" y="2408238"/>
          <p14:tracePt t="19285" x="1150938" y="2400300"/>
          <p14:tracePt t="19398" x="1157288" y="2393950"/>
          <p14:tracePt t="19406" x="1165225" y="2393950"/>
          <p14:tracePt t="19421" x="1171575" y="2386013"/>
          <p14:tracePt t="19438" x="1179513" y="2379663"/>
          <p14:tracePt t="19454" x="1185863" y="2379663"/>
          <p14:tracePt t="19458" x="1193800" y="2371725"/>
          <p14:tracePt t="19500" x="1200150" y="2371725"/>
          <p14:tracePt t="19571" x="1200150" y="2365375"/>
          <p14:tracePt t="20186" x="1208088" y="2365375"/>
          <p14:tracePt t="20194" x="1214438" y="2357438"/>
          <p14:tracePt t="20202" x="1222375" y="2357438"/>
          <p14:tracePt t="20216" x="1250950" y="2357438"/>
          <p14:tracePt t="20234" x="1271588" y="2343150"/>
          <p14:tracePt t="20251" x="1285875" y="2343150"/>
          <p14:tracePt t="20258" x="1293813" y="2343150"/>
          <p14:tracePt t="20268" x="1322388" y="2343150"/>
          <p14:tracePt t="20286" x="1365250" y="2343150"/>
          <p14:tracePt t="20302" x="1408113" y="2343150"/>
          <p14:tracePt t="20318" x="1436688" y="2343150"/>
          <p14:tracePt t="20336" x="1465263" y="2343150"/>
          <p14:tracePt t="20352" x="1485900" y="2343150"/>
          <p14:tracePt t="20370" x="1493838" y="2343150"/>
          <p14:tracePt t="20385" x="1500188" y="2343150"/>
          <p14:tracePt t="20564" x="1493838" y="2343150"/>
          <p14:tracePt t="20573" x="1485900" y="2343150"/>
          <p14:tracePt t="20581" x="1485900" y="2336800"/>
          <p14:tracePt t="20589" x="1471613" y="2336800"/>
          <p14:tracePt t="20607" x="1457325" y="2336800"/>
          <p14:tracePt t="20624" x="1428750" y="2336800"/>
          <p14:tracePt t="20640" x="1408113" y="2336800"/>
          <p14:tracePt t="20659" x="1400175" y="2336800"/>
          <p14:tracePt t="20676" x="1385888" y="2336800"/>
          <p14:tracePt t="20708" x="1371600" y="2336800"/>
          <p14:tracePt t="20745" x="1365250" y="2336800"/>
          <p14:tracePt t="20759" x="1350963" y="2336800"/>
          <p14:tracePt t="20776" x="1336675" y="2336800"/>
          <p14:tracePt t="20794" x="1314450" y="2336800"/>
          <p14:tracePt t="20843" x="1308100" y="2336800"/>
          <p14:tracePt t="20852" x="1300163" y="2336800"/>
          <p14:tracePt t="20866" x="1293813" y="2336800"/>
          <p14:tracePt t="20878" x="1279525" y="2336800"/>
          <p14:tracePt t="20896" x="1257300" y="2336800"/>
          <p14:tracePt t="21069" x="1271588" y="2336800"/>
          <p14:tracePt t="21093" x="1279525" y="2336800"/>
          <p14:tracePt t="23601" x="1271588" y="2336800"/>
          <p14:tracePt t="23804" x="1265238" y="2336800"/>
          <p14:tracePt t="23946" x="1257300" y="2336800"/>
          <p14:tracePt t="23952" x="1257300" y="2343150"/>
          <p14:tracePt t="23977" x="1250950" y="2351088"/>
          <p14:tracePt t="24002" x="1243013" y="2351088"/>
          <p14:tracePt t="24015" x="1236663" y="2351088"/>
          <p14:tracePt t="24062" x="1236663" y="2357438"/>
          <p14:tracePt t="24101" x="1228725" y="2357438"/>
          <p14:tracePt t="24125" x="1222375" y="2365375"/>
          <p14:tracePt t="24135" x="1214438" y="2365375"/>
          <p14:tracePt t="24166" x="1208088" y="2365375"/>
          <p14:tracePt t="24814" x="1208088" y="2371725"/>
          <p14:tracePt t="24868" x="1208088" y="2379663"/>
          <p14:tracePt t="24888" x="1208088" y="2386013"/>
          <p14:tracePt t="24928" x="1208088" y="2393950"/>
          <p14:tracePt t="25053" x="1208088" y="2400300"/>
          <p14:tracePt t="25077" x="1208088" y="2408238"/>
          <p14:tracePt t="25091" x="1208088" y="2414588"/>
          <p14:tracePt t="25228" x="1208088" y="2422525"/>
          <p14:tracePt t="25244" x="1208088" y="2428875"/>
          <p14:tracePt t="25250" x="1214438" y="2428875"/>
          <p14:tracePt t="25271" x="1214438" y="2436813"/>
          <p14:tracePt t="25400" x="1222375" y="2436813"/>
          <p14:tracePt t="25421" x="1222375" y="2443163"/>
          <p14:tracePt t="25431" x="1228725" y="2443163"/>
          <p14:tracePt t="25561" x="1236663" y="2443163"/>
          <p14:tracePt t="25756" x="1243013" y="2443163"/>
          <p14:tracePt t="25836" x="1250950" y="2443163"/>
          <p14:tracePt t="25861" x="1250950" y="2451100"/>
          <p14:tracePt t="25891" x="1257300" y="2451100"/>
          <p14:tracePt t="25944" x="1265238" y="2451100"/>
          <p14:tracePt t="25976" x="1265238" y="2457450"/>
          <p14:tracePt t="26101" x="1271588" y="2457450"/>
          <p14:tracePt t="26861" x="1265238" y="2457450"/>
          <p14:tracePt t="27181" x="1308100" y="2457450"/>
          <p14:tracePt t="27184" x="1365250" y="2457450"/>
          <p14:tracePt t="27196" x="1408113" y="2457450"/>
          <p14:tracePt t="27214" x="1508125" y="2451100"/>
          <p14:tracePt t="27233" x="1643063" y="2451100"/>
          <p14:tracePt t="27249" x="1757363" y="2451100"/>
          <p14:tracePt t="27259" x="1828800" y="2451100"/>
          <p14:tracePt t="27265" x="1922463" y="2436813"/>
          <p14:tracePt t="27283" x="2143125" y="2428875"/>
          <p14:tracePt t="27298" x="2414588" y="2428875"/>
          <p14:tracePt t="27316" x="2608263" y="2428875"/>
          <p14:tracePt t="27332" x="2808288" y="2465388"/>
          <p14:tracePt t="27350" x="2851150" y="2465388"/>
          <p14:tracePt t="27366" x="2879725" y="2465388"/>
          <p14:tracePt t="27385" x="2894013" y="2465388"/>
          <p14:tracePt t="27402" x="2928938" y="2465388"/>
          <p14:tracePt t="27419" x="3065463" y="2465388"/>
          <p14:tracePt t="27437" x="3194050" y="2451100"/>
          <p14:tracePt t="27451" x="3322638" y="2451100"/>
          <p14:tracePt t="27468" x="3451225" y="2457450"/>
          <p14:tracePt t="27485" x="3543300" y="2457450"/>
          <p14:tracePt t="27502" x="3614738" y="2457450"/>
          <p14:tracePt t="27520" x="3679825" y="2443163"/>
          <p14:tracePt t="27536" x="3714750" y="2443163"/>
          <p14:tracePt t="27553" x="3800475" y="2443163"/>
          <p14:tracePt t="27570" x="3822700" y="2443163"/>
          <p14:tracePt t="27586" x="3857625" y="2443163"/>
          <p14:tracePt t="27603" x="3886200" y="2443163"/>
          <p14:tracePt t="27620" x="3922713" y="2443163"/>
          <p14:tracePt t="27638" x="3979863" y="2443163"/>
          <p14:tracePt t="27655" x="4043363" y="2443163"/>
          <p14:tracePt t="27671" x="4086225" y="2443163"/>
          <p14:tracePt t="27688" x="4137025" y="2443163"/>
          <p14:tracePt t="27706" x="4165600" y="2443163"/>
          <p14:tracePt t="27722" x="4194175" y="2443163"/>
          <p14:tracePt t="27726" x="4214813" y="2451100"/>
          <p14:tracePt t="27740" x="4271963" y="2451100"/>
          <p14:tracePt t="27756" x="4322763" y="2451100"/>
          <p14:tracePt t="27773" x="4365625" y="2451100"/>
          <p14:tracePt t="27791" x="4386263" y="2451100"/>
          <p14:tracePt t="27808" x="4443413" y="2436813"/>
          <p14:tracePt t="27827" x="4494213" y="2436813"/>
          <p14:tracePt t="27840" x="4514850" y="2436813"/>
          <p14:tracePt t="27858" x="4529138" y="2436813"/>
          <p14:tracePt t="27875" x="4551363" y="2428875"/>
          <p14:tracePt t="27892" x="4565650" y="2428875"/>
          <p14:tracePt t="27909" x="4579938" y="2428875"/>
          <p14:tracePt t="27930" x="4600575" y="2428875"/>
          <p14:tracePt t="27944" x="4629150" y="2428875"/>
          <p14:tracePt t="27960" x="4637088" y="2428875"/>
          <p14:tracePt t="27977" x="4672013" y="2428875"/>
          <p14:tracePt t="27994" x="4694238" y="2428875"/>
          <p14:tracePt t="28013" x="4700588" y="2428875"/>
          <p14:tracePt t="29021" x="4708525" y="2428875"/>
          <p14:tracePt t="29060" x="4714875" y="2428875"/>
          <p14:tracePt t="29068" x="4722813" y="2428875"/>
          <p14:tracePt t="29090" x="4729163" y="2428875"/>
          <p14:tracePt t="29116" x="4737100" y="2428875"/>
          <p14:tracePt t="29149" x="4743450" y="2428875"/>
          <p14:tracePt t="29178" x="4751388" y="2428875"/>
          <p14:tracePt t="29194" x="4757738" y="2428875"/>
          <p14:tracePt t="29200" x="4772025" y="2428875"/>
          <p14:tracePt t="29213" x="4786313" y="2428875"/>
          <p14:tracePt t="29230" x="4800600" y="2436813"/>
          <p14:tracePt t="29248" x="4822825" y="2443163"/>
          <p14:tracePt t="33615" x="4829175" y="2443163"/>
          <p14:tracePt t="33752" x="4837113" y="2443163"/>
          <p14:tracePt t="34366" x="4829175" y="2443163"/>
          <p14:tracePt t="34372" x="4800600" y="2436813"/>
          <p14:tracePt t="34383" x="4786313" y="2436813"/>
          <p14:tracePt t="34398" x="4743450" y="2414588"/>
          <p14:tracePt t="34415" x="4714875" y="2414588"/>
          <p14:tracePt t="34432" x="4679950" y="2408238"/>
          <p14:tracePt t="34450" x="4608513" y="2400300"/>
          <p14:tracePt t="34467" x="4543425" y="2400300"/>
          <p14:tracePt t="34484" x="4486275" y="2393950"/>
          <p14:tracePt t="34502" x="4422775" y="2400300"/>
          <p14:tracePt t="34516" x="4379913" y="2400300"/>
          <p14:tracePt t="34533" x="4308475" y="2408238"/>
          <p14:tracePt t="34551" x="4157663" y="2422525"/>
          <p14:tracePt t="34567" x="4043363" y="2422525"/>
          <p14:tracePt t="34584" x="3943350" y="2428875"/>
          <p14:tracePt t="34601" x="3894138" y="2428875"/>
          <p14:tracePt t="34620" x="3800475" y="2436813"/>
          <p14:tracePt t="34636" x="3779838" y="2436813"/>
          <p14:tracePt t="34654" x="3757613" y="2443163"/>
          <p14:tracePt t="34670" x="3736975" y="2451100"/>
          <p14:tracePt t="34688" x="3708400" y="2451100"/>
          <p14:tracePt t="34703" x="3671888" y="2451100"/>
          <p14:tracePt t="34720" x="3657600" y="2451100"/>
          <p14:tracePt t="34736" x="3651250" y="2451100"/>
          <p14:tracePt t="34818" x="3665538" y="2451100"/>
          <p14:tracePt t="34824" x="3700463" y="2451100"/>
          <p14:tracePt t="34837" x="3736975" y="2451100"/>
          <p14:tracePt t="34840" x="3779838" y="2451100"/>
          <p14:tracePt t="34857" x="3843338" y="2451100"/>
          <p14:tracePt t="34873" x="3957638" y="2451100"/>
          <p14:tracePt t="34890" x="4057650" y="2443163"/>
          <p14:tracePt t="34907" x="4194175" y="2436813"/>
          <p14:tracePt t="34923" x="4351338" y="2436813"/>
          <p14:tracePt t="34940" x="4429125" y="2436813"/>
          <p14:tracePt t="34960" x="4514850" y="2443163"/>
          <p14:tracePt t="34976" x="4565650" y="2451100"/>
          <p14:tracePt t="34993" x="4579938" y="2451100"/>
          <p14:tracePt t="35010" x="4586288" y="2451100"/>
          <p14:tracePt t="35032" x="4594225" y="2451100"/>
          <p14:tracePt t="35045" x="4600575" y="2451100"/>
          <p14:tracePt t="35059" x="4608513" y="2451100"/>
          <p14:tracePt t="35076" x="4614863" y="2451100"/>
          <p14:tracePt t="35099" x="4629150" y="2451100"/>
          <p14:tracePt t="35110" x="4643438" y="2451100"/>
          <p14:tracePt t="35126" x="4657725" y="2451100"/>
          <p14:tracePt t="35145" x="4665663" y="2451100"/>
          <p14:tracePt t="35244" x="4672013" y="2443163"/>
          <p14:tracePt t="35247" x="4679950" y="2443163"/>
          <p14:tracePt t="35281" x="4686300" y="2443163"/>
          <p14:tracePt t="35903" x="4686300" y="2451100"/>
          <p14:tracePt t="35940" x="4686300" y="2457450"/>
          <p14:tracePt t="36233" x="4694238" y="2457450"/>
          <p14:tracePt t="36321" x="4700588" y="2457450"/>
          <p14:tracePt t="36352" x="4708525" y="2457450"/>
          <p14:tracePt t="36369" x="4714875" y="2465388"/>
          <p14:tracePt t="36410" x="4722813" y="2465388"/>
          <p14:tracePt t="37260" x="4714875" y="2465388"/>
          <p14:tracePt t="39091" x="4714875" y="2471738"/>
          <p14:tracePt t="39100" x="4708525" y="2471738"/>
          <p14:tracePt t="46866" x="4708525" y="2479675"/>
          <p14:tracePt t="46873" x="4700588" y="2479675"/>
          <p14:tracePt t="46887" x="4679950" y="2493963"/>
          <p14:tracePt t="46904" x="4643438" y="2514600"/>
          <p14:tracePt t="46921" x="4608513" y="2514600"/>
          <p14:tracePt t="46940" x="4551363" y="2522538"/>
          <p14:tracePt t="46953" x="4537075" y="2522538"/>
          <p14:tracePt t="46970" x="4514850" y="2522538"/>
          <p14:tracePt t="46987" x="4451350" y="2551113"/>
          <p14:tracePt t="47004" x="4422775" y="2571750"/>
          <p14:tracePt t="47021" x="4379913" y="2586038"/>
          <p14:tracePt t="47038" x="4351338" y="2593975"/>
          <p14:tracePt t="47055" x="4322763" y="2600325"/>
          <p14:tracePt t="47073" x="4271963" y="2608263"/>
          <p14:tracePt t="47088" x="4237038" y="2614613"/>
          <p14:tracePt t="47106" x="4208463" y="2622550"/>
          <p14:tracePt t="47123" x="4151313" y="2628900"/>
          <p14:tracePt t="47140" x="4086225" y="2657475"/>
          <p14:tracePt t="47159" x="3951288" y="2728913"/>
          <p14:tracePt t="47174" x="3836988" y="2794000"/>
          <p14:tracePt t="47191" x="3700463" y="2836863"/>
          <p14:tracePt t="47208" x="3571875" y="2871788"/>
          <p14:tracePt t="47224" x="3465513" y="2894013"/>
          <p14:tracePt t="47241" x="3400425" y="2922588"/>
          <p14:tracePt t="47245" x="3351213" y="2928938"/>
          <p14:tracePt t="47260" x="3322638" y="2928938"/>
          <p14:tracePt t="47276" x="3286125" y="2936875"/>
          <p14:tracePt t="47293" x="3251200" y="2951163"/>
          <p14:tracePt t="47310" x="3208338" y="2951163"/>
          <p14:tracePt t="47326" x="3186113" y="2957513"/>
          <p14:tracePt t="47343" x="3151188" y="2979738"/>
          <p14:tracePt t="47360" x="3108325" y="3008313"/>
          <p14:tracePt t="47378" x="3043238" y="3028950"/>
          <p14:tracePt t="47396" x="2986088" y="3036888"/>
          <p14:tracePt t="47412" x="2936875" y="3043238"/>
          <p14:tracePt t="47415" x="2928938" y="3043238"/>
          <p14:tracePt t="47429" x="2914650" y="3043238"/>
          <p14:tracePt t="47446" x="2894013" y="3051175"/>
          <p14:tracePt t="47449" x="2886075" y="3051175"/>
          <p14:tracePt t="47480" x="2879725" y="3051175"/>
          <p14:tracePt t="47504" x="2865438" y="3051175"/>
          <p14:tracePt t="47512" x="2857500" y="3043238"/>
          <p14:tracePt t="47530" x="2822575" y="3043238"/>
          <p14:tracePt t="47546" x="2808288" y="3043238"/>
          <p14:tracePt t="47563" x="2779713" y="3043238"/>
          <p14:tracePt t="47580" x="2765425" y="3036888"/>
          <p14:tracePt t="47599" x="2751138" y="3036888"/>
          <p14:tracePt t="47614" x="2743200" y="3036888"/>
          <p14:tracePt t="47631" x="2728913" y="3036888"/>
          <p14:tracePt t="47648" x="2693988" y="3036888"/>
          <p14:tracePt t="47665" x="2651125" y="3036888"/>
          <p14:tracePt t="47682" x="2614613" y="3036888"/>
          <p14:tracePt t="47699" x="2608263" y="3036888"/>
          <p14:tracePt t="47716" x="2600325" y="3036888"/>
          <p14:tracePt t="47733" x="2593975" y="3036888"/>
          <p14:tracePt t="47750" x="2586038" y="3036888"/>
          <p14:tracePt t="47769" x="2586038" y="3051175"/>
          <p14:tracePt t="47784" x="2579688" y="3057525"/>
          <p14:tracePt t="47803" x="2579688" y="3071813"/>
          <p14:tracePt t="47848" x="2579688" y="3086100"/>
          <p14:tracePt t="47855" x="2579688" y="3094038"/>
          <p14:tracePt t="47868" x="2579688" y="3108325"/>
          <p14:tracePt t="47886" x="2579688" y="3157538"/>
          <p14:tracePt t="47902" x="2571750" y="3200400"/>
          <p14:tracePt t="47919" x="2571750" y="3208338"/>
          <p14:tracePt t="47936" x="2571750" y="3214688"/>
          <p14:tracePt t="47956" x="2571750" y="3222625"/>
          <p14:tracePt t="47970" x="2571750" y="3228975"/>
          <p14:tracePt t="47986" x="2593975" y="3236913"/>
          <p14:tracePt t="48009" x="2600325" y="3236913"/>
          <p14:tracePt t="48022" x="2608263" y="3243263"/>
          <p14:tracePt t="48038" x="2614613" y="3251200"/>
          <p14:tracePt t="48054" x="2636838" y="3257550"/>
          <p14:tracePt t="48071" x="2636838" y="3271838"/>
          <p14:tracePt t="48191" x="2643188" y="3271838"/>
          <p14:tracePt t="48224" x="2643188" y="3279775"/>
          <p14:tracePt t="48268" x="2643188" y="3286125"/>
          <p14:tracePt t="48292" x="2643188" y="3294063"/>
          <p14:tracePt t="48363" x="2643188" y="3300413"/>
          <p14:tracePt t="48397" x="2643188" y="3308350"/>
          <p14:tracePt t="48410" x="2643188" y="3314700"/>
          <p14:tracePt t="48417" x="2643188" y="3322638"/>
          <p14:tracePt t="48430" x="2643188" y="3328988"/>
          <p14:tracePt t="48452" x="2643188" y="3336925"/>
          <p14:tracePt t="48461" x="2636838" y="3343275"/>
          <p14:tracePt t="48488" x="2636838" y="3351213"/>
          <p14:tracePt t="48678" x="2628900" y="3351213"/>
          <p14:tracePt t="48685" x="2614613" y="3343275"/>
          <p14:tracePt t="48698" x="2593975" y="3328988"/>
          <p14:tracePt t="48718" x="2557463" y="3314700"/>
          <p14:tracePt t="48733" x="2543175" y="3314700"/>
          <p14:tracePt t="48735" x="2528888" y="3314700"/>
          <p14:tracePt t="48749" x="2508250" y="3314700"/>
          <p14:tracePt t="48770" x="2493963" y="3300413"/>
          <p14:tracePt t="48783" x="2486025" y="3294063"/>
          <p14:tracePt t="48800" x="2471738" y="3279775"/>
          <p14:tracePt t="48817" x="2465388" y="3271838"/>
          <p14:tracePt t="48834" x="2451100" y="3243263"/>
          <p14:tracePt t="48851" x="2443163" y="3222625"/>
          <p14:tracePt t="48867" x="2436813" y="3200400"/>
          <p14:tracePt t="48885" x="2436813" y="3179763"/>
          <p14:tracePt t="48901" x="2428875" y="3157538"/>
          <p14:tracePt t="48919" x="2428875" y="3143250"/>
          <p14:tracePt t="48937" x="2428875" y="3114675"/>
          <p14:tracePt t="48956" x="2443163" y="3079750"/>
          <p14:tracePt t="48972" x="2457450" y="3065463"/>
          <p14:tracePt t="48987" x="2471738" y="3057525"/>
          <p14:tracePt t="49004" x="2493963" y="3043238"/>
          <p14:tracePt t="49023" x="2522538" y="3036888"/>
          <p14:tracePt t="49037" x="2536825" y="3036888"/>
          <p14:tracePt t="49055" x="2551113" y="3036888"/>
          <p14:tracePt t="49071" x="2557463" y="3036888"/>
          <p14:tracePt t="49088" x="2571750" y="3036888"/>
          <p14:tracePt t="49106" x="2586038" y="3036888"/>
          <p14:tracePt t="49123" x="2593975" y="3036888"/>
          <p14:tracePt t="49140" x="2600325" y="3043238"/>
          <p14:tracePt t="49156" x="2608263" y="3051175"/>
          <p14:tracePt t="49173" x="2608263" y="3071813"/>
          <p14:tracePt t="49190" x="2614613" y="3086100"/>
          <p14:tracePt t="49207" x="2614613" y="3114675"/>
          <p14:tracePt t="49224" x="2622550" y="3143250"/>
          <p14:tracePt t="49241" x="2628900" y="3171825"/>
          <p14:tracePt t="49258" x="2628900" y="3186113"/>
          <p14:tracePt t="49276" x="2636838" y="3222625"/>
          <p14:tracePt t="49292" x="2636838" y="3243263"/>
          <p14:tracePt t="49308" x="2636838" y="3265488"/>
          <p14:tracePt t="49328" x="2636838" y="3286125"/>
          <p14:tracePt t="49343" x="2636838" y="3294063"/>
          <p14:tracePt t="49359" x="2628900" y="3314700"/>
          <p14:tracePt t="49378" x="2622550" y="3328988"/>
          <p14:tracePt t="49394" x="2622550" y="3336925"/>
          <p14:tracePt t="49411" x="2614613" y="3343275"/>
          <p14:tracePt t="49427" x="2600325" y="3343275"/>
          <p14:tracePt t="49444" x="2586038" y="3343275"/>
          <p14:tracePt t="49478" x="2579688" y="3343275"/>
          <p14:tracePt t="49496" x="2571750" y="3343275"/>
          <p14:tracePt t="49541" x="2565400" y="3343275"/>
          <p14:tracePt t="49938" x="2557463" y="3343275"/>
          <p14:tracePt t="50185" x="2557463" y="3336925"/>
          <p14:tracePt t="50194" x="2557463" y="3328988"/>
          <p14:tracePt t="50217" x="2557463" y="3322638"/>
          <p14:tracePt t="50259" x="2557463" y="3314700"/>
          <p14:tracePt t="50270" x="2557463" y="3308350"/>
          <p14:tracePt t="50287" x="2557463" y="3300413"/>
          <p14:tracePt t="50308" x="2557463" y="3294063"/>
          <p14:tracePt t="50370" x="2557463" y="3286125"/>
          <p14:tracePt t="50426" x="2557463" y="3279775"/>
          <p14:tracePt t="50877" x="2565400" y="3279775"/>
          <p14:tracePt t="51801" x="2571750" y="3279775"/>
          <p14:tracePt t="51806" x="2593975" y="3279775"/>
          <p14:tracePt t="51819" x="2608263" y="3279775"/>
          <p14:tracePt t="51833" x="2643188" y="3265488"/>
          <p14:tracePt t="51849" x="2671763" y="3257550"/>
          <p14:tracePt t="51867" x="2779713" y="3171825"/>
          <p14:tracePt t="51884" x="2851150" y="3128963"/>
          <p14:tracePt t="51901" x="2879725" y="3100388"/>
          <p14:tracePt t="51919" x="2908300" y="3079750"/>
          <p14:tracePt t="51934" x="2979738" y="3065463"/>
          <p14:tracePt t="51952" x="3086100" y="3051175"/>
          <p14:tracePt t="51970" x="3343275" y="3028950"/>
          <p14:tracePt t="51987" x="3571875" y="2957513"/>
          <p14:tracePt t="52004" x="3729038" y="2900363"/>
          <p14:tracePt t="52021" x="3879850" y="2857500"/>
          <p14:tracePt t="52037" x="4022725" y="2786063"/>
          <p14:tracePt t="52053" x="4086225" y="2757488"/>
          <p14:tracePt t="52057" x="4094163" y="2757488"/>
          <p14:tracePt t="52070" x="4100513" y="2751138"/>
          <p14:tracePt t="52088" x="4129088" y="2743200"/>
          <p14:tracePt t="52105" x="4143375" y="2728913"/>
          <p14:tracePt t="52121" x="4165600" y="2714625"/>
          <p14:tracePt t="52138" x="4251325" y="2693988"/>
          <p14:tracePt t="52156" x="4351338" y="2693988"/>
          <p14:tracePt t="52174" x="4465638" y="2636838"/>
          <p14:tracePt t="52190" x="4537075" y="2622550"/>
          <p14:tracePt t="52207" x="4579938" y="2608263"/>
          <p14:tracePt t="52224" x="4586288" y="2600325"/>
          <p14:tracePt t="52402" x="4579938" y="2600325"/>
          <p14:tracePt t="52411" x="4557713" y="2614613"/>
          <p14:tracePt t="52417" x="4543425" y="2622550"/>
          <p14:tracePt t="52427" x="4522788" y="2628900"/>
          <p14:tracePt t="52443" x="4457700" y="2686050"/>
          <p14:tracePt t="52462" x="4314825" y="2757488"/>
          <p14:tracePt t="52478" x="4222750" y="2800350"/>
          <p14:tracePt t="52495" x="4079875" y="2857500"/>
          <p14:tracePt t="52514" x="4000500" y="2871788"/>
          <p14:tracePt t="52527" x="3886200" y="2900363"/>
          <p14:tracePt t="52544" x="3751263" y="2922588"/>
          <p14:tracePt t="52562" x="3629025" y="2936875"/>
          <p14:tracePt t="52580" x="3379788" y="3000375"/>
          <p14:tracePt t="52596" x="3251200" y="3028950"/>
          <p14:tracePt t="52613" x="3136900" y="3043238"/>
          <p14:tracePt t="52630" x="3043238" y="3065463"/>
          <p14:tracePt t="52647" x="2957513" y="3094038"/>
          <p14:tracePt t="52663" x="2871788" y="3128963"/>
          <p14:tracePt t="52680" x="2800350" y="3157538"/>
          <p14:tracePt t="52698" x="2722563" y="3194050"/>
          <p14:tracePt t="52714" x="2686050" y="3208338"/>
          <p14:tracePt t="52731" x="2665413" y="3214688"/>
          <p14:tracePt t="52748" x="2636838" y="3222625"/>
          <p14:tracePt t="52752" x="2628900" y="3228975"/>
          <p14:tracePt t="52766" x="2614613" y="3236913"/>
          <p14:tracePt t="52784" x="2593975" y="3236913"/>
          <p14:tracePt t="52800" x="2579688" y="3251200"/>
          <p14:tracePt t="52817" x="2565400" y="3257550"/>
          <p14:tracePt t="52834" x="2557463" y="3257550"/>
          <p14:tracePt t="52866" x="2551113" y="3257550"/>
          <p14:tracePt t="52912" x="2551113" y="3265488"/>
          <p14:tracePt t="52934" x="2551113" y="3271838"/>
          <p14:tracePt t="52947" x="2543175" y="3271838"/>
          <p14:tracePt t="53024" x="2536825" y="3271838"/>
          <p14:tracePt t="53044" x="2551113" y="3271838"/>
          <p14:tracePt t="53049" x="2557463" y="3279775"/>
          <p14:tracePt t="53081" x="2565400" y="3279775"/>
          <p14:tracePt t="53194" x="2571750" y="3279775"/>
          <p14:tracePt t="53434" x="2565400" y="3279775"/>
          <p14:tracePt t="53440" x="2557463" y="3286125"/>
          <p14:tracePt t="53447" x="2543175" y="3294063"/>
          <p14:tracePt t="53462" x="2514600" y="3294063"/>
          <p14:tracePt t="53478" x="2493963" y="3300413"/>
          <p14:tracePt t="53493" x="2479675" y="3308350"/>
          <p14:tracePt t="53513" x="2443163" y="3308350"/>
          <p14:tracePt t="53528" x="2408238" y="3308350"/>
          <p14:tracePt t="53545" x="2357438" y="3308350"/>
          <p14:tracePt t="53564" x="2293938" y="3308350"/>
          <p14:tracePt t="53578" x="2279650" y="3308350"/>
          <p14:tracePt t="53595" x="2236788" y="3308350"/>
          <p14:tracePt t="53612" x="2228850" y="3308350"/>
          <p14:tracePt t="53635" x="2222500" y="3308350"/>
          <p14:tracePt t="53647" x="2222500" y="3314700"/>
          <p14:tracePt t="53698" x="2214563" y="3314700"/>
          <p14:tracePt t="53881" x="2208213" y="3314700"/>
          <p14:tracePt t="53895" x="2208213" y="3322638"/>
          <p14:tracePt t="53906" x="2200275" y="3328988"/>
          <p14:tracePt t="53922" x="2185988" y="3328988"/>
          <p14:tracePt t="53935" x="2171700" y="3328988"/>
          <p14:tracePt t="53954" x="2151063" y="3336925"/>
          <p14:tracePt t="53970" x="2128838" y="3336925"/>
          <p14:tracePt t="53986" x="2114550" y="3336925"/>
          <p14:tracePt t="54003" x="2108200" y="3343275"/>
          <p14:tracePt t="54018" x="2085975" y="3351213"/>
          <p14:tracePt t="54035" x="2043113" y="3365500"/>
          <p14:tracePt t="54052" x="1993900" y="3371850"/>
          <p14:tracePt t="54069" x="1965325" y="3371850"/>
          <p14:tracePt t="54086" x="1936750" y="3371850"/>
          <p14:tracePt t="54105" x="1900238" y="3379788"/>
          <p14:tracePt t="54120" x="1871663" y="3386138"/>
          <p14:tracePt t="54137" x="1836738" y="3394075"/>
          <p14:tracePt t="54156" x="1800225" y="3394075"/>
          <p14:tracePt t="54171" x="1743075" y="3394075"/>
          <p14:tracePt t="54188" x="1693863" y="3394075"/>
          <p14:tracePt t="54206" x="1643063" y="3394075"/>
          <p14:tracePt t="54222" x="1614488" y="3394075"/>
          <p14:tracePt t="54239" x="1571625" y="3386138"/>
          <p14:tracePt t="54256" x="1536700" y="3386138"/>
          <p14:tracePt t="54274" x="1485900" y="3386138"/>
          <p14:tracePt t="54291" x="1400175" y="3394075"/>
          <p14:tracePt t="54308" x="1371600" y="3400425"/>
          <p14:tracePt t="54325" x="1322388" y="3400425"/>
          <p14:tracePt t="54342" x="1279525" y="3400425"/>
          <p14:tracePt t="54357" x="1236663" y="3400425"/>
          <p14:tracePt t="54374" x="1208088" y="3386138"/>
          <p14:tracePt t="54393" x="1150938" y="3371850"/>
          <p14:tracePt t="54410" x="1114425" y="3357563"/>
          <p14:tracePt t="54426" x="1085850" y="3351213"/>
          <p14:tracePt t="54444" x="1079500" y="3343275"/>
          <p14:tracePt t="54462" x="1050925" y="3328988"/>
          <p14:tracePt t="54476" x="1042988" y="3328988"/>
          <p14:tracePt t="54494" x="1022350" y="3308350"/>
          <p14:tracePt t="54510" x="1014413" y="3300413"/>
          <p14:tracePt t="54527" x="1008063" y="3286125"/>
          <p14:tracePt t="54546" x="1008063" y="3271838"/>
          <p14:tracePt t="54561" x="1000125" y="3257550"/>
          <p14:tracePt t="54580" x="1000125" y="3243263"/>
          <p14:tracePt t="54596" x="1000125" y="3236913"/>
          <p14:tracePt t="54613" x="1000125" y="3222625"/>
          <p14:tracePt t="54630" x="1000125" y="3214688"/>
          <p14:tracePt t="54649" x="1000125" y="3208338"/>
          <p14:tracePt t="54664" x="1000125" y="3200400"/>
          <p14:tracePt t="54684" x="1000125" y="3171825"/>
          <p14:tracePt t="54698" x="1000125" y="3151188"/>
          <p14:tracePt t="54713" x="1000125" y="3143250"/>
          <p14:tracePt t="54730" x="1000125" y="3128963"/>
          <p14:tracePt t="54747" x="1000125" y="3114675"/>
          <p14:tracePt t="54751" x="1000125" y="3100388"/>
          <p14:tracePt t="54766" x="1008063" y="3094038"/>
          <p14:tracePt t="54783" x="1014413" y="3079750"/>
          <p14:tracePt t="54798" x="1014413" y="3071813"/>
          <p14:tracePt t="54816" x="1022350" y="3065463"/>
          <p14:tracePt t="54832" x="1036638" y="3051175"/>
          <p14:tracePt t="54849" x="1036638" y="3036888"/>
          <p14:tracePt t="54866" x="1050925" y="3028950"/>
          <p14:tracePt t="54883" x="1050925" y="3014663"/>
          <p14:tracePt t="54900" x="1065213" y="3000375"/>
          <p14:tracePt t="54916" x="1079500" y="2986088"/>
          <p14:tracePt t="54933" x="1093788" y="2979738"/>
          <p14:tracePt t="54953" x="1114425" y="2971800"/>
          <p14:tracePt t="54970" x="1136650" y="2965450"/>
          <p14:tracePt t="54986" x="1157288" y="2951163"/>
          <p14:tracePt t="55001" x="1185863" y="2943225"/>
          <p14:tracePt t="55018" x="1208088" y="2943225"/>
          <p14:tracePt t="55035" x="1243013" y="2943225"/>
          <p14:tracePt t="55052" x="1257300" y="2943225"/>
          <p14:tracePt t="55069" x="1285875" y="2936875"/>
          <p14:tracePt t="55086" x="1322388" y="2936875"/>
          <p14:tracePt t="55104" x="1393825" y="2936875"/>
          <p14:tracePt t="55123" x="1436688" y="2936875"/>
          <p14:tracePt t="55136" x="1471613" y="2936875"/>
          <p14:tracePt t="55155" x="1508125" y="2936875"/>
          <p14:tracePt t="55172" x="1536700" y="2936875"/>
          <p14:tracePt t="55189" x="1614488" y="2943225"/>
          <p14:tracePt t="55206" x="1651000" y="2943225"/>
          <p14:tracePt t="55221" x="1714500" y="2957513"/>
          <p14:tracePt t="55240" x="1785938" y="2965450"/>
          <p14:tracePt t="55243" x="1836738" y="2971800"/>
          <p14:tracePt t="55258" x="1879600" y="2979738"/>
          <p14:tracePt t="55275" x="2036763" y="3022600"/>
          <p14:tracePt t="55291" x="2143125" y="3051175"/>
          <p14:tracePt t="55307" x="2228850" y="3071813"/>
          <p14:tracePt t="55323" x="2271713" y="3079750"/>
          <p14:tracePt t="55340" x="2293938" y="3094038"/>
          <p14:tracePt t="55357" x="2300288" y="3114675"/>
          <p14:tracePt t="55374" x="2300288" y="3143250"/>
          <p14:tracePt t="55392" x="2300288" y="3194050"/>
          <p14:tracePt t="55409" x="2308225" y="3222625"/>
          <p14:tracePt t="55425" x="2314575" y="3236913"/>
          <p14:tracePt t="55459" x="2314575" y="3243263"/>
          <p14:tracePt t="55559" x="2314575" y="3251200"/>
          <p14:tracePt t="55705" x="2351088" y="3251200"/>
          <p14:tracePt t="55713" x="2379663" y="3257550"/>
          <p14:tracePt t="55721" x="2393950" y="3265488"/>
          <p14:tracePt t="55730" x="2436813" y="3265488"/>
          <p14:tracePt t="55747" x="2522538" y="3265488"/>
          <p14:tracePt t="55751" x="2565400" y="3265488"/>
          <p14:tracePt t="55763" x="2608263" y="3265488"/>
          <p14:tracePt t="55782" x="2765425" y="3271838"/>
          <p14:tracePt t="55799" x="2865438" y="3271838"/>
          <p14:tracePt t="55815" x="2928938" y="3271838"/>
          <p14:tracePt t="55833" x="2994025" y="3271838"/>
          <p14:tracePt t="55850" x="3065463" y="3279775"/>
          <p14:tracePt t="55866" x="3136900" y="3271838"/>
          <p14:tracePt t="55884" x="3236913" y="3251200"/>
          <p14:tracePt t="55900" x="3294063" y="3243263"/>
          <p14:tracePt t="55917" x="3343275" y="3236913"/>
          <p14:tracePt t="55933" x="3400425" y="3228975"/>
          <p14:tracePt t="55951" x="3436938" y="3222625"/>
          <p14:tracePt t="55967" x="3465513" y="3214688"/>
          <p14:tracePt t="55986" x="3522663" y="3200400"/>
          <p14:tracePt t="56001" x="3557588" y="3200400"/>
          <p14:tracePt t="56018" x="3608388" y="3200400"/>
          <p14:tracePt t="56035" x="3643313" y="3200400"/>
          <p14:tracePt t="56053" x="3651250" y="3200400"/>
          <p14:tracePt t="56068" x="3679825" y="3208338"/>
          <p14:tracePt t="56086" x="3686175" y="3214688"/>
          <p14:tracePt t="56105" x="3722688" y="3214688"/>
          <p14:tracePt t="56121" x="3757613" y="3214688"/>
          <p14:tracePt t="56138" x="3829050" y="3214688"/>
          <p14:tracePt t="56155" x="3851275" y="3214688"/>
          <p14:tracePt t="56171" x="3879850" y="3214688"/>
          <p14:tracePt t="56188" x="3908425" y="3222625"/>
          <p14:tracePt t="56204" x="3914775" y="3222625"/>
          <p14:tracePt t="56225" x="3914775" y="3228975"/>
          <p14:tracePt t="56242" x="3922713" y="3228975"/>
          <p14:tracePt t="56255" x="3922713" y="3236913"/>
          <p14:tracePt t="56272" x="3929063" y="3236913"/>
          <p14:tracePt t="56290" x="3951288" y="3251200"/>
          <p14:tracePt t="56306" x="3957638" y="3251200"/>
          <p14:tracePt t="56323" x="3957638" y="3257550"/>
          <p14:tracePt t="57274" x="3951288" y="3257550"/>
          <p14:tracePt t="57282" x="3922713" y="3265488"/>
          <p14:tracePt t="57290" x="3879850" y="3265488"/>
          <p14:tracePt t="57306" x="3800475" y="3294063"/>
          <p14:tracePt t="57322" x="3671888" y="3328988"/>
          <p14:tracePt t="57339" x="3551238" y="3357563"/>
          <p14:tracePt t="57356" x="3471863" y="3357563"/>
          <p14:tracePt t="57374" x="3371850" y="3357563"/>
          <p14:tracePt t="57390" x="3300413" y="3357563"/>
          <p14:tracePt t="57408" x="3171825" y="3365500"/>
          <p14:tracePt t="57425" x="3122613" y="3365500"/>
          <p14:tracePt t="57442" x="3071813" y="3365500"/>
          <p14:tracePt t="57458" x="3028950" y="3365500"/>
          <p14:tracePt t="57475" x="2986088" y="3357563"/>
          <p14:tracePt t="57494" x="2965450" y="3351213"/>
          <p14:tracePt t="57510" x="2951163" y="3351213"/>
          <p14:tracePt t="57543" x="2943225" y="3351213"/>
          <p14:tracePt t="57560" x="2936875" y="3351213"/>
          <p14:tracePt t="57578" x="2908300" y="3351213"/>
          <p14:tracePt t="57594" x="2857500" y="3328988"/>
          <p14:tracePt t="57610" x="2836863" y="3322638"/>
          <p14:tracePt t="57628" x="2814638" y="3308350"/>
          <p14:tracePt t="57645" x="2814638" y="3300413"/>
          <p14:tracePt t="57679" x="2814638" y="3294063"/>
          <p14:tracePt t="57696" x="2814638" y="3279775"/>
          <p14:tracePt t="57714" x="2822575" y="3271838"/>
          <p14:tracePt t="57732" x="2836863" y="3271838"/>
          <p14:tracePt t="57748" x="2871788" y="3265488"/>
          <p14:tracePt t="57754" x="2894013" y="3257550"/>
          <p14:tracePt t="57763" x="2928938" y="3257550"/>
          <p14:tracePt t="57780" x="3022600" y="3236913"/>
          <p14:tracePt t="57798" x="3079750" y="3222625"/>
          <p14:tracePt t="57814" x="3114675" y="3222625"/>
          <p14:tracePt t="57831" x="3128963" y="3214688"/>
          <p14:tracePt t="57869" x="3136900" y="3214688"/>
          <p14:tracePt t="57889" x="3143250" y="3214688"/>
          <p14:tracePt t="57900" x="3151188" y="3214688"/>
          <p14:tracePt t="57917" x="3157538" y="3214688"/>
          <p14:tracePt t="57934" x="3165475" y="3214688"/>
          <p14:tracePt t="57951" x="3179763" y="3214688"/>
          <p14:tracePt t="57968" x="3186113" y="3214688"/>
          <p14:tracePt t="58010" x="3179763" y="3214688"/>
          <p14:tracePt t="58018" x="3151188" y="3208338"/>
          <p14:tracePt t="58025" x="3128963" y="3208338"/>
          <p14:tracePt t="58035" x="3108325" y="3208338"/>
          <p14:tracePt t="58052" x="3057525" y="3222625"/>
          <p14:tracePt t="58069" x="3014663" y="3228975"/>
          <p14:tracePt t="58086" x="2943225" y="3265488"/>
          <p14:tracePt t="58103" x="2900363" y="3294063"/>
          <p14:tracePt t="58119" x="2857500" y="3294063"/>
          <p14:tracePt t="58136" x="2814638" y="3300413"/>
          <p14:tracePt t="58153" x="2800350" y="3308350"/>
          <p14:tracePt t="58173" x="2736850" y="3308350"/>
          <p14:tracePt t="58189" x="2700338" y="3308350"/>
          <p14:tracePt t="58204" x="2686050" y="3314700"/>
          <p14:tracePt t="58347" x="2700338" y="3314700"/>
          <p14:tracePt t="58355" x="2722563" y="3314700"/>
          <p14:tracePt t="58363" x="2743200" y="3300413"/>
          <p14:tracePt t="58374" x="2765425" y="3300413"/>
          <p14:tracePt t="58390" x="2822575" y="3294063"/>
          <p14:tracePt t="58408" x="2936875" y="3257550"/>
          <p14:tracePt t="58424" x="3036888" y="3228975"/>
          <p14:tracePt t="58443" x="3136900" y="3222625"/>
          <p14:tracePt t="58461" x="3194050" y="3222625"/>
          <p14:tracePt t="58477" x="3294063" y="3236913"/>
          <p14:tracePt t="58494" x="3322638" y="3236913"/>
          <p14:tracePt t="58511" x="3357563" y="3243263"/>
          <p14:tracePt t="58526" x="3400425" y="3257550"/>
          <p14:tracePt t="58542" x="3457575" y="3279775"/>
          <p14:tracePt t="58559" x="3522663" y="3300413"/>
          <p14:tracePt t="58577" x="3543300" y="3308350"/>
          <p14:tracePt t="58594" x="3586163" y="3308350"/>
          <p14:tracePt t="58612" x="3600450" y="3308350"/>
          <p14:tracePt t="58627" x="3622675" y="3308350"/>
          <p14:tracePt t="58644" x="3651250" y="3314700"/>
          <p14:tracePt t="58661" x="3686175" y="3322638"/>
          <p14:tracePt t="58678" x="3736975" y="3322638"/>
          <p14:tracePt t="58695" x="3771900" y="3322638"/>
          <p14:tracePt t="58712" x="3786188" y="3322638"/>
          <p14:tracePt t="59020" x="3779838" y="3322638"/>
          <p14:tracePt t="59042" x="3771900" y="3328988"/>
          <p14:tracePt t="59056" x="3765550" y="3336925"/>
          <p14:tracePt t="59079" x="3765550" y="3343275"/>
          <p14:tracePt t="59089" x="3757613" y="3343275"/>
          <p14:tracePt t="59095" x="3757613" y="3351213"/>
          <p14:tracePt t="59120" x="3751263" y="3357563"/>
          <p14:tracePt t="59127" x="3751263" y="3365500"/>
          <p14:tracePt t="59136" x="3743325" y="3365500"/>
          <p14:tracePt t="59153" x="3729038" y="3365500"/>
          <p14:tracePt t="59170" x="3714750" y="3379788"/>
          <p14:tracePt t="59188" x="3686175" y="3400425"/>
          <p14:tracePt t="59204" x="3665538" y="3422650"/>
          <p14:tracePt t="59221" x="3651250" y="3429000"/>
          <p14:tracePt t="59237" x="3636963" y="3443288"/>
          <p14:tracePt t="59254" x="3614738" y="3451225"/>
          <p14:tracePt t="59271" x="3594100" y="3457575"/>
          <p14:tracePt t="59291" x="3536950" y="3471863"/>
          <p14:tracePt t="59308" x="3479800" y="3471863"/>
          <p14:tracePt t="59323" x="3408363" y="3494088"/>
          <p14:tracePt t="59339" x="3357563" y="3500438"/>
          <p14:tracePt t="59356" x="3243263" y="3500438"/>
          <p14:tracePt t="59373" x="3179763" y="3500438"/>
          <p14:tracePt t="59389" x="3094038" y="3479800"/>
          <p14:tracePt t="59407" x="3022600" y="3457575"/>
          <p14:tracePt t="59423" x="2900363" y="3422650"/>
          <p14:tracePt t="59443" x="2857500" y="3408363"/>
          <p14:tracePt t="59460" x="2786063" y="3365500"/>
          <p14:tracePt t="59462" x="2771775" y="3357563"/>
          <p14:tracePt t="59475" x="2751138" y="3343275"/>
          <p14:tracePt t="59491" x="2728913" y="3308350"/>
          <p14:tracePt t="59508" x="2722563" y="3271838"/>
          <p14:tracePt t="59525" x="2722563" y="3236913"/>
          <p14:tracePt t="59542" x="2722563" y="3171825"/>
          <p14:tracePt t="59559" x="2736850" y="3128963"/>
          <p14:tracePt t="59576" x="2757488" y="3094038"/>
          <p14:tracePt t="59594" x="2779713" y="3043238"/>
          <p14:tracePt t="59611" x="2808288" y="3000375"/>
          <p14:tracePt t="59627" x="2822575" y="2979738"/>
          <p14:tracePt t="59645" x="2843213" y="2957513"/>
          <p14:tracePt t="59662" x="2865438" y="2957513"/>
          <p14:tracePt t="59679" x="2914650" y="2957513"/>
          <p14:tracePt t="59696" x="2951163" y="2957513"/>
          <p14:tracePt t="59713" x="2994025" y="2965450"/>
          <p14:tracePt t="59730" x="3071813" y="3000375"/>
          <p14:tracePt t="59745" x="3114675" y="3028950"/>
          <p14:tracePt t="59750" x="3151188" y="3043238"/>
          <p14:tracePt t="59764" x="3179763" y="3057525"/>
          <p14:tracePt t="59779" x="3257550" y="3079750"/>
          <p14:tracePt t="59796" x="3294063" y="3108325"/>
          <p14:tracePt t="59814" x="3328988" y="3151188"/>
          <p14:tracePt t="59830" x="3357563" y="3200400"/>
          <p14:tracePt t="59848" x="3371850" y="3243263"/>
          <p14:tracePt t="59866" x="3386138" y="3279775"/>
          <p14:tracePt t="59880" x="3386138" y="3300413"/>
          <p14:tracePt t="59902" x="3379788" y="3328988"/>
          <p14:tracePt t="60078" x="3386138" y="3328988"/>
          <p14:tracePt t="60087" x="3394075" y="3328988"/>
          <p14:tracePt t="60095" x="3408363" y="3328988"/>
          <p14:tracePt t="60104" x="3451225" y="3328988"/>
          <p14:tracePt t="60118" x="3529013" y="3328988"/>
          <p14:tracePt t="60135" x="3600450" y="3328988"/>
          <p14:tracePt t="60152" x="3714750" y="3328988"/>
          <p14:tracePt t="60170" x="3786188" y="3328988"/>
          <p14:tracePt t="60186" x="3829050" y="3328988"/>
          <p14:tracePt t="60204" x="3879850" y="3328988"/>
          <p14:tracePt t="60220" x="3886200" y="3328988"/>
          <p14:tracePt t="60237" x="3894138" y="3322638"/>
          <p14:tracePt t="60254" x="3900488" y="3322638"/>
          <p14:tracePt t="60271" x="3908425" y="3314700"/>
          <p14:tracePt t="60287" x="3922713" y="3314700"/>
          <p14:tracePt t="60307" x="3937000" y="3308350"/>
          <p14:tracePt t="60803" x="3965575" y="3308350"/>
          <p14:tracePt t="60810" x="4022725" y="3308350"/>
          <p14:tracePt t="60822" x="4114800" y="3294063"/>
          <p14:tracePt t="60830" x="4157663" y="3294063"/>
          <p14:tracePt t="60849" x="4237038" y="3294063"/>
          <p14:tracePt t="60864" x="4314825" y="3286125"/>
          <p14:tracePt t="60880" x="4371975" y="3279775"/>
          <p14:tracePt t="60899" x="4465638" y="3279775"/>
          <p14:tracePt t="60915" x="4514850" y="3286125"/>
          <p14:tracePt t="60933" x="4537075" y="3286125"/>
          <p14:tracePt t="60948" x="4565650" y="3286125"/>
          <p14:tracePt t="60965" x="4579938" y="3286125"/>
          <p14:tracePt t="60985" x="4608513" y="3294063"/>
          <p14:tracePt t="61001" x="4614863" y="3294063"/>
          <p14:tracePt t="61120" x="4614863" y="3300413"/>
          <p14:tracePt t="61127" x="4622800" y="3314700"/>
          <p14:tracePt t="61136" x="4622800" y="3336925"/>
          <p14:tracePt t="61153" x="4637088" y="3365500"/>
          <p14:tracePt t="61170" x="4637088" y="3394075"/>
          <p14:tracePt t="61188" x="4608513" y="3436938"/>
          <p14:tracePt t="61204" x="4565650" y="3436938"/>
          <p14:tracePt t="61219" x="4537075" y="3436938"/>
          <p14:tracePt t="61236" x="4494213" y="3422650"/>
          <p14:tracePt t="61254" x="4465638" y="3414713"/>
          <p14:tracePt t="61257" x="4465638" y="3408363"/>
          <p14:tracePt t="61271" x="4451350" y="3408363"/>
          <p14:tracePt t="61288" x="4422775" y="3394075"/>
          <p14:tracePt t="61305" x="4394200" y="3386138"/>
          <p14:tracePt t="61322" x="4351338" y="3365500"/>
          <p14:tracePt t="61338" x="4343400" y="3365500"/>
          <p14:tracePt t="61355" x="4329113" y="3343275"/>
          <p14:tracePt t="61372" x="4286250" y="3328988"/>
          <p14:tracePt t="61389" x="4271963" y="3314700"/>
          <p14:tracePt t="61409" x="4271963" y="3308350"/>
          <p14:tracePt t="61423" x="4265613" y="3294063"/>
          <p14:tracePt t="61440" x="4265613" y="3271838"/>
          <p14:tracePt t="61457" x="4279900" y="3257550"/>
          <p14:tracePt t="61474" x="4308475" y="3236913"/>
          <p14:tracePt t="61491" x="4337050" y="3208338"/>
          <p14:tracePt t="61508" x="4365625" y="3194050"/>
          <p14:tracePt t="61525" x="4400550" y="3179763"/>
          <p14:tracePt t="61541" x="4429125" y="3171825"/>
          <p14:tracePt t="61560" x="4471988" y="3165475"/>
          <p14:tracePt t="61575" x="4486275" y="3157538"/>
          <p14:tracePt t="61592" x="4522788" y="3151188"/>
          <p14:tracePt t="61609" x="4579938" y="3143250"/>
          <p14:tracePt t="61628" x="4614863" y="3143250"/>
          <p14:tracePt t="61645" x="4637088" y="3128963"/>
          <p14:tracePt t="61661" x="4665663" y="3128963"/>
          <p14:tracePt t="61677" x="4694238" y="3128963"/>
          <p14:tracePt t="61694" x="4700588" y="3128963"/>
          <p14:tracePt t="61711" x="4708525" y="3128963"/>
          <p14:tracePt t="61728" x="4743450" y="3171825"/>
          <p14:tracePt t="61746" x="4757738" y="3208338"/>
          <p14:tracePt t="61762" x="4757738" y="3236913"/>
          <p14:tracePt t="61778" x="4751388" y="3265488"/>
          <p14:tracePt t="61799" x="4729163" y="3279775"/>
          <p14:tracePt t="61814" x="4714875" y="3279775"/>
          <p14:tracePt t="61831" x="4714875" y="3286125"/>
          <p14:tracePt t="61847" x="4708525" y="3286125"/>
          <p14:tracePt t="61908" x="4700588" y="3286125"/>
          <p14:tracePt t="62439" x="4694238" y="3286125"/>
          <p14:tracePt t="62449" x="4679950" y="3286125"/>
          <p14:tracePt t="62461" x="4637088" y="3294063"/>
          <p14:tracePt t="62473" x="4586288" y="3300413"/>
          <p14:tracePt t="62490" x="4437063" y="3314700"/>
          <p14:tracePt t="62512" x="4114800" y="3343275"/>
          <p14:tracePt t="62517" x="3979863" y="3379788"/>
          <p14:tracePt t="62524" x="3808413" y="3422650"/>
          <p14:tracePt t="62543" x="3614738" y="3479800"/>
          <p14:tracePt t="62560" x="3365500" y="3500438"/>
          <p14:tracePt t="62575" x="3214688" y="3529013"/>
          <p14:tracePt t="62592" x="3043238" y="3522663"/>
          <p14:tracePt t="62610" x="2900363" y="3508375"/>
          <p14:tracePt t="62626" x="2800350" y="3522663"/>
          <p14:tracePt t="62643" x="2714625" y="3522663"/>
          <p14:tracePt t="62661" x="2643188" y="3508375"/>
          <p14:tracePt t="62678" x="2571750" y="3500438"/>
          <p14:tracePt t="62696" x="2493963" y="3500438"/>
          <p14:tracePt t="62712" x="2457450" y="3494088"/>
          <p14:tracePt t="62729" x="2436813" y="3494088"/>
          <p14:tracePt t="62745" x="2428875" y="3494088"/>
          <p14:tracePt t="62769" x="2414588" y="3494088"/>
          <p14:tracePt t="62785" x="2408238" y="3494088"/>
          <p14:tracePt t="62797" x="2408238" y="3486150"/>
          <p14:tracePt t="62813" x="2386013" y="3471863"/>
          <p14:tracePt t="62829" x="2379663" y="3465513"/>
          <p14:tracePt t="62846" x="2371725" y="3436938"/>
          <p14:tracePt t="62864" x="2371725" y="3422650"/>
          <p14:tracePt t="62880" x="2371725" y="3394075"/>
          <p14:tracePt t="62898" x="2357438" y="3365500"/>
          <p14:tracePt t="62915" x="2343150" y="3357563"/>
          <p14:tracePt t="62932" x="2336800" y="3351213"/>
          <p14:tracePt t="62950" x="2336800" y="3343275"/>
          <p14:tracePt t="63028" x="2328863" y="3343275"/>
          <p14:tracePt t="63057" x="2322513" y="3343275"/>
          <p14:tracePt t="63062" x="2308225" y="3343275"/>
          <p14:tracePt t="63071" x="2293938" y="3343275"/>
          <p14:tracePt t="63083" x="2279650" y="3351213"/>
          <p14:tracePt t="63102" x="2208213" y="3357563"/>
          <p14:tracePt t="63118" x="2114550" y="3371850"/>
          <p14:tracePt t="63136" x="1985963" y="3379788"/>
          <p14:tracePt t="63153" x="1879600" y="3386138"/>
          <p14:tracePt t="63170" x="1751013" y="3394075"/>
          <p14:tracePt t="63185" x="1579563" y="3386138"/>
          <p14:tracePt t="63202" x="1428750" y="3365500"/>
          <p14:tracePt t="63220" x="1185863" y="3328988"/>
          <p14:tracePt t="63239" x="1065213" y="3294063"/>
          <p14:tracePt t="63244" x="1014413" y="3279775"/>
          <p14:tracePt t="63253" x="965200" y="3265488"/>
          <p14:tracePt t="63270" x="914400" y="3228975"/>
          <p14:tracePt t="63287" x="900113" y="3200400"/>
          <p14:tracePt t="63304" x="922338" y="3086100"/>
          <p14:tracePt t="63320" x="950913" y="3036888"/>
          <p14:tracePt t="63338" x="1000125" y="3000375"/>
          <p14:tracePt t="63355" x="1050925" y="2986088"/>
          <p14:tracePt t="63372" x="1143000" y="2979738"/>
          <p14:tracePt t="63389" x="1257300" y="2979738"/>
          <p14:tracePt t="63406" x="1393825" y="3014663"/>
          <p14:tracePt t="63423" x="1450975" y="3043238"/>
          <p14:tracePt t="63439" x="1493838" y="3065463"/>
          <p14:tracePt t="63456" x="1528763" y="3094038"/>
          <p14:tracePt t="63474" x="1550988" y="3100388"/>
          <p14:tracePt t="63490" x="1557338" y="3108325"/>
          <p14:tracePt t="63510" x="1671638" y="3122613"/>
          <p14:tracePt t="63525" x="1771650" y="3136900"/>
          <p14:tracePt t="63541" x="1914525" y="3157538"/>
          <p14:tracePt t="63558" x="2057400" y="3194050"/>
          <p14:tracePt t="63574" x="2200275" y="3214688"/>
          <p14:tracePt t="63595" x="2365375" y="3236913"/>
          <p14:tracePt t="63610" x="2451100" y="3271838"/>
          <p14:tracePt t="63626" x="2522538" y="3294063"/>
          <p14:tracePt t="63642" x="2557463" y="3308350"/>
          <p14:tracePt t="63660" x="2586038" y="3314700"/>
          <p14:tracePt t="63676" x="2600325" y="3314700"/>
          <p14:tracePt t="63693" x="2608263" y="3322638"/>
          <p14:tracePt t="63710" x="2614613" y="3322638"/>
          <p14:tracePt t="63729" x="2622550" y="3328988"/>
          <p14:tracePt t="63744" x="2628900" y="3336925"/>
          <p14:tracePt t="63763" x="2651125" y="3351213"/>
          <p14:tracePt t="63781" x="2679700" y="3371850"/>
          <p14:tracePt t="63796" x="2722563" y="3379788"/>
          <p14:tracePt t="63812" x="2814638" y="3414713"/>
          <p14:tracePt t="63829" x="2865438" y="3429000"/>
          <p14:tracePt t="63846" x="2900363" y="3429000"/>
          <p14:tracePt t="63863" x="2914650" y="3429000"/>
          <p14:tracePt t="63880" x="2922588" y="3429000"/>
          <p14:tracePt t="63896" x="2936875" y="3429000"/>
          <p14:tracePt t="63914" x="2965450" y="3429000"/>
          <p14:tracePt t="63930" x="3000375" y="3429000"/>
          <p14:tracePt t="63947" x="3028950" y="3422650"/>
          <p14:tracePt t="63966" x="3071813" y="3408363"/>
          <p14:tracePt t="63981" x="3100388" y="3408363"/>
          <p14:tracePt t="64000" x="3122613" y="3408363"/>
          <p14:tracePt t="64017" x="3128963" y="3408363"/>
          <p14:tracePt t="64159" x="3136900" y="3408363"/>
          <p14:tracePt t="64169" x="3143250" y="3408363"/>
          <p14:tracePt t="64176" x="3165475" y="3408363"/>
          <p14:tracePt t="64186" x="3186113" y="3408363"/>
          <p14:tracePt t="64201" x="3222625" y="3408363"/>
          <p14:tracePt t="64218" x="3243263" y="3408363"/>
          <p14:tracePt t="64493" x="3257550" y="3408363"/>
          <p14:tracePt t="64500" x="3308350" y="3408363"/>
          <p14:tracePt t="64510" x="3343275" y="3408363"/>
          <p14:tracePt t="64524" x="3422650" y="3408363"/>
          <p14:tracePt t="64540" x="3557588" y="3400425"/>
          <p14:tracePt t="64557" x="3694113" y="3394075"/>
          <p14:tracePt t="64575" x="3814763" y="3379788"/>
          <p14:tracePt t="64592" x="3922713" y="3357563"/>
          <p14:tracePt t="64608" x="4014788" y="3351213"/>
          <p14:tracePt t="64611" x="4043363" y="3351213"/>
          <p14:tracePt t="64627" x="4094163" y="3351213"/>
          <p14:tracePt t="64644" x="4122738" y="3351213"/>
          <p14:tracePt t="64659" x="4151313" y="3351213"/>
          <p14:tracePt t="64676" x="4179888" y="3351213"/>
          <p14:tracePt t="64694" x="4194175" y="3357563"/>
          <p14:tracePt t="64710" x="4208463" y="3357563"/>
          <p14:tracePt t="64909" x="4200525" y="3357563"/>
          <p14:tracePt t="64917" x="4186238" y="3357563"/>
          <p14:tracePt t="64932" x="4137025" y="3371850"/>
          <p14:tracePt t="64949" x="4057650" y="3394075"/>
          <p14:tracePt t="64967" x="3971925" y="3414713"/>
          <p14:tracePt t="64983" x="3908425" y="3429000"/>
          <p14:tracePt t="65000" x="3814763" y="3429000"/>
          <p14:tracePt t="65017" x="3743325" y="3429000"/>
          <p14:tracePt t="65033" x="3671888" y="3436938"/>
          <p14:tracePt t="65049" x="3622675" y="3436938"/>
          <p14:tracePt t="65066" x="3571875" y="3443288"/>
          <p14:tracePt t="65083" x="3529013" y="3451225"/>
          <p14:tracePt t="65100" x="3465513" y="3451225"/>
          <p14:tracePt t="65116" x="3394075" y="3451225"/>
          <p14:tracePt t="65134" x="3314700" y="3429000"/>
          <p14:tracePt t="65150" x="3300413" y="3422650"/>
          <p14:tracePt t="65167" x="3286125" y="3414713"/>
          <p14:tracePt t="65185" x="3265488" y="3400425"/>
          <p14:tracePt t="65201" x="3236913" y="3400425"/>
          <p14:tracePt t="65219" x="3165475" y="3386138"/>
          <p14:tracePt t="65235" x="3114675" y="3365500"/>
          <p14:tracePt t="65252" x="3094038" y="3365500"/>
          <p14:tracePt t="65257" x="3071813" y="3357563"/>
          <p14:tracePt t="65271" x="3051175" y="3351213"/>
          <p14:tracePt t="65288" x="3022600" y="3351213"/>
          <p14:tracePt t="65304" x="2979738" y="3343275"/>
          <p14:tracePt t="65420" x="3008313" y="3343275"/>
          <p14:tracePt t="65426" x="3065463" y="3336925"/>
          <p14:tracePt t="65440" x="3171825" y="3328988"/>
          <p14:tracePt t="65455" x="3314700" y="3314700"/>
          <p14:tracePt t="65473" x="3500438" y="3294063"/>
          <p14:tracePt t="65489" x="3629025" y="3286125"/>
          <p14:tracePt t="65509" x="3736975" y="3300413"/>
          <p14:tracePt t="65524" x="3786188" y="3314700"/>
          <p14:tracePt t="65541" x="3814763" y="3322638"/>
          <p14:tracePt t="65558" x="3829050" y="3322638"/>
          <p14:tracePt t="65575" x="3843338" y="3322638"/>
          <p14:tracePt t="65591" x="3851275" y="3322638"/>
          <p14:tracePt t="65823" x="3857625" y="3322638"/>
          <p14:tracePt t="65832" x="3886200" y="3328988"/>
          <p14:tracePt t="65839" x="3908425" y="3328988"/>
          <p14:tracePt t="65849" x="3943350" y="3328988"/>
          <p14:tracePt t="65864" x="4043363" y="3328988"/>
          <p14:tracePt t="65880" x="4137025" y="3328988"/>
          <p14:tracePt t="65897" x="4214813" y="3328988"/>
          <p14:tracePt t="65915" x="4243388" y="3328988"/>
          <p14:tracePt t="65930" x="4251325" y="3328988"/>
          <p14:tracePt t="65948" x="4257675" y="3328988"/>
          <p14:tracePt t="65967" x="4265613" y="3328988"/>
          <p14:tracePt t="65980" x="4279900" y="3328988"/>
          <p14:tracePt t="65997" x="4322763" y="3328988"/>
          <p14:tracePt t="66014" x="4343400" y="3322638"/>
          <p14:tracePt t="66033" x="4357688" y="3314700"/>
          <p14:tracePt t="66203" x="4351338" y="3314700"/>
          <p14:tracePt t="66221" x="4337050" y="3314700"/>
          <p14:tracePt t="66226" x="4329113" y="3314700"/>
          <p14:tracePt t="66237" x="4322763" y="3314700"/>
          <p14:tracePt t="66252" x="4308475" y="3308350"/>
          <p14:tracePt t="66337" x="4300538" y="3308350"/>
          <p14:tracePt t="66393" x="4308475" y="3308350"/>
          <p14:tracePt t="66398" x="4322763" y="3308350"/>
          <p14:tracePt t="66407" x="4343400" y="3308350"/>
          <p14:tracePt t="66421" x="4379913" y="3308350"/>
          <p14:tracePt t="66438" x="4408488" y="3308350"/>
          <p14:tracePt t="66455" x="4429125" y="3314700"/>
          <p14:tracePt t="66474" x="4451350" y="3322638"/>
          <p14:tracePt t="66491" x="4457700" y="3322638"/>
          <p14:tracePt t="66495" x="4465638" y="3322638"/>
          <p14:tracePt t="66613" x="4451350" y="3322638"/>
          <p14:tracePt t="66621" x="4437063" y="3322638"/>
          <p14:tracePt t="66629" x="4422775" y="3328988"/>
          <p14:tracePt t="66643" x="4408488" y="3328988"/>
          <p14:tracePt t="66659" x="4371975" y="3328988"/>
          <p14:tracePt t="66676" x="4337050" y="3336925"/>
          <p14:tracePt t="66693" x="4300538" y="3336925"/>
          <p14:tracePt t="66710" x="4265613" y="3336925"/>
          <p14:tracePt t="66726" x="4243388" y="3336925"/>
          <p14:tracePt t="66744" x="4237038" y="3336925"/>
          <p14:tracePt t="66762" x="4229100" y="3336925"/>
          <p14:tracePt t="66873" x="4243388" y="3328988"/>
          <p14:tracePt t="66881" x="4251325" y="3328988"/>
          <p14:tracePt t="66902" x="4265613" y="3328988"/>
          <p14:tracePt t="66912" x="4271963" y="3328988"/>
          <p14:tracePt t="66929" x="4286250" y="3328988"/>
          <p14:tracePt t="66947" x="4314825" y="3328988"/>
          <p14:tracePt t="66964" x="4329113" y="3328988"/>
          <p14:tracePt t="66981" x="4351338" y="3328988"/>
          <p14:tracePt t="67000" x="4365625" y="3328988"/>
          <p14:tracePt t="67016" x="4379913" y="3328988"/>
          <p14:tracePt t="67033" x="4394200" y="3328988"/>
          <p14:tracePt t="67048" x="4414838" y="3328988"/>
          <p14:tracePt t="67065" x="4422775" y="3328988"/>
          <p14:tracePt t="67082" x="4429125" y="3328988"/>
          <p14:tracePt t="67150" x="4437063" y="3328988"/>
          <p14:tracePt t="67166" x="4443413" y="3328988"/>
          <p14:tracePt t="67173" x="4451350" y="3328988"/>
          <p14:tracePt t="67185" x="4471988" y="3328988"/>
          <p14:tracePt t="67202" x="4479925" y="3336925"/>
          <p14:tracePt t="67219" x="4494213" y="3336925"/>
          <p14:tracePt t="67236" x="4494213" y="3343275"/>
          <p14:tracePt t="67411" x="4500563" y="3343275"/>
          <p14:tracePt t="67431" x="4508500" y="3351213"/>
          <p14:tracePt t="67699" x="4500563" y="3357563"/>
          <p14:tracePt t="67726" x="4494213" y="3357563"/>
          <p14:tracePt t="67734" x="4479925" y="3357563"/>
          <p14:tracePt t="67766" x="4465638" y="3357563"/>
          <p14:tracePt t="67780" x="4457700" y="3357563"/>
          <p14:tracePt t="67797" x="4451350" y="3357563"/>
          <p14:tracePt t="67924" x="4451350" y="3351213"/>
          <p14:tracePt t="67932" x="4451350" y="3343275"/>
          <p14:tracePt t="67939" x="4451350" y="3336925"/>
          <p14:tracePt t="67950" x="4451350" y="3328988"/>
          <p14:tracePt t="67965" x="4451350" y="3314700"/>
          <p14:tracePt t="67983" x="4457700" y="3300413"/>
          <p14:tracePt t="68001" x="4465638" y="3294063"/>
          <p14:tracePt t="68031" x="4465638" y="3286125"/>
          <p14:tracePt t="68048" x="4471988" y="3286125"/>
          <p14:tracePt t="68065" x="4479925" y="3279775"/>
          <p14:tracePt t="68637" x="4465638" y="3279775"/>
          <p14:tracePt t="68644" x="4457700" y="3271838"/>
          <p14:tracePt t="78624" x="4437063" y="3308350"/>
          <p14:tracePt t="78629" x="4422775" y="3328988"/>
          <p14:tracePt t="78644" x="4379913" y="3408363"/>
          <p14:tracePt t="78660" x="4343400" y="3486150"/>
          <p14:tracePt t="78679" x="4308475" y="3557588"/>
          <p14:tracePt t="78694" x="4271963" y="3579813"/>
          <p14:tracePt t="78711" x="4214813" y="3643313"/>
          <p14:tracePt t="78730" x="4179888" y="3736975"/>
          <p14:tracePt t="78746" x="4137025" y="3786188"/>
          <p14:tracePt t="78764" x="4108450" y="3843338"/>
          <p14:tracePt t="78781" x="4079875" y="3886200"/>
          <p14:tracePt t="78796" x="4057650" y="3922713"/>
          <p14:tracePt t="78813" x="4037013" y="3957638"/>
          <p14:tracePt t="78830" x="4022725" y="3986213"/>
          <p14:tracePt t="78847" x="3979863" y="4029075"/>
          <p14:tracePt t="78864" x="3943350" y="4057650"/>
          <p14:tracePt t="78881" x="3908425" y="4100513"/>
          <p14:tracePt t="78898" x="3865563" y="4157663"/>
          <p14:tracePt t="78917" x="3808413" y="4222750"/>
          <p14:tracePt t="78934" x="3743325" y="4294188"/>
          <p14:tracePt t="78950" x="3686175" y="4322763"/>
          <p14:tracePt t="78968" x="3643313" y="4337050"/>
          <p14:tracePt t="78985" x="3594100" y="4365625"/>
          <p14:tracePt t="79000" x="3529013" y="4379913"/>
          <p14:tracePt t="79017" x="3436938" y="4400550"/>
          <p14:tracePt t="79034" x="3379788" y="4408488"/>
          <p14:tracePt t="79051" x="3279775" y="4465638"/>
          <p14:tracePt t="79068" x="3200400" y="4500563"/>
          <p14:tracePt t="79085" x="3122613" y="4514850"/>
          <p14:tracePt t="79102" x="3022600" y="4537075"/>
          <p14:tracePt t="79120" x="2879725" y="4551363"/>
          <p14:tracePt t="79136" x="2794000" y="4551363"/>
          <p14:tracePt t="79155" x="2714625" y="4557713"/>
          <p14:tracePt t="79170" x="2628900" y="4579938"/>
          <p14:tracePt t="79188" x="2557463" y="4608513"/>
          <p14:tracePt t="79206" x="2486025" y="4614863"/>
          <p14:tracePt t="79222" x="2443163" y="4614863"/>
          <p14:tracePt t="79240" x="2414588" y="4622800"/>
          <p14:tracePt t="79245" x="2393950" y="4629150"/>
          <p14:tracePt t="79254" x="2371725" y="4629150"/>
          <p14:tracePt t="79272" x="2336800" y="4629150"/>
          <p14:tracePt t="79289" x="2300288" y="4637088"/>
          <p14:tracePt t="79309" x="2243138" y="4637088"/>
          <p14:tracePt t="79326" x="2200275" y="4637088"/>
          <p14:tracePt t="79340" x="2136775" y="4637088"/>
          <p14:tracePt t="79357" x="2085975" y="4637088"/>
          <p14:tracePt t="79374" x="1993900" y="4637088"/>
          <p14:tracePt t="79391" x="1928813" y="4622800"/>
          <p14:tracePt t="79409" x="1828800" y="4600575"/>
          <p14:tracePt t="79426" x="1793875" y="4600575"/>
          <p14:tracePt t="79443" x="1757363" y="4594225"/>
          <p14:tracePt t="79459" x="1728788" y="4586288"/>
          <p14:tracePt t="79477" x="1708150" y="4586288"/>
          <p14:tracePt t="79588" x="1708150" y="4579938"/>
          <p14:tracePt t="79739" x="1708150" y="4572000"/>
          <p14:tracePt t="79812" x="1714500" y="4565650"/>
          <p14:tracePt t="79824" x="1722438" y="4565650"/>
          <p14:tracePt t="79840" x="1728788" y="4572000"/>
          <p14:tracePt t="79864" x="1743075" y="4579938"/>
          <p14:tracePt t="79872" x="1751013" y="4579938"/>
          <p14:tracePt t="79883" x="1757363" y="4579938"/>
          <p14:tracePt t="79902" x="1779588" y="4594225"/>
          <p14:tracePt t="79917" x="1800225" y="4608513"/>
          <p14:tracePt t="79934" x="1836738" y="4622800"/>
          <p14:tracePt t="79952" x="1857375" y="4629150"/>
          <p14:tracePt t="79968" x="1871663" y="4643438"/>
          <p14:tracePt t="79986" x="1879600" y="4643438"/>
          <p14:tracePt t="80002" x="1893888" y="4651375"/>
          <p14:tracePt t="80019" x="1900238" y="4651375"/>
          <p14:tracePt t="80037" x="1908175" y="4651375"/>
          <p14:tracePt t="80691" x="1914525" y="4651375"/>
          <p14:tracePt t="80746" x="1922463" y="4651375"/>
          <p14:tracePt t="80770" x="1922463" y="4657725"/>
          <p14:tracePt t="80785" x="1928813" y="4657725"/>
          <p14:tracePt t="80856" x="1936750" y="4657725"/>
          <p14:tracePt t="80909" x="1943100" y="4657725"/>
          <p14:tracePt t="80917" x="1951038" y="4657725"/>
          <p14:tracePt t="80926" x="1957388" y="4657725"/>
          <p14:tracePt t="80942" x="1971675" y="4657725"/>
          <p14:tracePt t="80958" x="1979613" y="4657725"/>
          <p14:tracePt t="80971" x="1993900" y="4657725"/>
          <p14:tracePt t="80988" x="2022475" y="4643438"/>
          <p14:tracePt t="81024" x="2043113" y="4643438"/>
          <p14:tracePt t="81039" x="2051050" y="4637088"/>
          <p14:tracePt t="81067" x="2065338" y="4629150"/>
          <p14:tracePt t="81081" x="2071688" y="4629150"/>
          <p14:tracePt t="81097" x="2079625" y="4629150"/>
          <p14:tracePt t="81138" x="2085975" y="4629150"/>
          <p14:tracePt t="81161" x="2093913" y="4629150"/>
          <p14:tracePt t="81177" x="2108200" y="4629150"/>
          <p14:tracePt t="81194" x="2114550" y="4622800"/>
          <p14:tracePt t="81219" x="2122488" y="4622800"/>
          <p14:tracePt t="81237" x="2128838" y="4622800"/>
          <p14:tracePt t="81279" x="2136775" y="4622800"/>
          <p14:tracePt t="81380" x="2143125" y="4622800"/>
          <p14:tracePt t="81409" x="2151063" y="4622800"/>
          <p14:tracePt t="81457" x="2157413" y="4622800"/>
          <p14:tracePt t="81483" x="2165350" y="4622800"/>
          <p14:tracePt t="81496" x="2171700" y="4629150"/>
          <p14:tracePt t="81502" x="2179638" y="4629150"/>
          <p14:tracePt t="81514" x="2185988" y="4637088"/>
          <p14:tracePt t="81532" x="2214563" y="4643438"/>
          <p14:tracePt t="81549" x="2236788" y="4651375"/>
          <p14:tracePt t="81550" x="2243138" y="4651375"/>
          <p14:tracePt t="81566" x="2271713" y="4657725"/>
          <p14:tracePt t="81586" x="2279650" y="4657725"/>
          <p14:tracePt t="81600" x="2286000" y="4657725"/>
          <p14:tracePt t="81618" x="2293938" y="4657725"/>
          <p14:tracePt t="81635" x="2300288" y="4657725"/>
          <p14:tracePt t="81719" x="2308225" y="4665663"/>
          <p14:tracePt t="81728" x="2314575" y="4665663"/>
          <p14:tracePt t="81738" x="2322513" y="4665663"/>
          <p14:tracePt t="81753" x="2336800" y="4665663"/>
          <p14:tracePt t="81770" x="2351088" y="4679950"/>
          <p14:tracePt t="81787" x="2357438" y="4679950"/>
          <p14:tracePt t="81804" x="2365375" y="4679950"/>
          <p14:tracePt t="81822" x="2371725" y="4686300"/>
          <p14:tracePt t="81839" x="2379663" y="4686300"/>
          <p14:tracePt t="81855" x="2386013" y="4694238"/>
          <p14:tracePt t="81872" x="2400300" y="4708525"/>
          <p14:tracePt t="81892" x="2414588" y="4714875"/>
          <p14:tracePt t="81906" x="2414588" y="4722813"/>
          <p14:tracePt t="81923" x="2436813" y="4737100"/>
          <p14:tracePt t="81940" x="2451100" y="4765675"/>
          <p14:tracePt t="81957" x="2471738" y="4794250"/>
          <p14:tracePt t="81975" x="2486025" y="4800600"/>
          <p14:tracePt t="81990" x="2493963" y="4814888"/>
          <p14:tracePt t="82011" x="2493963" y="4829175"/>
          <p14:tracePt t="82025" x="2508250" y="4843463"/>
          <p14:tracePt t="82042" x="2522538" y="4843463"/>
          <p14:tracePt t="82058" x="2528888" y="4857750"/>
          <p14:tracePt t="82075" x="2536825" y="4857750"/>
          <p14:tracePt t="82094" x="2536825" y="4865688"/>
          <p14:tracePt t="82109" x="2551113" y="4886325"/>
          <p14:tracePt t="82111" x="2557463" y="4894263"/>
          <p14:tracePt t="82127" x="2557463" y="4900613"/>
          <p14:tracePt t="82143" x="2565400" y="4922838"/>
          <p14:tracePt t="82161" x="2586038" y="4943475"/>
          <p14:tracePt t="82177" x="2593975" y="4951413"/>
          <p14:tracePt t="82195" x="2600325" y="4965700"/>
          <p14:tracePt t="82212" x="2608263" y="4965700"/>
          <p14:tracePt t="82228" x="2614613" y="4986338"/>
          <p14:tracePt t="82245" x="2628900" y="5000625"/>
          <p14:tracePt t="82262" x="2628900" y="5014913"/>
          <p14:tracePt t="82280" x="2628900" y="5022850"/>
          <p14:tracePt t="82297" x="2643188" y="5037138"/>
          <p14:tracePt t="82314" x="2657475" y="5051425"/>
          <p14:tracePt t="82331" x="2665413" y="5057775"/>
          <p14:tracePt t="82347" x="2671763" y="5072063"/>
          <p14:tracePt t="82364" x="2679700" y="5080000"/>
          <p14:tracePt t="82399" x="2686050" y="5094288"/>
          <p14:tracePt t="82416" x="2693988" y="5100638"/>
          <p14:tracePt t="82433" x="2693988" y="5108575"/>
          <p14:tracePt t="82449" x="2693988" y="5114925"/>
          <p14:tracePt t="82466" x="2693988" y="5122863"/>
          <p14:tracePt t="82483" x="2700338" y="5129213"/>
          <p14:tracePt t="82519" x="2708275" y="5143500"/>
          <p14:tracePt t="82556" x="2708275" y="5151438"/>
          <p14:tracePt t="82581" x="2708275" y="5157788"/>
          <p14:tracePt t="82606" x="2708275" y="5165725"/>
          <p14:tracePt t="82624" x="2708275" y="5172075"/>
          <p14:tracePt t="82633" x="2714625" y="5172075"/>
          <p14:tracePt t="82637" x="2714625" y="5180013"/>
          <p14:tracePt t="82671" x="2714625" y="5186363"/>
          <p14:tracePt t="82684" x="2728913" y="5194300"/>
          <p14:tracePt t="82700" x="2728913" y="5208588"/>
          <p14:tracePt t="82707" x="2736850" y="5229225"/>
          <p14:tracePt t="82723" x="2751138" y="5243513"/>
          <p14:tracePt t="82739" x="2765425" y="5257800"/>
          <p14:tracePt t="82755" x="2765425" y="5265738"/>
          <p14:tracePt t="82772" x="2771775" y="5265738"/>
          <p14:tracePt t="82789" x="2771775" y="5272088"/>
          <p14:tracePt t="82830" x="2771775" y="5280025"/>
          <p14:tracePt t="82847" x="2771775" y="5286375"/>
          <p14:tracePt t="82854" x="2779713" y="5294313"/>
          <p14:tracePt t="82877" x="2779713" y="5300663"/>
          <p14:tracePt t="82887" x="2779713" y="5308600"/>
          <p14:tracePt t="82897" x="2779713" y="5314950"/>
          <p14:tracePt t="82908" x="2786063" y="5329238"/>
          <p14:tracePt t="82943" x="2786063" y="5337175"/>
          <p14:tracePt t="82962" x="2786063" y="5343525"/>
          <p14:tracePt t="82976" x="2794000" y="5351463"/>
          <p14:tracePt t="82994" x="2800350" y="5365750"/>
          <p14:tracePt t="83011" x="2800350" y="5372100"/>
          <p14:tracePt t="83028" x="2800350" y="5380038"/>
          <p14:tracePt t="83044" x="2800350" y="5386388"/>
          <p14:tracePt t="83061" x="2808288" y="5400675"/>
          <p14:tracePt t="83078" x="2808288" y="5414963"/>
          <p14:tracePt t="83098" x="2814638" y="5429250"/>
          <p14:tracePt t="83113" x="2814638" y="5437188"/>
          <p14:tracePt t="83130" x="2814638" y="5443538"/>
          <p14:tracePt t="83148" x="2828925" y="5457825"/>
          <p14:tracePt t="83163" x="2836863" y="5472113"/>
          <p14:tracePt t="83191" x="2836863" y="5480050"/>
          <p14:tracePt t="83215" x="2836863" y="5486400"/>
          <p14:tracePt t="83220" x="2836863" y="5494338"/>
          <p14:tracePt t="83232" x="2851150" y="5494338"/>
          <p14:tracePt t="83248" x="2857500" y="5508625"/>
          <p14:tracePt t="83265" x="2865438" y="5508625"/>
          <p14:tracePt t="83282" x="2865438" y="5514975"/>
          <p14:tracePt t="83300" x="2871788" y="5537200"/>
          <p14:tracePt t="83317" x="2886075" y="5543550"/>
          <p14:tracePt t="83333" x="2886075" y="5551488"/>
          <p14:tracePt t="83350" x="2894013" y="5557838"/>
          <p14:tracePt t="83386" x="2900363" y="5565775"/>
          <p14:tracePt t="83403" x="2900363" y="5572125"/>
          <p14:tracePt t="83418" x="2908300" y="5600700"/>
          <p14:tracePt t="83434" x="2914650" y="5622925"/>
          <p14:tracePt t="83453" x="2928938" y="5643563"/>
          <p14:tracePt t="83470" x="2928938" y="5651500"/>
          <p14:tracePt t="83485" x="2943225" y="5665788"/>
          <p14:tracePt t="83502" x="2951163" y="5672138"/>
          <p14:tracePt t="83520" x="2957513" y="5672138"/>
          <p14:tracePt t="83536" x="2965450" y="5686425"/>
          <p14:tracePt t="83554" x="2971800" y="5694363"/>
          <p14:tracePt t="83572" x="2986088" y="5700713"/>
          <p14:tracePt t="83589" x="3014663" y="5708650"/>
          <p14:tracePt t="83606" x="3051175" y="5715000"/>
          <p14:tracePt t="83623" x="3114675" y="5729288"/>
          <p14:tracePt t="83639" x="3165475" y="5737225"/>
          <p14:tracePt t="83657" x="3228975" y="5743575"/>
          <p14:tracePt t="83672" x="3294063" y="5743575"/>
          <p14:tracePt t="83675" x="3343275" y="5751513"/>
          <p14:tracePt t="83690" x="3400425" y="5751513"/>
          <p14:tracePt t="83706" x="3429000" y="5751513"/>
          <p14:tracePt t="83724" x="3465513" y="5757863"/>
          <p14:tracePt t="83740" x="3500438" y="5765800"/>
          <p14:tracePt t="83744" x="3514725" y="5765800"/>
          <p14:tracePt t="83760" x="3529013" y="5765800"/>
          <p14:tracePt t="83776" x="3551238" y="5765800"/>
          <p14:tracePt t="83793" x="3565525" y="5765800"/>
          <p14:tracePt t="83810" x="3594100" y="5765800"/>
          <p14:tracePt t="83827" x="3608388" y="5765800"/>
          <p14:tracePt t="83843" x="3636963" y="5757863"/>
          <p14:tracePt t="83861" x="3729038" y="5743575"/>
          <p14:tracePt t="83878" x="3786188" y="5743575"/>
          <p14:tracePt t="83894" x="3836988" y="5743575"/>
          <p14:tracePt t="83911" x="3879850" y="5743575"/>
          <p14:tracePt t="83928" x="3894138" y="5737225"/>
          <p14:tracePt t="84065" x="3900488" y="5737225"/>
          <p14:tracePt t="84075" x="3908425" y="5729288"/>
          <p14:tracePt t="84087" x="3922713" y="5722938"/>
          <p14:tracePt t="84115" x="3929063" y="5722938"/>
          <p14:tracePt t="84132" x="3943350" y="5722938"/>
          <p14:tracePt t="84150" x="3951288" y="5722938"/>
          <p14:tracePt t="84166" x="3957638" y="5715000"/>
          <p14:tracePt t="84202" x="3965575" y="5715000"/>
          <p14:tracePt t="84233" x="3971925" y="5708650"/>
          <p14:tracePt t="84237" x="3979863" y="5700713"/>
          <p14:tracePt t="84257" x="3994150" y="5694363"/>
          <p14:tracePt t="84287" x="4000500" y="5694363"/>
          <p14:tracePt t="84299" x="4008438" y="5694363"/>
          <p14:tracePt t="84307" x="4008438" y="5686425"/>
          <p14:tracePt t="84320" x="4014788" y="5686425"/>
          <p14:tracePt t="84373" x="4022725" y="5686425"/>
          <p14:tracePt t="84396" x="4022725" y="5680075"/>
          <p14:tracePt t="84409" x="4022725" y="5672138"/>
          <p14:tracePt t="84441" x="4022725" y="5665788"/>
          <p14:tracePt t="84475" x="4022725" y="5657850"/>
          <p14:tracePt t="84497" x="4029075" y="5657850"/>
          <p14:tracePt t="84511" x="4029075" y="5651500"/>
          <p14:tracePt t="84604" x="4029075" y="5643563"/>
          <p14:tracePt t="85128" x="4029075" y="5637213"/>
          <p14:tracePt t="85147" x="4029075" y="5629275"/>
          <p14:tracePt t="85155" x="4029075" y="5622925"/>
          <p14:tracePt t="85183" x="4022725" y="5622925"/>
          <p14:tracePt t="85197" x="4022725" y="5614988"/>
          <p14:tracePt t="85205" x="4014788" y="5614988"/>
          <p14:tracePt t="85219" x="4008438" y="5614988"/>
          <p14:tracePt t="85253" x="4000500" y="5614988"/>
          <p14:tracePt t="85283" x="3994150" y="5614988"/>
          <p14:tracePt t="85299" x="3986213" y="5614988"/>
          <p14:tracePt t="85307" x="3979863" y="5608638"/>
          <p14:tracePt t="85331" x="3971925" y="5608638"/>
          <p14:tracePt t="85347" x="3971925" y="5600700"/>
          <p14:tracePt t="85364" x="3965575" y="5600700"/>
          <p14:tracePt t="85377" x="3957638" y="5600700"/>
          <p14:tracePt t="85391" x="3951288" y="5594350"/>
          <p14:tracePt t="85406" x="3914775" y="5580063"/>
          <p14:tracePt t="85425" x="3900488" y="5580063"/>
          <p14:tracePt t="85440" x="3886200" y="5580063"/>
          <p14:tracePt t="85457" x="3879850" y="5572125"/>
          <p14:tracePt t="85473" x="3857625" y="5572125"/>
          <p14:tracePt t="85508" x="3836988" y="5572125"/>
          <p14:tracePt t="85525" x="3829050" y="5565775"/>
          <p14:tracePt t="85542" x="3808413" y="5557838"/>
          <p14:tracePt t="85559" x="3794125" y="5557838"/>
          <p14:tracePt t="85576" x="3786188" y="5557838"/>
          <p14:tracePt t="85595" x="3771900" y="5557838"/>
          <p14:tracePt t="85612" x="3765550" y="5557838"/>
          <p14:tracePt t="85627" x="3757613" y="5557838"/>
          <p14:tracePt t="85644" x="3743325" y="5557838"/>
          <p14:tracePt t="85662" x="3729038" y="5551488"/>
          <p14:tracePt t="86026" x="3729038" y="5543550"/>
          <p14:tracePt t="86105" x="3729038" y="5537200"/>
          <p14:tracePt t="86310" x="3722688" y="5529263"/>
          <p14:tracePt t="86324" x="3722688" y="5522913"/>
          <p14:tracePt t="86331" x="3722688" y="5514975"/>
          <p14:tracePt t="86340" x="3722688" y="5508625"/>
          <p14:tracePt t="86358" x="3714750" y="5508625"/>
          <p14:tracePt t="86376" x="3700463" y="5494338"/>
          <p14:tracePt t="86393" x="3694113" y="5486400"/>
          <p14:tracePt t="86408" x="3679825" y="5480050"/>
          <p14:tracePt t="86425" x="3657600" y="5457825"/>
          <p14:tracePt t="86444" x="3608388" y="5437188"/>
          <p14:tracePt t="86460" x="3565525" y="5422900"/>
          <p14:tracePt t="86479" x="3479800" y="5380038"/>
          <p14:tracePt t="86494" x="3443288" y="5365750"/>
          <p14:tracePt t="86510" x="3386138" y="5351463"/>
          <p14:tracePt t="86527" x="3343275" y="5343525"/>
          <p14:tracePt t="86544" x="3322638" y="5337175"/>
          <p14:tracePt t="86564" x="3308350" y="5337175"/>
          <p14:tracePt t="86580" x="3294063" y="5337175"/>
          <p14:tracePt t="86597" x="3294063" y="5329238"/>
          <p14:tracePt t="86615" x="3271838" y="5308600"/>
          <p14:tracePt t="86634" x="3236913" y="5280025"/>
          <p14:tracePt t="86648" x="3214688" y="5257800"/>
          <p14:tracePt t="86666" x="3086100" y="5194300"/>
          <p14:tracePt t="86680" x="3036888" y="5180013"/>
          <p14:tracePt t="86699" x="2857500" y="5114925"/>
          <p14:tracePt t="86716" x="2728913" y="5100638"/>
          <p14:tracePt t="86733" x="2600325" y="5072063"/>
          <p14:tracePt t="86748" x="2493963" y="5051425"/>
          <p14:tracePt t="86751" x="2465388" y="5051425"/>
          <p14:tracePt t="86768" x="2408238" y="5051425"/>
          <p14:tracePt t="86784" x="2351088" y="5051425"/>
          <p14:tracePt t="86800" x="2322513" y="5057775"/>
          <p14:tracePt t="86818" x="2314575" y="5057775"/>
          <p14:tracePt t="86834" x="2300288" y="5057775"/>
          <p14:tracePt t="86869" x="2286000" y="5072063"/>
          <p14:tracePt t="86885" x="2279650" y="5072063"/>
          <p14:tracePt t="86904" x="2257425" y="5080000"/>
          <p14:tracePt t="86919" x="2236788" y="5086350"/>
          <p14:tracePt t="86935" x="2214563" y="5094288"/>
          <p14:tracePt t="86952" x="2185988" y="5108575"/>
          <p14:tracePt t="86969" x="2128838" y="5122863"/>
          <p14:tracePt t="86986" x="2114550" y="5137150"/>
          <p14:tracePt t="87003" x="2108200" y="5151438"/>
          <p14:tracePt t="87048" x="2108200" y="5157788"/>
          <p14:tracePt t="87222" x="2108200" y="5165725"/>
          <p14:tracePt t="87300" x="2128838" y="5165725"/>
          <p14:tracePt t="87309" x="2136775" y="5165725"/>
          <p14:tracePt t="87315" x="2151063" y="5165725"/>
          <p14:tracePt t="87326" x="2165350" y="5157788"/>
          <p14:tracePt t="87343" x="2193925" y="5157788"/>
          <p14:tracePt t="87359" x="2228850" y="5157788"/>
          <p14:tracePt t="87376" x="2293938" y="5151438"/>
          <p14:tracePt t="87393" x="2314575" y="5143500"/>
          <p14:tracePt t="87411" x="2328863" y="5143500"/>
          <p14:tracePt t="87428" x="2343150" y="5143500"/>
          <p14:tracePt t="87446" x="2365375" y="5143500"/>
          <p14:tracePt t="87462" x="2408238" y="5137150"/>
          <p14:tracePt t="87478" x="2451100" y="5137150"/>
          <p14:tracePt t="87496" x="2500313" y="5137150"/>
          <p14:tracePt t="87514" x="2551113" y="5137150"/>
          <p14:tracePt t="87531" x="2593975" y="5137150"/>
          <p14:tracePt t="87548" x="2636838" y="5137150"/>
          <p14:tracePt t="87565" x="2657475" y="5137150"/>
          <p14:tracePt t="87580" x="2679700" y="5137150"/>
          <p14:tracePt t="87598" x="2708275" y="5143500"/>
          <p14:tracePt t="87615" x="2736850" y="5151438"/>
          <p14:tracePt t="87634" x="2808288" y="5151438"/>
          <p14:tracePt t="87650" x="2851150" y="5151438"/>
          <p14:tracePt t="87669" x="2871788" y="5151438"/>
          <p14:tracePt t="87683" x="2886075" y="5151438"/>
          <p14:tracePt t="87988" x="2879725" y="5157788"/>
          <p14:tracePt t="87995" x="2871788" y="5165725"/>
          <p14:tracePt t="88022" x="2865438" y="5165725"/>
          <p14:tracePt t="88056" x="2857500" y="5165725"/>
          <p14:tracePt t="88128" x="2851150" y="5165725"/>
          <p14:tracePt t="88151" x="2851150" y="5172075"/>
          <p14:tracePt t="88163" x="2843213" y="5172075"/>
          <p14:tracePt t="88170" x="2836863" y="5172075"/>
          <p14:tracePt t="88176" x="2828925" y="5172075"/>
          <p14:tracePt t="88197" x="2822575" y="5172075"/>
          <p14:tracePt t="88245" x="2822575" y="5180013"/>
          <p14:tracePt t="88252" x="2814638" y="5180013"/>
          <p14:tracePt t="88315" x="2808288" y="5180013"/>
          <p14:tracePt t="88332" x="2800350" y="5180013"/>
          <p14:tracePt t="88340" x="2794000" y="5180013"/>
          <p14:tracePt t="88355" x="2786063" y="5180013"/>
          <p14:tracePt t="88362" x="2771775" y="5180013"/>
          <p14:tracePt t="88385" x="2757488" y="5180013"/>
          <p14:tracePt t="88397" x="2751138" y="5180013"/>
          <p14:tracePt t="88414" x="2743200" y="5180013"/>
          <p14:tracePt t="88430" x="2728913" y="5180013"/>
          <p14:tracePt t="88447" x="2693988" y="5180013"/>
          <p14:tracePt t="88464" x="2686050" y="5180013"/>
          <p14:tracePt t="88482" x="2665413" y="5180013"/>
          <p14:tracePt t="88498" x="2643188" y="5172075"/>
          <p14:tracePt t="88515" x="2628900" y="5165725"/>
          <p14:tracePt t="88532" x="2557463" y="5157788"/>
          <p14:tracePt t="88549" x="2543175" y="5157788"/>
          <p14:tracePt t="88566" x="2528888" y="5157788"/>
          <p14:tracePt t="88585" x="2493963" y="5157788"/>
          <p14:tracePt t="88603" x="2457450" y="5157788"/>
          <p14:tracePt t="88619" x="2428875" y="5157788"/>
          <p14:tracePt t="88636" x="2414588" y="5157788"/>
          <p14:tracePt t="88653" x="2386013" y="5157788"/>
          <p14:tracePt t="88668" x="2343150" y="5157788"/>
          <p14:tracePt t="88688" x="2314575" y="5157788"/>
          <p14:tracePt t="88704" x="2300288" y="5157788"/>
          <p14:tracePt t="88719" x="2286000" y="5151438"/>
          <p14:tracePt t="88738" x="2265363" y="5151438"/>
          <p14:tracePt t="88743" x="2257425" y="5151438"/>
          <p14:tracePt t="88755" x="2243138" y="5143500"/>
          <p14:tracePt t="88770" x="2208213" y="5143500"/>
          <p14:tracePt t="88787" x="2171700" y="5143500"/>
          <p14:tracePt t="88804" x="2136775" y="5143500"/>
          <p14:tracePt t="88822" x="2079625" y="5143500"/>
          <p14:tracePt t="88838" x="2036763" y="5143500"/>
          <p14:tracePt t="88855" x="1993900" y="5143500"/>
          <p14:tracePt t="88874" x="1951038" y="5143500"/>
          <p14:tracePt t="88889" x="1922463" y="5143500"/>
          <p14:tracePt t="88906" x="1885950" y="5151438"/>
          <p14:tracePt t="88923" x="1822450" y="5157788"/>
          <p14:tracePt t="88940" x="1771650" y="5157788"/>
          <p14:tracePt t="88957" x="1728788" y="5165725"/>
          <p14:tracePt t="88974" x="1693863" y="5165725"/>
          <p14:tracePt t="88994" x="1643063" y="5165725"/>
          <p14:tracePt t="89010" x="1593850" y="5172075"/>
          <p14:tracePt t="89027" x="1565275" y="5172075"/>
          <p14:tracePt t="89043" x="1543050" y="5172075"/>
          <p14:tracePt t="89059" x="1508125" y="5186363"/>
          <p14:tracePt t="89076" x="1500188" y="5186363"/>
          <p14:tracePt t="89094" x="1479550" y="5186363"/>
          <p14:tracePt t="89110" x="1465263" y="5194300"/>
          <p14:tracePt t="89127" x="1450975" y="5194300"/>
          <p14:tracePt t="89144" x="1443038" y="5194300"/>
          <p14:tracePt t="89161" x="1436688" y="5194300"/>
          <p14:tracePt t="89178" x="1422400" y="5194300"/>
          <p14:tracePt t="89217" x="1414463" y="5194300"/>
          <p14:tracePt t="89239" x="1408113" y="5194300"/>
          <p14:tracePt t="89255" x="1408113" y="5200650"/>
          <p14:tracePt t="89267" x="1400175" y="5200650"/>
          <p14:tracePt t="89281" x="1393825" y="5200650"/>
          <p14:tracePt t="89299" x="1385888" y="5200650"/>
          <p14:tracePt t="89419" x="1385888" y="5208588"/>
          <p14:tracePt t="89441" x="1400175" y="5208588"/>
          <p14:tracePt t="89447" x="1408113" y="5208588"/>
          <p14:tracePt t="89455" x="1414463" y="5208588"/>
          <p14:tracePt t="89466" x="1422400" y="5208588"/>
          <p14:tracePt t="89483" x="1436688" y="5208588"/>
          <p14:tracePt t="89502" x="1443038" y="5208588"/>
          <p14:tracePt t="89517" x="1457325" y="5208588"/>
          <p14:tracePt t="89540" x="1471613" y="5214938"/>
          <p14:tracePt t="89570" x="1485900" y="5214938"/>
          <p14:tracePt t="89588" x="1508125" y="5214938"/>
          <p14:tracePt t="89603" x="1514475" y="5214938"/>
          <p14:tracePt t="89621" x="1528763" y="5222875"/>
          <p14:tracePt t="89801" x="1536700" y="5222875"/>
          <p14:tracePt t="90830" x="1543050" y="5222875"/>
          <p14:tracePt t="90931" x="1550988" y="5222875"/>
          <p14:tracePt t="90950" x="1557338" y="5229225"/>
          <p14:tracePt t="90965" x="1565275" y="5229225"/>
          <p14:tracePt t="90980" x="1579563" y="5237163"/>
          <p14:tracePt t="91012" x="1585913" y="5237163"/>
          <p14:tracePt t="91048" x="1593850" y="5237163"/>
          <p14:tracePt t="91097" x="1600200" y="5237163"/>
          <p14:tracePt t="91145" x="1608138" y="5237163"/>
          <p14:tracePt t="91200" x="1614488" y="5237163"/>
          <p14:tracePt t="91344" x="1608138" y="5243513"/>
          <p14:tracePt t="91357" x="1600200" y="5243513"/>
          <p14:tracePt t="91374" x="1593850" y="5243513"/>
          <p14:tracePt t="91393" x="1565275" y="5243513"/>
          <p14:tracePt t="91405" x="1550988" y="5243513"/>
          <p14:tracePt t="91422" x="1500188" y="5243513"/>
          <p14:tracePt t="91438" x="1471613" y="5243513"/>
          <p14:tracePt t="91455" x="1443038" y="5243513"/>
          <p14:tracePt t="91472" x="1428750" y="5237163"/>
          <p14:tracePt t="91489" x="1414463" y="5237163"/>
          <p14:tracePt t="91507" x="1408113" y="5237163"/>
          <p14:tracePt t="91523" x="1400175" y="5237163"/>
          <p14:tracePt t="91560" x="1393825" y="5237163"/>
          <p14:tracePt t="91575" x="1385888" y="5229225"/>
          <p14:tracePt t="91612" x="1371600" y="5229225"/>
          <p14:tracePt t="91626" x="1357313" y="5222875"/>
          <p14:tracePt t="91642" x="1328738" y="5222875"/>
          <p14:tracePt t="91733" x="1322388" y="5222875"/>
          <p14:tracePt t="91799" x="1328738" y="5222875"/>
          <p14:tracePt t="91807" x="1336675" y="5222875"/>
          <p14:tracePt t="91816" x="1343025" y="5222875"/>
          <p14:tracePt t="91834" x="1350963" y="5222875"/>
          <p14:tracePt t="91847" x="1357313" y="5222875"/>
          <p14:tracePt t="91863" x="1371600" y="5222875"/>
          <p14:tracePt t="91879" x="1379538" y="5222875"/>
          <p14:tracePt t="91897" x="1400175" y="5222875"/>
          <p14:tracePt t="91914" x="1422400" y="5222875"/>
          <p14:tracePt t="91930" x="1471613" y="5229225"/>
          <p14:tracePt t="91947" x="1514475" y="5237163"/>
          <p14:tracePt t="91964" x="1557338" y="5243513"/>
          <p14:tracePt t="91981" x="1571625" y="5251450"/>
          <p14:tracePt t="91999" x="1593850" y="5251450"/>
          <p14:tracePt t="92015" x="1600200" y="5251450"/>
          <p14:tracePt t="92548" x="1608138" y="5251450"/>
          <p14:tracePt t="92572" x="1608138" y="5257800"/>
          <p14:tracePt t="92587" x="1622425" y="5265738"/>
          <p14:tracePt t="92596" x="1628775" y="5272088"/>
          <p14:tracePt t="92603" x="1636713" y="5280025"/>
          <p14:tracePt t="92613" x="1657350" y="5286375"/>
          <p14:tracePt t="92629" x="1685925" y="5294313"/>
          <p14:tracePt t="92644" x="1722438" y="5300663"/>
          <p14:tracePt t="92662" x="1765300" y="5322888"/>
          <p14:tracePt t="92680" x="1836738" y="5351463"/>
          <p14:tracePt t="92695" x="1879600" y="5351463"/>
          <p14:tracePt t="92712" x="1951038" y="5372100"/>
          <p14:tracePt t="92731" x="1971675" y="5380038"/>
          <p14:tracePt t="92749" x="1993900" y="5394325"/>
          <p14:tracePt t="92758" x="2008188" y="5400675"/>
          <p14:tracePt t="92783" x="2043113" y="5414963"/>
          <p14:tracePt t="92798" x="2085975" y="5414963"/>
          <p14:tracePt t="92816" x="2136775" y="5422900"/>
          <p14:tracePt t="92832" x="2179638" y="5429250"/>
          <p14:tracePt t="92848" x="2222500" y="5437188"/>
          <p14:tracePt t="92867" x="2308225" y="5457825"/>
          <p14:tracePt t="92884" x="2393950" y="5494338"/>
          <p14:tracePt t="92901" x="2428875" y="5494338"/>
          <p14:tracePt t="92916" x="2479675" y="5508625"/>
          <p14:tracePt t="92933" x="2522538" y="5514975"/>
          <p14:tracePt t="92952" x="2551113" y="5522913"/>
          <p14:tracePt t="92969" x="2565400" y="5529263"/>
          <p14:tracePt t="92986" x="2571750" y="5529263"/>
          <p14:tracePt t="93081" x="2579688" y="5537200"/>
          <p14:tracePt t="93087" x="2586038" y="5537200"/>
          <p14:tracePt t="93095" x="2600325" y="5537200"/>
          <p14:tracePt t="93103" x="2608263" y="5537200"/>
          <p14:tracePt t="93127" x="2614613" y="5537200"/>
          <p14:tracePt t="93146" x="2622550" y="5537200"/>
          <p14:tracePt t="93160" x="2628900" y="5537200"/>
          <p14:tracePt t="93240" x="2636838" y="5537200"/>
          <p14:tracePt t="93252" x="2651125" y="5537200"/>
          <p14:tracePt t="93262" x="2665413" y="5537200"/>
          <p14:tracePt t="93277" x="2671763" y="5537200"/>
          <p14:tracePt t="93290" x="2686050" y="5537200"/>
          <p14:tracePt t="93307" x="2714625" y="5529263"/>
          <p14:tracePt t="93324" x="2722563" y="5529263"/>
          <p14:tracePt t="93378" x="2728913" y="5529263"/>
          <p14:tracePt t="93423" x="2736850" y="5529263"/>
          <p14:tracePt t="93430" x="2736850" y="5522913"/>
          <p14:tracePt t="93457" x="2743200" y="5522913"/>
          <p14:tracePt t="93473" x="2751138" y="5522913"/>
          <p14:tracePt t="93492" x="2757488" y="5522913"/>
          <p14:tracePt t="93510" x="2765425" y="5522913"/>
          <p14:tracePt t="93528" x="2771775" y="5522913"/>
          <p14:tracePt t="93558" x="2779713" y="5514975"/>
          <p14:tracePt t="93642" x="2779713" y="5508625"/>
          <p14:tracePt t="93651" x="2786063" y="5508625"/>
          <p14:tracePt t="93795" x="2794000" y="5508625"/>
          <p14:tracePt t="93811" x="2800350" y="5508625"/>
          <p14:tracePt t="93814" x="2808288" y="5508625"/>
          <p14:tracePt t="93822" x="2814638" y="5508625"/>
          <p14:tracePt t="93837" x="2822575" y="5508625"/>
          <p14:tracePt t="93850" x="2828925" y="5508625"/>
          <p14:tracePt t="93876" x="2836863" y="5508625"/>
          <p14:tracePt t="93892" x="2843213" y="5500688"/>
          <p14:tracePt t="94688" x="2851150" y="5500688"/>
          <p14:tracePt t="95033" x="2851150" y="5508625"/>
          <p14:tracePt t="95079" x="2851150" y="5514975"/>
          <p14:tracePt t="95103" x="2851150" y="5522913"/>
          <p14:tracePt t="95119" x="2851150" y="5529263"/>
          <p14:tracePt t="95136" x="2851150" y="5537200"/>
          <p14:tracePt t="95145" x="2851150" y="5543550"/>
          <p14:tracePt t="95165" x="2851150" y="5551488"/>
          <p14:tracePt t="95181" x="2851150" y="5557838"/>
          <p14:tracePt t="95207" x="2851150" y="5565775"/>
          <p14:tracePt t="95213" x="2851150" y="5572125"/>
          <p14:tracePt t="95263" x="2851150" y="5580063"/>
          <p14:tracePt t="95293" x="2851150" y="5586413"/>
          <p14:tracePt t="95308" x="2851150" y="5594350"/>
          <p14:tracePt t="95315" x="2851150" y="5600700"/>
          <p14:tracePt t="95330" x="2851150" y="5608638"/>
          <p14:tracePt t="95347" x="2851150" y="5622925"/>
          <p14:tracePt t="95363" x="2851150" y="5629275"/>
          <p14:tracePt t="95380" x="2857500" y="5651500"/>
          <p14:tracePt t="95400" x="2857500" y="5665788"/>
          <p14:tracePt t="95415" x="2857500" y="5672138"/>
          <p14:tracePt t="95450" x="2857500" y="5686425"/>
          <p14:tracePt t="95467" x="2857500" y="5694363"/>
          <p14:tracePt t="95500" x="2857500" y="5700713"/>
          <p14:tracePt t="95518" x="2857500" y="5708650"/>
          <p14:tracePt t="95683" x="2857500" y="5700713"/>
          <p14:tracePt t="95689" x="2857500" y="5680075"/>
          <p14:tracePt t="95704" x="2857500" y="5651500"/>
          <p14:tracePt t="95720" x="2857500" y="5629275"/>
          <p14:tracePt t="95736" x="2843213" y="5594350"/>
          <p14:tracePt t="95754" x="2843213" y="5586413"/>
          <p14:tracePt t="95771" x="2836863" y="5580063"/>
          <p14:tracePt t="95788" x="2822575" y="5565775"/>
          <p14:tracePt t="95806" x="2808288" y="5537200"/>
          <p14:tracePt t="95822" x="2794000" y="5522913"/>
          <p14:tracePt t="95840" x="2786063" y="5508625"/>
          <p14:tracePt t="95856" x="2779713" y="5500688"/>
          <p14:tracePt t="95890" x="2771775" y="5480050"/>
          <p14:tracePt t="95907" x="2771775" y="5472113"/>
          <p14:tracePt t="96372" x="2765425" y="5472113"/>
          <p14:tracePt t="96389" x="2765425" y="5480050"/>
          <p14:tracePt t="96398" x="2765425" y="5494338"/>
          <p14:tracePt t="96407" x="2765425" y="5500688"/>
          <p14:tracePt t="96416" x="2765425" y="5508625"/>
          <p14:tracePt t="96433" x="2765425" y="5522913"/>
          <p14:tracePt t="96468" x="2765425" y="5529263"/>
          <p14:tracePt t="96485" x="2765425" y="5543550"/>
          <p14:tracePt t="96501" x="2771775" y="5557838"/>
          <p14:tracePt t="96518" x="2771775" y="5572125"/>
          <p14:tracePt t="96535" x="2771775" y="5594350"/>
          <p14:tracePt t="96553" x="2771775" y="5608638"/>
          <p14:tracePt t="96570" x="2771775" y="5622925"/>
          <p14:tracePt t="96586" x="2771775" y="5637213"/>
          <p14:tracePt t="96603" x="2771775" y="5643563"/>
          <p14:tracePt t="96620" x="2771775" y="5651500"/>
          <p14:tracePt t="96637" x="2771775" y="5665788"/>
          <p14:tracePt t="96654" x="2771775" y="5672138"/>
          <p14:tracePt t="96673" x="2771775" y="5694363"/>
          <p14:tracePt t="96690" x="2771775" y="5700713"/>
          <p14:tracePt t="96705" x="2771775" y="5708650"/>
          <p14:tracePt t="96758" x="2771775" y="5715000"/>
          <p14:tracePt t="96784" x="2771775" y="5722938"/>
          <p14:tracePt t="96799" x="2771775" y="5737225"/>
          <p14:tracePt t="96805" x="2771775" y="5743575"/>
          <p14:tracePt t="96823" x="2771775" y="5751513"/>
          <p14:tracePt t="96828" x="2771775" y="5757863"/>
          <p14:tracePt t="96844" x="2771775" y="5765800"/>
          <p14:tracePt t="96861" x="2771775" y="5772150"/>
          <p14:tracePt t="96893" x="2771775" y="5780088"/>
          <p14:tracePt t="96906" x="2771775" y="5786438"/>
          <p14:tracePt t="96923" x="2771775" y="5794375"/>
          <p14:tracePt t="96938" x="2771775" y="5808663"/>
          <p14:tracePt t="96946" x="2765425" y="5808663"/>
          <p14:tracePt t="96961" x="2765425" y="5829300"/>
          <p14:tracePt t="96978" x="2765425" y="5843588"/>
          <p14:tracePt t="96994" x="2765425" y="5851525"/>
          <p14:tracePt t="97011" x="2765425" y="5857875"/>
          <p14:tracePt t="97028" x="2765425" y="5865813"/>
          <p14:tracePt t="97045" x="2765425" y="5872163"/>
          <p14:tracePt t="97062" x="2757488" y="5880100"/>
          <p14:tracePt t="97078" x="2757488" y="5894388"/>
          <p14:tracePt t="97114" x="2743200" y="5915025"/>
          <p14:tracePt t="97130" x="2743200" y="5922963"/>
          <p14:tracePt t="97147" x="2743200" y="5929313"/>
          <p14:tracePt t="97164" x="2736850" y="5943600"/>
          <p14:tracePt t="97184" x="2736850" y="5951538"/>
          <p14:tracePt t="97198" x="2736850" y="5957888"/>
          <p14:tracePt t="97216" x="2736850" y="5965825"/>
          <p14:tracePt t="97233" x="2728913" y="5965825"/>
          <p14:tracePt t="97250" x="2722563" y="5986463"/>
          <p14:tracePt t="97265" x="2708275" y="6015038"/>
          <p14:tracePt t="97284" x="2708275" y="6043613"/>
          <p14:tracePt t="97302" x="2708275" y="6065838"/>
          <p14:tracePt t="97318" x="2700338" y="6072188"/>
          <p14:tracePt t="97337" x="2700338" y="6086475"/>
          <p14:tracePt t="97355" x="2700338" y="6094413"/>
          <p14:tracePt t="97448" x="2700338" y="6108700"/>
          <p14:tracePt t="97456" x="2693988" y="6115050"/>
          <p14:tracePt t="97463" x="2693988" y="6137275"/>
          <p14:tracePt t="97472" x="2693988" y="6143625"/>
          <p14:tracePt t="97488" x="2693988" y="6151563"/>
          <p14:tracePt t="97510" x="2693988" y="6157913"/>
          <p14:tracePt t="97553" x="2693988" y="6165850"/>
          <p14:tracePt t="97565" x="2693988" y="6172200"/>
          <p14:tracePt t="98157" x="2700338" y="6172200"/>
          <p14:tracePt t="98236" x="2708275" y="6172200"/>
          <p14:tracePt t="98449" x="2714625" y="6172200"/>
          <p14:tracePt t="98473" x="2722563" y="6157913"/>
          <p14:tracePt t="98487" x="2728913" y="6143625"/>
          <p14:tracePt t="98496" x="2736850" y="6143625"/>
          <p14:tracePt t="98510" x="2751138" y="6129338"/>
          <p14:tracePt t="98524" x="2751138" y="6122988"/>
          <p14:tracePt t="98541" x="2765425" y="6108700"/>
          <p14:tracePt t="98557" x="2771775" y="6100763"/>
          <p14:tracePt t="98575" x="2779713" y="6086475"/>
          <p14:tracePt t="98593" x="2800350" y="6065838"/>
          <p14:tracePt t="98608" x="2800350" y="6057900"/>
          <p14:tracePt t="98625" x="2814638" y="6037263"/>
          <p14:tracePt t="98642" x="2822575" y="6022975"/>
          <p14:tracePt t="98660" x="2851150" y="6008688"/>
          <p14:tracePt t="98678" x="2879725" y="5980113"/>
          <p14:tracePt t="98694" x="2894013" y="5951538"/>
          <p14:tracePt t="98696" x="2914650" y="5922963"/>
          <p14:tracePt t="98710" x="2914650" y="5915025"/>
          <p14:tracePt t="98727" x="2951163" y="5880100"/>
          <p14:tracePt t="98744" x="2965450" y="5865813"/>
          <p14:tracePt t="98749" x="2965450" y="5857875"/>
          <p14:tracePt t="98784" x="2986088" y="5837238"/>
          <p14:tracePt t="98795" x="2986088" y="5829300"/>
          <p14:tracePt t="98812" x="2994025" y="5808663"/>
          <p14:tracePt t="98829" x="2994025" y="5794375"/>
          <p14:tracePt t="98846" x="3000375" y="5786438"/>
          <p14:tracePt t="98865" x="3008313" y="5780088"/>
          <p14:tracePt t="98881" x="3014663" y="5772150"/>
          <p14:tracePt t="98898" x="3014663" y="5765800"/>
          <p14:tracePt t="98914" x="3022600" y="5765800"/>
          <p14:tracePt t="98932" x="3028950" y="5751513"/>
          <p14:tracePt t="98949" x="3043238" y="5737225"/>
          <p14:tracePt t="98966" x="3051175" y="5729288"/>
          <p14:tracePt t="98982" x="3071813" y="5715000"/>
          <p14:tracePt t="98999" x="3079750" y="5680075"/>
          <p14:tracePt t="99016" x="3086100" y="5665788"/>
          <p14:tracePt t="99034" x="3086100" y="5651500"/>
          <p14:tracePt t="99051" x="3094038" y="5637213"/>
          <p14:tracePt t="99067" x="3094038" y="5629275"/>
          <p14:tracePt t="99084" x="3100388" y="5608638"/>
          <p14:tracePt t="99102" x="3108325" y="5580063"/>
          <p14:tracePt t="99119" x="3114675" y="5565775"/>
          <p14:tracePt t="99135" x="3114675" y="5551488"/>
          <p14:tracePt t="99152" x="3114675" y="5543550"/>
          <p14:tracePt t="99169" x="3114675" y="5537200"/>
          <p14:tracePt t="99171" x="3114675" y="5529263"/>
          <p14:tracePt t="99204" x="3122613" y="5522913"/>
          <p14:tracePt t="99222" x="3128963" y="5508625"/>
          <p14:tracePt t="99238" x="3128963" y="5500688"/>
          <p14:tracePt t="99256" x="3128963" y="5486400"/>
          <p14:tracePt t="99272" x="3136900" y="5480050"/>
          <p14:tracePt t="99294" x="3136900" y="5472113"/>
          <p14:tracePt t="99344" x="3143250" y="5465763"/>
          <p14:tracePt t="99352" x="3143250" y="5457825"/>
          <p14:tracePt t="99534" x="3143250" y="5451475"/>
          <p14:tracePt t="99611" x="3151188" y="5451475"/>
          <p14:tracePt t="99633" x="3157538" y="5451475"/>
          <p14:tracePt t="99728" x="3165475" y="5451475"/>
          <p14:tracePt t="99791" x="3171825" y="5451475"/>
          <p14:tracePt t="99814" x="3179763" y="5451475"/>
          <p14:tracePt t="99870" x="3186113" y="5451475"/>
          <p14:tracePt t="162554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1223755"/>
            <a:ext cx="6355290" cy="539428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err="1"/>
              <a:t>이중피벗</a:t>
            </a:r>
            <a:r>
              <a:rPr lang="ko-KR" altLang="en-US" sz="3200" b="0" dirty="0"/>
              <a:t> </a:t>
            </a:r>
            <a:r>
              <a:rPr lang="ko-KR" altLang="en-US" sz="3200" b="0" dirty="0" err="1"/>
              <a:t>퀵</a:t>
            </a:r>
            <a:r>
              <a:rPr lang="ko-KR" altLang="en-US" sz="3200" b="0" dirty="0"/>
              <a:t> 정렬의 분할 과정 예</a:t>
            </a:r>
          </a:p>
        </p:txBody>
      </p:sp>
    </p:spTree>
    <p:extLst>
      <p:ext uri="{BB962C8B-B14F-4D97-AF65-F5344CB8AC3E}">
        <p14:creationId xmlns:p14="http://schemas.microsoft.com/office/powerpoint/2010/main" val="222943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50"/>
    </mc:Choice>
    <mc:Fallback xmlns="">
      <p:transition spd="slow" advTm="4595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939" x="6543675" y="3094038"/>
          <p14:tracePt t="3006" x="6529388" y="3094038"/>
          <p14:tracePt t="3014" x="6529388" y="3086100"/>
          <p14:tracePt t="3029" x="6472238" y="3071813"/>
          <p14:tracePt t="3047" x="6386513" y="3071813"/>
          <p14:tracePt t="3066" x="6094413" y="3086100"/>
          <p14:tracePt t="3082" x="5843588" y="3094038"/>
          <p14:tracePt t="3099" x="5565775" y="3086100"/>
          <p14:tracePt t="3114" x="5237163" y="3043238"/>
          <p14:tracePt t="3133" x="4886325" y="3000375"/>
          <p14:tracePt t="3150" x="4579938" y="2928938"/>
          <p14:tracePt t="3165" x="4337050" y="2851150"/>
          <p14:tracePt t="3169" x="4237038" y="2808288"/>
          <p14:tracePt t="3182" x="4143375" y="2779713"/>
          <p14:tracePt t="3199" x="3971925" y="2665413"/>
          <p14:tracePt t="3216" x="3857625" y="2600325"/>
          <p14:tracePt t="3233" x="3743325" y="2508250"/>
          <p14:tracePt t="3250" x="3657600" y="2436813"/>
          <p14:tracePt t="3267" x="3565525" y="2343150"/>
          <p14:tracePt t="3287" x="3351213" y="2214563"/>
          <p14:tracePt t="3304" x="3208338" y="2165350"/>
          <p14:tracePt t="3319" x="3114675" y="2143125"/>
          <p14:tracePt t="3337" x="3008313" y="2100263"/>
          <p14:tracePt t="3354" x="2943225" y="2079625"/>
          <p14:tracePt t="3371" x="2879725" y="2043113"/>
          <p14:tracePt t="3374" x="2828925" y="2000250"/>
          <p14:tracePt t="3386" x="2728913" y="1908175"/>
          <p14:tracePt t="3405" x="2643188" y="1828800"/>
          <p14:tracePt t="3419" x="2557463" y="1765300"/>
          <p14:tracePt t="3439" x="2493963" y="1714500"/>
          <p14:tracePt t="3454" x="2443163" y="1714500"/>
          <p14:tracePt t="3471" x="2408238" y="1722438"/>
          <p14:tracePt t="3489" x="2357438" y="1785938"/>
          <p14:tracePt t="3505" x="2293938" y="1885950"/>
          <p14:tracePt t="3524" x="2257425" y="2008188"/>
          <p14:tracePt t="3541" x="2236788" y="2051050"/>
          <p14:tracePt t="3556" x="2214563" y="2065338"/>
          <p14:tracePt t="3559" x="2208213" y="2071688"/>
          <p14:tracePt t="3575" x="2185988" y="2122488"/>
          <p14:tracePt t="3591" x="2151063" y="2179638"/>
          <p14:tracePt t="3608" x="2128838" y="2271713"/>
          <p14:tracePt t="3626" x="2093913" y="2393950"/>
          <p14:tracePt t="3642" x="2079625" y="2528888"/>
          <p14:tracePt t="3658" x="2079625" y="2686050"/>
          <p14:tracePt t="3675" x="2065338" y="2871788"/>
          <p14:tracePt t="3692" x="2065338" y="2957513"/>
          <p14:tracePt t="3710" x="2079625" y="3086100"/>
          <p14:tracePt t="3726" x="2108200" y="3186113"/>
          <p14:tracePt t="3743" x="2143125" y="3300413"/>
          <p14:tracePt t="3762" x="2200275" y="3522663"/>
          <p14:tracePt t="3778" x="2222500" y="3614738"/>
          <p14:tracePt t="3795" x="2251075" y="3700463"/>
          <p14:tracePt t="3812" x="2271713" y="3757613"/>
          <p14:tracePt t="3827" x="2293938" y="3794125"/>
          <p14:tracePt t="3845" x="2308225" y="3829050"/>
          <p14:tracePt t="3862" x="2314575" y="3879850"/>
          <p14:tracePt t="3880" x="2365375" y="3994150"/>
          <p14:tracePt t="3896" x="2386013" y="4071938"/>
          <p14:tracePt t="3912" x="2408238" y="4137025"/>
          <p14:tracePt t="3930" x="2436813" y="4179888"/>
          <p14:tracePt t="3948" x="2457450" y="4214813"/>
          <p14:tracePt t="3965" x="2471738" y="4257675"/>
          <p14:tracePt t="3983" x="2479675" y="4286250"/>
          <p14:tracePt t="3997" x="2493963" y="4322763"/>
          <p14:tracePt t="4015" x="2493963" y="4337050"/>
          <p14:tracePt t="4032" x="2508250" y="4365625"/>
          <p14:tracePt t="4051" x="2508250" y="4408488"/>
          <p14:tracePt t="4067" x="2522538" y="4471988"/>
          <p14:tracePt t="4082" x="2528888" y="4529138"/>
          <p14:tracePt t="4103" x="2543175" y="4572000"/>
          <p14:tracePt t="4116" x="2565400" y="4594225"/>
          <p14:tracePt t="4134" x="2571750" y="4614863"/>
          <p14:tracePt t="4150" x="2593975" y="4614863"/>
          <p14:tracePt t="4168" x="2628900" y="4622800"/>
          <p14:tracePt t="4185" x="2665413" y="4637088"/>
          <p14:tracePt t="4202" x="2708275" y="4651375"/>
          <p14:tracePt t="4219" x="2728913" y="4679950"/>
          <p14:tracePt t="4237" x="2822575" y="4722813"/>
          <p14:tracePt t="4254" x="2908300" y="4729163"/>
          <p14:tracePt t="4270" x="3022600" y="4751388"/>
          <p14:tracePt t="4287" x="3114675" y="4757738"/>
          <p14:tracePt t="4304" x="3186113" y="4779963"/>
          <p14:tracePt t="4320" x="3251200" y="4786313"/>
          <p14:tracePt t="4337" x="3286125" y="4794250"/>
          <p14:tracePt t="4354" x="3322638" y="4794250"/>
          <p14:tracePt t="4372" x="3328988" y="4794250"/>
          <p14:tracePt t="4388" x="3336925" y="4794250"/>
          <p14:tracePt t="4422" x="3343275" y="4794250"/>
          <p14:tracePt t="4442" x="3357563" y="4794250"/>
          <p14:tracePt t="4474" x="3379788" y="4794250"/>
          <p14:tracePt t="4507" x="3386138" y="4794250"/>
          <p14:tracePt t="4525" x="3386138" y="4800600"/>
          <p14:tracePt t="4541" x="3394075" y="4800600"/>
          <p14:tracePt t="4559" x="3400425" y="4800600"/>
          <p14:tracePt t="4576" x="3408363" y="4800600"/>
          <p14:tracePt t="4592" x="3414713" y="4800600"/>
          <p14:tracePt t="4611" x="3422650" y="4800600"/>
          <p14:tracePt t="4626" x="3429000" y="4808538"/>
          <p14:tracePt t="4644" x="3436938" y="4808538"/>
          <p14:tracePt t="4665" x="3443288" y="4808538"/>
          <p14:tracePt t="4679" x="3451225" y="4808538"/>
          <p14:tracePt t="4701" x="3457575" y="4808538"/>
          <p14:tracePt t="4802" x="3465513" y="4808538"/>
          <p14:tracePt t="4897" x="3471863" y="4808538"/>
          <p14:tracePt t="4913" x="3479800" y="4822825"/>
          <p14:tracePt t="4919" x="3479800" y="4851400"/>
          <p14:tracePt t="4936" x="3479800" y="4886325"/>
          <p14:tracePt t="4951" x="3479800" y="4914900"/>
          <p14:tracePt t="4966" x="3479800" y="4937125"/>
          <p14:tracePt t="4984" x="3479800" y="4951413"/>
          <p14:tracePt t="5000" x="3479800" y="4957763"/>
          <p14:tracePt t="5017" x="3479800" y="4965700"/>
          <p14:tracePt t="5035" x="3479800" y="5008563"/>
          <p14:tracePt t="5052" x="3457575" y="5072063"/>
          <p14:tracePt t="5069" x="3436938" y="5122863"/>
          <p14:tracePt t="5085" x="3414713" y="5180013"/>
          <p14:tracePt t="5104" x="3394075" y="5229225"/>
          <p14:tracePt t="5121" x="3386138" y="5265738"/>
          <p14:tracePt t="5123" x="3379788" y="5280025"/>
          <p14:tracePt t="5138" x="3365500" y="5308600"/>
          <p14:tracePt t="5154" x="3351213" y="5343525"/>
          <p14:tracePt t="5171" x="3343275" y="5357813"/>
          <p14:tracePt t="5187" x="3328988" y="5372100"/>
          <p14:tracePt t="5204" x="3322638" y="5400675"/>
          <p14:tracePt t="5222" x="3308350" y="5443538"/>
          <p14:tracePt t="5240" x="3286125" y="5486400"/>
          <p14:tracePt t="5255" x="3286125" y="5508625"/>
          <p14:tracePt t="5272" x="3279775" y="5529263"/>
          <p14:tracePt t="5289" x="3265488" y="5529263"/>
          <p14:tracePt t="5306" x="3265488" y="5543550"/>
          <p14:tracePt t="5325" x="3251200" y="5557838"/>
          <p14:tracePt t="5342" x="3236913" y="5572125"/>
          <p14:tracePt t="5357" x="3236913" y="5586413"/>
          <p14:tracePt t="5375" x="3222625" y="5622925"/>
          <p14:tracePt t="5395" x="3194050" y="5657850"/>
          <p14:tracePt t="5408" x="3179763" y="5665788"/>
          <p14:tracePt t="5412" x="3179763" y="5672138"/>
          <p14:tracePt t="5427" x="3157538" y="5680075"/>
          <p14:tracePt t="5444" x="3136900" y="5686425"/>
          <p14:tracePt t="5459" x="3114675" y="5686425"/>
          <p14:tracePt t="5476" x="3094038" y="5694363"/>
          <p14:tracePt t="5493" x="3065463" y="5700713"/>
          <p14:tracePt t="5511" x="3036888" y="5708650"/>
          <p14:tracePt t="5528" x="3008313" y="5751513"/>
          <p14:tracePt t="5544" x="2971800" y="5765800"/>
          <p14:tracePt t="5561" x="2943225" y="5772150"/>
          <p14:tracePt t="5580" x="2922588" y="5786438"/>
          <p14:tracePt t="5595" x="2886075" y="5794375"/>
          <p14:tracePt t="5614" x="2857500" y="5800725"/>
          <p14:tracePt t="5631" x="2828925" y="5822950"/>
          <p14:tracePt t="5649" x="2794000" y="5843588"/>
          <p14:tracePt t="5664" x="2757488" y="5857875"/>
          <p14:tracePt t="5681" x="2714625" y="5872163"/>
          <p14:tracePt t="5698" x="2679700" y="5894388"/>
          <p14:tracePt t="5715" x="2665413" y="5894388"/>
          <p14:tracePt t="5732" x="2643188" y="5894388"/>
          <p14:tracePt t="5749" x="2636838" y="5900738"/>
          <p14:tracePt t="5769" x="2622550" y="5900738"/>
          <p14:tracePt t="5782" x="2608263" y="5900738"/>
          <p14:tracePt t="5800" x="2600325" y="5908675"/>
          <p14:tracePt t="5838" x="2593975" y="5908675"/>
          <p14:tracePt t="5849" x="2586038" y="5908675"/>
          <p14:tracePt t="5866" x="2579688" y="5915025"/>
          <p14:tracePt t="5884" x="2565400" y="5922963"/>
          <p14:tracePt t="5903" x="2522538" y="5957888"/>
          <p14:tracePt t="5920" x="2493963" y="5980113"/>
          <p14:tracePt t="5927" x="2479675" y="5980113"/>
          <p14:tracePt t="5937" x="2471738" y="5980113"/>
          <p14:tracePt t="5951" x="2451100" y="5994400"/>
          <p14:tracePt t="5968" x="2443163" y="5994400"/>
          <p14:tracePt t="5987" x="2436813" y="6000750"/>
          <p14:tracePt t="6003" x="2422525" y="6015038"/>
          <p14:tracePt t="6019" x="2408238" y="6037263"/>
          <p14:tracePt t="6037" x="2400300" y="6043613"/>
          <p14:tracePt t="6055" x="2386013" y="6065838"/>
          <p14:tracePt t="6071" x="2365375" y="6086475"/>
          <p14:tracePt t="6088" x="2351088" y="6100763"/>
          <p14:tracePt t="6105" x="2336800" y="6115050"/>
          <p14:tracePt t="6139" x="2328863" y="6115050"/>
          <p14:tracePt t="6155" x="2322513" y="6115050"/>
          <p14:tracePt t="6177" x="2314575" y="6122988"/>
          <p14:tracePt t="6191" x="2308225" y="6122988"/>
          <p14:tracePt t="6206" x="2300288" y="6122988"/>
          <p14:tracePt t="6224" x="2293938" y="6129338"/>
          <p14:tracePt t="6295" x="2293938" y="6137275"/>
          <p14:tracePt t="6303" x="2279650" y="6137275"/>
          <p14:tracePt t="6313" x="2271713" y="6143625"/>
          <p14:tracePt t="6325" x="2251075" y="6172200"/>
          <p14:tracePt t="6342" x="2214563" y="6215063"/>
          <p14:tracePt t="6359" x="2179638" y="6251575"/>
          <p14:tracePt t="6377" x="2157413" y="6280150"/>
          <p14:tracePt t="6395" x="2143125" y="6286500"/>
          <p14:tracePt t="6410" x="2128838" y="6300788"/>
          <p14:tracePt t="6432" x="2128838" y="6308725"/>
          <p14:tracePt t="6454" x="2122488" y="6308725"/>
          <p14:tracePt t="6477" x="2122488" y="6315075"/>
          <p14:tracePt t="6481" x="2114550" y="6315075"/>
          <p14:tracePt t="6495" x="2108200" y="6337300"/>
          <p14:tracePt t="6512" x="2093913" y="6372225"/>
          <p14:tracePt t="6529" x="2071688" y="6408738"/>
          <p14:tracePt t="6548" x="2071688" y="6423025"/>
          <p14:tracePt t="6563" x="2065338" y="6429375"/>
          <p14:tracePt t="6794" x="2071688" y="6429375"/>
          <p14:tracePt t="6802" x="2079625" y="6423025"/>
          <p14:tracePt t="6810" x="2093913" y="6408738"/>
          <p14:tracePt t="6822" x="2100263" y="6408738"/>
          <p14:tracePt t="6835" x="2143125" y="6394450"/>
          <p14:tracePt t="6852" x="2171700" y="6394450"/>
          <p14:tracePt t="6869" x="2214563" y="6394450"/>
          <p14:tracePt t="6887" x="2251075" y="6394450"/>
          <p14:tracePt t="6905" x="2286000" y="6394450"/>
          <p14:tracePt t="6922" x="2343150" y="6386513"/>
          <p14:tracePt t="6927" x="2357438" y="6386513"/>
          <p14:tracePt t="6939" x="2400300" y="6386513"/>
          <p14:tracePt t="6954" x="2465388" y="6386513"/>
          <p14:tracePt t="6975" x="2514600" y="6386513"/>
          <p14:tracePt t="6988" x="2551113" y="6386513"/>
          <p14:tracePt t="7005" x="2586038" y="6394450"/>
          <p14:tracePt t="7022" x="2622550" y="6400800"/>
          <p14:tracePt t="7042" x="2665413" y="6408738"/>
          <p14:tracePt t="7058" x="2693988" y="6408738"/>
          <p14:tracePt t="7075" x="2700338" y="6408738"/>
          <p14:tracePt t="7092" x="2714625" y="6408738"/>
          <p14:tracePt t="7107" x="2757488" y="6400800"/>
          <p14:tracePt t="7125" x="2779713" y="6400800"/>
          <p14:tracePt t="7141" x="2794000" y="6394450"/>
          <p14:tracePt t="7158" x="2800350" y="6394450"/>
          <p14:tracePt t="7176" x="2822575" y="6386513"/>
          <p14:tracePt t="7193" x="2843213" y="6386513"/>
          <p14:tracePt t="7209" x="2857500" y="6380163"/>
          <p14:tracePt t="7226" x="2871788" y="6380163"/>
          <p14:tracePt t="7245" x="2908300" y="6372225"/>
          <p14:tracePt t="7262" x="2914650" y="6372225"/>
          <p14:tracePt t="7380" x="2914650" y="6365875"/>
          <p14:tracePt t="7397" x="2908300" y="6365875"/>
          <p14:tracePt t="7403" x="2900363" y="6365875"/>
          <p14:tracePt t="7421" x="2886075" y="6365875"/>
          <p14:tracePt t="7962" x="2871788" y="6323013"/>
          <p14:tracePt t="7967" x="2865438" y="6286500"/>
          <p14:tracePt t="7975" x="2851150" y="6180138"/>
          <p14:tracePt t="7992" x="2794000" y="5765800"/>
          <p14:tracePt t="8008" x="2728913" y="5186363"/>
          <p14:tracePt t="8025" x="2622550" y="4700588"/>
          <p14:tracePt t="8043" x="2443163" y="4057650"/>
          <p14:tracePt t="8060" x="2386013" y="3822700"/>
          <p14:tracePt t="8077" x="2328863" y="3686175"/>
          <p14:tracePt t="8094" x="2286000" y="3565525"/>
          <p14:tracePt t="8109" x="2257425" y="3471863"/>
          <p14:tracePt t="8128" x="2243138" y="3308350"/>
          <p14:tracePt t="8144" x="2228850" y="3186113"/>
          <p14:tracePt t="8160" x="2200275" y="3094038"/>
          <p14:tracePt t="8178" x="2179638" y="3036888"/>
          <p14:tracePt t="8195" x="2165350" y="3000375"/>
          <p14:tracePt t="8212" x="2151063" y="2936875"/>
          <p14:tracePt t="8230" x="2100263" y="2708275"/>
          <p14:tracePt t="8246" x="2051050" y="2508250"/>
          <p14:tracePt t="8263" x="2014538" y="2322513"/>
          <p14:tracePt t="8279" x="1971675" y="2222500"/>
          <p14:tracePt t="8298" x="1928813" y="2165350"/>
          <p14:tracePt t="8313" x="1928813" y="2157413"/>
          <p14:tracePt t="8330" x="1922463" y="2143125"/>
          <p14:tracePt t="8349" x="1914525" y="2100263"/>
          <p14:tracePt t="8364" x="1908175" y="1993900"/>
          <p14:tracePt t="8383" x="1885950" y="1900238"/>
          <p14:tracePt t="8400" x="1879600" y="1822450"/>
          <p14:tracePt t="8403" x="1871663" y="1793875"/>
          <p14:tracePt t="8420" x="1857375" y="1757363"/>
          <p14:tracePt t="8432" x="1851025" y="1728788"/>
          <p14:tracePt t="8450" x="1843088" y="1700213"/>
          <p14:tracePt t="8466" x="1828800" y="1657350"/>
          <p14:tracePt t="8483" x="1828800" y="1651000"/>
          <p14:tracePt t="8500" x="1828800" y="1636713"/>
          <p14:tracePt t="8543" x="1828800" y="1628775"/>
          <p14:tracePt t="8556" x="1828800" y="1614488"/>
          <p14:tracePt t="8577" x="1822450" y="1600200"/>
          <p14:tracePt t="8588" x="1814513" y="1585913"/>
          <p14:tracePt t="8604" x="1800225" y="1565275"/>
          <p14:tracePt t="8621" x="1779588" y="1536700"/>
          <p14:tracePt t="8636" x="1779588" y="1528763"/>
          <p14:tracePt t="8654" x="1771650" y="1528763"/>
          <p14:tracePt t="8670" x="1771650" y="1514475"/>
          <p14:tracePt t="8687" x="1771650" y="1508125"/>
          <p14:tracePt t="8705" x="1771650" y="1485900"/>
          <p14:tracePt t="8738" x="1771650" y="1479550"/>
          <p14:tracePt t="8785" x="1771650" y="1471613"/>
          <p14:tracePt t="9117" x="1814513" y="1457325"/>
          <p14:tracePt t="9124" x="1885950" y="1436688"/>
          <p14:tracePt t="9135" x="2071688" y="1414463"/>
          <p14:tracePt t="9148" x="2179638" y="1408113"/>
          <p14:tracePt t="9165" x="2422525" y="1408113"/>
          <p14:tracePt t="9182" x="2671763" y="1422400"/>
          <p14:tracePt t="9198" x="3294063" y="1457325"/>
          <p14:tracePt t="9215" x="3565525" y="1457325"/>
          <p14:tracePt t="9231" x="3736975" y="1471613"/>
          <p14:tracePt t="9248" x="3871913" y="1471613"/>
          <p14:tracePt t="9265" x="3994150" y="1471613"/>
          <p14:tracePt t="9284" x="4108450" y="1465263"/>
          <p14:tracePt t="9301" x="4171950" y="1465263"/>
          <p14:tracePt t="9317" x="4251325" y="1465263"/>
          <p14:tracePt t="9334" x="4300538" y="1465263"/>
          <p14:tracePt t="9350" x="4357688" y="1471613"/>
          <p14:tracePt t="9367" x="4394200" y="1471613"/>
          <p14:tracePt t="9384" x="4422775" y="1471613"/>
          <p14:tracePt t="9401" x="4451350" y="1471613"/>
          <p14:tracePt t="9419" x="4486275" y="1471613"/>
          <p14:tracePt t="9436" x="4522788" y="1471613"/>
          <p14:tracePt t="9454" x="4551363" y="1471613"/>
          <p14:tracePt t="9470" x="4600575" y="1471613"/>
          <p14:tracePt t="9475" x="4629150" y="1471613"/>
          <p14:tracePt t="9488" x="4672013" y="1471613"/>
          <p14:tracePt t="9505" x="4686300" y="1471613"/>
          <p14:tracePt t="9577" x="4694238" y="1471613"/>
          <p14:tracePt t="9624" x="4700588" y="1471613"/>
          <p14:tracePt t="11102" x="4700588" y="1479550"/>
          <p14:tracePt t="11104" x="4700588" y="1485900"/>
          <p14:tracePt t="11271" x="4700588" y="1493838"/>
          <p14:tracePt t="11294" x="4694238" y="1493838"/>
          <p14:tracePt t="11343" x="4686300" y="1493838"/>
          <p14:tracePt t="11351" x="4672013" y="1500188"/>
          <p14:tracePt t="11355" x="4665663" y="1508125"/>
          <p14:tracePt t="11372" x="4651375" y="1508125"/>
          <p14:tracePt t="11389" x="4651375" y="1514475"/>
          <p14:tracePt t="11408" x="4643438" y="1514475"/>
          <p14:tracePt t="11666" x="4651375" y="1514475"/>
          <p14:tracePt t="11685" x="4657725" y="1514475"/>
          <p14:tracePt t="11700" x="4665663" y="1514475"/>
          <p14:tracePt t="11709" x="4672013" y="1514475"/>
          <p14:tracePt t="11723" x="4679950" y="1514475"/>
          <p14:tracePt t="11740" x="4686300" y="1514475"/>
          <p14:tracePt t="11759" x="4694238" y="1514475"/>
          <p14:tracePt t="11773" x="4700588" y="1514475"/>
          <p14:tracePt t="14496" x="4686300" y="1528763"/>
          <p14:tracePt t="14503" x="4672013" y="1536700"/>
          <p14:tracePt t="14515" x="4657725" y="1543050"/>
          <p14:tracePt t="14534" x="4600575" y="1579563"/>
          <p14:tracePt t="14549" x="4529138" y="1608138"/>
          <p14:tracePt t="14568" x="4486275" y="1636713"/>
          <p14:tracePt t="14585" x="4414838" y="1679575"/>
          <p14:tracePt t="14602" x="4357688" y="1700213"/>
          <p14:tracePt t="14604" x="4314825" y="1714500"/>
          <p14:tracePt t="14620" x="4271963" y="1743075"/>
          <p14:tracePt t="14639" x="4222750" y="1751013"/>
          <p14:tracePt t="14651" x="4137025" y="1779588"/>
          <p14:tracePt t="14668" x="4079875" y="1785938"/>
          <p14:tracePt t="14685" x="3986213" y="1808163"/>
          <p14:tracePt t="14702" x="3894138" y="1836738"/>
          <p14:tracePt t="14719" x="3794125" y="1865313"/>
          <p14:tracePt t="14737" x="3665538" y="1900238"/>
          <p14:tracePt t="14754" x="3479800" y="1936750"/>
          <p14:tracePt t="14771" x="3371850" y="1951038"/>
          <p14:tracePt t="14787" x="3208338" y="1993900"/>
          <p14:tracePt t="14804" x="3057525" y="2022475"/>
          <p14:tracePt t="14821" x="2900363" y="2043113"/>
          <p14:tracePt t="14838" x="2686050" y="2085975"/>
          <p14:tracePt t="14855" x="2565400" y="2093913"/>
          <p14:tracePt t="14873" x="2443163" y="2108200"/>
          <p14:tracePt t="14889" x="2343150" y="2114550"/>
          <p14:tracePt t="14907" x="2165350" y="2143125"/>
          <p14:tracePt t="14924" x="2085975" y="2143125"/>
          <p14:tracePt t="14940" x="2043113" y="2151063"/>
          <p14:tracePt t="14957" x="1965325" y="2157413"/>
          <p14:tracePt t="14975" x="1893888" y="2165350"/>
          <p14:tracePt t="14991" x="1822450" y="2157413"/>
          <p14:tracePt t="15010" x="1693863" y="2157413"/>
          <p14:tracePt t="15026" x="1608138" y="2151063"/>
          <p14:tracePt t="15043" x="1565275" y="2151063"/>
          <p14:tracePt t="15060" x="1536700" y="2151063"/>
          <p14:tracePt t="15167" x="1543050" y="2143125"/>
          <p14:tracePt t="15183" x="1550988" y="2136775"/>
          <p14:tracePt t="15192" x="1550988" y="2128838"/>
          <p14:tracePt t="15199" x="1557338" y="2128838"/>
          <p14:tracePt t="15216" x="1571625" y="2122488"/>
          <p14:tracePt t="15356" x="1579563" y="2122488"/>
          <p14:tracePt t="15449" x="1593850" y="2122488"/>
          <p14:tracePt t="15460" x="1614488" y="2122488"/>
          <p14:tracePt t="15468" x="1657350" y="2122488"/>
          <p14:tracePt t="15484" x="1722438" y="2100263"/>
          <p14:tracePt t="15501" x="1900238" y="2085975"/>
          <p14:tracePt t="15519" x="2014538" y="2085975"/>
          <p14:tracePt t="15535" x="2128838" y="2085975"/>
          <p14:tracePt t="15552" x="2265363" y="2085975"/>
          <p14:tracePt t="15569" x="2436813" y="2100263"/>
          <p14:tracePt t="15588" x="2628900" y="2079625"/>
          <p14:tracePt t="15605" x="2765425" y="2043113"/>
          <p14:tracePt t="15622" x="2943225" y="2014538"/>
          <p14:tracePt t="15639" x="3086100" y="1985963"/>
          <p14:tracePt t="15655" x="3179763" y="1965325"/>
          <p14:tracePt t="15672" x="3294063" y="1957388"/>
          <p14:tracePt t="15690" x="3451225" y="1936750"/>
          <p14:tracePt t="15705" x="3514725" y="1936750"/>
          <p14:tracePt t="15723" x="3708400" y="1936750"/>
          <p14:tracePt t="15738" x="3843338" y="1928813"/>
          <p14:tracePt t="15756" x="3986213" y="1928813"/>
          <p14:tracePt t="15776" x="4137025" y="1943100"/>
          <p14:tracePt t="15792" x="4257675" y="1951038"/>
          <p14:tracePt t="15807" x="4337050" y="1957388"/>
          <p14:tracePt t="15825" x="4422775" y="1971675"/>
          <p14:tracePt t="15841" x="4465638" y="2000250"/>
          <p14:tracePt t="15858" x="4514850" y="2008188"/>
          <p14:tracePt t="15875" x="4551363" y="2014538"/>
          <p14:tracePt t="15892" x="4579938" y="2022475"/>
          <p14:tracePt t="15911" x="4594225" y="2028825"/>
          <p14:tracePt t="16053" x="4600575" y="2028825"/>
          <p14:tracePt t="16488" x="4600575" y="2036763"/>
          <p14:tracePt t="16494" x="4594225" y="2036763"/>
          <p14:tracePt t="16503" x="4594225" y="2043113"/>
          <p14:tracePt t="16522" x="4586288" y="2043113"/>
          <p14:tracePt t="16539" x="4579938" y="2051050"/>
          <p14:tracePt t="16554" x="4572000" y="2051050"/>
          <p14:tracePt t="16574" x="4557713" y="2057400"/>
          <p14:tracePt t="16590" x="4537075" y="2057400"/>
          <p14:tracePt t="16609" x="4514850" y="2065338"/>
          <p14:tracePt t="16624" x="4465638" y="2079625"/>
          <p14:tracePt t="16639" x="4394200" y="2100263"/>
          <p14:tracePt t="16656" x="4308475" y="2136775"/>
          <p14:tracePt t="16674" x="4129088" y="2165350"/>
          <p14:tracePt t="16690" x="4065588" y="2200275"/>
          <p14:tracePt t="16707" x="4022725" y="2251075"/>
          <p14:tracePt t="16724" x="3908425" y="2293938"/>
          <p14:tracePt t="16742" x="3836988" y="2314575"/>
          <p14:tracePt t="16758" x="3779838" y="2314575"/>
          <p14:tracePt t="16775" x="3700463" y="2314575"/>
          <p14:tracePt t="16792" x="3636963" y="2328863"/>
          <p14:tracePt t="16809" x="3579813" y="2351088"/>
          <p14:tracePt t="16826" x="3565525" y="2351088"/>
          <p14:tracePt t="16843" x="3508375" y="2351088"/>
          <p14:tracePt t="16860" x="3443288" y="2351088"/>
          <p14:tracePt t="16880" x="3300413" y="2351088"/>
          <p14:tracePt t="16896" x="3236913" y="2357438"/>
          <p14:tracePt t="16911" x="3136900" y="2393950"/>
          <p14:tracePt t="16929" x="3051175" y="2443163"/>
          <p14:tracePt t="16945" x="2979738" y="2465388"/>
          <p14:tracePt t="16962" x="2936875" y="2486025"/>
          <p14:tracePt t="16963" x="2922588" y="2493963"/>
          <p14:tracePt t="16979" x="2886075" y="2500313"/>
          <p14:tracePt t="16998" x="2865438" y="2522538"/>
          <p14:tracePt t="17016" x="2857500" y="2536825"/>
          <p14:tracePt t="17032" x="2851150" y="2543175"/>
          <p14:tracePt t="17034" x="2851150" y="2551113"/>
          <p14:tracePt t="17064" x="2871788" y="2608263"/>
          <p14:tracePt t="17081" x="2914650" y="2657475"/>
          <p14:tracePt t="17098" x="2957513" y="2693988"/>
          <p14:tracePt t="17115" x="3000375" y="2736850"/>
          <p14:tracePt t="17132" x="3057525" y="2771775"/>
          <p14:tracePt t="17150" x="3114675" y="2786063"/>
          <p14:tracePt t="17151" x="3157538" y="2814638"/>
          <p14:tracePt t="17166" x="3243263" y="2857500"/>
          <p14:tracePt t="17183" x="3286125" y="2886075"/>
          <p14:tracePt t="17200" x="3328988" y="2894013"/>
          <p14:tracePt t="17217" x="3371850" y="2914650"/>
          <p14:tracePt t="17234" x="3394075" y="2922588"/>
          <p14:tracePt t="17253" x="3414713" y="2936875"/>
          <p14:tracePt t="17288" x="3414713" y="2943225"/>
          <p14:tracePt t="17294" x="3408363" y="2943225"/>
          <p14:tracePt t="17307" x="3386138" y="2957513"/>
          <p14:tracePt t="17319" x="3371850" y="2979738"/>
          <p14:tracePt t="17337" x="3322638" y="3014663"/>
          <p14:tracePt t="17354" x="3279775" y="3043238"/>
          <p14:tracePt t="17372" x="3228975" y="3065463"/>
          <p14:tracePt t="17389" x="3194050" y="3100388"/>
          <p14:tracePt t="17407" x="3157538" y="3136900"/>
          <p14:tracePt t="17412" x="3143250" y="3157538"/>
          <p14:tracePt t="17423" x="3114675" y="3228975"/>
          <p14:tracePt t="17440" x="3079750" y="3265488"/>
          <p14:tracePt t="17457" x="3057525" y="3308350"/>
          <p14:tracePt t="17472" x="3028950" y="3371850"/>
          <p14:tracePt t="17489" x="3014663" y="3408363"/>
          <p14:tracePt t="17507" x="3014663" y="3443288"/>
          <p14:tracePt t="17525" x="3008313" y="3479800"/>
          <p14:tracePt t="17540" x="3008313" y="3500438"/>
          <p14:tracePt t="17558" x="3028950" y="3543300"/>
          <p14:tracePt t="17574" x="3057525" y="3600450"/>
          <p14:tracePt t="17591" x="3094038" y="3686175"/>
          <p14:tracePt t="17610" x="3122613" y="3757613"/>
          <p14:tracePt t="17625" x="3122613" y="3843338"/>
          <p14:tracePt t="17643" x="3122613" y="4037013"/>
          <p14:tracePt t="17660" x="3128963" y="4122738"/>
          <p14:tracePt t="17677" x="3128963" y="4194175"/>
          <p14:tracePt t="17696" x="3136900" y="4257675"/>
          <p14:tracePt t="17711" x="3136900" y="4300538"/>
          <p14:tracePt t="17714" x="3143250" y="4337050"/>
          <p14:tracePt t="17728" x="3171825" y="4422775"/>
          <p14:tracePt t="17745" x="3194050" y="4494213"/>
          <p14:tracePt t="17762" x="3236913" y="4579938"/>
          <p14:tracePt t="17779" x="3265488" y="4672013"/>
          <p14:tracePt t="17795" x="3265488" y="4714875"/>
          <p14:tracePt t="17812" x="3265488" y="4737100"/>
          <p14:tracePt t="17829" x="3257550" y="4779963"/>
          <p14:tracePt t="17846" x="3257550" y="4800600"/>
          <p14:tracePt t="17864" x="3257550" y="4843463"/>
          <p14:tracePt t="17880" x="3251200" y="4894263"/>
          <p14:tracePt t="17897" x="3251200" y="4937125"/>
          <p14:tracePt t="17914" x="3257550" y="4986338"/>
          <p14:tracePt t="17918" x="3271838" y="5014913"/>
          <p14:tracePt t="17932" x="3286125" y="5057775"/>
          <p14:tracePt t="17947" x="3300413" y="5100638"/>
          <p14:tracePt t="17965" x="3308350" y="5143500"/>
          <p14:tracePt t="17982" x="3308350" y="5180013"/>
          <p14:tracePt t="17999" x="3308350" y="5214938"/>
          <p14:tracePt t="18016" x="3308350" y="5237163"/>
          <p14:tracePt t="18033" x="3308350" y="5294313"/>
          <p14:tracePt t="18050" x="3308350" y="5357813"/>
          <p14:tracePt t="18067" x="3308350" y="5400675"/>
          <p14:tracePt t="18084" x="3308350" y="5429250"/>
          <p14:tracePt t="18101" x="3314700" y="5480050"/>
          <p14:tracePt t="18120" x="3314700" y="5537200"/>
          <p14:tracePt t="18136" x="3300413" y="5586413"/>
          <p14:tracePt t="18157" x="3286125" y="5657850"/>
          <p14:tracePt t="18168" x="3286125" y="5700713"/>
          <p14:tracePt t="18186" x="3279775" y="5729288"/>
          <p14:tracePt t="18203" x="3265488" y="5757863"/>
          <p14:tracePt t="18219" x="3265488" y="5780088"/>
          <p14:tracePt t="18236" x="3265488" y="5815013"/>
          <p14:tracePt t="18254" x="3265488" y="5843588"/>
          <p14:tracePt t="18270" x="3257550" y="5872163"/>
          <p14:tracePt t="18288" x="3257550" y="5922963"/>
          <p14:tracePt t="18307" x="3257550" y="5994400"/>
          <p14:tracePt t="18321" x="3257550" y="6037263"/>
          <p14:tracePt t="18340" x="3257550" y="6051550"/>
          <p14:tracePt t="18357" x="3257550" y="6086475"/>
          <p14:tracePt t="18375" x="3257550" y="6122988"/>
          <p14:tracePt t="18389" x="3251200" y="6143625"/>
          <p14:tracePt t="18406" x="3251200" y="6151563"/>
          <p14:tracePt t="18423" x="3251200" y="6172200"/>
          <p14:tracePt t="18440" x="3243263" y="6186488"/>
          <p14:tracePt t="18457" x="3236913" y="6208713"/>
          <p14:tracePt t="18475" x="3236913" y="6223000"/>
          <p14:tracePt t="18491" x="3228975" y="6237288"/>
          <p14:tracePt t="18511" x="3228975" y="6243638"/>
          <p14:tracePt t="18528" x="3214688" y="6257925"/>
          <p14:tracePt t="18544" x="3208338" y="6280150"/>
          <p14:tracePt t="18561" x="3200400" y="6280150"/>
          <p14:tracePt t="18578" x="3194050" y="6294438"/>
          <p14:tracePt t="18593" x="3171825" y="6308725"/>
          <p14:tracePt t="18610" x="3157538" y="6323013"/>
          <p14:tracePt t="18629" x="3143250" y="6329363"/>
          <p14:tracePt t="18644" x="3128963" y="6329363"/>
          <p14:tracePt t="18662" x="3114675" y="6357938"/>
          <p14:tracePt t="18680" x="3094038" y="6357938"/>
          <p14:tracePt t="18696" x="3086100" y="6365875"/>
          <p14:tracePt t="18785" x="3079750" y="6365875"/>
          <p14:tracePt t="18807" x="3071813" y="6365875"/>
          <p14:tracePt t="18823" x="3057525" y="6365875"/>
          <p14:tracePt t="18839" x="3051175" y="6365875"/>
          <p14:tracePt t="18856" x="3036888" y="6357938"/>
          <p14:tracePt t="18871" x="3028950" y="6357938"/>
          <p14:tracePt t="18887" x="3014663" y="6351588"/>
          <p14:tracePt t="18903" x="3014663" y="6343650"/>
          <p14:tracePt t="18909" x="3008313" y="6343650"/>
          <p14:tracePt t="18921" x="2986088" y="6343650"/>
          <p14:tracePt t="18935" x="2971800" y="6343650"/>
          <p14:tracePt t="18955" x="2936875" y="6343650"/>
          <p14:tracePt t="18969" x="2928938" y="6343650"/>
          <p14:tracePt t="18984" x="2914650" y="6343650"/>
          <p14:tracePt t="19003" x="2900363" y="6337300"/>
          <p14:tracePt t="19200" x="2922588" y="6337300"/>
          <p14:tracePt t="19209" x="2986088" y="6351588"/>
          <p14:tracePt t="19215" x="3028950" y="6351588"/>
          <p14:tracePt t="19225" x="3086100" y="6351588"/>
          <p14:tracePt t="19241" x="3251200" y="6351588"/>
          <p14:tracePt t="19258" x="3357563" y="6357938"/>
          <p14:tracePt t="19275" x="3514725" y="6365875"/>
          <p14:tracePt t="19280" x="3571875" y="6365875"/>
          <p14:tracePt t="19290" x="3622675" y="6380163"/>
          <p14:tracePt t="19309" x="3722688" y="6400800"/>
          <p14:tracePt t="19324" x="3765550" y="6408738"/>
          <p14:tracePt t="19341" x="3800475" y="6415088"/>
          <p14:tracePt t="19359" x="3814763" y="6423025"/>
          <p14:tracePt t="19377" x="3829050" y="6423025"/>
          <p14:tracePt t="19392" x="3843338" y="6423025"/>
          <p14:tracePt t="19409" x="3871913" y="6423025"/>
          <p14:tracePt t="19428" x="3886200" y="6423025"/>
          <p14:tracePt t="19444" x="3929063" y="6423025"/>
          <p14:tracePt t="19460" x="3957638" y="6423025"/>
          <p14:tracePt t="19481" x="4000500" y="6415088"/>
          <p14:tracePt t="19496" x="4037013" y="6415088"/>
          <p14:tracePt t="19512" x="4071938" y="6415088"/>
          <p14:tracePt t="19528" x="4086225" y="6415088"/>
          <p14:tracePt t="19545" x="4094163" y="6415088"/>
          <p14:tracePt t="19942" x="4079875" y="6415088"/>
          <p14:tracePt t="19949" x="4071938" y="6415088"/>
          <p14:tracePt t="19957" x="4065588" y="6408738"/>
          <p14:tracePt t="19970" x="4051300" y="6408738"/>
          <p14:tracePt t="19988" x="4029075" y="6408738"/>
          <p14:tracePt t="20004" x="4014788" y="6408738"/>
          <p14:tracePt t="20023" x="4000500" y="6408738"/>
          <p14:tracePt t="20041" x="3994150" y="6408738"/>
          <p14:tracePt t="20057" x="3986213" y="6408738"/>
          <p14:tracePt t="20072" x="3979863" y="6408738"/>
          <p14:tracePt t="20089" x="3965575" y="6408738"/>
          <p14:tracePt t="20106" x="3957638" y="6415088"/>
          <p14:tracePt t="20123" x="3951288" y="6415088"/>
          <p14:tracePt t="20157" x="3943350" y="6415088"/>
          <p14:tracePt t="20299" x="3943350" y="6423025"/>
          <p14:tracePt t="20536" x="3951288" y="6423025"/>
          <p14:tracePt t="20557" x="3965575" y="6423025"/>
          <p14:tracePt t="20572" x="3971925" y="6423025"/>
          <p14:tracePt t="20598" x="3979863" y="6423025"/>
          <p14:tracePt t="20614" x="3986213" y="6423025"/>
          <p14:tracePt t="20854" x="3979863" y="6423025"/>
          <p14:tracePt t="20864" x="3965575" y="6423025"/>
          <p14:tracePt t="20888" x="3957638" y="6423025"/>
          <p14:tracePt t="20900" x="3951288" y="6423025"/>
          <p14:tracePt t="20909" x="3943350" y="6423025"/>
          <p14:tracePt t="20923" x="3929063" y="6423025"/>
          <p14:tracePt t="20940" x="3908425" y="6423025"/>
          <p14:tracePt t="20957" x="3879850" y="6429375"/>
          <p14:tracePt t="20972" x="3836988" y="6429375"/>
          <p14:tracePt t="20989" x="3808413" y="6429375"/>
          <p14:tracePt t="21006" x="3765550" y="6429375"/>
          <p14:tracePt t="21023" x="3714750" y="6423025"/>
          <p14:tracePt t="21040" x="3657600" y="6415088"/>
          <p14:tracePt t="21057" x="3543300" y="6408738"/>
          <p14:tracePt t="21074" x="3471863" y="6400800"/>
          <p14:tracePt t="21093" x="3379788" y="6380163"/>
          <p14:tracePt t="21110" x="3300413" y="6380163"/>
          <p14:tracePt t="21126" x="3194050" y="6365875"/>
          <p14:tracePt t="21142" x="3151188" y="6357938"/>
          <p14:tracePt t="21159" x="3122613" y="6351588"/>
          <p14:tracePt t="21176" x="3100388" y="6351588"/>
          <p14:tracePt t="21194" x="3086100" y="6343650"/>
          <p14:tracePt t="21210" x="3065463" y="6343650"/>
          <p14:tracePt t="21228" x="3051175" y="6337300"/>
          <p14:tracePt t="21245" x="3043238" y="6337300"/>
          <p14:tracePt t="21261" x="3022600" y="6329363"/>
          <p14:tracePt t="21278" x="3000375" y="6323013"/>
          <p14:tracePt t="21295" x="2971800" y="6308725"/>
          <p14:tracePt t="21312" x="2936875" y="6308725"/>
          <p14:tracePt t="21331" x="2922588" y="6300788"/>
          <p14:tracePt t="21347" x="2914650" y="6300788"/>
          <p14:tracePt t="21363" x="2908300" y="6300788"/>
          <p14:tracePt t="21536" x="2900363" y="6300788"/>
          <p14:tracePt t="21793" x="2894013" y="6300788"/>
          <p14:tracePt t="21812" x="2886075" y="6300788"/>
          <p14:tracePt t="21822" x="2879725" y="6300788"/>
          <p14:tracePt t="21831" x="2871788" y="6300788"/>
          <p14:tracePt t="21839" x="2865438" y="6300788"/>
          <p14:tracePt t="21856" x="2857500" y="6300788"/>
          <p14:tracePt t="21873" x="2851150" y="6300788"/>
          <p14:tracePt t="21889" x="2843213" y="6308725"/>
          <p14:tracePt t="21907" x="2828925" y="6308725"/>
          <p14:tracePt t="21925" x="2814638" y="6308725"/>
          <p14:tracePt t="21943" x="2794000" y="6315075"/>
          <p14:tracePt t="21958" x="2765425" y="6323013"/>
          <p14:tracePt t="21975" x="2743200" y="6337300"/>
          <p14:tracePt t="21992" x="2728913" y="6337300"/>
          <p14:tracePt t="22010" x="2686050" y="6337300"/>
          <p14:tracePt t="22026" x="2643188" y="6351588"/>
          <p14:tracePt t="22043" x="2628900" y="6351588"/>
          <p14:tracePt t="22060" x="2614613" y="6357938"/>
          <p14:tracePt t="22078" x="2600325" y="6357938"/>
          <p14:tracePt t="22096" x="2543175" y="6351588"/>
          <p14:tracePt t="22112" x="2500313" y="6351588"/>
          <p14:tracePt t="22128" x="2457450" y="6351588"/>
          <p14:tracePt t="22145" x="2386013" y="6351588"/>
          <p14:tracePt t="22162" x="2328863" y="6351588"/>
          <p14:tracePt t="22179" x="2257425" y="6351588"/>
          <p14:tracePt t="22196" x="2200275" y="6351588"/>
          <p14:tracePt t="22214" x="2043113" y="6357938"/>
          <p14:tracePt t="22231" x="1957388" y="6372225"/>
          <p14:tracePt t="22248" x="1857375" y="6365875"/>
          <p14:tracePt t="22265" x="1808163" y="6357938"/>
          <p14:tracePt t="22282" x="1765300" y="6351588"/>
          <p14:tracePt t="22401" x="1779588" y="6351588"/>
          <p14:tracePt t="22409" x="1785938" y="6351588"/>
          <p14:tracePt t="22419" x="1814513" y="6337300"/>
          <p14:tracePt t="22434" x="1879600" y="6315075"/>
          <p14:tracePt t="22451" x="1979613" y="6294438"/>
          <p14:tracePt t="22469" x="2200275" y="6280150"/>
          <p14:tracePt t="22486" x="2379663" y="6280150"/>
          <p14:tracePt t="22504" x="2551113" y="6280150"/>
          <p14:tracePt t="22521" x="2700338" y="6280150"/>
          <p14:tracePt t="22536" x="2808288" y="6280150"/>
          <p14:tracePt t="22553" x="2871788" y="6280150"/>
          <p14:tracePt t="22569" x="2943225" y="6280150"/>
          <p14:tracePt t="22587" x="2965450" y="6280150"/>
          <p14:tracePt t="22717" x="2957513" y="6280150"/>
          <p14:tracePt t="22963" x="2965450" y="6280150"/>
          <p14:tracePt t="22971" x="2979738" y="6280150"/>
          <p14:tracePt t="22980" x="3008313" y="6280150"/>
          <p14:tracePt t="22994" x="3057525" y="6280150"/>
          <p14:tracePt t="23011" x="3157538" y="6280150"/>
          <p14:tracePt t="23028" x="3265488" y="6286500"/>
          <p14:tracePt t="23045" x="3386138" y="6300788"/>
          <p14:tracePt t="23065" x="3551238" y="6315075"/>
          <p14:tracePt t="23080" x="3636963" y="6323013"/>
          <p14:tracePt t="23096" x="3743325" y="6343650"/>
          <p14:tracePt t="23113" x="3843338" y="6357938"/>
          <p14:tracePt t="23130" x="3900488" y="6357938"/>
          <p14:tracePt t="23147" x="3937000" y="6357938"/>
          <p14:tracePt t="23166" x="3965575" y="6357938"/>
          <p14:tracePt t="23183" x="3971925" y="6357938"/>
          <p14:tracePt t="23201" x="3979863" y="6357938"/>
          <p14:tracePt t="23279" x="3994150" y="6357938"/>
          <p14:tracePt t="23287" x="4008438" y="6365875"/>
          <p14:tracePt t="23301" x="4022725" y="6365875"/>
          <p14:tracePt t="23317" x="4037013" y="6365875"/>
          <p14:tracePt t="23334" x="4043363" y="6365875"/>
          <p14:tracePt t="23551" x="4037013" y="6365875"/>
          <p14:tracePt t="23576" x="4029075" y="6365875"/>
          <p14:tracePt t="23582" x="4029075" y="6372225"/>
          <p14:tracePt t="23589" x="4022725" y="6372225"/>
          <p14:tracePt t="23606" x="4014788" y="6372225"/>
          <p14:tracePt t="23624" x="3986213" y="6372225"/>
          <p14:tracePt t="23642" x="3971925" y="6386513"/>
          <p14:tracePt t="23658" x="3965575" y="6386513"/>
          <p14:tracePt t="23675" x="3957638" y="6386513"/>
          <p14:tracePt t="23692" x="3951288" y="6386513"/>
          <p14:tracePt t="23709" x="3929063" y="6394450"/>
          <p14:tracePt t="23728" x="3900488" y="6394450"/>
          <p14:tracePt t="23747" x="3886200" y="6400800"/>
          <p14:tracePt t="23760" x="3857625" y="6408738"/>
          <p14:tracePt t="23777" x="3829050" y="6415088"/>
          <p14:tracePt t="23794" x="3786188" y="6429375"/>
          <p14:tracePt t="23811" x="3751263" y="6429375"/>
          <p14:tracePt t="23826" x="3700463" y="6437313"/>
          <p14:tracePt t="23844" x="3643313" y="6443663"/>
          <p14:tracePt t="23861" x="3543300" y="6443663"/>
          <p14:tracePt t="23879" x="3479800" y="6443663"/>
          <p14:tracePt t="23895" x="3429000" y="6443663"/>
          <p14:tracePt t="23912" x="3386138" y="6437313"/>
          <p14:tracePt t="23915" x="3351213" y="6437313"/>
          <p14:tracePt t="23929" x="3343275" y="6423025"/>
          <p14:tracePt t="23947" x="3314700" y="6408738"/>
          <p14:tracePt t="23964" x="3308350" y="6408738"/>
          <p14:tracePt t="23981" x="3286125" y="6380163"/>
          <p14:tracePt t="23996" x="3265488" y="6337300"/>
          <p14:tracePt t="24014" x="3257550" y="6300788"/>
          <p14:tracePt t="24031" x="3222625" y="6257925"/>
          <p14:tracePt t="24047" x="3208338" y="6243638"/>
          <p14:tracePt t="24065" x="3200400" y="6237288"/>
          <p14:tracePt t="24082" x="3200400" y="6223000"/>
          <p14:tracePt t="24099" x="3200400" y="6215063"/>
          <p14:tracePt t="24115" x="3200400" y="6208713"/>
          <p14:tracePt t="24133" x="3222625" y="6200775"/>
          <p14:tracePt t="24150" x="3265488" y="6200775"/>
          <p14:tracePt t="24170" x="3294063" y="6200775"/>
          <p14:tracePt t="24186" x="3322638" y="6194425"/>
          <p14:tracePt t="24202" x="3351213" y="6194425"/>
          <p14:tracePt t="24217" x="3371850" y="6194425"/>
          <p14:tracePt t="24235" x="3386138" y="6208713"/>
          <p14:tracePt t="24253" x="3394075" y="6208713"/>
          <p14:tracePt t="24269" x="3394075" y="6215063"/>
          <p14:tracePt t="24285" x="3457575" y="6237288"/>
          <p14:tracePt t="24303" x="3529013" y="6257925"/>
          <p14:tracePt t="24322" x="3708400" y="6272213"/>
          <p14:tracePt t="24338" x="3851275" y="6272213"/>
          <p14:tracePt t="24355" x="4000500" y="6280150"/>
          <p14:tracePt t="24372" x="4094163" y="6280150"/>
          <p14:tracePt t="24389" x="4122738" y="6280150"/>
          <p14:tracePt t="24478" x="4129088" y="6280150"/>
          <p14:tracePt t="24494" x="4137025" y="6280150"/>
          <p14:tracePt t="24695" x="4122738" y="6280150"/>
          <p14:tracePt t="24720" x="4114800" y="6280150"/>
          <p14:tracePt t="24731" x="4108450" y="6280150"/>
          <p14:tracePt t="24763" x="4100513" y="6286500"/>
          <p14:tracePt t="24784" x="4094163" y="6294438"/>
          <p14:tracePt t="24800" x="4086225" y="6294438"/>
          <p14:tracePt t="24815" x="4079875" y="6294438"/>
          <p14:tracePt t="24831" x="4079875" y="6300788"/>
          <p14:tracePt t="24838" x="4071938" y="6300788"/>
          <p14:tracePt t="24853" x="4065588" y="6308725"/>
          <p14:tracePt t="24877" x="4057650" y="6308725"/>
          <p14:tracePt t="24885" x="4057650" y="6315075"/>
          <p14:tracePt t="25002" x="4065588" y="6315075"/>
          <p14:tracePt t="25011" x="4079875" y="6315075"/>
          <p14:tracePt t="25017" x="4094163" y="6323013"/>
          <p14:tracePt t="25033" x="4129088" y="6323013"/>
          <p14:tracePt t="25050" x="4171950" y="6323013"/>
          <p14:tracePt t="25068" x="4222750" y="6323013"/>
          <p14:tracePt t="25086" x="4279900" y="6323013"/>
          <p14:tracePt t="25103" x="4314825" y="6323013"/>
          <p14:tracePt t="25107" x="4337050" y="6323013"/>
          <p14:tracePt t="25120" x="4371975" y="6323013"/>
          <p14:tracePt t="25139" x="4414838" y="6323013"/>
          <p14:tracePt t="25152" x="4451350" y="6323013"/>
          <p14:tracePt t="25169" x="4486275" y="6329363"/>
          <p14:tracePt t="25188" x="4537075" y="6337300"/>
          <p14:tracePt t="25205" x="4551363" y="6343650"/>
          <p14:tracePt t="25222" x="4557713" y="6351588"/>
          <p14:tracePt t="26319" x="4565650" y="6351588"/>
          <p14:tracePt t="26348" x="4579938" y="6351588"/>
          <p14:tracePt t="26352" x="4579938" y="6343650"/>
          <p14:tracePt t="26365" x="4586288" y="6343650"/>
          <p14:tracePt t="26378" x="4600575" y="6337300"/>
          <p14:tracePt t="26392" x="4614863" y="6323013"/>
          <p14:tracePt t="26411" x="4622800" y="6323013"/>
          <p14:tracePt t="26417" x="4629150" y="6315075"/>
          <p14:tracePt t="26426" x="4643438" y="6315075"/>
          <p14:tracePt t="26444" x="4657725" y="6308725"/>
          <p14:tracePt t="26461" x="4686300" y="6265863"/>
          <p14:tracePt t="26463" x="4714875" y="6237288"/>
          <p14:tracePt t="26477" x="4786313" y="6172200"/>
          <p14:tracePt t="26495" x="4865688" y="6115050"/>
          <p14:tracePt t="26512" x="4957763" y="6072188"/>
          <p14:tracePt t="26529" x="5057775" y="6043613"/>
          <p14:tracePt t="26545" x="5165725" y="6000750"/>
          <p14:tracePt t="26562" x="5272088" y="5957888"/>
          <p14:tracePt t="26579" x="5365750" y="5908675"/>
          <p14:tracePt t="26597" x="5443538" y="5880100"/>
          <p14:tracePt t="26614" x="5508625" y="5829300"/>
          <p14:tracePt t="26631" x="5608638" y="5737225"/>
          <p14:tracePt t="26649" x="5757863" y="5551488"/>
          <p14:tracePt t="26665" x="5851525" y="5372100"/>
          <p14:tracePt t="26682" x="5922963" y="5272088"/>
          <p14:tracePt t="26698" x="6008688" y="5186363"/>
          <p14:tracePt t="26715" x="6065838" y="5157788"/>
          <p14:tracePt t="26734" x="6122988" y="5114925"/>
          <p14:tracePt t="26753" x="6172200" y="5086350"/>
          <p14:tracePt t="26768" x="6243638" y="5022850"/>
          <p14:tracePt t="26783" x="6294438" y="4851400"/>
          <p14:tracePt t="26802" x="6357938" y="4672013"/>
          <p14:tracePt t="26819" x="6400800" y="4322763"/>
          <p14:tracePt t="26834" x="6451600" y="4114800"/>
          <p14:tracePt t="26851" x="6451600" y="3814763"/>
          <p14:tracePt t="26868" x="6451600" y="3686175"/>
          <p14:tracePt t="26885" x="6457950" y="3579813"/>
          <p14:tracePt t="26903" x="6472238" y="3465513"/>
          <p14:tracePt t="26919" x="6486525" y="3294063"/>
          <p14:tracePt t="26923" x="6486525" y="3194050"/>
          <p14:tracePt t="26939" x="6515100" y="2943225"/>
          <p14:tracePt t="26953" x="6529388" y="2714625"/>
          <p14:tracePt t="26970" x="6537325" y="2486025"/>
          <p14:tracePt t="26988" x="6537325" y="2251075"/>
          <p14:tracePt t="27005" x="6537325" y="2051050"/>
          <p14:tracePt t="27025" x="6529388" y="1893888"/>
          <p14:tracePt t="27042" x="6551613" y="1814513"/>
          <p14:tracePt t="27059" x="6565900" y="1779588"/>
          <p14:tracePt t="27072" x="6565900" y="1765300"/>
          <p14:tracePt t="27091" x="6572250" y="1736725"/>
          <p14:tracePt t="27108" x="6580188" y="1708150"/>
          <p14:tracePt t="27123" x="6594475" y="1665288"/>
          <p14:tracePt t="27142" x="6615113" y="1636713"/>
          <p14:tracePt t="27159" x="6629400" y="1636713"/>
          <p14:tracePt t="27177" x="6637338" y="1636713"/>
          <p14:tracePt t="27193" x="6651625" y="1636713"/>
          <p14:tracePt t="27210" x="6665913" y="1636713"/>
          <p14:tracePt t="27227" x="6672263" y="1636713"/>
          <p14:tracePt t="27244" x="6680200" y="1643063"/>
          <p14:tracePt t="27259" x="6680200" y="1651000"/>
          <p14:tracePt t="27276" x="6694488" y="1700213"/>
          <p14:tracePt t="27293" x="6723063" y="1736725"/>
          <p14:tracePt t="27310" x="6786563" y="1814513"/>
          <p14:tracePt t="27330" x="6837363" y="1985963"/>
          <p14:tracePt t="27344" x="6837363" y="2051050"/>
          <p14:tracePt t="27362" x="6851650" y="2208213"/>
          <p14:tracePt t="27382" x="6865938" y="2314575"/>
          <p14:tracePt t="27397" x="6886575" y="2422525"/>
          <p14:tracePt t="27413" x="6900863" y="2514600"/>
          <p14:tracePt t="27415" x="6908800" y="2565400"/>
          <p14:tracePt t="27429" x="6908800" y="2600325"/>
          <p14:tracePt t="27448" x="6943725" y="2736850"/>
          <p14:tracePt t="27463" x="6958013" y="2786063"/>
          <p14:tracePt t="27482" x="6994525" y="2886075"/>
          <p14:tracePt t="27499" x="7015163" y="2957513"/>
          <p14:tracePt t="27516" x="7043738" y="3065463"/>
          <p14:tracePt t="27533" x="7043738" y="3208338"/>
          <p14:tracePt t="27550" x="7043738" y="3322638"/>
          <p14:tracePt t="27566" x="7072313" y="3443288"/>
          <p14:tracePt t="27584" x="7080250" y="3579813"/>
          <p14:tracePt t="27604" x="7108825" y="3751263"/>
          <p14:tracePt t="27616" x="7115175" y="3779838"/>
          <p14:tracePt t="27634" x="7137400" y="3965575"/>
          <p14:tracePt t="27650" x="7151688" y="4108450"/>
          <p14:tracePt t="27667" x="7151688" y="4279900"/>
          <p14:tracePt t="27684" x="7151688" y="4408488"/>
          <p14:tracePt t="27701" x="7151688" y="4551363"/>
          <p14:tracePt t="27718" x="7151688" y="4651375"/>
          <p14:tracePt t="27735" x="7151688" y="4837113"/>
          <p14:tracePt t="27753" x="7151688" y="4929188"/>
          <p14:tracePt t="27769" x="7151688" y="5065713"/>
          <p14:tracePt t="27786" x="7151688" y="5186363"/>
          <p14:tracePt t="27804" x="7143750" y="5257800"/>
          <p14:tracePt t="27820" x="7123113" y="5300663"/>
          <p14:tracePt t="27823" x="7115175" y="5322888"/>
          <p14:tracePt t="27837" x="7080250" y="5357813"/>
          <p14:tracePt t="27854" x="7037388" y="5414963"/>
          <p14:tracePt t="27872" x="6994525" y="5465763"/>
          <p14:tracePt t="27889" x="6972300" y="5514975"/>
          <p14:tracePt t="27905" x="6958013" y="5537200"/>
          <p14:tracePt t="27922" x="6929438" y="5551488"/>
          <p14:tracePt t="27926" x="6915150" y="5565775"/>
          <p14:tracePt t="27940" x="6886575" y="5586413"/>
          <p14:tracePt t="27957" x="6858000" y="5608638"/>
          <p14:tracePt t="27975" x="6829425" y="5637213"/>
          <p14:tracePt t="27990" x="6808788" y="5657850"/>
          <p14:tracePt t="28010" x="6786563" y="5680075"/>
          <p14:tracePt t="28026" x="6765925" y="5694363"/>
          <p14:tracePt t="28045" x="6757988" y="5694363"/>
          <p14:tracePt t="28075" x="6757988" y="5700713"/>
          <p14:tracePt t="45606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62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레코드를 비교하지 않고 분배하여 정렬 수행</a:t>
                </a:r>
              </a:p>
              <a:p>
                <a:pPr lvl="1"/>
                <a:r>
                  <a:rPr lang="ko-KR" altLang="en-US" dirty="0" smtClean="0"/>
                  <a:t>비교에 의한 정렬의 하한인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보다 좋을 수 있음</a:t>
                </a:r>
                <a:r>
                  <a:rPr lang="en-US" altLang="ko-KR" dirty="0" smtClean="0"/>
                  <a:t> </a:t>
                </a:r>
              </a:p>
              <a:p>
                <a:pPr lvl="1"/>
                <a:r>
                  <a:rPr lang="ko-KR" altLang="en-US" dirty="0" err="1" smtClean="0"/>
                  <a:t>시간복잡도</a:t>
                </a:r>
                <a:r>
                  <a:rPr lang="en-US" altLang="ko-KR" dirty="0" smtClean="0"/>
                  <a:t>: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대부분 </a:t>
                </a:r>
                <a:r>
                  <a:rPr lang="en-US" altLang="ko-KR" dirty="0" smtClean="0"/>
                  <a:t>d&lt;10 </a:t>
                </a:r>
                <a:r>
                  <a:rPr lang="ko-KR" altLang="en-US" dirty="0" smtClean="0"/>
                  <a:t>이하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r>
                  <a:rPr lang="ko-KR" altLang="en-US" dirty="0" smtClean="0"/>
                  <a:t>아이디어</a:t>
                </a:r>
                <a:endParaRPr lang="en-US" altLang="ko-KR" dirty="0" smtClean="0"/>
              </a:p>
              <a:p>
                <a:pPr lvl="1"/>
                <a:r>
                  <a:rPr lang="ko-KR" altLang="en-US" dirty="0"/>
                  <a:t>단순히 </a:t>
                </a:r>
                <a:r>
                  <a:rPr lang="ko-KR" altLang="en-US" dirty="0" err="1"/>
                  <a:t>자리수에</a:t>
                </a:r>
                <a:r>
                  <a:rPr lang="ko-KR" altLang="en-US" dirty="0"/>
                  <a:t> 따라 </a:t>
                </a:r>
                <a:r>
                  <a:rPr lang="ko-KR" altLang="en-US" dirty="0" smtClean="0"/>
                  <a:t>숫자를 </a:t>
                </a:r>
                <a:r>
                  <a:rPr lang="en-US" altLang="ko-KR" dirty="0" smtClean="0"/>
                  <a:t>bucket</a:t>
                </a:r>
                <a:r>
                  <a:rPr lang="ko-KR" altLang="en-US" dirty="0"/>
                  <a:t>에 넣었다가 꺼내면 정렬됨</a:t>
                </a:r>
              </a:p>
              <a:p>
                <a:pPr lvl="1"/>
                <a:endParaRPr lang="ko-KR" altLang="en-US" dirty="0" smtClean="0"/>
              </a:p>
              <a:p>
                <a:r>
                  <a:rPr lang="ko-KR" altLang="en-US" dirty="0" smtClean="0"/>
                  <a:t>단점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정렬할 수 있는 레코드의 타입 한정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정수나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단순 문자</a:t>
                </a:r>
                <a:r>
                  <a:rPr lang="en-US" altLang="ko-KR" dirty="0" smtClean="0"/>
                  <a:t>(</a:t>
                </a:r>
                <a:r>
                  <a:rPr lang="ko-KR" altLang="en-US" dirty="0"/>
                  <a:t>알파벳 등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이어야만 </a:t>
                </a:r>
                <a:r>
                  <a:rPr lang="ko-KR" altLang="en-US" dirty="0" smtClean="0"/>
                  <a:t>함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409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366FF"/>
                </a:solidFill>
              </a:rPr>
              <a:t>12.7 </a:t>
            </a:r>
            <a:r>
              <a:rPr lang="ko-KR" altLang="en-US" dirty="0" smtClean="0">
                <a:solidFill>
                  <a:srgbClr val="3366FF"/>
                </a:solidFill>
              </a:rPr>
              <a:t>기수 정렬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504"/>
    </mc:Choice>
    <mc:Fallback xmlns="">
      <p:transition spd="slow" advTm="13650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766" x="7658100" y="4514850"/>
          <p14:tracePt t="6873" x="7666038" y="4508500"/>
          <p14:tracePt t="6882" x="7666038" y="4500563"/>
          <p14:tracePt t="6889" x="7666038" y="4494213"/>
          <p14:tracePt t="6900" x="7666038" y="4479925"/>
          <p14:tracePt t="6917" x="7666038" y="4465638"/>
          <p14:tracePt t="6935" x="7666038" y="4451350"/>
          <p14:tracePt t="6951" x="7666038" y="4443413"/>
          <p14:tracePt t="7031" x="7666038" y="4437063"/>
          <p14:tracePt t="7085" x="7666038" y="4429125"/>
          <p14:tracePt t="7114" x="7666038" y="4422775"/>
          <p14:tracePt t="7173" x="7666038" y="4414838"/>
          <p14:tracePt t="18395" x="7486650" y="4322763"/>
          <p14:tracePt t="18404" x="7429500" y="4300538"/>
          <p14:tracePt t="18409" x="7351713" y="4257675"/>
          <p14:tracePt t="18420" x="7300913" y="4251325"/>
          <p14:tracePt t="18437" x="7186613" y="4194175"/>
          <p14:tracePt t="18454" x="7065963" y="4129088"/>
          <p14:tracePt t="18473" x="6923088" y="4029075"/>
          <p14:tracePt t="18490" x="6815138" y="3986213"/>
          <p14:tracePt t="18507" x="6786563" y="3965575"/>
          <p14:tracePt t="18522" x="6672263" y="3900488"/>
          <p14:tracePt t="18540" x="6500813" y="3808413"/>
          <p14:tracePt t="18558" x="6286500" y="3722688"/>
          <p14:tracePt t="18574" x="6143625" y="3622675"/>
          <p14:tracePt t="18591" x="6080125" y="3594100"/>
          <p14:tracePt t="18608" x="5986463" y="3551238"/>
          <p14:tracePt t="18624" x="5937250" y="3529013"/>
          <p14:tracePt t="18641" x="5886450" y="3514725"/>
          <p14:tracePt t="18658" x="5743575" y="3436938"/>
          <p14:tracePt t="18675" x="5629275" y="3371850"/>
          <p14:tracePt t="18692" x="5508625" y="3286125"/>
          <p14:tracePt t="18709" x="5380038" y="3208338"/>
          <p14:tracePt t="18726" x="5243513" y="3128963"/>
          <p14:tracePt t="18744" x="5051425" y="3036888"/>
          <p14:tracePt t="18763" x="4965700" y="2986088"/>
          <p14:tracePt t="18777" x="4822825" y="2914650"/>
          <p14:tracePt t="18796" x="4737100" y="2851150"/>
          <p14:tracePt t="18813" x="4679950" y="2814638"/>
          <p14:tracePt t="18830" x="4557713" y="2751138"/>
          <p14:tracePt t="18846" x="4479925" y="2700338"/>
          <p14:tracePt t="18864" x="4351338" y="2608263"/>
          <p14:tracePt t="18880" x="4222750" y="2508250"/>
          <p14:tracePt t="18897" x="4122738" y="2457450"/>
          <p14:tracePt t="18913" x="4014788" y="2379663"/>
          <p14:tracePt t="18930" x="3943350" y="2336800"/>
          <p14:tracePt t="18950" x="3794125" y="2286000"/>
          <p14:tracePt t="18965" x="3708400" y="2265363"/>
          <p14:tracePt t="18982" x="3643313" y="2243138"/>
          <p14:tracePt t="18998" x="3571875" y="2243138"/>
          <p14:tracePt t="19015" x="3522663" y="2236788"/>
          <p14:tracePt t="19032" x="3486150" y="2222500"/>
          <p14:tracePt t="19049" x="3471863" y="2214563"/>
          <p14:tracePt t="19067" x="3422650" y="2208213"/>
          <p14:tracePt t="19084" x="3408363" y="2208213"/>
          <p14:tracePt t="19102" x="3400425" y="2200275"/>
          <p14:tracePt t="19160" x="3394075" y="2193925"/>
          <p14:tracePt t="19176" x="3394075" y="2185988"/>
          <p14:tracePt t="19192" x="3386138" y="2179638"/>
          <p14:tracePt t="19229" x="3386138" y="2171700"/>
          <p14:tracePt t="19239" x="3386138" y="2165350"/>
          <p14:tracePt t="19255" x="3386138" y="2157413"/>
          <p14:tracePt t="19261" x="3386138" y="2151063"/>
          <p14:tracePt t="19278" x="3400425" y="2143125"/>
          <p14:tracePt t="19293" x="3414713" y="2143125"/>
          <p14:tracePt t="19303" x="3422650" y="2143125"/>
          <p14:tracePt t="19321" x="3436938" y="2136775"/>
          <p14:tracePt t="19339" x="3471863" y="2128838"/>
          <p14:tracePt t="19355" x="3500438" y="2122488"/>
          <p14:tracePt t="19372" x="3514725" y="2108200"/>
          <p14:tracePt t="19389" x="3536950" y="2108200"/>
          <p14:tracePt t="19407" x="3543300" y="2093913"/>
          <p14:tracePt t="19425" x="3571875" y="2085975"/>
          <p14:tracePt t="19441" x="3600450" y="2079625"/>
          <p14:tracePt t="19457" x="3622675" y="2057400"/>
          <p14:tracePt t="19474" x="3651250" y="2057400"/>
          <p14:tracePt t="19491" x="3671888" y="2036763"/>
          <p14:tracePt t="19508" x="3708400" y="2036763"/>
          <p14:tracePt t="19526" x="3729038" y="2036763"/>
          <p14:tracePt t="19542" x="3757613" y="2036763"/>
          <p14:tracePt t="19560" x="3808413" y="2022475"/>
          <p14:tracePt t="19576" x="3851275" y="2014538"/>
          <p14:tracePt t="19593" x="3871913" y="2014538"/>
          <p14:tracePt t="19611" x="3937000" y="2014538"/>
          <p14:tracePt t="19628" x="3994150" y="2000250"/>
          <p14:tracePt t="19644" x="4029075" y="1993900"/>
          <p14:tracePt t="19661" x="4071938" y="1979613"/>
          <p14:tracePt t="19681" x="4100513" y="1979613"/>
          <p14:tracePt t="19697" x="4165600" y="1979613"/>
          <p14:tracePt t="19699" x="4186238" y="1979613"/>
          <p14:tracePt t="19713" x="4208463" y="1971675"/>
          <p14:tracePt t="19731" x="4265613" y="1965325"/>
          <p14:tracePt t="19745" x="4314825" y="1965325"/>
          <p14:tracePt t="19763" x="4337050" y="1965325"/>
          <p14:tracePt t="19781" x="4371975" y="1957388"/>
          <p14:tracePt t="19788" x="4394200" y="1957388"/>
          <p14:tracePt t="19796" x="4422775" y="1957388"/>
          <p14:tracePt t="19814" x="4465638" y="1957388"/>
          <p14:tracePt t="19832" x="4537075" y="1965325"/>
          <p14:tracePt t="19847" x="4622800" y="1979613"/>
          <p14:tracePt t="19866" x="4700588" y="1985963"/>
          <p14:tracePt t="19883" x="4808538" y="1985963"/>
          <p14:tracePt t="19901" x="4943475" y="2000250"/>
          <p14:tracePt t="19916" x="5057775" y="2000250"/>
          <p14:tracePt t="19933" x="5137150" y="2000250"/>
          <p14:tracePt t="19949" x="5214938" y="2000250"/>
          <p14:tracePt t="19968" x="5265738" y="2014538"/>
          <p14:tracePt t="19985" x="5308600" y="2014538"/>
          <p14:tracePt t="20002" x="5408613" y="2036763"/>
          <p14:tracePt t="20019" x="5494338" y="2036763"/>
          <p14:tracePt t="20036" x="5543550" y="2051050"/>
          <p14:tracePt t="20053" x="5622925" y="2051050"/>
          <p14:tracePt t="20069" x="5686425" y="2051050"/>
          <p14:tracePt t="20086" x="5743575" y="2057400"/>
          <p14:tracePt t="20103" x="5786438" y="2057400"/>
          <p14:tracePt t="20120" x="5829300" y="2057400"/>
          <p14:tracePt t="20120" x="5851525" y="2057400"/>
          <p14:tracePt t="20137" x="5880100" y="2057400"/>
          <p14:tracePt t="20154" x="5922963" y="2057400"/>
          <p14:tracePt t="20170" x="5951538" y="2057400"/>
          <p14:tracePt t="20187" x="5994400" y="2057400"/>
          <p14:tracePt t="20205" x="6037263" y="2051050"/>
          <p14:tracePt t="20223" x="6086475" y="2051050"/>
          <p14:tracePt t="20238" x="6122988" y="2051050"/>
          <p14:tracePt t="20256" x="6151563" y="2036763"/>
          <p14:tracePt t="20273" x="6172200" y="2028825"/>
          <p14:tracePt t="20277" x="6186488" y="2028825"/>
          <p14:tracePt t="20290" x="6200775" y="2028825"/>
          <p14:tracePt t="20306" x="6229350" y="2028825"/>
          <p14:tracePt t="20324" x="6257925" y="2028825"/>
          <p14:tracePt t="20340" x="6272213" y="2028825"/>
          <p14:tracePt t="20359" x="6286500" y="2028825"/>
          <p14:tracePt t="20377" x="6300788" y="2028825"/>
          <p14:tracePt t="20391" x="6315075" y="2028825"/>
          <p14:tracePt t="20427" x="6323013" y="2036763"/>
          <p14:tracePt t="20442" x="6329363" y="2036763"/>
          <p14:tracePt t="20449" x="6337300" y="2043113"/>
          <p14:tracePt t="20459" x="6343650" y="2065338"/>
          <p14:tracePt t="20477" x="6351588" y="2085975"/>
          <p14:tracePt t="20494" x="6351588" y="2151063"/>
          <p14:tracePt t="20510" x="6365875" y="2208213"/>
          <p14:tracePt t="20527" x="6386513" y="2271713"/>
          <p14:tracePt t="20544" x="6394450" y="2322513"/>
          <p14:tracePt t="20561" x="6394450" y="2357438"/>
          <p14:tracePt t="20578" x="6423025" y="2400300"/>
          <p14:tracePt t="20597" x="6451600" y="2479675"/>
          <p14:tracePt t="20613" x="6465888" y="2522538"/>
          <p14:tracePt t="20629" x="6472238" y="2565400"/>
          <p14:tracePt t="20646" x="6480175" y="2571750"/>
          <p14:tracePt t="20667" x="6494463" y="2614613"/>
          <p14:tracePt t="20700" x="6494463" y="2651125"/>
          <p14:tracePt t="20716" x="6494463" y="2657475"/>
          <p14:tracePt t="20731" x="6494463" y="2671763"/>
          <p14:tracePt t="20748" x="6500813" y="2686050"/>
          <p14:tracePt t="20767" x="6500813" y="2700338"/>
          <p14:tracePt t="20787" x="6500813" y="2708275"/>
          <p14:tracePt t="20800" x="6500813" y="2722563"/>
          <p14:tracePt t="20816" x="6500813" y="2743200"/>
          <p14:tracePt t="20835" x="6500813" y="2751138"/>
          <p14:tracePt t="20850" x="6500813" y="2757488"/>
          <p14:tracePt t="20869" x="6500813" y="2765425"/>
          <p14:tracePt t="20885" x="6500813" y="2779713"/>
          <p14:tracePt t="20903" x="6494463" y="2794000"/>
          <p14:tracePt t="20921" x="6494463" y="2814638"/>
          <p14:tracePt t="20939" x="6494463" y="2822575"/>
          <p14:tracePt t="20957" x="6494463" y="2828925"/>
          <p14:tracePt t="20970" x="6494463" y="2836863"/>
          <p14:tracePt t="20987" x="6494463" y="2843213"/>
          <p14:tracePt t="21084" x="6494463" y="2851150"/>
          <p14:tracePt t="30910" x="6480175" y="2851150"/>
          <p14:tracePt t="30916" x="6457950" y="2851150"/>
          <p14:tracePt t="30925" x="6415088" y="2851150"/>
          <p14:tracePt t="30943" x="6308725" y="2843213"/>
          <p14:tracePt t="30962" x="6237288" y="2843213"/>
          <p14:tracePt t="30977" x="6165850" y="2857500"/>
          <p14:tracePt t="30994" x="6094413" y="2865438"/>
          <p14:tracePt t="31012" x="5915025" y="2908300"/>
          <p14:tracePt t="31028" x="5765800" y="2914650"/>
          <p14:tracePt t="31045" x="5657850" y="2922588"/>
          <p14:tracePt t="31064" x="5514975" y="2936875"/>
          <p14:tracePt t="31079" x="5300663" y="2936875"/>
          <p14:tracePt t="31096" x="5043488" y="2936875"/>
          <p14:tracePt t="31113" x="4894263" y="2943225"/>
          <p14:tracePt t="31130" x="4808538" y="2943225"/>
          <p14:tracePt t="31148" x="4643438" y="2943225"/>
          <p14:tracePt t="31165" x="4457700" y="2943225"/>
          <p14:tracePt t="31183" x="4257675" y="2922588"/>
          <p14:tracePt t="31199" x="4065588" y="2900363"/>
          <p14:tracePt t="31215" x="3857625" y="2886075"/>
          <p14:tracePt t="31233" x="3736975" y="2886075"/>
          <p14:tracePt t="31249" x="3594100" y="2879725"/>
          <p14:tracePt t="31266" x="3494088" y="2857500"/>
          <p14:tracePt t="31284" x="3328988" y="2843213"/>
          <p14:tracePt t="31301" x="3251200" y="2822575"/>
          <p14:tracePt t="31317" x="3128963" y="2822575"/>
          <p14:tracePt t="31334" x="3014663" y="2822575"/>
          <p14:tracePt t="31350" x="2943225" y="2822575"/>
          <p14:tracePt t="31368" x="2908300" y="2822575"/>
          <p14:tracePt t="31385" x="2851150" y="2822575"/>
          <p14:tracePt t="31388" x="2836863" y="2822575"/>
          <p14:tracePt t="31404" x="2814638" y="2814638"/>
          <p14:tracePt t="31420" x="2794000" y="2808288"/>
          <p14:tracePt t="31454" x="2765425" y="2808288"/>
          <p14:tracePt t="31471" x="2736850" y="2794000"/>
          <p14:tracePt t="31474" x="2728913" y="2794000"/>
          <p14:tracePt t="31488" x="2714625" y="2786063"/>
          <p14:tracePt t="31504" x="2700338" y="2786063"/>
          <p14:tracePt t="31521" x="2671763" y="2779713"/>
          <p14:tracePt t="31539" x="2665413" y="2771775"/>
          <p14:tracePt t="31555" x="2657475" y="2765425"/>
          <p14:tracePt t="31574" x="2636838" y="2765425"/>
          <p14:tracePt t="31590" x="2600325" y="2751138"/>
          <p14:tracePt t="31606" x="2557463" y="2751138"/>
          <p14:tracePt t="31623" x="2514600" y="2736850"/>
          <p14:tracePt t="31640" x="2500313" y="2728913"/>
          <p14:tracePt t="31657" x="2479675" y="2722563"/>
          <p14:tracePt t="31674" x="2465388" y="2722563"/>
          <p14:tracePt t="31691" x="2451100" y="2714625"/>
          <p14:tracePt t="31707" x="2443163" y="2714625"/>
          <p14:tracePt t="31725" x="2422525" y="2700338"/>
          <p14:tracePt t="31742" x="2400300" y="2700338"/>
          <p14:tracePt t="31759" x="2365375" y="2686050"/>
          <p14:tracePt t="31778" x="2322513" y="2671763"/>
          <p14:tracePt t="31785" x="2300288" y="2671763"/>
          <p14:tracePt t="31795" x="2286000" y="2671763"/>
          <p14:tracePt t="31810" x="2236788" y="2657475"/>
          <p14:tracePt t="31828" x="2193925" y="2643188"/>
          <p14:tracePt t="31843" x="2143125" y="2643188"/>
          <p14:tracePt t="31860" x="2114550" y="2643188"/>
          <p14:tracePt t="31879" x="2085975" y="2636838"/>
          <p14:tracePt t="31895" x="2065338" y="2628900"/>
          <p14:tracePt t="31929" x="2051050" y="2628900"/>
          <p14:tracePt t="31946" x="2028825" y="2614613"/>
          <p14:tracePt t="31965" x="1993900" y="2608263"/>
          <p14:tracePt t="31981" x="1971675" y="2600325"/>
          <p14:tracePt t="31997" x="1965325" y="2600325"/>
          <p14:tracePt t="32013" x="1957388" y="2593975"/>
          <p14:tracePt t="32048" x="1951038" y="2586038"/>
          <p14:tracePt t="32066" x="1943100" y="2586038"/>
          <p14:tracePt t="32081" x="1936750" y="2565400"/>
          <p14:tracePt t="32099" x="1928813" y="2557463"/>
          <p14:tracePt t="32116" x="1928813" y="2551113"/>
          <p14:tracePt t="32134" x="1922463" y="2551113"/>
          <p14:tracePt t="32151" x="1914525" y="2543175"/>
          <p14:tracePt t="32235" x="1914525" y="2536825"/>
          <p14:tracePt t="32288" x="1914525" y="2528888"/>
          <p14:tracePt t="32389" x="1922463" y="2528888"/>
          <p14:tracePt t="32402" x="1928813" y="2528888"/>
          <p14:tracePt t="32409" x="1936750" y="2522538"/>
          <p14:tracePt t="32423" x="1943100" y="2522538"/>
          <p14:tracePt t="32440" x="1965325" y="2522538"/>
          <p14:tracePt t="32457" x="1971675" y="2514600"/>
          <p14:tracePt t="32474" x="1979613" y="2508250"/>
          <p14:tracePt t="32491" x="1979613" y="2500313"/>
          <p14:tracePt t="32524" x="1979613" y="2486025"/>
          <p14:tracePt t="32542" x="1979613" y="2479675"/>
          <p14:tracePt t="32559" x="1979613" y="2471738"/>
          <p14:tracePt t="32576" x="1979613" y="2465388"/>
          <p14:tracePt t="32593" x="1979613" y="2457450"/>
          <p14:tracePt t="32610" x="1979613" y="2436813"/>
          <p14:tracePt t="32625" x="1979613" y="2422525"/>
          <p14:tracePt t="32642" x="1979613" y="2400300"/>
          <p14:tracePt t="32660" x="1979613" y="2393950"/>
          <p14:tracePt t="32785" x="1979613" y="2386013"/>
          <p14:tracePt t="32802" x="1979613" y="2379663"/>
          <p14:tracePt t="32880" x="1985963" y="2379663"/>
          <p14:tracePt t="32919" x="1985963" y="2371725"/>
          <p14:tracePt t="32926" x="1993900" y="2365375"/>
          <p14:tracePt t="32934" x="2000250" y="2357438"/>
          <p14:tracePt t="32952" x="2008188" y="2351088"/>
          <p14:tracePt t="32974" x="2014538" y="2351088"/>
          <p14:tracePt t="32996" x="2014538" y="2343150"/>
          <p14:tracePt t="33287" x="2022475" y="2343150"/>
          <p14:tracePt t="33303" x="2028825" y="2343150"/>
          <p14:tracePt t="33315" x="2036763" y="2343150"/>
          <p14:tracePt t="33326" x="2043113" y="2336800"/>
          <p14:tracePt t="33339" x="2051050" y="2328863"/>
          <p14:tracePt t="33356" x="2057400" y="2328863"/>
          <p14:tracePt t="33388" x="2065338" y="2328863"/>
          <p14:tracePt t="33395" x="2071688" y="2328863"/>
          <p14:tracePt t="33406" x="2079625" y="2322513"/>
          <p14:tracePt t="33424" x="2100263" y="2314575"/>
          <p14:tracePt t="33441" x="2114550" y="2314575"/>
          <p14:tracePt t="33458" x="2136775" y="2308225"/>
          <p14:tracePt t="33475" x="2143125" y="2300288"/>
          <p14:tracePt t="33492" x="2157413" y="2300288"/>
          <p14:tracePt t="33509" x="2165350" y="2300288"/>
          <p14:tracePt t="33526" x="2171700" y="2300288"/>
          <p14:tracePt t="33543" x="2179638" y="2300288"/>
          <p14:tracePt t="33583" x="2185988" y="2300288"/>
          <p14:tracePt t="33593" x="2193925" y="2300288"/>
          <p14:tracePt t="33606" x="2200275" y="2300288"/>
          <p14:tracePt t="33614" x="2214563" y="2300288"/>
          <p14:tracePt t="33628" x="2243138" y="2300288"/>
          <p14:tracePt t="33645" x="2271713" y="2300288"/>
          <p14:tracePt t="33663" x="2293938" y="2300288"/>
          <p14:tracePt t="33681" x="2328863" y="2300288"/>
          <p14:tracePt t="33685" x="2351088" y="2293938"/>
          <p14:tracePt t="33698" x="2386013" y="2293938"/>
          <p14:tracePt t="33714" x="2428875" y="2300288"/>
          <p14:tracePt t="33731" x="2451100" y="2300288"/>
          <p14:tracePt t="33748" x="2500313" y="2300288"/>
          <p14:tracePt t="33763" x="2579688" y="2300288"/>
          <p14:tracePt t="33781" x="2636838" y="2293938"/>
          <p14:tracePt t="33784" x="2643188" y="2286000"/>
          <p14:tracePt t="33797" x="2686050" y="2286000"/>
          <p14:tracePt t="33817" x="2714625" y="2279650"/>
          <p14:tracePt t="33833" x="2743200" y="2279650"/>
          <p14:tracePt t="33849" x="2771775" y="2279650"/>
          <p14:tracePt t="33866" x="2800350" y="2279650"/>
          <p14:tracePt t="33883" x="2828925" y="2279650"/>
          <p14:tracePt t="33900" x="2879725" y="2265363"/>
          <p14:tracePt t="33916" x="2914650" y="2265363"/>
          <p14:tracePt t="33936" x="2943225" y="2271713"/>
          <p14:tracePt t="33953" x="2971800" y="2286000"/>
          <p14:tracePt t="33969" x="3028950" y="2286000"/>
          <p14:tracePt t="33986" x="3100388" y="2293938"/>
          <p14:tracePt t="34003" x="3165475" y="2286000"/>
          <p14:tracePt t="34019" x="3243263" y="2286000"/>
          <p14:tracePt t="34035" x="3294063" y="2286000"/>
          <p14:tracePt t="34054" x="3351213" y="2286000"/>
          <p14:tracePt t="34071" x="3400425" y="2286000"/>
          <p14:tracePt t="34087" x="3471863" y="2286000"/>
          <p14:tracePt t="34090" x="3494088" y="2286000"/>
          <p14:tracePt t="34105" x="3514725" y="2293938"/>
          <p14:tracePt t="34121" x="3543300" y="2300288"/>
          <p14:tracePt t="34138" x="3565525" y="2300288"/>
          <p14:tracePt t="34155" x="3586163" y="2300288"/>
          <p14:tracePt t="34171" x="3594100" y="2300288"/>
          <p14:tracePt t="34188" x="3600450" y="2300288"/>
          <p14:tracePt t="34206" x="3622675" y="2300288"/>
          <p14:tracePt t="34225" x="3643313" y="2300288"/>
          <p14:tracePt t="34241" x="3657600" y="2300288"/>
          <p14:tracePt t="34258" x="3671888" y="2300288"/>
          <p14:tracePt t="34262" x="3679825" y="2300288"/>
          <p14:tracePt t="34274" x="3686175" y="2300288"/>
          <p14:tracePt t="34295" x="3694113" y="2300288"/>
          <p14:tracePt t="34408" x="3700463" y="2300288"/>
          <p14:tracePt t="34417" x="3708400" y="2300288"/>
          <p14:tracePt t="34426" x="3714750" y="2300288"/>
          <p14:tracePt t="34444" x="3729038" y="2300288"/>
          <p14:tracePt t="34462" x="3743325" y="2300288"/>
          <p14:tracePt t="34479" x="3771900" y="2293938"/>
          <p14:tracePt t="34496" x="3786188" y="2293938"/>
          <p14:tracePt t="34511" x="3808413" y="2293938"/>
          <p14:tracePt t="34528" x="3829050" y="2293938"/>
          <p14:tracePt t="34545" x="3865563" y="2300288"/>
          <p14:tracePt t="34562" x="3871913" y="2300288"/>
          <p14:tracePt t="34580" x="3894138" y="2300288"/>
          <p14:tracePt t="34596" x="3908425" y="2300288"/>
          <p14:tracePt t="34613" x="3922713" y="2293938"/>
          <p14:tracePt t="34632" x="3929063" y="2293938"/>
          <p14:tracePt t="34650" x="3943350" y="2293938"/>
          <p14:tracePt t="34664" x="3957638" y="2293938"/>
          <p14:tracePt t="34682" x="3986213" y="2293938"/>
          <p14:tracePt t="34698" x="4014788" y="2293938"/>
          <p14:tracePt t="34715" x="4057650" y="2293938"/>
          <p14:tracePt t="34733" x="4086225" y="2293938"/>
          <p14:tracePt t="34749" x="4143375" y="2286000"/>
          <p14:tracePt t="34771" x="4194175" y="2286000"/>
          <p14:tracePt t="34775" x="4200525" y="2286000"/>
          <p14:tracePt t="34785" x="4222750" y="2286000"/>
          <p14:tracePt t="34802" x="4251325" y="2286000"/>
          <p14:tracePt t="34817" x="4286250" y="2279650"/>
          <p14:tracePt t="34836" x="4308475" y="2279650"/>
          <p14:tracePt t="34851" x="4337050" y="2279650"/>
          <p14:tracePt t="34870" x="4343400" y="2279650"/>
          <p14:tracePt t="34887" x="4351338" y="2279650"/>
          <p14:tracePt t="34902" x="4357688" y="2279650"/>
          <p14:tracePt t="34919" x="4365625" y="2279650"/>
          <p14:tracePt t="34936" x="4371975" y="2279650"/>
          <p14:tracePt t="34991" x="4386263" y="2279650"/>
          <p14:tracePt t="35014" x="4394200" y="2279650"/>
          <p14:tracePt t="35030" x="4400550" y="2279650"/>
          <p14:tracePt t="35039" x="4414838" y="2279650"/>
          <p14:tracePt t="35055" x="4422775" y="2279650"/>
          <p14:tracePt t="35076" x="4429125" y="2279650"/>
          <p14:tracePt t="35387" x="4437063" y="2279650"/>
          <p14:tracePt t="35394" x="4451350" y="2279650"/>
          <p14:tracePt t="35401" x="4457700" y="2279650"/>
          <p14:tracePt t="35411" x="4465638" y="2279650"/>
          <p14:tracePt t="35430" x="4486275" y="2279650"/>
          <p14:tracePt t="35446" x="4508500" y="2279650"/>
          <p14:tracePt t="35463" x="4529138" y="2279650"/>
          <p14:tracePt t="35481" x="4551363" y="2279650"/>
          <p14:tracePt t="35499" x="4557713" y="2279650"/>
          <p14:tracePt t="35515" x="4572000" y="2286000"/>
          <p14:tracePt t="35532" x="4579938" y="2286000"/>
          <p14:tracePt t="35552" x="4586288" y="2286000"/>
          <p14:tracePt t="35567" x="4600575" y="2293938"/>
          <p14:tracePt t="35582" x="4614863" y="2300288"/>
          <p14:tracePt t="35600" x="4622800" y="2300288"/>
          <p14:tracePt t="35633" x="4629150" y="2300288"/>
          <p14:tracePt t="35672" x="4637088" y="2300288"/>
          <p14:tracePt t="35679" x="4643438" y="2300288"/>
          <p14:tracePt t="35687" x="4651375" y="2300288"/>
          <p14:tracePt t="35706" x="4665663" y="2300288"/>
          <p14:tracePt t="35719" x="4672013" y="2300288"/>
          <p14:tracePt t="35734" x="4679950" y="2300288"/>
          <p14:tracePt t="35752" x="4694238" y="2300288"/>
          <p14:tracePt t="36160" x="4700588" y="2300288"/>
          <p14:tracePt t="36177" x="4714875" y="2300288"/>
          <p14:tracePt t="36191" x="4722813" y="2300288"/>
          <p14:tracePt t="36199" x="4729163" y="2300288"/>
          <p14:tracePt t="36210" x="4737100" y="2300288"/>
          <p14:tracePt t="36228" x="4757738" y="2300288"/>
          <p14:tracePt t="36245" x="4765675" y="2300288"/>
          <p14:tracePt t="36262" x="4779963" y="2300288"/>
          <p14:tracePt t="36280" x="4786313" y="2308225"/>
          <p14:tracePt t="36296" x="4800600" y="2308225"/>
          <p14:tracePt t="36312" x="4829175" y="2308225"/>
          <p14:tracePt t="36330" x="4872038" y="2300288"/>
          <p14:tracePt t="36346" x="4886325" y="2300288"/>
          <p14:tracePt t="36363" x="4900613" y="2300288"/>
          <p14:tracePt t="36380" x="4908550" y="2300288"/>
          <p14:tracePt t="36399" x="4922838" y="2293938"/>
          <p14:tracePt t="36418" x="4943475" y="2293938"/>
          <p14:tracePt t="36437" x="4957763" y="2286000"/>
          <p14:tracePt t="36450" x="4994275" y="2286000"/>
          <p14:tracePt t="36468" x="5051425" y="2286000"/>
          <p14:tracePt t="36482" x="5080000" y="2279650"/>
          <p14:tracePt t="36501" x="5129213" y="2271713"/>
          <p14:tracePt t="36516" x="5172075" y="2271713"/>
          <p14:tracePt t="36534" x="5214938" y="2271713"/>
          <p14:tracePt t="36550" x="5222875" y="2271713"/>
          <p14:tracePt t="36570" x="5243513" y="2271713"/>
          <p14:tracePt t="36587" x="5251450" y="2271713"/>
          <p14:tracePt t="36602" x="5257800" y="2271713"/>
          <p14:tracePt t="36618" x="5265738" y="2271713"/>
          <p14:tracePt t="36621" x="5272088" y="2271713"/>
          <p14:tracePt t="36635" x="5280025" y="2279650"/>
          <p14:tracePt t="36653" x="5300663" y="2286000"/>
          <p14:tracePt t="36669" x="5337175" y="2293938"/>
          <p14:tracePt t="36686" x="5380038" y="2308225"/>
          <p14:tracePt t="36707" x="5422900" y="2308225"/>
          <p14:tracePt t="36721" x="5451475" y="2314575"/>
          <p14:tracePt t="36737" x="5465763" y="2322513"/>
          <p14:tracePt t="36816" x="5472113" y="2322513"/>
          <p14:tracePt t="36824" x="5494338" y="2336800"/>
          <p14:tracePt t="36842" x="5500688" y="2336800"/>
          <p14:tracePt t="36846" x="5508625" y="2336800"/>
          <p14:tracePt t="36862" x="5522913" y="2343150"/>
          <p14:tracePt t="36890" x="5522913" y="2351088"/>
          <p14:tracePt t="37926" x="5537200" y="2351088"/>
          <p14:tracePt t="37934" x="5543550" y="2351088"/>
          <p14:tracePt t="37943" x="5551488" y="2351088"/>
          <p14:tracePt t="37960" x="5580063" y="2351088"/>
          <p14:tracePt t="37978" x="5608638" y="2351088"/>
          <p14:tracePt t="37996" x="5622925" y="2351088"/>
          <p14:tracePt t="38015" x="5637213" y="2351088"/>
          <p14:tracePt t="38029" x="5643563" y="2351088"/>
          <p14:tracePt t="38871" x="5637213" y="2351088"/>
          <p14:tracePt t="46917" x="5637213" y="2357438"/>
          <p14:tracePt t="46924" x="5637213" y="2365375"/>
          <p14:tracePt t="46934" x="5622925" y="2379663"/>
          <p14:tracePt t="46949" x="5594350" y="2408238"/>
          <p14:tracePt t="46966" x="5486400" y="2479675"/>
          <p14:tracePt t="46984" x="5400675" y="2586038"/>
          <p14:tracePt t="47001" x="5229225" y="2736850"/>
          <p14:tracePt t="47017" x="5108575" y="2808288"/>
          <p14:tracePt t="47035" x="4979988" y="2922588"/>
          <p14:tracePt t="47051" x="4808538" y="2986088"/>
          <p14:tracePt t="47068" x="4665663" y="3051175"/>
          <p14:tracePt t="47086" x="4500563" y="3086100"/>
          <p14:tracePt t="47103" x="4357688" y="3079750"/>
          <p14:tracePt t="47121" x="4222750" y="3100388"/>
          <p14:tracePt t="47137" x="4094163" y="3100388"/>
          <p14:tracePt t="47155" x="3986213" y="3100388"/>
          <p14:tracePt t="47173" x="3851275" y="3086100"/>
          <p14:tracePt t="47187" x="3822700" y="3079750"/>
          <p14:tracePt t="47205" x="3671888" y="3057525"/>
          <p14:tracePt t="47221" x="3571875" y="3057525"/>
          <p14:tracePt t="47238" x="3500438" y="3057525"/>
          <p14:tracePt t="47257" x="3457575" y="3057525"/>
          <p14:tracePt t="47274" x="3422650" y="3057525"/>
          <p14:tracePt t="47294" x="3414713" y="3057525"/>
          <p14:tracePt t="47306" x="3386138" y="3057525"/>
          <p14:tracePt t="47323" x="3357563" y="3043238"/>
          <p14:tracePt t="47340" x="3308350" y="3028950"/>
          <p14:tracePt t="47357" x="3222625" y="3000375"/>
          <p14:tracePt t="47376" x="3171825" y="2979738"/>
          <p14:tracePt t="47393" x="3151188" y="2971800"/>
          <p14:tracePt t="47409" x="3143250" y="2971800"/>
          <p14:tracePt t="47425" x="3136900" y="2971800"/>
          <p14:tracePt t="47518" x="3136900" y="2957513"/>
          <p14:tracePt t="47527" x="3136900" y="2936875"/>
          <p14:tracePt t="47533" x="3136900" y="2928938"/>
          <p14:tracePt t="47628" x="3136900" y="2922588"/>
          <p14:tracePt t="47666" x="3136900" y="2914650"/>
          <p14:tracePt t="47674" x="3143250" y="2900363"/>
          <p14:tracePt t="47816" x="3151188" y="2894013"/>
          <p14:tracePt t="47832" x="3151188" y="2886075"/>
          <p14:tracePt t="47840" x="3157538" y="2886075"/>
          <p14:tracePt t="47850" x="3157538" y="2879725"/>
          <p14:tracePt t="47869" x="3157538" y="2871788"/>
          <p14:tracePt t="47996" x="3157538" y="2865438"/>
          <p14:tracePt t="48067" x="3157538" y="2857500"/>
          <p14:tracePt t="48089" x="3157538" y="2851150"/>
          <p14:tracePt t="48094" x="3157538" y="2843213"/>
          <p14:tracePt t="48111" x="3157538" y="2836863"/>
          <p14:tracePt t="48122" x="3157538" y="2828925"/>
          <p14:tracePt t="48139" x="3157538" y="2822575"/>
          <p14:tracePt t="48156" x="3157538" y="2800350"/>
          <p14:tracePt t="48173" x="3157538" y="2779713"/>
          <p14:tracePt t="48190" x="3165475" y="2757488"/>
          <p14:tracePt t="48207" x="3165475" y="2736850"/>
          <p14:tracePt t="48224" x="3165475" y="2714625"/>
          <p14:tracePt t="48241" x="3165475" y="2708275"/>
          <p14:tracePt t="48259" x="3165475" y="2700338"/>
          <p14:tracePt t="48275" x="3165475" y="2693988"/>
          <p14:tracePt t="48293" x="3171825" y="2686050"/>
          <p14:tracePt t="48652" x="3171825" y="2679700"/>
          <p14:tracePt t="48669" x="3165475" y="2679700"/>
          <p14:tracePt t="48675" x="3157538" y="2679700"/>
          <p14:tracePt t="48689" x="3143250" y="2679700"/>
          <p14:tracePt t="48700" x="3136900" y="2679700"/>
          <p14:tracePt t="48716" x="3128963" y="2679700"/>
          <p14:tracePt t="48733" x="3122613" y="2679700"/>
          <p14:tracePt t="48751" x="3108325" y="2679700"/>
          <p14:tracePt t="48840" x="3100388" y="2679700"/>
          <p14:tracePt t="48867" x="3094038" y="2679700"/>
          <p14:tracePt t="48992" x="3086100" y="2679700"/>
          <p14:tracePt t="49221" x="3094038" y="2679700"/>
          <p14:tracePt t="49228" x="3114675" y="2679700"/>
          <p14:tracePt t="49234" x="3128963" y="2679700"/>
          <p14:tracePt t="49243" x="3136900" y="2679700"/>
          <p14:tracePt t="49259" x="3157538" y="2679700"/>
          <p14:tracePt t="49277" x="3200400" y="2679700"/>
          <p14:tracePt t="49294" x="3271838" y="2686050"/>
          <p14:tracePt t="49311" x="3386138" y="2693988"/>
          <p14:tracePt t="49328" x="3494088" y="2700338"/>
          <p14:tracePt t="49345" x="3551238" y="2700338"/>
          <p14:tracePt t="49362" x="3608388" y="2700338"/>
          <p14:tracePt t="49379" x="3636963" y="2700338"/>
          <p14:tracePt t="49396" x="3665538" y="2700338"/>
          <p14:tracePt t="49414" x="3694113" y="2700338"/>
          <p14:tracePt t="49416" x="3708400" y="2700338"/>
          <p14:tracePt t="49430" x="3779838" y="2708275"/>
          <p14:tracePt t="49447" x="3857625" y="2708275"/>
          <p14:tracePt t="49464" x="3900488" y="2708275"/>
          <p14:tracePt t="49481" x="3943350" y="2714625"/>
          <p14:tracePt t="49498" x="3979863" y="2714625"/>
          <p14:tracePt t="49517" x="4022725" y="2714625"/>
          <p14:tracePt t="49533" x="4051300" y="2714625"/>
          <p14:tracePt t="49551" x="4071938" y="2714625"/>
          <p14:tracePt t="49567" x="4086225" y="2714625"/>
          <p14:tracePt t="49724" x="4094163" y="2714625"/>
          <p14:tracePt t="49739" x="4037013" y="2714625"/>
          <p14:tracePt t="49746" x="3951288" y="2714625"/>
          <p14:tracePt t="49753" x="3871913" y="2722563"/>
          <p14:tracePt t="49771" x="3708400" y="2728913"/>
          <p14:tracePt t="49781" x="3651250" y="2728913"/>
          <p14:tracePt t="49790" x="3557588" y="2722563"/>
          <p14:tracePt t="49804" x="3514725" y="2722563"/>
          <p14:tracePt t="49822" x="3486150" y="2722563"/>
          <p14:tracePt t="49966" x="3479800" y="2722563"/>
          <p14:tracePt t="49971" x="3471863" y="2714625"/>
          <p14:tracePt t="49979" x="3465513" y="2714625"/>
          <p14:tracePt t="49992" x="3429000" y="2708275"/>
          <p14:tracePt t="50009" x="3394075" y="2708275"/>
          <p14:tracePt t="50026" x="3371850" y="2708275"/>
          <p14:tracePt t="50043" x="3343275" y="2708275"/>
          <p14:tracePt t="50058" x="3328988" y="2708275"/>
          <p14:tracePt t="50076" x="3286125" y="2686050"/>
          <p14:tracePt t="50094" x="3228975" y="2671763"/>
          <p14:tracePt t="50109" x="3208338" y="2671763"/>
          <p14:tracePt t="50128" x="3171825" y="2657475"/>
          <p14:tracePt t="50145" x="3165475" y="2657475"/>
          <p14:tracePt t="50261" x="3157538" y="2657475"/>
          <p14:tracePt t="50266" x="3143250" y="2657475"/>
          <p14:tracePt t="50280" x="3136900" y="2657475"/>
          <p14:tracePt t="50297" x="3122613" y="2657475"/>
          <p14:tracePt t="50483" x="3157538" y="2657475"/>
          <p14:tracePt t="50485" x="3186113" y="2657475"/>
          <p14:tracePt t="50502" x="3243263" y="2657475"/>
          <p14:tracePt t="50518" x="3257550" y="2657475"/>
          <p14:tracePt t="50535" x="3265488" y="2657475"/>
          <p14:tracePt t="50750" x="3265488" y="2665413"/>
          <p14:tracePt t="50775" x="3257550" y="2665413"/>
          <p14:tracePt t="50794" x="3251200" y="2671763"/>
          <p14:tracePt t="50803" x="3243263" y="2671763"/>
          <p14:tracePt t="50808" x="3236913" y="2671763"/>
          <p14:tracePt t="50823" x="3228975" y="2679700"/>
          <p14:tracePt t="50840" x="3222625" y="2686050"/>
          <p14:tracePt t="50857" x="3214688" y="2686050"/>
          <p14:tracePt t="50875" x="3194050" y="2686050"/>
          <p14:tracePt t="50908" x="3171825" y="2686050"/>
          <p14:tracePt t="50942" x="3165475" y="2686050"/>
          <p14:tracePt t="50963" x="3157538" y="2686050"/>
          <p14:tracePt t="50982" x="3151188" y="2686050"/>
          <p14:tracePt t="50994" x="3143250" y="2686050"/>
          <p14:tracePt t="51012" x="3136900" y="2686050"/>
          <p14:tracePt t="51028" x="3128963" y="2686050"/>
          <p14:tracePt t="51649" x="3136900" y="2686050"/>
          <p14:tracePt t="51777" x="3143250" y="2686050"/>
          <p14:tracePt t="51878" x="3151188" y="2686050"/>
          <p14:tracePt t="52439" x="3143250" y="2686050"/>
          <p14:tracePt t="52492" x="3136900" y="2693988"/>
          <p14:tracePt t="52503" x="3128963" y="2693988"/>
          <p14:tracePt t="52560" x="3122613" y="2693988"/>
          <p14:tracePt t="52580" x="3114675" y="2693988"/>
          <p14:tracePt t="52613" x="3108325" y="2693988"/>
          <p14:tracePt t="52629" x="3100388" y="2693988"/>
          <p14:tracePt t="52679" x="3094038" y="2693988"/>
          <p14:tracePt t="52705" x="3086100" y="2693988"/>
          <p14:tracePt t="52720" x="3071813" y="2693988"/>
          <p14:tracePt t="52737" x="3065463" y="2693988"/>
          <p14:tracePt t="52753" x="3057525" y="2693988"/>
          <p14:tracePt t="52778" x="3051175" y="2700338"/>
          <p14:tracePt t="52783" x="3043238" y="2700338"/>
          <p14:tracePt t="53385" x="3051175" y="2700338"/>
          <p14:tracePt t="53426" x="3057525" y="2700338"/>
          <p14:tracePt t="53517" x="3057525" y="2693988"/>
          <p14:tracePt t="54563" x="3065463" y="2693988"/>
          <p14:tracePt t="54603" x="3065463" y="2700338"/>
          <p14:tracePt t="54608" x="3071813" y="2700338"/>
          <p14:tracePt t="54624" x="3079750" y="2708275"/>
          <p14:tracePt t="54634" x="3079750" y="2714625"/>
          <p14:tracePt t="54647" x="3086100" y="2714625"/>
          <p14:tracePt t="54663" x="3094038" y="2714625"/>
          <p14:tracePt t="54680" x="3100388" y="2722563"/>
          <p14:tracePt t="54863" x="3108325" y="2722563"/>
          <p14:tracePt t="54869" x="3108325" y="2728913"/>
          <p14:tracePt t="54955" x="3114675" y="2728913"/>
          <p14:tracePt t="55719" x="3114675" y="2736850"/>
          <p14:tracePt t="55726" x="3122613" y="2736850"/>
          <p14:tracePt t="55735" x="3128963" y="2736850"/>
          <p14:tracePt t="55751" x="3143250" y="2751138"/>
          <p14:tracePt t="55768" x="3194050" y="2779713"/>
          <p14:tracePt t="55786" x="3243263" y="2794000"/>
          <p14:tracePt t="55801" x="3300413" y="2814638"/>
          <p14:tracePt t="55821" x="3379788" y="2828925"/>
          <p14:tracePt t="55837" x="3422650" y="2851150"/>
          <p14:tracePt t="55853" x="3443288" y="2857500"/>
          <p14:tracePt t="56128" x="3451225" y="2857500"/>
          <p14:tracePt t="56145" x="3457575" y="2865438"/>
          <p14:tracePt t="56160" x="3457575" y="2871788"/>
          <p14:tracePt t="79277" x="3436938" y="2871788"/>
          <p14:tracePt t="79284" x="3414713" y="2871788"/>
          <p14:tracePt t="79291" x="3386138" y="2857500"/>
          <p14:tracePt t="79301" x="3365500" y="2857500"/>
          <p14:tracePt t="79318" x="3336925" y="2857500"/>
          <p14:tracePt t="79336" x="3236913" y="2836863"/>
          <p14:tracePt t="79352" x="3228975" y="2836863"/>
          <p14:tracePt t="79369" x="3208338" y="2822575"/>
          <p14:tracePt t="79386" x="3194050" y="2808288"/>
          <p14:tracePt t="79405" x="3171825" y="2794000"/>
          <p14:tracePt t="79423" x="3128963" y="2779713"/>
          <p14:tracePt t="79439" x="3122613" y="2771775"/>
          <p14:tracePt t="79471" x="3108325" y="2765425"/>
          <p14:tracePt t="79488" x="3108325" y="2757488"/>
          <p14:tracePt t="79505" x="3100388" y="2751138"/>
          <p14:tracePt t="79522" x="3086100" y="2736850"/>
          <p14:tracePt t="79540" x="3057525" y="2722563"/>
          <p14:tracePt t="79556" x="3036888" y="2708275"/>
          <p14:tracePt t="79573" x="3022600" y="2686050"/>
          <p14:tracePt t="79590" x="3014663" y="2679700"/>
          <p14:tracePt t="79607" x="3014663" y="2671763"/>
          <p14:tracePt t="79685" x="3014663" y="2665413"/>
          <p14:tracePt t="79706" x="3008313" y="2665413"/>
          <p14:tracePt t="79727" x="3000375" y="2665413"/>
          <p14:tracePt t="79783" x="3000375" y="2657475"/>
          <p14:tracePt t="79792" x="2994025" y="2657475"/>
          <p14:tracePt t="79797" x="2986088" y="2651125"/>
          <p14:tracePt t="79812" x="2979738" y="2643188"/>
          <p14:tracePt t="79828" x="2965450" y="2608263"/>
          <p14:tracePt t="79845" x="2957513" y="2586038"/>
          <p14:tracePt t="79862" x="2943225" y="2571750"/>
          <p14:tracePt t="79879" x="2928938" y="2551113"/>
          <p14:tracePt t="79895" x="2928938" y="2536825"/>
          <p14:tracePt t="79930" x="2922588" y="2528888"/>
          <p14:tracePt t="79947" x="2922588" y="2500313"/>
          <p14:tracePt t="79964" x="2922588" y="2457450"/>
          <p14:tracePt t="79981" x="2922588" y="2414588"/>
          <p14:tracePt t="79998" x="2900363" y="2336800"/>
          <p14:tracePt t="80015" x="2900363" y="2251075"/>
          <p14:tracePt t="80032" x="2879725" y="2093913"/>
          <p14:tracePt t="80048" x="2871788" y="2008188"/>
          <p14:tracePt t="80065" x="2871788" y="1885950"/>
          <p14:tracePt t="80083" x="2871788" y="1757363"/>
          <p14:tracePt t="80101" x="2886075" y="1657350"/>
          <p14:tracePt t="80118" x="2886075" y="1514475"/>
          <p14:tracePt t="80135" x="2886075" y="1422400"/>
          <p14:tracePt t="80152" x="2886075" y="1322388"/>
          <p14:tracePt t="80167" x="2886075" y="1271588"/>
          <p14:tracePt t="80186" x="2908300" y="1214438"/>
          <p14:tracePt t="80203" x="2914650" y="1171575"/>
          <p14:tracePt t="80220" x="2928938" y="1128713"/>
          <p14:tracePt t="80235" x="2951163" y="1085850"/>
          <p14:tracePt t="80253" x="2965450" y="1050925"/>
          <p14:tracePt t="80269" x="2965450" y="1036638"/>
          <p14:tracePt t="80289" x="2971800" y="1022350"/>
          <p14:tracePt t="80371" x="2979738" y="1022350"/>
          <p14:tracePt t="80377" x="2979738" y="1065213"/>
          <p14:tracePt t="80391" x="2986088" y="1136650"/>
          <p14:tracePt t="80407" x="2986088" y="1171575"/>
          <p14:tracePt t="80424" x="2994025" y="1200150"/>
          <p14:tracePt t="80441" x="3014663" y="1285875"/>
          <p14:tracePt t="80457" x="3022600" y="1350963"/>
          <p14:tracePt t="80473" x="3022600" y="1443038"/>
          <p14:tracePt t="80492" x="3043238" y="1614488"/>
          <p14:tracePt t="80509" x="3057525" y="1714500"/>
          <p14:tracePt t="80527" x="3065463" y="1814513"/>
          <p14:tracePt t="80544" x="3065463" y="1893888"/>
          <p14:tracePt t="80559" x="3065463" y="1943100"/>
          <p14:tracePt t="80576" x="3065463" y="2000250"/>
          <p14:tracePt t="80593" x="3057525" y="2057400"/>
          <p14:tracePt t="80610" x="3051175" y="2114550"/>
          <p14:tracePt t="80627" x="3051175" y="2157413"/>
          <p14:tracePt t="80644" x="3051175" y="2214563"/>
          <p14:tracePt t="80660" x="3051175" y="2279650"/>
          <p14:tracePt t="80677" x="3051175" y="2336800"/>
          <p14:tracePt t="80696" x="3051175" y="2400300"/>
          <p14:tracePt t="80713" x="3057525" y="2451100"/>
          <p14:tracePt t="80729" x="3065463" y="2486025"/>
          <p14:tracePt t="80745" x="3065463" y="2571750"/>
          <p14:tracePt t="80764" x="3071813" y="2628900"/>
          <p14:tracePt t="80780" x="3079750" y="2686050"/>
          <p14:tracePt t="80783" x="3079750" y="2714625"/>
          <p14:tracePt t="80796" x="3086100" y="2779713"/>
          <p14:tracePt t="80813" x="3100388" y="2828925"/>
          <p14:tracePt t="80830" x="3108325" y="2871788"/>
          <p14:tracePt t="80847" x="3108325" y="2922588"/>
          <p14:tracePt t="80864" x="3114675" y="2943225"/>
          <p14:tracePt t="80883" x="3122613" y="2971800"/>
          <p14:tracePt t="80898" x="3122613" y="2994025"/>
          <p14:tracePt t="80916" x="3122613" y="3014663"/>
          <p14:tracePt t="80932" x="3122613" y="3036888"/>
          <p14:tracePt t="80949" x="3122613" y="3071813"/>
          <p14:tracePt t="80966" x="3122613" y="3094038"/>
          <p14:tracePt t="80983" x="3122613" y="3128963"/>
          <p14:tracePt t="81000" x="3122613" y="3151188"/>
          <p14:tracePt t="81017" x="3122613" y="3157538"/>
          <p14:tracePt t="81034" x="3122613" y="3165475"/>
          <p14:tracePt t="81471" x="3122613" y="3157538"/>
          <p14:tracePt t="81480" x="3122613" y="3151188"/>
          <p14:tracePt t="81495" x="3122613" y="3143250"/>
          <p14:tracePt t="81512" x="3122613" y="3136900"/>
          <p14:tracePt t="81528" x="3122613" y="3128963"/>
          <p14:tracePt t="81620" x="3122613" y="3122613"/>
          <p14:tracePt t="81649" x="3122613" y="3114675"/>
          <p14:tracePt t="81690" x="3128963" y="3114675"/>
          <p14:tracePt t="81698" x="3128963" y="3108325"/>
          <p14:tracePt t="81710" x="3136900" y="3108325"/>
          <p14:tracePt t="81797" x="3136900" y="3100388"/>
          <p14:tracePt t="81813" x="3143250" y="3100388"/>
          <p14:tracePt t="81822" x="3151188" y="3100388"/>
          <p14:tracePt t="81832" x="3157538" y="3100388"/>
          <p14:tracePt t="81850" x="3194050" y="3079750"/>
          <p14:tracePt t="81867" x="3222625" y="3065463"/>
          <p14:tracePt t="81885" x="3279775" y="3043238"/>
          <p14:tracePt t="81949" x="3271838" y="3043238"/>
          <p14:tracePt t="81955" x="3251200" y="3036888"/>
          <p14:tracePt t="81970" x="3208338" y="3014663"/>
          <p14:tracePt t="81987" x="3179763" y="2965450"/>
          <p14:tracePt t="82004" x="3151188" y="2908300"/>
          <p14:tracePt t="82023" x="3094038" y="2800350"/>
          <p14:tracePt t="82039" x="3022600" y="2722563"/>
          <p14:tracePt t="82056" x="2965450" y="2671763"/>
          <p14:tracePt t="82072" x="2922588" y="2593975"/>
          <p14:tracePt t="82089" x="2922588" y="2579688"/>
          <p14:tracePt t="82205" x="2914650" y="2579688"/>
          <p14:tracePt t="82220" x="2908300" y="2579688"/>
          <p14:tracePt t="82235" x="2900363" y="2579688"/>
          <p14:tracePt t="82245" x="2894013" y="2579688"/>
          <p14:tracePt t="82258" x="2879725" y="2579688"/>
          <p14:tracePt t="82275" x="2879725" y="2586038"/>
          <p14:tracePt t="82281" x="2871788" y="2586038"/>
          <p14:tracePt t="82291" x="2871788" y="2593975"/>
          <p14:tracePt t="82313" x="2871788" y="2600325"/>
          <p14:tracePt t="82330" x="2865438" y="2600325"/>
          <p14:tracePt t="82346" x="2865438" y="2608263"/>
          <p14:tracePt t="82363" x="2865438" y="2614613"/>
          <p14:tracePt t="82376" x="2851150" y="2643188"/>
          <p14:tracePt t="82393" x="2836863" y="2651125"/>
          <p14:tracePt t="82411" x="2828925" y="2651125"/>
          <p14:tracePt t="82520" x="2828925" y="2665413"/>
          <p14:tracePt t="82525" x="2822575" y="2714625"/>
          <p14:tracePt t="82532" x="2794000" y="2800350"/>
          <p14:tracePt t="82546" x="2771775" y="3000375"/>
          <p14:tracePt t="82563" x="2771775" y="3194050"/>
          <p14:tracePt t="82581" x="2765425" y="3328988"/>
          <p14:tracePt t="82597" x="2765425" y="3386138"/>
          <p14:tracePt t="82615" x="2765425" y="3394075"/>
          <p14:tracePt t="82707" x="2765425" y="3408363"/>
          <p14:tracePt t="82716" x="2765425" y="3414713"/>
          <p14:tracePt t="82722" x="2765425" y="3422650"/>
          <p14:tracePt t="82734" x="2765425" y="3436938"/>
          <p14:tracePt t="82751" x="2757488" y="3443288"/>
          <p14:tracePt t="82797" x="2751138" y="3443288"/>
          <p14:tracePt t="82813" x="2743200" y="3443288"/>
          <p14:tracePt t="82822" x="2736850" y="3451225"/>
          <p14:tracePt t="82838" x="2722563" y="3457575"/>
          <p14:tracePt t="82852" x="2700338" y="3457575"/>
          <p14:tracePt t="82870" x="2665413" y="3457575"/>
          <p14:tracePt t="82886" x="2636838" y="3457575"/>
          <p14:tracePt t="82903" x="2608263" y="3471863"/>
          <p14:tracePt t="82920" x="2565400" y="3471863"/>
          <p14:tracePt t="82938" x="2508250" y="3471863"/>
          <p14:tracePt t="82954" x="2443163" y="3479800"/>
          <p14:tracePt t="82971" x="2393950" y="3494088"/>
          <p14:tracePt t="82988" x="2343150" y="3522663"/>
          <p14:tracePt t="83006" x="2279650" y="3557588"/>
          <p14:tracePt t="83022" x="2236788" y="3586163"/>
          <p14:tracePt t="83041" x="2208213" y="3594100"/>
          <p14:tracePt t="83057" x="2193925" y="3600450"/>
          <p14:tracePt t="83073" x="2171700" y="3600450"/>
          <p14:tracePt t="83090" x="2143125" y="3608388"/>
          <p14:tracePt t="83108" x="2108200" y="3614738"/>
          <p14:tracePt t="83127" x="2028825" y="3729038"/>
          <p14:tracePt t="83142" x="1993900" y="3786188"/>
          <p14:tracePt t="83159" x="1971675" y="3814763"/>
          <p14:tracePt t="83175" x="1943100" y="3851275"/>
          <p14:tracePt t="83192" x="1928813" y="3865563"/>
          <p14:tracePt t="83211" x="1914525" y="3908425"/>
          <p14:tracePt t="83228" x="1900238" y="3914775"/>
          <p14:tracePt t="83243" x="1900238" y="3922713"/>
          <p14:tracePt t="83261" x="1893888" y="3929063"/>
          <p14:tracePt t="83278" x="1893888" y="3943350"/>
          <p14:tracePt t="83282" x="1871663" y="3957638"/>
          <p14:tracePt t="83293" x="1857375" y="3965575"/>
          <p14:tracePt t="83312" x="1843088" y="4000500"/>
          <p14:tracePt t="83328" x="1808163" y="4014788"/>
          <p14:tracePt t="83345" x="1800225" y="4022725"/>
          <p14:tracePt t="83362" x="1793875" y="4022725"/>
          <p14:tracePt t="83379" x="1785938" y="4022725"/>
          <p14:tracePt t="83415" x="1779588" y="4022725"/>
          <p14:tracePt t="83430" x="1757363" y="4014788"/>
          <p14:tracePt t="83447" x="1736725" y="4014788"/>
          <p14:tracePt t="83464" x="1693863" y="3994150"/>
          <p14:tracePt t="83482" x="1657350" y="3971925"/>
          <p14:tracePt t="83498" x="1608138" y="3957638"/>
          <p14:tracePt t="83500" x="1600200" y="3951288"/>
          <p14:tracePt t="83517" x="1585913" y="3943350"/>
          <p14:tracePt t="83533" x="1571625" y="3943350"/>
          <p14:tracePt t="83667" x="1571625" y="3951288"/>
          <p14:tracePt t="83676" x="1593850" y="3971925"/>
          <p14:tracePt t="83686" x="1608138" y="3986213"/>
          <p14:tracePt t="83703" x="1679575" y="4029075"/>
          <p14:tracePt t="83722" x="1700213" y="4037013"/>
          <p14:tracePt t="83737" x="1708150" y="4037013"/>
          <p14:tracePt t="83907" x="1693863" y="4037013"/>
          <p14:tracePt t="83915" x="1685925" y="4037013"/>
          <p14:tracePt t="83924" x="1671638" y="4037013"/>
          <p14:tracePt t="83940" x="1643063" y="4029075"/>
          <p14:tracePt t="83957" x="1614488" y="4029075"/>
          <p14:tracePt t="83978" x="1571625" y="4029075"/>
          <p14:tracePt t="83993" x="1565275" y="4022725"/>
          <p14:tracePt t="84009" x="1557338" y="4022725"/>
          <p14:tracePt t="84049" x="1550988" y="4022725"/>
          <p14:tracePt t="84081" x="1543050" y="4022725"/>
          <p14:tracePt t="84436" x="1543050" y="4014788"/>
          <p14:tracePt t="84461" x="1550988" y="4014788"/>
          <p14:tracePt t="84801" x="1565275" y="4014788"/>
          <p14:tracePt t="84808" x="1571625" y="4014788"/>
          <p14:tracePt t="84823" x="1579563" y="4014788"/>
          <p14:tracePt t="84939" x="1585913" y="4014788"/>
          <p14:tracePt t="84952" x="1593850" y="4014788"/>
          <p14:tracePt t="84964" x="1600200" y="4014788"/>
          <p14:tracePt t="84970" x="1622425" y="4014788"/>
          <p14:tracePt t="84979" x="1628775" y="4014788"/>
          <p14:tracePt t="84994" x="1665288" y="4008438"/>
          <p14:tracePt t="85010" x="1693863" y="4008438"/>
          <p14:tracePt t="85027" x="1700213" y="4008438"/>
          <p14:tracePt t="85044" x="1728788" y="4008438"/>
          <p14:tracePt t="85061" x="1757363" y="4014788"/>
          <p14:tracePt t="85079" x="1793875" y="4014788"/>
          <p14:tracePt t="85099" x="1814513" y="4022725"/>
          <p14:tracePt t="85114" x="1822450" y="4022725"/>
          <p14:tracePt t="85131" x="1836738" y="4029075"/>
          <p14:tracePt t="85148" x="1871663" y="4029075"/>
          <p14:tracePt t="85166" x="1885950" y="4029075"/>
          <p14:tracePt t="85181" x="1908175" y="4029075"/>
          <p14:tracePt t="85199" x="1908175" y="4037013"/>
          <p14:tracePt t="85216" x="1928813" y="4037013"/>
          <p14:tracePt t="85233" x="1957388" y="4037013"/>
          <p14:tracePt t="85236" x="1971675" y="4037013"/>
          <p14:tracePt t="85249" x="1985963" y="4037013"/>
          <p14:tracePt t="85266" x="2008188" y="4037013"/>
          <p14:tracePt t="85284" x="2036763" y="4037013"/>
          <p14:tracePt t="85292" x="2043113" y="4037013"/>
          <p14:tracePt t="85298" x="2051050" y="4037013"/>
          <p14:tracePt t="85316" x="2057400" y="4037013"/>
          <p14:tracePt t="85455" x="2065338" y="4037013"/>
          <p14:tracePt t="85617" x="2071688" y="4037013"/>
          <p14:tracePt t="85622" x="2085975" y="4037013"/>
          <p14:tracePt t="85639" x="2114550" y="4037013"/>
          <p14:tracePt t="85657" x="2143125" y="4037013"/>
          <p14:tracePt t="85673" x="2157413" y="4037013"/>
          <p14:tracePt t="85708" x="2165350" y="4037013"/>
          <p14:tracePt t="85746" x="2171700" y="4037013"/>
          <p14:tracePt t="85753" x="2179638" y="4037013"/>
          <p14:tracePt t="85762" x="2200275" y="4037013"/>
          <p14:tracePt t="85775" x="2236788" y="4037013"/>
          <p14:tracePt t="85791" x="2286000" y="4043363"/>
          <p14:tracePt t="85811" x="2365375" y="4043363"/>
          <p14:tracePt t="85827" x="2443163" y="4043363"/>
          <p14:tracePt t="85830" x="2457450" y="4043363"/>
          <p14:tracePt t="85847" x="2493963" y="4043363"/>
          <p14:tracePt t="85860" x="2514600" y="4043363"/>
          <p14:tracePt t="85876" x="2528888" y="4043363"/>
          <p14:tracePt t="85938" x="2536825" y="4043363"/>
          <p14:tracePt t="85948" x="2551113" y="4043363"/>
          <p14:tracePt t="85953" x="2565400" y="4043363"/>
          <p14:tracePt t="85965" x="2586038" y="4043363"/>
          <p14:tracePt t="85980" x="2614613" y="4043363"/>
          <p14:tracePt t="85996" x="2643188" y="4043363"/>
          <p14:tracePt t="86013" x="2665413" y="4043363"/>
          <p14:tracePt t="86030" x="2693988" y="4043363"/>
          <p14:tracePt t="86047" x="2708275" y="4043363"/>
          <p14:tracePt t="86081" x="2714625" y="4043363"/>
          <p14:tracePt t="86103" x="2722563" y="4043363"/>
          <p14:tracePt t="86116" x="2743200" y="4043363"/>
          <p14:tracePt t="86133" x="2779713" y="4043363"/>
          <p14:tracePt t="86150" x="2822575" y="4043363"/>
          <p14:tracePt t="86168" x="2879725" y="4043363"/>
          <p14:tracePt t="86183" x="2900363" y="4043363"/>
          <p14:tracePt t="86200" x="2922588" y="4043363"/>
          <p14:tracePt t="86202" x="2936875" y="4043363"/>
          <p14:tracePt t="86235" x="2943225" y="4043363"/>
          <p14:tracePt t="86251" x="2957513" y="4043363"/>
          <p14:tracePt t="86268" x="2971800" y="4043363"/>
          <p14:tracePt t="86284" x="3000375" y="4051300"/>
          <p14:tracePt t="86288" x="3008313" y="4051300"/>
          <p14:tracePt t="86301" x="3028950" y="4051300"/>
          <p14:tracePt t="86319" x="3094038" y="4051300"/>
          <p14:tracePt t="86339" x="3171825" y="4051300"/>
          <p14:tracePt t="86353" x="3214688" y="4051300"/>
          <p14:tracePt t="86370" x="3251200" y="4051300"/>
          <p14:tracePt t="86388" x="3286125" y="4043363"/>
          <p14:tracePt t="86404" x="3300413" y="4043363"/>
          <p14:tracePt t="86422" x="3322638" y="4037013"/>
          <p14:tracePt t="86439" x="3328988" y="4037013"/>
          <p14:tracePt t="86454" x="3336925" y="4037013"/>
          <p14:tracePt t="86478" x="3343275" y="4037013"/>
          <p14:tracePt t="86498" x="3351213" y="4037013"/>
          <p14:tracePt t="86505" x="3357563" y="4037013"/>
          <p14:tracePt t="86526" x="3365500" y="4037013"/>
          <p14:tracePt t="87095" x="3379788" y="4037013"/>
          <p14:tracePt t="87103" x="3386138" y="4037013"/>
          <p14:tracePt t="87109" x="3394075" y="4037013"/>
          <p14:tracePt t="87119" x="3400425" y="4037013"/>
          <p14:tracePt t="87134" x="3429000" y="4037013"/>
          <p14:tracePt t="87152" x="3443288" y="4037013"/>
          <p14:tracePt t="87172" x="3465513" y="4037013"/>
          <p14:tracePt t="87186" x="3494088" y="4037013"/>
          <p14:tracePt t="87202" x="3514725" y="4037013"/>
          <p14:tracePt t="87218" x="3543300" y="4037013"/>
          <p14:tracePt t="87236" x="3551238" y="4037013"/>
          <p14:tracePt t="87253" x="3565525" y="4037013"/>
          <p14:tracePt t="87273" x="3586163" y="4043363"/>
          <p14:tracePt t="87288" x="3608388" y="4043363"/>
          <p14:tracePt t="87304" x="3622675" y="4043363"/>
          <p14:tracePt t="87322" x="3636963" y="4043363"/>
          <p14:tracePt t="87338" x="3651250" y="4043363"/>
          <p14:tracePt t="87355" x="3679825" y="4043363"/>
          <p14:tracePt t="87372" x="3708400" y="4043363"/>
          <p14:tracePt t="87389" x="3722688" y="4043363"/>
          <p14:tracePt t="87406" x="3765550" y="4043363"/>
          <p14:tracePt t="87425" x="3794125" y="4043363"/>
          <p14:tracePt t="87441" x="3800475" y="4043363"/>
          <p14:tracePt t="87457" x="3822700" y="4043363"/>
          <p14:tracePt t="87474" x="3822700" y="4051300"/>
          <p14:tracePt t="87491" x="3829050" y="4051300"/>
          <p14:tracePt t="87508" x="3843338" y="4051300"/>
          <p14:tracePt t="87525" x="3851275" y="4051300"/>
          <p14:tracePt t="87542" x="3871913" y="4057650"/>
          <p14:tracePt t="87559" x="3886200" y="4057650"/>
          <p14:tracePt t="87576" x="3900488" y="4057650"/>
          <p14:tracePt t="87595" x="3929063" y="4057650"/>
          <p14:tracePt t="87610" x="3957638" y="4057650"/>
          <p14:tracePt t="87627" x="3986213" y="4057650"/>
          <p14:tracePt t="87644" x="4000500" y="4057650"/>
          <p14:tracePt t="87661" x="4022725" y="4065588"/>
          <p14:tracePt t="87678" x="4043363" y="4071938"/>
          <p14:tracePt t="87696" x="4057650" y="4071938"/>
          <p14:tracePt t="87713" x="4065588" y="4079875"/>
          <p14:tracePt t="87731" x="4086225" y="4079875"/>
          <p14:tracePt t="87748" x="4114800" y="4079875"/>
          <p14:tracePt t="87765" x="4129088" y="4079875"/>
          <p14:tracePt t="87780" x="4143375" y="4079875"/>
          <p14:tracePt t="87799" x="4157663" y="4086225"/>
          <p14:tracePt t="87814" x="4179888" y="4094163"/>
          <p14:tracePt t="87831" x="4208463" y="4094163"/>
          <p14:tracePt t="87848" x="4214813" y="4100513"/>
          <p14:tracePt t="87868" x="4257675" y="4100513"/>
          <p14:tracePt t="87884" x="4308475" y="4100513"/>
          <p14:tracePt t="87901" x="4343400" y="4100513"/>
          <p14:tracePt t="87917" x="4400550" y="4122738"/>
          <p14:tracePt t="87934" x="4451350" y="4129088"/>
          <p14:tracePt t="87950" x="4494213" y="4129088"/>
          <p14:tracePt t="87953" x="4514850" y="4129088"/>
          <p14:tracePt t="87966" x="4543425" y="4129088"/>
          <p14:tracePt t="87985" x="4586288" y="4122738"/>
          <p14:tracePt t="88001" x="4608513" y="4114800"/>
          <p14:tracePt t="88021" x="4629150" y="4114800"/>
          <p14:tracePt t="88037" x="4651375" y="4114800"/>
          <p14:tracePt t="88051" x="4665663" y="4114800"/>
          <p14:tracePt t="88069" x="4679950" y="4114800"/>
          <p14:tracePt t="88086" x="4700588" y="4108450"/>
          <p14:tracePt t="88104" x="4708525" y="4108450"/>
          <p14:tracePt t="88123" x="4722813" y="4108450"/>
          <p14:tracePt t="88139" x="4743450" y="4108450"/>
          <p14:tracePt t="88155" x="4751388" y="4108450"/>
          <p14:tracePt t="88172" x="4757738" y="4108450"/>
          <p14:tracePt t="88188" x="4765675" y="4108450"/>
          <p14:tracePt t="88228" x="4772025" y="4108450"/>
          <p14:tracePt t="88313" x="4779963" y="4108450"/>
          <p14:tracePt t="88322" x="4786313" y="4108450"/>
          <p14:tracePt t="88376" x="4794250" y="4108450"/>
          <p14:tracePt t="88393" x="4800600" y="4108450"/>
          <p14:tracePt t="88400" x="4808538" y="4108450"/>
          <p14:tracePt t="88408" x="4814888" y="4108450"/>
          <p14:tracePt t="88426" x="4822825" y="4108450"/>
          <p14:tracePt t="88443" x="4829175" y="4108450"/>
          <p14:tracePt t="88460" x="4837113" y="4108450"/>
          <p14:tracePt t="88644" x="4837113" y="4114800"/>
          <p14:tracePt t="88659" x="4829175" y="4114800"/>
          <p14:tracePt t="88673" x="4814888" y="4114800"/>
          <p14:tracePt t="88687" x="4800600" y="4114800"/>
          <p14:tracePt t="88699" x="4794250" y="4114800"/>
          <p14:tracePt t="88715" x="4772025" y="4129088"/>
          <p14:tracePt t="88731" x="4757738" y="4129088"/>
          <p14:tracePt t="88748" x="4751388" y="4129088"/>
          <p14:tracePt t="88766" x="4743450" y="4137025"/>
          <p14:tracePt t="88782" x="4714875" y="4143375"/>
          <p14:tracePt t="88799" x="4686300" y="4151313"/>
          <p14:tracePt t="88816" x="4651375" y="4157663"/>
          <p14:tracePt t="88835" x="4614863" y="4157663"/>
          <p14:tracePt t="88851" x="4572000" y="4165600"/>
          <p14:tracePt t="88867" x="4537075" y="4165600"/>
          <p14:tracePt t="88884" x="4508500" y="4165600"/>
          <p14:tracePt t="88901" x="4471988" y="4165600"/>
          <p14:tracePt t="88920" x="4443413" y="4165600"/>
          <p14:tracePt t="88937" x="4400550" y="4165600"/>
          <p14:tracePt t="88954" x="4371975" y="4165600"/>
          <p14:tracePt t="88971" x="4337050" y="4165600"/>
          <p14:tracePt t="88988" x="4300538" y="4165600"/>
          <p14:tracePt t="89008" x="4265613" y="4165600"/>
          <p14:tracePt t="89023" x="4257675" y="4165600"/>
          <p14:tracePt t="89039" x="4243388" y="4165600"/>
          <p14:tracePt t="89054" x="4237038" y="4165600"/>
          <p14:tracePt t="89071" x="4229100" y="4165600"/>
          <p14:tracePt t="89105" x="4222750" y="4171950"/>
          <p14:tracePt t="89124" x="4222750" y="4179888"/>
          <p14:tracePt t="89144" x="4214813" y="4179888"/>
          <p14:tracePt t="89156" x="4200525" y="4200525"/>
          <p14:tracePt t="89173" x="4179888" y="4229100"/>
          <p14:tracePt t="89190" x="4151313" y="4251325"/>
          <p14:tracePt t="89207" x="4151313" y="4257675"/>
          <p14:tracePt t="89225" x="4137025" y="4265613"/>
          <p14:tracePt t="89241" x="4137025" y="4271963"/>
          <p14:tracePt t="108856" x="4137025" y="4279900"/>
          <p14:tracePt t="109086" x="4151313" y="4279900"/>
          <p14:tracePt t="109095" x="4157663" y="4279900"/>
          <p14:tracePt t="109102" x="4165600" y="4279900"/>
          <p14:tracePt t="109111" x="4171950" y="4279900"/>
          <p14:tracePt t="109128" x="4200525" y="4286250"/>
          <p14:tracePt t="109145" x="4214813" y="4294188"/>
          <p14:tracePt t="109160" x="4251325" y="4314825"/>
          <p14:tracePt t="109180" x="4308475" y="4343400"/>
          <p14:tracePt t="109195" x="4365625" y="4365625"/>
          <p14:tracePt t="109212" x="4486275" y="4386263"/>
          <p14:tracePt t="109230" x="4637088" y="4408488"/>
          <p14:tracePt t="109247" x="4779963" y="4422775"/>
          <p14:tracePt t="109264" x="4865688" y="4429125"/>
          <p14:tracePt t="109281" x="4937125" y="4429125"/>
          <p14:tracePt t="109289" x="4965700" y="4429125"/>
          <p14:tracePt t="109297" x="4979988" y="4429125"/>
          <p14:tracePt t="109315" x="4994275" y="4429125"/>
          <p14:tracePt t="109331" x="5000625" y="4429125"/>
          <p14:tracePt t="109357" x="5008563" y="4429125"/>
          <p14:tracePt t="109364" x="5014913" y="4429125"/>
          <p14:tracePt t="109383" x="5037138" y="4429125"/>
          <p14:tracePt t="109399" x="5072063" y="4429125"/>
          <p14:tracePt t="109418" x="5114925" y="4429125"/>
          <p14:tracePt t="109436" x="5143500" y="4429125"/>
          <p14:tracePt t="109453" x="5151438" y="4429125"/>
          <p14:tracePt t="109700" x="5151438" y="4422775"/>
          <p14:tracePt t="109716" x="5143500" y="4422775"/>
          <p14:tracePt t="109724" x="5143500" y="4414838"/>
          <p14:tracePt t="109732" x="5129213" y="4400550"/>
          <p14:tracePt t="109741" x="5114925" y="4394200"/>
          <p14:tracePt t="109758" x="5065713" y="4365625"/>
          <p14:tracePt t="109775" x="5022850" y="4351338"/>
          <p14:tracePt t="109779" x="5000625" y="4343400"/>
          <p14:tracePt t="109792" x="4979988" y="4329113"/>
          <p14:tracePt t="109808" x="4943475" y="4322763"/>
          <p14:tracePt t="109825" x="4886325" y="4286250"/>
          <p14:tracePt t="109842" x="4822825" y="4271963"/>
          <p14:tracePt t="109861" x="4757738" y="4257675"/>
          <p14:tracePt t="109879" x="4672013" y="4243388"/>
          <p14:tracePt t="109893" x="4651375" y="4243388"/>
          <p14:tracePt t="109910" x="4543425" y="4214813"/>
          <p14:tracePt t="109927" x="4479925" y="4208463"/>
          <p14:tracePt t="109944" x="4451350" y="4200525"/>
          <p14:tracePt t="109961" x="4414838" y="4200525"/>
          <p14:tracePt t="109980" x="4371975" y="4186238"/>
          <p14:tracePt t="109996" x="4343400" y="4186238"/>
          <p14:tracePt t="110012" x="4300538" y="4171950"/>
          <p14:tracePt t="110029" x="4251325" y="4165600"/>
          <p14:tracePt t="110046" x="4214813" y="4143375"/>
          <p14:tracePt t="110064" x="4171950" y="4143375"/>
          <p14:tracePt t="110083" x="4065588" y="4129088"/>
          <p14:tracePt t="110099" x="4000500" y="4114800"/>
          <p14:tracePt t="110116" x="3951288" y="4094163"/>
          <p14:tracePt t="110133" x="3879850" y="4086225"/>
          <p14:tracePt t="110150" x="3836988" y="4079875"/>
          <p14:tracePt t="110166" x="3814763" y="4071938"/>
          <p14:tracePt t="110183" x="3800475" y="4071938"/>
          <p14:tracePt t="110310" x="3794125" y="4071938"/>
          <p14:tracePt t="110318" x="3786188" y="4071938"/>
          <p14:tracePt t="110333" x="3779838" y="4071938"/>
          <p14:tracePt t="110639" x="3771900" y="4071938"/>
          <p14:tracePt t="110648" x="3765550" y="4071938"/>
          <p14:tracePt t="110734" x="3757613" y="4071938"/>
          <p14:tracePt t="111262" x="3757613" y="4079875"/>
          <p14:tracePt t="111285" x="3765550" y="4079875"/>
          <p14:tracePt t="111301" x="3771900" y="4086225"/>
          <p14:tracePt t="111309" x="3779838" y="4094163"/>
          <p14:tracePt t="111327" x="3794125" y="4094163"/>
          <p14:tracePt t="111333" x="3794125" y="4100513"/>
          <p14:tracePt t="111344" x="3800475" y="4100513"/>
          <p14:tracePt t="111360" x="3814763" y="4100513"/>
          <p14:tracePt t="111376" x="3822700" y="4100513"/>
          <p14:tracePt t="111378" x="3829050" y="4100513"/>
          <p14:tracePt t="111395" x="3836988" y="4100513"/>
          <p14:tracePt t="111410" x="3843338" y="4100513"/>
          <p14:tracePt t="111449" x="3851275" y="4100513"/>
          <p14:tracePt t="111485" x="3857625" y="4100513"/>
          <p14:tracePt t="111492" x="3865563" y="4100513"/>
          <p14:tracePt t="111506" x="3871913" y="4100513"/>
          <p14:tracePt t="111512" x="3879850" y="4100513"/>
          <p14:tracePt t="111530" x="3894138" y="4100513"/>
          <p14:tracePt t="112254" x="3894138" y="4108450"/>
          <p14:tracePt t="112261" x="3886200" y="4108450"/>
          <p14:tracePt t="112269" x="3879850" y="4114800"/>
          <p14:tracePt t="112296" x="3871913" y="4114800"/>
          <p14:tracePt t="112301" x="3857625" y="4114800"/>
          <p14:tracePt t="112313" x="3851275" y="4114800"/>
          <p14:tracePt t="112330" x="3836988" y="4114800"/>
          <p14:tracePt t="112347" x="3808413" y="4114800"/>
          <p14:tracePt t="112366" x="3800475" y="4122738"/>
          <p14:tracePt t="112383" x="3779838" y="4122738"/>
          <p14:tracePt t="112398" x="3751263" y="4122738"/>
          <p14:tracePt t="112417" x="3729038" y="4122738"/>
          <p14:tracePt t="112434" x="3700463" y="4129088"/>
          <p14:tracePt t="112451" x="3679825" y="4137025"/>
          <p14:tracePt t="112468" x="3671888" y="4137025"/>
          <p14:tracePt t="112485" x="3643313" y="4137025"/>
          <p14:tracePt t="112502" x="3608388" y="4151313"/>
          <p14:tracePt t="112518" x="3594100" y="4151313"/>
          <p14:tracePt t="112535" x="3586163" y="4157663"/>
          <p14:tracePt t="112630" x="3586163" y="4165600"/>
          <p14:tracePt t="112638" x="3571875" y="4165600"/>
          <p14:tracePt t="112648" x="3571875" y="4179888"/>
          <p14:tracePt t="112656" x="3571875" y="4186238"/>
          <p14:tracePt t="112672" x="3565525" y="4200525"/>
          <p14:tracePt t="112689" x="3551238" y="4208463"/>
          <p14:tracePt t="112719" x="3543300" y="4214813"/>
          <p14:tracePt t="112920" x="3543300" y="4222750"/>
          <p14:tracePt t="112928" x="3551238" y="4237038"/>
          <p14:tracePt t="112932" x="3551238" y="4243388"/>
          <p14:tracePt t="112943" x="3557588" y="4251325"/>
          <p14:tracePt t="112965" x="3571875" y="4300538"/>
          <p14:tracePt t="112979" x="3579813" y="4308475"/>
          <p14:tracePt t="112996" x="3579813" y="4314825"/>
          <p14:tracePt t="113014" x="3586163" y="4329113"/>
          <p14:tracePt t="113031" x="3586163" y="4343400"/>
          <p14:tracePt t="113047" x="3586163" y="4351338"/>
          <p14:tracePt t="113063" x="3594100" y="4357688"/>
          <p14:tracePt t="113080" x="3594100" y="4379913"/>
          <p14:tracePt t="113097" x="3594100" y="4386263"/>
          <p14:tracePt t="113113" x="3594100" y="4394200"/>
          <p14:tracePt t="113132" x="3586163" y="4394200"/>
          <p14:tracePt t="113149" x="3586163" y="4400550"/>
          <p14:tracePt t="113166" x="3579813" y="4400550"/>
          <p14:tracePt t="113192" x="3579813" y="4408488"/>
          <p14:tracePt t="113233" x="3571875" y="4408488"/>
          <p14:tracePt t="113280" x="3571875" y="4414838"/>
          <p14:tracePt t="113303" x="3557588" y="4414838"/>
          <p14:tracePt t="113308" x="3557588" y="4422775"/>
          <p14:tracePt t="113318" x="3557588" y="4429125"/>
          <p14:tracePt t="113337" x="3536950" y="4443413"/>
          <p14:tracePt t="113354" x="3508375" y="4443413"/>
          <p14:tracePt t="113372" x="3486150" y="4457700"/>
          <p14:tracePt t="113388" x="3457575" y="4465638"/>
          <p14:tracePt t="113403" x="3443288" y="4471988"/>
          <p14:tracePt t="113420" x="3429000" y="4479925"/>
          <p14:tracePt t="113439" x="3422650" y="4486275"/>
          <p14:tracePt t="113442" x="3414713" y="4486275"/>
          <p14:tracePt t="113456" x="3414713" y="4494213"/>
          <p14:tracePt t="113475" x="3400425" y="4494213"/>
          <p14:tracePt t="113488" x="3394075" y="4494213"/>
          <p14:tracePt t="113506" x="3386138" y="4500563"/>
          <p14:tracePt t="113662" x="3379788" y="4500563"/>
          <p14:tracePt t="113827" x="3371850" y="4500563"/>
          <p14:tracePt t="113896" x="3371850" y="4494213"/>
          <p14:tracePt t="113921" x="3365500" y="4494213"/>
          <p14:tracePt t="113924" x="3365500" y="4486275"/>
          <p14:tracePt t="113934" x="3365500" y="4479925"/>
          <p14:tracePt t="113951" x="3365500" y="4465638"/>
          <p14:tracePt t="113968" x="3357563" y="4457700"/>
          <p14:tracePt t="113984" x="3351213" y="4457700"/>
          <p14:tracePt t="114001" x="3351213" y="4451350"/>
          <p14:tracePt t="114017" x="3343275" y="4443413"/>
          <p14:tracePt t="114123" x="3343275" y="4437063"/>
          <p14:tracePt t="114145" x="3343275" y="4429125"/>
          <p14:tracePt t="114389" x="3343275" y="4437063"/>
          <p14:tracePt t="114396" x="3343275" y="4443413"/>
          <p14:tracePt t="114439" x="3343275" y="4451350"/>
          <p14:tracePt t="114452" x="3343275" y="4457700"/>
          <p14:tracePt t="114486" x="3343275" y="4465638"/>
          <p14:tracePt t="114493" x="3351213" y="4471988"/>
          <p14:tracePt t="114497" x="3357563" y="4471988"/>
          <p14:tracePt t="114529" x="3357563" y="4479925"/>
          <p14:tracePt t="114559" x="3365500" y="4479925"/>
          <p14:tracePt t="114580" x="3386138" y="4479925"/>
          <p14:tracePt t="114596" x="3408363" y="4486275"/>
          <p14:tracePt t="114613" x="3443288" y="4486275"/>
          <p14:tracePt t="114630" x="3500438" y="4479925"/>
          <p14:tracePt t="114648" x="3614738" y="4465638"/>
          <p14:tracePt t="114666" x="3743325" y="4422775"/>
          <p14:tracePt t="114682" x="3822700" y="4408488"/>
          <p14:tracePt t="114698" x="3836988" y="4394200"/>
          <p14:tracePt t="114717" x="3851275" y="4386263"/>
          <p14:tracePt t="114734" x="3857625" y="4379913"/>
          <p14:tracePt t="114750" x="3857625" y="4371975"/>
          <p14:tracePt t="114769" x="3865563" y="4357688"/>
          <p14:tracePt t="114786" x="3886200" y="4337050"/>
          <p14:tracePt t="114800" x="3937000" y="4314825"/>
          <p14:tracePt t="114818" x="3965575" y="4294188"/>
          <p14:tracePt t="114835" x="4000500" y="4265613"/>
          <p14:tracePt t="114852" x="4037013" y="4243388"/>
          <p14:tracePt t="114870" x="4051300" y="4243388"/>
          <p14:tracePt t="115029" x="4065588" y="4243388"/>
          <p14:tracePt t="115037" x="4079875" y="4243388"/>
          <p14:tracePt t="115044" x="4094163" y="4243388"/>
          <p14:tracePt t="115062" x="4122738" y="4243388"/>
          <p14:tracePt t="115075" x="4143375" y="4243388"/>
          <p14:tracePt t="115093" x="4165600" y="4237038"/>
          <p14:tracePt t="115108" x="4194175" y="4229100"/>
          <p14:tracePt t="115125" x="4214813" y="4222750"/>
          <p14:tracePt t="115142" x="4251325" y="4222750"/>
          <p14:tracePt t="115158" x="4286250" y="4208463"/>
          <p14:tracePt t="115175" x="4314825" y="4200525"/>
          <p14:tracePt t="115192" x="4322763" y="4200525"/>
          <p14:tracePt t="115211" x="4337050" y="4194175"/>
          <p14:tracePt t="115227" x="4343400" y="4194175"/>
          <p14:tracePt t="115382" x="4351338" y="4194175"/>
          <p14:tracePt t="115390" x="4351338" y="4200525"/>
          <p14:tracePt t="115397" x="4351338" y="4214813"/>
          <p14:tracePt t="115414" x="4351338" y="4229100"/>
          <p14:tracePt t="115432" x="4351338" y="4251325"/>
          <p14:tracePt t="115448" x="4351338" y="4300538"/>
          <p14:tracePt t="115465" x="4351338" y="4343400"/>
          <p14:tracePt t="115482" x="4351338" y="4379913"/>
          <p14:tracePt t="115499" x="4351338" y="4400550"/>
          <p14:tracePt t="115516" x="4351338" y="4422775"/>
          <p14:tracePt t="115536" x="4351338" y="4443413"/>
          <p14:tracePt t="115551" x="4343400" y="4471988"/>
          <p14:tracePt t="115567" x="4337050" y="4508500"/>
          <p14:tracePt t="115585" x="4329113" y="4529138"/>
          <p14:tracePt t="115603" x="4329113" y="4557713"/>
          <p14:tracePt t="115620" x="4329113" y="4565650"/>
          <p14:tracePt t="115637" x="4329113" y="4579938"/>
          <p14:tracePt t="115653" x="4322763" y="4579938"/>
          <p14:tracePt t="115670" x="4314825" y="4608513"/>
          <p14:tracePt t="115687" x="4314825" y="4614863"/>
          <p14:tracePt t="115707" x="4300538" y="4637088"/>
          <p14:tracePt t="115722" x="4294188" y="4643438"/>
          <p14:tracePt t="115764" x="4294188" y="4657725"/>
          <p14:tracePt t="115786" x="4286250" y="4665663"/>
          <p14:tracePt t="115801" x="4279900" y="4665663"/>
          <p14:tracePt t="115809" x="4265613" y="4665663"/>
          <p14:tracePt t="115825" x="4237038" y="4679950"/>
          <p14:tracePt t="115840" x="4222750" y="4679950"/>
          <p14:tracePt t="115858" x="4208463" y="4679950"/>
          <p14:tracePt t="115874" x="4194175" y="4679950"/>
          <p14:tracePt t="115891" x="4186238" y="4679950"/>
          <p14:tracePt t="116005" x="4179888" y="4672013"/>
          <p14:tracePt t="116019" x="4179888" y="4665663"/>
          <p14:tracePt t="116027" x="4171950" y="4657725"/>
          <p14:tracePt t="116052" x="4171950" y="4651375"/>
          <p14:tracePt t="116060" x="4171950" y="4643438"/>
          <p14:tracePt t="116073" x="4171950" y="4629150"/>
          <p14:tracePt t="116082" x="4171950" y="4614863"/>
          <p14:tracePt t="116096" x="4171950" y="4600575"/>
          <p14:tracePt t="116113" x="4171950" y="4579938"/>
          <p14:tracePt t="116129" x="4171950" y="4551363"/>
          <p14:tracePt t="116147" x="4171950" y="4514850"/>
          <p14:tracePt t="116166" x="4165600" y="4443413"/>
          <p14:tracePt t="116183" x="4165600" y="4408488"/>
          <p14:tracePt t="116198" x="4165600" y="4371975"/>
          <p14:tracePt t="116215" x="4165600" y="4357688"/>
          <p14:tracePt t="116232" x="4165600" y="4343400"/>
          <p14:tracePt t="116251" x="4157663" y="4329113"/>
          <p14:tracePt t="116266" x="4157663" y="4314825"/>
          <p14:tracePt t="116284" x="4157663" y="4308475"/>
          <p14:tracePt t="116302" x="4165600" y="4300538"/>
          <p14:tracePt t="116317" x="4171950" y="4286250"/>
          <p14:tracePt t="116335" x="4171950" y="4279900"/>
          <p14:tracePt t="116352" x="4179888" y="4265613"/>
          <p14:tracePt t="116368" x="4186238" y="4257675"/>
          <p14:tracePt t="116369" x="4186238" y="4251325"/>
          <p14:tracePt t="116406" x="4186238" y="4243388"/>
          <p14:tracePt t="116584" x="4186238" y="4237038"/>
          <p14:tracePt t="116593" x="4194175" y="4237038"/>
          <p14:tracePt t="117022" x="4194175" y="4229100"/>
          <p14:tracePt t="126176" x="4186238" y="4257675"/>
          <p14:tracePt t="126184" x="4165600" y="4279900"/>
          <p14:tracePt t="126189" x="4129088" y="4343400"/>
          <p14:tracePt t="126202" x="4094163" y="4394200"/>
          <p14:tracePt t="126220" x="4037013" y="4465638"/>
          <p14:tracePt t="126237" x="4008438" y="4537075"/>
          <p14:tracePt t="126254" x="4000500" y="4557713"/>
          <p14:tracePt t="126271" x="3986213" y="4572000"/>
          <p14:tracePt t="126278" x="3971925" y="4586288"/>
          <p14:tracePt t="126289" x="3957638" y="4594225"/>
          <p14:tracePt t="126304" x="3929063" y="4594225"/>
          <p14:tracePt t="126322" x="3857625" y="4594225"/>
          <p14:tracePt t="126338" x="3808413" y="4594225"/>
          <p14:tracePt t="126355" x="3736975" y="4594225"/>
          <p14:tracePt t="126372" x="3665538" y="4594225"/>
          <p14:tracePt t="126389" x="3579813" y="4594225"/>
          <p14:tracePt t="126406" x="3451225" y="4622800"/>
          <p14:tracePt t="126425" x="3300413" y="4651375"/>
          <p14:tracePt t="126441" x="3186113" y="4651375"/>
          <p14:tracePt t="126459" x="3100388" y="4651375"/>
          <p14:tracePt t="126476" x="3008313" y="4643438"/>
          <p14:tracePt t="126493" x="2928938" y="4637088"/>
          <p14:tracePt t="126496" x="2894013" y="4637088"/>
          <p14:tracePt t="126511" x="2779713" y="4643438"/>
          <p14:tracePt t="126527" x="2657475" y="4665663"/>
          <p14:tracePt t="126544" x="2500313" y="4694238"/>
          <p14:tracePt t="126562" x="2343150" y="4714875"/>
          <p14:tracePt t="126564" x="2279650" y="4729163"/>
          <p14:tracePt t="126580" x="2185988" y="4743450"/>
          <p14:tracePt t="126596" x="2065338" y="4765675"/>
          <p14:tracePt t="126611" x="1993900" y="4765675"/>
          <p14:tracePt t="126628" x="1908175" y="4765675"/>
          <p14:tracePt t="126645" x="1851025" y="4765675"/>
          <p14:tracePt t="126662" x="1765300" y="4772025"/>
          <p14:tracePt t="126679" x="1657350" y="4779963"/>
          <p14:tracePt t="126697" x="1536700" y="4800600"/>
          <p14:tracePt t="126714" x="1436688" y="4814888"/>
          <p14:tracePt t="126731" x="1365250" y="4822825"/>
          <p14:tracePt t="126748" x="1336675" y="4822825"/>
          <p14:tracePt t="126765" x="1328738" y="4822825"/>
          <p14:tracePt t="126853" x="1322388" y="4822825"/>
          <p14:tracePt t="126864" x="1314450" y="4822825"/>
          <p14:tracePt t="126872" x="1308100" y="4822825"/>
          <p14:tracePt t="126890" x="1300163" y="4822825"/>
          <p14:tracePt t="126901" x="1300163" y="4829175"/>
          <p14:tracePt t="126919" x="1293813" y="4829175"/>
          <p14:tracePt t="126995" x="1293813" y="4837113"/>
          <p14:tracePt t="127075" x="1300163" y="4851400"/>
          <p14:tracePt t="127081" x="1300163" y="4865688"/>
          <p14:tracePt t="127093" x="1308100" y="4879975"/>
          <p14:tracePt t="127108" x="1314450" y="4894263"/>
          <p14:tracePt t="127124" x="1314450" y="4908550"/>
          <p14:tracePt t="127142" x="1322388" y="4914900"/>
          <p14:tracePt t="127308" x="1322388" y="4922838"/>
          <p14:tracePt t="127362" x="1328738" y="4929188"/>
          <p14:tracePt t="127370" x="1336675" y="4929188"/>
          <p14:tracePt t="127402" x="1343025" y="4929188"/>
          <p14:tracePt t="127409" x="1350963" y="4929188"/>
          <p14:tracePt t="127428" x="1365250" y="4929188"/>
          <p14:tracePt t="127436" x="1371600" y="4929188"/>
          <p14:tracePt t="127450" x="1393825" y="4929188"/>
          <p14:tracePt t="127467" x="1428750" y="4929188"/>
          <p14:tracePt t="127486" x="1479550" y="4929188"/>
          <p14:tracePt t="127502" x="1508125" y="4929188"/>
          <p14:tracePt t="127518" x="1557338" y="4929188"/>
          <p14:tracePt t="127534" x="1565275" y="4929188"/>
          <p14:tracePt t="127551" x="1579563" y="4929188"/>
          <p14:tracePt t="127568" x="1585913" y="4929188"/>
          <p14:tracePt t="127587" x="1608138" y="4929188"/>
          <p14:tracePt t="127604" x="1628775" y="4929188"/>
          <p14:tracePt t="127621" x="1657350" y="4929188"/>
          <p14:tracePt t="127638" x="1679575" y="4922838"/>
          <p14:tracePt t="127655" x="1693863" y="4922838"/>
          <p14:tracePt t="127671" x="1728788" y="4922838"/>
          <p14:tracePt t="127688" x="1771650" y="4922838"/>
          <p14:tracePt t="127705" x="1822450" y="4922838"/>
          <p14:tracePt t="127722" x="1879600" y="4914900"/>
          <p14:tracePt t="127739" x="1957388" y="4914900"/>
          <p14:tracePt t="127757" x="2043113" y="4914900"/>
          <p14:tracePt t="127774" x="2122488" y="4914900"/>
          <p14:tracePt t="127791" x="2200275" y="4914900"/>
          <p14:tracePt t="127807" x="2251075" y="4914900"/>
          <p14:tracePt t="127826" x="2286000" y="4914900"/>
          <p14:tracePt t="127843" x="2328863" y="4914900"/>
          <p14:tracePt t="127859" x="2357438" y="4914900"/>
          <p14:tracePt t="127876" x="2408238" y="4914900"/>
          <p14:tracePt t="127893" x="2422525" y="4914900"/>
          <p14:tracePt t="127910" x="2436813" y="4914900"/>
          <p14:tracePt t="127927" x="2457450" y="4914900"/>
          <p14:tracePt t="127946" x="2500313" y="4914900"/>
          <p14:tracePt t="127963" x="2508250" y="4914900"/>
          <p14:tracePt t="127978" x="2536825" y="4914900"/>
          <p14:tracePt t="127995" x="2571750" y="4922838"/>
          <p14:tracePt t="128013" x="2593975" y="4922838"/>
          <p14:tracePt t="128030" x="2622550" y="4922838"/>
          <p14:tracePt t="128046" x="2651125" y="4922838"/>
          <p14:tracePt t="128064" x="2693988" y="4937125"/>
          <p14:tracePt t="128081" x="2722563" y="4937125"/>
          <p14:tracePt t="128098" x="2751138" y="4937125"/>
          <p14:tracePt t="128115" x="2800350" y="4937125"/>
          <p14:tracePt t="128132" x="2822575" y="4937125"/>
          <p14:tracePt t="128150" x="2871788" y="4943475"/>
          <p14:tracePt t="128167" x="2900363" y="4951413"/>
          <p14:tracePt t="128187" x="2922588" y="4951413"/>
          <p14:tracePt t="128201" x="2936875" y="4951413"/>
          <p14:tracePt t="128217" x="2965450" y="4951413"/>
          <p14:tracePt t="128235" x="2979738" y="4951413"/>
          <p14:tracePt t="128252" x="3036888" y="4965700"/>
          <p14:tracePt t="128268" x="3065463" y="4965700"/>
          <p14:tracePt t="128286" x="3094038" y="4972050"/>
          <p14:tracePt t="128290" x="3108325" y="4972050"/>
          <p14:tracePt t="128303" x="3122613" y="4972050"/>
          <p14:tracePt t="128320" x="3151188" y="4972050"/>
          <p14:tracePt t="128337" x="3171825" y="4972050"/>
          <p14:tracePt t="128354" x="3208338" y="4972050"/>
          <p14:tracePt t="128371" x="3222625" y="4979988"/>
          <p14:tracePt t="128388" x="3251200" y="4979988"/>
          <p14:tracePt t="128406" x="3271838" y="4979988"/>
          <p14:tracePt t="128423" x="3314700" y="4994275"/>
          <p14:tracePt t="128440" x="3328988" y="5000625"/>
          <p14:tracePt t="128457" x="3351213" y="5000625"/>
          <p14:tracePt t="128474" x="3357563" y="5000625"/>
          <p14:tracePt t="128491" x="3379788" y="5000625"/>
          <p14:tracePt t="128508" x="3422650" y="5008563"/>
          <p14:tracePt t="128525" x="3443288" y="5014913"/>
          <p14:tracePt t="128543" x="3457575" y="5014913"/>
          <p14:tracePt t="128560" x="3486150" y="5014913"/>
          <p14:tracePt t="128577" x="3500438" y="5014913"/>
          <p14:tracePt t="128594" x="3536950" y="5014913"/>
          <p14:tracePt t="128610" x="3557588" y="5014913"/>
          <p14:tracePt t="128628" x="3579813" y="5014913"/>
          <p14:tracePt t="128645" x="3600450" y="5014913"/>
          <p14:tracePt t="128663" x="3636963" y="5008563"/>
          <p14:tracePt t="128684" x="3686175" y="5008563"/>
          <p14:tracePt t="128698" x="3722688" y="5008563"/>
          <p14:tracePt t="128715" x="3751263" y="5000625"/>
          <p14:tracePt t="128732" x="3779838" y="4994275"/>
          <p14:tracePt t="128749" x="3808413" y="4994275"/>
          <p14:tracePt t="128768" x="3814763" y="4994275"/>
          <p14:tracePt t="128782" x="3822700" y="4994275"/>
          <p14:tracePt t="128798" x="3836988" y="4994275"/>
          <p14:tracePt t="128815" x="3851275" y="4994275"/>
          <p14:tracePt t="128838" x="3879850" y="4994275"/>
          <p14:tracePt t="128852" x="3922713" y="4994275"/>
          <p14:tracePt t="128869" x="3957638" y="4994275"/>
          <p14:tracePt t="128886" x="3971925" y="4994275"/>
          <p14:tracePt t="128901" x="3979863" y="4994275"/>
          <p14:tracePt t="129061" x="3986213" y="4994275"/>
          <p14:tracePt t="129065" x="3994150" y="4994275"/>
          <p14:tracePt t="129076" x="3994150" y="5000625"/>
          <p14:tracePt t="129090" x="4008438" y="5014913"/>
          <p14:tracePt t="129108" x="4014788" y="5029200"/>
          <p14:tracePt t="129126" x="4029075" y="5051425"/>
          <p14:tracePt t="129142" x="4051300" y="5094288"/>
          <p14:tracePt t="129159" x="4051300" y="5122863"/>
          <p14:tracePt t="129174" x="4057650" y="5157788"/>
          <p14:tracePt t="129193" x="4071938" y="5208588"/>
          <p14:tracePt t="129208" x="4079875" y="5229225"/>
          <p14:tracePt t="129212" x="4079875" y="5237163"/>
          <p14:tracePt t="129225" x="4079875" y="5243513"/>
          <p14:tracePt t="129244" x="4079875" y="5265738"/>
          <p14:tracePt t="129262" x="4079875" y="5294313"/>
          <p14:tracePt t="129278" x="4094163" y="5329238"/>
          <p14:tracePt t="129283" x="4100513" y="5380038"/>
          <p14:tracePt t="129294" x="4108450" y="5414963"/>
          <p14:tracePt t="129312" x="4108450" y="5472113"/>
          <p14:tracePt t="129329" x="4122738" y="5514975"/>
          <p14:tracePt t="129345" x="4122738" y="5529263"/>
          <p14:tracePt t="129363" x="4122738" y="5537200"/>
          <p14:tracePt t="129379" x="4122738" y="5543550"/>
          <p14:tracePt t="129398" x="4122738" y="5551488"/>
          <p14:tracePt t="129433" x="4122738" y="5557838"/>
          <p14:tracePt t="129456" x="4122738" y="5565775"/>
          <p14:tracePt t="129512" x="4122738" y="5572125"/>
          <p14:tracePt t="130781" x="4122738" y="5565775"/>
          <p14:tracePt t="130787" x="4122738" y="5557838"/>
          <p14:tracePt t="130799" x="4122738" y="5543550"/>
          <p14:tracePt t="130833" x="4122738" y="5537200"/>
          <p14:tracePt t="130852" x="4129088" y="5522913"/>
          <p14:tracePt t="130884" x="4137025" y="5514975"/>
          <p14:tracePt t="130901" x="4143375" y="5514975"/>
          <p14:tracePt t="130917" x="4143375" y="5508625"/>
          <p14:tracePt t="130936" x="4151313" y="5508625"/>
          <p14:tracePt t="130953" x="4165600" y="5494338"/>
          <p14:tracePt t="130970" x="4179888" y="5480050"/>
          <p14:tracePt t="130988" x="4186238" y="5480050"/>
          <p14:tracePt t="131005" x="4208463" y="5457825"/>
          <p14:tracePt t="131021" x="4214813" y="5451475"/>
          <p14:tracePt t="131026" x="4222750" y="5443538"/>
          <p14:tracePt t="131059" x="4229100" y="5437188"/>
          <p14:tracePt t="131067" x="4237038" y="5429250"/>
          <p14:tracePt t="131077" x="4243388" y="5414963"/>
          <p14:tracePt t="131088" x="4265613" y="5357813"/>
          <p14:tracePt t="131105" x="4279900" y="5329238"/>
          <p14:tracePt t="131122" x="4286250" y="5300663"/>
          <p14:tracePt t="131141" x="4308475" y="5251450"/>
          <p14:tracePt t="131156" x="4308475" y="5194300"/>
          <p14:tracePt t="131174" x="4322763" y="5129213"/>
          <p14:tracePt t="131191" x="4329113" y="5051425"/>
          <p14:tracePt t="131208" x="4343400" y="4994275"/>
          <p14:tracePt t="131225" x="4357688" y="4929188"/>
          <p14:tracePt t="131242" x="4365625" y="4822825"/>
          <p14:tracePt t="131259" x="4365625" y="4743450"/>
          <p14:tracePt t="131277" x="4365625" y="4700588"/>
          <p14:tracePt t="131294" x="4365625" y="4665663"/>
          <p14:tracePt t="131310" x="4365625" y="4622800"/>
          <p14:tracePt t="131328" x="4365625" y="4594225"/>
          <p14:tracePt t="131345" x="4365625" y="4565650"/>
          <p14:tracePt t="131362" x="4365625" y="4537075"/>
          <p14:tracePt t="131379" x="4365625" y="4500563"/>
          <p14:tracePt t="131397" x="4365625" y="4471988"/>
          <p14:tracePt t="131413" x="4365625" y="4429125"/>
          <p14:tracePt t="131432" x="4365625" y="4400550"/>
          <p14:tracePt t="131451" x="4365625" y="4394200"/>
          <p14:tracePt t="131525" x="4365625" y="4386263"/>
          <p14:tracePt t="131533" x="4365625" y="4379913"/>
          <p14:tracePt t="131541" x="4365625" y="4371975"/>
          <p14:tracePt t="131558" x="4365625" y="4365625"/>
          <p14:tracePt t="131567" x="4365625" y="4357688"/>
          <p14:tracePt t="131584" x="4365625" y="4337050"/>
          <p14:tracePt t="131602" x="4365625" y="4329113"/>
          <p14:tracePt t="131618" x="4365625" y="4322763"/>
          <p14:tracePt t="131635" x="4365625" y="4314825"/>
          <p14:tracePt t="131652" x="4365625" y="4308475"/>
          <p14:tracePt t="131669" x="4365625" y="4300538"/>
          <p14:tracePt t="131864" x="4365625" y="4294188"/>
          <p14:tracePt t="136051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간단한 정렬 알고리즘의 특징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dirty="0" smtClean="0"/>
              </a:p>
              <a:p>
                <a:pPr lvl="1"/>
                <a:r>
                  <a:rPr lang="ko-KR" altLang="en-US" dirty="0" smtClean="0"/>
                  <a:t>선택 </a:t>
                </a:r>
                <a:r>
                  <a:rPr lang="ko-KR" altLang="en-US" dirty="0"/>
                  <a:t>정렬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입력의 크기에 따라 자료 이동 횟수가 </a:t>
                </a:r>
                <a:r>
                  <a:rPr lang="ko-KR" altLang="en-US" dirty="0" smtClean="0"/>
                  <a:t>결정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삽입 </a:t>
                </a:r>
                <a:r>
                  <a:rPr lang="ko-KR" altLang="en-US" dirty="0"/>
                  <a:t>정렬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레코드의 많은 이동이 </a:t>
                </a:r>
                <a:r>
                  <a:rPr lang="ko-KR" altLang="en-US" dirty="0" smtClean="0"/>
                  <a:t>필요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대부분의 </a:t>
                </a:r>
                <a:r>
                  <a:rPr lang="ko-KR" altLang="en-US" dirty="0"/>
                  <a:t>레코드가 이미 정렬되어 있는 </a:t>
                </a:r>
                <a:r>
                  <a:rPr lang="ko-KR" altLang="en-US" dirty="0" smtClean="0"/>
                  <a:t>경우에는 효율적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버블 </a:t>
                </a:r>
                <a:r>
                  <a:rPr lang="ko-KR" altLang="en-US" dirty="0"/>
                  <a:t>정렬</a:t>
                </a:r>
                <a:r>
                  <a:rPr lang="en-US" altLang="ko-KR" dirty="0"/>
                  <a:t>: </a:t>
                </a:r>
                <a:r>
                  <a:rPr lang="ko-KR" altLang="en-US" dirty="0" smtClean="0"/>
                  <a:t>가장 </a:t>
                </a:r>
                <a:r>
                  <a:rPr lang="ko-KR" altLang="en-US" dirty="0"/>
                  <a:t>간단한 </a:t>
                </a:r>
                <a:r>
                  <a:rPr lang="ko-KR" altLang="en-US" dirty="0" smtClean="0"/>
                  <a:t>알고리즘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r>
                  <a:rPr lang="ko-KR" altLang="en-US" dirty="0" smtClean="0"/>
                  <a:t>효율적인 알고리즘들</a:t>
                </a:r>
                <a:endParaRPr lang="en-US" altLang="ko-KR" dirty="0" smtClean="0"/>
              </a:p>
              <a:p>
                <a:pPr lvl="1"/>
                <a:r>
                  <a:rPr lang="ko-KR" altLang="en-US" dirty="0"/>
                  <a:t>셸 정렬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삽입 정렬 개념을 개선한 </a:t>
                </a:r>
                <a:r>
                  <a:rPr lang="ko-KR" altLang="en-US" dirty="0" smtClean="0"/>
                  <a:t>방법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힙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정렬</a:t>
                </a:r>
                <a:r>
                  <a:rPr lang="en-US" altLang="ko-KR" dirty="0"/>
                  <a:t>: </a:t>
                </a:r>
                <a:r>
                  <a:rPr lang="ko-KR" altLang="en-US" dirty="0" smtClean="0"/>
                  <a:t>제자리 </a:t>
                </a:r>
                <a:r>
                  <a:rPr lang="ko-KR" altLang="en-US" dirty="0"/>
                  <a:t>정렬로 구현하는 </a:t>
                </a:r>
                <a:r>
                  <a:rPr lang="ko-KR" altLang="en-US" dirty="0" smtClean="0"/>
                  <a:t>방법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병합 </a:t>
                </a:r>
                <a:r>
                  <a:rPr lang="ko-KR" altLang="en-US" dirty="0"/>
                  <a:t>정렬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연속적인 분할과 병합을 </a:t>
                </a:r>
                <a:r>
                  <a:rPr lang="ko-KR" altLang="en-US" dirty="0" smtClean="0"/>
                  <a:t>이용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퀵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정렬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이중피벗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퀵</a:t>
                </a:r>
                <a:r>
                  <a:rPr lang="ko-KR" altLang="en-US" dirty="0"/>
                  <a:t> 정렬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피벗을 이용한 </a:t>
                </a:r>
                <a:r>
                  <a:rPr lang="ko-KR" altLang="en-US" dirty="0" smtClean="0"/>
                  <a:t>정렬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기수</a:t>
                </a:r>
                <a:r>
                  <a:rPr lang="en-US" altLang="ko-KR" dirty="0" smtClean="0"/>
                  <a:t>, </a:t>
                </a:r>
                <a:r>
                  <a:rPr lang="ko-KR" altLang="en-US" dirty="0" err="1"/>
                  <a:t>카운팅</a:t>
                </a:r>
                <a:r>
                  <a:rPr lang="ko-KR" altLang="en-US" dirty="0"/>
                  <a:t> 정렬</a:t>
                </a:r>
                <a:r>
                  <a:rPr lang="en-US" altLang="ko-KR" dirty="0"/>
                  <a:t>: </a:t>
                </a:r>
                <a:r>
                  <a:rPr lang="ko-KR" altLang="en-US" dirty="0" smtClean="0"/>
                  <a:t>분배를 </a:t>
                </a:r>
                <a:r>
                  <a:rPr lang="ko-KR" altLang="en-US" dirty="0"/>
                  <a:t>이용해 </a:t>
                </a:r>
                <a:r>
                  <a:rPr lang="ko-KR" altLang="en-US" dirty="0" smtClean="0"/>
                  <a:t>정렬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킷값에 제한이 있음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3" t="-1078" b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3366FF"/>
                </a:solidFill>
              </a:rPr>
              <a:t>12.1 </a:t>
            </a:r>
            <a:r>
              <a:rPr lang="ko-KR" altLang="en-US" dirty="0" smtClean="0">
                <a:solidFill>
                  <a:srgbClr val="3366FF"/>
                </a:solidFill>
              </a:rPr>
              <a:t>다양한 </a:t>
            </a:r>
            <a:r>
              <a:rPr lang="ko-KR" altLang="en-US" dirty="0">
                <a:solidFill>
                  <a:srgbClr val="3366FF"/>
                </a:solidFill>
              </a:rPr>
              <a:t>정렬 알고리즘</a:t>
            </a:r>
            <a:endParaRPr lang="ko-KR" altLang="en-US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584"/>
    </mc:Choice>
    <mc:Fallback xmlns="">
      <p:transition spd="slow" advTm="167584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기수 정렬의 </a:t>
            </a:r>
            <a:r>
              <a:rPr lang="ko-KR" altLang="en-US" sz="3200" b="0" dirty="0"/>
              <a:t>기본 아이디어</a:t>
            </a:r>
            <a:r>
              <a:rPr lang="en-US" altLang="ko-KR" sz="3200" b="0" dirty="0"/>
              <a:t>: </a:t>
            </a:r>
            <a:r>
              <a:rPr lang="ko-KR" altLang="en-US" sz="3200" b="0" dirty="0" smtClean="0"/>
              <a:t>한 </a:t>
            </a:r>
            <a:r>
              <a:rPr lang="ko-KR" altLang="en-US" sz="3200" b="0" dirty="0" err="1" smtClean="0"/>
              <a:t>자리수</a:t>
            </a:r>
            <a:endParaRPr lang="ko-KR" altLang="en-US" sz="3200" b="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1448780"/>
            <a:ext cx="7470830" cy="4064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65"/>
    </mc:Choice>
    <mc:Fallback xmlns="">
      <p:transition spd="slow" advTm="4396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8814" x="4271963" y="3165475"/>
          <p14:tracePt t="18833" x="4271963" y="3157538"/>
          <p14:tracePt t="18884" x="4271963" y="3151188"/>
          <p14:tracePt t="18901" x="4271963" y="3136900"/>
          <p14:tracePt t="18918" x="4251325" y="3128963"/>
          <p14:tracePt t="18937" x="4237038" y="3128963"/>
          <p14:tracePt t="18944" x="4229100" y="3122613"/>
          <p14:tracePt t="18952" x="4214813" y="3122613"/>
          <p14:tracePt t="18970" x="4151313" y="3122613"/>
          <p14:tracePt t="18986" x="4108450" y="3122613"/>
          <p14:tracePt t="18988" x="4071938" y="3122613"/>
          <p14:tracePt t="19004" x="3965575" y="3122613"/>
          <p14:tracePt t="19021" x="3900488" y="3122613"/>
          <p14:tracePt t="19038" x="3814763" y="3122613"/>
          <p14:tracePt t="19055" x="3743325" y="3128963"/>
          <p14:tracePt t="19072" x="3671888" y="3136900"/>
          <p14:tracePt t="19090" x="3594100" y="3171825"/>
          <p14:tracePt t="19107" x="3551238" y="3194050"/>
          <p14:tracePt t="19124" x="3529013" y="3208338"/>
          <p14:tracePt t="19129" x="3500438" y="3214688"/>
          <p14:tracePt t="19142" x="3479800" y="3222625"/>
          <p14:tracePt t="19158" x="3422650" y="3251200"/>
          <p14:tracePt t="19176" x="3322638" y="3300413"/>
          <p14:tracePt t="19192" x="3294063" y="3322638"/>
          <p14:tracePt t="19209" x="3251200" y="3336925"/>
          <p14:tracePt t="19228" x="3200400" y="3357563"/>
          <p14:tracePt t="19243" x="3165475" y="3357563"/>
          <p14:tracePt t="19245" x="3143250" y="3357563"/>
          <p14:tracePt t="19260" x="3108325" y="3357563"/>
          <p14:tracePt t="19278" x="3086100" y="3357563"/>
          <p14:tracePt t="19297" x="3051175" y="3357563"/>
          <p14:tracePt t="19314" x="2965450" y="3357563"/>
          <p14:tracePt t="19331" x="2828925" y="3336925"/>
          <p14:tracePt t="19336" x="2751138" y="3308350"/>
          <p14:tracePt t="19346" x="2671763" y="3300413"/>
          <p14:tracePt t="19363" x="2357438" y="3257550"/>
          <p14:tracePt t="19381" x="2128838" y="3243263"/>
          <p14:tracePt t="19398" x="1928813" y="3214688"/>
          <p14:tracePt t="19418" x="1636713" y="3222625"/>
          <p14:tracePt t="19432" x="1479550" y="3222625"/>
          <p14:tracePt t="19449" x="1393825" y="3228975"/>
          <p14:tracePt t="19467" x="1350963" y="3236913"/>
          <p14:tracePt t="19663" x="1350963" y="3251200"/>
          <p14:tracePt t="19671" x="1350963" y="3257550"/>
          <p14:tracePt t="19679" x="1350963" y="3271838"/>
          <p14:tracePt t="19691" x="1393825" y="3308350"/>
          <p14:tracePt t="19707" x="1436688" y="3336925"/>
          <p14:tracePt t="19723" x="1500188" y="3351213"/>
          <p14:tracePt t="19741" x="1536700" y="3365500"/>
          <p14:tracePt t="19758" x="1565275" y="3371850"/>
          <p14:tracePt t="19775" x="1600200" y="3394075"/>
          <p14:tracePt t="19792" x="1622425" y="3408363"/>
          <p14:tracePt t="19809" x="1643063" y="3429000"/>
          <p14:tracePt t="19827" x="1665288" y="3465513"/>
          <p14:tracePt t="19843" x="1685925" y="3494088"/>
          <p14:tracePt t="19861" x="1722438" y="3514725"/>
          <p14:tracePt t="19879" x="1743075" y="3536950"/>
          <p14:tracePt t="19895" x="1779588" y="3543300"/>
          <p14:tracePt t="19914" x="1808163" y="3551238"/>
          <p14:tracePt t="19931" x="1822450" y="3565525"/>
          <p14:tracePt t="19942" x="1843088" y="3594100"/>
          <p14:tracePt t="19950" x="1851025" y="3608388"/>
          <p14:tracePt t="19965" x="1865313" y="3636963"/>
          <p14:tracePt t="19980" x="1879600" y="3657600"/>
          <p14:tracePt t="19998" x="1885950" y="3694113"/>
          <p14:tracePt t="20017" x="1900238" y="3736975"/>
          <p14:tracePt t="20032" x="1922463" y="3771900"/>
          <p14:tracePt t="20050" x="1943100" y="3794125"/>
          <p14:tracePt t="20066" x="1957388" y="3800475"/>
          <p14:tracePt t="20215" x="1957388" y="3808413"/>
          <p14:tracePt t="20223" x="1957388" y="3814763"/>
          <p14:tracePt t="20247" x="1957388" y="3829050"/>
          <p14:tracePt t="20254" x="1965325" y="3843338"/>
          <p14:tracePt t="20263" x="1965325" y="3857625"/>
          <p14:tracePt t="20277" x="1965325" y="3865563"/>
          <p14:tracePt t="20572" x="1979613" y="3865563"/>
          <p14:tracePt t="20577" x="1993900" y="3871913"/>
          <p14:tracePt t="20591" x="2008188" y="3871913"/>
          <p14:tracePt t="20599" x="2022475" y="3871913"/>
          <p14:tracePt t="20614" x="2043113" y="3871913"/>
          <p14:tracePt t="20632" x="2071688" y="3871913"/>
          <p14:tracePt t="20649" x="2108200" y="3871913"/>
          <p14:tracePt t="20666" x="2143125" y="3871913"/>
          <p14:tracePt t="20684" x="2193925" y="3871913"/>
          <p14:tracePt t="20700" x="2228850" y="3879850"/>
          <p14:tracePt t="20718" x="2257425" y="3886200"/>
          <p14:tracePt t="20736" x="2271713" y="3886200"/>
          <p14:tracePt t="20754" x="2328863" y="3900488"/>
          <p14:tracePt t="20770" x="2379663" y="3900488"/>
          <p14:tracePt t="20787" x="2422525" y="3900488"/>
          <p14:tracePt t="20805" x="2451100" y="3900488"/>
          <p14:tracePt t="20822" x="2479675" y="3900488"/>
          <p14:tracePt t="20839" x="2500313" y="3900488"/>
          <p14:tracePt t="20846" x="2522538" y="3900488"/>
          <p14:tracePt t="20854" x="2536825" y="3908425"/>
          <p14:tracePt t="20875" x="2551113" y="3914775"/>
          <p14:tracePt t="20891" x="2579688" y="3914775"/>
          <p14:tracePt t="20908" x="2608263" y="3922713"/>
          <p14:tracePt t="20925" x="2643188" y="3922713"/>
          <p14:tracePt t="20932" x="2657475" y="3929063"/>
          <p14:tracePt t="20940" x="2679700" y="3937000"/>
          <p14:tracePt t="20957" x="2736850" y="3957638"/>
          <p14:tracePt t="20975" x="2757488" y="3965575"/>
          <p14:tracePt t="20994" x="2786063" y="3979863"/>
          <p14:tracePt t="21010" x="2857500" y="4008438"/>
          <p14:tracePt t="21026" x="2900363" y="4008438"/>
          <p14:tracePt t="21044" x="2943225" y="4022725"/>
          <p14:tracePt t="21060" x="2986088" y="4043363"/>
          <p14:tracePt t="21077" x="3014663" y="4057650"/>
          <p14:tracePt t="21095" x="3043238" y="4079875"/>
          <p14:tracePt t="21113" x="3100388" y="4137025"/>
          <p14:tracePt t="21132" x="3122613" y="4179888"/>
          <p14:tracePt t="21148" x="3165475" y="4229100"/>
          <p14:tracePt t="21166" x="3200400" y="4251325"/>
          <p14:tracePt t="21180" x="3243263" y="4286250"/>
          <p14:tracePt t="21182" x="3243263" y="4300538"/>
          <p14:tracePt t="21197" x="3265488" y="4322763"/>
          <p14:tracePt t="21214" x="3279775" y="4337050"/>
          <p14:tracePt t="21232" x="3294063" y="4357688"/>
          <p14:tracePt t="21250" x="3300413" y="4371975"/>
          <p14:tracePt t="21267" x="3308350" y="4394200"/>
          <p14:tracePt t="21283" x="3322638" y="4437063"/>
          <p14:tracePt t="21300" x="3328988" y="4486275"/>
          <p14:tracePt t="21317" x="3343275" y="4529138"/>
          <p14:tracePt t="21335" x="3357563" y="4557713"/>
          <p14:tracePt t="21351" x="3371850" y="4594225"/>
          <p14:tracePt t="21371" x="3394075" y="4643438"/>
          <p14:tracePt t="21386" x="3408363" y="4679950"/>
          <p14:tracePt t="21403" x="3414713" y="4694238"/>
          <p14:tracePt t="21420" x="3443288" y="4757738"/>
          <p14:tracePt t="21426" x="3465513" y="4800600"/>
          <p14:tracePt t="21437" x="3494088" y="4843463"/>
          <p14:tracePt t="21456" x="3565525" y="5008563"/>
          <p14:tracePt t="21475" x="3594100" y="5037138"/>
          <p14:tracePt t="21490" x="3608388" y="5051425"/>
          <p14:tracePt t="21506" x="3614738" y="5051425"/>
          <p14:tracePt t="21601" x="3622675" y="5051425"/>
          <p14:tracePt t="21613" x="3629025" y="5051425"/>
          <p14:tracePt t="21621" x="3636963" y="5051425"/>
          <p14:tracePt t="21634" x="3636963" y="5057775"/>
          <p14:tracePt t="21644" x="3657600" y="5057775"/>
          <p14:tracePt t="21660" x="3671888" y="5072063"/>
          <p14:tracePt t="21677" x="3700463" y="5080000"/>
          <p14:tracePt t="21695" x="3714750" y="5086350"/>
          <p14:tracePt t="21711" x="3722688" y="5086350"/>
          <p14:tracePt t="21728" x="3729038" y="5086350"/>
          <p14:tracePt t="21769" x="3736975" y="5086350"/>
          <p14:tracePt t="21777" x="3751263" y="5086350"/>
          <p14:tracePt t="21785" x="3765550" y="5086350"/>
          <p14:tracePt t="21797" x="3771900" y="5086350"/>
          <p14:tracePt t="21815" x="3808413" y="5080000"/>
          <p14:tracePt t="21831" x="3808413" y="5072063"/>
          <p14:tracePt t="21848" x="3814763" y="5072063"/>
          <p14:tracePt t="22068" x="3814763" y="5065713"/>
          <p14:tracePt t="22232" x="3822700" y="5065713"/>
          <p14:tracePt t="22247" x="3829050" y="5065713"/>
          <p14:tracePt t="22255" x="3836988" y="5065713"/>
          <p14:tracePt t="22264" x="3857625" y="5065713"/>
          <p14:tracePt t="22277" x="3871913" y="5065713"/>
          <p14:tracePt t="22295" x="3894138" y="5065713"/>
          <p14:tracePt t="22312" x="3922713" y="5065713"/>
          <p14:tracePt t="22328" x="3943350" y="5065713"/>
          <p14:tracePt t="22346" x="3957638" y="5065713"/>
          <p14:tracePt t="22426" x="3965575" y="5065713"/>
          <p14:tracePt t="22433" x="3971925" y="5065713"/>
          <p14:tracePt t="22452" x="3979863" y="5065713"/>
          <p14:tracePt t="22469" x="3986213" y="5065713"/>
          <p14:tracePt t="22472" x="3994150" y="5065713"/>
          <p14:tracePt t="22489" x="4000500" y="5065713"/>
          <p14:tracePt t="22500" x="4008438" y="5065713"/>
          <p14:tracePt t="22521" x="4014788" y="5065713"/>
          <p14:tracePt t="22559" x="4022725" y="5065713"/>
          <p14:tracePt t="22574" x="4037013" y="5057775"/>
          <p14:tracePt t="22654" x="4043363" y="5057775"/>
          <p14:tracePt t="23053" x="4029075" y="5043488"/>
          <p14:tracePt t="23061" x="4014788" y="5029200"/>
          <p14:tracePt t="23071" x="3986213" y="5008563"/>
          <p14:tracePt t="23083" x="3951288" y="4965700"/>
          <p14:tracePt t="23100" x="3865563" y="4886325"/>
          <p14:tracePt t="23117" x="3757613" y="4808538"/>
          <p14:tracePt t="23136" x="3565525" y="4629150"/>
          <p14:tracePt t="23153" x="3451225" y="4537075"/>
          <p14:tracePt t="23169" x="3343275" y="4465638"/>
          <p14:tracePt t="23187" x="3265488" y="4408488"/>
          <p14:tracePt t="23204" x="3128963" y="4357688"/>
          <p14:tracePt t="23220" x="3028950" y="4286250"/>
          <p14:tracePt t="23239" x="2908300" y="4237038"/>
          <p14:tracePt t="23255" x="2836863" y="4208463"/>
          <p14:tracePt t="23272" x="2743200" y="4171950"/>
          <p14:tracePt t="23288" x="2686050" y="4137025"/>
          <p14:tracePt t="23307" x="2643188" y="4114800"/>
          <p14:tracePt t="23310" x="2622550" y="4108450"/>
          <p14:tracePt t="23324" x="2551113" y="4065588"/>
          <p14:tracePt t="23342" x="2493963" y="4043363"/>
          <p14:tracePt t="23356" x="2408238" y="4022725"/>
          <p14:tracePt t="23376" x="2379663" y="4022725"/>
          <p14:tracePt t="23393" x="2351088" y="4022725"/>
          <p14:tracePt t="23397" x="2343150" y="4022725"/>
          <p14:tracePt t="23408" x="2336800" y="4014788"/>
          <p14:tracePt t="23426" x="2293938" y="4008438"/>
          <p14:tracePt t="23442" x="2271713" y="3986213"/>
          <p14:tracePt t="23460" x="2236788" y="3971925"/>
          <p14:tracePt t="23476" x="2208213" y="3943350"/>
          <p14:tracePt t="23494" x="2200275" y="3943350"/>
          <p14:tracePt t="23520" x="2200275" y="3937000"/>
          <p14:tracePt t="23531" x="2200275" y="3929063"/>
          <p14:tracePt t="23566" x="2200275" y="3922713"/>
          <p14:tracePt t="23838" x="2208213" y="3922713"/>
          <p14:tracePt t="23856" x="2214563" y="3922713"/>
          <p14:tracePt t="23863" x="2236788" y="3922713"/>
          <p14:tracePt t="23873" x="2257425" y="3922713"/>
          <p14:tracePt t="23887" x="2293938" y="3922713"/>
          <p14:tracePt t="23905" x="2328863" y="3922713"/>
          <p14:tracePt t="23922" x="2371725" y="3922713"/>
          <p14:tracePt t="23926" x="2400300" y="3922713"/>
          <p14:tracePt t="23940" x="2451100" y="3908425"/>
          <p14:tracePt t="23956" x="2536825" y="3879850"/>
          <p14:tracePt t="23974" x="2614613" y="3836988"/>
          <p14:tracePt t="23990" x="2786063" y="3786188"/>
          <p14:tracePt t="24007" x="2922588" y="3714750"/>
          <p14:tracePt t="24027" x="3165475" y="3557588"/>
          <p14:tracePt t="24044" x="3286125" y="3500438"/>
          <p14:tracePt t="24060" x="3379788" y="3471863"/>
          <p14:tracePt t="24077" x="3414713" y="3457575"/>
          <p14:tracePt t="24094" x="3436938" y="3451225"/>
          <p14:tracePt t="24096" x="3451225" y="3436938"/>
          <p14:tracePt t="24111" x="3465513" y="3422650"/>
          <p14:tracePt t="24129" x="3494088" y="3386138"/>
          <p14:tracePt t="24146" x="3543300" y="3365500"/>
          <p14:tracePt t="24163" x="3594100" y="3328988"/>
          <p14:tracePt t="24180" x="3643313" y="3314700"/>
          <p14:tracePt t="24198" x="3694113" y="3294063"/>
          <p14:tracePt t="24213" x="3729038" y="3286125"/>
          <p14:tracePt t="24232" x="3771900" y="3265488"/>
          <p14:tracePt t="24249" x="3814763" y="3228975"/>
          <p14:tracePt t="24266" x="3843338" y="3157538"/>
          <p14:tracePt t="24269" x="3843338" y="3143250"/>
          <p14:tracePt t="24283" x="3857625" y="3122613"/>
          <p14:tracePt t="24300" x="3865563" y="3114675"/>
          <p14:tracePt t="24372" x="3865563" y="3108325"/>
          <p14:tracePt t="24399" x="3865563" y="3100388"/>
          <p14:tracePt t="24402" x="3879850" y="3086100"/>
          <p14:tracePt t="24418" x="3886200" y="3079750"/>
          <p14:tracePt t="24436" x="3894138" y="3065463"/>
          <p14:tracePt t="24457" x="3914775" y="3051175"/>
          <p14:tracePt t="24472" x="3914775" y="3043238"/>
          <p14:tracePt t="24489" x="3922713" y="3043238"/>
          <p14:tracePt t="24505" x="3929063" y="3043238"/>
          <p14:tracePt t="24649" x="3937000" y="3043238"/>
          <p14:tracePt t="24684" x="3937000" y="3036888"/>
          <p14:tracePt t="24732" x="3943350" y="3036888"/>
          <p14:tracePt t="24941" x="3914775" y="3043238"/>
          <p14:tracePt t="24949" x="3908425" y="3051175"/>
          <p14:tracePt t="24958" x="3879850" y="3071813"/>
          <p14:tracePt t="24967" x="3871913" y="3079750"/>
          <p14:tracePt t="24985" x="3843338" y="3100388"/>
          <p14:tracePt t="25002" x="3808413" y="3114675"/>
          <p14:tracePt t="25019" x="3800475" y="3128963"/>
          <p14:tracePt t="25037" x="3786188" y="3143250"/>
          <p14:tracePt t="25055" x="3771900" y="3151188"/>
          <p14:tracePt t="25072" x="3757613" y="3157538"/>
          <p14:tracePt t="25087" x="3729038" y="3171825"/>
          <p14:tracePt t="25104" x="3708400" y="3200400"/>
          <p14:tracePt t="25122" x="3671888" y="3228975"/>
          <p14:tracePt t="25141" x="3643313" y="3251200"/>
          <p14:tracePt t="25159" x="3594100" y="3271838"/>
          <p14:tracePt t="25174" x="3565525" y="3308350"/>
          <p14:tracePt t="25191" x="3551238" y="3322638"/>
          <p14:tracePt t="25208" x="3514725" y="3336925"/>
          <p14:tracePt t="25225" x="3494088" y="3343275"/>
          <p14:tracePt t="25242" x="3451225" y="3371850"/>
          <p14:tracePt t="25260" x="3400425" y="3414713"/>
          <p14:tracePt t="25276" x="3357563" y="3436938"/>
          <p14:tracePt t="25293" x="3336925" y="3457575"/>
          <p14:tracePt t="25310" x="3314700" y="3486150"/>
          <p14:tracePt t="25330" x="3271838" y="3522663"/>
          <p14:tracePt t="25347" x="3257550" y="3536950"/>
          <p14:tracePt t="25365" x="3236913" y="3557588"/>
          <p14:tracePt t="25381" x="3200400" y="3586163"/>
          <p14:tracePt t="25397" x="3179763" y="3608388"/>
          <p14:tracePt t="25414" x="3157538" y="3622675"/>
          <p14:tracePt t="25430" x="3122613" y="3651250"/>
          <p14:tracePt t="25434" x="3100388" y="3671888"/>
          <p14:tracePt t="25448" x="3043238" y="3708400"/>
          <p14:tracePt t="25465" x="3008313" y="3729038"/>
          <p14:tracePt t="25482" x="2965450" y="3757613"/>
          <p14:tracePt t="25499" x="2943225" y="3786188"/>
          <p14:tracePt t="25516" x="2928938" y="3794125"/>
          <p14:tracePt t="25534" x="2894013" y="3800475"/>
          <p14:tracePt t="25550" x="2871788" y="3800475"/>
          <p14:tracePt t="25570" x="2857500" y="3808413"/>
          <p14:tracePt t="25586" x="2843213" y="3814763"/>
          <p14:tracePt t="25588" x="2836863" y="3814763"/>
          <p14:tracePt t="25602" x="2828925" y="3814763"/>
          <p14:tracePt t="25620" x="2814638" y="3814763"/>
          <p14:tracePt t="25636" x="2808288" y="3814763"/>
          <p14:tracePt t="25653" x="2794000" y="3814763"/>
          <p14:tracePt t="25670" x="2751138" y="3829050"/>
          <p14:tracePt t="25688" x="2714625" y="3836988"/>
          <p14:tracePt t="25706" x="2693988" y="3843338"/>
          <p14:tracePt t="25722" x="2686050" y="3843338"/>
          <p14:tracePt t="25738" x="2671763" y="3857625"/>
          <p14:tracePt t="25757" x="2665413" y="3857625"/>
          <p14:tracePt t="25775" x="2657475" y="3857625"/>
          <p14:tracePt t="25792" x="2643188" y="3857625"/>
          <p14:tracePt t="25814" x="2636838" y="3857625"/>
          <p14:tracePt t="25864" x="2628900" y="3857625"/>
          <p14:tracePt t="26146" x="2643188" y="3857625"/>
          <p14:tracePt t="26150" x="2671763" y="3857625"/>
          <p14:tracePt t="26160" x="2686050" y="3857625"/>
          <p14:tracePt t="26167" x="2714625" y="3865563"/>
          <p14:tracePt t="26185" x="2800350" y="3879850"/>
          <p14:tracePt t="26202" x="2914650" y="3886200"/>
          <p14:tracePt t="26219" x="3028950" y="3914775"/>
          <p14:tracePt t="26236" x="3079750" y="3914775"/>
          <p14:tracePt t="26253" x="3200400" y="3929063"/>
          <p14:tracePt t="26270" x="3251200" y="3943350"/>
          <p14:tracePt t="26287" x="3257550" y="3943350"/>
          <p14:tracePt t="26304" x="3265488" y="3943350"/>
          <p14:tracePt t="26372" x="3271838" y="3943350"/>
          <p14:tracePt t="26378" x="3286125" y="3951288"/>
          <p14:tracePt t="26389" x="3286125" y="3957638"/>
          <p14:tracePt t="26407" x="3322638" y="3965575"/>
          <p14:tracePt t="26424" x="3351213" y="3979863"/>
          <p14:tracePt t="26442" x="3386138" y="3994150"/>
          <p14:tracePt t="26464" x="3457575" y="4014788"/>
          <p14:tracePt t="26478" x="3486150" y="4037013"/>
          <p14:tracePt t="26495" x="3514725" y="4037013"/>
          <p14:tracePt t="26511" x="3543300" y="4051300"/>
          <p14:tracePt t="26528" x="3551238" y="4057650"/>
          <p14:tracePt t="26544" x="3565525" y="4079875"/>
          <p14:tracePt t="26562" x="3579813" y="4094163"/>
          <p14:tracePt t="26580" x="3579813" y="4114800"/>
          <p14:tracePt t="26596" x="3586163" y="4129088"/>
          <p14:tracePt t="26614" x="3586163" y="4151313"/>
          <p14:tracePt t="26631" x="3608388" y="4171950"/>
          <p14:tracePt t="26647" x="3608388" y="4200525"/>
          <p14:tracePt t="26664" x="3608388" y="4214813"/>
          <p14:tracePt t="26681" x="3614738" y="4229100"/>
          <p14:tracePt t="26699" x="3629025" y="4237038"/>
          <p14:tracePt t="26717" x="3636963" y="4251325"/>
          <p14:tracePt t="26732" x="3671888" y="4314825"/>
          <p14:tracePt t="26750" x="3679825" y="4365625"/>
          <p14:tracePt t="26768" x="3714750" y="4422775"/>
          <p14:tracePt t="26784" x="3722688" y="4437063"/>
          <p14:tracePt t="26802" x="3736975" y="4451350"/>
          <p14:tracePt t="26818" x="3743325" y="4451350"/>
          <p14:tracePt t="26835" x="3751263" y="4457700"/>
          <p14:tracePt t="26854" x="3751263" y="4465638"/>
          <p14:tracePt t="26870" x="3757613" y="4479925"/>
          <p14:tracePt t="26887" x="3771900" y="4529138"/>
          <p14:tracePt t="26904" x="3800475" y="4572000"/>
          <p14:tracePt t="26921" x="3808413" y="4586288"/>
          <p14:tracePt t="26926" x="3822700" y="4594225"/>
          <p14:tracePt t="26938" x="3829050" y="4600575"/>
          <p14:tracePt t="26956" x="3836988" y="4608513"/>
          <p14:tracePt t="27222" x="3843338" y="4600575"/>
          <p14:tracePt t="27240" x="3843338" y="4586288"/>
          <p14:tracePt t="27249" x="3851275" y="4565650"/>
          <p14:tracePt t="27256" x="3851275" y="4537075"/>
          <p14:tracePt t="27264" x="3851275" y="4494213"/>
          <p14:tracePt t="27281" x="3879850" y="4422775"/>
          <p14:tracePt t="27298" x="3886200" y="4351338"/>
          <p14:tracePt t="27315" x="3900488" y="4300538"/>
          <p14:tracePt t="27332" x="3900488" y="4222750"/>
          <p14:tracePt t="27354" x="3914775" y="4037013"/>
          <p14:tracePt t="27366" x="3914775" y="4000500"/>
          <p14:tracePt t="27384" x="3922713" y="3857625"/>
          <p14:tracePt t="27401" x="3937000" y="3771900"/>
          <p14:tracePt t="27420" x="3951288" y="3714750"/>
          <p14:tracePt t="27427" x="3951288" y="3679825"/>
          <p14:tracePt t="27435" x="3957638" y="3651250"/>
          <p14:tracePt t="27456" x="3957638" y="3557588"/>
          <p14:tracePt t="27469" x="3965575" y="3536950"/>
          <p14:tracePt t="27487" x="3971925" y="3451225"/>
          <p14:tracePt t="27509" x="3971925" y="3394075"/>
          <p14:tracePt t="27521" x="3971925" y="3386138"/>
          <p14:tracePt t="27538" x="3971925" y="3351213"/>
          <p14:tracePt t="27555" x="3971925" y="3314700"/>
          <p14:tracePt t="27574" x="3971925" y="3265488"/>
          <p14:tracePt t="27589" x="3971925" y="3194050"/>
          <p14:tracePt t="27607" x="3979863" y="3143250"/>
          <p14:tracePt t="27623" x="3986213" y="3114675"/>
          <p14:tracePt t="27641" x="3986213" y="3108325"/>
          <p14:tracePt t="27659" x="3994150" y="3100388"/>
          <p14:tracePt t="27752" x="3994150" y="3136900"/>
          <p14:tracePt t="27760" x="3986213" y="3165475"/>
          <p14:tracePt t="27768" x="3986213" y="3200400"/>
          <p14:tracePt t="27778" x="3986213" y="3228975"/>
          <p14:tracePt t="27795" x="3971925" y="3271838"/>
          <p14:tracePt t="27812" x="3971925" y="3336925"/>
          <p14:tracePt t="27830" x="3957638" y="3386138"/>
          <p14:tracePt t="27848" x="3951288" y="3408363"/>
          <p14:tracePt t="27865" x="3951288" y="3422650"/>
          <p14:tracePt t="27882" x="3951288" y="3451225"/>
          <p14:tracePt t="27901" x="3943350" y="3500438"/>
          <p14:tracePt t="27916" x="3943350" y="3536950"/>
          <p14:tracePt t="27933" x="3943350" y="3608388"/>
          <p14:tracePt t="27951" x="3943350" y="3651250"/>
          <p14:tracePt t="27968" x="3943350" y="3686175"/>
          <p14:tracePt t="27984" x="3943350" y="3700463"/>
          <p14:tracePt t="28001" x="3943350" y="3722688"/>
          <p14:tracePt t="28019" x="3951288" y="3786188"/>
          <p14:tracePt t="28035" x="3951288" y="3822700"/>
          <p14:tracePt t="28052" x="3951288" y="3857625"/>
          <p14:tracePt t="28070" x="3965575" y="3908425"/>
          <p14:tracePt t="28087" x="3965575" y="3951288"/>
          <p14:tracePt t="28105" x="3971925" y="4014788"/>
          <p14:tracePt t="28122" x="3971925" y="4037013"/>
          <p14:tracePt t="28138" x="3971925" y="4071938"/>
          <p14:tracePt t="28157" x="3971925" y="4108450"/>
          <p14:tracePt t="28174" x="3979863" y="4186238"/>
          <p14:tracePt t="28191" x="3979863" y="4229100"/>
          <p14:tracePt t="28208" x="3979863" y="4265613"/>
          <p14:tracePt t="28223" x="3979863" y="4308475"/>
          <p14:tracePt t="28241" x="3979863" y="4351338"/>
          <p14:tracePt t="28257" x="3971925" y="4386263"/>
          <p14:tracePt t="28275" x="3965575" y="4451350"/>
          <p14:tracePt t="28292" x="3965575" y="4471988"/>
          <p14:tracePt t="28312" x="3957638" y="4514850"/>
          <p14:tracePt t="28328" x="3951288" y="4557713"/>
          <p14:tracePt t="28333" x="3943350" y="4572000"/>
          <p14:tracePt t="28344" x="3943350" y="4586288"/>
          <p14:tracePt t="28362" x="3943350" y="4622800"/>
          <p14:tracePt t="28380" x="3937000" y="4651375"/>
          <p14:tracePt t="28397" x="3937000" y="4665663"/>
          <p14:tracePt t="28431" x="3929063" y="4665663"/>
          <p14:tracePt t="28604" x="3929063" y="4672013"/>
          <p14:tracePt t="29121" x="3929063" y="4665663"/>
          <p14:tracePt t="29129" x="3929063" y="4651375"/>
          <p14:tracePt t="29137" x="3922713" y="4643438"/>
          <p14:tracePt t="29149" x="3922713" y="4629150"/>
          <p14:tracePt t="29166" x="3914775" y="4600575"/>
          <p14:tracePt t="29183" x="3914775" y="4572000"/>
          <p14:tracePt t="29201" x="3908425" y="4551363"/>
          <p14:tracePt t="29221" x="3908425" y="4508500"/>
          <p14:tracePt t="29236" x="3908425" y="4471988"/>
          <p14:tracePt t="29252" x="3908425" y="4443413"/>
          <p14:tracePt t="29269" x="3908425" y="4379913"/>
          <p14:tracePt t="29287" x="3908425" y="4351338"/>
          <p14:tracePt t="29303" x="3908425" y="4314825"/>
          <p14:tracePt t="29322" x="3908425" y="4279900"/>
          <p14:tracePt t="29338" x="3908425" y="4271963"/>
          <p14:tracePt t="29355" x="3908425" y="4237038"/>
          <p14:tracePt t="29372" x="3908425" y="4214813"/>
          <p14:tracePt t="29389" x="3914775" y="4200525"/>
          <p14:tracePt t="29406" x="3914775" y="4165600"/>
          <p14:tracePt t="29408" x="3914775" y="4143375"/>
          <p14:tracePt t="29423" x="3914775" y="4100513"/>
          <p14:tracePt t="29440" x="3922713" y="4029075"/>
          <p14:tracePt t="29460" x="3929063" y="3965575"/>
          <p14:tracePt t="29474" x="3937000" y="3886200"/>
          <p14:tracePt t="29494" x="3957638" y="3800475"/>
          <p14:tracePt t="29511" x="3971925" y="3757613"/>
          <p14:tracePt t="29527" x="3986213" y="3714750"/>
          <p14:tracePt t="29543" x="3994150" y="3643313"/>
          <p14:tracePt t="29560" x="3994150" y="3594100"/>
          <p14:tracePt t="29580" x="4008438" y="3529013"/>
          <p14:tracePt t="29597" x="4014788" y="3457575"/>
          <p14:tracePt t="29614" x="4022725" y="3394075"/>
          <p14:tracePt t="29630" x="4037013" y="3357563"/>
          <p14:tracePt t="29647" x="4051300" y="3322638"/>
          <p14:tracePt t="29665" x="4051300" y="3243263"/>
          <p14:tracePt t="29681" x="4051300" y="3228975"/>
          <p14:tracePt t="29698" x="4057650" y="3186113"/>
          <p14:tracePt t="29716" x="4057650" y="3171825"/>
          <p14:tracePt t="29732" x="4065588" y="3165475"/>
          <p14:tracePt t="29766" x="4065588" y="3157538"/>
          <p14:tracePt t="29784" x="4071938" y="3143250"/>
          <p14:tracePt t="29817" x="4071938" y="3136900"/>
          <p14:tracePt t="30348" x="4079875" y="3136900"/>
          <p14:tracePt t="31550" x="4079875" y="3122613"/>
          <p14:tracePt t="31575" x="4079875" y="3114675"/>
          <p14:tracePt t="31585" x="4079875" y="3108325"/>
          <p14:tracePt t="31599" x="4079875" y="3100388"/>
          <p14:tracePt t="31604" x="4079875" y="3094038"/>
          <p14:tracePt t="31616" x="4086225" y="3079750"/>
          <p14:tracePt t="31633" x="4086225" y="3071813"/>
          <p14:tracePt t="31652" x="4086225" y="3051175"/>
          <p14:tracePt t="31670" x="4086225" y="3036888"/>
          <p14:tracePt t="31685" x="4094163" y="3022600"/>
          <p14:tracePt t="31703" x="4094163" y="3000375"/>
          <p14:tracePt t="31720" x="4100513" y="2971800"/>
          <p14:tracePt t="31736" x="4108450" y="2951163"/>
          <p14:tracePt t="31757" x="4108450" y="2943225"/>
          <p14:tracePt t="31772" x="4108450" y="2936875"/>
          <p14:tracePt t="31789" x="4108450" y="2928938"/>
          <p14:tracePt t="31830" x="4114800" y="2928938"/>
          <p14:tracePt t="32012" x="4114800" y="2922588"/>
          <p14:tracePt t="32020" x="4114800" y="2914650"/>
          <p14:tracePt t="32034" x="4129088" y="2914650"/>
          <p14:tracePt t="32050" x="4129088" y="2900363"/>
          <p14:tracePt t="32067" x="4129088" y="2894013"/>
          <p14:tracePt t="32175" x="4129088" y="2886075"/>
          <p14:tracePt t="32213" x="4129088" y="2900363"/>
          <p14:tracePt t="32222" x="4129088" y="2914650"/>
          <p14:tracePt t="32236" x="4129088" y="2936875"/>
          <p14:tracePt t="32252" x="4129088" y="2986088"/>
          <p14:tracePt t="32269" x="4129088" y="3022600"/>
          <p14:tracePt t="32285" x="4129088" y="3094038"/>
          <p14:tracePt t="32303" x="4129088" y="3143250"/>
          <p14:tracePt t="32320" x="4129088" y="3186113"/>
          <p14:tracePt t="32336" x="4129088" y="3243263"/>
          <p14:tracePt t="32338" x="4129088" y="3257550"/>
          <p14:tracePt t="32354" x="4129088" y="3300413"/>
          <p14:tracePt t="32370" x="4129088" y="3336925"/>
          <p14:tracePt t="32388" x="4129088" y="3357563"/>
          <p14:tracePt t="32406" x="4129088" y="3422650"/>
          <p14:tracePt t="32422" x="4129088" y="3522663"/>
          <p14:tracePt t="32427" x="4129088" y="3579813"/>
          <p14:tracePt t="32441" x="4122738" y="3679825"/>
          <p14:tracePt t="32462" x="4122738" y="3829050"/>
          <p14:tracePt t="32476" x="4122738" y="3851275"/>
          <p14:tracePt t="32490" x="4137025" y="3943350"/>
          <p14:tracePt t="32508" x="4137025" y="4037013"/>
          <p14:tracePt t="32526" x="4137025" y="4151313"/>
          <p14:tracePt t="32542" x="4137025" y="4214813"/>
          <p14:tracePt t="32559" x="4137025" y="4257675"/>
          <p14:tracePt t="32577" x="4137025" y="4294188"/>
          <p14:tracePt t="32594" x="4137025" y="4343400"/>
          <p14:tracePt t="32611" x="4129088" y="4386263"/>
          <p14:tracePt t="32628" x="4129088" y="4400550"/>
          <p14:tracePt t="32645" x="4122738" y="4408488"/>
          <p14:tracePt t="32662" x="4122738" y="4414838"/>
          <p14:tracePt t="32696" x="4122738" y="4422775"/>
          <p14:tracePt t="32862" x="4122738" y="4394200"/>
          <p14:tracePt t="32869" x="4114800" y="4351338"/>
          <p14:tracePt t="32877" x="4114800" y="4294188"/>
          <p14:tracePt t="32887" x="4114800" y="4243388"/>
          <p14:tracePt t="32902" x="4114800" y="4114800"/>
          <p14:tracePt t="32919" x="4129088" y="3965575"/>
          <p14:tracePt t="32936" x="4129088" y="3814763"/>
          <p14:tracePt t="32953" x="4129088" y="3579813"/>
          <p14:tracePt t="32970" x="4129088" y="3479800"/>
          <p14:tracePt t="32987" x="4129088" y="3408363"/>
          <p14:tracePt t="33005" x="4129088" y="3336925"/>
          <p14:tracePt t="33022" x="4129088" y="3228975"/>
          <p14:tracePt t="33040" x="4114800" y="3128963"/>
          <p14:tracePt t="33056" x="4108450" y="3094038"/>
          <p14:tracePt t="33075" x="4100513" y="3065463"/>
          <p14:tracePt t="33092" x="4100513" y="3036888"/>
          <p14:tracePt t="33109" x="4100513" y="2979738"/>
          <p14:tracePt t="33125" x="4100513" y="2914650"/>
          <p14:tracePt t="33127" x="4100513" y="2879725"/>
          <p14:tracePt t="33142" x="4086225" y="2808288"/>
          <p14:tracePt t="33159" x="4086225" y="2771775"/>
          <p14:tracePt t="33177" x="4079875" y="2708275"/>
          <p14:tracePt t="33194" x="4071938" y="2657475"/>
          <p14:tracePt t="33211" x="4065588" y="2593975"/>
          <p14:tracePt t="33228" x="4065588" y="2543175"/>
          <p14:tracePt t="33245" x="4065588" y="2528888"/>
          <p14:tracePt t="33262" x="4065588" y="2486025"/>
          <p14:tracePt t="33279" x="4071938" y="2400300"/>
          <p14:tracePt t="33297" x="4071938" y="2243138"/>
          <p14:tracePt t="33315" x="4071938" y="2122488"/>
          <p14:tracePt t="33332" x="4071938" y="2079625"/>
          <p14:tracePt t="33349" x="4071938" y="2051050"/>
          <p14:tracePt t="33369" x="4071938" y="2043113"/>
          <p14:tracePt t="33614" x="4071938" y="2057400"/>
          <p14:tracePt t="33621" x="4071938" y="2071688"/>
          <p14:tracePt t="33627" x="4071938" y="2079625"/>
          <p14:tracePt t="33640" x="4071938" y="2093913"/>
          <p14:tracePt t="33658" x="4071938" y="2122488"/>
          <p14:tracePt t="33675" x="4071938" y="2136775"/>
          <p14:tracePt t="33693" x="4071938" y="2157413"/>
          <p14:tracePt t="33707" x="4071938" y="2200275"/>
          <p14:tracePt t="33725" x="4071938" y="2251075"/>
          <p14:tracePt t="33742" x="4071938" y="2279650"/>
          <p14:tracePt t="33760" x="4071938" y="2322513"/>
          <p14:tracePt t="33775" x="4071938" y="2343150"/>
          <p14:tracePt t="33793" x="4071938" y="2365375"/>
          <p14:tracePt t="33812" x="4071938" y="2386013"/>
          <p14:tracePt t="33829" x="4079875" y="2428875"/>
          <p14:tracePt t="33844" x="4086225" y="2443163"/>
          <p14:tracePt t="33861" x="4086225" y="2486025"/>
          <p14:tracePt t="33879" x="4086225" y="2528888"/>
          <p14:tracePt t="33897" x="4086225" y="2551113"/>
          <p14:tracePt t="33914" x="4094163" y="2586038"/>
          <p14:tracePt t="33930" x="4100513" y="2608263"/>
          <p14:tracePt t="33934" x="4100513" y="2622550"/>
          <p14:tracePt t="33949" x="4100513" y="2643188"/>
          <p14:tracePt t="33964" x="4108450" y="2657475"/>
          <p14:tracePt t="33981" x="4108450" y="2671763"/>
          <p14:tracePt t="33999" x="4114800" y="2693988"/>
          <p14:tracePt t="34016" x="4114800" y="2722563"/>
          <p14:tracePt t="34035" x="4114800" y="2757488"/>
          <p14:tracePt t="34052" x="4114800" y="2771775"/>
          <p14:tracePt t="34069" x="4114800" y="2800350"/>
          <p14:tracePt t="34086" x="4114800" y="2828925"/>
          <p14:tracePt t="34104" x="4114800" y="2851150"/>
          <p14:tracePt t="34120" x="4114800" y="2879725"/>
          <p14:tracePt t="34136" x="4114800" y="2900363"/>
          <p14:tracePt t="34153" x="4114800" y="2914650"/>
          <p14:tracePt t="34170" x="4114800" y="2943225"/>
          <p14:tracePt t="34187" x="4114800" y="2971800"/>
          <p14:tracePt t="34204" x="4114800" y="3014663"/>
          <p14:tracePt t="34222" x="4122738" y="3057525"/>
          <p14:tracePt t="34239" x="4122738" y="3094038"/>
          <p14:tracePt t="34256" x="4122738" y="3128963"/>
          <p14:tracePt t="34274" x="4122738" y="3171825"/>
          <p14:tracePt t="34291" x="4122738" y="3200400"/>
          <p14:tracePt t="34309" x="4122738" y="3243263"/>
          <p14:tracePt t="34324" x="4122738" y="3294063"/>
          <p14:tracePt t="34341" x="4122738" y="3336925"/>
          <p14:tracePt t="34362" x="4122738" y="3379788"/>
          <p14:tracePt t="34376" x="4129088" y="3414713"/>
          <p14:tracePt t="34394" x="4129088" y="3436938"/>
          <p14:tracePt t="34410" x="4129088" y="3479800"/>
          <p14:tracePt t="34427" x="4122738" y="3508375"/>
          <p14:tracePt t="34431" x="4114800" y="3514725"/>
          <p14:tracePt t="34444" x="4108450" y="3529013"/>
          <p14:tracePt t="34463" x="4108450" y="3571875"/>
          <p14:tracePt t="34478" x="4108450" y="3608388"/>
          <p14:tracePt t="34496" x="4108450" y="3636963"/>
          <p14:tracePt t="34513" x="4108450" y="3651250"/>
          <p14:tracePt t="34532" x="4108450" y="3686175"/>
          <p14:tracePt t="34547" x="4108450" y="3729038"/>
          <p14:tracePt t="34567" x="4100513" y="3771900"/>
          <p14:tracePt t="34584" x="4094163" y="3800475"/>
          <p14:tracePt t="34598" x="4094163" y="3843338"/>
          <p14:tracePt t="34615" x="4079875" y="3879850"/>
          <p14:tracePt t="34633" x="4079875" y="3908425"/>
          <p14:tracePt t="34650" x="4079875" y="3951288"/>
          <p14:tracePt t="34667" x="4071938" y="3986213"/>
          <p14:tracePt t="34684" x="4065588" y="4022725"/>
          <p14:tracePt t="34702" x="4065588" y="4065588"/>
          <p14:tracePt t="34720" x="4057650" y="4114800"/>
          <p14:tracePt t="34737" x="4057650" y="4171950"/>
          <p14:tracePt t="34753" x="4051300" y="4214813"/>
          <p14:tracePt t="34770" x="4051300" y="4251325"/>
          <p14:tracePt t="34787" x="4043363" y="4300538"/>
          <p14:tracePt t="34807" x="4043363" y="4357688"/>
          <p14:tracePt t="34821" x="4043363" y="4400550"/>
          <p14:tracePt t="34839" x="4043363" y="4429125"/>
          <p14:tracePt t="34855" x="4043363" y="4471988"/>
          <p14:tracePt t="34873" x="4043363" y="4537075"/>
          <p14:tracePt t="34891" x="4043363" y="4608513"/>
          <p14:tracePt t="34907" x="4043363" y="4672013"/>
          <p14:tracePt t="34926" x="4043363" y="4714875"/>
          <p14:tracePt t="34941" x="4051300" y="4751388"/>
          <p14:tracePt t="34958" x="4057650" y="4794250"/>
          <p14:tracePt t="34975" x="4057650" y="4843463"/>
          <p14:tracePt t="34993" x="4079875" y="4943475"/>
          <p14:tracePt t="35010" x="4086225" y="5014913"/>
          <p14:tracePt t="35027" x="4086225" y="5100638"/>
          <p14:tracePt t="35044" x="4086225" y="5151438"/>
          <p14:tracePt t="35061" x="4094163" y="5200650"/>
          <p14:tracePt t="35079" x="4094163" y="5243513"/>
          <p14:tracePt t="35099" x="4108450" y="5294313"/>
          <p14:tracePt t="35116" x="4108450" y="5329238"/>
          <p14:tracePt t="35130" x="4114800" y="5365750"/>
          <p14:tracePt t="35149" x="4129088" y="5386388"/>
          <p14:tracePt t="35166" x="4129088" y="5400675"/>
          <p14:tracePt t="35183" x="4129088" y="5408613"/>
          <p14:tracePt t="35254" x="4129088" y="5400675"/>
          <p14:tracePt t="35262" x="4143375" y="5351463"/>
          <p14:tracePt t="35268" x="4151313" y="5322888"/>
          <p14:tracePt t="35284" x="4165600" y="5222875"/>
          <p14:tracePt t="35301" x="4194175" y="5094288"/>
          <p14:tracePt t="35318" x="4194175" y="4972050"/>
          <p14:tracePt t="35338" x="4179888" y="4751388"/>
          <p14:tracePt t="35353" x="4151313" y="4672013"/>
          <p14:tracePt t="35370" x="4114800" y="4408488"/>
          <p14:tracePt t="35388" x="4108450" y="4251325"/>
          <p14:tracePt t="35404" x="4108450" y="4157663"/>
          <p14:tracePt t="35423" x="4108450" y="3971925"/>
          <p14:tracePt t="35438" x="4108450" y="3908425"/>
          <p14:tracePt t="35458" x="4100513" y="3871913"/>
          <p14:tracePt t="35472" x="4100513" y="3851275"/>
          <p14:tracePt t="35490" x="4100513" y="3822700"/>
          <p14:tracePt t="35507" x="4079875" y="3700463"/>
          <p14:tracePt t="35524" x="4079875" y="3671888"/>
          <p14:tracePt t="35541" x="4057650" y="3536950"/>
          <p14:tracePt t="35558" x="4043363" y="3479800"/>
          <p14:tracePt t="35575" x="4037013" y="3457575"/>
          <p14:tracePt t="35594" x="4037013" y="3443288"/>
          <p14:tracePt t="35611" x="4037013" y="3436938"/>
          <p14:tracePt t="35776" x="4037013" y="3443288"/>
          <p14:tracePt t="35783" x="4037013" y="3465513"/>
          <p14:tracePt t="35793" x="4037013" y="3479800"/>
          <p14:tracePt t="35804" x="4037013" y="3522663"/>
          <p14:tracePt t="35817" x="4037013" y="3586163"/>
          <p14:tracePt t="35833" x="4037013" y="3629025"/>
          <p14:tracePt t="35850" x="4029075" y="3665538"/>
          <p14:tracePt t="35867" x="4029075" y="3694113"/>
          <p14:tracePt t="35885" x="4029075" y="3714750"/>
          <p14:tracePt t="35902" x="4029075" y="3757613"/>
          <p14:tracePt t="35919" x="4029075" y="3794125"/>
          <p14:tracePt t="35923" x="4029075" y="3814763"/>
          <p14:tracePt t="35935" x="4029075" y="3829050"/>
          <p14:tracePt t="35953" x="4029075" y="3843338"/>
          <p14:tracePt t="36150" x="4029075" y="3871913"/>
          <p14:tracePt t="36159" x="4037013" y="3922713"/>
          <p14:tracePt t="36167" x="4037013" y="3965575"/>
          <p14:tracePt t="36179" x="4037013" y="4008438"/>
          <p14:tracePt t="36192" x="4037013" y="4086225"/>
          <p14:tracePt t="36209" x="4037013" y="4137025"/>
          <p14:tracePt t="36228" x="4037013" y="4237038"/>
          <p14:tracePt t="36245" x="4037013" y="4300538"/>
          <p14:tracePt t="36262" x="4051300" y="4365625"/>
          <p14:tracePt t="36282" x="4057650" y="4386263"/>
          <p14:tracePt t="36298" x="4071938" y="4429125"/>
          <p14:tracePt t="36313" x="4079875" y="4471988"/>
          <p14:tracePt t="36330" x="4079875" y="4500563"/>
          <p14:tracePt t="36347" x="4079875" y="4514850"/>
          <p14:tracePt t="36463" x="4079875" y="4522788"/>
          <p14:tracePt t="36471" x="4079875" y="4537075"/>
          <p14:tracePt t="36483" x="4079875" y="4551363"/>
          <p14:tracePt t="36501" x="4086225" y="4622800"/>
          <p14:tracePt t="36519" x="4100513" y="4772025"/>
          <p14:tracePt t="36536" x="4100513" y="4837113"/>
          <p14:tracePt t="36554" x="4100513" y="4922838"/>
          <p14:tracePt t="36569" x="4100513" y="4979988"/>
          <p14:tracePt t="36572" x="4100513" y="4986338"/>
          <p14:tracePt t="36586" x="4100513" y="5000625"/>
          <p14:tracePt t="36603" x="4100513" y="5022850"/>
          <p14:tracePt t="36621" x="4100513" y="5043488"/>
          <p14:tracePt t="36638" x="4100513" y="5080000"/>
          <p14:tracePt t="36655" x="4100513" y="5100638"/>
          <p14:tracePt t="36672" x="4100513" y="5108575"/>
          <p14:tracePt t="37094" x="4100513" y="5114925"/>
          <p14:tracePt t="37254" x="4100513" y="5122863"/>
          <p14:tracePt t="37312" x="4108450" y="5122863"/>
          <p14:tracePt t="37314" x="4129088" y="5129213"/>
          <p14:tracePt t="37335" x="4157663" y="5129213"/>
          <p14:tracePt t="37341" x="4179888" y="5129213"/>
          <p14:tracePt t="37360" x="4243388" y="5129213"/>
          <p14:tracePt t="37377" x="4300538" y="5114925"/>
          <p14:tracePt t="37394" x="4365625" y="5100638"/>
          <p14:tracePt t="37411" x="4400550" y="5100638"/>
          <p14:tracePt t="37430" x="4486275" y="5072063"/>
          <p14:tracePt t="37437" x="4522788" y="5065713"/>
          <p14:tracePt t="37464" x="4651375" y="5029200"/>
          <p14:tracePt t="37479" x="4757738" y="4986338"/>
          <p14:tracePt t="37496" x="4843463" y="4937125"/>
          <p14:tracePt t="37512" x="4929188" y="4900613"/>
          <p14:tracePt t="37529" x="5037138" y="4851400"/>
          <p14:tracePt t="37547" x="5200650" y="4786313"/>
          <p14:tracePt t="37563" x="5308600" y="4743450"/>
          <p14:tracePt t="37581" x="5408613" y="4722813"/>
          <p14:tracePt t="37597" x="5543550" y="4679950"/>
          <p14:tracePt t="37615" x="5694363" y="4637088"/>
          <p14:tracePt t="37631" x="5829300" y="4557713"/>
          <p14:tracePt t="37649" x="5980113" y="4486275"/>
          <p14:tracePt t="37668" x="6057900" y="4414838"/>
          <p14:tracePt t="37683" x="6108700" y="4394200"/>
          <p14:tracePt t="37701" x="6129338" y="4394200"/>
          <p14:tracePt t="37717" x="6151563" y="4379913"/>
          <p14:tracePt t="37736" x="6186488" y="4343400"/>
          <p14:tracePt t="37753" x="6200775" y="4329113"/>
          <p14:tracePt t="37770" x="6208713" y="4308475"/>
          <p14:tracePt t="37787" x="6223000" y="4286250"/>
          <p14:tracePt t="37803" x="6223000" y="4279900"/>
          <p14:tracePt t="37820" x="6223000" y="4271963"/>
          <p14:tracePt t="37838" x="6223000" y="4251325"/>
          <p14:tracePt t="37854" x="6223000" y="4214813"/>
          <p14:tracePt t="37872" x="6223000" y="4194175"/>
          <p14:tracePt t="37889" x="6223000" y="4186238"/>
          <p14:tracePt t="37941" x="6223000" y="4179888"/>
          <p14:tracePt t="37958" x="6223000" y="4171950"/>
          <p14:tracePt t="37962" x="6223000" y="4157663"/>
          <p14:tracePt t="37974" x="6215063" y="4151313"/>
          <p14:tracePt t="37992" x="6208713" y="4137025"/>
          <p14:tracePt t="38026" x="6200775" y="4137025"/>
          <p14:tracePt t="38182" x="6215063" y="4122738"/>
          <p14:tracePt t="38190" x="6229350" y="4114800"/>
          <p14:tracePt t="38198" x="6251575" y="4108450"/>
          <p14:tracePt t="38214" x="6272213" y="4094163"/>
          <p14:tracePt t="38231" x="6286500" y="4094163"/>
          <p14:tracePt t="38249" x="6300788" y="4086225"/>
          <p14:tracePt t="38268" x="6357938" y="4071938"/>
          <p14:tracePt t="38282" x="6386513" y="4065588"/>
          <p14:tracePt t="38302" x="6437313" y="4057650"/>
          <p14:tracePt t="38318" x="6494463" y="4057650"/>
          <p14:tracePt t="38336" x="6551613" y="4057650"/>
          <p14:tracePt t="38353" x="6623050" y="4057650"/>
          <p14:tracePt t="38369" x="6657975" y="4057650"/>
          <p14:tracePt t="38386" x="6686550" y="4057650"/>
          <p14:tracePt t="38403" x="6700838" y="4051300"/>
          <p14:tracePt t="38420" x="6729413" y="4043363"/>
          <p14:tracePt t="38426" x="6737350" y="4043363"/>
          <p14:tracePt t="38438" x="6765925" y="4043363"/>
          <p14:tracePt t="38454" x="6786563" y="4037013"/>
          <p14:tracePt t="38472" x="6808788" y="4037013"/>
          <p14:tracePt t="38490" x="6829425" y="4037013"/>
          <p14:tracePt t="38506" x="6851650" y="4037013"/>
          <p14:tracePt t="38508" x="6865938" y="4037013"/>
          <p14:tracePt t="38524" x="6886575" y="4037013"/>
          <p14:tracePt t="38540" x="6915150" y="4029075"/>
          <p14:tracePt t="38557" x="6972300" y="4029075"/>
          <p14:tracePt t="38576" x="7000875" y="4029075"/>
          <p14:tracePt t="38592" x="7008813" y="4029075"/>
          <p14:tracePt t="38610" x="7015163" y="4029075"/>
          <p14:tracePt t="38667" x="7015163" y="4022725"/>
          <p14:tracePt t="38676" x="7023100" y="4022725"/>
          <p14:tracePt t="38680" x="7029450" y="4022725"/>
          <p14:tracePt t="38694" x="7037388" y="4014788"/>
          <p14:tracePt t="38711" x="7043738" y="4014788"/>
          <p14:tracePt t="39152" x="7037388" y="4014788"/>
          <p14:tracePt t="39161" x="7029450" y="4014788"/>
          <p14:tracePt t="39167" x="7015163" y="4014788"/>
          <p14:tracePt t="39177" x="7000875" y="4029075"/>
          <p14:tracePt t="39192" x="6965950" y="4037013"/>
          <p14:tracePt t="39208" x="6943725" y="4037013"/>
          <p14:tracePt t="39226" x="6908800" y="4037013"/>
          <p14:tracePt t="39244" x="6880225" y="4037013"/>
          <p14:tracePt t="39260" x="6843713" y="4037013"/>
          <p14:tracePt t="39277" x="6815138" y="4029075"/>
          <p14:tracePt t="39294" x="6772275" y="4029075"/>
          <p14:tracePt t="39312" x="6708775" y="4029075"/>
          <p14:tracePt t="39328" x="6637338" y="4029075"/>
          <p14:tracePt t="39346" x="6586538" y="4029075"/>
          <p14:tracePt t="39364" x="6529388" y="4022725"/>
          <p14:tracePt t="39380" x="6480175" y="4022725"/>
          <p14:tracePt t="39397" x="6437313" y="4022725"/>
          <p14:tracePt t="39414" x="6329363" y="4014788"/>
          <p14:tracePt t="39431" x="6251575" y="4008438"/>
          <p14:tracePt t="39448" x="6180138" y="4000500"/>
          <p14:tracePt t="39466" x="6094413" y="3994150"/>
          <p14:tracePt t="39482" x="6037263" y="3994150"/>
          <p14:tracePt t="39499" x="5986463" y="3971925"/>
          <p14:tracePt t="39517" x="5943600" y="3965575"/>
          <p14:tracePt t="39535" x="5922963" y="3957638"/>
          <p14:tracePt t="39551" x="5900738" y="3957638"/>
          <p14:tracePt t="39758" x="5908675" y="3957638"/>
          <p14:tracePt t="39768" x="5915025" y="3957638"/>
          <p14:tracePt t="39784" x="5922963" y="3957638"/>
          <p14:tracePt t="39793" x="5937250" y="3957638"/>
          <p14:tracePt t="39809" x="5943600" y="3957638"/>
          <p14:tracePt t="39827" x="5994400" y="3957638"/>
          <p14:tracePt t="39844" x="6037263" y="3957638"/>
          <p14:tracePt t="39859" x="6122988" y="3957638"/>
          <p14:tracePt t="39877" x="6280150" y="3957638"/>
          <p14:tracePt t="39894" x="6386513" y="3957638"/>
          <p14:tracePt t="39911" x="6500813" y="3971925"/>
          <p14:tracePt t="39928" x="6623050" y="3979863"/>
          <p14:tracePt t="39933" x="6680200" y="3979863"/>
          <p14:tracePt t="39945" x="6729413" y="3979863"/>
          <p14:tracePt t="39964" x="6743700" y="3979863"/>
          <p14:tracePt t="39980" x="6751638" y="3979863"/>
          <p14:tracePt t="40014" x="6757988" y="3979863"/>
          <p14:tracePt t="40041" x="6772275" y="3979863"/>
          <p14:tracePt t="40052" x="6786563" y="3979863"/>
          <p14:tracePt t="40066" x="6800850" y="3979863"/>
          <p14:tracePt t="40082" x="6823075" y="3979863"/>
          <p14:tracePt t="40100" x="6829425" y="3979863"/>
          <p14:tracePt t="40117" x="6843713" y="3979863"/>
          <p14:tracePt t="40277" x="6858000" y="3979863"/>
          <p14:tracePt t="40291" x="6872288" y="3979863"/>
          <p14:tracePt t="40298" x="6880225" y="3979863"/>
          <p14:tracePt t="40310" x="6894513" y="3979863"/>
          <p14:tracePt t="40323" x="6923088" y="3979863"/>
          <p14:tracePt t="40339" x="6943725" y="3979863"/>
          <p14:tracePt t="40357" x="6980238" y="3979863"/>
          <p14:tracePt t="40374" x="6994525" y="3979863"/>
          <p14:tracePt t="40391" x="7000875" y="3979863"/>
          <p14:tracePt t="43590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낮은 자릿수 분류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순서대로 읽음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높은 </a:t>
            </a:r>
            <a:r>
              <a:rPr lang="ko-KR" altLang="en-US" dirty="0"/>
              <a:t>자릿수</a:t>
            </a:r>
            <a:r>
              <a:rPr lang="ko-KR" altLang="en-US" dirty="0" smtClean="0"/>
              <a:t>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두 자릿수 기수 정렬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1943835"/>
            <a:ext cx="7110790" cy="450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1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143"/>
    </mc:Choice>
    <mc:Fallback xmlns="">
      <p:transition spd="slow" advTm="13714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983" x="5829300" y="4022725"/>
          <p14:tracePt t="4063" x="5829300" y="4014788"/>
          <p14:tracePt t="4068" x="5829300" y="3986213"/>
          <p14:tracePt t="4077" x="5829300" y="3979863"/>
          <p14:tracePt t="4094" x="5794375" y="3922713"/>
          <p14:tracePt t="4109" x="5751513" y="3829050"/>
          <p14:tracePt t="4129" x="5665788" y="3708400"/>
          <p14:tracePt t="4143" x="5637213" y="3629025"/>
          <p14:tracePt t="4161" x="5565775" y="3514725"/>
          <p14:tracePt t="4176" x="5551488" y="3471863"/>
          <p14:tracePt t="4192" x="5522913" y="3386138"/>
          <p14:tracePt t="4209" x="5480050" y="3308350"/>
          <p14:tracePt t="4227" x="5457825" y="3222625"/>
          <p14:tracePt t="4244" x="5437188" y="3128963"/>
          <p14:tracePt t="4261" x="5400675" y="2936875"/>
          <p14:tracePt t="4279" x="5372100" y="2836863"/>
          <p14:tracePt t="4292" x="5365750" y="2794000"/>
          <p14:tracePt t="4310" x="5343525" y="2757488"/>
          <p14:tracePt t="4327" x="5329238" y="2736850"/>
          <p14:tracePt t="4344" x="5322888" y="2714625"/>
          <p14:tracePt t="4360" x="5314950" y="2693988"/>
          <p14:tracePt t="4376" x="5294313" y="2657475"/>
          <p14:tracePt t="4392" x="5280025" y="2643188"/>
          <p14:tracePt t="4396" x="5280025" y="2636838"/>
          <p14:tracePt t="4410" x="5265738" y="2628900"/>
          <p14:tracePt t="4427" x="5251450" y="2614613"/>
          <p14:tracePt t="4442" x="5237163" y="2614613"/>
          <p14:tracePt t="4459" x="5229225" y="2608263"/>
          <p14:tracePt t="4475" x="5222875" y="2608263"/>
          <p14:tracePt t="4492" x="5214938" y="2600325"/>
          <p14:tracePt t="4509" x="5214938" y="2586038"/>
          <p14:tracePt t="4525" x="5208588" y="2557463"/>
          <p14:tracePt t="4542" x="5208588" y="2522538"/>
          <p14:tracePt t="4560" x="5200650" y="2500313"/>
          <p14:tracePt t="4577" x="5194300" y="2479675"/>
          <p14:tracePt t="4584" x="5194300" y="2471738"/>
          <p14:tracePt t="4600" x="5194300" y="2451100"/>
          <p14:tracePt t="4617" x="5194300" y="2443163"/>
          <p14:tracePt t="4626" x="5186363" y="2443163"/>
          <p14:tracePt t="4709" x="5180013" y="2443163"/>
          <p14:tracePt t="4725" x="5172075" y="2443163"/>
          <p14:tracePt t="4732" x="5165725" y="2443163"/>
          <p14:tracePt t="4742" x="5165725" y="2436813"/>
          <p14:tracePt t="4759" x="5143500" y="2436813"/>
          <p14:tracePt t="4777" x="5094288" y="2436813"/>
          <p14:tracePt t="4793" x="5065713" y="2436813"/>
          <p14:tracePt t="4809" x="5057775" y="2436813"/>
          <p14:tracePt t="4825" x="5051425" y="2436813"/>
          <p14:tracePt t="4994" x="5037138" y="2436813"/>
          <p14:tracePt t="4997" x="5008563" y="2436813"/>
          <p14:tracePt t="5009" x="4986338" y="2443163"/>
          <p14:tracePt t="5027" x="4922838" y="2451100"/>
          <p14:tracePt t="5043" x="4879975" y="2493963"/>
          <p14:tracePt t="5059" x="4822825" y="2565400"/>
          <p14:tracePt t="5076" x="4751388" y="2651125"/>
          <p14:tracePt t="5092" x="4700588" y="2728913"/>
          <p14:tracePt t="5111" x="4637088" y="2836863"/>
          <p14:tracePt t="5129" x="4586288" y="3028950"/>
          <p14:tracePt t="5144" x="4586288" y="3071813"/>
          <p14:tracePt t="5162" x="4572000" y="3186113"/>
          <p14:tracePt t="5177" x="4551363" y="3243263"/>
          <p14:tracePt t="5194" x="4514850" y="3300413"/>
          <p14:tracePt t="5209" x="4500563" y="3322638"/>
          <p14:tracePt t="5225" x="4451350" y="3379788"/>
          <p14:tracePt t="5242" x="4400550" y="3429000"/>
          <p14:tracePt t="5259" x="4357688" y="3457575"/>
          <p14:tracePt t="5275" x="4337050" y="3479800"/>
          <p14:tracePt t="5279" x="4322763" y="3514725"/>
          <p14:tracePt t="5292" x="4294188" y="3557588"/>
          <p14:tracePt t="5310" x="4251325" y="3629025"/>
          <p14:tracePt t="5326" x="4222750" y="3686175"/>
          <p14:tracePt t="5342" x="4151313" y="3751263"/>
          <p14:tracePt t="5359" x="4094163" y="3871913"/>
          <p14:tracePt t="5376" x="4043363" y="3986213"/>
          <p14:tracePt t="5392" x="3979863" y="4071938"/>
          <p14:tracePt t="5410" x="3879850" y="4157663"/>
          <p14:tracePt t="5425" x="3800475" y="4222750"/>
          <p14:tracePt t="5442" x="3779838" y="4229100"/>
          <p14:tracePt t="5458" x="3736975" y="4257675"/>
          <p14:tracePt t="5476" x="3694113" y="4279900"/>
          <p14:tracePt t="5494" x="3594100" y="4337050"/>
          <p14:tracePt t="5508" x="3565525" y="4343400"/>
          <p14:tracePt t="5525" x="3514725" y="4365625"/>
          <p14:tracePt t="5542" x="3422650" y="4408488"/>
          <p14:tracePt t="5559" x="3357563" y="4443413"/>
          <p14:tracePt t="5575" x="3279775" y="4465638"/>
          <p14:tracePt t="5594" x="3194050" y="4471988"/>
          <p14:tracePt t="5610" x="3100388" y="4486275"/>
          <p14:tracePt t="5626" x="3028950" y="4500563"/>
          <p14:tracePt t="5629" x="2994025" y="4522788"/>
          <p14:tracePt t="5643" x="2951163" y="4537075"/>
          <p14:tracePt t="5661" x="2908300" y="4543425"/>
          <p14:tracePt t="5678" x="2871788" y="4557713"/>
          <p14:tracePt t="5693" x="2828925" y="4565650"/>
          <p14:tracePt t="5709" x="2814638" y="4565650"/>
          <p14:tracePt t="5725" x="2808288" y="4565650"/>
          <p14:tracePt t="5770" x="2808288" y="4572000"/>
          <p14:tracePt t="5880" x="2800350" y="4572000"/>
          <p14:tracePt t="5895" x="2786063" y="4572000"/>
          <p14:tracePt t="5911" x="2771775" y="4572000"/>
          <p14:tracePt t="5917" x="2757488" y="4572000"/>
          <p14:tracePt t="5927" x="2751138" y="4572000"/>
          <p14:tracePt t="5944" x="2743200" y="4572000"/>
          <p14:tracePt t="5966" x="2743200" y="4565650"/>
          <p14:tracePt t="5978" x="2743200" y="4557713"/>
          <p14:tracePt t="5995" x="2757488" y="4557713"/>
          <p14:tracePt t="6011" x="2794000" y="4551363"/>
          <p14:tracePt t="6025" x="2800350" y="4551363"/>
          <p14:tracePt t="6343" x="2808288" y="4551363"/>
          <p14:tracePt t="6361" x="2814638" y="4551363"/>
          <p14:tracePt t="6377" x="2822575" y="4551363"/>
          <p14:tracePt t="6402" x="2822575" y="4557713"/>
          <p14:tracePt t="6411" x="2822575" y="4572000"/>
          <p14:tracePt t="6417" x="2814638" y="4594225"/>
          <p14:tracePt t="6459" x="2808288" y="4600575"/>
          <p14:tracePt t="6469" x="2808288" y="4608513"/>
          <p14:tracePt t="6485" x="2808288" y="4614863"/>
          <p14:tracePt t="6498" x="2800350" y="4622800"/>
          <p14:tracePt t="6510" x="2794000" y="4622800"/>
          <p14:tracePt t="6525" x="2779713" y="4643438"/>
          <p14:tracePt t="6541" x="2771775" y="4651375"/>
          <p14:tracePt t="6560" x="2700338" y="4672013"/>
          <p14:tracePt t="6577" x="2643188" y="4686300"/>
          <p14:tracePt t="6584" x="2628900" y="4694238"/>
          <p14:tracePt t="6591" x="2593975" y="4700588"/>
          <p14:tracePt t="6608" x="2543175" y="4714875"/>
          <p14:tracePt t="6625" x="2522538" y="4729163"/>
          <p14:tracePt t="6644" x="2451100" y="4743450"/>
          <p14:tracePt t="6660" x="2408238" y="4757738"/>
          <p14:tracePt t="6676" x="2365375" y="4765675"/>
          <p14:tracePt t="6693" x="2314575" y="4765675"/>
          <p14:tracePt t="6710" x="2286000" y="4772025"/>
          <p14:tracePt t="6725" x="2257425" y="4786313"/>
          <p14:tracePt t="6741" x="2214563" y="4786313"/>
          <p14:tracePt t="6758" x="2171700" y="4786313"/>
          <p14:tracePt t="6775" x="2122488" y="4794250"/>
          <p14:tracePt t="6791" x="2043113" y="4800600"/>
          <p14:tracePt t="6810" x="1957388" y="4822825"/>
          <p14:tracePt t="6825" x="1914525" y="4822825"/>
          <p14:tracePt t="6843" x="1865313" y="4829175"/>
          <p14:tracePt t="6860" x="1828800" y="4837113"/>
          <p14:tracePt t="6875" x="1785938" y="4837113"/>
          <p14:tracePt t="6891" x="1736725" y="4851400"/>
          <p14:tracePt t="6909" x="1685925" y="4851400"/>
          <p14:tracePt t="6924" x="1643063" y="4851400"/>
          <p14:tracePt t="6942" x="1600200" y="4851400"/>
          <p14:tracePt t="6958" x="1571625" y="4851400"/>
          <p14:tracePt t="6975" x="1543050" y="4843463"/>
          <p14:tracePt t="6992" x="1500188" y="4837113"/>
          <p14:tracePt t="7009" x="1450975" y="4837113"/>
          <p14:tracePt t="7025" x="1414463" y="4837113"/>
          <p14:tracePt t="7042" x="1371600" y="4837113"/>
          <p14:tracePt t="7059" x="1300163" y="4837113"/>
          <p14:tracePt t="7075" x="1271588" y="4837113"/>
          <p14:tracePt t="7091" x="1243013" y="4837113"/>
          <p14:tracePt t="7108" x="1222375" y="4829175"/>
          <p14:tracePt t="7125" x="1200150" y="4829175"/>
          <p14:tracePt t="7142" x="1171575" y="4822825"/>
          <p14:tracePt t="7159" x="1150938" y="4822825"/>
          <p14:tracePt t="7175" x="1128713" y="4822825"/>
          <p14:tracePt t="7286" x="1128713" y="4814888"/>
          <p14:tracePt t="7404" x="1136650" y="4814888"/>
          <p14:tracePt t="7413" x="1143000" y="4814888"/>
          <p14:tracePt t="7430" x="1150938" y="4814888"/>
          <p14:tracePt t="7453" x="1165225" y="4814888"/>
          <p14:tracePt t="7467" x="1171575" y="4814888"/>
          <p14:tracePt t="7480" x="1179513" y="4814888"/>
          <p14:tracePt t="7491" x="1185863" y="4814888"/>
          <p14:tracePt t="7508" x="1222375" y="4814888"/>
          <p14:tracePt t="7525" x="1300163" y="4837113"/>
          <p14:tracePt t="7541" x="1379538" y="4837113"/>
          <p14:tracePt t="7543" x="1436688" y="4837113"/>
          <p14:tracePt t="7558" x="1500188" y="4829175"/>
          <p14:tracePt t="7576" x="1571625" y="4822825"/>
          <p14:tracePt t="7583" x="1608138" y="4822825"/>
          <p14:tracePt t="7591" x="1622425" y="4829175"/>
          <p14:tracePt t="7608" x="1685925" y="4843463"/>
          <p14:tracePt t="7627" x="1722438" y="4843463"/>
          <p14:tracePt t="7641" x="1728788" y="4843463"/>
          <p14:tracePt t="7658" x="1771650" y="4843463"/>
          <p14:tracePt t="7675" x="1800225" y="4843463"/>
          <p14:tracePt t="7692" x="1851025" y="4851400"/>
          <p14:tracePt t="7708" x="1908175" y="4857750"/>
          <p14:tracePt t="7726" x="1965325" y="4872038"/>
          <p14:tracePt t="7743" x="2014538" y="4865688"/>
          <p14:tracePt t="7758" x="2057400" y="4865688"/>
          <p14:tracePt t="7774" x="2100263" y="4857750"/>
          <p14:tracePt t="7792" x="2179638" y="4857750"/>
          <p14:tracePt t="7808" x="2200275" y="4865688"/>
          <p14:tracePt t="7824" x="2222500" y="4865688"/>
          <p14:tracePt t="7841" x="2243138" y="4865688"/>
          <p14:tracePt t="7859" x="2279650" y="4872038"/>
          <p14:tracePt t="7875" x="2293938" y="4872038"/>
          <p14:tracePt t="7891" x="2314575" y="4872038"/>
          <p14:tracePt t="7908" x="2365375" y="4872038"/>
          <p14:tracePt t="7925" x="2393950" y="4872038"/>
          <p14:tracePt t="7941" x="2422525" y="4872038"/>
          <p14:tracePt t="7957" x="2436813" y="4872038"/>
          <p14:tracePt t="7993" x="2443163" y="4872038"/>
          <p14:tracePt t="8017" x="2451100" y="4872038"/>
          <p14:tracePt t="8028" x="2457450" y="4872038"/>
          <p14:tracePt t="8049" x="2465388" y="4872038"/>
          <p14:tracePt t="8060" x="2471738" y="4872038"/>
          <p14:tracePt t="8255" x="2465388" y="4872038"/>
          <p14:tracePt t="8271" x="2457450" y="4872038"/>
          <p14:tracePt t="8285" x="2451100" y="4872038"/>
          <p14:tracePt t="8338" x="2443163" y="4872038"/>
          <p14:tracePt t="8374" x="2436813" y="4872038"/>
          <p14:tracePt t="8382" x="2428875" y="4872038"/>
          <p14:tracePt t="8399" x="2422525" y="4872038"/>
          <p14:tracePt t="8411" x="2408238" y="4872038"/>
          <p14:tracePt t="8431" x="2400300" y="4872038"/>
          <p14:tracePt t="8443" x="2386013" y="4872038"/>
          <p14:tracePt t="8460" x="2371725" y="4872038"/>
          <p14:tracePt t="8476" x="2365375" y="4872038"/>
          <p14:tracePt t="8492" x="2351088" y="4872038"/>
          <p14:tracePt t="8507" x="2343150" y="4872038"/>
          <p14:tracePt t="8524" x="2328863" y="4872038"/>
          <p14:tracePt t="8544" x="2279650" y="4872038"/>
          <p14:tracePt t="8557" x="2251075" y="4872038"/>
          <p14:tracePt t="8574" x="2228850" y="4872038"/>
          <p14:tracePt t="8593" x="2208213" y="4872038"/>
          <p14:tracePt t="8610" x="2193925" y="4872038"/>
          <p14:tracePt t="8626" x="2179638" y="4872038"/>
          <p14:tracePt t="8643" x="2143125" y="4872038"/>
          <p14:tracePt t="8660" x="2114550" y="4879975"/>
          <p14:tracePt t="8676" x="2079625" y="4879975"/>
          <p14:tracePt t="8692" x="2043113" y="4879975"/>
          <p14:tracePt t="8709" x="2014538" y="4879975"/>
          <p14:tracePt t="8726" x="2000250" y="4879975"/>
          <p14:tracePt t="8742" x="1957388" y="4886325"/>
          <p14:tracePt t="8757" x="1922463" y="4886325"/>
          <p14:tracePt t="8775" x="1885950" y="4886325"/>
          <p14:tracePt t="8794" x="1800225" y="4886325"/>
          <p14:tracePt t="8807" x="1743075" y="4886325"/>
          <p14:tracePt t="8824" x="1685925" y="4886325"/>
          <p14:tracePt t="8841" x="1622425" y="4879975"/>
          <p14:tracePt t="8860" x="1557338" y="4879975"/>
          <p14:tracePt t="8877" x="1450975" y="4879975"/>
          <p14:tracePt t="8892" x="1422400" y="4879975"/>
          <p14:tracePt t="8908" x="1350963" y="4865688"/>
          <p14:tracePt t="8924" x="1271588" y="4843463"/>
          <p14:tracePt t="8942" x="1185863" y="4843463"/>
          <p14:tracePt t="8958" x="1085850" y="4837113"/>
          <p14:tracePt t="8974" x="971550" y="4822825"/>
          <p14:tracePt t="8991" x="879475" y="4800600"/>
          <p14:tracePt t="9008" x="828675" y="4794250"/>
          <p14:tracePt t="9024" x="800100" y="4772025"/>
          <p14:tracePt t="9041" x="793750" y="4751388"/>
          <p14:tracePt t="9057" x="793750" y="4743450"/>
          <p14:tracePt t="9074" x="793750" y="4708525"/>
          <p14:tracePt t="9091" x="793750" y="4700588"/>
          <p14:tracePt t="9108" x="793750" y="4672013"/>
          <p14:tracePt t="9130" x="793750" y="4637088"/>
          <p14:tracePt t="9141" x="793750" y="4629150"/>
          <p14:tracePt t="9159" x="800100" y="4594225"/>
          <p14:tracePt t="9176" x="800100" y="4565650"/>
          <p14:tracePt t="9192" x="800100" y="4551363"/>
          <p14:tracePt t="9207" x="814388" y="4522788"/>
          <p14:tracePt t="9224" x="822325" y="4508500"/>
          <p14:tracePt t="9241" x="836613" y="4494213"/>
          <p14:tracePt t="9257" x="865188" y="4479925"/>
          <p14:tracePt t="9274" x="900113" y="4471988"/>
          <p14:tracePt t="9291" x="928688" y="4465638"/>
          <p14:tracePt t="9307" x="965200" y="4451350"/>
          <p14:tracePt t="9324" x="1014413" y="4437063"/>
          <p14:tracePt t="9342" x="1050925" y="4429125"/>
          <p14:tracePt t="9359" x="1093788" y="4414838"/>
          <p14:tracePt t="9375" x="1150938" y="4414838"/>
          <p14:tracePt t="9391" x="1185863" y="4408488"/>
          <p14:tracePt t="9408" x="1250950" y="4379913"/>
          <p14:tracePt t="9424" x="1300163" y="4365625"/>
          <p14:tracePt t="9443" x="1428750" y="4308475"/>
          <p14:tracePt t="9458" x="1508125" y="4286250"/>
          <p14:tracePt t="9474" x="1585913" y="4271963"/>
          <p14:tracePt t="9491" x="1657350" y="4265613"/>
          <p14:tracePt t="9507" x="1751013" y="4251325"/>
          <p14:tracePt t="9525" x="1814513" y="4237038"/>
          <p14:tracePt t="9542" x="1900238" y="4214813"/>
          <p14:tracePt t="9558" x="1957388" y="4194175"/>
          <p14:tracePt t="9574" x="2028825" y="4179888"/>
          <p14:tracePt t="9592" x="2071688" y="4179888"/>
          <p14:tracePt t="9609" x="2114550" y="4179888"/>
          <p14:tracePt t="9626" x="2179638" y="4179888"/>
          <p14:tracePt t="9644" x="2236788" y="4194175"/>
          <p14:tracePt t="9660" x="2293938" y="4200525"/>
          <p14:tracePt t="9676" x="2328863" y="4208463"/>
          <p14:tracePt t="9692" x="2379663" y="4222750"/>
          <p14:tracePt t="9708" x="2436813" y="4237038"/>
          <p14:tracePt t="9725" x="2471738" y="4251325"/>
          <p14:tracePt t="9741" x="2508250" y="4257675"/>
          <p14:tracePt t="9757" x="2543175" y="4257675"/>
          <p14:tracePt t="9774" x="2565400" y="4279900"/>
          <p14:tracePt t="9791" x="2608263" y="4294188"/>
          <p14:tracePt t="9793" x="2628900" y="4300538"/>
          <p14:tracePt t="9808" x="2671763" y="4322763"/>
          <p14:tracePt t="9824" x="2728913" y="4343400"/>
          <p14:tracePt t="9841" x="2765425" y="4365625"/>
          <p14:tracePt t="9858" x="2814638" y="4379913"/>
          <p14:tracePt t="9875" x="2843213" y="4394200"/>
          <p14:tracePt t="9891" x="2865438" y="4400550"/>
          <p14:tracePt t="9911" x="2871788" y="4408488"/>
          <p14:tracePt t="9947" x="2871788" y="4414838"/>
          <p14:tracePt t="9958" x="2871788" y="4429125"/>
          <p14:tracePt t="9974" x="2879725" y="4429125"/>
          <p14:tracePt t="9990" x="2879725" y="4443413"/>
          <p14:tracePt t="10007" x="2886075" y="4457700"/>
          <p14:tracePt t="10025" x="2886075" y="4471988"/>
          <p14:tracePt t="10042" x="2886075" y="4479925"/>
          <p14:tracePt t="10058" x="2879725" y="4500563"/>
          <p14:tracePt t="10074" x="2879725" y="4522788"/>
          <p14:tracePt t="10092" x="2879725" y="4543425"/>
          <p14:tracePt t="10110" x="2871788" y="4572000"/>
          <p14:tracePt t="10124" x="2857500" y="4594225"/>
          <p14:tracePt t="10141" x="2843213" y="4614863"/>
          <p14:tracePt t="10159" x="2814638" y="4657725"/>
          <p14:tracePt t="10174" x="2786063" y="4679950"/>
          <p14:tracePt t="10190" x="2757488" y="4694238"/>
          <p14:tracePt t="10207" x="2743200" y="4708525"/>
          <p14:tracePt t="10224" x="2728913" y="4722813"/>
          <p14:tracePt t="10240" x="2693988" y="4743450"/>
          <p14:tracePt t="10257" x="2679700" y="4751388"/>
          <p14:tracePt t="10274" x="2657475" y="4751388"/>
          <p14:tracePt t="10291" x="2636838" y="4757738"/>
          <p14:tracePt t="10307" x="2608263" y="4786313"/>
          <p14:tracePt t="10325" x="2586038" y="4794250"/>
          <p14:tracePt t="10341" x="2543175" y="4808538"/>
          <p14:tracePt t="10357" x="2500313" y="4829175"/>
          <p14:tracePt t="10374" x="2465388" y="4843463"/>
          <p14:tracePt t="10391" x="2414588" y="4851400"/>
          <p14:tracePt t="10410" x="2343150" y="4857750"/>
          <p14:tracePt t="10426" x="2286000" y="4857750"/>
          <p14:tracePt t="10441" x="2236788" y="4857750"/>
          <p14:tracePt t="10457" x="2157413" y="4851400"/>
          <p14:tracePt t="10474" x="2071688" y="4851400"/>
          <p14:tracePt t="10491" x="1979613" y="4851400"/>
          <p14:tracePt t="10507" x="1900238" y="4851400"/>
          <p14:tracePt t="10523" x="1814513" y="4851400"/>
          <p14:tracePt t="10540" x="1671638" y="4837113"/>
          <p14:tracePt t="10558" x="1614488" y="4822825"/>
          <p14:tracePt t="10573" x="1528763" y="4800600"/>
          <p14:tracePt t="10592" x="1485900" y="4794250"/>
          <p14:tracePt t="10609" x="1422400" y="4779963"/>
          <p14:tracePt t="10627" x="1279525" y="4751388"/>
          <p14:tracePt t="10643" x="1208088" y="4743450"/>
          <p14:tracePt t="10659" x="1122363" y="4729163"/>
          <p14:tracePt t="10674" x="1065213" y="4708525"/>
          <p14:tracePt t="10691" x="1008063" y="4694238"/>
          <p14:tracePt t="10707" x="979488" y="4679950"/>
          <p14:tracePt t="10724" x="936625" y="4665663"/>
          <p14:tracePt t="10741" x="893763" y="4643438"/>
          <p14:tracePt t="10756" x="836613" y="4614863"/>
          <p14:tracePt t="10773" x="800100" y="4586288"/>
          <p14:tracePt t="10792" x="757238" y="4529138"/>
          <p14:tracePt t="10806" x="736600" y="4508500"/>
          <p14:tracePt t="10825" x="714375" y="4471988"/>
          <p14:tracePt t="10842" x="708025" y="4451350"/>
          <p14:tracePt t="10858" x="700088" y="4437063"/>
          <p14:tracePt t="10875" x="700088" y="4414838"/>
          <p14:tracePt t="10890" x="700088" y="4394200"/>
          <p14:tracePt t="10907" x="700088" y="4365625"/>
          <p14:tracePt t="10924" x="708025" y="4351338"/>
          <p14:tracePt t="10927" x="722313" y="4337050"/>
          <p14:tracePt t="10941" x="742950" y="4322763"/>
          <p14:tracePt t="10956" x="742950" y="4314825"/>
          <p14:tracePt t="10974" x="771525" y="4294188"/>
          <p14:tracePt t="10990" x="836613" y="4279900"/>
          <p14:tracePt t="11006" x="893763" y="4251325"/>
          <p14:tracePt t="11023" x="965200" y="4222750"/>
          <p14:tracePt t="11040" x="1022350" y="4200525"/>
          <p14:tracePt t="11057" x="1114425" y="4186238"/>
          <p14:tracePt t="11073" x="1193800" y="4165600"/>
          <p14:tracePt t="11092" x="1285875" y="4157663"/>
          <p14:tracePt t="11109" x="1357313" y="4129088"/>
          <p14:tracePt t="11128" x="1414463" y="4108450"/>
          <p14:tracePt t="11143" x="1450975" y="4086225"/>
          <p14:tracePt t="11157" x="1465263" y="4086225"/>
          <p14:tracePt t="11173" x="1508125" y="4079875"/>
          <p14:tracePt t="11191" x="1565275" y="4071938"/>
          <p14:tracePt t="11207" x="1614488" y="4071938"/>
          <p14:tracePt t="11223" x="1651000" y="4071938"/>
          <p14:tracePt t="11240" x="1685925" y="4071938"/>
          <p14:tracePt t="11256" x="1736725" y="4079875"/>
          <p14:tracePt t="11274" x="1779588" y="4086225"/>
          <p14:tracePt t="11292" x="1871663" y="4094163"/>
          <p14:tracePt t="11308" x="1943100" y="4122738"/>
          <p14:tracePt t="11325" x="2000250" y="4129088"/>
          <p14:tracePt t="11342" x="2071688" y="4143375"/>
          <p14:tracePt t="11358" x="2151063" y="4171950"/>
          <p14:tracePt t="11374" x="2251075" y="4186238"/>
          <p14:tracePt t="11376" x="2293938" y="4186238"/>
          <p14:tracePt t="11390" x="2343150" y="4194175"/>
          <p14:tracePt t="11409" x="2465388" y="4222750"/>
          <p14:tracePt t="11423" x="2514600" y="4237038"/>
          <p14:tracePt t="11441" x="2614613" y="4271963"/>
          <p14:tracePt t="11457" x="2671763" y="4294188"/>
          <p14:tracePt t="11474" x="2693988" y="4308475"/>
          <p14:tracePt t="11490" x="2708275" y="4322763"/>
          <p14:tracePt t="11506" x="2728913" y="4329113"/>
          <p14:tracePt t="11523" x="2751138" y="4337050"/>
          <p14:tracePt t="11540" x="2800350" y="4371975"/>
          <p14:tracePt t="11557" x="2808288" y="4386263"/>
          <p14:tracePt t="11574" x="2836863" y="4414838"/>
          <p14:tracePt t="11590" x="2865438" y="4437063"/>
          <p14:tracePt t="11607" x="2871788" y="4457700"/>
          <p14:tracePt t="11623" x="2871788" y="4494213"/>
          <p14:tracePt t="11639" x="2871788" y="4522788"/>
          <p14:tracePt t="11656" x="2871788" y="4572000"/>
          <p14:tracePt t="11675" x="2857500" y="4637088"/>
          <p14:tracePt t="11692" x="2836863" y="4737100"/>
          <p14:tracePt t="11708" x="2836863" y="4786313"/>
          <p14:tracePt t="11725" x="2828925" y="4851400"/>
          <p14:tracePt t="11740" x="2814638" y="4872038"/>
          <p14:tracePt t="11757" x="2794000" y="4908550"/>
          <p14:tracePt t="11773" x="2779713" y="4929188"/>
          <p14:tracePt t="11793" x="2743200" y="4951413"/>
          <p14:tracePt t="11807" x="2708275" y="4965700"/>
          <p14:tracePt t="11823" x="2651125" y="4994275"/>
          <p14:tracePt t="11841" x="2614613" y="5014913"/>
          <p14:tracePt t="11858" x="2571750" y="5029200"/>
          <p14:tracePt t="11875" x="2500313" y="5043488"/>
          <p14:tracePt t="11891" x="2443163" y="5051425"/>
          <p14:tracePt t="11908" x="2343150" y="5043488"/>
          <p14:tracePt t="11922" x="2314575" y="5043488"/>
          <p14:tracePt t="11940" x="2228850" y="5043488"/>
          <p14:tracePt t="11959" x="2165350" y="5043488"/>
          <p14:tracePt t="11975" x="2079625" y="5043488"/>
          <p14:tracePt t="11990" x="1985963" y="5029200"/>
          <p14:tracePt t="12006" x="1871663" y="5000625"/>
          <p14:tracePt t="12023" x="1771650" y="5000625"/>
          <p14:tracePt t="12042" x="1700213" y="4986338"/>
          <p14:tracePt t="12058" x="1543050" y="4957763"/>
          <p14:tracePt t="12073" x="1493838" y="4937125"/>
          <p14:tracePt t="12089" x="1450975" y="4929188"/>
          <p14:tracePt t="12106" x="1422400" y="4908550"/>
          <p14:tracePt t="12124" x="1414463" y="4894263"/>
          <p14:tracePt t="12140" x="1400175" y="4886325"/>
          <p14:tracePt t="12159" x="1393825" y="4872038"/>
          <p14:tracePt t="12176" x="1393825" y="4865688"/>
          <p14:tracePt t="12192" x="1385888" y="4843463"/>
          <p14:tracePt t="12207" x="1379538" y="4814888"/>
          <p14:tracePt t="12223" x="1379538" y="4794250"/>
          <p14:tracePt t="12239" x="1379538" y="4772025"/>
          <p14:tracePt t="12256" x="1379538" y="4765675"/>
          <p14:tracePt t="12273" x="1379538" y="4751388"/>
          <p14:tracePt t="12290" x="1379538" y="4722813"/>
          <p14:tracePt t="12311" x="1393825" y="4708525"/>
          <p14:tracePt t="12325" x="1400175" y="4694238"/>
          <p14:tracePt t="12341" x="1414463" y="4665663"/>
          <p14:tracePt t="12357" x="1436688" y="4657725"/>
          <p14:tracePt t="12373" x="1443038" y="4651375"/>
          <p14:tracePt t="12390" x="1450975" y="4651375"/>
          <p14:tracePt t="12407" x="1479550" y="4629150"/>
          <p14:tracePt t="12423" x="1522413" y="4579938"/>
          <p14:tracePt t="12439" x="1543050" y="4522788"/>
          <p14:tracePt t="12457" x="1608138" y="4500563"/>
          <p14:tracePt t="12475" x="1651000" y="4494213"/>
          <p14:tracePt t="12493" x="1693863" y="4494213"/>
          <p14:tracePt t="12506" x="1751013" y="4471988"/>
          <p14:tracePt t="12523" x="1822450" y="4443413"/>
          <p14:tracePt t="12541" x="1885950" y="4408488"/>
          <p14:tracePt t="12557" x="1965325" y="4379913"/>
          <p14:tracePt t="12575" x="2051050" y="4351338"/>
          <p14:tracePt t="12582" x="2114550" y="4343400"/>
          <p14:tracePt t="12591" x="2151063" y="4329113"/>
          <p14:tracePt t="12607" x="2257425" y="4308475"/>
          <p14:tracePt t="12624" x="2393950" y="4308475"/>
          <p14:tracePt t="12640" x="2428875" y="4300538"/>
          <p14:tracePt t="12657" x="2522538" y="4257675"/>
          <p14:tracePt t="12673" x="2600325" y="4229100"/>
          <p14:tracePt t="12676" x="2628900" y="4214813"/>
          <p14:tracePt t="12690" x="2736850" y="4186238"/>
          <p14:tracePt t="12706" x="2794000" y="4157663"/>
          <p14:tracePt t="12723" x="2836863" y="4151313"/>
          <p14:tracePt t="12740" x="2908300" y="4129088"/>
          <p14:tracePt t="12756" x="2943225" y="4108450"/>
          <p14:tracePt t="12773" x="2971800" y="4079875"/>
          <p14:tracePt t="12791" x="3014663" y="4037013"/>
          <p14:tracePt t="12807" x="3014663" y="3986213"/>
          <p14:tracePt t="12826" x="3028950" y="3957638"/>
          <p14:tracePt t="12839" x="3043238" y="3922713"/>
          <p14:tracePt t="12856" x="3057525" y="3886200"/>
          <p14:tracePt t="12872" x="3079750" y="3794125"/>
          <p14:tracePt t="12889" x="3108325" y="3729038"/>
          <p14:tracePt t="12906" x="3136900" y="3686175"/>
          <p14:tracePt t="12925" x="3194050" y="3579813"/>
          <p14:tracePt t="12940" x="3214688" y="3500438"/>
          <p14:tracePt t="12956" x="3228975" y="3429000"/>
          <p14:tracePt t="12973" x="3251200" y="3322638"/>
          <p14:tracePt t="12989" x="3257550" y="3271838"/>
          <p14:tracePt t="13007" x="3271838" y="3251200"/>
          <p14:tracePt t="13023" x="3271838" y="3236913"/>
          <p14:tracePt t="13041" x="3279775" y="3236913"/>
          <p14:tracePt t="13058" x="3286125" y="3236913"/>
          <p14:tracePt t="13073" x="3308350" y="3222625"/>
          <p14:tracePt t="13091" x="3314700" y="3200400"/>
          <p14:tracePt t="13108" x="3336925" y="3165475"/>
          <p14:tracePt t="13124" x="3343275" y="3157538"/>
          <p14:tracePt t="13230" x="3343275" y="3228975"/>
          <p14:tracePt t="13237" x="3343275" y="3271838"/>
          <p14:tracePt t="13246" x="3343275" y="3300413"/>
          <p14:tracePt t="13256" x="3336925" y="3343275"/>
          <p14:tracePt t="13275" x="3336925" y="3436938"/>
          <p14:tracePt t="13290" x="3322638" y="3536950"/>
          <p14:tracePt t="13306" x="3322638" y="3679825"/>
          <p14:tracePt t="13323" x="3314700" y="3843338"/>
          <p14:tracePt t="13339" x="3314700" y="3994150"/>
          <p14:tracePt t="13357" x="3308350" y="4143375"/>
          <p14:tracePt t="13373" x="3314700" y="4271963"/>
          <p14:tracePt t="13389" x="3357563" y="4408488"/>
          <p14:tracePt t="13406" x="3365500" y="4514850"/>
          <p14:tracePt t="13423" x="3379788" y="4629150"/>
          <p14:tracePt t="13439" x="3386138" y="4779963"/>
          <p14:tracePt t="13441" x="3408363" y="4843463"/>
          <p14:tracePt t="13456" x="3429000" y="5008563"/>
          <p14:tracePt t="13473" x="3436938" y="5086350"/>
          <p14:tracePt t="13489" x="3457575" y="5194300"/>
          <p14:tracePt t="13508" x="3465513" y="5329238"/>
          <p14:tracePt t="13525" x="3465513" y="5494338"/>
          <p14:tracePt t="13541" x="3457575" y="5565775"/>
          <p14:tracePt t="13556" x="3457575" y="5629275"/>
          <p14:tracePt t="13573" x="3457575" y="5672138"/>
          <p14:tracePt t="13591" x="3436938" y="5765800"/>
          <p14:tracePt t="13608" x="3436938" y="5851525"/>
          <p14:tracePt t="13623" x="3436938" y="5951538"/>
          <p14:tracePt t="13639" x="3443288" y="6072188"/>
          <p14:tracePt t="13656" x="3443288" y="6122988"/>
          <p14:tracePt t="13676" x="3443288" y="6165850"/>
          <p14:tracePt t="13692" x="3443288" y="6200775"/>
          <p14:tracePt t="13707" x="3443288" y="6251575"/>
          <p14:tracePt t="13723" x="3451225" y="6286500"/>
          <p14:tracePt t="13740" x="3451225" y="6315075"/>
          <p14:tracePt t="13756" x="3457575" y="6337300"/>
          <p14:tracePt t="13789" x="3465513" y="6343650"/>
          <p14:tracePt t="14747" x="3465513" y="6351588"/>
          <p14:tracePt t="15341" x="3457575" y="6343650"/>
          <p14:tracePt t="15354" x="3457575" y="6337300"/>
          <p14:tracePt t="15362" x="3457575" y="6329363"/>
          <p14:tracePt t="15377" x="3457575" y="6308725"/>
          <p14:tracePt t="15394" x="3457575" y="6286500"/>
          <p14:tracePt t="15410" x="3457575" y="6280150"/>
          <p14:tracePt t="15427" x="3451225" y="6272213"/>
          <p14:tracePt t="15460" x="3451225" y="6265863"/>
          <p14:tracePt t="15529" x="3451225" y="6257925"/>
          <p14:tracePt t="15740" x="3451225" y="6251575"/>
          <p14:tracePt t="15832" x="3451225" y="6243638"/>
          <p14:tracePt t="15840" x="3451225" y="6237288"/>
          <p14:tracePt t="15846" x="3451225" y="6229350"/>
          <p14:tracePt t="15862" x="3451225" y="6215063"/>
          <p14:tracePt t="15877" x="3451225" y="6208713"/>
          <p14:tracePt t="15910" x="3443288" y="6200775"/>
          <p14:tracePt t="15927" x="3443288" y="6186488"/>
          <p14:tracePt t="15944" x="3443288" y="6172200"/>
          <p14:tracePt t="15960" x="3436938" y="6100763"/>
          <p14:tracePt t="15977" x="3436938" y="6086475"/>
          <p14:tracePt t="15995" x="3422650" y="6051550"/>
          <p14:tracePt t="16011" x="3422650" y="6037263"/>
          <p14:tracePt t="16029" x="3414713" y="6022975"/>
          <p14:tracePt t="16045" x="3408363" y="6015038"/>
          <p14:tracePt t="16060" x="3408363" y="5980113"/>
          <p14:tracePt t="16077" x="3400425" y="5957888"/>
          <p14:tracePt t="16081" x="3400425" y="5951538"/>
          <p14:tracePt t="16094" x="3394075" y="5929313"/>
          <p14:tracePt t="16111" x="3371850" y="5894388"/>
          <p14:tracePt t="16127" x="3371850" y="5865813"/>
          <p14:tracePt t="16144" x="3365500" y="5857875"/>
          <p14:tracePt t="16160" x="3357563" y="5829300"/>
          <p14:tracePt t="16179" x="3343275" y="5808663"/>
          <p14:tracePt t="16196" x="3328988" y="5780088"/>
          <p14:tracePt t="16213" x="3328988" y="5772150"/>
          <p14:tracePt t="16233" x="3314700" y="5757863"/>
          <p14:tracePt t="16245" x="3300413" y="5729288"/>
          <p14:tracePt t="16261" x="3294063" y="5680075"/>
          <p14:tracePt t="16278" x="3251200" y="5614988"/>
          <p14:tracePt t="16294" x="3228975" y="5580063"/>
          <p14:tracePt t="16313" x="3194050" y="5557838"/>
          <p14:tracePt t="16331" x="3171825" y="5529263"/>
          <p14:tracePt t="16347" x="3165475" y="5514975"/>
          <p14:tracePt t="16362" x="3136900" y="5500688"/>
          <p14:tracePt t="16379" x="3122613" y="5486400"/>
          <p14:tracePt t="16395" x="3108325" y="5465763"/>
          <p14:tracePt t="16411" x="3057525" y="5429250"/>
          <p14:tracePt t="16428" x="3000375" y="5400675"/>
          <p14:tracePt t="16445" x="2943225" y="5357813"/>
          <p14:tracePt t="16462" x="2871788" y="5322888"/>
          <p14:tracePt t="16478" x="2786063" y="5308600"/>
          <p14:tracePt t="16495" x="2708275" y="5280025"/>
          <p14:tracePt t="16513" x="2600325" y="5265738"/>
          <p14:tracePt t="16528" x="2443163" y="5251450"/>
          <p14:tracePt t="16545" x="2308225" y="5229225"/>
          <p14:tracePt t="16562" x="2136775" y="5194300"/>
          <p14:tracePt t="16578" x="2014538" y="5157788"/>
          <p14:tracePt t="16582" x="1957388" y="5151438"/>
          <p14:tracePt t="16595" x="1908175" y="5129213"/>
          <p14:tracePt t="16611" x="1771650" y="5108575"/>
          <p14:tracePt t="16628" x="1685925" y="5094288"/>
          <p14:tracePt t="16646" x="1636713" y="5072063"/>
          <p14:tracePt t="16665" x="1593850" y="5065713"/>
          <p14:tracePt t="16681" x="1471613" y="5051425"/>
          <p14:tracePt t="16697" x="1408113" y="5043488"/>
          <p14:tracePt t="16711" x="1393825" y="5043488"/>
          <p14:tracePt t="16728" x="1328738" y="5014913"/>
          <p14:tracePt t="16745" x="1243013" y="4986338"/>
          <p14:tracePt t="16762" x="1200150" y="4979988"/>
          <p14:tracePt t="16782" x="1165225" y="4965700"/>
          <p14:tracePt t="16795" x="1143000" y="4957763"/>
          <p14:tracePt t="16814" x="1065213" y="4943475"/>
          <p14:tracePt t="16831" x="1036638" y="4943475"/>
          <p14:tracePt t="16848" x="1000125" y="4937125"/>
          <p14:tracePt t="16864" x="971550" y="4929188"/>
          <p14:tracePt t="16881" x="965200" y="4929188"/>
          <p14:tracePt t="16950" x="965200" y="4922838"/>
          <p14:tracePt t="16956" x="965200" y="4908550"/>
          <p14:tracePt t="16968" x="965200" y="4894263"/>
          <p14:tracePt t="16981" x="957263" y="4843463"/>
          <p14:tracePt t="16997" x="950913" y="4837113"/>
          <p14:tracePt t="17103" x="950913" y="4829175"/>
          <p14:tracePt t="17115" x="965200" y="4829175"/>
          <p14:tracePt t="17121" x="979488" y="4829175"/>
          <p14:tracePt t="17130" x="985838" y="4829175"/>
          <p14:tracePt t="17146" x="993775" y="4829175"/>
          <p14:tracePt t="17163" x="1000125" y="4829175"/>
          <p14:tracePt t="17181" x="1008063" y="4822825"/>
          <p14:tracePt t="17300" x="1014413" y="4822825"/>
          <p14:tracePt t="17308" x="1014413" y="4814888"/>
          <p14:tracePt t="17416" x="1022350" y="4814888"/>
          <p14:tracePt t="17449" x="1028700" y="4814888"/>
          <p14:tracePt t="17458" x="1028700" y="4808538"/>
          <p14:tracePt t="17474" x="1036638" y="4808538"/>
          <p14:tracePt t="17737" x="1042988" y="4808538"/>
          <p14:tracePt t="17751" x="1057275" y="4808538"/>
          <p14:tracePt t="17759" x="1065213" y="4808538"/>
          <p14:tracePt t="17767" x="1079500" y="4822825"/>
          <p14:tracePt t="17781" x="1085850" y="4822825"/>
          <p14:tracePt t="17799" x="1122363" y="4822825"/>
          <p14:tracePt t="17815" x="1143000" y="4814888"/>
          <p14:tracePt t="17831" x="1185863" y="4808538"/>
          <p14:tracePt t="17848" x="1228725" y="4794250"/>
          <p14:tracePt t="17865" x="1279525" y="4779963"/>
          <p14:tracePt t="17881" x="1314450" y="4779963"/>
          <p14:tracePt t="17898" x="1400175" y="4765675"/>
          <p14:tracePt t="17915" x="1514475" y="4743450"/>
          <p14:tracePt t="17931" x="1651000" y="4729163"/>
          <p14:tracePt t="17949" x="1757363" y="4714875"/>
          <p14:tracePt t="17965" x="1836738" y="4714875"/>
          <p14:tracePt t="17982" x="1893888" y="4714875"/>
          <p14:tracePt t="17999" x="1928813" y="4714875"/>
          <p14:tracePt t="18015" x="1957388" y="4714875"/>
          <p14:tracePt t="18033" x="1993900" y="4708525"/>
          <p14:tracePt t="18049" x="2028825" y="4700588"/>
          <p14:tracePt t="18065" x="2065338" y="4686300"/>
          <p14:tracePt t="18083" x="2136775" y="4657725"/>
          <p14:tracePt t="18087" x="2143125" y="4657725"/>
          <p14:tracePt t="18099" x="2165350" y="4651375"/>
          <p14:tracePt t="18116" x="2185988" y="4643438"/>
          <p14:tracePt t="18132" x="2193925" y="4629150"/>
          <p14:tracePt t="18149" x="2193925" y="4622800"/>
          <p14:tracePt t="18165" x="2200275" y="4622800"/>
          <p14:tracePt t="18199" x="2200275" y="4614863"/>
          <p14:tracePt t="18533" x="2208213" y="4614863"/>
          <p14:tracePt t="18541" x="2222500" y="4608513"/>
          <p14:tracePt t="18550" x="2243138" y="4608513"/>
          <p14:tracePt t="18566" x="2257425" y="4608513"/>
          <p14:tracePt t="18583" x="2271713" y="4608513"/>
          <p14:tracePt t="18599" x="2293938" y="4608513"/>
          <p14:tracePt t="18633" x="2328863" y="4608513"/>
          <p14:tracePt t="18650" x="2443163" y="4622800"/>
          <p14:tracePt t="18667" x="2514600" y="4622800"/>
          <p14:tracePt t="18684" x="2600325" y="4637088"/>
          <p14:tracePt t="18700" x="2665413" y="4637088"/>
          <p14:tracePt t="18717" x="2757488" y="4637088"/>
          <p14:tracePt t="18733" x="2843213" y="4637088"/>
          <p14:tracePt t="18750" x="2908300" y="4637088"/>
          <p14:tracePt t="18768" x="2951163" y="4637088"/>
          <p14:tracePt t="18784" x="2971800" y="4637088"/>
          <p14:tracePt t="18801" x="2986088" y="4637088"/>
          <p14:tracePt t="18818" x="2994025" y="4637088"/>
          <p14:tracePt t="18834" x="3008313" y="4637088"/>
          <p14:tracePt t="18867" x="3028950" y="4651375"/>
          <p14:tracePt t="18884" x="3043238" y="4672013"/>
          <p14:tracePt t="18901" x="3071813" y="4679950"/>
          <p14:tracePt t="18917" x="3079750" y="4679950"/>
          <p14:tracePt t="18934" x="3079750" y="4686300"/>
          <p14:tracePt t="18951" x="3086100" y="4694238"/>
          <p14:tracePt t="18984" x="3100388" y="4714875"/>
          <p14:tracePt t="19002" x="3108325" y="4729163"/>
          <p14:tracePt t="19019" x="3114675" y="4757738"/>
          <p14:tracePt t="19035" x="3114675" y="4779963"/>
          <p14:tracePt t="19053" x="3114675" y="4786313"/>
          <p14:tracePt t="19070" x="3114675" y="4800600"/>
          <p14:tracePt t="19084" x="3108325" y="4808538"/>
          <p14:tracePt t="19100" x="3100388" y="4808538"/>
          <p14:tracePt t="19119" x="3065463" y="4837113"/>
          <p14:tracePt t="19135" x="3028950" y="4851400"/>
          <p14:tracePt t="19151" x="2994025" y="4872038"/>
          <p14:tracePt t="19168" x="2951163" y="4872038"/>
          <p14:tracePt t="19185" x="2886075" y="4886325"/>
          <p14:tracePt t="19202" x="2808288" y="4886325"/>
          <p14:tracePt t="19218" x="2728913" y="4886325"/>
          <p14:tracePt t="19235" x="2665413" y="4886325"/>
          <p14:tracePt t="19252" x="2557463" y="4886325"/>
          <p14:tracePt t="19269" x="2514600" y="4894263"/>
          <p14:tracePt t="19284" x="2493963" y="4894263"/>
          <p14:tracePt t="19302" x="2451100" y="4894263"/>
          <p14:tracePt t="19318" x="2408238" y="4894263"/>
          <p14:tracePt t="19335" x="2365375" y="4894263"/>
          <p14:tracePt t="19353" x="2293938" y="4894263"/>
          <p14:tracePt t="19369" x="2236788" y="4894263"/>
          <p14:tracePt t="19387" x="2193925" y="4894263"/>
          <p14:tracePt t="19402" x="2151063" y="4886325"/>
          <p14:tracePt t="19419" x="2136775" y="4879975"/>
          <p14:tracePt t="19436" x="2122488" y="4879975"/>
          <p14:tracePt t="19453" x="2093913" y="4879975"/>
          <p14:tracePt t="19470" x="2071688" y="4879975"/>
          <p14:tracePt t="19491" x="2057400" y="4879975"/>
          <p14:tracePt t="19505" x="2051050" y="4879975"/>
          <p14:tracePt t="19729" x="2057400" y="4879975"/>
          <p14:tracePt t="19738" x="2071688" y="4879975"/>
          <p14:tracePt t="19744" x="2079625" y="4879975"/>
          <p14:tracePt t="19753" x="2085975" y="4879975"/>
          <p14:tracePt t="19769" x="2093913" y="4879975"/>
          <p14:tracePt t="19787" x="2100263" y="4879975"/>
          <p14:tracePt t="19823" x="2114550" y="4879975"/>
          <p14:tracePt t="19887" x="2122488" y="4879975"/>
          <p14:tracePt t="20030" x="2108200" y="4879975"/>
          <p14:tracePt t="20033" x="2100263" y="4879975"/>
          <p14:tracePt t="20041" x="2085975" y="4879975"/>
          <p14:tracePt t="20053" x="2057400" y="4879975"/>
          <p14:tracePt t="20070" x="2000250" y="4879975"/>
          <p14:tracePt t="20088" x="1957388" y="4879975"/>
          <p14:tracePt t="20106" x="1936750" y="4879975"/>
          <p14:tracePt t="20121" x="1922463" y="4879975"/>
          <p14:tracePt t="20138" x="1908175" y="4872038"/>
          <p14:tracePt t="20153" x="1893888" y="4872038"/>
          <p14:tracePt t="20170" x="1865313" y="4865688"/>
          <p14:tracePt t="20187" x="1814513" y="4857750"/>
          <p14:tracePt t="20204" x="1765300" y="4843463"/>
          <p14:tracePt t="20220" x="1736725" y="4843463"/>
          <p14:tracePt t="20238" x="1728788" y="4843463"/>
          <p14:tracePt t="20271" x="1722438" y="4843463"/>
          <p14:tracePt t="20288" x="1714500" y="4843463"/>
          <p14:tracePt t="20304" x="1693863" y="4843463"/>
          <p14:tracePt t="20321" x="1657350" y="4843463"/>
          <p14:tracePt t="20337" x="1628775" y="4829175"/>
          <p14:tracePt t="20354" x="1585913" y="4822825"/>
          <p14:tracePt t="20371" x="1565275" y="4814888"/>
          <p14:tracePt t="20387" x="1536700" y="4814888"/>
          <p14:tracePt t="20408" x="1522413" y="4808538"/>
          <p14:tracePt t="20422" x="1514475" y="4808538"/>
          <p14:tracePt t="20438" x="1493838" y="4808538"/>
          <p14:tracePt t="20455" x="1457325" y="4808538"/>
          <p14:tracePt t="20472" x="1443038" y="4808538"/>
          <p14:tracePt t="20488" x="1428750" y="4808538"/>
          <p14:tracePt t="20505" x="1414463" y="4808538"/>
          <p14:tracePt t="20521" x="1408113" y="4808538"/>
          <p14:tracePt t="20637" x="1400175" y="4808538"/>
          <p14:tracePt t="20739" x="1393825" y="4808538"/>
          <p14:tracePt t="20743" x="1379538" y="4808538"/>
          <p14:tracePt t="20755" x="1365250" y="4808538"/>
          <p14:tracePt t="20772" x="1350963" y="4808538"/>
          <p14:tracePt t="20909" x="1343025" y="4808538"/>
          <p14:tracePt t="20918" x="1343025" y="4800600"/>
          <p14:tracePt t="20959" x="1336675" y="4800600"/>
          <p14:tracePt t="20975" x="1328738" y="4800600"/>
          <p14:tracePt t="21003" x="1322388" y="4800600"/>
          <p14:tracePt t="21018" x="1314450" y="4800600"/>
          <p14:tracePt t="21042" x="1300163" y="4800600"/>
          <p14:tracePt t="21050" x="1285875" y="4800600"/>
          <p14:tracePt t="21059" x="1265238" y="4786313"/>
          <p14:tracePt t="21073" x="1243013" y="4786313"/>
          <p14:tracePt t="21089" x="1214438" y="4786313"/>
          <p14:tracePt t="21106" x="1200150" y="4786313"/>
          <p14:tracePt t="21293" x="1193800" y="4786313"/>
          <p14:tracePt t="21309" x="1193800" y="4779963"/>
          <p14:tracePt t="21315" x="1193800" y="4772025"/>
          <p14:tracePt t="21337" x="1185863" y="4772025"/>
          <p14:tracePt t="21353" x="1185863" y="4765675"/>
          <p14:tracePt t="21479" x="1185863" y="4757738"/>
          <p14:tracePt t="21911" x="1185863" y="4751388"/>
          <p14:tracePt t="21948" x="1185863" y="4743450"/>
          <p14:tracePt t="22028" x="1179513" y="4743450"/>
          <p14:tracePt t="22052" x="1179513" y="4737100"/>
          <p14:tracePt t="22854" x="1185863" y="4737100"/>
          <p14:tracePt t="22861" x="1208088" y="4737100"/>
          <p14:tracePt t="22870" x="1214438" y="4737100"/>
          <p14:tracePt t="22882" x="1243013" y="4737100"/>
          <p14:tracePt t="22897" x="1265238" y="4737100"/>
          <p14:tracePt t="22914" x="1285875" y="4743450"/>
          <p14:tracePt t="23012" x="1293813" y="4751388"/>
          <p14:tracePt t="23017" x="1293813" y="4757738"/>
          <p14:tracePt t="23031" x="1300163" y="4757738"/>
          <p14:tracePt t="23050" x="1328738" y="4765675"/>
          <p14:tracePt t="23067" x="1371600" y="4772025"/>
          <p14:tracePt t="23082" x="1428750" y="4772025"/>
          <p14:tracePt t="23098" x="1479550" y="4772025"/>
          <p14:tracePt t="23116" x="1543050" y="4786313"/>
          <p14:tracePt t="23133" x="1593850" y="4786313"/>
          <p14:tracePt t="23150" x="1685925" y="4794250"/>
          <p14:tracePt t="23167" x="1751013" y="4794250"/>
          <p14:tracePt t="23182" x="1793875" y="4794250"/>
          <p14:tracePt t="23201" x="1828800" y="4794250"/>
          <p14:tracePt t="23217" x="1857375" y="4794250"/>
          <p14:tracePt t="23238" x="1908175" y="4794250"/>
          <p14:tracePt t="23253" x="1951038" y="4786313"/>
          <p14:tracePt t="23269" x="2022475" y="4772025"/>
          <p14:tracePt t="23284" x="2079625" y="4772025"/>
          <p14:tracePt t="23300" x="2136775" y="4765675"/>
          <p14:tracePt t="23317" x="2236788" y="4757738"/>
          <p14:tracePt t="23333" x="2322513" y="4751388"/>
          <p14:tracePt t="23351" x="2365375" y="4751388"/>
          <p14:tracePt t="23366" x="2386013" y="4751388"/>
          <p14:tracePt t="23368" x="2393950" y="4751388"/>
          <p14:tracePt t="23402" x="2408238" y="4751388"/>
          <p14:tracePt t="23418" x="2428875" y="4751388"/>
          <p14:tracePt t="23436" x="2457450" y="4751388"/>
          <p14:tracePt t="23455" x="2493963" y="4751388"/>
          <p14:tracePt t="23469" x="2500313" y="4751388"/>
          <p14:tracePt t="23485" x="2508250" y="4751388"/>
          <p14:tracePt t="23671" x="2493963" y="4751388"/>
          <p14:tracePt t="23673" x="2486025" y="4751388"/>
          <p14:tracePt t="23685" x="2479675" y="4751388"/>
          <p14:tracePt t="23704" x="2451100" y="4751388"/>
          <p14:tracePt t="23721" x="2408238" y="4765675"/>
          <p14:tracePt t="23736" x="2365375" y="4765675"/>
          <p14:tracePt t="23752" x="2293938" y="4765675"/>
          <p14:tracePt t="23769" x="2222500" y="4765675"/>
          <p14:tracePt t="23786" x="2157413" y="4765675"/>
          <p14:tracePt t="23803" x="2085975" y="4772025"/>
          <p14:tracePt t="23820" x="1965325" y="4779963"/>
          <p14:tracePt t="23837" x="1893888" y="4779963"/>
          <p14:tracePt t="23852" x="1793875" y="4772025"/>
          <p14:tracePt t="23871" x="1708150" y="4772025"/>
          <p14:tracePt t="23890" x="1622425" y="4779963"/>
          <p14:tracePt t="23905" x="1557338" y="4779963"/>
          <p14:tracePt t="23921" x="1522413" y="4779963"/>
          <p14:tracePt t="23923" x="1485900" y="4779963"/>
          <p14:tracePt t="23938" x="1465263" y="4779963"/>
          <p14:tracePt t="23955" x="1371600" y="4765675"/>
          <p14:tracePt t="23971" x="1322388" y="4757738"/>
          <p14:tracePt t="23987" x="1257300" y="4751388"/>
          <p14:tracePt t="24004" x="1208088" y="4729163"/>
          <p14:tracePt t="24021" x="1179513" y="4729163"/>
          <p14:tracePt t="24038" x="1150938" y="4722813"/>
          <p14:tracePt t="24054" x="1114425" y="4714875"/>
          <p14:tracePt t="24073" x="1085850" y="4714875"/>
          <p14:tracePt t="24086" x="1071563" y="4714875"/>
          <p14:tracePt t="24105" x="1057275" y="4714875"/>
          <p14:tracePt t="24120" x="1042988" y="4714875"/>
          <p14:tracePt t="24137" x="1028700" y="4714875"/>
          <p14:tracePt t="24154" x="1022350" y="4708525"/>
          <p14:tracePt t="24171" x="1014413" y="4708525"/>
          <p14:tracePt t="24188" x="1008063" y="4708525"/>
          <p14:tracePt t="24301" x="1014413" y="4708525"/>
          <p14:tracePt t="24306" x="1022350" y="4708525"/>
          <p14:tracePt t="24321" x="1036638" y="4700588"/>
          <p14:tracePt t="24340" x="1050925" y="4700588"/>
          <p14:tracePt t="24357" x="1071563" y="4700588"/>
          <p14:tracePt t="24375" x="1108075" y="4700588"/>
          <p14:tracePt t="24391" x="1122363" y="4700588"/>
          <p14:tracePt t="24406" x="1136650" y="4700588"/>
          <p14:tracePt t="24422" x="1143000" y="4700588"/>
          <p14:tracePt t="25308" x="1165225" y="4700588"/>
          <p14:tracePt t="25315" x="1179513" y="4700588"/>
          <p14:tracePt t="25326" x="1193800" y="4700588"/>
          <p14:tracePt t="25344" x="1208088" y="4708525"/>
          <p14:tracePt t="25532" x="1214438" y="4714875"/>
          <p14:tracePt t="25543" x="1228725" y="4714875"/>
          <p14:tracePt t="25558" x="1236663" y="4714875"/>
          <p14:tracePt t="25574" x="1236663" y="4722813"/>
          <p14:tracePt t="25583" x="1243013" y="4722813"/>
          <p14:tracePt t="25665" x="1257300" y="4722813"/>
          <p14:tracePt t="25681" x="1265238" y="4722813"/>
          <p14:tracePt t="25689" x="1271588" y="4722813"/>
          <p14:tracePt t="25699" x="1279525" y="4722813"/>
          <p14:tracePt t="25713" x="1285875" y="4722813"/>
          <p14:tracePt t="25729" x="1293813" y="4722813"/>
          <p14:tracePt t="25752" x="1300163" y="4722813"/>
          <p14:tracePt t="25840" x="1308100" y="4714875"/>
          <p14:tracePt t="25856" x="1314450" y="4714875"/>
          <p14:tracePt t="25864" x="1322388" y="4714875"/>
          <p14:tracePt t="26363" x="1322388" y="4708525"/>
          <p14:tracePt t="26384" x="1328738" y="4708525"/>
          <p14:tracePt t="26393" x="1336675" y="4708525"/>
          <p14:tracePt t="26411" x="1343025" y="4708525"/>
          <p14:tracePt t="26419" x="1350963" y="4708525"/>
          <p14:tracePt t="26437" x="1357313" y="4708525"/>
          <p14:tracePt t="26449" x="1371600" y="4708525"/>
          <p14:tracePt t="26466" x="1385888" y="4708525"/>
          <p14:tracePt t="26483" x="1414463" y="4708525"/>
          <p14:tracePt t="26500" x="1428750" y="4714875"/>
          <p14:tracePt t="26518" x="1457325" y="4714875"/>
          <p14:tracePt t="26534" x="1485900" y="4714875"/>
          <p14:tracePt t="26550" x="1514475" y="4714875"/>
          <p14:tracePt t="26568" x="1543050" y="4714875"/>
          <p14:tracePt t="26585" x="1557338" y="4714875"/>
          <p14:tracePt t="26591" x="1571625" y="4714875"/>
          <p14:tracePt t="26602" x="1579563" y="4714875"/>
          <p14:tracePt t="26619" x="1593850" y="4714875"/>
          <p14:tracePt t="26659" x="1600200" y="4714875"/>
          <p14:tracePt t="26674" x="1608138" y="4714875"/>
          <p14:tracePt t="26684" x="1614488" y="4714875"/>
          <p14:tracePt t="26701" x="1636713" y="4714875"/>
          <p14:tracePt t="26717" x="1643063" y="4722813"/>
          <p14:tracePt t="27185" x="1651000" y="4722813"/>
          <p14:tracePt t="27189" x="1665288" y="4722813"/>
          <p14:tracePt t="27212" x="1671638" y="4722813"/>
          <p14:tracePt t="27223" x="1679575" y="4722813"/>
          <p14:tracePt t="27334" x="1693863" y="4722813"/>
          <p14:tracePt t="27338" x="1700213" y="4722813"/>
          <p14:tracePt t="27353" x="1708150" y="4722813"/>
          <p14:tracePt t="27372" x="1714500" y="4722813"/>
          <p14:tracePt t="27388" x="1722438" y="4722813"/>
          <p14:tracePt t="27404" x="1736725" y="4722813"/>
          <p14:tracePt t="27422" x="1743075" y="4722813"/>
          <p14:tracePt t="27464" x="1751013" y="4722813"/>
          <p14:tracePt t="27478" x="1765300" y="4722813"/>
          <p14:tracePt t="27507" x="1779588" y="4722813"/>
          <p14:tracePt t="27513" x="1785938" y="4722813"/>
          <p14:tracePt t="27529" x="1800225" y="4722813"/>
          <p14:tracePt t="27559" x="1808163" y="4722813"/>
          <p14:tracePt t="27575" x="1808163" y="4714875"/>
          <p14:tracePt t="27580" x="1814513" y="4714875"/>
          <p14:tracePt t="27595" x="1828800" y="4714875"/>
          <p14:tracePt t="27612" x="1836738" y="4714875"/>
          <p14:tracePt t="27622" x="1851025" y="4714875"/>
          <p14:tracePt t="27639" x="1871663" y="4714875"/>
          <p14:tracePt t="27732" x="1879600" y="4714875"/>
          <p14:tracePt t="34150" x="1914525" y="4714875"/>
          <p14:tracePt t="34158" x="1965325" y="4722813"/>
          <p14:tracePt t="34167" x="2014538" y="4722813"/>
          <p14:tracePt t="34176" x="2051050" y="4729163"/>
          <p14:tracePt t="34191" x="2157413" y="4722813"/>
          <p14:tracePt t="34206" x="2286000" y="4722813"/>
          <p14:tracePt t="34223" x="2371725" y="4700588"/>
          <p14:tracePt t="34240" x="2500313" y="4700588"/>
          <p14:tracePt t="34257" x="2614613" y="4700588"/>
          <p14:tracePt t="34273" x="2686050" y="4700588"/>
          <p14:tracePt t="34290" x="2743200" y="4700588"/>
          <p14:tracePt t="34308" x="2779713" y="4700588"/>
          <p14:tracePt t="34324" x="2786063" y="4700588"/>
          <p14:tracePt t="34341" x="2800350" y="4686300"/>
          <p14:tracePt t="34358" x="2851150" y="4679950"/>
          <p14:tracePt t="34374" x="2894013" y="4657725"/>
          <p14:tracePt t="34391" x="2936875" y="4622800"/>
          <p14:tracePt t="34407" x="3022600" y="4622800"/>
          <p14:tracePt t="34424" x="3136900" y="4586288"/>
          <p14:tracePt t="34441" x="3257550" y="4557713"/>
          <p14:tracePt t="34461" x="3322638" y="4522788"/>
          <p14:tracePt t="34476" x="3357563" y="4500563"/>
          <p14:tracePt t="34493" x="3400425" y="4457700"/>
          <p14:tracePt t="34510" x="3408363" y="4437063"/>
          <p14:tracePt t="34527" x="3436938" y="4414838"/>
          <p14:tracePt t="34543" x="3457575" y="4365625"/>
          <p14:tracePt t="34559" x="3514725" y="4279900"/>
          <p14:tracePt t="34575" x="3579813" y="4194175"/>
          <p14:tracePt t="34579" x="3586163" y="4143375"/>
          <p14:tracePt t="34593" x="3614738" y="4043363"/>
          <p14:tracePt t="34610" x="3636963" y="3994150"/>
          <p14:tracePt t="34628" x="3643313" y="3986213"/>
          <p14:tracePt t="34644" x="3651250" y="3971925"/>
          <p14:tracePt t="34661" x="3657600" y="3957638"/>
          <p14:tracePt t="34678" x="3657600" y="3922713"/>
          <p14:tracePt t="34692" x="3665538" y="3908425"/>
          <p14:tracePt t="34709" x="3671888" y="3879850"/>
          <p14:tracePt t="34726" x="3679825" y="3843338"/>
          <p14:tracePt t="34742" x="3686175" y="3808413"/>
          <p14:tracePt t="34759" x="3686175" y="3779838"/>
          <p14:tracePt t="34776" x="3686175" y="3765550"/>
          <p14:tracePt t="34793" x="3686175" y="3743325"/>
          <p14:tracePt t="34810" x="3686175" y="3722688"/>
          <p14:tracePt t="34826" x="3686175" y="3708400"/>
          <p14:tracePt t="34844" x="3665538" y="3686175"/>
          <p14:tracePt t="34860" x="3665538" y="3671888"/>
          <p14:tracePt t="34877" x="3665538" y="3665538"/>
          <p14:tracePt t="35152" x="3665538" y="3671888"/>
          <p14:tracePt t="35160" x="3657600" y="3714750"/>
          <p14:tracePt t="35168" x="3657600" y="3743325"/>
          <p14:tracePt t="35179" x="3657600" y="3794125"/>
          <p14:tracePt t="35195" x="3657600" y="3843338"/>
          <p14:tracePt t="35212" x="3657600" y="3908425"/>
          <p14:tracePt t="35230" x="3657600" y="3951288"/>
          <p14:tracePt t="35246" x="3643313" y="4008438"/>
          <p14:tracePt t="35263" x="3643313" y="4079875"/>
          <p14:tracePt t="35279" x="3636963" y="4151313"/>
          <p14:tracePt t="35295" x="3636963" y="4214813"/>
          <p14:tracePt t="35313" x="3636963" y="4371975"/>
          <p14:tracePt t="35329" x="3636963" y="4457700"/>
          <p14:tracePt t="35346" x="3651250" y="4529138"/>
          <p14:tracePt t="35363" x="3657600" y="4565650"/>
          <p14:tracePt t="35380" x="3665538" y="4608513"/>
          <p14:tracePt t="35397" x="3665538" y="4651375"/>
          <p14:tracePt t="35413" x="3665538" y="4722813"/>
          <p14:tracePt t="35430" x="3665538" y="4779963"/>
          <p14:tracePt t="35447" x="3671888" y="4886325"/>
          <p14:tracePt t="35463" x="3679825" y="4943475"/>
          <p14:tracePt t="35480" x="3694113" y="5022850"/>
          <p14:tracePt t="35497" x="3700463" y="5114925"/>
          <p14:tracePt t="35513" x="3708400" y="5229225"/>
          <p14:tracePt t="35531" x="3714750" y="5351463"/>
          <p14:tracePt t="35550" x="3722688" y="5408613"/>
          <p14:tracePt t="35565" x="3722688" y="5457825"/>
          <p14:tracePt t="35582" x="3722688" y="5522913"/>
          <p14:tracePt t="35588" x="3722688" y="5565775"/>
          <p14:tracePt t="35598" x="3714750" y="5586413"/>
          <p14:tracePt t="35615" x="3714750" y="5614988"/>
          <p14:tracePt t="35632" x="3714750" y="5657850"/>
          <p14:tracePt t="35649" x="3708400" y="5694363"/>
          <p14:tracePt t="35665" x="3708400" y="5729288"/>
          <p14:tracePt t="35681" x="3700463" y="5772150"/>
          <p14:tracePt t="35698" x="3700463" y="5829300"/>
          <p14:tracePt t="35715" x="3700463" y="5851525"/>
          <p14:tracePt t="35733" x="3700463" y="5865813"/>
          <p14:tracePt t="35748" x="3700463" y="5872163"/>
          <p14:tracePt t="35962" x="3694113" y="5872163"/>
          <p14:tracePt t="35969" x="3679825" y="5865813"/>
          <p14:tracePt t="35978" x="3671888" y="5865813"/>
          <p14:tracePt t="35986" x="3657600" y="5857875"/>
          <p14:tracePt t="36001" x="3629025" y="5851525"/>
          <p14:tracePt t="36020" x="3600450" y="5843588"/>
          <p14:tracePt t="36034" x="3565525" y="5837238"/>
          <p14:tracePt t="36051" x="3536950" y="5829300"/>
          <p14:tracePt t="36066" x="3486150" y="5822950"/>
          <p14:tracePt t="36085" x="3422650" y="5808663"/>
          <p14:tracePt t="36099" x="3386138" y="5808663"/>
          <p14:tracePt t="36116" x="3265488" y="5786438"/>
          <p14:tracePt t="36135" x="3186113" y="5772150"/>
          <p14:tracePt t="36152" x="3094038" y="5765800"/>
          <p14:tracePt t="36172" x="2965450" y="5751513"/>
          <p14:tracePt t="36186" x="2886075" y="5737225"/>
          <p14:tracePt t="36203" x="2843213" y="5722938"/>
          <p14:tracePt t="36217" x="2800350" y="5700713"/>
          <p14:tracePt t="36234" x="2665413" y="5680075"/>
          <p14:tracePt t="36252" x="2571750" y="5672138"/>
          <p14:tracePt t="36269" x="2486025" y="5665788"/>
          <p14:tracePt t="36284" x="2379663" y="5637213"/>
          <p14:tracePt t="36301" x="2293938" y="5600700"/>
          <p14:tracePt t="36318" x="2200275" y="5557838"/>
          <p14:tracePt t="36335" x="2000250" y="5500688"/>
          <p14:tracePt t="36351" x="1865313" y="5465763"/>
          <p14:tracePt t="36368" x="1743075" y="5422900"/>
          <p14:tracePt t="36385" x="1614488" y="5422900"/>
          <p14:tracePt t="36402" x="1536700" y="5408613"/>
          <p14:tracePt t="36420" x="1385888" y="5329238"/>
          <p14:tracePt t="36436" x="1357313" y="5286375"/>
          <p14:tracePt t="36453" x="1257300" y="5243513"/>
          <p14:tracePt t="36469" x="1193800" y="5200650"/>
          <p14:tracePt t="36486" x="1165225" y="5186363"/>
          <p14:tracePt t="36502" x="1128713" y="5165725"/>
          <p14:tracePt t="36518" x="1114425" y="5157788"/>
          <p14:tracePt t="36537" x="1100138" y="5143500"/>
          <p14:tracePt t="36552" x="1071563" y="5137150"/>
          <p14:tracePt t="36571" x="1042988" y="5108575"/>
          <p14:tracePt t="36586" x="1036638" y="5108575"/>
          <p14:tracePt t="36602" x="1036638" y="5086350"/>
          <p14:tracePt t="36619" x="1022350" y="5051425"/>
          <p14:tracePt t="36636" x="1022350" y="5014913"/>
          <p14:tracePt t="36657" x="1008063" y="4965700"/>
          <p14:tracePt t="36671" x="1000125" y="4951413"/>
          <p14:tracePt t="36688" x="1000125" y="4929188"/>
          <p14:tracePt t="36722" x="1000125" y="4922838"/>
          <p14:tracePt t="36743" x="1000125" y="4914900"/>
          <p14:tracePt t="36753" x="1008063" y="4908550"/>
          <p14:tracePt t="36770" x="1008063" y="4900613"/>
          <p14:tracePt t="36788" x="1022350" y="4872038"/>
          <p14:tracePt t="36807" x="1036638" y="4829175"/>
          <p14:tracePt t="36837" x="1042988" y="4822825"/>
          <p14:tracePt t="36854" x="1042988" y="4814888"/>
          <p14:tracePt t="36889" x="1042988" y="4808538"/>
          <p14:tracePt t="36992" x="1050925" y="4808538"/>
          <p14:tracePt t="37146" x="1065213" y="4808538"/>
          <p14:tracePt t="37152" x="1071563" y="4808538"/>
          <p14:tracePt t="37159" x="1085850" y="4814888"/>
          <p14:tracePt t="37173" x="1128713" y="4851400"/>
          <p14:tracePt t="37190" x="1200150" y="4900613"/>
          <p14:tracePt t="37205" x="1308100" y="4957763"/>
          <p14:tracePt t="37224" x="1471613" y="5029200"/>
          <p14:tracePt t="37241" x="1557338" y="5043488"/>
          <p14:tracePt t="37257" x="1785938" y="5143500"/>
          <p14:tracePt t="37272" x="1928813" y="5208588"/>
          <p14:tracePt t="37290" x="2000250" y="5243513"/>
          <p14:tracePt t="37307" x="2143125" y="5272088"/>
          <p14:tracePt t="37322" x="2251075" y="5308600"/>
          <p14:tracePt t="37340" x="2322513" y="5343525"/>
          <p14:tracePt t="37356" x="2371725" y="5372100"/>
          <p14:tracePt t="37373" x="2393950" y="5394325"/>
          <p14:tracePt t="37375" x="2414588" y="5408613"/>
          <p14:tracePt t="37392" x="2451100" y="5451475"/>
          <p14:tracePt t="37408" x="2514600" y="5500688"/>
          <p14:tracePt t="37427" x="2543175" y="5543550"/>
          <p14:tracePt t="37440" x="2636838" y="5586413"/>
          <p14:tracePt t="37457" x="2700338" y="5622925"/>
          <p14:tracePt t="37474" x="2786063" y="5665788"/>
          <p14:tracePt t="37490" x="2951163" y="5715000"/>
          <p14:tracePt t="37507" x="3043238" y="5729288"/>
          <p14:tracePt t="37524" x="3136900" y="5765800"/>
          <p14:tracePt t="37541" x="3214688" y="5772150"/>
          <p14:tracePt t="37558" x="3279775" y="5772150"/>
          <p14:tracePt t="37574" x="3351213" y="5794375"/>
          <p14:tracePt t="37579" x="3386138" y="5794375"/>
          <p14:tracePt t="37590" x="3400425" y="5808663"/>
          <p14:tracePt t="37609" x="3479800" y="5822950"/>
          <p14:tracePt t="37626" x="3522663" y="5829300"/>
          <p14:tracePt t="37643" x="3543300" y="5837238"/>
          <p14:tracePt t="37657" x="3571875" y="5843588"/>
          <p14:tracePt t="37674" x="3600450" y="5857875"/>
          <p14:tracePt t="37691" x="3622675" y="5857875"/>
          <p14:tracePt t="37799" x="3629025" y="5857875"/>
          <p14:tracePt t="37829" x="3636963" y="5857875"/>
          <p14:tracePt t="37844" x="3651250" y="5851525"/>
          <p14:tracePt t="37861" x="3657600" y="5851525"/>
          <p14:tracePt t="37866" x="3665538" y="5851525"/>
          <p14:tracePt t="37897" x="3671888" y="5851525"/>
          <p14:tracePt t="37917" x="3679825" y="5851525"/>
          <p14:tracePt t="37927" x="3722688" y="5851525"/>
          <p14:tracePt t="37932" x="3736975" y="5851525"/>
          <p14:tracePt t="37943" x="3757613" y="5851525"/>
          <p14:tracePt t="37961" x="3814763" y="5851525"/>
          <p14:tracePt t="37979" x="3843338" y="5851525"/>
          <p14:tracePt t="37993" x="3871913" y="5851525"/>
          <p14:tracePt t="38010" x="3886200" y="5843588"/>
          <p14:tracePt t="38026" x="3894138" y="5837238"/>
          <p14:tracePt t="38043" x="3908425" y="5837238"/>
          <p14:tracePt t="38060" x="3929063" y="5837238"/>
          <p14:tracePt t="38080" x="3965575" y="5837238"/>
          <p14:tracePt t="38097" x="3986213" y="5837238"/>
          <p14:tracePt t="38110" x="4008438" y="5837238"/>
          <p14:tracePt t="38127" x="4014788" y="5829300"/>
          <p14:tracePt t="38144" x="4029075" y="5822950"/>
          <p14:tracePt t="38161" x="4029075" y="5815013"/>
          <p14:tracePt t="38177" x="4043363" y="5815013"/>
          <p14:tracePt t="38194" x="4051300" y="5815013"/>
          <p14:tracePt t="38210" x="4065588" y="5815013"/>
          <p14:tracePt t="38229" x="4094163" y="5815013"/>
          <p14:tracePt t="38244" x="4108450" y="5815013"/>
          <p14:tracePt t="38261" x="4137025" y="5815013"/>
          <p14:tracePt t="38278" x="4171950" y="5808663"/>
          <p14:tracePt t="38296" x="4186238" y="5794375"/>
          <p14:tracePt t="38312" x="4194175" y="5794375"/>
          <p14:tracePt t="38328" x="4194175" y="5786438"/>
          <p14:tracePt t="38367" x="4194175" y="5780088"/>
          <p14:tracePt t="40728" x="4194175" y="5772150"/>
          <p14:tracePt t="40767" x="4186238" y="5772150"/>
          <p14:tracePt t="40836" x="4186238" y="5765800"/>
          <p14:tracePt t="40868" x="4186238" y="5751513"/>
          <p14:tracePt t="40892" x="4186238" y="5737225"/>
          <p14:tracePt t="40897" x="4186238" y="5729288"/>
          <p14:tracePt t="40907" x="4186238" y="5722938"/>
          <p14:tracePt t="40928" x="4186238" y="5700713"/>
          <p14:tracePt t="40941" x="4186238" y="5680075"/>
          <p14:tracePt t="40961" x="4179888" y="5600700"/>
          <p14:tracePt t="40975" x="4165600" y="5514975"/>
          <p14:tracePt t="40992" x="4157663" y="5486400"/>
          <p14:tracePt t="41009" x="4157663" y="5457825"/>
          <p14:tracePt t="41025" x="4157663" y="5414963"/>
          <p14:tracePt t="41042" x="4151313" y="5372100"/>
          <p14:tracePt t="41063" x="4151313" y="5300663"/>
          <p14:tracePt t="41077" x="4151313" y="5272088"/>
          <p14:tracePt t="41098" x="4151313" y="5257800"/>
          <p14:tracePt t="41111" x="4151313" y="5208588"/>
          <p14:tracePt t="41127" x="4151313" y="5122863"/>
          <p14:tracePt t="41142" x="4129088" y="5029200"/>
          <p14:tracePt t="41159" x="4122738" y="4979988"/>
          <p14:tracePt t="41177" x="4122738" y="4957763"/>
          <p14:tracePt t="41193" x="4122738" y="4943475"/>
          <p14:tracePt t="41211" x="4108450" y="4872038"/>
          <p14:tracePt t="41227" x="4108450" y="4822825"/>
          <p14:tracePt t="41244" x="4100513" y="4772025"/>
          <p14:tracePt t="41260" x="4100513" y="4722813"/>
          <p14:tracePt t="41276" x="4094163" y="4679950"/>
          <p14:tracePt t="41295" x="4086225" y="4637088"/>
          <p14:tracePt t="41311" x="4086225" y="4600575"/>
          <p14:tracePt t="41327" x="4079875" y="4557713"/>
          <p14:tracePt t="41344" x="4079875" y="4522788"/>
          <p14:tracePt t="41361" x="4071938" y="4479925"/>
          <p14:tracePt t="41377" x="4071938" y="4465638"/>
          <p14:tracePt t="41395" x="4071938" y="4443413"/>
          <p14:tracePt t="41398" x="4065588" y="4429125"/>
          <p14:tracePt t="41413" x="4057650" y="4394200"/>
          <p14:tracePt t="41430" x="4057650" y="4386263"/>
          <p14:tracePt t="41446" x="4057650" y="4371975"/>
          <p14:tracePt t="41462" x="4051300" y="4357688"/>
          <p14:tracePt t="41478" x="4043363" y="4343400"/>
          <p14:tracePt t="41495" x="4043363" y="4337050"/>
          <p14:tracePt t="41511" x="4043363" y="4322763"/>
          <p14:tracePt t="41528" x="4043363" y="4314825"/>
          <p14:tracePt t="41546" x="4043363" y="4308475"/>
          <p14:tracePt t="41561" x="4051300" y="4308475"/>
          <p14:tracePt t="41579" x="4051300" y="4294188"/>
          <p14:tracePt t="41595" x="4051300" y="4279900"/>
          <p14:tracePt t="41612" x="4051300" y="4271963"/>
          <p14:tracePt t="41629" x="4051300" y="4257675"/>
          <p14:tracePt t="41645" x="4051300" y="4251325"/>
          <p14:tracePt t="41664" x="4057650" y="4243388"/>
          <p14:tracePt t="41681" x="4065588" y="4243388"/>
          <p14:tracePt t="41700" x="4071938" y="4237038"/>
          <p14:tracePt t="41714" x="4071938" y="4229100"/>
          <p14:tracePt t="41718" x="4071938" y="4222750"/>
          <p14:tracePt t="41747" x="4071938" y="4214813"/>
          <p14:tracePt t="41762" x="4079875" y="4214813"/>
          <p14:tracePt t="41779" x="4079875" y="4208463"/>
          <p14:tracePt t="41799" x="4086225" y="4208463"/>
          <p14:tracePt t="43506" x="3986213" y="4257675"/>
          <p14:tracePt t="43523" x="3857625" y="4329113"/>
          <p14:tracePt t="43539" x="3757613" y="4400550"/>
          <p14:tracePt t="43555" x="3629025" y="4451350"/>
          <p14:tracePt t="43572" x="3522663" y="4486275"/>
          <p14:tracePt t="43591" x="3429000" y="4508500"/>
          <p14:tracePt t="43608" x="3300413" y="4529138"/>
          <p14:tracePt t="43624" x="3157538" y="4529138"/>
          <p14:tracePt t="43642" x="3051175" y="4529138"/>
          <p14:tracePt t="43657" x="2851150" y="4572000"/>
          <p14:tracePt t="43674" x="2671763" y="4622800"/>
          <p14:tracePt t="43691" x="2528888" y="4637088"/>
          <p14:tracePt t="43706" x="2414588" y="4665663"/>
          <p14:tracePt t="43723" x="2336800" y="4665663"/>
          <p14:tracePt t="43739" x="2257425" y="4672013"/>
          <p14:tracePt t="43757" x="2179638" y="4679950"/>
          <p14:tracePt t="43775" x="2051050" y="4679950"/>
          <p14:tracePt t="43790" x="1943100" y="4679950"/>
          <p14:tracePt t="43806" x="1828800" y="4672013"/>
          <p14:tracePt t="43825" x="1771650" y="4672013"/>
          <p14:tracePt t="43842" x="1757363" y="4672013"/>
          <p14:tracePt t="43986" x="1751013" y="4672013"/>
          <p14:tracePt t="44024" x="1743075" y="4672013"/>
          <p14:tracePt t="44037" x="1736725" y="4672013"/>
          <p14:tracePt t="44045" x="1736725" y="4679950"/>
          <p14:tracePt t="44058" x="1728788" y="4686300"/>
          <p14:tracePt t="44267" x="1765300" y="4694238"/>
          <p14:tracePt t="44274" x="1814513" y="4700588"/>
          <p14:tracePt t="44281" x="1851025" y="4708525"/>
          <p14:tracePt t="44292" x="1914525" y="4708525"/>
          <p14:tracePt t="44313" x="2122488" y="4737100"/>
          <p14:tracePt t="44326" x="2257425" y="4765675"/>
          <p14:tracePt t="44344" x="2428875" y="4786313"/>
          <p14:tracePt t="44359" x="2628900" y="4843463"/>
          <p14:tracePt t="44376" x="2894013" y="4914900"/>
          <p14:tracePt t="44394" x="3100388" y="4965700"/>
          <p14:tracePt t="44410" x="3251200" y="4979988"/>
          <p14:tracePt t="44427" x="3371850" y="5008563"/>
          <p14:tracePt t="44443" x="3436938" y="5043488"/>
          <p14:tracePt t="44460" x="3486150" y="5065713"/>
          <p14:tracePt t="44477" x="3529013" y="5122863"/>
          <p14:tracePt t="44493" x="3608388" y="5208588"/>
          <p14:tracePt t="44512" x="3671888" y="5314950"/>
          <p14:tracePt t="44529" x="3786188" y="5429250"/>
          <p14:tracePt t="44545" x="3822700" y="5508625"/>
          <p14:tracePt t="44563" x="3851275" y="5551488"/>
          <p14:tracePt t="44579" x="3871913" y="5594350"/>
          <p14:tracePt t="44585" x="3879850" y="5614988"/>
          <p14:tracePt t="44596" x="3879850" y="5643563"/>
          <p14:tracePt t="44611" x="3900488" y="5700713"/>
          <p14:tracePt t="44628" x="3929063" y="5751513"/>
          <p14:tracePt t="44645" x="3965575" y="5794375"/>
          <p14:tracePt t="44661" x="3986213" y="5851525"/>
          <p14:tracePt t="44678" x="4008438" y="5894388"/>
          <p14:tracePt t="44695" x="4029075" y="6000750"/>
          <p14:tracePt t="44711" x="4079875" y="6086475"/>
          <p14:tracePt t="44729" x="4108450" y="6229350"/>
          <p14:tracePt t="44745" x="4143375" y="6308725"/>
          <p14:tracePt t="44762" x="4157663" y="6329363"/>
          <p14:tracePt t="44854" x="4165600" y="6329363"/>
          <p14:tracePt t="44942" x="4165600" y="6323013"/>
          <p14:tracePt t="44955" x="4165600" y="6315075"/>
          <p14:tracePt t="44999" x="4165600" y="6308725"/>
          <p14:tracePt t="45016" x="4165600" y="6300788"/>
          <p14:tracePt t="45026" x="4165600" y="6294438"/>
          <p14:tracePt t="45035" x="4165600" y="6272213"/>
          <p14:tracePt t="45046" x="4165600" y="6257925"/>
          <p14:tracePt t="45064" x="4165600" y="6229350"/>
          <p14:tracePt t="45080" x="4171950" y="6200775"/>
          <p14:tracePt t="45097" x="4171950" y="6180138"/>
          <p14:tracePt t="45114" x="4171950" y="6172200"/>
          <p14:tracePt t="45229" x="4171950" y="6165850"/>
          <p14:tracePt t="45995" x="4171950" y="6157913"/>
          <p14:tracePt t="46040" x="4165600" y="6157913"/>
          <p14:tracePt t="46072" x="4157663" y="6157913"/>
          <p14:tracePt t="46113" x="4157663" y="6151563"/>
          <p14:tracePt t="46118" x="4151313" y="6151563"/>
          <p14:tracePt t="46165" x="4151313" y="6143625"/>
          <p14:tracePt t="46180" x="4151313" y="6137275"/>
          <p14:tracePt t="46187" x="4137025" y="6129338"/>
          <p14:tracePt t="46203" x="4108450" y="6115050"/>
          <p14:tracePt t="46220" x="4071938" y="6115050"/>
          <p14:tracePt t="46236" x="4051300" y="6108700"/>
          <p14:tracePt t="46253" x="3994150" y="6065838"/>
          <p14:tracePt t="46270" x="3965575" y="6057900"/>
          <p14:tracePt t="46286" x="3937000" y="6051550"/>
          <p14:tracePt t="46304" x="3894138" y="6037263"/>
          <p14:tracePt t="46319" x="3865563" y="6022975"/>
          <p14:tracePt t="46337" x="3851275" y="6008688"/>
          <p14:tracePt t="46354" x="3836988" y="6000750"/>
          <p14:tracePt t="46372" x="3808413" y="5965825"/>
          <p14:tracePt t="46387" x="3800475" y="5957888"/>
          <p14:tracePt t="46403" x="3779838" y="5929313"/>
          <p14:tracePt t="46407" x="3771900" y="5915025"/>
          <p14:tracePt t="46422" x="3757613" y="5894388"/>
          <p14:tracePt t="46439" x="3736975" y="5865813"/>
          <p14:tracePt t="46455" x="3714750" y="5843588"/>
          <p14:tracePt t="46471" x="3708400" y="5843588"/>
          <p14:tracePt t="46487" x="3679825" y="5829300"/>
          <p14:tracePt t="46505" x="3643313" y="5815013"/>
          <p14:tracePt t="46521" x="3586163" y="5780088"/>
          <p14:tracePt t="46522" x="3529013" y="5751513"/>
          <p14:tracePt t="46537" x="3451225" y="5722938"/>
          <p14:tracePt t="46555" x="3400425" y="5680075"/>
          <p14:tracePt t="46571" x="3314700" y="5637213"/>
          <p14:tracePt t="46588" x="3236913" y="5594350"/>
          <p14:tracePt t="46592" x="3194050" y="5565775"/>
          <p14:tracePt t="46605" x="3165475" y="5543550"/>
          <p14:tracePt t="46622" x="3043238" y="5472113"/>
          <p14:tracePt t="46638" x="2986088" y="5451475"/>
          <p14:tracePt t="46655" x="2943225" y="5437188"/>
          <p14:tracePt t="46673" x="2865438" y="5429250"/>
          <p14:tracePt t="46691" x="2743200" y="5394325"/>
          <p14:tracePt t="46707" x="2636838" y="5357813"/>
          <p14:tracePt t="46723" x="2457450" y="5300663"/>
          <p14:tracePt t="46726" x="2408238" y="5280025"/>
          <p14:tracePt t="46738" x="2308225" y="5272088"/>
          <p14:tracePt t="46755" x="2143125" y="5257800"/>
          <p14:tracePt t="46772" x="1928813" y="5222875"/>
          <p14:tracePt t="46791" x="1771650" y="5180013"/>
          <p14:tracePt t="46806" x="1651000" y="5172075"/>
          <p14:tracePt t="46823" x="1528763" y="5137150"/>
          <p14:tracePt t="46839" x="1450975" y="5108575"/>
          <p14:tracePt t="46856" x="1350963" y="5080000"/>
          <p14:tracePt t="46872" x="1314450" y="5065713"/>
          <p14:tracePt t="46893" x="1300163" y="5057775"/>
          <p14:tracePt t="46906" x="1293813" y="5057775"/>
          <p14:tracePt t="46925" x="1285875" y="5051425"/>
          <p14:tracePt t="46941" x="1271588" y="5037138"/>
          <p14:tracePt t="46959" x="1228725" y="5000625"/>
          <p14:tracePt t="46973" x="1208088" y="4972050"/>
          <p14:tracePt t="46992" x="1193800" y="4957763"/>
          <p14:tracePt t="47009" x="1193800" y="4951413"/>
          <p14:tracePt t="47042" x="1214438" y="4951413"/>
          <p14:tracePt t="47057" x="1257300" y="4951413"/>
          <p14:tracePt t="47074" x="1279525" y="4943475"/>
          <p14:tracePt t="47079" x="1314450" y="4943475"/>
          <p14:tracePt t="47092" x="1357313" y="4943475"/>
          <p14:tracePt t="47109" x="1465263" y="4929188"/>
          <p14:tracePt t="47125" x="1536700" y="4937125"/>
          <p14:tracePt t="47141" x="1614488" y="4937125"/>
          <p14:tracePt t="47158" x="1728788" y="4937125"/>
          <p14:tracePt t="47174" x="1879600" y="4937125"/>
          <p14:tracePt t="47191" x="2000250" y="4937125"/>
          <p14:tracePt t="47209" x="2093913" y="4943475"/>
          <p14:tracePt t="47226" x="2165350" y="4951413"/>
          <p14:tracePt t="47241" x="2200275" y="4951413"/>
          <p14:tracePt t="47258" x="2257425" y="4951413"/>
          <p14:tracePt t="47275" x="2328863" y="4965700"/>
          <p14:tracePt t="47292" x="2371725" y="4965700"/>
          <p14:tracePt t="47308" x="2436813" y="4965700"/>
          <p14:tracePt t="47311" x="2451100" y="4965700"/>
          <p14:tracePt t="47327" x="2500313" y="4965700"/>
          <p14:tracePt t="47342" x="2557463" y="4957763"/>
          <p14:tracePt t="47359" x="2579688" y="4943475"/>
          <p14:tracePt t="47375" x="2614613" y="4943475"/>
          <p14:tracePt t="47394" x="2636838" y="4943475"/>
          <p14:tracePt t="47410" x="2651125" y="4943475"/>
          <p14:tracePt t="47426" x="2657475" y="4943475"/>
          <p14:tracePt t="47443" x="2679700" y="4937125"/>
          <p14:tracePt t="47460" x="2700338" y="4929188"/>
          <p14:tracePt t="47477" x="2708275" y="4929188"/>
          <p14:tracePt t="47493" x="2708275" y="4914900"/>
          <p14:tracePt t="47510" x="2714625" y="4914900"/>
          <p14:tracePt t="47527" x="2714625" y="4908550"/>
          <p14:tracePt t="47546" x="2714625" y="4886325"/>
          <p14:tracePt t="47560" x="2714625" y="4872038"/>
          <p14:tracePt t="47576" x="2693988" y="4843463"/>
          <p14:tracePt t="47595" x="2679700" y="4814888"/>
          <p14:tracePt t="47611" x="2643188" y="4808538"/>
          <p14:tracePt t="47628" x="2628900" y="4800600"/>
          <p14:tracePt t="47645" x="2600325" y="4800600"/>
          <p14:tracePt t="47660" x="2579688" y="4786313"/>
          <p14:tracePt t="47676" x="2557463" y="4786313"/>
          <p14:tracePt t="47963" x="2557463" y="4794250"/>
          <p14:tracePt t="47970" x="2586038" y="4814888"/>
          <p14:tracePt t="47980" x="2622550" y="4851400"/>
          <p14:tracePt t="47995" x="2736850" y="4951413"/>
          <p14:tracePt t="48012" x="2928938" y="5143500"/>
          <p14:tracePt t="48030" x="3051175" y="5214938"/>
          <p14:tracePt t="48048" x="3128963" y="5265738"/>
          <p14:tracePt t="48065" x="3251200" y="5337175"/>
          <p14:tracePt t="48081" x="3328988" y="5372100"/>
          <p14:tracePt t="48086" x="3386138" y="5400675"/>
          <p14:tracePt t="48100" x="3443288" y="5465763"/>
          <p14:tracePt t="48112" x="3479800" y="5480050"/>
          <p14:tracePt t="48131" x="3579813" y="5586413"/>
          <p14:tracePt t="48148" x="3636963" y="5643563"/>
          <p14:tracePt t="48164" x="3722688" y="5694363"/>
          <p14:tracePt t="48179" x="3822700" y="5722938"/>
          <p14:tracePt t="48197" x="3886200" y="5737225"/>
          <p14:tracePt t="48217" x="3971925" y="5757863"/>
          <p14:tracePt t="48231" x="4000500" y="5772150"/>
          <p14:tracePt t="48247" x="4086225" y="5808663"/>
          <p14:tracePt t="48249" x="4122738" y="5829300"/>
          <p14:tracePt t="48264" x="4151313" y="5843588"/>
          <p14:tracePt t="48280" x="4200525" y="5857875"/>
          <p14:tracePt t="48297" x="4237038" y="5865813"/>
          <p14:tracePt t="48315" x="4243388" y="5865813"/>
          <p14:tracePt t="48469" x="4243388" y="5857875"/>
          <p14:tracePt t="48538" x="4237038" y="5857875"/>
          <p14:tracePt t="48563" x="4237038" y="5851525"/>
          <p14:tracePt t="48570" x="4237038" y="5843588"/>
          <p14:tracePt t="48582" x="4222750" y="5837238"/>
          <p14:tracePt t="48598" x="4214813" y="5822950"/>
          <p14:tracePt t="48616" x="4194175" y="5822950"/>
          <p14:tracePt t="48632" x="4194175" y="5815013"/>
          <p14:tracePt t="49616" x="4186238" y="5815013"/>
          <p14:tracePt t="49625" x="4179888" y="5815013"/>
          <p14:tracePt t="49643" x="4165600" y="5815013"/>
          <p14:tracePt t="49647" x="4151313" y="5815013"/>
          <p14:tracePt t="49658" x="4143375" y="5815013"/>
          <p14:tracePt t="49671" x="4108450" y="5808663"/>
          <p14:tracePt t="49688" x="4086225" y="5808663"/>
          <p14:tracePt t="49705" x="4051300" y="5808663"/>
          <p14:tracePt t="49721" x="4014788" y="5808663"/>
          <p14:tracePt t="49737" x="3986213" y="5808663"/>
          <p14:tracePt t="49754" x="3951288" y="5794375"/>
          <p14:tracePt t="49772" x="3929063" y="5794375"/>
          <p14:tracePt t="49790" x="3900488" y="5794375"/>
          <p14:tracePt t="49806" x="3871913" y="5794375"/>
          <p14:tracePt t="49823" x="3851275" y="5794375"/>
          <p14:tracePt t="49838" x="3836988" y="5794375"/>
          <p14:tracePt t="49857" x="3829050" y="5794375"/>
          <p14:tracePt t="49939" x="3822700" y="5794375"/>
          <p14:tracePt t="51519" x="3829050" y="5794375"/>
          <p14:tracePt t="51532" x="3836988" y="5794375"/>
          <p14:tracePt t="51538" x="3843338" y="5786438"/>
          <p14:tracePt t="51547" x="3851275" y="5786438"/>
          <p14:tracePt t="51564" x="3857625" y="5786438"/>
          <p14:tracePt t="51581" x="3865563" y="5780088"/>
          <p14:tracePt t="51585" x="3865563" y="5772150"/>
          <p14:tracePt t="51600" x="3871913" y="5772150"/>
          <p14:tracePt t="51615" x="3894138" y="5757863"/>
          <p14:tracePt t="51631" x="3900488" y="5751513"/>
          <p14:tracePt t="51648" x="3908425" y="5737225"/>
          <p14:tracePt t="51664" x="3914775" y="5722938"/>
          <p14:tracePt t="51681" x="3922713" y="5694363"/>
          <p14:tracePt t="51700" x="3929063" y="5686425"/>
          <p14:tracePt t="51715" x="3943350" y="5665788"/>
          <p14:tracePt t="51732" x="3965575" y="5643563"/>
          <p14:tracePt t="51749" x="3971925" y="5608638"/>
          <p14:tracePt t="51765" x="3986213" y="5580063"/>
          <p14:tracePt t="51783" x="3994150" y="5500688"/>
          <p14:tracePt t="51798" x="3994150" y="5451475"/>
          <p14:tracePt t="51816" x="3994150" y="5414963"/>
          <p14:tracePt t="51832" x="3994150" y="5357813"/>
          <p14:tracePt t="51849" x="3994150" y="5300663"/>
          <p14:tracePt t="51866" x="3994150" y="5257800"/>
          <p14:tracePt t="51882" x="3994150" y="5243513"/>
          <p14:tracePt t="52024" x="3994150" y="5214938"/>
          <p14:tracePt t="52033" x="3994150" y="5172075"/>
          <p14:tracePt t="52037" x="3994150" y="5122863"/>
          <p14:tracePt t="52049" x="3994150" y="5072063"/>
          <p14:tracePt t="52066" x="3986213" y="4937125"/>
          <p14:tracePt t="52083" x="3986213" y="4765675"/>
          <p14:tracePt t="52101" x="4022725" y="4665663"/>
          <p14:tracePt t="52117" x="4051300" y="4565650"/>
          <p14:tracePt t="52134" x="4065588" y="4457700"/>
          <p14:tracePt t="52150" x="4086225" y="4337050"/>
          <p14:tracePt t="52171" x="4108450" y="4165600"/>
          <p14:tracePt t="52186" x="4114800" y="4051300"/>
          <p14:tracePt t="52202" x="4129088" y="3943350"/>
          <p14:tracePt t="52219" x="4151313" y="3879850"/>
          <p14:tracePt t="52234" x="4151313" y="3865563"/>
          <p14:tracePt t="52314" x="4157663" y="3865563"/>
          <p14:tracePt t="52548" x="4157663" y="3829050"/>
          <p14:tracePt t="52554" x="4157663" y="3800475"/>
          <p14:tracePt t="52565" x="4157663" y="3765550"/>
          <p14:tracePt t="52572" x="4157663" y="3743325"/>
          <p14:tracePt t="52586" x="4157663" y="3636963"/>
          <p14:tracePt t="52603" x="4151313" y="3600450"/>
          <p14:tracePt t="52619" x="4151313" y="3586163"/>
          <p14:tracePt t="52636" x="4151313" y="3551238"/>
          <p14:tracePt t="52654" x="4151313" y="3514725"/>
          <p14:tracePt t="52670" x="4157663" y="3479800"/>
          <p14:tracePt t="52687" x="4157663" y="3465513"/>
          <p14:tracePt t="52704" x="4157663" y="3457575"/>
          <p14:tracePt t="52720" x="4157663" y="3451225"/>
          <p14:tracePt t="52736" x="4157663" y="3436938"/>
          <p14:tracePt t="52754" x="4151313" y="3422650"/>
          <p14:tracePt t="52771" x="4151313" y="3408363"/>
          <p14:tracePt t="52787" x="4143375" y="3379788"/>
          <p14:tracePt t="52804" x="4143375" y="3351213"/>
          <p14:tracePt t="52820" x="4143375" y="3308350"/>
          <p14:tracePt t="52837" x="4129088" y="3279775"/>
          <p14:tracePt t="52856" x="4129088" y="3265488"/>
          <p14:tracePt t="52922" x="4122738" y="3265488"/>
          <p14:tracePt t="52929" x="4108450" y="3265488"/>
          <p14:tracePt t="52938" x="4086225" y="3265488"/>
          <p14:tracePt t="52954" x="4071938" y="3265488"/>
          <p14:tracePt t="52972" x="4043363" y="3271838"/>
          <p14:tracePt t="52990" x="4008438" y="3286125"/>
          <p14:tracePt t="53006" x="3971925" y="3294063"/>
          <p14:tracePt t="53023" x="3951288" y="3322638"/>
          <p14:tracePt t="53040" x="3929063" y="3343275"/>
          <p14:tracePt t="53057" x="3894138" y="3386138"/>
          <p14:tracePt t="53071" x="3879850" y="3414713"/>
          <p14:tracePt t="53093" x="3829050" y="3471863"/>
          <p14:tracePt t="53098" x="3814763" y="3486150"/>
          <p14:tracePt t="53108" x="3800475" y="3514725"/>
          <p14:tracePt t="53124" x="3771900" y="3543300"/>
          <p14:tracePt t="53140" x="3757613" y="3565525"/>
          <p14:tracePt t="53157" x="3722688" y="3622675"/>
          <p14:tracePt t="53175" x="3708400" y="3665538"/>
          <p14:tracePt t="53189" x="3679825" y="3714750"/>
          <p14:tracePt t="53206" x="3679825" y="3822700"/>
          <p14:tracePt t="53225" x="3657600" y="4000500"/>
          <p14:tracePt t="53239" x="3651250" y="4094163"/>
          <p14:tracePt t="53258" x="3629025" y="4165600"/>
          <p14:tracePt t="53276" x="3629025" y="4265613"/>
          <p14:tracePt t="53291" x="3600450" y="4394200"/>
          <p14:tracePt t="53306" x="3594100" y="4537075"/>
          <p14:tracePt t="53323" x="3571875" y="4686300"/>
          <p14:tracePt t="53342" x="3571875" y="4872038"/>
          <p14:tracePt t="53357" x="3551238" y="5014913"/>
          <p14:tracePt t="53374" x="3536950" y="5122863"/>
          <p14:tracePt t="53390" x="3536950" y="5208588"/>
          <p14:tracePt t="53410" x="3536950" y="5314950"/>
          <p14:tracePt t="53429" x="3551238" y="5429250"/>
          <p14:tracePt t="53441" x="3551238" y="5465763"/>
          <p14:tracePt t="53459" x="3557588" y="5608638"/>
          <p14:tracePt t="53474" x="3571875" y="5729288"/>
          <p14:tracePt t="53491" x="3586163" y="5843588"/>
          <p14:tracePt t="53508" x="3614738" y="5972175"/>
          <p14:tracePt t="53524" x="3643313" y="6108700"/>
          <p14:tracePt t="53541" x="3643313" y="6243638"/>
          <p14:tracePt t="53560" x="3651250" y="6365875"/>
          <p14:tracePt t="53574" x="3679825" y="6551613"/>
          <p14:tracePt t="53591" x="3714750" y="6623050"/>
          <p14:tracePt t="53609" x="3786188" y="6686550"/>
          <p14:tracePt t="53625" x="3843338" y="6737350"/>
          <p14:tracePt t="53641" x="3900488" y="6765925"/>
          <p14:tracePt t="53660" x="3951288" y="6772275"/>
          <p14:tracePt t="53677" x="4022725" y="6786563"/>
          <p14:tracePt t="53694" x="4051300" y="6786563"/>
          <p14:tracePt t="53709" x="4065588" y="6786563"/>
          <p14:tracePt t="53725" x="4071938" y="6772275"/>
          <p14:tracePt t="53742" x="4094163" y="6715125"/>
          <p14:tracePt t="53760" x="4122738" y="6629400"/>
          <p14:tracePt t="53776" x="4157663" y="6523038"/>
          <p14:tracePt t="53779" x="4165600" y="6500813"/>
          <p14:tracePt t="53794" x="4171950" y="6465888"/>
          <p14:tracePt t="53810" x="4186238" y="6423025"/>
          <p14:tracePt t="53826" x="4214813" y="6337300"/>
          <p14:tracePt t="53843" x="4229100" y="6229350"/>
          <p14:tracePt t="53860" x="4237038" y="6072188"/>
          <p14:tracePt t="53877" x="4257675" y="5922963"/>
          <p14:tracePt t="53898" x="4279900" y="5757863"/>
          <p14:tracePt t="53911" x="4300538" y="5657850"/>
          <p14:tracePt t="53929" x="4322763" y="5508625"/>
          <p14:tracePt t="53944" x="4329113" y="5365750"/>
          <p14:tracePt t="53961" x="4343400" y="5208588"/>
          <p14:tracePt t="53978" x="4343400" y="5114925"/>
          <p14:tracePt t="53993" x="4343400" y="5029200"/>
          <p14:tracePt t="54010" x="4343400" y="4943475"/>
          <p14:tracePt t="54027" x="4343400" y="4837113"/>
          <p14:tracePt t="54045" x="4337050" y="4679950"/>
          <p14:tracePt t="54061" x="4329113" y="4586288"/>
          <p14:tracePt t="54077" x="4300538" y="4457700"/>
          <p14:tracePt t="54094" x="4286250" y="4294188"/>
          <p14:tracePt t="54110" x="4265613" y="4186238"/>
          <p14:tracePt t="54127" x="4265613" y="4122738"/>
          <p14:tracePt t="54145" x="4265613" y="4037013"/>
          <p14:tracePt t="54161" x="4265613" y="3994150"/>
          <p14:tracePt t="54177" x="4265613" y="3937000"/>
          <p14:tracePt t="54194" x="4257675" y="3865563"/>
          <p14:tracePt t="54212" x="4237038" y="3808413"/>
          <p14:tracePt t="54229" x="4237038" y="3765550"/>
          <p14:tracePt t="54247" x="4237038" y="3743325"/>
          <p14:tracePt t="54263" x="4237038" y="3700463"/>
          <p14:tracePt t="54280" x="4229100" y="3679825"/>
          <p14:tracePt t="54296" x="4229100" y="3643313"/>
          <p14:tracePt t="54313" x="4229100" y="3614738"/>
          <p14:tracePt t="54329" x="4214813" y="3594100"/>
          <p14:tracePt t="54345" x="4214813" y="3586163"/>
          <p14:tracePt t="54375" x="4208463" y="3579813"/>
          <p14:tracePt t="54388" x="4200525" y="3579813"/>
          <p14:tracePt t="54401" x="4200525" y="3571875"/>
          <p14:tracePt t="54415" x="4194175" y="3565525"/>
          <p14:tracePt t="54435" x="4171950" y="3551238"/>
          <p14:tracePt t="54446" x="4165600" y="3536950"/>
          <p14:tracePt t="54462" x="4143375" y="3529013"/>
          <p14:tracePt t="54481" x="4114800" y="3529013"/>
          <p14:tracePt t="54498" x="4094163" y="3529013"/>
          <p14:tracePt t="54514" x="4086225" y="3522663"/>
          <p14:tracePt t="54533" x="4071938" y="3514725"/>
          <p14:tracePt t="54549" x="4057650" y="3514725"/>
          <p14:tracePt t="54563" x="4029075" y="3508375"/>
          <p14:tracePt t="54580" x="4008438" y="3508375"/>
          <p14:tracePt t="54583" x="4000500" y="3508375"/>
          <p14:tracePt t="54602" x="3986213" y="3514725"/>
          <p14:tracePt t="54618" x="3979863" y="3514725"/>
          <p14:tracePt t="54633" x="3971925" y="3514725"/>
          <p14:tracePt t="54656" x="3965575" y="3514725"/>
          <p14:tracePt t="54663" x="3957638" y="3514725"/>
          <p14:tracePt t="54680" x="3937000" y="3514725"/>
          <p14:tracePt t="54697" x="3922713" y="3514725"/>
          <p14:tracePt t="54717" x="3886200" y="3529013"/>
          <p14:tracePt t="54731" x="3886200" y="3536950"/>
          <p14:tracePt t="54747" x="3871913" y="3571875"/>
          <p14:tracePt t="54764" x="3865563" y="3600450"/>
          <p14:tracePt t="54781" x="3865563" y="3622675"/>
          <p14:tracePt t="54798" x="3865563" y="3629025"/>
          <p14:tracePt t="55190" x="3871913" y="3629025"/>
          <p14:tracePt t="55203" x="3879850" y="3629025"/>
          <p14:tracePt t="55210" x="3886200" y="3629025"/>
          <p14:tracePt t="55221" x="3894138" y="3629025"/>
          <p14:tracePt t="55232" x="3908425" y="3629025"/>
          <p14:tracePt t="55250" x="3914775" y="3629025"/>
          <p14:tracePt t="55267" x="3922713" y="3629025"/>
          <p14:tracePt t="55312" x="3929063" y="3629025"/>
          <p14:tracePt t="55318" x="3937000" y="3629025"/>
          <p14:tracePt t="55326" x="3943350" y="3629025"/>
          <p14:tracePt t="55335" x="3951288" y="3629025"/>
          <p14:tracePt t="55351" x="3965575" y="3629025"/>
          <p14:tracePt t="55367" x="3979863" y="3629025"/>
          <p14:tracePt t="55384" x="4014788" y="3629025"/>
          <p14:tracePt t="55400" x="4043363" y="3622675"/>
          <p14:tracePt t="55419" x="4086225" y="3622675"/>
          <p14:tracePt t="55435" x="4143375" y="3571875"/>
          <p14:tracePt t="55451" x="4179888" y="3551238"/>
          <p14:tracePt t="55468" x="4214813" y="3522663"/>
          <p14:tracePt t="55487" x="4222750" y="3522663"/>
          <p14:tracePt t="55503" x="4229100" y="3522663"/>
          <p14:tracePt t="55521" x="4237038" y="3522663"/>
          <p14:tracePt t="55537" x="4237038" y="3514725"/>
          <p14:tracePt t="55582" x="4237038" y="3508375"/>
          <p14:tracePt t="55610" x="4243388" y="3508375"/>
          <p14:tracePt t="55632" x="4243388" y="3494088"/>
          <p14:tracePt t="55640" x="4251325" y="3494088"/>
          <p14:tracePt t="55678" x="4251325" y="3486150"/>
          <p14:tracePt t="56015" x="4251325" y="3494088"/>
          <p14:tracePt t="56021" x="4251325" y="3500438"/>
          <p14:tracePt t="56039" x="4251325" y="3508375"/>
          <p14:tracePt t="56079" x="4251325" y="3514725"/>
          <p14:tracePt t="56112" x="4251325" y="3522663"/>
          <p14:tracePt t="56115" x="4251325" y="3529013"/>
          <p14:tracePt t="56126" x="4251325" y="3536950"/>
          <p14:tracePt t="56145" x="4251325" y="3551238"/>
          <p14:tracePt t="56156" x="4251325" y="3557588"/>
          <p14:tracePt t="56174" x="4251325" y="3565525"/>
          <p14:tracePt t="56188" x="4251325" y="3571875"/>
          <p14:tracePt t="56205" x="4251325" y="3579813"/>
          <p14:tracePt t="56222" x="4243388" y="3586163"/>
          <p14:tracePt t="56240" x="4243388" y="3600450"/>
          <p14:tracePt t="56294" x="4243388" y="3608388"/>
          <p14:tracePt t="56354" x="4237038" y="3608388"/>
          <p14:tracePt t="56368" x="4237038" y="3614738"/>
          <p14:tracePt t="56384" x="4229100" y="3614738"/>
          <p14:tracePt t="56398" x="4222750" y="3614738"/>
          <p14:tracePt t="56409" x="4214813" y="3614738"/>
          <p14:tracePt t="56422" x="4200525" y="3614738"/>
          <p14:tracePt t="56442" x="4194175" y="3622675"/>
          <p14:tracePt t="56456" x="4186238" y="3622675"/>
          <p14:tracePt t="56476" x="4179888" y="3622675"/>
          <p14:tracePt t="56579" x="4171950" y="3622675"/>
          <p14:tracePt t="56732" x="4157663" y="3622675"/>
          <p14:tracePt t="56740" x="4143375" y="3679825"/>
          <p14:tracePt t="56748" x="4100513" y="3736975"/>
          <p14:tracePt t="56757" x="4094163" y="3779838"/>
          <p14:tracePt t="56774" x="4043363" y="3843338"/>
          <p14:tracePt t="56792" x="4022725" y="3851275"/>
          <p14:tracePt t="56809" x="3957638" y="3871913"/>
          <p14:tracePt t="56826" x="3871913" y="3914775"/>
          <p14:tracePt t="56843" x="3794125" y="3971925"/>
          <p14:tracePt t="56858" x="3694113" y="4071938"/>
          <p14:tracePt t="56877" x="3614738" y="4143375"/>
          <p14:tracePt t="56892" x="3551238" y="4208463"/>
          <p14:tracePt t="56912" x="3522663" y="4251325"/>
          <p14:tracePt t="56928" x="3486150" y="4265613"/>
          <p14:tracePt t="56944" x="3443288" y="4279900"/>
          <p14:tracePt t="56960" x="3408363" y="4300538"/>
          <p14:tracePt t="56976" x="3371850" y="4337050"/>
          <p14:tracePt t="56993" x="3300413" y="4400550"/>
          <p14:tracePt t="57009" x="3228975" y="4494213"/>
          <p14:tracePt t="57026" x="3136900" y="4608513"/>
          <p14:tracePt t="57043" x="2943225" y="4743450"/>
          <p14:tracePt t="57060" x="2836863" y="4808538"/>
          <p14:tracePt t="57076" x="2743200" y="4857750"/>
          <p14:tracePt t="57093" x="2636838" y="4894263"/>
          <p14:tracePt t="57111" x="2486025" y="4929188"/>
          <p14:tracePt t="57129" x="2379663" y="4957763"/>
          <p14:tracePt t="57143" x="2286000" y="4972050"/>
          <p14:tracePt t="57145" x="2236788" y="4979988"/>
          <p14:tracePt t="57161" x="2143125" y="4986338"/>
          <p14:tracePt t="57178" x="2014538" y="4994275"/>
          <p14:tracePt t="57193" x="1908175" y="5008563"/>
          <p14:tracePt t="57210" x="1800225" y="5014913"/>
          <p14:tracePt t="57226" x="1708150" y="5051425"/>
          <p14:tracePt t="57244" x="1643063" y="5094288"/>
          <p14:tracePt t="57260" x="1622425" y="5122863"/>
          <p14:tracePt t="57277" x="1622425" y="5143500"/>
          <p14:tracePt t="57295" x="1614488" y="5151438"/>
          <p14:tracePt t="57310" x="1614488" y="5157788"/>
          <p14:tracePt t="57334" x="1622425" y="5157788"/>
          <p14:tracePt t="57350" x="1628775" y="5157788"/>
          <p14:tracePt t="57360" x="1643063" y="5157788"/>
          <p14:tracePt t="57379" x="1665288" y="5157788"/>
          <p14:tracePt t="57395" x="1693863" y="5157788"/>
          <p14:tracePt t="57411" x="1714500" y="5165725"/>
          <p14:tracePt t="57428" x="1736725" y="5172075"/>
          <p14:tracePt t="57445" x="1785938" y="5186363"/>
          <p14:tracePt t="57461" x="1865313" y="5208588"/>
          <p14:tracePt t="57478" x="2008188" y="5237163"/>
          <p14:tracePt t="57495" x="2151063" y="5237163"/>
          <p14:tracePt t="57513" x="2257425" y="5237163"/>
          <p14:tracePt t="57532" x="2265363" y="5214938"/>
          <p14:tracePt t="57548" x="2271713" y="5208588"/>
          <p14:tracePt t="57565" x="2271713" y="5186363"/>
          <p14:tracePt t="57579" x="2265363" y="5180013"/>
          <p14:tracePt t="57609" x="2271713" y="5172075"/>
          <p14:tracePt t="57615" x="2300288" y="5172075"/>
          <p14:tracePt t="57629" x="2343150" y="5172075"/>
          <p14:tracePt t="57645" x="2593975" y="5129213"/>
          <p14:tracePt t="57663" x="2786063" y="4994275"/>
          <p14:tracePt t="57679" x="2957513" y="4822825"/>
          <p14:tracePt t="57696" x="3079750" y="4722813"/>
          <p14:tracePt t="57714" x="3143250" y="4686300"/>
          <p14:tracePt t="57729" x="3171825" y="4679950"/>
          <p14:tracePt t="57746" x="3222625" y="4679950"/>
          <p14:tracePt t="57765" x="3314700" y="4679950"/>
          <p14:tracePt t="57779" x="3414713" y="4672013"/>
          <p14:tracePt t="57798" x="3536950" y="4637088"/>
          <p14:tracePt t="57815" x="3651250" y="4572000"/>
          <p14:tracePt t="57831" x="3729038" y="4537075"/>
          <p14:tracePt t="57849" x="3800475" y="4494213"/>
          <p14:tracePt t="57863" x="3829050" y="4486275"/>
          <p14:tracePt t="57882" x="3871913" y="4429125"/>
          <p14:tracePt t="57899" x="3879850" y="4422775"/>
          <p14:tracePt t="57915" x="3886200" y="4414838"/>
          <p14:tracePt t="57932" x="3900488" y="4400550"/>
          <p14:tracePt t="59025" x="3900488" y="4394200"/>
          <p14:tracePt t="59033" x="3900488" y="4379913"/>
          <p14:tracePt t="59041" x="3900488" y="4351338"/>
          <p14:tracePt t="59055" x="3900488" y="4322763"/>
          <p14:tracePt t="59072" x="3914775" y="4286250"/>
          <p14:tracePt t="59091" x="3929063" y="4271963"/>
          <p14:tracePt t="59106" x="3951288" y="4251325"/>
          <p14:tracePt t="59123" x="3965575" y="4222750"/>
          <p14:tracePt t="59140" x="3986213" y="4208463"/>
          <p14:tracePt t="59158" x="3994150" y="4165600"/>
          <p14:tracePt t="59175" x="4000500" y="4137025"/>
          <p14:tracePt t="59191" x="4000500" y="4114800"/>
          <p14:tracePt t="59193" x="4008438" y="4108450"/>
          <p14:tracePt t="59207" x="4008438" y="4086225"/>
          <p14:tracePt t="59225" x="4008438" y="4079875"/>
          <p14:tracePt t="59280" x="4014788" y="4079875"/>
          <p14:tracePt t="59295" x="4014788" y="4071938"/>
          <p14:tracePt t="59611" x="4014788" y="4057650"/>
          <p14:tracePt t="59617" x="4014788" y="4043363"/>
          <p14:tracePt t="59634" x="4000500" y="4022725"/>
          <p14:tracePt t="59644" x="3994150" y="4014788"/>
          <p14:tracePt t="59661" x="3986213" y="4014788"/>
          <p14:tracePt t="59679" x="3971925" y="4014788"/>
          <p14:tracePt t="59696" x="3943350" y="4014788"/>
          <p14:tracePt t="59711" x="3900488" y="4065588"/>
          <p14:tracePt t="59727" x="3829050" y="4179888"/>
          <p14:tracePt t="59744" x="3757613" y="4243388"/>
          <p14:tracePt t="59761" x="3671888" y="4271963"/>
          <p14:tracePt t="59779" x="3514725" y="4308475"/>
          <p14:tracePt t="59796" x="3386138" y="4343400"/>
          <p14:tracePt t="59815" x="3265488" y="4365625"/>
          <p14:tracePt t="59833" x="3100388" y="4486275"/>
          <p14:tracePt t="59847" x="3022600" y="4529138"/>
          <p14:tracePt t="59865" x="2822575" y="4686300"/>
          <p14:tracePt t="59880" x="2700338" y="4772025"/>
          <p14:tracePt t="59896" x="2565400" y="4800600"/>
          <p14:tracePt t="59913" x="2386013" y="4865688"/>
          <p14:tracePt t="59930" x="2185988" y="4894263"/>
          <p14:tracePt t="59947" x="2043113" y="4937125"/>
          <p14:tracePt t="59963" x="1908175" y="5029200"/>
          <p14:tracePt t="59982" x="1743075" y="5143500"/>
          <p14:tracePt t="59998" x="1628775" y="5200650"/>
          <p14:tracePt t="60014" x="1550988" y="5222875"/>
          <p14:tracePt t="60031" x="1422400" y="5243513"/>
          <p14:tracePt t="60048" x="1293813" y="5251450"/>
          <p14:tracePt t="60064" x="1200150" y="5251450"/>
          <p14:tracePt t="60080" x="1093788" y="5257800"/>
          <p14:tracePt t="60085" x="1057275" y="5257800"/>
          <p14:tracePt t="60098" x="1014413" y="5265738"/>
          <p14:tracePt t="60115" x="957263" y="5280025"/>
          <p14:tracePt t="60131" x="950913" y="5280025"/>
          <p14:tracePt t="60208" x="942975" y="5280025"/>
          <p14:tracePt t="60218" x="928688" y="5280025"/>
          <p14:tracePt t="60405" x="936625" y="5280025"/>
          <p14:tracePt t="60412" x="950913" y="5280025"/>
          <p14:tracePt t="60428" x="965200" y="5280025"/>
          <p14:tracePt t="60457" x="971550" y="5280025"/>
          <p14:tracePt t="60474" x="979488" y="5280025"/>
          <p14:tracePt t="60490" x="993775" y="5280025"/>
          <p14:tracePt t="60497" x="1000125" y="5280025"/>
          <p14:tracePt t="60506" x="1014413" y="5280025"/>
          <p14:tracePt t="60517" x="1036638" y="5280025"/>
          <p14:tracePt t="60534" x="1108075" y="5272088"/>
          <p14:tracePt t="60553" x="1171575" y="5272088"/>
          <p14:tracePt t="60569" x="1271588" y="5272088"/>
          <p14:tracePt t="60586" x="1379538" y="5272088"/>
          <p14:tracePt t="60593" x="1443038" y="5272088"/>
          <p14:tracePt t="60603" x="1500188" y="5272088"/>
          <p14:tracePt t="60619" x="1579563" y="5280025"/>
          <p14:tracePt t="60635" x="1743075" y="5308600"/>
          <p14:tracePt t="60652" x="1943100" y="5322888"/>
          <p14:tracePt t="60669" x="2051050" y="5337175"/>
          <p14:tracePt t="60685" x="2143125" y="5329238"/>
          <p14:tracePt t="60702" x="2236788" y="5322888"/>
          <p14:tracePt t="60719" x="2314575" y="5322888"/>
          <p14:tracePt t="60736" x="2379663" y="5337175"/>
          <p14:tracePt t="60753" x="2436813" y="5337175"/>
          <p14:tracePt t="60770" x="2536825" y="5343525"/>
          <p14:tracePt t="60786" x="2628900" y="5351463"/>
          <p14:tracePt t="60803" x="2722563" y="5351463"/>
          <p14:tracePt t="60820" x="2800350" y="5365750"/>
          <p14:tracePt t="60837" x="2836863" y="5365750"/>
          <p14:tracePt t="60854" x="2886075" y="5351463"/>
          <p14:tracePt t="60871" x="2951163" y="5343525"/>
          <p14:tracePt t="60887" x="2979738" y="5329238"/>
          <p14:tracePt t="60904" x="3022600" y="5300663"/>
          <p14:tracePt t="60921" x="3100388" y="5214938"/>
          <p14:tracePt t="60938" x="3157538" y="5108575"/>
          <p14:tracePt t="60955" x="3200400" y="5022850"/>
          <p14:tracePt t="60973" x="3300413" y="4908550"/>
          <p14:tracePt t="60990" x="3365500" y="4837113"/>
          <p14:tracePt t="61005" x="3400425" y="4751388"/>
          <p14:tracePt t="61022" x="3443288" y="4657725"/>
          <p14:tracePt t="61040" x="3486150" y="4572000"/>
          <p14:tracePt t="61057" x="3529013" y="4479925"/>
          <p14:tracePt t="61071" x="3565525" y="4386263"/>
          <p14:tracePt t="61090" x="3594100" y="4300538"/>
          <p14:tracePt t="61093" x="3600450" y="4251325"/>
          <p14:tracePt t="61107" x="3629025" y="4179888"/>
          <p14:tracePt t="61124" x="3665538" y="4129088"/>
          <p14:tracePt t="61139" x="3686175" y="4114800"/>
          <p14:tracePt t="61156" x="3714750" y="4100513"/>
          <p14:tracePt t="61173" x="3736975" y="4079875"/>
          <p14:tracePt t="61189" x="3757613" y="4037013"/>
          <p14:tracePt t="61206" x="3779838" y="3979863"/>
          <p14:tracePt t="61226" x="3779838" y="3951288"/>
          <p14:tracePt t="61243" x="3779838" y="3943350"/>
          <p14:tracePt t="61344" x="3779838" y="3951288"/>
          <p14:tracePt t="61349" x="3743325" y="3986213"/>
          <p14:tracePt t="61357" x="3694113" y="4022725"/>
          <p14:tracePt t="61375" x="3551238" y="4051300"/>
          <p14:tracePt t="61392" x="3436938" y="4108450"/>
          <p14:tracePt t="61408" x="3308350" y="4151313"/>
          <p14:tracePt t="61425" x="3228975" y="4214813"/>
          <p14:tracePt t="61443" x="3143250" y="4251325"/>
          <p14:tracePt t="61460" x="3128963" y="4251325"/>
          <p14:tracePt t="61520" x="3136900" y="4251325"/>
          <p14:tracePt t="61530" x="3151188" y="4243388"/>
          <p14:tracePt t="61536" x="3171825" y="4229100"/>
          <p14:tracePt t="61547" x="3179763" y="4208463"/>
          <p14:tracePt t="61560" x="3194050" y="4179888"/>
          <p14:tracePt t="61576" x="3214688" y="4157663"/>
          <p14:tracePt t="61593" x="3251200" y="4143375"/>
          <p14:tracePt t="61609" x="3294063" y="4129088"/>
          <p14:tracePt t="61626" x="3371850" y="4114800"/>
          <p14:tracePt t="61643" x="3479800" y="4065588"/>
          <p14:tracePt t="61645" x="3508375" y="4037013"/>
          <p14:tracePt t="61660" x="3600450" y="3965575"/>
          <p14:tracePt t="61677" x="3665538" y="3900488"/>
          <p14:tracePt t="61694" x="3708400" y="3886200"/>
          <p14:tracePt t="61712" x="3722688" y="3865563"/>
          <p14:tracePt t="61745" x="3736975" y="3857625"/>
          <p14:tracePt t="61761" x="3743325" y="3851275"/>
          <p14:tracePt t="61778" x="3800475" y="3814763"/>
          <p14:tracePt t="61794" x="3829050" y="3771900"/>
          <p14:tracePt t="61813" x="3879850" y="3722688"/>
          <p14:tracePt t="61828" x="3922713" y="3700463"/>
          <p14:tracePt t="61845" x="3951288" y="3665538"/>
          <p14:tracePt t="61862" x="3971925" y="3643313"/>
          <p14:tracePt t="61878" x="3979863" y="3636963"/>
          <p14:tracePt t="61912" x="3994150" y="3636963"/>
          <p14:tracePt t="61929" x="4008438" y="3636963"/>
          <p14:tracePt t="61946" x="4014788" y="3622675"/>
          <p14:tracePt t="61962" x="4037013" y="3622675"/>
          <p14:tracePt t="61979" x="4051300" y="3622675"/>
          <p14:tracePt t="61997" x="4071938" y="3614738"/>
          <p14:tracePt t="62015" x="4086225" y="3608388"/>
          <p14:tracePt t="62029" x="4100513" y="3608388"/>
          <p14:tracePt t="62147" x="4108450" y="3608388"/>
          <p14:tracePt t="62449" x="4108450" y="3614738"/>
          <p14:tracePt t="62457" x="4108450" y="3622675"/>
          <p14:tracePt t="62473" x="4108450" y="3636963"/>
          <p14:tracePt t="62483" x="4100513" y="3643313"/>
          <p14:tracePt t="62500" x="4100513" y="3651250"/>
          <p14:tracePt t="62517" x="4094163" y="3671888"/>
          <p14:tracePt t="62551" x="4094163" y="3686175"/>
          <p14:tracePt t="62568" x="4094163" y="3694113"/>
          <p14:tracePt t="62584" x="4094163" y="3708400"/>
          <p14:tracePt t="62600" x="4094163" y="3722688"/>
          <p14:tracePt t="62617" x="4094163" y="3729038"/>
          <p14:tracePt t="62635" x="4094163" y="3736975"/>
          <p14:tracePt t="62651" x="4094163" y="3751263"/>
          <p14:tracePt t="62669" x="4094163" y="3779838"/>
          <p14:tracePt t="62686" x="4094163" y="3794125"/>
          <p14:tracePt t="62702" x="4094163" y="3808413"/>
          <p14:tracePt t="62719" x="4094163" y="3829050"/>
          <p14:tracePt t="62735" x="4094163" y="3836988"/>
          <p14:tracePt t="62752" x="4094163" y="3851275"/>
          <p14:tracePt t="62773" x="4094163" y="3857625"/>
          <p14:tracePt t="62794" x="4094163" y="3865563"/>
          <p14:tracePt t="62818" x="4094163" y="3871913"/>
          <p14:tracePt t="62825" x="4094163" y="3879850"/>
          <p14:tracePt t="62847" x="4094163" y="3886200"/>
          <p14:tracePt t="62896" x="4094163" y="3894138"/>
          <p14:tracePt t="62921" x="4094163" y="3900488"/>
          <p14:tracePt t="62927" x="4094163" y="3908425"/>
          <p14:tracePt t="62950" x="4094163" y="3914775"/>
          <p14:tracePt t="62966" x="4094163" y="3922713"/>
          <p14:tracePt t="63356" x="4079875" y="3922713"/>
          <p14:tracePt t="63380" x="4071938" y="3929063"/>
          <p14:tracePt t="63551" x="4071938" y="3922713"/>
          <p14:tracePt t="63614" x="4079875" y="3922713"/>
          <p14:tracePt t="63631" x="4086225" y="3922713"/>
          <p14:tracePt t="63646" x="4094163" y="3922713"/>
          <p14:tracePt t="63662" x="4100513" y="3922713"/>
          <p14:tracePt t="63678" x="4114800" y="3922713"/>
          <p14:tracePt t="63683" x="4122738" y="3922713"/>
          <p14:tracePt t="63693" x="4129088" y="3922713"/>
          <p14:tracePt t="63710" x="4143375" y="3922713"/>
          <p14:tracePt t="63727" x="4151313" y="3922713"/>
          <p14:tracePt t="63743" x="4171950" y="3922713"/>
          <p14:tracePt t="63760" x="4179888" y="3937000"/>
          <p14:tracePt t="63777" x="4186238" y="3937000"/>
          <p14:tracePt t="63793" x="4194175" y="3937000"/>
          <p14:tracePt t="64052" x="4186238" y="3937000"/>
          <p14:tracePt t="64069" x="4179888" y="3937000"/>
          <p14:tracePt t="64077" x="4179888" y="3929063"/>
          <p14:tracePt t="64092" x="4165600" y="3929063"/>
          <p14:tracePt t="64099" x="4151313" y="3929063"/>
          <p14:tracePt t="64113" x="4137025" y="3929063"/>
          <p14:tracePt t="64129" x="4122738" y="3929063"/>
          <p14:tracePt t="64147" x="4114800" y="3929063"/>
          <p14:tracePt t="64163" x="4100513" y="3937000"/>
          <p14:tracePt t="64180" x="4094163" y="3937000"/>
          <p14:tracePt t="64233" x="4086225" y="3937000"/>
          <p14:tracePt t="64247" x="4071938" y="3937000"/>
          <p14:tracePt t="64254" x="4071938" y="3943350"/>
          <p14:tracePt t="64264" x="4065588" y="3943350"/>
          <p14:tracePt t="64281" x="4029075" y="3943350"/>
          <p14:tracePt t="64298" x="4022725" y="3943350"/>
          <p14:tracePt t="64315" x="4008438" y="3943350"/>
          <p14:tracePt t="64331" x="4000500" y="3951288"/>
          <p14:tracePt t="64335" x="4000500" y="3957638"/>
          <p14:tracePt t="64348" x="3994150" y="3957638"/>
          <p14:tracePt t="64365" x="3965575" y="3957638"/>
          <p14:tracePt t="64382" x="3957638" y="3957638"/>
          <p14:tracePt t="64399" x="3937000" y="3957638"/>
          <p14:tracePt t="64416" x="3914775" y="3957638"/>
          <p14:tracePt t="64433" x="3865563" y="3957638"/>
          <p14:tracePt t="64449" x="3851275" y="3965575"/>
          <p14:tracePt t="64466" x="3843338" y="3965575"/>
          <p14:tracePt t="64482" x="3836988" y="3965575"/>
          <p14:tracePt t="64545" x="3829050" y="3965575"/>
          <p14:tracePt t="64567" x="3822700" y="3971925"/>
          <p14:tracePt t="64583" x="3814763" y="3971925"/>
          <p14:tracePt t="64957" x="3814763" y="3979863"/>
          <p14:tracePt t="64990" x="3822700" y="3979863"/>
          <p14:tracePt t="64998" x="3829050" y="3979863"/>
          <p14:tracePt t="65021" x="3836988" y="3979863"/>
          <p14:tracePt t="65036" x="3843338" y="3979863"/>
          <p14:tracePt t="65044" x="3851275" y="3979863"/>
          <p14:tracePt t="65061" x="3857625" y="3979863"/>
          <p14:tracePt t="65070" x="3865563" y="3979863"/>
          <p14:tracePt t="65088" x="3871913" y="3979863"/>
          <p14:tracePt t="65104" x="3886200" y="3979863"/>
          <p14:tracePt t="65121" x="3894138" y="3979863"/>
          <p14:tracePt t="65138" x="3900488" y="3979863"/>
          <p14:tracePt t="65155" x="3908425" y="3979863"/>
          <p14:tracePt t="65172" x="3914775" y="3979863"/>
          <p14:tracePt t="65206" x="3922713" y="3979863"/>
          <p14:tracePt t="65224" x="3937000" y="3979863"/>
          <p14:tracePt t="65238" x="3965575" y="3979863"/>
          <p14:tracePt t="65255" x="3979863" y="3979863"/>
          <p14:tracePt t="65272" x="3986213" y="3979863"/>
          <p14:tracePt t="65289" x="4000500" y="3979863"/>
          <p14:tracePt t="65306" x="4008438" y="3979863"/>
          <p14:tracePt t="65322" x="4022725" y="3979863"/>
          <p14:tracePt t="65340" x="4029075" y="3979863"/>
          <p14:tracePt t="65426" x="4037013" y="3979863"/>
          <p14:tracePt t="65444" x="4043363" y="3979863"/>
          <p14:tracePt t="65474" x="4043363" y="3971925"/>
          <p14:tracePt t="65491" x="4051300" y="3971925"/>
          <p14:tracePt t="65527" x="4057650" y="3971925"/>
          <p14:tracePt t="65544" x="4071938" y="3971925"/>
          <p14:tracePt t="65568" x="4079875" y="3971925"/>
          <p14:tracePt t="65598" x="4086225" y="3971925"/>
          <p14:tracePt t="65623" x="4094163" y="3971925"/>
          <p14:tracePt t="65639" x="4100513" y="3971925"/>
          <p14:tracePt t="65653" x="4108450" y="3971925"/>
          <p14:tracePt t="65661" x="4114800" y="3971925"/>
          <p14:tracePt t="65676" x="4122738" y="3971925"/>
          <p14:tracePt t="65693" x="4129088" y="3971925"/>
          <p14:tracePt t="65715" x="4137025" y="3971925"/>
          <p14:tracePt t="65727" x="4143375" y="3971925"/>
          <p14:tracePt t="66105" x="4137025" y="3971925"/>
          <p14:tracePt t="66115" x="4129088" y="3971925"/>
          <p14:tracePt t="66138" x="4122738" y="3971925"/>
          <p14:tracePt t="66147" x="4114800" y="3971925"/>
          <p14:tracePt t="66162" x="4108450" y="3971925"/>
          <p14:tracePt t="66192" x="4100513" y="3971925"/>
          <p14:tracePt t="66208" x="4094163" y="3971925"/>
          <p14:tracePt t="66224" x="4079875" y="3971925"/>
          <p14:tracePt t="66232" x="4065588" y="3971925"/>
          <p14:tracePt t="66246" x="4051300" y="3979863"/>
          <p14:tracePt t="66253" x="4037013" y="3979863"/>
          <p14:tracePt t="66263" x="4029075" y="3979863"/>
          <p14:tracePt t="66281" x="4014788" y="3979863"/>
          <p14:tracePt t="66297" x="4000500" y="3979863"/>
          <p14:tracePt t="66314" x="3986213" y="3979863"/>
          <p14:tracePt t="66331" x="3957638" y="3986213"/>
          <p14:tracePt t="66348" x="3951288" y="3986213"/>
          <p14:tracePt t="66364" x="3937000" y="3986213"/>
          <p14:tracePt t="66381" x="3929063" y="3986213"/>
          <p14:tracePt t="66398" x="3914775" y="3986213"/>
          <p14:tracePt t="66415" x="3894138" y="3986213"/>
          <p14:tracePt t="66431" x="3886200" y="3986213"/>
          <p14:tracePt t="66449" x="3879850" y="3986213"/>
          <p14:tracePt t="66465" x="3871913" y="3986213"/>
          <p14:tracePt t="66691" x="3879850" y="3986213"/>
          <p14:tracePt t="66715" x="3886200" y="3986213"/>
          <p14:tracePt t="66732" x="3894138" y="3986213"/>
          <p14:tracePt t="66744" x="3900488" y="3986213"/>
          <p14:tracePt t="66761" x="3914775" y="3986213"/>
          <p14:tracePt t="66777" x="3922713" y="3986213"/>
          <p14:tracePt t="66801" x="3929063" y="3986213"/>
          <p14:tracePt t="66823" x="3937000" y="3986213"/>
          <p14:tracePt t="66830" x="3943350" y="3986213"/>
          <p14:tracePt t="66839" x="3951288" y="3986213"/>
          <p14:tracePt t="66851" x="3957638" y="3986213"/>
          <p14:tracePt t="66868" x="3971925" y="3986213"/>
          <p14:tracePt t="66885" x="3986213" y="3986213"/>
          <p14:tracePt t="66904" x="4000500" y="3986213"/>
          <p14:tracePt t="66919" x="4029075" y="3986213"/>
          <p14:tracePt t="66936" x="4051300" y="3986213"/>
          <p14:tracePt t="66952" x="4057650" y="3986213"/>
          <p14:tracePt t="66969" x="4065588" y="3986213"/>
          <p14:tracePt t="66986" x="4071938" y="3986213"/>
          <p14:tracePt t="67028" x="4079875" y="3986213"/>
          <p14:tracePt t="67077" x="4094163" y="3986213"/>
          <p14:tracePt t="67080" x="4100513" y="3986213"/>
          <p14:tracePt t="67090" x="4108450" y="3986213"/>
          <p14:tracePt t="67103" x="4114800" y="3986213"/>
          <p14:tracePt t="67121" x="4122738" y="3986213"/>
          <p14:tracePt t="67141" x="4129088" y="3986213"/>
          <p14:tracePt t="67327" x="4129088" y="3979863"/>
          <p14:tracePt t="67356" x="4137025" y="3971925"/>
          <p14:tracePt t="67411" x="4137025" y="3965575"/>
          <p14:tracePt t="68357" x="4137025" y="3957638"/>
          <p14:tracePt t="69428" x="4143375" y="3957638"/>
          <p14:tracePt t="69567" x="4151313" y="3951288"/>
          <p14:tracePt t="69576" x="4151313" y="3943350"/>
          <p14:tracePt t="69595" x="4157663" y="3943350"/>
          <p14:tracePt t="69597" x="4165600" y="3943350"/>
          <p14:tracePt t="69693" x="4171950" y="3943350"/>
          <p14:tracePt t="69745" x="4171950" y="3937000"/>
          <p14:tracePt t="69968" x="4179888" y="3937000"/>
          <p14:tracePt t="70762" x="4171950" y="3937000"/>
          <p14:tracePt t="70771" x="4165600" y="3937000"/>
          <p14:tracePt t="70782" x="4157663" y="3937000"/>
          <p14:tracePt t="70799" x="4122738" y="3937000"/>
          <p14:tracePt t="70817" x="4079875" y="3943350"/>
          <p14:tracePt t="70833" x="4037013" y="3943350"/>
          <p14:tracePt t="70849" x="3994150" y="3943350"/>
          <p14:tracePt t="70865" x="3965575" y="3943350"/>
          <p14:tracePt t="70882" x="3943350" y="3943350"/>
          <p14:tracePt t="70900" x="3922713" y="3943350"/>
          <p14:tracePt t="70916" x="3908425" y="3943350"/>
          <p14:tracePt t="70933" x="3900488" y="3943350"/>
          <p14:tracePt t="70980" x="3894138" y="3943350"/>
          <p14:tracePt t="72551" x="3894138" y="3951288"/>
          <p14:tracePt t="72573" x="3894138" y="3957638"/>
          <p14:tracePt t="72581" x="3894138" y="3965575"/>
          <p14:tracePt t="72597" x="3894138" y="3971925"/>
          <p14:tracePt t="72608" x="3900488" y="3979863"/>
          <p14:tracePt t="72624" x="3908425" y="4000500"/>
          <p14:tracePt t="72640" x="3922713" y="4029075"/>
          <p14:tracePt t="72658" x="3929063" y="4051300"/>
          <p14:tracePt t="72675" x="3937000" y="4057650"/>
          <p14:tracePt t="72714" x="3937000" y="4065588"/>
          <p14:tracePt t="72724" x="3937000" y="4071938"/>
          <p14:tracePt t="72741" x="3943350" y="4086225"/>
          <p14:tracePt t="72758" x="3957638" y="4100513"/>
          <p14:tracePt t="72775" x="3965575" y="4122738"/>
          <p14:tracePt t="72791" x="3979863" y="4143375"/>
          <p14:tracePt t="72808" x="4000500" y="4165600"/>
          <p14:tracePt t="72825" x="4029075" y="4186238"/>
          <p14:tracePt t="72841" x="4051300" y="4194175"/>
          <p14:tracePt t="72859" x="4051300" y="4200525"/>
          <p14:tracePt t="72876" x="4057650" y="4200525"/>
          <p14:tracePt t="72893" x="4071938" y="4208463"/>
          <p14:tracePt t="72908" x="4071938" y="4214813"/>
          <p14:tracePt t="72925" x="4086225" y="4222750"/>
          <p14:tracePt t="72942" x="4100513" y="4229100"/>
          <p14:tracePt t="72976" x="4114800" y="4229100"/>
          <p14:tracePt t="73011" x="4114800" y="4237038"/>
          <p14:tracePt t="73347" x="4122738" y="4251325"/>
          <p14:tracePt t="73355" x="4137025" y="4294188"/>
          <p14:tracePt t="73364" x="4151313" y="4343400"/>
          <p14:tracePt t="73378" x="4171950" y="4429125"/>
          <p14:tracePt t="73394" x="4171950" y="4479925"/>
          <p14:tracePt t="73411" x="4171950" y="4537075"/>
          <p14:tracePt t="73428" x="4171950" y="4622800"/>
          <p14:tracePt t="73445" x="4171950" y="4686300"/>
          <p14:tracePt t="73462" x="4165600" y="4800600"/>
          <p14:tracePt t="73479" x="4165600" y="4922838"/>
          <p14:tracePt t="73495" x="4165600" y="4972050"/>
          <p14:tracePt t="73511" x="4165600" y="5000625"/>
          <p14:tracePt t="73528" x="4165600" y="5014913"/>
          <p14:tracePt t="73545" x="4165600" y="5022850"/>
          <p14:tracePt t="73589" x="4157663" y="5022850"/>
          <p14:tracePt t="73636" x="4151313" y="5022850"/>
          <p14:tracePt t="73652" x="4151313" y="5029200"/>
          <p14:tracePt t="73660" x="4151313" y="5037138"/>
          <p14:tracePt t="73667" x="4143375" y="5037138"/>
          <p14:tracePt t="73679" x="4143375" y="5043488"/>
          <p14:tracePt t="73700" x="4137025" y="5051425"/>
          <p14:tracePt t="73712" x="4137025" y="5057775"/>
          <p14:tracePt t="73729" x="4129088" y="5080000"/>
          <p14:tracePt t="73746" x="4129088" y="5086350"/>
          <p14:tracePt t="73763" x="4129088" y="5100638"/>
          <p14:tracePt t="73996" x="4129088" y="5108575"/>
          <p14:tracePt t="74035" x="4129088" y="5122863"/>
          <p14:tracePt t="74044" x="4129088" y="5151438"/>
          <p14:tracePt t="74050" x="4129088" y="5172075"/>
          <p14:tracePt t="74066" x="4129088" y="5280025"/>
          <p14:tracePt t="74083" x="4129088" y="5357813"/>
          <p14:tracePt t="74089" x="4129088" y="5400675"/>
          <p14:tracePt t="74099" x="4137025" y="5457825"/>
          <p14:tracePt t="74115" x="4137025" y="5529263"/>
          <p14:tracePt t="74132" x="4137025" y="5565775"/>
          <p14:tracePt t="74148" x="4143375" y="5600700"/>
          <p14:tracePt t="74165" x="4143375" y="5643563"/>
          <p14:tracePt t="74184" x="4143375" y="5700713"/>
          <p14:tracePt t="74200" x="4143375" y="5722938"/>
          <p14:tracePt t="74219" x="4143375" y="5737225"/>
          <p14:tracePt t="74232" x="4143375" y="5743575"/>
          <p14:tracePt t="74250" x="4143375" y="5751513"/>
          <p14:tracePt t="74266" x="4143375" y="5757863"/>
          <p14:tracePt t="74287" x="4137025" y="5765800"/>
          <p14:tracePt t="74299" x="4137025" y="5772150"/>
          <p14:tracePt t="74395" x="4137025" y="5765800"/>
          <p14:tracePt t="74622" x="4122738" y="5765800"/>
          <p14:tracePt t="74629" x="4108450" y="5757863"/>
          <p14:tracePt t="74639" x="4100513" y="5757863"/>
          <p14:tracePt t="74651" x="4079875" y="5751513"/>
          <p14:tracePt t="74686" x="4071938" y="5743575"/>
          <p14:tracePt t="74703" x="4043363" y="5743575"/>
          <p14:tracePt t="74721" x="4008438" y="5743575"/>
          <p14:tracePt t="74736" x="3979863" y="5743575"/>
          <p14:tracePt t="74753" x="3951288" y="5751513"/>
          <p14:tracePt t="74769" x="3929063" y="5751513"/>
          <p14:tracePt t="74786" x="3908425" y="5757863"/>
          <p14:tracePt t="74803" x="3900488" y="5757863"/>
          <p14:tracePt t="74819" x="3886200" y="5757863"/>
          <p14:tracePt t="74835" x="3865563" y="5757863"/>
          <p14:tracePt t="74853" x="3857625" y="5765800"/>
          <p14:tracePt t="74869" x="3843338" y="5765800"/>
          <p14:tracePt t="74886" x="3829050" y="5765800"/>
          <p14:tracePt t="74902" x="3822700" y="5772150"/>
          <p14:tracePt t="74919" x="3822700" y="5780088"/>
          <p14:tracePt t="74936" x="3814763" y="5780088"/>
          <p14:tracePt t="74953" x="3814763" y="5786438"/>
          <p14:tracePt t="75131" x="3814763" y="5815013"/>
          <p14:tracePt t="75138" x="3836988" y="5843588"/>
          <p14:tracePt t="75145" x="3871913" y="5865813"/>
          <p14:tracePt t="75158" x="3929063" y="5886450"/>
          <p14:tracePt t="75172" x="3951288" y="5900738"/>
          <p14:tracePt t="75188" x="3971925" y="5929313"/>
          <p14:tracePt t="75205" x="3986213" y="5943600"/>
          <p14:tracePt t="75221" x="3986213" y="5965825"/>
          <p14:tracePt t="75239" x="3986213" y="5972175"/>
          <p14:tracePt t="75334" x="3986213" y="5980113"/>
          <p14:tracePt t="75379" x="3994150" y="5980113"/>
          <p14:tracePt t="75386" x="3994150" y="5986463"/>
          <p14:tracePt t="75393" x="3994150" y="6000750"/>
          <p14:tracePt t="75405" x="4000500" y="6000750"/>
          <p14:tracePt t="75422" x="4029075" y="6037263"/>
          <p14:tracePt t="75439" x="4143375" y="6129338"/>
          <p14:tracePt t="75455" x="4194175" y="6172200"/>
          <p14:tracePt t="75472" x="4279900" y="6186488"/>
          <p14:tracePt t="75490" x="4300538" y="6194425"/>
          <p14:tracePt t="75505" x="4308475" y="6194425"/>
          <p14:tracePt t="75522" x="4308475" y="6186488"/>
          <p14:tracePt t="75539" x="4308475" y="6180138"/>
          <p14:tracePt t="75556" x="4294188" y="6157913"/>
          <p14:tracePt t="75717" x="4286250" y="6157913"/>
          <p14:tracePt t="76050" x="4257675" y="6157913"/>
          <p14:tracePt t="76059" x="4186238" y="6157913"/>
          <p14:tracePt t="76065" x="4137025" y="6143625"/>
          <p14:tracePt t="76075" x="4079875" y="6143625"/>
          <p14:tracePt t="76093" x="3914775" y="6122988"/>
          <p14:tracePt t="76111" x="3651250" y="6100763"/>
          <p14:tracePt t="76127" x="3522663" y="6065838"/>
          <p14:tracePt t="76144" x="3443288" y="6051550"/>
          <p14:tracePt t="76159" x="3394075" y="6043613"/>
          <p14:tracePt t="76176" x="3351213" y="6037263"/>
          <p14:tracePt t="76192" x="3328988" y="6008688"/>
          <p14:tracePt t="76213" x="3271838" y="5986463"/>
          <p14:tracePt t="76225" x="3257550" y="5986463"/>
          <p14:tracePt t="76246" x="3236913" y="5972175"/>
          <p14:tracePt t="76261" x="3228975" y="5972175"/>
          <p14:tracePt t="76388" x="3222625" y="5972175"/>
          <p14:tracePt t="76397" x="3214688" y="5972175"/>
          <p14:tracePt t="76405" x="3214688" y="5965825"/>
          <p14:tracePt t="76410" x="3200400" y="5943600"/>
          <p14:tracePt t="76430" x="3179763" y="5908675"/>
          <p14:tracePt t="76446" x="3157538" y="5872163"/>
          <p14:tracePt t="76461" x="3151188" y="5865813"/>
          <p14:tracePt t="76478" x="3136900" y="5857875"/>
          <p14:tracePt t="76495" x="3136900" y="5851525"/>
          <p14:tracePt t="76511" x="3128963" y="5851525"/>
          <p14:tracePt t="76528" x="3114675" y="5851525"/>
          <p14:tracePt t="76545" x="3100388" y="5843588"/>
          <p14:tracePt t="76563" x="3065463" y="5843588"/>
          <p14:tracePt t="76567" x="3036888" y="5829300"/>
          <p14:tracePt t="76581" x="2994025" y="5829300"/>
          <p14:tracePt t="76597" x="2922588" y="5822950"/>
          <p14:tracePt t="76614" x="2865438" y="5822950"/>
          <p14:tracePt t="76629" x="2814638" y="5829300"/>
          <p14:tracePt t="76646" x="2751138" y="5829300"/>
          <p14:tracePt t="76663" x="2679700" y="5822950"/>
          <p14:tracePt t="76681" x="2579688" y="5815013"/>
          <p14:tracePt t="76699" x="2379663" y="5808663"/>
          <p14:tracePt t="76715" x="2265363" y="5800725"/>
          <p14:tracePt t="76730" x="2136775" y="5780088"/>
          <p14:tracePt t="76747" x="2028825" y="5765800"/>
          <p14:tracePt t="76764" x="1951038" y="5743575"/>
          <p14:tracePt t="76780" x="1857375" y="5729288"/>
          <p14:tracePt t="76797" x="1757363" y="5708650"/>
          <p14:tracePt t="76814" x="1608138" y="5680075"/>
          <p14:tracePt t="76831" x="1536700" y="5665788"/>
          <p14:tracePt t="76848" x="1450975" y="5651500"/>
          <p14:tracePt t="76864" x="1343025" y="5637213"/>
          <p14:tracePt t="76881" x="1265238" y="5600700"/>
          <p14:tracePt t="76898" x="1179513" y="5594350"/>
          <p14:tracePt t="76915" x="1100138" y="5594350"/>
          <p14:tracePt t="76932" x="1050925" y="5594350"/>
          <p14:tracePt t="76948" x="1000125" y="5594350"/>
          <p14:tracePt t="76966" x="950913" y="5594350"/>
          <p14:tracePt t="76984" x="871538" y="5580063"/>
          <p14:tracePt t="77000" x="793750" y="5565775"/>
          <p14:tracePt t="77003" x="771525" y="5565775"/>
          <p14:tracePt t="77019" x="728663" y="5557838"/>
          <p14:tracePt t="77034" x="700088" y="5551488"/>
          <p14:tracePt t="77050" x="679450" y="5551488"/>
          <p14:tracePt t="77066" x="679450" y="5543550"/>
          <p14:tracePt t="77199" x="679450" y="5557838"/>
          <p14:tracePt t="77206" x="679450" y="5580063"/>
          <p14:tracePt t="77218" x="679450" y="5600700"/>
          <p14:tracePt t="77235" x="679450" y="5629275"/>
          <p14:tracePt t="77253" x="693738" y="5680075"/>
          <p14:tracePt t="77270" x="708025" y="5708650"/>
          <p14:tracePt t="77287" x="722313" y="5737225"/>
          <p14:tracePt t="77304" x="736600" y="5765800"/>
          <p14:tracePt t="77321" x="742950" y="5808663"/>
          <p14:tracePt t="77324" x="757238" y="5815013"/>
          <p14:tracePt t="77337" x="757238" y="5843588"/>
          <p14:tracePt t="77355" x="808038" y="5951538"/>
          <p14:tracePt t="77369" x="822325" y="5972175"/>
          <p14:tracePt t="77387" x="828675" y="5980113"/>
          <p14:tracePt t="77403" x="836613" y="5994400"/>
          <p14:tracePt t="77422" x="836613" y="6008688"/>
          <p14:tracePt t="77539" x="842963" y="6008688"/>
          <p14:tracePt t="77549" x="871538" y="6008688"/>
          <p14:tracePt t="77572" x="928688" y="5994400"/>
          <p14:tracePt t="77590" x="979488" y="5994400"/>
          <p14:tracePt t="77606" x="1042988" y="5986463"/>
          <p14:tracePt t="77622" x="1114425" y="5986463"/>
          <p14:tracePt t="77640" x="1200150" y="5972175"/>
          <p14:tracePt t="77660" x="1328738" y="5965825"/>
          <p14:tracePt t="77675" x="1385888" y="5972175"/>
          <p14:tracePt t="77691" x="1443038" y="5980113"/>
          <p14:tracePt t="77708" x="1508125" y="5980113"/>
          <p14:tracePt t="77725" x="1593850" y="5980113"/>
          <p14:tracePt t="77741" x="1643063" y="5994400"/>
          <p14:tracePt t="77757" x="1700213" y="5994400"/>
          <p14:tracePt t="77774" x="1851025" y="6000750"/>
          <p14:tracePt t="77792" x="1928813" y="6000750"/>
          <p14:tracePt t="77808" x="1993900" y="5994400"/>
          <p14:tracePt t="77825" x="2043113" y="5986463"/>
          <p14:tracePt t="77841" x="2114550" y="5980113"/>
          <p14:tracePt t="77859" x="2157413" y="5972175"/>
          <p14:tracePt t="77876" x="2228850" y="5972175"/>
          <p14:tracePt t="77893" x="2314575" y="5972175"/>
          <p14:tracePt t="77909" x="2357438" y="5972175"/>
          <p14:tracePt t="77927" x="2422525" y="5965825"/>
          <p14:tracePt t="77944" x="2479675" y="5965825"/>
          <p14:tracePt t="77961" x="2522538" y="5965825"/>
          <p14:tracePt t="77976" x="2571750" y="5965825"/>
          <p14:tracePt t="77993" x="2600325" y="5965825"/>
          <p14:tracePt t="78010" x="2636838" y="5957888"/>
          <p14:tracePt t="78027" x="2671763" y="5957888"/>
          <p14:tracePt t="78044" x="2686050" y="5957888"/>
          <p14:tracePt t="78061" x="2708275" y="5957888"/>
          <p14:tracePt t="78078" x="2736850" y="5957888"/>
          <p14:tracePt t="78082" x="2743200" y="5957888"/>
          <p14:tracePt t="78096" x="2757488" y="5957888"/>
          <p14:tracePt t="78111" x="2779713" y="5957888"/>
          <p14:tracePt t="78128" x="2794000" y="5957888"/>
          <p14:tracePt t="78145" x="2808288" y="5957888"/>
          <p14:tracePt t="78162" x="2822575" y="5951538"/>
          <p14:tracePt t="78179" x="2836863" y="5943600"/>
          <p14:tracePt t="78212" x="2857500" y="5929313"/>
          <p14:tracePt t="78229" x="2857500" y="5922963"/>
          <p14:tracePt t="78264" x="2857500" y="5915025"/>
          <p14:tracePt t="78336" x="2857500" y="5908675"/>
          <p14:tracePt t="78340" x="2857500" y="5900738"/>
          <p14:tracePt t="78354" x="2857500" y="5894388"/>
          <p14:tracePt t="78372" x="2857500" y="5886450"/>
          <p14:tracePt t="78382" x="2857500" y="5880100"/>
          <p14:tracePt t="78398" x="2865438" y="5872163"/>
          <p14:tracePt t="78415" x="2865438" y="5857875"/>
          <p14:tracePt t="78431" x="2865438" y="5829300"/>
          <p14:tracePt t="78448" x="2865438" y="5822950"/>
          <p14:tracePt t="78467" x="2865438" y="5800725"/>
          <p14:tracePt t="78482" x="2865438" y="5794375"/>
          <p14:tracePt t="78499" x="2865438" y="5780088"/>
          <p14:tracePt t="78517" x="2865438" y="5765800"/>
          <p14:tracePt t="78533" x="2865438" y="5757863"/>
          <p14:tracePt t="84952" x="2865438" y="5751513"/>
          <p14:tracePt t="84973" x="2865438" y="5737225"/>
          <p14:tracePt t="84994" x="2865438" y="5729288"/>
          <p14:tracePt t="85026" x="2865438" y="5722938"/>
          <p14:tracePt t="85033" x="2865438" y="5715000"/>
          <p14:tracePt t="85041" x="2865438" y="5708650"/>
          <p14:tracePt t="85053" x="2871788" y="5686425"/>
          <p14:tracePt t="85070" x="2879725" y="5657850"/>
          <p14:tracePt t="85087" x="2879725" y="5629275"/>
          <p14:tracePt t="85104" x="2879725" y="5600700"/>
          <p14:tracePt t="85120" x="2879725" y="5586413"/>
          <p14:tracePt t="85138" x="2879725" y="5580063"/>
          <p14:tracePt t="85154" x="2879725" y="5572125"/>
          <p14:tracePt t="85172" x="2879725" y="5565775"/>
          <p14:tracePt t="85188" x="2879725" y="5557838"/>
          <p14:tracePt t="85221" x="2879725" y="5551488"/>
          <p14:tracePt t="85239" x="2879725" y="5543550"/>
          <p14:tracePt t="85256" x="2879725" y="5529263"/>
          <p14:tracePt t="85295" x="2879725" y="5522913"/>
          <p14:tracePt t="85394" x="2894013" y="5522913"/>
          <p14:tracePt t="85409" x="2900363" y="5508625"/>
          <p14:tracePt t="85416" x="2908300" y="5508625"/>
          <p14:tracePt t="85441" x="2908300" y="5500688"/>
          <p14:tracePt t="85446" x="2914650" y="5500688"/>
          <p14:tracePt t="85457" x="2922588" y="5500688"/>
          <p14:tracePt t="85475" x="2936875" y="5486400"/>
          <p14:tracePt t="85508" x="2957513" y="5486400"/>
          <p14:tracePt t="85526" x="2971800" y="5486400"/>
          <p14:tracePt t="85543" x="2986088" y="5480050"/>
          <p14:tracePt t="85560" x="3008313" y="5457825"/>
          <p14:tracePt t="85576" x="3022600" y="5457825"/>
          <p14:tracePt t="85579" x="3028950" y="5457825"/>
          <p14:tracePt t="85594" x="3036888" y="5457825"/>
          <p14:tracePt t="85611" x="3036888" y="5451475"/>
          <p14:tracePt t="85626" x="3036888" y="5443538"/>
          <p14:tracePt t="85643" x="3036888" y="5429250"/>
          <p14:tracePt t="85659" x="3043238" y="5422900"/>
          <p14:tracePt t="85676" x="3043238" y="5394325"/>
          <p14:tracePt t="85695" x="3065463" y="5365750"/>
          <p14:tracePt t="85711" x="3086100" y="5343525"/>
          <p14:tracePt t="85728" x="3122613" y="5265738"/>
          <p14:tracePt t="85743" x="3143250" y="5237163"/>
          <p14:tracePt t="85760" x="3157538" y="5200650"/>
          <p14:tracePt t="85777" x="3165475" y="5172075"/>
          <p14:tracePt t="85794" x="3186113" y="5143500"/>
          <p14:tracePt t="85813" x="3200400" y="5108575"/>
          <p14:tracePt t="85829" x="3222625" y="5086350"/>
          <p14:tracePt t="85849" x="3243263" y="5057775"/>
          <p14:tracePt t="85861" x="3251200" y="5037138"/>
          <p14:tracePt t="85879" x="3286125" y="5014913"/>
          <p14:tracePt t="85895" x="3308350" y="4979988"/>
          <p14:tracePt t="85915" x="3351213" y="4951413"/>
          <p14:tracePt t="85929" x="3357563" y="4943475"/>
          <p14:tracePt t="85945" x="3379788" y="4922838"/>
          <p14:tracePt t="85962" x="3422650" y="4851400"/>
          <p14:tracePt t="85981" x="3457575" y="4794250"/>
          <p14:tracePt t="85998" x="3486150" y="4722813"/>
          <p14:tracePt t="86015" x="3514725" y="4629150"/>
          <p14:tracePt t="86030" x="3557588" y="4565650"/>
          <p14:tracePt t="86032" x="3571875" y="4529138"/>
          <p14:tracePt t="86047" x="3571875" y="4508500"/>
          <p14:tracePt t="86064" x="3600450" y="4451350"/>
          <p14:tracePt t="86081" x="3636963" y="4414838"/>
          <p14:tracePt t="86097" x="3665538" y="4351338"/>
          <p14:tracePt t="86114" x="3686175" y="4294188"/>
          <p14:tracePt t="86131" x="3708400" y="4251325"/>
          <p14:tracePt t="86148" x="3736975" y="4200525"/>
          <p14:tracePt t="86165" x="3751263" y="4165600"/>
          <p14:tracePt t="86181" x="3771900" y="4114800"/>
          <p14:tracePt t="86199" x="3786188" y="4071938"/>
          <p14:tracePt t="86217" x="3800475" y="4057650"/>
          <p14:tracePt t="86233" x="3814763" y="4043363"/>
          <p14:tracePt t="86250" x="3843338" y="3971925"/>
          <p14:tracePt t="86266" x="3843338" y="3957638"/>
          <p14:tracePt t="86282" x="3865563" y="3922713"/>
          <p14:tracePt t="86299" x="3871913" y="3922713"/>
          <p14:tracePt t="86317" x="3886200" y="3908425"/>
          <p14:tracePt t="86335" x="3894138" y="3908425"/>
          <p14:tracePt t="86352" x="3894138" y="3894138"/>
          <p14:tracePt t="86373" x="3914775" y="3894138"/>
          <p14:tracePt t="86386" x="3914775" y="3886200"/>
          <p14:tracePt t="86400" x="3922713" y="3879850"/>
          <p14:tracePt t="86418" x="3937000" y="3865563"/>
          <p14:tracePt t="86435" x="3951288" y="3857625"/>
          <p14:tracePt t="86451" x="3957638" y="3851275"/>
          <p14:tracePt t="86468" x="3965575" y="3843338"/>
          <p14:tracePt t="86486" x="3979863" y="3822700"/>
          <p14:tracePt t="86502" x="3986213" y="3814763"/>
          <p14:tracePt t="86519" x="3994150" y="3808413"/>
          <p14:tracePt t="86535" x="4000500" y="3800475"/>
          <p14:tracePt t="86553" x="4008438" y="3800475"/>
          <p14:tracePt t="86571" x="4014788" y="3786188"/>
          <p14:tracePt t="86586" x="4022725" y="3779838"/>
          <p14:tracePt t="86604" x="4029075" y="3765550"/>
          <p14:tracePt t="86621" x="4037013" y="3751263"/>
          <p14:tracePt t="86636" x="4043363" y="3736975"/>
          <p14:tracePt t="86657" x="4051300" y="3722688"/>
          <p14:tracePt t="86673" x="4057650" y="3708400"/>
          <p14:tracePt t="86689" x="4065588" y="3708400"/>
          <p14:tracePt t="86705" x="4065588" y="3700463"/>
          <p14:tracePt t="86721" x="4071938" y="3694113"/>
          <p14:tracePt t="86737" x="4079875" y="3686175"/>
          <p14:tracePt t="86754" x="4079875" y="3679825"/>
          <p14:tracePt t="86771" x="4086225" y="3665538"/>
          <p14:tracePt t="86788" x="4086225" y="3657600"/>
          <p14:tracePt t="86807" x="4094163" y="3657600"/>
          <p14:tracePt t="86952" x="4094163" y="3651250"/>
          <p14:tracePt t="87305" x="4094163" y="3643313"/>
          <p14:tracePt t="87313" x="4100513" y="3643313"/>
          <p14:tracePt t="87321" x="4114800" y="3636963"/>
          <p14:tracePt t="87337" x="4122738" y="3636963"/>
          <p14:tracePt t="87346" x="4129088" y="3636963"/>
          <p14:tracePt t="87361" x="4143375" y="3629025"/>
          <p14:tracePt t="87774" x="4137025" y="3629025"/>
          <p14:tracePt t="87821" x="4129088" y="3636963"/>
          <p14:tracePt t="87869" x="4122738" y="3636963"/>
          <p14:tracePt t="87931" x="4122738" y="3643313"/>
          <p14:tracePt t="87977" x="4122738" y="3651250"/>
          <p14:tracePt t="88055" x="4114800" y="3651250"/>
          <p14:tracePt t="88125" x="4108450" y="3651250"/>
          <p14:tracePt t="88219" x="4100513" y="3651250"/>
          <p14:tracePt t="88259" x="4094163" y="3651250"/>
          <p14:tracePt t="89274" x="4094163" y="3657600"/>
          <p14:tracePt t="89312" x="4086225" y="3657600"/>
          <p14:tracePt t="89367" x="4079875" y="3657600"/>
          <p14:tracePt t="89525" x="4071938" y="3657600"/>
          <p14:tracePt t="90086" x="4065588" y="3657600"/>
          <p14:tracePt t="90173" x="4057650" y="3657600"/>
          <p14:tracePt t="90430" x="4057650" y="3651250"/>
          <p14:tracePt t="90439" x="4057650" y="3643313"/>
          <p14:tracePt t="90476" x="4057650" y="3636963"/>
          <p14:tracePt t="90508" x="4057650" y="3629025"/>
          <p14:tracePt t="90696" x="4065588" y="3629025"/>
          <p14:tracePt t="92781" x="4071938" y="3636963"/>
          <p14:tracePt t="92789" x="4079875" y="3651250"/>
          <p14:tracePt t="92805" x="4086225" y="3657600"/>
          <p14:tracePt t="92815" x="4100513" y="3679825"/>
          <p14:tracePt t="92829" x="4137025" y="3708400"/>
          <p14:tracePt t="92846" x="4171950" y="3751263"/>
          <p14:tracePt t="92862" x="4237038" y="3829050"/>
          <p14:tracePt t="92881" x="4286250" y="3871913"/>
          <p14:tracePt t="92897" x="4314825" y="3886200"/>
          <p14:tracePt t="92900" x="4329113" y="3908425"/>
          <p14:tracePt t="92915" x="4365625" y="3943350"/>
          <p14:tracePt t="92930" x="4365625" y="3965575"/>
          <p14:tracePt t="92946" x="4394200" y="4008438"/>
          <p14:tracePt t="92962" x="4408488" y="4037013"/>
          <p14:tracePt t="92980" x="4429125" y="4071938"/>
          <p14:tracePt t="92996" x="4437063" y="4122738"/>
          <p14:tracePt t="93013" x="4457700" y="4165600"/>
          <p14:tracePt t="93031" x="4494213" y="4237038"/>
          <p14:tracePt t="93047" x="4508500" y="4300538"/>
          <p14:tracePt t="93064" x="4551363" y="4365625"/>
          <p14:tracePt t="93080" x="4600575" y="4465638"/>
          <p14:tracePt t="93097" x="4637088" y="4572000"/>
          <p14:tracePt t="93114" x="4637088" y="4672013"/>
          <p14:tracePt t="93130" x="4657725" y="4743450"/>
          <p14:tracePt t="93148" x="4657725" y="4822825"/>
          <p14:tracePt t="93164" x="4665663" y="5000625"/>
          <p14:tracePt t="93181" x="4679950" y="5137150"/>
          <p14:tracePt t="93199" x="4700588" y="5286375"/>
          <p14:tracePt t="93215" x="4700588" y="5372100"/>
          <p14:tracePt t="93232" x="4708525" y="5437188"/>
          <p14:tracePt t="93248" x="4722813" y="5508625"/>
          <p14:tracePt t="93265" x="4729163" y="5565775"/>
          <p14:tracePt t="93282" x="4729163" y="5586413"/>
          <p14:tracePt t="93304" x="4729163" y="5594350"/>
          <p14:tracePt t="93329" x="4722813" y="5608638"/>
          <p14:tracePt t="93336" x="4722813" y="5614988"/>
          <p14:tracePt t="93349" x="4708525" y="5622925"/>
          <p14:tracePt t="93367" x="4700588" y="5672138"/>
          <p14:tracePt t="93383" x="4686300" y="5700713"/>
          <p14:tracePt t="93400" x="4672013" y="5715000"/>
          <p14:tracePt t="93416" x="4672013" y="5722938"/>
          <p14:tracePt t="93450" x="4672013" y="5729288"/>
          <p14:tracePt t="93617" x="4672013" y="5737225"/>
          <p14:tracePt t="93633" x="4672013" y="5743575"/>
          <p14:tracePt t="93641" x="4665663" y="5743575"/>
          <p14:tracePt t="93651" x="4665663" y="5751513"/>
          <p14:tracePt t="93668" x="4665663" y="5765800"/>
          <p14:tracePt t="93685" x="4657725" y="5794375"/>
          <p14:tracePt t="93702" x="4651375" y="5822950"/>
          <p14:tracePt t="94023" x="4651375" y="5808663"/>
          <p14:tracePt t="94040" x="4657725" y="5808663"/>
          <p14:tracePt t="94048" x="4665663" y="5808663"/>
          <p14:tracePt t="94055" x="4665663" y="5800725"/>
          <p14:tracePt t="94299" x="4672013" y="5794375"/>
          <p14:tracePt t="94306" x="4672013" y="5786438"/>
          <p14:tracePt t="94313" x="4672013" y="5780088"/>
          <p14:tracePt t="94324" x="4686300" y="5772150"/>
          <p14:tracePt t="94340" x="4694238" y="5765800"/>
          <p14:tracePt t="94357" x="4700588" y="5765800"/>
          <p14:tracePt t="94374" x="4700588" y="5757863"/>
          <p14:tracePt t="94391" x="4714875" y="5751513"/>
          <p14:tracePt t="94407" x="4722813" y="5751513"/>
          <p14:tracePt t="94424" x="4743450" y="5743575"/>
          <p14:tracePt t="94441" x="4757738" y="5737225"/>
          <p14:tracePt t="94458" x="4779963" y="5737225"/>
          <p14:tracePt t="94475" x="4794250" y="5737225"/>
          <p14:tracePt t="94491" x="4808538" y="5737225"/>
          <p14:tracePt t="94492" x="4822825" y="5729288"/>
          <p14:tracePt t="94509" x="4837113" y="5729288"/>
          <p14:tracePt t="94525" x="4865688" y="5722938"/>
          <p14:tracePt t="94542" x="4886325" y="5715000"/>
          <p14:tracePt t="94558" x="4914900" y="5708650"/>
          <p14:tracePt t="94576" x="4943475" y="5700713"/>
          <p14:tracePt t="94580" x="4965700" y="5700713"/>
          <p14:tracePt t="94593" x="5000625" y="5700713"/>
          <p14:tracePt t="94609" x="5037138" y="5700713"/>
          <p14:tracePt t="94626" x="5057775" y="5700713"/>
          <p14:tracePt t="94642" x="5080000" y="5700713"/>
          <p14:tracePt t="94660" x="5100638" y="5708650"/>
          <p14:tracePt t="94677" x="5122863" y="5708650"/>
          <p14:tracePt t="94765" x="5137150" y="5708650"/>
          <p14:tracePt t="94773" x="5151438" y="5708650"/>
          <p14:tracePt t="94781" x="5165725" y="5708650"/>
          <p14:tracePt t="94793" x="5180013" y="5708650"/>
          <p14:tracePt t="94810" x="5200650" y="5722938"/>
          <p14:tracePt t="94828" x="5229225" y="5722938"/>
          <p14:tracePt t="94830" x="5237163" y="5722938"/>
          <p14:tracePt t="94845" x="5243513" y="5722938"/>
          <p14:tracePt t="94862" x="5251450" y="5722938"/>
          <p14:tracePt t="94993" x="5265738" y="5722938"/>
          <p14:tracePt t="95001" x="5272088" y="5722938"/>
          <p14:tracePt t="95012" x="5280025" y="5722938"/>
          <p14:tracePt t="95030" x="5286375" y="5729288"/>
          <p14:tracePt t="95047" x="5308600" y="5737225"/>
          <p14:tracePt t="95063" x="5322888" y="5743575"/>
          <p14:tracePt t="95080" x="5357813" y="5743575"/>
          <p14:tracePt t="95096" x="5380038" y="5751513"/>
          <p14:tracePt t="95113" x="5386388" y="5751513"/>
          <p14:tracePt t="95131" x="5400675" y="5751513"/>
          <p14:tracePt t="95205" x="5408613" y="5757863"/>
          <p14:tracePt t="95228" x="5414963" y="5757863"/>
          <p14:tracePt t="95477" x="5422900" y="5757863"/>
          <p14:tracePt t="95516" x="5422900" y="5765800"/>
          <p14:tracePt t="95539" x="5422900" y="5772150"/>
          <p14:tracePt t="95580" x="5422900" y="5780088"/>
          <p14:tracePt t="95657" x="5422900" y="5786438"/>
          <p14:tracePt t="95703" x="5422900" y="5794375"/>
          <p14:tracePt t="95743" x="5422900" y="5800725"/>
          <p14:tracePt t="96679" x="5414963" y="5786438"/>
          <p14:tracePt t="96688" x="5394325" y="5751513"/>
          <p14:tracePt t="96696" x="5372100" y="5737225"/>
          <p14:tracePt t="96709" x="5351463" y="5715000"/>
          <p14:tracePt t="96726" x="5237163" y="5608638"/>
          <p14:tracePt t="96743" x="5143500" y="5480050"/>
          <p14:tracePt t="96759" x="5043488" y="5357813"/>
          <p14:tracePt t="96776" x="4937125" y="5257800"/>
          <p14:tracePt t="96793" x="4865688" y="5151438"/>
          <p14:tracePt t="96810" x="4751388" y="5014913"/>
          <p14:tracePt t="96827" x="4608513" y="4886325"/>
          <p14:tracePt t="96844" x="4486275" y="4800600"/>
          <p14:tracePt t="96861" x="4422775" y="4757738"/>
          <p14:tracePt t="96877" x="4343400" y="4686300"/>
          <p14:tracePt t="96894" x="4279900" y="4643438"/>
          <p14:tracePt t="96911" x="4200525" y="4579938"/>
          <p14:tracePt t="96929" x="4122738" y="4494213"/>
          <p14:tracePt t="96945" x="4065588" y="4451350"/>
          <p14:tracePt t="96961" x="4022725" y="4386263"/>
          <p14:tracePt t="96978" x="3965575" y="4314825"/>
          <p14:tracePt t="96995" x="3929063" y="4286250"/>
          <p14:tracePt t="97012" x="3900488" y="4265613"/>
          <p14:tracePt t="97028" x="3886200" y="4251325"/>
          <p14:tracePt t="97045" x="3879850" y="4237038"/>
          <p14:tracePt t="97062" x="3871913" y="4208463"/>
          <p14:tracePt t="97079" x="3871913" y="4179888"/>
          <p14:tracePt t="97096" x="3865563" y="4129088"/>
          <p14:tracePt t="97113" x="3865563" y="4114800"/>
          <p14:tracePt t="97130" x="3865563" y="4100513"/>
          <p14:tracePt t="97146" x="3865563" y="4094163"/>
          <p14:tracePt t="97163" x="3865563" y="4071938"/>
          <p14:tracePt t="97180" x="3865563" y="4037013"/>
          <p14:tracePt t="97196" x="3865563" y="4000500"/>
          <p14:tracePt t="97214" x="3865563" y="3979863"/>
          <p14:tracePt t="97230" x="3871913" y="3957638"/>
          <p14:tracePt t="97247" x="3871913" y="3951288"/>
          <p14:tracePt t="97264" x="3908425" y="3914775"/>
          <p14:tracePt t="97280" x="3914775" y="3914775"/>
          <p14:tracePt t="97297" x="3929063" y="3900488"/>
          <p14:tracePt t="97335" x="3937000" y="3900488"/>
          <p14:tracePt t="97360" x="3943350" y="3900488"/>
          <p14:tracePt t="97376" x="3951288" y="3900488"/>
          <p14:tracePt t="97391" x="3957638" y="3900488"/>
          <p14:tracePt t="97422" x="3971925" y="3894138"/>
          <p14:tracePt t="97429" x="3986213" y="3894138"/>
          <p14:tracePt t="97437" x="3994150" y="3894138"/>
          <p14:tracePt t="97448" x="4000500" y="3894138"/>
          <p14:tracePt t="97466" x="4022725" y="3886200"/>
          <p14:tracePt t="97483" x="4043363" y="3886200"/>
          <p14:tracePt t="97499" x="4051300" y="3886200"/>
          <p14:tracePt t="97500" x="4057650" y="3886200"/>
          <p14:tracePt t="97515" x="4071938" y="3886200"/>
          <p14:tracePt t="97532" x="4079875" y="3886200"/>
          <p14:tracePt t="97549" x="4086225" y="3886200"/>
          <p14:tracePt t="97566" x="4094163" y="3886200"/>
          <p14:tracePt t="97602" x="4100513" y="3894138"/>
          <p14:tracePt t="97618" x="4108450" y="3894138"/>
          <p14:tracePt t="97634" x="4114800" y="3894138"/>
          <p14:tracePt t="97650" x="4122738" y="3894138"/>
          <p14:tracePt t="97668" x="4129088" y="3894138"/>
          <p14:tracePt t="97684" x="4143375" y="3900488"/>
          <p14:tracePt t="97717" x="4151313" y="3900488"/>
          <p14:tracePt t="97734" x="4157663" y="3900488"/>
          <p14:tracePt t="98163" x="4151313" y="3900488"/>
          <p14:tracePt t="98219" x="4143375" y="3900488"/>
          <p14:tracePt t="98321" x="4137025" y="3900488"/>
          <p14:tracePt t="98383" x="4129088" y="3908425"/>
          <p14:tracePt t="98421" x="4122738" y="3908425"/>
          <p14:tracePt t="98438" x="4114800" y="3908425"/>
          <p14:tracePt t="98446" x="4108450" y="3908425"/>
          <p14:tracePt t="98470" x="4100513" y="3908425"/>
          <p14:tracePt t="98618" x="4094163" y="3908425"/>
          <p14:tracePt t="98726" x="4094163" y="3900488"/>
          <p14:tracePt t="98735" x="4094163" y="3894138"/>
          <p14:tracePt t="98743" x="4094163" y="3886200"/>
          <p14:tracePt t="98759" x="4094163" y="3879850"/>
          <p14:tracePt t="98775" x="4094163" y="3871913"/>
          <p14:tracePt t="98821" x="4094163" y="3865563"/>
          <p14:tracePt t="98830" x="4094163" y="3857625"/>
          <p14:tracePt t="98843" x="4094163" y="3851275"/>
          <p14:tracePt t="98859" x="4094163" y="3843338"/>
          <p14:tracePt t="98875" x="4094163" y="3836988"/>
          <p14:tracePt t="98891" x="4100513" y="3829050"/>
          <p14:tracePt t="98920" x="4108450" y="3822700"/>
          <p14:tracePt t="98937" x="4108450" y="3814763"/>
          <p14:tracePt t="98961" x="4114800" y="3814763"/>
          <p14:tracePt t="98969" x="4114800" y="3808413"/>
          <p14:tracePt t="98985" x="4122738" y="3808413"/>
          <p14:tracePt t="98999" x="4129088" y="3808413"/>
          <p14:tracePt t="99015" x="4137025" y="3808413"/>
          <p14:tracePt t="99030" x="4143375" y="3808413"/>
          <p14:tracePt t="99044" x="4157663" y="3808413"/>
          <p14:tracePt t="99061" x="4179888" y="3808413"/>
          <p14:tracePt t="99078" x="4194175" y="3808413"/>
          <p14:tracePt t="99095" x="4200525" y="3808413"/>
          <p14:tracePt t="99112" x="4214813" y="3814763"/>
          <p14:tracePt t="99163" x="4222750" y="3822700"/>
          <p14:tracePt t="99171" x="4229100" y="3822700"/>
          <p14:tracePt t="99180" x="4229100" y="3829050"/>
          <p14:tracePt t="99196" x="4237038" y="3836988"/>
          <p14:tracePt t="99213" x="4237038" y="3843338"/>
          <p14:tracePt t="99231" x="4251325" y="3851275"/>
          <p14:tracePt t="99249" x="4257675" y="3865563"/>
          <p14:tracePt t="99282" x="4257675" y="3879850"/>
          <p14:tracePt t="99304" x="4257675" y="3886200"/>
          <p14:tracePt t="99335" x="4257675" y="3894138"/>
          <p14:tracePt t="99360" x="4257675" y="3900488"/>
          <p14:tracePt t="99375" x="4251325" y="3908425"/>
          <p14:tracePt t="99405" x="4243388" y="3908425"/>
          <p14:tracePt t="99413" x="4237038" y="3908425"/>
          <p14:tracePt t="99429" x="4229100" y="3908425"/>
          <p14:tracePt t="99436" x="4229100" y="3914775"/>
          <p14:tracePt t="99448" x="4222750" y="3914775"/>
          <p14:tracePt t="99465" x="4214813" y="3922713"/>
          <p14:tracePt t="99481" x="4208463" y="3922713"/>
          <p14:tracePt t="99501" x="4200525" y="3922713"/>
          <p14:tracePt t="99515" x="4194175" y="3922713"/>
          <p14:tracePt t="99532" x="4186238" y="3922713"/>
          <p14:tracePt t="99550" x="4179888" y="3922713"/>
          <p14:tracePt t="99565" x="4165600" y="3922713"/>
          <p14:tracePt t="99582" x="4157663" y="3922713"/>
          <p14:tracePt t="99599" x="4143375" y="3929063"/>
          <p14:tracePt t="99616" x="4122738" y="3929063"/>
          <p14:tracePt t="99633" x="4114800" y="3929063"/>
          <p14:tracePt t="99649" x="4108450" y="3929063"/>
          <p14:tracePt t="99666" x="4100513" y="3929063"/>
          <p14:tracePt t="99683" x="4094163" y="3929063"/>
          <p14:tracePt t="99700" x="4086225" y="3929063"/>
          <p14:tracePt t="99734" x="4079875" y="3929063"/>
          <p14:tracePt t="99875" x="4079875" y="3922713"/>
          <p14:tracePt t="99883" x="4079875" y="3914775"/>
          <p14:tracePt t="99913" x="4079875" y="3908425"/>
          <p14:tracePt t="99929" x="4079875" y="3900488"/>
          <p14:tracePt t="99961" x="4079875" y="3894138"/>
          <p14:tracePt t="99969" x="4086225" y="3894138"/>
          <p14:tracePt t="99983" x="4094163" y="3894138"/>
          <p14:tracePt t="99999" x="4108450" y="3894138"/>
          <p14:tracePt t="100023" x="4114800" y="3894138"/>
          <p14:tracePt t="100039" x="4122738" y="3894138"/>
          <p14:tracePt t="100063" x="4129088" y="3894138"/>
          <p14:tracePt t="100071" x="4129088" y="3886200"/>
          <p14:tracePt t="100095" x="4137025" y="3886200"/>
          <p14:tracePt t="100117" x="4143375" y="3886200"/>
          <p14:tracePt t="100171" x="4151313" y="3894138"/>
          <p14:tracePt t="100188" x="4157663" y="3894138"/>
          <p14:tracePt t="100195" x="4157663" y="3900488"/>
          <p14:tracePt t="100204" x="4157663" y="3908425"/>
          <p14:tracePt t="100220" x="4157663" y="3914775"/>
          <p14:tracePt t="100237" x="4165600" y="3914775"/>
          <p14:tracePt t="100255" x="4165600" y="3922713"/>
          <p14:tracePt t="100272" x="4165600" y="3929063"/>
          <p14:tracePt t="100288" x="4165600" y="3937000"/>
          <p14:tracePt t="100414" x="4157663" y="3937000"/>
          <p14:tracePt t="100564" x="4151313" y="3937000"/>
          <p14:tracePt t="100593" x="4143375" y="3937000"/>
          <p14:tracePt t="100626" x="4137025" y="3937000"/>
          <p14:tracePt t="100741" x="4129088" y="3937000"/>
          <p14:tracePt t="100756" x="4122738" y="3937000"/>
          <p14:tracePt t="100797" x="4114800" y="3937000"/>
          <p14:tracePt t="100937" x="4108450" y="3937000"/>
          <p14:tracePt t="101297" x="4108450" y="3943350"/>
          <p14:tracePt t="101311" x="4100513" y="3943350"/>
          <p14:tracePt t="101399" x="4094163" y="3943350"/>
          <p14:tracePt t="101421" x="4086225" y="3943350"/>
          <p14:tracePt t="104749" x="4086225" y="3951288"/>
          <p14:tracePt t="104900" x="4086225" y="3957638"/>
          <p14:tracePt t="105002" x="4086225" y="3965575"/>
          <p14:tracePt t="105049" x="4094163" y="3979863"/>
          <p14:tracePt t="105053" x="4100513" y="3994150"/>
          <p14:tracePt t="105063" x="4108450" y="4000500"/>
          <p14:tracePt t="105076" x="4129088" y="4037013"/>
          <p14:tracePt t="105092" x="4157663" y="4065588"/>
          <p14:tracePt t="105111" x="4186238" y="4108450"/>
          <p14:tracePt t="105126" x="4222750" y="4143375"/>
          <p14:tracePt t="105143" x="4251325" y="4200525"/>
          <p14:tracePt t="105160" x="4286250" y="4279900"/>
          <p14:tracePt t="105177" x="4337050" y="4371975"/>
          <p14:tracePt t="105194" x="4451350" y="4614863"/>
          <p14:tracePt t="105211" x="4514850" y="4772025"/>
          <p14:tracePt t="105228" x="4557713" y="4865688"/>
          <p14:tracePt t="105247" x="4608513" y="4951413"/>
          <p14:tracePt t="105261" x="4657725" y="5022850"/>
          <p14:tracePt t="105278" x="4679950" y="5072063"/>
          <p14:tracePt t="105295" x="4700588" y="5086350"/>
          <p14:tracePt t="105311" x="4700588" y="5100638"/>
          <p14:tracePt t="105328" x="4700588" y="5108575"/>
          <p14:tracePt t="105345" x="4700588" y="5143500"/>
          <p14:tracePt t="105362" x="4700588" y="5194300"/>
          <p14:tracePt t="105378" x="4708525" y="5229225"/>
          <p14:tracePt t="105395" x="4714875" y="5251450"/>
          <p14:tracePt t="105415" x="4714875" y="5257800"/>
          <p14:tracePt t="105434" x="4722813" y="5272088"/>
          <p14:tracePt t="105447" x="4722813" y="5286375"/>
          <p14:tracePt t="105462" x="4722813" y="5294313"/>
          <p14:tracePt t="105564" x="4714875" y="5294313"/>
          <p14:tracePt t="105570" x="4708525" y="5286375"/>
          <p14:tracePt t="105580" x="4708525" y="5280025"/>
          <p14:tracePt t="105599" x="4708525" y="5272088"/>
          <p14:tracePt t="105616" x="4700588" y="5265738"/>
          <p14:tracePt t="105706" x="4700588" y="5251450"/>
          <p14:tracePt t="105710" x="4714875" y="5214938"/>
          <p14:tracePt t="105719" x="4714875" y="5200650"/>
          <p14:tracePt t="105733" x="4729163" y="5194300"/>
          <p14:tracePt t="105749" x="4751388" y="5186363"/>
          <p14:tracePt t="105765" x="4779963" y="5186363"/>
          <p14:tracePt t="105782" x="4808538" y="5180013"/>
          <p14:tracePt t="105799" x="4851400" y="5180013"/>
          <p14:tracePt t="105817" x="4886325" y="5180013"/>
          <p14:tracePt t="105832" x="4908550" y="5180013"/>
          <p14:tracePt t="105851" x="4943475" y="5180013"/>
          <p14:tracePt t="105868" x="4965700" y="5180013"/>
          <p14:tracePt t="105882" x="5000625" y="5180013"/>
          <p14:tracePt t="105900" x="5037138" y="5180013"/>
          <p14:tracePt t="105916" x="5080000" y="5172075"/>
          <p14:tracePt t="105935" x="5100638" y="5172075"/>
          <p14:tracePt t="105951" x="5157788" y="5172075"/>
          <p14:tracePt t="105954" x="5194300" y="5172075"/>
          <p14:tracePt t="105968" x="5314950" y="5186363"/>
          <p14:tracePt t="105985" x="5400675" y="5200650"/>
          <p14:tracePt t="106002" x="5508625" y="5208588"/>
          <p14:tracePt t="106017" x="5557838" y="5214938"/>
          <p14:tracePt t="106035" x="5565775" y="5214938"/>
          <p14:tracePt t="106068" x="5572125" y="5214938"/>
          <p14:tracePt t="106160" x="5572125" y="5208588"/>
          <p14:tracePt t="106206" x="5565775" y="5208588"/>
          <p14:tracePt t="106243" x="5557838" y="5208588"/>
          <p14:tracePt t="106253" x="5551488" y="5200650"/>
          <p14:tracePt t="106265" x="5543550" y="5200650"/>
          <p14:tracePt t="106274" x="5529263" y="5200650"/>
          <p14:tracePt t="106286" x="5514975" y="5200650"/>
          <p14:tracePt t="106303" x="5494338" y="5200650"/>
          <p14:tracePt t="106321" x="5480050" y="5200650"/>
          <p14:tracePt t="106336" x="5457825" y="5200650"/>
          <p14:tracePt t="106355" x="5451475" y="5200650"/>
          <p14:tracePt t="106758" x="5429250" y="5194300"/>
          <p14:tracePt t="106766" x="5280025" y="5100638"/>
          <p14:tracePt t="106776" x="5143500" y="5022850"/>
          <p14:tracePt t="106792" x="4879975" y="4865688"/>
          <p14:tracePt t="106808" x="4743450" y="4814888"/>
          <p14:tracePt t="106812" x="4672013" y="4772025"/>
          <p14:tracePt t="106824" x="4614863" y="4751388"/>
          <p14:tracePt t="106841" x="4565650" y="4722813"/>
          <p14:tracePt t="106857" x="4514850" y="4643438"/>
          <p14:tracePt t="106874" x="4500563" y="4614863"/>
          <p14:tracePt t="106891" x="4471988" y="4586288"/>
          <p14:tracePt t="106909" x="4457700" y="4572000"/>
          <p14:tracePt t="106926" x="4414838" y="4537075"/>
          <p14:tracePt t="106942" x="4365625" y="4514850"/>
          <p14:tracePt t="106944" x="4343400" y="4508500"/>
          <p14:tracePt t="106960" x="4308475" y="4471988"/>
          <p14:tracePt t="106976" x="4279900" y="4451350"/>
          <p14:tracePt t="106993" x="4251325" y="4394200"/>
          <p14:tracePt t="107010" x="4200525" y="4357688"/>
          <p14:tracePt t="107025" x="4171950" y="4351338"/>
          <p14:tracePt t="107044" x="4165600" y="4343400"/>
          <p14:tracePt t="107060" x="4143375" y="4300538"/>
          <p14:tracePt t="107078" x="4114800" y="4271963"/>
          <p14:tracePt t="107095" x="4051300" y="4214813"/>
          <p14:tracePt t="107112" x="3986213" y="4186238"/>
          <p14:tracePt t="107128" x="3965575" y="4165600"/>
          <p14:tracePt t="107144" x="3922713" y="4143375"/>
          <p14:tracePt t="107161" x="3894138" y="4122738"/>
          <p14:tracePt t="107176" x="3871913" y="4108450"/>
          <p14:tracePt t="107193" x="3865563" y="4100513"/>
          <p14:tracePt t="107322" x="3865563" y="4094163"/>
          <p14:tracePt t="107330" x="3857625" y="4086225"/>
          <p14:tracePt t="107345" x="3857625" y="4079875"/>
          <p14:tracePt t="107350" x="3851275" y="4079875"/>
          <p14:tracePt t="107361" x="3851275" y="4071938"/>
          <p14:tracePt t="107390" x="3851275" y="4065588"/>
          <p14:tracePt t="107398" x="3851275" y="4057650"/>
          <p14:tracePt t="107423" x="3857625" y="4057650"/>
          <p14:tracePt t="107446" x="3857625" y="4051300"/>
          <p14:tracePt t="107454" x="3857625" y="4043363"/>
          <p14:tracePt t="107476" x="3865563" y="4029075"/>
          <p14:tracePt t="107491" x="3865563" y="4022725"/>
          <p14:tracePt t="107517" x="3865563" y="4014788"/>
          <p14:tracePt t="107535" x="3865563" y="4008438"/>
          <p14:tracePt t="107852" x="3865563" y="4000500"/>
          <p14:tracePt t="107891" x="3865563" y="3994150"/>
          <p14:tracePt t="107993" x="3857625" y="3994150"/>
          <p14:tracePt t="108056" x="3851275" y="3994150"/>
          <p14:tracePt t="108072" x="3843338" y="3994150"/>
          <p14:tracePt t="108088" x="3843338" y="3986213"/>
          <p14:tracePt t="108096" x="3836988" y="3979863"/>
          <p14:tracePt t="108916" x="3836988" y="3971925"/>
          <p14:tracePt t="108985" x="3836988" y="3979863"/>
          <p14:tracePt t="108992" x="3857625" y="4008438"/>
          <p14:tracePt t="108999" x="3871913" y="4037013"/>
          <p14:tracePt t="109008" x="3886200" y="4086225"/>
          <p14:tracePt t="109025" x="3922713" y="4171950"/>
          <p14:tracePt t="109042" x="3979863" y="4257675"/>
          <p14:tracePt t="109061" x="4094163" y="4422775"/>
          <p14:tracePt t="109075" x="4151313" y="4486275"/>
          <p14:tracePt t="109093" x="4243388" y="4622800"/>
          <p14:tracePt t="109111" x="4308475" y="4729163"/>
          <p14:tracePt t="109125" x="4357688" y="4814888"/>
          <p14:tracePt t="109144" x="4400550" y="4879975"/>
          <p14:tracePt t="109160" x="4429125" y="4922838"/>
          <p14:tracePt t="109176" x="4443413" y="4965700"/>
          <p14:tracePt t="109178" x="4457700" y="4986338"/>
          <p14:tracePt t="109192" x="4494213" y="5014913"/>
          <p14:tracePt t="109211" x="4514850" y="5014913"/>
          <p14:tracePt t="109231" x="4529138" y="5022850"/>
          <p14:tracePt t="109243" x="4551363" y="5029200"/>
          <p14:tracePt t="109260" x="4557713" y="5037138"/>
          <p14:tracePt t="109276" x="4586288" y="5037138"/>
          <p14:tracePt t="109295" x="4629150" y="5051425"/>
          <p14:tracePt t="109312" x="4686300" y="5086350"/>
          <p14:tracePt t="109329" x="4765675" y="5094288"/>
          <p14:tracePt t="109344" x="4822825" y="5100638"/>
          <p14:tracePt t="109361" x="4886325" y="5122863"/>
          <p14:tracePt t="109377" x="4929188" y="5129213"/>
          <p14:tracePt t="109396" x="4951413" y="5143500"/>
          <p14:tracePt t="109413" x="4986338" y="5186363"/>
          <p14:tracePt t="109428" x="5029200" y="5237163"/>
          <p14:tracePt t="109445" x="5072063" y="5272088"/>
          <p14:tracePt t="109462" x="5100638" y="5294313"/>
          <p14:tracePt t="109479" x="5129213" y="5308600"/>
          <p14:tracePt t="109496" x="5151438" y="5329238"/>
          <p14:tracePt t="109512" x="5180013" y="5337175"/>
          <p14:tracePt t="109514" x="5186363" y="5343525"/>
          <p14:tracePt t="109531" x="5200650" y="5351463"/>
          <p14:tracePt t="109585" x="5208588" y="5351463"/>
          <p14:tracePt t="109593" x="5222875" y="5357813"/>
          <p14:tracePt t="109599" x="5237163" y="5386388"/>
          <p14:tracePt t="109612" x="5257800" y="5400675"/>
          <p14:tracePt t="109629" x="5308600" y="5422900"/>
          <p14:tracePt t="109646" x="5400675" y="5443538"/>
          <p14:tracePt t="109663" x="5429250" y="5443538"/>
          <p14:tracePt t="109680" x="5437188" y="5457825"/>
          <p14:tracePt t="109803" x="5443538" y="5457825"/>
          <p14:tracePt t="110664" x="5443538" y="5465763"/>
          <p14:tracePt t="110680" x="5437188" y="5472113"/>
          <p14:tracePt t="110788" x="5429250" y="5480050"/>
          <p14:tracePt t="110796" x="5429250" y="5486400"/>
          <p14:tracePt t="110916" x="5429250" y="5494338"/>
          <p14:tracePt t="110925" x="5422900" y="5494338"/>
          <p14:tracePt t="110936" x="5414963" y="5500688"/>
          <p14:tracePt t="110953" x="5414963" y="5508625"/>
          <p14:tracePt t="110970" x="5408613" y="5514975"/>
          <p14:tracePt t="111045" x="5400675" y="5514975"/>
          <p14:tracePt t="111054" x="5400675" y="5508625"/>
          <p14:tracePt t="111062" x="5394325" y="5494338"/>
          <p14:tracePt t="111071" x="5380038" y="5465763"/>
          <p14:tracePt t="111087" x="5351463" y="5380038"/>
          <p14:tracePt t="111104" x="5322888" y="5272088"/>
          <p14:tracePt t="111108" x="5322888" y="5237163"/>
          <p14:tracePt t="111123" x="5300663" y="5172075"/>
          <p14:tracePt t="111140" x="5294313" y="5094288"/>
          <p14:tracePt t="111156" x="5294313" y="5014913"/>
          <p14:tracePt t="111172" x="5294313" y="4922838"/>
          <p14:tracePt t="111189" x="5300663" y="4857750"/>
          <p14:tracePt t="111206" x="5308600" y="4800600"/>
          <p14:tracePt t="111222" x="5308600" y="4757738"/>
          <p14:tracePt t="111238" x="5308600" y="4708525"/>
          <p14:tracePt t="111256" x="5322888" y="4651375"/>
          <p14:tracePt t="111272" x="5322888" y="4629150"/>
          <p14:tracePt t="111345" x="5329238" y="4614863"/>
          <p14:tracePt t="111352" x="5329238" y="4594225"/>
          <p14:tracePt t="111363" x="5329238" y="4557713"/>
          <p14:tracePt t="111377" x="5337175" y="4500563"/>
          <p14:tracePt t="111389" x="5343525" y="4443413"/>
          <p14:tracePt t="111406" x="5351463" y="4408488"/>
          <p14:tracePt t="111423" x="5357813" y="4379913"/>
          <p14:tracePt t="111439" x="5357813" y="4371975"/>
          <p14:tracePt t="111458" x="5357813" y="4365625"/>
          <p14:tracePt t="111475" x="5365750" y="4357688"/>
          <p14:tracePt t="111491" x="5365750" y="4329113"/>
          <p14:tracePt t="111508" x="5372100" y="4286250"/>
          <p14:tracePt t="111526" x="5372100" y="4208463"/>
          <p14:tracePt t="111539" x="5380038" y="4143375"/>
          <p14:tracePt t="111557" x="5386388" y="4094163"/>
          <p14:tracePt t="111577" x="5386388" y="4057650"/>
          <p14:tracePt t="111590" x="5386388" y="4043363"/>
          <p14:tracePt t="111607" x="5386388" y="4014788"/>
          <p14:tracePt t="111624" x="5386388" y="3979863"/>
          <p14:tracePt t="111640" x="5386388" y="3951288"/>
          <p14:tracePt t="111659" x="5380038" y="3922713"/>
          <p14:tracePt t="111675" x="5372100" y="3871913"/>
          <p14:tracePt t="111691" x="5372100" y="3843338"/>
          <p14:tracePt t="111709" x="5365750" y="3800475"/>
          <p14:tracePt t="111726" x="5351463" y="3786188"/>
          <p14:tracePt t="111741" x="5329238" y="3743325"/>
          <p14:tracePt t="111758" x="5308600" y="3714750"/>
          <p14:tracePt t="111774" x="5294313" y="3671888"/>
          <p14:tracePt t="111791" x="5265738" y="3622675"/>
          <p14:tracePt t="111809" x="5243513" y="3608388"/>
          <p14:tracePt t="111825" x="5237163" y="3600450"/>
          <p14:tracePt t="111842" x="5229225" y="3586163"/>
          <p14:tracePt t="111858" x="5222875" y="3579813"/>
          <p14:tracePt t="111875" x="5214938" y="3579813"/>
          <p14:tracePt t="111894" x="5208588" y="3571875"/>
          <p14:tracePt t="111910" x="5200650" y="3571875"/>
          <p14:tracePt t="111926" x="5194300" y="3571875"/>
          <p14:tracePt t="111943" x="5172075" y="3571875"/>
          <p14:tracePt t="111960" x="5165725" y="3571875"/>
          <p14:tracePt t="111993" x="5157788" y="3571875"/>
          <p14:tracePt t="112010" x="5143500" y="3571875"/>
          <p14:tracePt t="112027" x="5137150" y="3586163"/>
          <p14:tracePt t="112043" x="5129213" y="3594100"/>
          <p14:tracePt t="112046" x="5122863" y="3600450"/>
          <p14:tracePt t="112059" x="5108575" y="3614738"/>
          <p14:tracePt t="112078" x="5094288" y="3629025"/>
          <p14:tracePt t="112092" x="5094288" y="3636963"/>
          <p14:tracePt t="112110" x="5072063" y="3657600"/>
          <p14:tracePt t="112128" x="5051425" y="3694113"/>
          <p14:tracePt t="112145" x="5043488" y="3729038"/>
          <p14:tracePt t="112162" x="5014913" y="3786188"/>
          <p14:tracePt t="112179" x="5000625" y="3843338"/>
          <p14:tracePt t="112195" x="4986338" y="3894138"/>
          <p14:tracePt t="112210" x="4979988" y="3922713"/>
          <p14:tracePt t="112230" x="4972050" y="3943350"/>
          <p14:tracePt t="112243" x="4972050" y="3951288"/>
          <p14:tracePt t="112261" x="4972050" y="3986213"/>
          <p14:tracePt t="112278" x="4972050" y="4065588"/>
          <p14:tracePt t="112295" x="4957763" y="4151313"/>
          <p14:tracePt t="112311" x="4957763" y="4229100"/>
          <p14:tracePt t="112328" x="4951413" y="4308475"/>
          <p14:tracePt t="112344" x="4951413" y="4357688"/>
          <p14:tracePt t="112361" x="4943475" y="4408488"/>
          <p14:tracePt t="112378" x="4937125" y="4443413"/>
          <p14:tracePt t="112394" x="4937125" y="4486275"/>
          <p14:tracePt t="112413" x="4914900" y="4551363"/>
          <p14:tracePt t="112429" x="4908550" y="4608513"/>
          <p14:tracePt t="112445" x="4908550" y="4651375"/>
          <p14:tracePt t="112462" x="4894263" y="4751388"/>
          <p14:tracePt t="112478" x="4886325" y="4829175"/>
          <p14:tracePt t="112498" x="4886325" y="4894263"/>
          <p14:tracePt t="112513" x="4886325" y="4929188"/>
          <p14:tracePt t="112530" x="4879975" y="4994275"/>
          <p14:tracePt t="112546" x="4872038" y="5086350"/>
          <p14:tracePt t="112565" x="4872038" y="5165725"/>
          <p14:tracePt t="112579" x="4872038" y="5214938"/>
          <p14:tracePt t="112596" x="4879975" y="5272088"/>
          <p14:tracePt t="112599" x="4879975" y="5300663"/>
          <p14:tracePt t="112612" x="4879975" y="5329238"/>
          <p14:tracePt t="112629" x="4886325" y="5422900"/>
          <p14:tracePt t="112647" x="4900613" y="5537200"/>
          <p14:tracePt t="112664" x="4908550" y="5586413"/>
          <p14:tracePt t="112679" x="4922838" y="5637213"/>
          <p14:tracePt t="112696" x="4922838" y="5672138"/>
          <p14:tracePt t="112712" x="4929188" y="5715000"/>
          <p14:tracePt t="112731" x="4929188" y="5743575"/>
          <p14:tracePt t="112746" x="4929188" y="5808663"/>
          <p14:tracePt t="112763" x="4929188" y="5957888"/>
          <p14:tracePt t="112780" x="4929188" y="6022975"/>
          <p14:tracePt t="112798" x="4943475" y="6072188"/>
          <p14:tracePt t="112816" x="4943475" y="6100763"/>
          <p14:tracePt t="112831" x="4965700" y="6143625"/>
          <p14:tracePt t="112848" x="4986338" y="6200775"/>
          <p14:tracePt t="112863" x="4986338" y="6223000"/>
          <p14:tracePt t="112882" x="5000625" y="6243638"/>
          <p14:tracePt t="112899" x="5008563" y="6243638"/>
          <p14:tracePt t="112915" x="5008563" y="6251575"/>
          <p14:tracePt t="112932" x="5014913" y="6251575"/>
          <p14:tracePt t="112947" x="5022850" y="6257925"/>
          <p14:tracePt t="112966" x="5029200" y="6257925"/>
          <p14:tracePt t="112983" x="5051425" y="6257925"/>
          <p14:tracePt t="112997" x="5057775" y="6257925"/>
          <p14:tracePt t="113016" x="5094288" y="6272213"/>
          <p14:tracePt t="113033" x="5137150" y="6272213"/>
          <p14:tracePt t="113049" x="5172075" y="6272213"/>
          <p14:tracePt t="113066" x="5237163" y="6272213"/>
          <p14:tracePt t="113081" x="5272088" y="6265863"/>
          <p14:tracePt t="113099" x="5308600" y="6223000"/>
          <p14:tracePt t="113115" x="5329238" y="6200775"/>
          <p14:tracePt t="113134" x="5357813" y="6180138"/>
          <p14:tracePt t="113148" x="5386388" y="6157913"/>
          <p14:tracePt t="113165" x="5386388" y="6137275"/>
          <p14:tracePt t="113182" x="5400675" y="6129338"/>
          <p14:tracePt t="113201" x="5422900" y="6100763"/>
          <p14:tracePt t="113220" x="5443538" y="6065838"/>
          <p14:tracePt t="113232" x="5465763" y="6008688"/>
          <p14:tracePt t="113250" x="5494338" y="5908675"/>
          <p14:tracePt t="113268" x="5514975" y="5765800"/>
          <p14:tracePt t="113285" x="5537200" y="5637213"/>
          <p14:tracePt t="113289" x="5543550" y="5608638"/>
          <p14:tracePt t="113303" x="5557838" y="5543550"/>
          <p14:tracePt t="113316" x="5557838" y="5522913"/>
          <p14:tracePt t="113333" x="5565775" y="5429250"/>
          <p14:tracePt t="113350" x="5572125" y="5300663"/>
          <p14:tracePt t="113367" x="5572125" y="5143500"/>
          <p14:tracePt t="113383" x="5572125" y="4994275"/>
          <p14:tracePt t="113399" x="5565775" y="4851400"/>
          <p14:tracePt t="113417" x="5565775" y="4737100"/>
          <p14:tracePt t="113438" x="5565775" y="4557713"/>
          <p14:tracePt t="113450" x="5565775" y="4443413"/>
          <p14:tracePt t="113467" x="5565775" y="4322763"/>
          <p14:tracePt t="113484" x="5565775" y="4222750"/>
          <p14:tracePt t="113500" x="5543550" y="4143375"/>
          <p14:tracePt t="113517" x="5529263" y="4051300"/>
          <p14:tracePt t="113534" x="5522913" y="3965575"/>
          <p14:tracePt t="113551" x="5480050" y="3865563"/>
          <p14:tracePt t="113567" x="5414963" y="3765550"/>
          <p14:tracePt t="113586" x="5400675" y="3722688"/>
          <p14:tracePt t="113605" x="5380038" y="3671888"/>
          <p14:tracePt t="113609" x="5372100" y="3665538"/>
          <p14:tracePt t="113618" x="5357813" y="3643313"/>
          <p14:tracePt t="113635" x="5351463" y="3586163"/>
          <p14:tracePt t="113652" x="5337175" y="3557588"/>
          <p14:tracePt t="113668" x="5300663" y="3508375"/>
          <p14:tracePt t="113684" x="5300663" y="3494088"/>
          <p14:tracePt t="113701" x="5294313" y="3486150"/>
          <p14:tracePt t="115725" x="5294313" y="3494088"/>
          <p14:tracePt t="115749" x="5294313" y="3500438"/>
          <p14:tracePt t="115765" x="5286375" y="3500438"/>
          <p14:tracePt t="115772" x="5286375" y="3508375"/>
          <p14:tracePt t="115788" x="5286375" y="3514725"/>
          <p14:tracePt t="115799" x="5280025" y="3522663"/>
          <p14:tracePt t="115813" x="5280025" y="3536950"/>
          <p14:tracePt t="115831" x="5280025" y="3557588"/>
          <p14:tracePt t="115847" x="5265738" y="3586163"/>
          <p14:tracePt t="115852" x="5265738" y="3600450"/>
          <p14:tracePt t="115862" x="5265738" y="3608388"/>
          <p14:tracePt t="115879" x="5265738" y="3651250"/>
          <p14:tracePt t="115896" x="5265738" y="3686175"/>
          <p14:tracePt t="115914" x="5265738" y="3708400"/>
          <p14:tracePt t="115931" x="5265738" y="3722688"/>
          <p14:tracePt t="115948" x="5265738" y="3751263"/>
          <p14:tracePt t="115963" x="5265738" y="3779838"/>
          <p14:tracePt t="115967" x="5265738" y="3794125"/>
          <p14:tracePt t="115982" x="5265738" y="3843338"/>
          <p14:tracePt t="115998" x="5265738" y="3871913"/>
          <p14:tracePt t="116015" x="5265738" y="3914775"/>
          <p14:tracePt t="116032" x="5265738" y="3922713"/>
          <p14:tracePt t="116046" x="5265738" y="3951288"/>
          <p14:tracePt t="116066" x="5265738" y="3957638"/>
          <p14:tracePt t="116081" x="5265738" y="3971925"/>
          <p14:tracePt t="116098" x="5257800" y="3986213"/>
          <p14:tracePt t="116125" x="5257800" y="3994150"/>
          <p14:tracePt t="116133" x="5251450" y="4000500"/>
          <p14:tracePt t="116147" x="5243513" y="4022725"/>
          <p14:tracePt t="116164" x="5229225" y="4022725"/>
          <p14:tracePt t="116182" x="5214938" y="4029075"/>
          <p14:tracePt t="116198" x="5208588" y="4029075"/>
          <p14:tracePt t="116214" x="5194300" y="4029075"/>
          <p14:tracePt t="116231" x="5186363" y="4029075"/>
          <p14:tracePt t="116248" x="5172075" y="4029075"/>
          <p14:tracePt t="116272" x="5165725" y="4029075"/>
          <p14:tracePt t="116317" x="5157788" y="4029075"/>
          <p14:tracePt t="116374" x="5151438" y="4029075"/>
          <p14:tracePt t="116540" x="5151438" y="4022725"/>
          <p14:tracePt t="116554" x="5157788" y="4022725"/>
          <p14:tracePt t="116562" x="5172075" y="4022725"/>
          <p14:tracePt t="116577" x="5186363" y="4022725"/>
          <p14:tracePt t="116592" x="5194300" y="4014788"/>
          <p14:tracePt t="116608" x="5200650" y="4014788"/>
          <p14:tracePt t="116617" x="5208588" y="4008438"/>
          <p14:tracePt t="116634" x="5214938" y="4008438"/>
          <p14:tracePt t="116650" x="5214938" y="4000500"/>
          <p14:tracePt t="116668" x="5237163" y="4000500"/>
          <p14:tracePt t="116685" x="5243513" y="4000500"/>
          <p14:tracePt t="116703" x="5251450" y="3986213"/>
          <p14:tracePt t="116718" x="5265738" y="3986213"/>
          <p14:tracePt t="116734" x="5272088" y="3979863"/>
          <p14:tracePt t="116751" x="5294313" y="3979863"/>
          <p14:tracePt t="116784" x="5314950" y="3971925"/>
          <p14:tracePt t="116801" x="5314950" y="3965575"/>
          <p14:tracePt t="116803" x="5322888" y="3965575"/>
          <p14:tracePt t="116835" x="5329238" y="3965575"/>
          <p14:tracePt t="116851" x="5337175" y="3957638"/>
          <p14:tracePt t="116868" x="5343525" y="3951288"/>
          <p14:tracePt t="116885" x="5357813" y="3951288"/>
          <p14:tracePt t="116903" x="5372100" y="3937000"/>
          <p14:tracePt t="116920" x="5386388" y="3914775"/>
          <p14:tracePt t="116935" x="5394325" y="3908425"/>
          <p14:tracePt t="116952" x="5400675" y="3908425"/>
          <p14:tracePt t="116986" x="5400675" y="3900488"/>
          <p14:tracePt t="117002" x="5408613" y="3900488"/>
          <p14:tracePt t="117020" x="5414963" y="3894138"/>
          <p14:tracePt t="117038" x="5429250" y="3894138"/>
          <p14:tracePt t="117054" x="5429250" y="3886200"/>
          <p14:tracePt t="117070" x="5437188" y="3886200"/>
          <p14:tracePt t="117117" x="5437188" y="3879850"/>
          <p14:tracePt t="117178" x="5443538" y="3879850"/>
          <p14:tracePt t="117351" x="5443538" y="3886200"/>
          <p14:tracePt t="117384" x="5443538" y="3894138"/>
          <p14:tracePt t="117400" x="5443538" y="3900488"/>
          <p14:tracePt t="117413" x="5443538" y="3908425"/>
          <p14:tracePt t="117445" x="5443538" y="3914775"/>
          <p14:tracePt t="117453" x="5451475" y="3914775"/>
          <p14:tracePt t="117459" x="5451475" y="3922713"/>
          <p14:tracePt t="117480" x="5451475" y="3929063"/>
          <p14:tracePt t="117540" x="5451475" y="3937000"/>
          <p14:tracePt t="117571" x="5451475" y="3943350"/>
          <p14:tracePt t="117601" x="5451475" y="3951288"/>
          <p14:tracePt t="117789" x="5443538" y="3951288"/>
          <p14:tracePt t="117841" x="5429250" y="3951288"/>
          <p14:tracePt t="117852" x="5422900" y="3951288"/>
          <p14:tracePt t="117863" x="5408613" y="3951288"/>
          <p14:tracePt t="117879" x="5400675" y="3951288"/>
          <p14:tracePt t="117890" x="5386388" y="3951288"/>
          <p14:tracePt t="117908" x="5372100" y="3951288"/>
          <p14:tracePt t="117925" x="5365750" y="3951288"/>
          <p14:tracePt t="117940" x="5357813" y="3951288"/>
          <p14:tracePt t="117957" x="5351463" y="3951288"/>
          <p14:tracePt t="117975" x="5337175" y="3951288"/>
          <p14:tracePt t="117992" x="5322888" y="3951288"/>
          <p14:tracePt t="118009" x="5314950" y="3951288"/>
          <p14:tracePt t="118195" x="5300663" y="3951288"/>
          <p14:tracePt t="118211" x="5294313" y="3951288"/>
          <p14:tracePt t="118217" x="5286375" y="3951288"/>
          <p14:tracePt t="118225" x="5280025" y="3951288"/>
          <p14:tracePt t="118248" x="5272088" y="3951288"/>
          <p14:tracePt t="118274" x="5265738" y="3951288"/>
          <p14:tracePt t="118295" x="5251450" y="3951288"/>
          <p14:tracePt t="118315" x="5243513" y="3951288"/>
          <p14:tracePt t="118562" x="5243513" y="3943350"/>
          <p14:tracePt t="118577" x="5251450" y="3937000"/>
          <p14:tracePt t="118585" x="5257800" y="3937000"/>
          <p14:tracePt t="118597" x="5265738" y="3937000"/>
          <p14:tracePt t="118618" x="5272088" y="3937000"/>
          <p14:tracePt t="118641" x="5280025" y="3937000"/>
          <p14:tracePt t="118672" x="5286375" y="3937000"/>
          <p14:tracePt t="118677" x="5300663" y="3937000"/>
          <p14:tracePt t="118688" x="5308600" y="3937000"/>
          <p14:tracePt t="118696" x="5322888" y="3937000"/>
          <p14:tracePt t="118711" x="5337175" y="3937000"/>
          <p14:tracePt t="118727" x="5343525" y="3937000"/>
          <p14:tracePt t="118742" x="5351463" y="3937000"/>
          <p14:tracePt t="118760" x="5357813" y="3937000"/>
          <p14:tracePt t="118795" x="5365750" y="3937000"/>
          <p14:tracePt t="118843" x="5372100" y="3937000"/>
          <p14:tracePt t="118857" x="5380038" y="3937000"/>
          <p14:tracePt t="118865" x="5386388" y="3937000"/>
          <p14:tracePt t="118896" x="5394325" y="3937000"/>
          <p14:tracePt t="119035" x="5400675" y="3937000"/>
          <p14:tracePt t="119068" x="5408613" y="3937000"/>
          <p14:tracePt t="119084" x="5414963" y="3937000"/>
          <p14:tracePt t="119134" x="5422900" y="3937000"/>
          <p14:tracePt t="119155" x="5437188" y="3937000"/>
          <p14:tracePt t="119171" x="5443538" y="3937000"/>
          <p14:tracePt t="119181" x="5451475" y="3937000"/>
          <p14:tracePt t="119196" x="5465763" y="3937000"/>
          <p14:tracePt t="119211" x="5472113" y="3937000"/>
          <p14:tracePt t="120737" x="5480050" y="3937000"/>
          <p14:tracePt t="120951" x="5480050" y="3943350"/>
          <p14:tracePt t="120981" x="5480050" y="3951288"/>
          <p14:tracePt t="121005" x="5480050" y="3957638"/>
          <p14:tracePt t="121016" x="5480050" y="3965575"/>
          <p14:tracePt t="121242" x="5480050" y="3971925"/>
          <p14:tracePt t="121254" x="5486400" y="3971925"/>
          <p14:tracePt t="121263" x="5494338" y="3971925"/>
          <p14:tracePt t="123016" x="5500688" y="3971925"/>
          <p14:tracePt t="123038" x="5500688" y="3965575"/>
          <p14:tracePt t="123100" x="5494338" y="3965575"/>
          <p14:tracePt t="123113" x="5486400" y="3965575"/>
          <p14:tracePt t="123123" x="5480050" y="3957638"/>
          <p14:tracePt t="123138" x="5472113" y="3957638"/>
          <p14:tracePt t="123155" x="5465763" y="3957638"/>
          <p14:tracePt t="123170" x="5451475" y="3951288"/>
          <p14:tracePt t="123187" x="5443538" y="3943350"/>
          <p14:tracePt t="123203" x="5437188" y="3943350"/>
          <p14:tracePt t="123226" x="5429250" y="3943350"/>
          <p14:tracePt t="123254" x="5414963" y="3943350"/>
          <p14:tracePt t="123270" x="5408613" y="3929063"/>
          <p14:tracePt t="123303" x="5400675" y="3929063"/>
          <p14:tracePt t="123320" x="5394325" y="3929063"/>
          <p14:tracePt t="123337" x="5386388" y="3929063"/>
          <p14:tracePt t="123357" x="5380038" y="3929063"/>
          <p14:tracePt t="123526" x="5386388" y="3929063"/>
          <p14:tracePt t="123658" x="5394325" y="3929063"/>
          <p14:tracePt t="123677" x="5394325" y="3922713"/>
          <p14:tracePt t="123915" x="5400675" y="3922713"/>
          <p14:tracePt t="124055" x="5394325" y="3922713"/>
          <p14:tracePt t="124064" x="5386388" y="3922713"/>
          <p14:tracePt t="124071" x="5380038" y="3922713"/>
          <p14:tracePt t="124089" x="5357813" y="3929063"/>
          <p14:tracePt t="124105" x="5337175" y="3929063"/>
          <p14:tracePt t="124122" x="5322888" y="3929063"/>
          <p14:tracePt t="124139" x="5294313" y="3929063"/>
          <p14:tracePt t="124155" x="5265738" y="3929063"/>
          <p14:tracePt t="124171" x="5237163" y="3929063"/>
          <p14:tracePt t="124188" x="5214938" y="3929063"/>
          <p14:tracePt t="124206" x="5200650" y="3937000"/>
          <p14:tracePt t="124237" x="5194300" y="3937000"/>
          <p14:tracePt t="124268" x="5186363" y="3937000"/>
          <p14:tracePt t="124286" x="5180013" y="3937000"/>
          <p14:tracePt t="124314" x="5172075" y="3937000"/>
          <p14:tracePt t="124327" x="5165725" y="3937000"/>
          <p14:tracePt t="124350" x="5157788" y="3937000"/>
          <p14:tracePt t="124358" x="5151438" y="3937000"/>
          <p14:tracePt t="124364" x="5143500" y="3937000"/>
          <p14:tracePt t="124373" x="5137150" y="3937000"/>
          <p14:tracePt t="125673" x="5137150" y="3943350"/>
          <p14:tracePt t="125688" x="5129213" y="3943350"/>
          <p14:tracePt t="125691" x="5129213" y="3951288"/>
          <p14:tracePt t="125717" x="5129213" y="3957638"/>
          <p14:tracePt t="125723" x="5129213" y="3965575"/>
          <p14:tracePt t="125737" x="5129213" y="3971925"/>
          <p14:tracePt t="125753" x="5129213" y="3986213"/>
          <p14:tracePt t="125770" x="5137150" y="4008438"/>
          <p14:tracePt t="125803" x="5137150" y="4022725"/>
          <p14:tracePt t="125838" x="5137150" y="4037013"/>
          <p14:tracePt t="125854" x="5137150" y="4051300"/>
          <p14:tracePt t="125870" x="5151438" y="4065588"/>
          <p14:tracePt t="125886" x="5165725" y="4079875"/>
          <p14:tracePt t="125904" x="5165725" y="4086225"/>
          <p14:tracePt t="125920" x="5172075" y="4094163"/>
          <p14:tracePt t="125936" x="5180013" y="4100513"/>
          <p14:tracePt t="125953" x="5208588" y="4108450"/>
          <p14:tracePt t="125970" x="5222875" y="4122738"/>
          <p14:tracePt t="125986" x="5229225" y="4137025"/>
          <p14:tracePt t="126005" x="5257800" y="4151313"/>
          <p14:tracePt t="126020" x="5272088" y="4151313"/>
          <p14:tracePt t="126036" x="5286375" y="4151313"/>
          <p14:tracePt t="126053" x="5294313" y="4157663"/>
          <p14:tracePt t="126070" x="5300663" y="4157663"/>
          <p14:tracePt t="126086" x="5308600" y="4165600"/>
          <p14:tracePt t="126103" x="5314950" y="4165600"/>
          <p14:tracePt t="126119" x="5322888" y="4171950"/>
          <p14:tracePt t="126136" x="5351463" y="4179888"/>
          <p14:tracePt t="126170" x="5357813" y="4179888"/>
          <p14:tracePt t="126187" x="5365750" y="4179888"/>
          <p14:tracePt t="126203" x="5365750" y="4186238"/>
          <p14:tracePt t="126220" x="5372100" y="4186238"/>
          <p14:tracePt t="126237" x="5380038" y="4200525"/>
          <p14:tracePt t="126253" x="5400675" y="4200525"/>
          <p14:tracePt t="126270" x="5414963" y="4200525"/>
          <p14:tracePt t="126286" x="5422900" y="4200525"/>
          <p14:tracePt t="126335" x="5429250" y="4208463"/>
          <p14:tracePt t="126342" x="5437188" y="4208463"/>
          <p14:tracePt t="126363" x="5443538" y="4214813"/>
          <p14:tracePt t="126396" x="5451475" y="4214813"/>
          <p14:tracePt t="127364" x="5451475" y="4222750"/>
          <p14:tracePt t="127380" x="5451475" y="4229100"/>
          <p14:tracePt t="127865" x="5443538" y="4229100"/>
          <p14:tracePt t="127878" x="5429250" y="4229100"/>
          <p14:tracePt t="127895" x="5414963" y="4229100"/>
          <p14:tracePt t="127904" x="5408613" y="4229100"/>
          <p14:tracePt t="127919" x="5380038" y="4229100"/>
          <p14:tracePt t="127936" x="5314950" y="4229100"/>
          <p14:tracePt t="127952" x="5272088" y="4222750"/>
          <p14:tracePt t="127969" x="5200650" y="4222750"/>
          <p14:tracePt t="127986" x="5172075" y="4222750"/>
          <p14:tracePt t="127988" x="5151438" y="4222750"/>
          <p14:tracePt t="128002" x="5129213" y="4222750"/>
          <p14:tracePt t="128021" x="5108575" y="4222750"/>
          <p14:tracePt t="128038" x="5094288" y="4222750"/>
          <p14:tracePt t="128052" x="5086350" y="4222750"/>
          <p14:tracePt t="128070" x="5080000" y="4222750"/>
          <p14:tracePt t="128086" x="5072063" y="4222750"/>
          <p14:tracePt t="128102" x="5065713" y="4229100"/>
          <p14:tracePt t="128575" x="5072063" y="4229100"/>
          <p14:tracePt t="128581" x="5080000" y="4257675"/>
          <p14:tracePt t="128591" x="5094288" y="4286250"/>
          <p14:tracePt t="128602" x="5114925" y="4351338"/>
          <p14:tracePt t="128621" x="5186363" y="4500563"/>
          <p14:tracePt t="128636" x="5222875" y="4622800"/>
          <p14:tracePt t="128657" x="5257800" y="4708525"/>
          <p14:tracePt t="128670" x="5272088" y="4779963"/>
          <p14:tracePt t="128686" x="5286375" y="4822825"/>
          <p14:tracePt t="128704" x="5308600" y="4857750"/>
          <p14:tracePt t="128719" x="5314950" y="4865688"/>
          <p14:tracePt t="128736" x="5314950" y="4879975"/>
          <p14:tracePt t="128753" x="5322888" y="4908550"/>
          <p14:tracePt t="128769" x="5329238" y="4929188"/>
          <p14:tracePt t="128789" x="5329238" y="4943475"/>
          <p14:tracePt t="128804" x="5343525" y="4957763"/>
          <p14:tracePt t="128821" x="5343525" y="4979988"/>
          <p14:tracePt t="128837" x="5351463" y="4986338"/>
          <p14:tracePt t="128852" x="5351463" y="5000625"/>
          <p14:tracePt t="128869" x="5365750" y="5014913"/>
          <p14:tracePt t="128886" x="5372100" y="5037138"/>
          <p14:tracePt t="128912" x="5380038" y="5043488"/>
          <p14:tracePt t="128925" x="5386388" y="5043488"/>
          <p14:tracePt t="128936" x="5394325" y="5051425"/>
          <p14:tracePt t="128953" x="5394325" y="5065713"/>
          <p14:tracePt t="128969" x="5400675" y="5080000"/>
          <p14:tracePt t="128986" x="5408613" y="5094288"/>
          <p14:tracePt t="129002" x="5408613" y="5100638"/>
          <p14:tracePt t="129389" x="5408613" y="5108575"/>
          <p14:tracePt t="129396" x="5414963" y="5129213"/>
          <p14:tracePt t="129409" x="5414963" y="5180013"/>
          <p14:tracePt t="129420" x="5414963" y="5214938"/>
          <p14:tracePt t="129437" x="5414963" y="5237163"/>
          <p14:tracePt t="129453" x="5414963" y="5265738"/>
          <p14:tracePt t="129470" x="5414963" y="5280025"/>
          <p14:tracePt t="129485" x="5414963" y="5294313"/>
          <p14:tracePt t="129502" x="5414963" y="5337175"/>
          <p14:tracePt t="129520" x="5414963" y="5365750"/>
          <p14:tracePt t="129535" x="5414963" y="5386388"/>
          <p14:tracePt t="129553" x="5414963" y="5414963"/>
          <p14:tracePt t="129569" x="5429250" y="5414963"/>
          <p14:tracePt t="129586" x="5429250" y="5422900"/>
          <p14:tracePt t="129605" x="5429250" y="5429250"/>
          <p14:tracePt t="129860" x="5429250" y="5465763"/>
          <p14:tracePt t="129863" x="5429250" y="5500688"/>
          <p14:tracePt t="129873" x="5429250" y="5557838"/>
          <p14:tracePt t="129887" x="5429250" y="5629275"/>
          <p14:tracePt t="129902" x="5429250" y="5651500"/>
          <p14:tracePt t="129919" x="5429250" y="5672138"/>
          <p14:tracePt t="129936" x="5429250" y="5680075"/>
          <p14:tracePt t="129952" x="5429250" y="5686425"/>
          <p14:tracePt t="129969" x="5429250" y="5694363"/>
          <p14:tracePt t="130003" x="5429250" y="5700713"/>
          <p14:tracePt t="130085" x="5429250" y="5708650"/>
          <p14:tracePt t="130099" x="5429250" y="5715000"/>
          <p14:tracePt t="130105" x="5437188" y="5722938"/>
          <p14:tracePt t="130119" x="5437188" y="5729288"/>
          <p14:tracePt t="130135" x="5437188" y="5751513"/>
          <p14:tracePt t="130153" x="5451475" y="5757863"/>
          <p14:tracePt t="130169" x="5451475" y="5765800"/>
          <p14:tracePt t="130469" x="5451475" y="5772150"/>
          <p14:tracePt t="130475" x="5451475" y="5794375"/>
          <p14:tracePt t="130486" x="5451475" y="5800725"/>
          <p14:tracePt t="130502" x="5451475" y="5900738"/>
          <p14:tracePt t="130521" x="5451475" y="5929313"/>
          <p14:tracePt t="130537" x="5451475" y="5951538"/>
          <p14:tracePt t="130553" x="5451475" y="5965825"/>
          <p14:tracePt t="130570" x="5451475" y="5986463"/>
          <p14:tracePt t="130586" x="5451475" y="6015038"/>
          <p14:tracePt t="130602" x="5451475" y="6072188"/>
          <p14:tracePt t="130608" x="5443538" y="6094413"/>
          <p14:tracePt t="130618" x="5443538" y="6129338"/>
          <p14:tracePt t="130635" x="5443538" y="6137275"/>
          <p14:tracePt t="130654" x="5443538" y="6172200"/>
          <p14:tracePt t="130670" x="5443538" y="6180138"/>
          <p14:tracePt t="131091" x="5451475" y="6172200"/>
          <p14:tracePt t="131097" x="5480050" y="6157913"/>
          <p14:tracePt t="131106" x="5494338" y="6143625"/>
          <p14:tracePt t="131118" x="5514975" y="6100763"/>
          <p14:tracePt t="131135" x="5629275" y="5994400"/>
          <p14:tracePt t="131154" x="5765800" y="5786438"/>
          <p14:tracePt t="131170" x="5822950" y="5614988"/>
          <p14:tracePt t="131187" x="5880100" y="5414963"/>
          <p14:tracePt t="131201" x="5929313" y="5251450"/>
          <p14:tracePt t="131221" x="5937250" y="5165725"/>
          <p14:tracePt t="131234" x="5943600" y="5086350"/>
          <p14:tracePt t="131253" x="5957888" y="4872038"/>
          <p14:tracePt t="131268" x="5957888" y="4751388"/>
          <p14:tracePt t="131285" x="5957888" y="4694238"/>
          <p14:tracePt t="131302" x="5957888" y="4672013"/>
          <p14:tracePt t="131335" x="5957888" y="4665663"/>
          <p14:tracePt t="131513" x="5965825" y="4665663"/>
          <p14:tracePt t="131529" x="5972175" y="4665663"/>
          <p14:tracePt t="131537" x="5986463" y="4657725"/>
          <p14:tracePt t="131544" x="6008688" y="4657725"/>
          <p14:tracePt t="131553" x="6022975" y="4657725"/>
          <p14:tracePt t="131568" x="6100763" y="4686300"/>
          <p14:tracePt t="131585" x="6157913" y="4694238"/>
          <p14:tracePt t="131601" x="6257925" y="4708525"/>
          <p14:tracePt t="131605" x="6308725" y="4708525"/>
          <p14:tracePt t="131618" x="6343650" y="4708525"/>
          <p14:tracePt t="131635" x="6415088" y="4714875"/>
          <p14:tracePt t="131651" x="6529388" y="4714875"/>
          <p14:tracePt t="131668" x="6608763" y="4714875"/>
          <p14:tracePt t="131684" x="6672263" y="4722813"/>
          <p14:tracePt t="131702" x="6772275" y="4729163"/>
          <p14:tracePt t="131718" x="6858000" y="4737100"/>
          <p14:tracePt t="131735" x="6958013" y="4772025"/>
          <p14:tracePt t="131751" x="7043738" y="4786313"/>
          <p14:tracePt t="131753" x="7080250" y="4808538"/>
          <p14:tracePt t="131768" x="7172325" y="4814888"/>
          <p14:tracePt t="131785" x="7229475" y="4822825"/>
          <p14:tracePt t="131801" x="7300913" y="4829175"/>
          <p14:tracePt t="131818" x="7358063" y="4837113"/>
          <p14:tracePt t="131835" x="7451725" y="4843463"/>
          <p14:tracePt t="131851" x="7529513" y="4857750"/>
          <p14:tracePt t="131868" x="7615238" y="4857750"/>
          <p14:tracePt t="131885" x="7686675" y="4857750"/>
          <p14:tracePt t="131902" x="7743825" y="4851400"/>
          <p14:tracePt t="131919" x="7794625" y="4851400"/>
          <p14:tracePt t="131935" x="7837488" y="4851400"/>
          <p14:tracePt t="131951" x="7866063" y="4857750"/>
          <p14:tracePt t="131968" x="7915275" y="4851400"/>
          <p14:tracePt t="131985" x="7943850" y="4843463"/>
          <p14:tracePt t="132001" x="7958138" y="4843463"/>
          <p14:tracePt t="132004" x="7966075" y="4843463"/>
          <p14:tracePt t="132018" x="7972425" y="4843463"/>
          <p14:tracePt t="132389" x="7972425" y="4851400"/>
          <p14:tracePt t="132395" x="7972425" y="4857750"/>
          <p14:tracePt t="132405" x="7966075" y="4865688"/>
          <p14:tracePt t="132418" x="7958138" y="4894263"/>
          <p14:tracePt t="132434" x="7958138" y="4908550"/>
          <p14:tracePt t="132451" x="7951788" y="4922838"/>
          <p14:tracePt t="132468" x="7951788" y="4937125"/>
          <p14:tracePt t="132484" x="7943850" y="4951413"/>
          <p14:tracePt t="132501" x="7943850" y="4972050"/>
          <p14:tracePt t="132503" x="7943850" y="4986338"/>
          <p14:tracePt t="132519" x="7943850" y="5008563"/>
          <p14:tracePt t="132535" x="7937500" y="5037138"/>
          <p14:tracePt t="132552" x="7915275" y="5080000"/>
          <p14:tracePt t="132567" x="7915275" y="5108575"/>
          <p14:tracePt t="132584" x="7894638" y="5137150"/>
          <p14:tracePt t="132601" x="7894638" y="5172075"/>
          <p14:tracePt t="132605" x="7894638" y="5186363"/>
          <p14:tracePt t="132617" x="7886700" y="5200650"/>
          <p14:tracePt t="132637" x="7880350" y="5222875"/>
          <p14:tracePt t="132653" x="7872413" y="5222875"/>
          <p14:tracePt t="132667" x="7872413" y="5243513"/>
          <p14:tracePt t="132685" x="7843838" y="5286375"/>
          <p14:tracePt t="132701" x="7837488" y="5329238"/>
          <p14:tracePt t="132719" x="7808913" y="5365750"/>
          <p14:tracePt t="132734" x="7794625" y="5380038"/>
          <p14:tracePt t="132751" x="7786688" y="5394325"/>
          <p14:tracePt t="132768" x="7772400" y="5400675"/>
          <p14:tracePt t="132917" x="7772400" y="5408613"/>
          <p14:tracePt t="132933" x="7766050" y="5408613"/>
          <p14:tracePt t="133028" x="7758113" y="5408613"/>
          <p14:tracePt t="136884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45" y="2163635"/>
            <a:ext cx="8190910" cy="437071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기수 정렬 알고리즘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00" y="1268760"/>
            <a:ext cx="8185355" cy="9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0"/>
    </mc:Choice>
    <mc:Fallback xmlns="">
      <p:transition spd="slow" advTm="1067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858" x="7123113" y="4100513"/>
          <p14:tracePt t="5170" x="7123113" y="4094163"/>
          <p14:tracePt t="5179" x="7123113" y="4086225"/>
          <p14:tracePt t="5186" x="7115175" y="4079875"/>
          <p14:tracePt t="5201" x="7115175" y="4037013"/>
          <p14:tracePt t="5218" x="7115175" y="4000500"/>
          <p14:tracePt t="5235" x="7115175" y="3965575"/>
          <p14:tracePt t="5253" x="7115175" y="3929063"/>
          <p14:tracePt t="5270" x="7108825" y="3894138"/>
          <p14:tracePt t="5287" x="7108825" y="3851275"/>
          <p14:tracePt t="5305" x="7100888" y="3829050"/>
          <p14:tracePt t="5319" x="7100888" y="3786188"/>
          <p14:tracePt t="5338" x="7100888" y="3751263"/>
          <p14:tracePt t="5351" x="7100888" y="3679825"/>
          <p14:tracePt t="5368" x="7100888" y="3651250"/>
          <p14:tracePt t="5385" x="7100888" y="3622675"/>
          <p14:tracePt t="5401" x="7100888" y="3608388"/>
          <p14:tracePt t="5418" x="7100888" y="3586163"/>
          <p14:tracePt t="5434" x="7100888" y="3579813"/>
          <p14:tracePt t="5451" x="7100888" y="3557588"/>
          <p14:tracePt t="5468" x="7115175" y="3529013"/>
          <p14:tracePt t="5484" x="7115175" y="3508375"/>
          <p14:tracePt t="5503" x="7123113" y="3486150"/>
          <p14:tracePt t="5518" x="7137400" y="3457575"/>
          <p14:tracePt t="5523" x="7137400" y="3451225"/>
          <p14:tracePt t="5535" x="7137400" y="3436938"/>
          <p14:tracePt t="5553" x="7151688" y="3408363"/>
          <p14:tracePt t="5569" x="7151688" y="3394075"/>
          <p14:tracePt t="5586" x="7158038" y="3365500"/>
          <p14:tracePt t="5601" x="7165975" y="3343275"/>
          <p14:tracePt t="5618" x="7165975" y="3328988"/>
          <p14:tracePt t="5635" x="7172325" y="3314700"/>
          <p14:tracePt t="5652" x="7172325" y="3308350"/>
          <p14:tracePt t="5668" x="7180263" y="3300413"/>
          <p14:tracePt t="5690" x="7186613" y="3294063"/>
          <p14:tracePt t="5703" x="7194550" y="3279775"/>
          <p14:tracePt t="5718" x="7200900" y="3265488"/>
          <p14:tracePt t="5736" x="7208838" y="3257550"/>
          <p14:tracePt t="5753" x="7223125" y="3243263"/>
          <p14:tracePt t="5755" x="7223125" y="3236913"/>
          <p14:tracePt t="5769" x="7229475" y="3228975"/>
          <p14:tracePt t="5787" x="7229475" y="3214688"/>
          <p14:tracePt t="5841" x="7229475" y="3208338"/>
          <p14:tracePt t="5853" x="7229475" y="3194050"/>
          <p14:tracePt t="5861" x="7229475" y="3186113"/>
          <p14:tracePt t="5869" x="7229475" y="3179763"/>
          <p14:tracePt t="5884" x="7237413" y="3165475"/>
          <p14:tracePt t="5901" x="7237413" y="3157538"/>
          <p14:tracePt t="5918" x="7243763" y="3151188"/>
          <p14:tracePt t="6055" x="7243763" y="3143250"/>
          <p14:tracePt t="10370" x="0" y="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smtClean="0"/>
              <a:t>테스트 프로그램</a:t>
            </a:r>
            <a:endParaRPr lang="ko-KR" altLang="en-US" sz="3200" b="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45" y="1268760"/>
            <a:ext cx="8235915" cy="47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3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86"/>
    </mc:Choice>
    <mc:Fallback xmlns="">
      <p:transition spd="slow" advTm="3498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2165" x="6029325" y="2771775"/>
          <p14:tracePt t="22297" x="6037263" y="2771775"/>
          <p14:tracePt t="22400" x="6043613" y="2757488"/>
          <p14:tracePt t="22404" x="6051550" y="2751138"/>
          <p14:tracePt t="22412" x="6051550" y="2728913"/>
          <p14:tracePt t="22428" x="6065838" y="2671763"/>
          <p14:tracePt t="22445" x="6080125" y="2643188"/>
          <p14:tracePt t="22463" x="6080125" y="2593975"/>
          <p14:tracePt t="22479" x="6094413" y="2551113"/>
          <p14:tracePt t="22495" x="6094413" y="2522538"/>
          <p14:tracePt t="22512" x="6108700" y="2486025"/>
          <p14:tracePt t="22530" x="6115050" y="2451100"/>
          <p14:tracePt t="22548" x="6129338" y="2414588"/>
          <p14:tracePt t="22563" x="6137275" y="2400300"/>
          <p14:tracePt t="22579" x="6151563" y="2371725"/>
          <p14:tracePt t="22596" x="6157913" y="2351088"/>
          <p14:tracePt t="22614" x="6157913" y="2322513"/>
          <p14:tracePt t="22629" x="6165850" y="2300288"/>
          <p14:tracePt t="22646" x="6172200" y="2286000"/>
          <p14:tracePt t="22662" x="6180138" y="2271713"/>
          <p14:tracePt t="22679" x="6180138" y="2265363"/>
          <p14:tracePt t="22698" x="6194425" y="2257425"/>
          <p14:tracePt t="22714" x="6200775" y="2243138"/>
          <p14:tracePt t="22730" x="6208713" y="2228850"/>
          <p14:tracePt t="22746" x="6208713" y="2179638"/>
          <p14:tracePt t="22762" x="6215063" y="2151063"/>
          <p14:tracePt t="22780" x="6215063" y="2100263"/>
          <p14:tracePt t="22797" x="6215063" y="2065338"/>
          <p14:tracePt t="22814" x="6215063" y="2036763"/>
          <p14:tracePt t="22829" x="6223000" y="1993900"/>
          <p14:tracePt t="22831" x="6229350" y="1979613"/>
          <p14:tracePt t="22847" x="6243638" y="1900238"/>
          <p14:tracePt t="22864" x="6243638" y="1822450"/>
          <p14:tracePt t="22881" x="6243638" y="1679575"/>
          <p14:tracePt t="22898" x="6243638" y="1585913"/>
          <p14:tracePt t="22913" x="6237288" y="1493838"/>
          <p14:tracePt t="22929" x="6237288" y="1443038"/>
          <p14:tracePt t="22947" x="6237288" y="1414463"/>
          <p14:tracePt t="22963" x="6237288" y="1400175"/>
          <p14:tracePt t="22980" x="6237288" y="1393825"/>
          <p14:tracePt t="22996" x="6237288" y="1365250"/>
          <p14:tracePt t="23014" x="6237288" y="1350963"/>
          <p14:tracePt t="23032" x="6237288" y="1322388"/>
          <p14:tracePt t="23053" x="6229350" y="1300163"/>
          <p14:tracePt t="23063" x="6223000" y="1293813"/>
          <p14:tracePt t="23080" x="6223000" y="1285875"/>
          <p14:tracePt t="23116" x="6223000" y="1279525"/>
          <p14:tracePt t="23140" x="6215063" y="1279525"/>
          <p14:tracePt t="23147" x="6215063" y="1271588"/>
          <p14:tracePt t="23155" x="6215063" y="1265238"/>
          <p14:tracePt t="34515" x="0" y="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err="1" smtClean="0"/>
                  <a:t>버킷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큐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의 </a:t>
                </a:r>
                <a:r>
                  <a:rPr lang="ko-KR" altLang="en-US" dirty="0"/>
                  <a:t>개수는 키의 표현 방법과 밀접한 관계</a:t>
                </a:r>
              </a:p>
              <a:p>
                <a:pPr lvl="1"/>
                <a:r>
                  <a:rPr lang="ko-KR" altLang="en-US" dirty="0"/>
                  <a:t>이진법을 사용한다면 </a:t>
                </a:r>
                <a:r>
                  <a:rPr lang="ko-KR" altLang="en-US" dirty="0" err="1"/>
                  <a:t>버킷은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/>
                  <a:t>알파벳 문자를 사용한다면 </a:t>
                </a:r>
                <a:r>
                  <a:rPr lang="ko-KR" altLang="en-US" dirty="0" err="1"/>
                  <a:t>버킷은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26</a:t>
                </a:r>
                <a:r>
                  <a:rPr lang="ko-KR" altLang="en-US" dirty="0"/>
                  <a:t>개</a:t>
                </a:r>
              </a:p>
              <a:p>
                <a:pPr lvl="1"/>
                <a:r>
                  <a:rPr lang="ko-KR" altLang="en-US" dirty="0"/>
                  <a:t>십진법을 사용한다면 </a:t>
                </a:r>
                <a:r>
                  <a:rPr lang="ko-KR" altLang="en-US" dirty="0" err="1"/>
                  <a:t>버킷은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개</a:t>
                </a:r>
              </a:p>
              <a:p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개의 레코드</a:t>
                </a:r>
                <a:r>
                  <a:rPr lang="en-US" altLang="ko-KR" dirty="0" smtClean="0"/>
                  <a:t>, d</a:t>
                </a:r>
                <a:r>
                  <a:rPr lang="ko-KR" altLang="en-US" dirty="0" smtClean="0"/>
                  <a:t>개의 자릿수 키의 기수 정렬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메인 루프는 자릿수 </a:t>
                </a:r>
                <a:r>
                  <a:rPr lang="en-US" altLang="ko-KR" dirty="0" smtClean="0"/>
                  <a:t>d</a:t>
                </a:r>
                <a:r>
                  <a:rPr lang="ko-KR" altLang="en-US" dirty="0" smtClean="0"/>
                  <a:t>번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반복</a:t>
                </a:r>
              </a:p>
              <a:p>
                <a:pPr lvl="1"/>
                <a:r>
                  <a:rPr lang="ko-KR" altLang="en-US" dirty="0" smtClean="0"/>
                  <a:t>큐에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 레코드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입력 수행</a:t>
                </a:r>
                <a:endParaRPr lang="en-US" altLang="ko-KR" dirty="0" smtClean="0"/>
              </a:p>
              <a:p>
                <a:r>
                  <a:rPr lang="ko-KR" altLang="en-US" dirty="0"/>
                  <a:t>시간 복잡도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dn</m:t>
                    </m:r>
                    <m:r>
                      <a:rPr lang="en-US" altLang="ko-KR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대부분 </a:t>
                </a:r>
                <a:r>
                  <a:rPr lang="en-US" altLang="ko-KR" dirty="0"/>
                  <a:t>d&lt;10 </a:t>
                </a:r>
                <a:r>
                  <a:rPr lang="ko-KR" altLang="en-US" dirty="0" smtClean="0"/>
                  <a:t>이하</a:t>
                </a:r>
              </a:p>
              <a:p>
                <a:r>
                  <a:rPr lang="ko-KR" altLang="en-US" dirty="0" smtClean="0"/>
                  <a:t>실수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한글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한자로 이루어진 키는 정렬 못함</a:t>
                </a:r>
              </a:p>
            </p:txBody>
          </p:sp>
        </mc:Choice>
        <mc:Fallback xmlns="">
          <p:sp>
            <p:nvSpPr>
              <p:cNvPr id="46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기수 정렬 분석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99"/>
    </mc:Choice>
    <mc:Fallback xmlns="">
      <p:transition spd="slow" advTm="4089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536" x="6437313" y="3651250"/>
          <p14:tracePt t="5607" x="6429375" y="3651250"/>
          <p14:tracePt t="5611" x="6423025" y="3651250"/>
          <p14:tracePt t="5621" x="6408738" y="3643313"/>
          <p14:tracePt t="5638" x="6315075" y="3600450"/>
          <p14:tracePt t="5655" x="6172200" y="3551238"/>
          <p14:tracePt t="5674" x="6008688" y="3514725"/>
          <p14:tracePt t="5688" x="5886450" y="3471863"/>
          <p14:tracePt t="5705" x="5722938" y="3414713"/>
          <p14:tracePt t="5722" x="5580063" y="3351213"/>
          <p14:tracePt t="5738" x="5422900" y="3294063"/>
          <p14:tracePt t="5758" x="5280025" y="3257550"/>
          <p14:tracePt t="5772" x="5222875" y="3243263"/>
          <p14:tracePt t="5789" x="5122863" y="3200400"/>
          <p14:tracePt t="5807" x="5043488" y="3171825"/>
          <p14:tracePt t="5826" x="4965700" y="3143250"/>
          <p14:tracePt t="5839" x="4922838" y="3122613"/>
          <p14:tracePt t="5856" x="4865688" y="3114675"/>
          <p14:tracePt t="5872" x="4800600" y="3094038"/>
          <p14:tracePt t="5890" x="4743450" y="3065463"/>
          <p14:tracePt t="5893" x="4722813" y="3057525"/>
          <p14:tracePt t="5905" x="4686300" y="3043238"/>
          <p14:tracePt t="5922" x="4586288" y="2979738"/>
          <p14:tracePt t="5940" x="4522788" y="2914650"/>
          <p14:tracePt t="5956" x="4486275" y="2865438"/>
          <p14:tracePt t="5973" x="4408488" y="2808288"/>
          <p14:tracePt t="5993" x="4314825" y="2736850"/>
          <p14:tracePt t="6008" x="4265613" y="2686050"/>
          <p14:tracePt t="6024" x="4200525" y="2628900"/>
          <p14:tracePt t="6041" x="4165600" y="2593975"/>
          <p14:tracePt t="6058" x="4108450" y="2557463"/>
          <p14:tracePt t="6075" x="4086225" y="2543175"/>
          <p14:tracePt t="6091" x="4071938" y="2528888"/>
          <p14:tracePt t="6107" x="4065588" y="2528888"/>
          <p14:tracePt t="6128" x="4065588" y="2522538"/>
          <p14:tracePt t="6144" x="4057650" y="2522538"/>
          <p14:tracePt t="6157" x="4051300" y="2500313"/>
          <p14:tracePt t="6175" x="4043363" y="2493963"/>
          <p14:tracePt t="6192" x="4008438" y="2443163"/>
          <p14:tracePt t="6207" x="3986213" y="2422525"/>
          <p14:tracePt t="6225" x="3951288" y="2379663"/>
          <p14:tracePt t="6241" x="3886200" y="2351088"/>
          <p14:tracePt t="6259" x="3871913" y="2351088"/>
          <p14:tracePt t="6274" x="3843338" y="2343150"/>
          <p14:tracePt t="6293" x="3829050" y="2336800"/>
          <p14:tracePt t="6308" x="3808413" y="2328863"/>
          <p14:tracePt t="6325" x="3771900" y="2314575"/>
          <p14:tracePt t="6341" x="3751263" y="2314575"/>
          <p14:tracePt t="6358" x="3722688" y="2308225"/>
          <p14:tracePt t="6376" x="3665538" y="2293938"/>
          <p14:tracePt t="6393" x="3643313" y="2286000"/>
          <p14:tracePt t="6408" x="3614738" y="2279650"/>
          <p14:tracePt t="6425" x="3586163" y="2265363"/>
          <p14:tracePt t="6442" x="3536950" y="2251075"/>
          <p14:tracePt t="6462" x="3436938" y="2243138"/>
          <p14:tracePt t="6478" x="3357563" y="2236788"/>
          <p14:tracePt t="6494" x="3265488" y="2222500"/>
          <p14:tracePt t="6509" x="3165475" y="2208213"/>
          <p14:tracePt t="6526" x="3114675" y="2214563"/>
          <p14:tracePt t="6543" x="3036888" y="2214563"/>
          <p14:tracePt t="6559" x="2965450" y="2222500"/>
          <p14:tracePt t="6576" x="2900363" y="2222500"/>
          <p14:tracePt t="6593" x="2822575" y="2214563"/>
          <p14:tracePt t="6610" x="2757488" y="2200275"/>
          <p14:tracePt t="6630" x="2708275" y="2200275"/>
          <p14:tracePt t="6643" x="2671763" y="2185988"/>
          <p14:tracePt t="6661" x="2600325" y="2185988"/>
          <p14:tracePt t="6676" x="2551113" y="2185988"/>
          <p14:tracePt t="6679" x="2522538" y="2193925"/>
          <p14:tracePt t="6693" x="2479675" y="2193925"/>
          <p14:tracePt t="6711" x="2393950" y="2236788"/>
          <p14:tracePt t="6728" x="2328863" y="2243138"/>
          <p14:tracePt t="6743" x="2286000" y="2257425"/>
          <p14:tracePt t="6762" x="2257425" y="2265363"/>
          <p14:tracePt t="6782" x="2236788" y="2279650"/>
          <p14:tracePt t="6793" x="2228850" y="2286000"/>
          <p14:tracePt t="6810" x="2222500" y="2286000"/>
          <p14:tracePt t="6985" x="2222500" y="2293938"/>
          <p14:tracePt t="7001" x="2257425" y="2293938"/>
          <p14:tracePt t="7009" x="2293938" y="2293938"/>
          <p14:tracePt t="7016" x="2336800" y="2293938"/>
          <p14:tracePt t="7028" x="2357438" y="2293938"/>
          <p14:tracePt t="7045" x="2408238" y="2293938"/>
          <p14:tracePt t="7062" x="2428875" y="2293938"/>
          <p14:tracePt t="7079" x="2436813" y="2293938"/>
          <p14:tracePt t="7097" x="2451100" y="2293938"/>
          <p14:tracePt t="7113" x="2493963" y="2286000"/>
          <p14:tracePt t="7131" x="2536825" y="2279650"/>
          <p14:tracePt t="7145" x="2608263" y="2271713"/>
          <p14:tracePt t="7148" x="2643188" y="2271713"/>
          <p14:tracePt t="7162" x="2686050" y="2271713"/>
          <p14:tracePt t="7179" x="2836863" y="2271713"/>
          <p14:tracePt t="7200" x="2922588" y="2257425"/>
          <p14:tracePt t="7212" x="2951163" y="2257425"/>
          <p14:tracePt t="7230" x="2979738" y="2265363"/>
          <p14:tracePt t="7246" x="2986088" y="2265363"/>
          <p14:tracePt t="7263" x="2994025" y="2265363"/>
          <p14:tracePt t="7283" x="3008313" y="2265363"/>
          <p14:tracePt t="7296" x="3022600" y="2265363"/>
          <p14:tracePt t="7314" x="3100388" y="2271713"/>
          <p14:tracePt t="7330" x="3171825" y="2271713"/>
          <p14:tracePt t="7347" x="3236913" y="2271713"/>
          <p14:tracePt t="7363" x="3279775" y="2271713"/>
          <p14:tracePt t="7380" x="3357563" y="2279650"/>
          <p14:tracePt t="7384" x="3379788" y="2286000"/>
          <p14:tracePt t="7398" x="3400425" y="2293938"/>
          <p14:tracePt t="7416" x="3457575" y="2293938"/>
          <p14:tracePt t="7431" x="3500438" y="2293938"/>
          <p14:tracePt t="7447" x="3551238" y="2293938"/>
          <p14:tracePt t="7463" x="3629025" y="2293938"/>
          <p14:tracePt t="7481" x="3665538" y="2293938"/>
          <p14:tracePt t="7498" x="3736975" y="2293938"/>
          <p14:tracePt t="7514" x="3836988" y="2300288"/>
          <p14:tracePt t="7531" x="3937000" y="2300288"/>
          <p14:tracePt t="7547" x="4000500" y="2300288"/>
          <p14:tracePt t="7565" x="4065588" y="2300288"/>
          <p14:tracePt t="7583" x="4108450" y="2308225"/>
          <p14:tracePt t="7599" x="4165600" y="2308225"/>
          <p14:tracePt t="7615" x="4243388" y="2308225"/>
          <p14:tracePt t="7632" x="4337050" y="2328863"/>
          <p14:tracePt t="7648" x="4429125" y="2336800"/>
          <p14:tracePt t="7665" x="4514850" y="2336800"/>
          <p14:tracePt t="7682" x="4586288" y="2328863"/>
          <p14:tracePt t="7698" x="4643438" y="2328863"/>
          <p14:tracePt t="7715" x="4700588" y="2336800"/>
          <p14:tracePt t="7733" x="4708525" y="2336800"/>
          <p14:tracePt t="7749" x="4714875" y="2336800"/>
          <p14:tracePt t="7904" x="4729163" y="2336800"/>
          <p14:tracePt t="7910" x="4737100" y="2336800"/>
          <p14:tracePt t="7917" x="4743450" y="2336800"/>
          <p14:tracePt t="7933" x="4751388" y="2336800"/>
          <p14:tracePt t="7950" x="4765675" y="2336800"/>
          <p14:tracePt t="7967" x="4772025" y="2336800"/>
          <p14:tracePt t="7983" x="4800600" y="2328863"/>
          <p14:tracePt t="8000" x="4822825" y="2322513"/>
          <p14:tracePt t="8017" x="4829175" y="2322513"/>
          <p14:tracePt t="8033" x="4837113" y="2322513"/>
          <p14:tracePt t="8050" x="4843463" y="2322513"/>
          <p14:tracePt t="8292" x="4837113" y="2322513"/>
          <p14:tracePt t="8299" x="4822825" y="2322513"/>
          <p14:tracePt t="8306" x="4808538" y="2328863"/>
          <p14:tracePt t="8318" x="4794250" y="2328863"/>
          <p14:tracePt t="8335" x="4751388" y="2351088"/>
          <p14:tracePt t="8352" x="4708525" y="2365375"/>
          <p14:tracePt t="8369" x="4651375" y="2379663"/>
          <p14:tracePt t="8387" x="4557713" y="2400300"/>
          <p14:tracePt t="8391" x="4529138" y="2408238"/>
          <p14:tracePt t="8402" x="4514850" y="2408238"/>
          <p14:tracePt t="8419" x="4422775" y="2457450"/>
          <p14:tracePt t="8435" x="4351338" y="2465388"/>
          <p14:tracePt t="8452" x="4237038" y="2479675"/>
          <p14:tracePt t="8469" x="4043363" y="2508250"/>
          <p14:tracePt t="8486" x="3957638" y="2508250"/>
          <p14:tracePt t="8502" x="3836988" y="2528888"/>
          <p14:tracePt t="8522" x="3757613" y="2536825"/>
          <p14:tracePt t="8536" x="3636963" y="2557463"/>
          <p14:tracePt t="8555" x="3414713" y="2593975"/>
          <p14:tracePt t="8570" x="3294063" y="2600325"/>
          <p14:tracePt t="8586" x="3186113" y="2600325"/>
          <p14:tracePt t="8603" x="3071813" y="2600325"/>
          <p14:tracePt t="8620" x="2936875" y="2600325"/>
          <p14:tracePt t="8638" x="2800350" y="2600325"/>
          <p14:tracePt t="8655" x="2651125" y="2593975"/>
          <p14:tracePt t="8673" x="2557463" y="2593975"/>
          <p14:tracePt t="8688" x="2500313" y="2593975"/>
          <p14:tracePt t="8704" x="2486025" y="2593975"/>
          <p14:tracePt t="8721" x="2471738" y="2586038"/>
          <p14:tracePt t="8737" x="2457450" y="2586038"/>
          <p14:tracePt t="8875" x="2500313" y="2571750"/>
          <p14:tracePt t="8888" x="2536825" y="2571750"/>
          <p14:tracePt t="8906" x="2714625" y="2551113"/>
          <p14:tracePt t="8922" x="2828925" y="2543175"/>
          <p14:tracePt t="8938" x="2957513" y="2543175"/>
          <p14:tracePt t="8955" x="3094038" y="2528888"/>
          <p14:tracePt t="8972" x="3194050" y="2528888"/>
          <p14:tracePt t="8991" x="3336925" y="2522538"/>
          <p14:tracePt t="9005" x="3443288" y="2514600"/>
          <p14:tracePt t="9022" x="3614738" y="2508250"/>
          <p14:tracePt t="9041" x="3743325" y="2479675"/>
          <p14:tracePt t="9057" x="3843338" y="2451100"/>
          <p14:tracePt t="9074" x="3914775" y="2451100"/>
          <p14:tracePt t="9090" x="3994150" y="2436813"/>
          <p14:tracePt t="9107" x="4043363" y="2436813"/>
          <p14:tracePt t="9110" x="4100513" y="2422525"/>
          <p14:tracePt t="9124" x="4171950" y="2422525"/>
          <p14:tracePt t="9142" x="4271963" y="2414588"/>
          <p14:tracePt t="9157" x="4343400" y="2414588"/>
          <p14:tracePt t="9174" x="4400550" y="2414588"/>
          <p14:tracePt t="9190" x="4443413" y="2422525"/>
          <p14:tracePt t="9206" x="4500563" y="2422525"/>
          <p14:tracePt t="9225" x="4579938" y="2428875"/>
          <p14:tracePt t="9242" x="4651375" y="2436813"/>
          <p14:tracePt t="9258" x="4729163" y="2443163"/>
          <p14:tracePt t="9275" x="4800600" y="2443163"/>
          <p14:tracePt t="9292" x="4829175" y="2443163"/>
          <p14:tracePt t="9308" x="4857750" y="2457450"/>
          <p14:tracePt t="9325" x="4908550" y="2465388"/>
          <p14:tracePt t="9341" x="4943475" y="2471738"/>
          <p14:tracePt t="9357" x="4972050" y="2479675"/>
          <p14:tracePt t="9374" x="5008563" y="2493963"/>
          <p14:tracePt t="9390" x="5057775" y="2508250"/>
          <p14:tracePt t="9409" x="5137150" y="2522538"/>
          <p14:tracePt t="9425" x="5180013" y="2528888"/>
          <p14:tracePt t="9441" x="5237163" y="2551113"/>
          <p14:tracePt t="9458" x="5286375" y="2551113"/>
          <p14:tracePt t="9476" x="5400675" y="2551113"/>
          <p14:tracePt t="9491" x="5457825" y="2557463"/>
          <p14:tracePt t="9508" x="5529263" y="2571750"/>
          <p14:tracePt t="9525" x="5594350" y="2586038"/>
          <p14:tracePt t="9543" x="5643563" y="2586038"/>
          <p14:tracePt t="9560" x="5680075" y="2586038"/>
          <p14:tracePt t="9576" x="5722938" y="2586038"/>
          <p14:tracePt t="9592" x="5751513" y="2586038"/>
          <p14:tracePt t="9609" x="5757863" y="2586038"/>
          <p14:tracePt t="9626" x="5772150" y="2586038"/>
          <p14:tracePt t="9641" x="5780088" y="2579688"/>
          <p14:tracePt t="9659" x="5780088" y="2571750"/>
          <p14:tracePt t="9676" x="5786438" y="2571750"/>
          <p14:tracePt t="10042" x="5780088" y="2571750"/>
          <p14:tracePt t="10048" x="5772150" y="2571750"/>
          <p14:tracePt t="10065" x="5765800" y="2571750"/>
          <p14:tracePt t="10105" x="5757863" y="2571750"/>
          <p14:tracePt t="10122" x="5751513" y="2571750"/>
          <p14:tracePt t="10137" x="5743575" y="2571750"/>
          <p14:tracePt t="10190" x="5737225" y="2571750"/>
          <p14:tracePt t="10423" x="5729288" y="2571750"/>
          <p14:tracePt t="10440" x="5722938" y="2571750"/>
          <p14:tracePt t="10449" x="5715000" y="2571750"/>
          <p14:tracePt t="10464" x="5708650" y="2571750"/>
          <p14:tracePt t="10467" x="5700713" y="2571750"/>
          <p14:tracePt t="10479" x="5686425" y="2571750"/>
          <p14:tracePt t="10498" x="5680075" y="2571750"/>
          <p14:tracePt t="10513" x="5657850" y="2586038"/>
          <p14:tracePt t="10530" x="5629275" y="2608263"/>
          <p14:tracePt t="10548" x="5594350" y="2628900"/>
          <p14:tracePt t="10564" x="5565775" y="2651125"/>
          <p14:tracePt t="10580" x="5522913" y="2671763"/>
          <p14:tracePt t="10597" x="5472113" y="2693988"/>
          <p14:tracePt t="10616" x="5422900" y="2722563"/>
          <p14:tracePt t="10634" x="5380038" y="2743200"/>
          <p14:tracePt t="10647" x="5314950" y="2757488"/>
          <p14:tracePt t="10665" x="5229225" y="2779713"/>
          <p14:tracePt t="10681" x="5151438" y="2828925"/>
          <p14:tracePt t="10697" x="5080000" y="2851150"/>
          <p14:tracePt t="10714" x="5000625" y="2871788"/>
          <p14:tracePt t="10731" x="4943475" y="2886075"/>
          <p14:tracePt t="10748" x="4900613" y="2886075"/>
          <p14:tracePt t="10765" x="4737100" y="2914650"/>
          <p14:tracePt t="10781" x="4622800" y="2922588"/>
          <p14:tracePt t="10798" x="4494213" y="2943225"/>
          <p14:tracePt t="10815" x="4379913" y="2957513"/>
          <p14:tracePt t="10833" x="4222750" y="2994025"/>
          <p14:tracePt t="10850" x="4065588" y="3028950"/>
          <p14:tracePt t="10854" x="3986213" y="3036888"/>
          <p14:tracePt t="10866" x="3922713" y="3051175"/>
          <p14:tracePt t="10883" x="3771900" y="3071813"/>
          <p14:tracePt t="10899" x="3671888" y="3086100"/>
          <p14:tracePt t="10915" x="3571875" y="3094038"/>
          <p14:tracePt t="10932" x="3479800" y="3100388"/>
          <p14:tracePt t="10949" x="3422650" y="3100388"/>
          <p14:tracePt t="10965" x="3386138" y="3100388"/>
          <p14:tracePt t="10982" x="3322638" y="3100388"/>
          <p14:tracePt t="11000" x="3286125" y="3100388"/>
          <p14:tracePt t="11020" x="3265488" y="3100388"/>
          <p14:tracePt t="11034" x="3257550" y="3100388"/>
          <p14:tracePt t="11169" x="3265488" y="3100388"/>
          <p14:tracePt t="11187" x="3279775" y="3100388"/>
          <p14:tracePt t="11191" x="3286125" y="3100388"/>
          <p14:tracePt t="11200" x="3294063" y="3100388"/>
          <p14:tracePt t="11217" x="3336925" y="3100388"/>
          <p14:tracePt t="11233" x="3394075" y="3086100"/>
          <p14:tracePt t="11250" x="3457575" y="3071813"/>
          <p14:tracePt t="11267" x="3514725" y="3071813"/>
          <p14:tracePt t="11284" x="3551238" y="3071813"/>
          <p14:tracePt t="11300" x="3586163" y="3071813"/>
          <p14:tracePt t="11317" x="3614738" y="3071813"/>
          <p14:tracePt t="11334" x="3629025" y="3071813"/>
          <p14:tracePt t="11352" x="3657600" y="3071813"/>
          <p14:tracePt t="11370" x="3671888" y="3065463"/>
          <p14:tracePt t="11384" x="3694113" y="3065463"/>
          <p14:tracePt t="11401" x="3708400" y="3057525"/>
          <p14:tracePt t="11418" x="3722688" y="3057525"/>
          <p14:tracePt t="11487" x="3722688" y="3051175"/>
          <p14:tracePt t="11634" x="3714750" y="3051175"/>
          <p14:tracePt t="11659" x="3708400" y="3051175"/>
          <p14:tracePt t="11754" x="3700463" y="3051175"/>
          <p14:tracePt t="11792" x="3700463" y="3043238"/>
          <p14:tracePt t="11992" x="3694113" y="3043238"/>
          <p14:tracePt t="12042" x="3694113" y="3036888"/>
          <p14:tracePt t="12316" x="3700463" y="3036888"/>
          <p14:tracePt t="12325" x="3708400" y="3036888"/>
          <p14:tracePt t="12331" x="3714750" y="3036888"/>
          <p14:tracePt t="12339" x="3729038" y="3036888"/>
          <p14:tracePt t="12359" x="3757613" y="3043238"/>
          <p14:tracePt t="12374" x="3786188" y="3043238"/>
          <p14:tracePt t="12391" x="3814763" y="3043238"/>
          <p14:tracePt t="12398" x="3822700" y="3043238"/>
          <p14:tracePt t="12407" x="3829050" y="3043238"/>
          <p14:tracePt t="12423" x="3857625" y="3043238"/>
          <p14:tracePt t="12440" x="3894138" y="3043238"/>
          <p14:tracePt t="12457" x="3943350" y="3043238"/>
          <p14:tracePt t="12473" x="3994150" y="3051175"/>
          <p14:tracePt t="12492" x="4100513" y="3043238"/>
          <p14:tracePt t="12510" x="4165600" y="3043238"/>
          <p14:tracePt t="12526" x="4229100" y="3043238"/>
          <p14:tracePt t="12544" x="4265613" y="3036888"/>
          <p14:tracePt t="12559" x="4286250" y="3028950"/>
          <p14:tracePt t="12574" x="4314825" y="3028950"/>
          <p14:tracePt t="12591" x="4351338" y="3028950"/>
          <p14:tracePt t="12607" x="4394200" y="3028950"/>
          <p14:tracePt t="12624" x="4422775" y="3028950"/>
          <p14:tracePt t="12641" x="4486275" y="3014663"/>
          <p14:tracePt t="12658" x="4522788" y="3008313"/>
          <p14:tracePt t="12677" x="4537075" y="3008313"/>
          <p14:tracePt t="12692" x="4551363" y="3008313"/>
          <p14:tracePt t="12695" x="4565650" y="3000375"/>
          <p14:tracePt t="12710" x="4586288" y="3000375"/>
          <p14:tracePt t="12726" x="4614863" y="3000375"/>
          <p14:tracePt t="12743" x="4643438" y="3000375"/>
          <p14:tracePt t="12760" x="4665663" y="2994025"/>
          <p14:tracePt t="12776" x="4686300" y="2994025"/>
          <p14:tracePt t="12792" x="4708525" y="2986088"/>
          <p14:tracePt t="12808" x="4722813" y="2986088"/>
          <p14:tracePt t="12825" x="4729163" y="2986088"/>
          <p14:tracePt t="12843" x="4765675" y="2986088"/>
          <p14:tracePt t="12858" x="4786313" y="2986088"/>
          <p14:tracePt t="12875" x="4800600" y="2986088"/>
          <p14:tracePt t="12892" x="4837113" y="2979738"/>
          <p14:tracePt t="12909" x="4857750" y="2979738"/>
          <p14:tracePt t="12926" x="4879975" y="2971800"/>
          <p14:tracePt t="12943" x="4886325" y="2971800"/>
          <p14:tracePt t="12959" x="4900613" y="2971800"/>
          <p14:tracePt t="13801" x="4894263" y="2971800"/>
          <p14:tracePt t="13922" x="4886325" y="2971800"/>
          <p14:tracePt t="13946" x="4879975" y="2971800"/>
          <p14:tracePt t="13981" x="4879975" y="2979738"/>
          <p14:tracePt t="13994" x="4879975" y="2986088"/>
          <p14:tracePt t="14001" x="4872038" y="2994025"/>
          <p14:tracePt t="14020" x="4872038" y="3000375"/>
          <p14:tracePt t="14033" x="4872038" y="3008313"/>
          <p14:tracePt t="14048" x="4872038" y="3014663"/>
          <p14:tracePt t="14072" x="4872038" y="3022600"/>
          <p14:tracePt t="14097" x="4872038" y="3028950"/>
          <p14:tracePt t="14105" x="4865688" y="3036888"/>
          <p14:tracePt t="14121" x="4857750" y="3036888"/>
          <p14:tracePt t="14133" x="4857750" y="3057525"/>
          <p14:tracePt t="14149" x="4843463" y="3071813"/>
          <p14:tracePt t="14166" x="4814888" y="3094038"/>
          <p14:tracePt t="14182" x="4808538" y="3100388"/>
          <p14:tracePt t="14199" x="4786313" y="3122613"/>
          <p14:tracePt t="14215" x="4779963" y="3143250"/>
          <p14:tracePt t="14234" x="4765675" y="3151188"/>
          <p14:tracePt t="14250" x="4757738" y="3165475"/>
          <p14:tracePt t="14271" x="4743450" y="3179763"/>
          <p14:tracePt t="14283" x="4714875" y="3200400"/>
          <p14:tracePt t="14301" x="4694238" y="3222625"/>
          <p14:tracePt t="14316" x="4672013" y="3243263"/>
          <p14:tracePt t="14333" x="4651375" y="3271838"/>
          <p14:tracePt t="14350" x="4614863" y="3300413"/>
          <p14:tracePt t="14366" x="4600575" y="3314700"/>
          <p14:tracePt t="14386" x="4586288" y="3322638"/>
          <p14:tracePt t="14394" x="4565650" y="3336925"/>
          <p14:tracePt t="14405" x="4537075" y="3351213"/>
          <p14:tracePt t="14421" x="4522788" y="3351213"/>
          <p14:tracePt t="14435" x="4471988" y="3365500"/>
          <p14:tracePt t="14451" x="4414838" y="3394075"/>
          <p14:tracePt t="14468" x="4329113" y="3414713"/>
          <p14:tracePt t="14484" x="4265613" y="3443288"/>
          <p14:tracePt t="14501" x="4214813" y="3457575"/>
          <p14:tracePt t="14517" x="4143375" y="3465513"/>
          <p14:tracePt t="14534" x="4071938" y="3479800"/>
          <p14:tracePt t="14551" x="3979863" y="3486150"/>
          <p14:tracePt t="14568" x="3879850" y="3514725"/>
          <p14:tracePt t="14586" x="3743325" y="3522663"/>
          <p14:tracePt t="14601" x="3671888" y="3529013"/>
          <p14:tracePt t="14621" x="3586163" y="3529013"/>
          <p14:tracePt t="14636" x="3457575" y="3536950"/>
          <p14:tracePt t="14651" x="3336925" y="3543300"/>
          <p14:tracePt t="14668" x="3194050" y="3543300"/>
          <p14:tracePt t="14685" x="3014663" y="3565525"/>
          <p14:tracePt t="14701" x="2908300" y="3571875"/>
          <p14:tracePt t="14720" x="2836863" y="3594100"/>
          <p14:tracePt t="14735" x="2779713" y="3594100"/>
          <p14:tracePt t="14752" x="2728913" y="3594100"/>
          <p14:tracePt t="14769" x="2679700" y="3600450"/>
          <p14:tracePt t="14785" x="2628900" y="3600450"/>
          <p14:tracePt t="14804" x="2551113" y="3614738"/>
          <p14:tracePt t="14819" x="2508250" y="3622675"/>
          <p14:tracePt t="14838" x="2479675" y="3622675"/>
          <p14:tracePt t="14852" x="2471738" y="3622675"/>
          <p14:tracePt t="14962" x="2479675" y="3622675"/>
          <p14:tracePt t="14969" x="2486025" y="3622675"/>
          <p14:tracePt t="14987" x="2500313" y="3622675"/>
          <p14:tracePt t="14996" x="2514600" y="3622675"/>
          <p14:tracePt t="15012" x="2528888" y="3622675"/>
          <p14:tracePt t="15021" x="2543175" y="3622675"/>
          <p14:tracePt t="15038" x="2579688" y="3622675"/>
          <p14:tracePt t="15054" x="2600325" y="3622675"/>
          <p14:tracePt t="15072" x="2628900" y="3622675"/>
          <p14:tracePt t="15089" x="2651125" y="3622675"/>
          <p14:tracePt t="15106" x="2657475" y="3622675"/>
          <p14:tracePt t="15122" x="2679700" y="3614738"/>
          <p14:tracePt t="15137" x="2700338" y="3614738"/>
          <p14:tracePt t="15154" x="2708275" y="3614738"/>
          <p14:tracePt t="15172" x="2736850" y="3614738"/>
          <p14:tracePt t="15189" x="2771775" y="3608388"/>
          <p14:tracePt t="15206" x="2794000" y="3608388"/>
          <p14:tracePt t="15222" x="2814638" y="3608388"/>
          <p14:tracePt t="15238" x="2857500" y="3600450"/>
          <p14:tracePt t="15255" x="2900363" y="3600450"/>
          <p14:tracePt t="15272" x="2957513" y="3600450"/>
          <p14:tracePt t="15289" x="2986088" y="3594100"/>
          <p14:tracePt t="15307" x="3043238" y="3586163"/>
          <p14:tracePt t="15322" x="3079750" y="3586163"/>
          <p14:tracePt t="15338" x="3094038" y="3586163"/>
          <p14:tracePt t="15355" x="3108325" y="3586163"/>
          <p14:tracePt t="15374" x="3114675" y="3579813"/>
          <p14:tracePt t="15414" x="3122613" y="3579813"/>
          <p14:tracePt t="15432" x="3128963" y="3579813"/>
          <p14:tracePt t="15446" x="3143250" y="3579813"/>
          <p14:tracePt t="15452" x="3151188" y="3579813"/>
          <p14:tracePt t="15461" x="3157538" y="3579813"/>
          <p14:tracePt t="15472" x="3165475" y="3571875"/>
          <p14:tracePt t="15489" x="3171825" y="3571875"/>
          <p14:tracePt t="15508" x="3200400" y="3571875"/>
          <p14:tracePt t="15527" x="3214688" y="3571875"/>
          <p14:tracePt t="15540" x="3222625" y="3571875"/>
          <p14:tracePt t="15556" x="3236913" y="3571875"/>
          <p14:tracePt t="15572" x="3251200" y="3571875"/>
          <p14:tracePt t="15590" x="3265488" y="3571875"/>
          <p14:tracePt t="15607" x="3294063" y="3565525"/>
          <p14:tracePt t="15625" x="3308350" y="3557588"/>
          <p14:tracePt t="15640" x="3343275" y="3557588"/>
          <p14:tracePt t="15657" x="3351213" y="3557588"/>
          <p14:tracePt t="15674" x="3365500" y="3557588"/>
          <p14:tracePt t="15692" x="3371850" y="3551238"/>
          <p14:tracePt t="15709" x="3379788" y="3551238"/>
          <p14:tracePt t="15761" x="3386138" y="3543300"/>
          <p14:tracePt t="15768" x="3394075" y="3543300"/>
          <p14:tracePt t="15782" x="3400425" y="3536950"/>
          <p14:tracePt t="15799" x="3408363" y="3536950"/>
          <p14:tracePt t="15809" x="3429000" y="3536950"/>
          <p14:tracePt t="15824" x="3457575" y="3536950"/>
          <p14:tracePt t="15841" x="3486150" y="3529013"/>
          <p14:tracePt t="15859" x="3536950" y="3514725"/>
          <p14:tracePt t="15877" x="3571875" y="3514725"/>
          <p14:tracePt t="15893" x="3608388" y="3508375"/>
          <p14:tracePt t="15899" x="3629025" y="3508375"/>
          <p14:tracePt t="15910" x="3651250" y="3508375"/>
          <p14:tracePt t="15924" x="3686175" y="3500438"/>
          <p14:tracePt t="15941" x="3714750" y="3500438"/>
          <p14:tracePt t="15959" x="3751263" y="3486150"/>
          <p14:tracePt t="15963" x="3779838" y="3486150"/>
          <p14:tracePt t="15976" x="3836988" y="3486150"/>
          <p14:tracePt t="15992" x="3871913" y="3486150"/>
          <p14:tracePt t="16009" x="3900488" y="3486150"/>
          <p14:tracePt t="16025" x="3914775" y="3479800"/>
          <p14:tracePt t="16044" x="3929063" y="3471863"/>
          <p14:tracePt t="16060" x="3937000" y="3471863"/>
          <p14:tracePt t="16077" x="3951288" y="3471863"/>
          <p14:tracePt t="16092" x="3957638" y="3471863"/>
          <p14:tracePt t="16110" x="3994150" y="3465513"/>
          <p14:tracePt t="16126" x="4022725" y="3457575"/>
          <p14:tracePt t="16143" x="4079875" y="3429000"/>
          <p14:tracePt t="16159" x="4129088" y="3429000"/>
          <p14:tracePt t="16176" x="4165600" y="3422650"/>
          <p14:tracePt t="16195" x="4194175" y="3422650"/>
          <p14:tracePt t="16211" x="4214813" y="3422650"/>
          <p14:tracePt t="16228" x="4222750" y="3422650"/>
          <p14:tracePt t="16245" x="4237038" y="3422650"/>
          <p14:tracePt t="16262" x="4243388" y="3422650"/>
          <p14:tracePt t="16279" x="4257675" y="3422650"/>
          <p14:tracePt t="16293" x="4279900" y="3422650"/>
          <p14:tracePt t="16311" x="4343400" y="3436938"/>
          <p14:tracePt t="16327" x="4386263" y="3443288"/>
          <p14:tracePt t="16345" x="4414838" y="3443288"/>
          <p14:tracePt t="16361" x="4437063" y="3443288"/>
          <p14:tracePt t="16378" x="4451350" y="3443288"/>
          <p14:tracePt t="16394" x="4465638" y="3443288"/>
          <p14:tracePt t="16398" x="4471988" y="3443288"/>
          <p14:tracePt t="16410" x="4479925" y="3451225"/>
          <p14:tracePt t="16427" x="4486275" y="3451225"/>
          <p14:tracePt t="16447" x="4494213" y="3451225"/>
          <p14:tracePt t="16471" x="4508500" y="3451225"/>
          <p14:tracePt t="16488" x="4514850" y="3451225"/>
          <p14:tracePt t="16497" x="4514850" y="3457575"/>
          <p14:tracePt t="16512" x="4529138" y="3457575"/>
          <p14:tracePt t="16528" x="4551363" y="3465513"/>
          <p14:tracePt t="16545" x="4565650" y="3465513"/>
          <p14:tracePt t="16563" x="4579938" y="3465513"/>
          <p14:tracePt t="16580" x="4586288" y="3465513"/>
          <p14:tracePt t="16596" x="4600575" y="3465513"/>
          <p14:tracePt t="16612" x="4614863" y="3465513"/>
          <p14:tracePt t="16628" x="4622800" y="3465513"/>
          <p14:tracePt t="16664" x="4629150" y="3465513"/>
          <p14:tracePt t="17428" x="4622800" y="3465513"/>
          <p14:tracePt t="17435" x="4622800" y="3471863"/>
          <p14:tracePt t="17444" x="4622800" y="3486150"/>
          <p14:tracePt t="17452" x="4622800" y="3494088"/>
          <p14:tracePt t="17471" x="4614863" y="3494088"/>
          <p14:tracePt t="17483" x="4594225" y="3508375"/>
          <p14:tracePt t="17501" x="4594225" y="3522663"/>
          <p14:tracePt t="17518" x="4579938" y="3543300"/>
          <p14:tracePt t="17533" x="4557713" y="3565525"/>
          <p14:tracePt t="17552" x="4543425" y="3594100"/>
          <p14:tracePt t="17568" x="4537075" y="3608388"/>
          <p14:tracePt t="17574" x="4529138" y="3614738"/>
          <p14:tracePt t="17583" x="4514850" y="3622675"/>
          <p14:tracePt t="17601" x="4494213" y="3657600"/>
          <p14:tracePt t="17617" x="4479925" y="3671888"/>
          <p14:tracePt t="17634" x="4457700" y="3694113"/>
          <p14:tracePt t="17651" x="4429125" y="3714750"/>
          <p14:tracePt t="17667" x="4394200" y="3736975"/>
          <p14:tracePt t="17684" x="4365625" y="3751263"/>
          <p14:tracePt t="17701" x="4314825" y="3771900"/>
          <p14:tracePt t="17719" x="4279900" y="3779838"/>
          <p14:tracePt t="17736" x="4257675" y="3794125"/>
          <p14:tracePt t="17751" x="4229100" y="3800475"/>
          <p14:tracePt t="17771" x="4171950" y="3814763"/>
          <p14:tracePt t="17786" x="4157663" y="3822700"/>
          <p14:tracePt t="17801" x="4108450" y="3836988"/>
          <p14:tracePt t="17804" x="4086225" y="3843338"/>
          <p14:tracePt t="17818" x="4065588" y="3843338"/>
          <p14:tracePt t="17835" x="4029075" y="3857625"/>
          <p14:tracePt t="17838" x="4014788" y="3857625"/>
          <p14:tracePt t="17852" x="3979863" y="3871913"/>
          <p14:tracePt t="17868" x="3943350" y="3879850"/>
          <p14:tracePt t="17886" x="3908425" y="3879850"/>
          <p14:tracePt t="17889" x="3894138" y="3879850"/>
          <p14:tracePt t="17903" x="3886200" y="3886200"/>
          <p14:tracePt t="17918" x="3857625" y="3886200"/>
          <p14:tracePt t="17935" x="3794125" y="3894138"/>
          <p14:tracePt t="17952" x="3757613" y="3894138"/>
          <p14:tracePt t="17969" x="3694113" y="3908425"/>
          <p14:tracePt t="17985" x="3657600" y="3908425"/>
          <p14:tracePt t="18002" x="3594100" y="3908425"/>
          <p14:tracePt t="18019" x="3551238" y="3908425"/>
          <p14:tracePt t="18036" x="3471863" y="3908425"/>
          <p14:tracePt t="18054" x="3386138" y="3908425"/>
          <p14:tracePt t="18070" x="3322638" y="3908425"/>
          <p14:tracePt t="18086" x="3286125" y="3908425"/>
          <p14:tracePt t="18103" x="3257550" y="3908425"/>
          <p14:tracePt t="18119" x="3243263" y="3908425"/>
          <p14:tracePt t="18166" x="3236913" y="3908425"/>
          <p14:tracePt t="18593" x="3228975" y="3908425"/>
          <p14:tracePt t="18603" x="3208338" y="3908425"/>
          <p14:tracePt t="18617" x="3200400" y="3908425"/>
          <p14:tracePt t="18625" x="3194050" y="3908425"/>
          <p14:tracePt t="18639" x="3179763" y="3900488"/>
          <p14:tracePt t="18656" x="3171825" y="3900488"/>
          <p14:tracePt t="18808" x="3179763" y="3900488"/>
          <p14:tracePt t="18823" x="3194050" y="3900488"/>
          <p14:tracePt t="18830" x="3208338" y="3900488"/>
          <p14:tracePt t="18853" x="3214688" y="3894138"/>
          <p14:tracePt t="18860" x="3222625" y="3894138"/>
          <p14:tracePt t="18873" x="3243263" y="3894138"/>
          <p14:tracePt t="18891" x="3257550" y="3886200"/>
          <p14:tracePt t="18907" x="3308350" y="3886200"/>
          <p14:tracePt t="18924" x="3336925" y="3879850"/>
          <p14:tracePt t="18940" x="3365500" y="3871913"/>
          <p14:tracePt t="18960" x="3386138" y="3871913"/>
          <p14:tracePt t="18976" x="3394075" y="3871913"/>
          <p14:tracePt t="18992" x="3400425" y="3871913"/>
          <p14:tracePt t="19009" x="3414713" y="3871913"/>
          <p14:tracePt t="19027" x="3429000" y="3871913"/>
          <p14:tracePt t="19043" x="3436938" y="3871913"/>
          <p14:tracePt t="19060" x="3451225" y="3871913"/>
          <p14:tracePt t="19076" x="3479800" y="3865563"/>
          <p14:tracePt t="19079" x="3486150" y="3865563"/>
          <p14:tracePt t="19091" x="3508375" y="3857625"/>
          <p14:tracePt t="19110" x="3551238" y="3857625"/>
          <p14:tracePt t="19126" x="3565525" y="3857625"/>
          <p14:tracePt t="19143" x="3571875" y="3857625"/>
          <p14:tracePt t="19158" x="3600450" y="3857625"/>
          <p14:tracePt t="19175" x="3629025" y="3857625"/>
          <p14:tracePt t="19193" x="3694113" y="3857625"/>
          <p14:tracePt t="19210" x="3729038" y="3857625"/>
          <p14:tracePt t="19225" x="3757613" y="3843338"/>
          <p14:tracePt t="19242" x="3779838" y="3836988"/>
          <p14:tracePt t="19259" x="3794125" y="3836988"/>
          <p14:tracePt t="19276" x="3800475" y="3836988"/>
          <p14:tracePt t="19370" x="3808413" y="3836988"/>
          <p14:tracePt t="19415" x="3814763" y="3836988"/>
          <p14:tracePt t="19485" x="3822700" y="3836988"/>
          <p14:tracePt t="19555" x="3829050" y="3836988"/>
          <p14:tracePt t="19578" x="3836988" y="3836988"/>
          <p14:tracePt t="19592" x="3843338" y="3836988"/>
          <p14:tracePt t="19600" x="3851275" y="3836988"/>
          <p14:tracePt t="19611" x="3857625" y="3836988"/>
          <p14:tracePt t="19627" x="3865563" y="3836988"/>
          <p14:tracePt t="19644" x="3894138" y="3836988"/>
          <p14:tracePt t="19664" x="3937000" y="3836988"/>
          <p14:tracePt t="19679" x="3986213" y="3836988"/>
          <p14:tracePt t="19695" x="4022725" y="3836988"/>
          <p14:tracePt t="19712" x="4094163" y="3822700"/>
          <p14:tracePt t="19729" x="4151313" y="3814763"/>
          <p14:tracePt t="19745" x="4171950" y="3800475"/>
          <p14:tracePt t="19764" x="4214813" y="3786188"/>
          <p14:tracePt t="19795" x="4257675" y="3765550"/>
          <p14:tracePt t="19812" x="4286250" y="3765550"/>
          <p14:tracePt t="19829" x="4294188" y="3765550"/>
          <p14:tracePt t="19845" x="4314825" y="3751263"/>
          <p14:tracePt t="19863" x="4337050" y="3751263"/>
          <p14:tracePt t="19880" x="4351338" y="3751263"/>
          <p14:tracePt t="19895" x="4357688" y="3751263"/>
          <p14:tracePt t="19912" x="4365625" y="3751263"/>
          <p14:tracePt t="20117" x="4343400" y="3751263"/>
          <p14:tracePt t="20125" x="4329113" y="3757613"/>
          <p14:tracePt t="20134" x="4300538" y="3757613"/>
          <p14:tracePt t="20147" x="4257675" y="3765550"/>
          <p14:tracePt t="20163" x="4200525" y="3771900"/>
          <p14:tracePt t="20180" x="4143375" y="3786188"/>
          <p14:tracePt t="20197" x="4071938" y="3829050"/>
          <p14:tracePt t="20214" x="4057650" y="3843338"/>
          <p14:tracePt t="20230" x="4043363" y="3865563"/>
          <p14:tracePt t="20249" x="3979863" y="3886200"/>
          <p14:tracePt t="20263" x="3937000" y="3900488"/>
          <p14:tracePt t="20281" x="3886200" y="3922713"/>
          <p14:tracePt t="20298" x="3836988" y="3951288"/>
          <p14:tracePt t="20314" x="3771900" y="3951288"/>
          <p14:tracePt t="20331" x="3708400" y="3957638"/>
          <p14:tracePt t="20348" x="3657600" y="3965575"/>
          <p14:tracePt t="20365" x="3543300" y="3986213"/>
          <p14:tracePt t="20382" x="3465513" y="4000500"/>
          <p14:tracePt t="20399" x="3400425" y="4051300"/>
          <p14:tracePt t="20415" x="3336925" y="4071938"/>
          <p14:tracePt t="20432" x="3251200" y="4100513"/>
          <p14:tracePt t="20451" x="3179763" y="4122738"/>
          <p14:tracePt t="20467" x="3094038" y="4137025"/>
          <p14:tracePt t="20484" x="3028950" y="4137025"/>
          <p14:tracePt t="20500" x="2971800" y="4143375"/>
          <p14:tracePt t="20516" x="2914650" y="4151313"/>
          <p14:tracePt t="20533" x="2871788" y="4157663"/>
          <p14:tracePt t="20549" x="2808288" y="4179888"/>
          <p14:tracePt t="20566" x="2771775" y="4186238"/>
          <p14:tracePt t="20584" x="2708275" y="4194175"/>
          <p14:tracePt t="20600" x="2636838" y="4194175"/>
          <p14:tracePt t="20616" x="2579688" y="4200525"/>
          <p14:tracePt t="20634" x="2528888" y="4208463"/>
          <p14:tracePt t="20650" x="2457450" y="4214813"/>
          <p14:tracePt t="20667" x="2408238" y="4237038"/>
          <p14:tracePt t="20683" x="2393950" y="4237038"/>
          <p14:tracePt t="20700" x="2379663" y="4243388"/>
          <p14:tracePt t="20718" x="2365375" y="4251325"/>
          <p14:tracePt t="20735" x="2343150" y="4251325"/>
          <p14:tracePt t="20751" x="2314575" y="4251325"/>
          <p14:tracePt t="20767" x="2293938" y="4271963"/>
          <p14:tracePt t="20783" x="2228850" y="4271963"/>
          <p14:tracePt t="20800" x="2208213" y="4271963"/>
          <p14:tracePt t="20817" x="2165350" y="4279900"/>
          <p14:tracePt t="20834" x="2143125" y="4279900"/>
          <p14:tracePt t="20851" x="2143125" y="4286250"/>
          <p14:tracePt t="20945" x="2136775" y="4286250"/>
          <p14:tracePt t="20978" x="2128838" y="4286250"/>
          <p14:tracePt t="21329" x="2122488" y="4286250"/>
          <p14:tracePt t="21360" x="2114550" y="4286250"/>
          <p14:tracePt t="21388" x="2108200" y="4286250"/>
          <p14:tracePt t="21430" x="2100263" y="4286250"/>
          <p14:tracePt t="21445" x="2093913" y="4286250"/>
          <p14:tracePt t="21461" x="2079625" y="4286250"/>
          <p14:tracePt t="21469" x="2071688" y="4286250"/>
          <p14:tracePt t="21478" x="2057400" y="4286250"/>
          <p14:tracePt t="21487" x="2043113" y="4279900"/>
          <p14:tracePt t="21504" x="2028825" y="4271963"/>
          <p14:tracePt t="21521" x="1993900" y="4271963"/>
          <p14:tracePt t="21537" x="1971675" y="4265613"/>
          <p14:tracePt t="21556" x="1957388" y="4265613"/>
          <p14:tracePt t="21573" x="1951038" y="4257675"/>
          <p14:tracePt t="21588" x="1928813" y="4257675"/>
          <p14:tracePt t="21604" x="1914525" y="4257675"/>
          <p14:tracePt t="21623" x="1879600" y="4257675"/>
          <p14:tracePt t="21640" x="1865313" y="4257675"/>
          <p14:tracePt t="21992" x="1879600" y="4257675"/>
          <p14:tracePt t="21999" x="1885950" y="4257675"/>
          <p14:tracePt t="22010" x="1908175" y="4257675"/>
          <p14:tracePt t="22023" x="1943100" y="4257675"/>
          <p14:tracePt t="22042" x="1971675" y="4257675"/>
          <p14:tracePt t="22061" x="2014538" y="4257675"/>
          <p14:tracePt t="22073" x="2028825" y="4257675"/>
          <p14:tracePt t="22091" x="2071688" y="4251325"/>
          <p14:tracePt t="22107" x="2093913" y="4243388"/>
          <p14:tracePt t="22124" x="2114550" y="4243388"/>
          <p14:tracePt t="22140" x="2143125" y="4243388"/>
          <p14:tracePt t="22175" x="2165350" y="4243388"/>
          <p14:tracePt t="22191" x="2185988" y="4243388"/>
          <p14:tracePt t="22225" x="2193925" y="4243388"/>
          <p14:tracePt t="22390" x="2200275" y="4243388"/>
          <p14:tracePt t="22462" x="2208213" y="4243388"/>
          <p14:tracePt t="22478" x="2214563" y="4243388"/>
          <p14:tracePt t="22482" x="2222500" y="4243388"/>
          <p14:tracePt t="22494" x="2236788" y="4243388"/>
          <p14:tracePt t="22509" x="2257425" y="4243388"/>
          <p14:tracePt t="22528" x="2293938" y="4243388"/>
          <p14:tracePt t="22545" x="2314575" y="4243388"/>
          <p14:tracePt t="22560" x="2328863" y="4243388"/>
          <p14:tracePt t="22576" x="2343150" y="4243388"/>
          <p14:tracePt t="22593" x="2357438" y="4243388"/>
          <p14:tracePt t="22627" x="2371725" y="4243388"/>
          <p14:tracePt t="22644" x="2386013" y="4243388"/>
          <p14:tracePt t="22660" x="2400300" y="4243388"/>
          <p14:tracePt t="22678" x="2428875" y="4243388"/>
          <p14:tracePt t="22693" x="2465388" y="4237038"/>
          <p14:tracePt t="22712" x="2493963" y="4237038"/>
          <p14:tracePt t="22729" x="2522538" y="4237038"/>
          <p14:tracePt t="22745" x="2536825" y="4237038"/>
          <p14:tracePt t="22762" x="2551113" y="4243388"/>
          <p14:tracePt t="22764" x="2557463" y="4243388"/>
          <p14:tracePt t="22777" x="2565400" y="4243388"/>
          <p14:tracePt t="22796" x="2608263" y="4237038"/>
          <p14:tracePt t="22813" x="2657475" y="4237038"/>
          <p14:tracePt t="22828" x="2714625" y="4229100"/>
          <p14:tracePt t="22844" x="2779713" y="4229100"/>
          <p14:tracePt t="22862" x="2822575" y="4222750"/>
          <p14:tracePt t="22878" x="2894013" y="4222750"/>
          <p14:tracePt t="22894" x="2951163" y="4222750"/>
          <p14:tracePt t="22899" x="2965450" y="4222750"/>
          <p14:tracePt t="22911" x="3008313" y="4222750"/>
          <p14:tracePt t="22929" x="3036888" y="4222750"/>
          <p14:tracePt t="22946" x="3057525" y="4222750"/>
          <p14:tracePt t="22961" x="3065463" y="4222750"/>
          <p14:tracePt t="22978" x="3094038" y="4222750"/>
          <p14:tracePt t="22995" x="3108325" y="4222750"/>
          <p14:tracePt t="23014" x="3151188" y="4229100"/>
          <p14:tracePt t="23030" x="3186113" y="4229100"/>
          <p14:tracePt t="23047" x="3222625" y="4237038"/>
          <p14:tracePt t="23063" x="3257550" y="4237038"/>
          <p14:tracePt t="23079" x="3300413" y="4237038"/>
          <p14:tracePt t="23095" x="3314700" y="4243388"/>
          <p14:tracePt t="23112" x="3322638" y="4243388"/>
          <p14:tracePt t="23129" x="3336925" y="4243388"/>
          <p14:tracePt t="23146" x="3379788" y="4243388"/>
          <p14:tracePt t="23162" x="3408363" y="4243388"/>
          <p14:tracePt t="23179" x="3457575" y="4243388"/>
          <p14:tracePt t="23196" x="3494088" y="4237038"/>
          <p14:tracePt t="23216" x="3571875" y="4237038"/>
          <p14:tracePt t="23234" x="3600450" y="4237038"/>
          <p14:tracePt t="23248" x="3636963" y="4237038"/>
          <p14:tracePt t="23263" x="3671888" y="4229100"/>
          <p14:tracePt t="23280" x="3679825" y="4229100"/>
          <p14:tracePt t="23297" x="3694113" y="4222750"/>
          <p14:tracePt t="23314" x="3700463" y="4222750"/>
          <p14:tracePt t="23331" x="3714750" y="4222750"/>
          <p14:tracePt t="23347" x="3729038" y="4222750"/>
          <p14:tracePt t="23363" x="3757613" y="4222750"/>
          <p14:tracePt t="23383" x="3786188" y="4222750"/>
          <p14:tracePt t="23388" x="3800475" y="4229100"/>
          <p14:tracePt t="23404" x="3822700" y="4229100"/>
          <p14:tracePt t="23416" x="3829050" y="4229100"/>
          <p14:tracePt t="23433" x="3836988" y="4229100"/>
          <p14:tracePt t="23507" x="3843338" y="4229100"/>
          <p14:tracePt t="23515" x="3851275" y="4229100"/>
          <p14:tracePt t="23540" x="3857625" y="4229100"/>
          <p14:tracePt t="23550" x="3865563" y="4229100"/>
          <p14:tracePt t="23556" x="3871913" y="4229100"/>
          <p14:tracePt t="23566" x="3879850" y="4229100"/>
          <p14:tracePt t="23589" x="3886200" y="4229100"/>
          <p14:tracePt t="24448" x="3894138" y="4229100"/>
          <p14:tracePt t="24478" x="3900488" y="4229100"/>
          <p14:tracePt t="24495" x="3908425" y="4229100"/>
          <p14:tracePt t="24509" x="3914775" y="4229100"/>
          <p14:tracePt t="24524" x="3922713" y="4229100"/>
          <p14:tracePt t="24688" x="3922713" y="4237038"/>
          <p14:tracePt t="24705" x="3922713" y="4243388"/>
          <p14:tracePt t="24711" x="3922713" y="4251325"/>
          <p14:tracePt t="24720" x="3914775" y="4257675"/>
          <p14:tracePt t="24739" x="3886200" y="4294188"/>
          <p14:tracePt t="24755" x="3871913" y="4314825"/>
          <p14:tracePt t="24771" x="3857625" y="4329113"/>
          <p14:tracePt t="24788" x="3836988" y="4337050"/>
          <p14:tracePt t="24805" x="3814763" y="4351338"/>
          <p14:tracePt t="24821" x="3800475" y="4357688"/>
          <p14:tracePt t="24838" x="3786188" y="4365625"/>
          <p14:tracePt t="24857" x="3743325" y="4379913"/>
          <p14:tracePt t="24873" x="3700463" y="4400550"/>
          <p14:tracePt t="24890" x="3671888" y="4408488"/>
          <p14:tracePt t="24895" x="3629025" y="4414838"/>
          <p14:tracePt t="24906" x="3594100" y="4437063"/>
          <p14:tracePt t="24922" x="3536950" y="4451350"/>
          <p14:tracePt t="24938" x="3479800" y="4465638"/>
          <p14:tracePt t="24955" x="3429000" y="4465638"/>
          <p14:tracePt t="24972" x="3408363" y="4471988"/>
          <p14:tracePt t="24990" x="3336925" y="4500563"/>
          <p14:tracePt t="25006" x="3265488" y="4522788"/>
          <p14:tracePt t="25023" x="3179763" y="4537075"/>
          <p14:tracePt t="25040" x="3071813" y="4537075"/>
          <p14:tracePt t="25055" x="2979738" y="4529138"/>
          <p14:tracePt t="25073" x="2857500" y="4529138"/>
          <p14:tracePt t="25089" x="2786063" y="4543425"/>
          <p14:tracePt t="25091" x="2757488" y="4551363"/>
          <p14:tracePt t="25106" x="2693988" y="4551363"/>
          <p14:tracePt t="25124" x="2614613" y="4557713"/>
          <p14:tracePt t="25139" x="2536825" y="4557713"/>
          <p14:tracePt t="25159" x="2479675" y="4557713"/>
          <p14:tracePt t="25174" x="2428875" y="4557713"/>
          <p14:tracePt t="25190" x="2357438" y="4557713"/>
          <p14:tracePt t="25207" x="2328863" y="4557713"/>
          <p14:tracePt t="25346" x="2336800" y="4557713"/>
          <p14:tracePt t="25356" x="2343150" y="4557713"/>
          <p14:tracePt t="25363" x="2393950" y="4565650"/>
          <p14:tracePt t="25374" x="2451100" y="4565650"/>
          <p14:tracePt t="25393" x="2536825" y="4572000"/>
          <p14:tracePt t="25402" x="2579688" y="4572000"/>
          <p14:tracePt t="25407" x="2628900" y="4572000"/>
          <p14:tracePt t="25425" x="2743200" y="4572000"/>
          <p14:tracePt t="25443" x="2879725" y="4572000"/>
          <p14:tracePt t="25459" x="2994025" y="4572000"/>
          <p14:tracePt t="25474" x="3079750" y="4572000"/>
          <p14:tracePt t="25492" x="3143250" y="4565650"/>
          <p14:tracePt t="25508" x="3200400" y="4565650"/>
          <p14:tracePt t="25524" x="3271838" y="4565650"/>
          <p14:tracePt t="25542" x="3314700" y="4565650"/>
          <p14:tracePt t="25559" x="3371850" y="4565650"/>
          <p14:tracePt t="25575" x="3400425" y="4565650"/>
          <p14:tracePt t="25592" x="3436938" y="4557713"/>
          <p14:tracePt t="25608" x="3457575" y="4551363"/>
          <p14:tracePt t="25625" x="3471863" y="4551363"/>
          <p14:tracePt t="25644" x="3486150" y="4551363"/>
          <p14:tracePt t="25660" x="3514725" y="4551363"/>
          <p14:tracePt t="25678" x="3543300" y="4543425"/>
          <p14:tracePt t="25693" x="3565525" y="4551363"/>
          <p14:tracePt t="25709" x="3586163" y="4551363"/>
          <p14:tracePt t="25726" x="3594100" y="4557713"/>
          <p14:tracePt t="25901" x="3586163" y="4557713"/>
          <p14:tracePt t="25907" x="3557588" y="4557713"/>
          <p14:tracePt t="25913" x="3529013" y="4557713"/>
          <p14:tracePt t="25927" x="3451225" y="4557713"/>
          <p14:tracePt t="25944" x="3357563" y="4565650"/>
          <p14:tracePt t="25961" x="3294063" y="4572000"/>
          <p14:tracePt t="25977" x="3271838" y="4579938"/>
          <p14:tracePt t="25994" x="3251200" y="4579938"/>
          <p14:tracePt t="26011" x="3243263" y="4586288"/>
          <p14:tracePt t="26195" x="3222625" y="4594225"/>
          <p14:tracePt t="26200" x="3200400" y="4600575"/>
          <p14:tracePt t="26212" x="3171825" y="4600575"/>
          <p14:tracePt t="26229" x="3143250" y="4608513"/>
          <p14:tracePt t="26245" x="3114675" y="4608513"/>
          <p14:tracePt t="26264" x="3079750" y="4614863"/>
          <p14:tracePt t="26282" x="2994025" y="4614863"/>
          <p14:tracePt t="26295" x="2914650" y="4614863"/>
          <p14:tracePt t="26312" x="2851150" y="4622800"/>
          <p14:tracePt t="26329" x="2800350" y="4622800"/>
          <p14:tracePt t="26346" x="2771775" y="4622800"/>
          <p14:tracePt t="26564" x="2786063" y="4622800"/>
          <p14:tracePt t="26575" x="2822575" y="4622800"/>
          <p14:tracePt t="26599" x="2979738" y="4643438"/>
          <p14:tracePt t="26618" x="3051175" y="4672013"/>
          <p14:tracePt t="26633" x="3122613" y="4686300"/>
          <p14:tracePt t="26649" x="3157538" y="4686300"/>
          <p14:tracePt t="26664" x="3208338" y="4686300"/>
          <p14:tracePt t="26681" x="3236913" y="4686300"/>
          <p14:tracePt t="26697" x="3265488" y="4686300"/>
          <p14:tracePt t="26714" x="3286125" y="4686300"/>
          <p14:tracePt t="26734" x="3308350" y="4686300"/>
          <p14:tracePt t="26750" x="3336925" y="4694238"/>
          <p14:tracePt t="26765" x="3351213" y="4694238"/>
          <p14:tracePt t="26781" x="3365500" y="4694238"/>
          <p14:tracePt t="26799" x="3386138" y="4700588"/>
          <p14:tracePt t="26817" x="3429000" y="4700588"/>
          <p14:tracePt t="26832" x="3436938" y="4700588"/>
          <p14:tracePt t="26848" x="3451225" y="4700588"/>
          <p14:tracePt t="26866" x="3457575" y="4700588"/>
          <p14:tracePt t="27194" x="3457575" y="4708525"/>
          <p14:tracePt t="27200" x="3451225" y="4708525"/>
          <p14:tracePt t="27215" x="3443288" y="4708525"/>
          <p14:tracePt t="27223" x="3436938" y="4714875"/>
          <p14:tracePt t="27234" x="3429000" y="4722813"/>
          <p14:tracePt t="27251" x="3408363" y="4729163"/>
          <p14:tracePt t="27268" x="3394075" y="4743450"/>
          <p14:tracePt t="27284" x="3365500" y="4751388"/>
          <p14:tracePt t="27301" x="3328988" y="4765675"/>
          <p14:tracePt t="27318" x="3314700" y="4765675"/>
          <p14:tracePt t="27335" x="3286125" y="4779963"/>
          <p14:tracePt t="27351" x="3265488" y="4779963"/>
          <p14:tracePt t="27368" x="3251200" y="4779963"/>
          <p14:tracePt t="27385" x="3222625" y="4779963"/>
          <p14:tracePt t="27391" x="3208338" y="4779963"/>
          <p14:tracePt t="27401" x="3194050" y="4800600"/>
          <p14:tracePt t="27418" x="3165475" y="4822825"/>
          <p14:tracePt t="27435" x="3122613" y="4851400"/>
          <p14:tracePt t="27452" x="3108325" y="4865688"/>
          <p14:tracePt t="27469" x="3094038" y="4879975"/>
          <p14:tracePt t="27485" x="3086100" y="4886325"/>
          <p14:tracePt t="27502" x="3079750" y="4886325"/>
          <p14:tracePt t="27519" x="3071813" y="4894263"/>
          <p14:tracePt t="27538" x="3065463" y="4894263"/>
          <p14:tracePt t="27554" x="3057525" y="4900613"/>
          <p14:tracePt t="27571" x="3043238" y="4914900"/>
          <p14:tracePt t="27585" x="3036888" y="4922838"/>
          <p14:tracePt t="27605" x="3028950" y="4929188"/>
          <p14:tracePt t="27621" x="3014663" y="4937125"/>
          <p14:tracePt t="27638" x="3008313" y="4937125"/>
          <p14:tracePt t="27654" x="3000375" y="4943475"/>
          <p14:tracePt t="27688" x="2979738" y="4951413"/>
          <p14:tracePt t="27703" x="2951163" y="4979988"/>
          <p14:tracePt t="27720" x="2928938" y="5008563"/>
          <p14:tracePt t="27737" x="2894013" y="5029200"/>
          <p14:tracePt t="27753" x="2857500" y="5043488"/>
          <p14:tracePt t="27770" x="2843213" y="5057775"/>
          <p14:tracePt t="27788" x="2808288" y="5065713"/>
          <p14:tracePt t="27804" x="2779713" y="5065713"/>
          <p14:tracePt t="27821" x="2771775" y="5065713"/>
          <p14:tracePt t="27837" x="2751138" y="5065713"/>
          <p14:tracePt t="27855" x="2743200" y="5065713"/>
          <p14:tracePt t="27871" x="2722563" y="5072063"/>
          <p14:tracePt t="27888" x="2700338" y="5080000"/>
          <p14:tracePt t="27906" x="2693988" y="5086350"/>
          <p14:tracePt t="27992" x="2693988" y="5094288"/>
          <p14:tracePt t="28018" x="2693988" y="5100638"/>
          <p14:tracePt t="28107" x="2693988" y="5108575"/>
          <p14:tracePt t="28114" x="2700338" y="5108575"/>
          <p14:tracePt t="28130" x="2708275" y="5108575"/>
          <p14:tracePt t="28155" x="2714625" y="5108575"/>
          <p14:tracePt t="28273" x="2722563" y="5108575"/>
          <p14:tracePt t="28277" x="2728913" y="5108575"/>
          <p14:tracePt t="28310" x="2736850" y="5108575"/>
          <p14:tracePt t="28328" x="2751138" y="5108575"/>
          <p14:tracePt t="28335" x="2757488" y="5108575"/>
          <p14:tracePt t="28352" x="2765425" y="5108575"/>
          <p14:tracePt t="28359" x="2765425" y="5114925"/>
          <p14:tracePt t="28376" x="2771775" y="5114925"/>
          <p14:tracePt t="28390" x="2786063" y="5114925"/>
          <p14:tracePt t="28408" x="2800350" y="5122863"/>
          <p14:tracePt t="28425" x="2822575" y="5122863"/>
          <p14:tracePt t="28458" x="2836863" y="5129213"/>
          <p14:tracePt t="28473" x="2851150" y="5137150"/>
          <p14:tracePt t="28492" x="2865438" y="5137150"/>
          <p14:tracePt t="28509" x="2886075" y="5143500"/>
          <p14:tracePt t="28524" x="2900363" y="5143500"/>
          <p14:tracePt t="28540" x="2914650" y="5151438"/>
          <p14:tracePt t="28560" x="2936875" y="5151438"/>
          <p14:tracePt t="28576" x="2971800" y="5151438"/>
          <p14:tracePt t="28593" x="2986088" y="5151438"/>
          <p14:tracePt t="28608" x="3014663" y="5151438"/>
          <p14:tracePt t="28626" x="3022600" y="5151438"/>
          <p14:tracePt t="28641" x="3043238" y="5151438"/>
          <p14:tracePt t="28658" x="3071813" y="5151438"/>
          <p14:tracePt t="28674" x="3086100" y="5151438"/>
          <p14:tracePt t="28691" x="3122613" y="5157788"/>
          <p14:tracePt t="28708" x="3157538" y="5157788"/>
          <p14:tracePt t="28727" x="3194050" y="5172075"/>
          <p14:tracePt t="28742" x="3236913" y="5180013"/>
          <p14:tracePt t="28758" x="3265488" y="5180013"/>
          <p14:tracePt t="28775" x="3286125" y="5186363"/>
          <p14:tracePt t="28792" x="3336925" y="5194300"/>
          <p14:tracePt t="28809" x="3365500" y="5194300"/>
          <p14:tracePt t="28827" x="3408363" y="5194300"/>
          <p14:tracePt t="28844" x="3436938" y="5194300"/>
          <p14:tracePt t="28861" x="3451225" y="5194300"/>
          <p14:tracePt t="28875" x="3465513" y="5194300"/>
          <p14:tracePt t="28892" x="3479800" y="5194300"/>
          <p14:tracePt t="28917" x="3486150" y="5194300"/>
          <p14:tracePt t="28931" x="3500438" y="5194300"/>
          <p14:tracePt t="28943" x="3536950" y="5194300"/>
          <p14:tracePt t="28962" x="3557588" y="5194300"/>
          <p14:tracePt t="28977" x="3579813" y="5186363"/>
          <p14:tracePt t="28996" x="3600450" y="5194300"/>
          <p14:tracePt t="29010" x="3665538" y="5208588"/>
          <p14:tracePt t="29015" x="3694113" y="5208588"/>
          <p14:tracePt t="29027" x="3743325" y="5208588"/>
          <p14:tracePt t="29043" x="3808413" y="5214938"/>
          <p14:tracePt t="29064" x="3851275" y="5214938"/>
          <p14:tracePt t="29080" x="3886200" y="5214938"/>
          <p14:tracePt t="29096" x="3937000" y="5237163"/>
          <p14:tracePt t="29112" x="4008438" y="5237163"/>
          <p14:tracePt t="29127" x="4086225" y="5237163"/>
          <p14:tracePt t="29129" x="4137025" y="5237163"/>
          <p14:tracePt t="29146" x="4222750" y="5237163"/>
          <p14:tracePt t="29161" x="4329113" y="5237163"/>
          <p14:tracePt t="29178" x="4422775" y="5237163"/>
          <p14:tracePt t="29194" x="4500563" y="5237163"/>
          <p14:tracePt t="29212" x="4608513" y="5237163"/>
          <p14:tracePt t="29228" x="4694238" y="5237163"/>
          <p14:tracePt t="29244" x="4765675" y="5237163"/>
          <p14:tracePt t="29261" x="4857750" y="5243513"/>
          <p14:tracePt t="29279" x="4943475" y="5257800"/>
          <p14:tracePt t="29296" x="5014913" y="5257800"/>
          <p14:tracePt t="29313" x="5086350" y="5257800"/>
          <p14:tracePt t="29329" x="5143500" y="5272088"/>
          <p14:tracePt t="29345" x="5243513" y="5286375"/>
          <p14:tracePt t="29362" x="5314950" y="5300663"/>
          <p14:tracePt t="29379" x="5422900" y="5300663"/>
          <p14:tracePt t="29383" x="5457825" y="5300663"/>
          <p14:tracePt t="29396" x="5565775" y="5308600"/>
          <p14:tracePt t="29413" x="5637213" y="5337175"/>
          <p14:tracePt t="29428" x="5715000" y="5337175"/>
          <p14:tracePt t="29445" x="5822950" y="5329238"/>
          <p14:tracePt t="29462" x="5922963" y="5322888"/>
          <p14:tracePt t="29481" x="6037263" y="5322888"/>
          <p14:tracePt t="29495" x="6094413" y="5314950"/>
          <p14:tracePt t="29517" x="6229350" y="5308600"/>
          <p14:tracePt t="29533" x="6280150" y="5294313"/>
          <p14:tracePt t="29546" x="6351588" y="5265738"/>
          <p14:tracePt t="29563" x="6400800" y="5265738"/>
          <p14:tracePt t="29580" x="6472238" y="5243513"/>
          <p14:tracePt t="29596" x="6494463" y="5229225"/>
          <p14:tracePt t="29613" x="6551613" y="5200650"/>
          <p14:tracePt t="29629" x="6600825" y="5165725"/>
          <p14:tracePt t="29647" x="6651625" y="5137150"/>
          <p14:tracePt t="29663" x="6715125" y="5114925"/>
          <p14:tracePt t="29682" x="6772275" y="5080000"/>
          <p14:tracePt t="29700" x="6823075" y="5000625"/>
          <p14:tracePt t="29715" x="6843713" y="4957763"/>
          <p14:tracePt t="29732" x="6865938" y="4937125"/>
          <p14:tracePt t="29748" x="6886575" y="4908550"/>
          <p14:tracePt t="29764" x="6894513" y="4894263"/>
          <p14:tracePt t="29780" x="6908800" y="4837113"/>
          <p14:tracePt t="29798" x="6937375" y="4779963"/>
          <p14:tracePt t="29814" x="6943725" y="4737100"/>
          <p14:tracePt t="29836" x="6958013" y="4643438"/>
          <p14:tracePt t="29849" x="6972300" y="4543425"/>
          <p14:tracePt t="29864" x="6994525" y="4500563"/>
          <p14:tracePt t="29882" x="6994525" y="4486275"/>
          <p14:tracePt t="29898" x="6994525" y="4457700"/>
          <p14:tracePt t="29904" x="7000875" y="4443413"/>
          <p14:tracePt t="29916" x="7000875" y="4429125"/>
          <p14:tracePt t="29932" x="7008813" y="4408488"/>
          <p14:tracePt t="29948" x="7023100" y="4365625"/>
          <p14:tracePt t="29950" x="7037388" y="4337050"/>
          <p14:tracePt t="29965" x="7051675" y="4314825"/>
          <p14:tracePt t="29982" x="7051675" y="4265613"/>
          <p14:tracePt t="29999" x="7065963" y="4237038"/>
          <p14:tracePt t="30015" x="7072313" y="4214813"/>
          <p14:tracePt t="30032" x="7086600" y="4194175"/>
          <p14:tracePt t="30048" x="7094538" y="4157663"/>
          <p14:tracePt t="30067" x="7115175" y="4114800"/>
          <p14:tracePt t="30084" x="7123113" y="4086225"/>
          <p14:tracePt t="30099" x="7137400" y="4057650"/>
          <p14:tracePt t="30116" x="7137400" y="4043363"/>
          <p14:tracePt t="30132" x="7143750" y="4043363"/>
          <p14:tracePt t="30149" x="7151688" y="4037013"/>
          <p14:tracePt t="30169" x="7151688" y="4029075"/>
          <p14:tracePt t="30185" x="7158038" y="4022725"/>
          <p14:tracePt t="30229" x="7165975" y="4022725"/>
          <p14:tracePt t="30237" x="7165975" y="4014788"/>
          <p14:tracePt t="40445" x="0" y="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분배 기반 정렬</a:t>
            </a:r>
            <a:endParaRPr lang="en-US" altLang="ko-KR" dirty="0" smtClean="0"/>
          </a:p>
          <a:p>
            <a:r>
              <a:rPr lang="ko-KR" altLang="en-US" dirty="0"/>
              <a:t>일정한 범위를 가진 </a:t>
            </a:r>
            <a:r>
              <a:rPr lang="ko-KR" altLang="en-US" dirty="0" smtClean="0"/>
              <a:t>정수의 정렬에 효과적</a:t>
            </a:r>
          </a:p>
          <a:p>
            <a:r>
              <a:rPr lang="ko-KR" altLang="en-US" dirty="0" smtClean="0"/>
              <a:t>예</a:t>
            </a:r>
            <a:r>
              <a:rPr lang="en-US" altLang="ko-KR" dirty="0"/>
              <a:t>) [1, 4, 1, 2, 7, 5, 2</a:t>
            </a:r>
            <a:r>
              <a:rPr lang="en-US" altLang="ko-KR" dirty="0" smtClean="0"/>
              <a:t>] </a:t>
            </a:r>
            <a:r>
              <a:rPr lang="ko-KR" altLang="en-US" dirty="0" smtClean="0"/>
              <a:t>정렬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366FF"/>
                </a:solidFill>
              </a:rPr>
              <a:t>12.8 </a:t>
            </a:r>
            <a:r>
              <a:rPr lang="ko-KR" altLang="en-US" dirty="0" err="1">
                <a:solidFill>
                  <a:srgbClr val="3366FF"/>
                </a:solidFill>
              </a:rPr>
              <a:t>카운팅</a:t>
            </a:r>
            <a:r>
              <a:rPr lang="ko-KR" altLang="en-US" dirty="0">
                <a:solidFill>
                  <a:srgbClr val="3366FF"/>
                </a:solidFill>
              </a:rPr>
              <a:t> 정렬</a:t>
            </a:r>
            <a:endParaRPr lang="ko-KR" altLang="en-US" dirty="0" smtClean="0">
              <a:solidFill>
                <a:srgbClr val="3366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10" y="4910001"/>
            <a:ext cx="6923928" cy="7070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2888940"/>
            <a:ext cx="6923928" cy="7210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84" y="3895970"/>
            <a:ext cx="6972935" cy="7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8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623"/>
    </mc:Choice>
    <mc:Fallback xmlns="">
      <p:transition spd="slow" advTm="13262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622" x="7451725" y="3065463"/>
          <p14:tracePt t="2824" x="7451725" y="3057525"/>
          <p14:tracePt t="2832" x="7443788" y="3051175"/>
          <p14:tracePt t="2841" x="7437438" y="3043238"/>
          <p14:tracePt t="2846" x="7415213" y="3022600"/>
          <p14:tracePt t="2863" x="7358063" y="2994025"/>
          <p14:tracePt t="2880" x="7315200" y="2957513"/>
          <p14:tracePt t="2883" x="7280275" y="2943225"/>
          <p14:tracePt t="2898" x="7215188" y="2908300"/>
          <p14:tracePt t="2914" x="7158038" y="2857500"/>
          <p14:tracePt t="2930" x="7115175" y="2800350"/>
          <p14:tracePt t="2948" x="7051675" y="2728913"/>
          <p14:tracePt t="2964" x="6994525" y="2686050"/>
          <p14:tracePt t="2984" x="6943725" y="2628900"/>
          <p14:tracePt t="3001" x="6894513" y="2565400"/>
          <p14:tracePt t="3016" x="6837363" y="2514600"/>
          <p14:tracePt t="3033" x="6800850" y="2486025"/>
          <p14:tracePt t="3050" x="6780213" y="2451100"/>
          <p14:tracePt t="3067" x="6751638" y="2408238"/>
          <p14:tracePt t="3084" x="6729413" y="2386013"/>
          <p14:tracePt t="3100" x="6700838" y="2365375"/>
          <p14:tracePt t="3117" x="6686550" y="2351088"/>
          <p14:tracePt t="3134" x="6665913" y="2336800"/>
          <p14:tracePt t="3151" x="6651625" y="2322513"/>
          <p14:tracePt t="3169" x="6629400" y="2293938"/>
          <p14:tracePt t="3186" x="6600825" y="2243138"/>
          <p14:tracePt t="3204" x="6565900" y="2193925"/>
          <p14:tracePt t="3221" x="6537325" y="2157413"/>
          <p14:tracePt t="3237" x="6500813" y="2108200"/>
          <p14:tracePt t="3252" x="6486525" y="2065338"/>
          <p14:tracePt t="3269" x="6451600" y="1993900"/>
          <p14:tracePt t="3271" x="6451600" y="1979613"/>
          <p14:tracePt t="3285" x="6429375" y="1951038"/>
          <p14:tracePt t="3304" x="6400800" y="1900238"/>
          <p14:tracePt t="3321" x="6380163" y="1865313"/>
          <p14:tracePt t="3337" x="6372225" y="1857375"/>
          <p14:tracePt t="3357" x="6365875" y="1828800"/>
          <p14:tracePt t="3370" x="6365875" y="1822450"/>
          <p14:tracePt t="3388" x="6351588" y="1814513"/>
          <p14:tracePt t="3406" x="6351588" y="1779588"/>
          <p14:tracePt t="3420" x="6343650" y="1765300"/>
          <p14:tracePt t="3438" x="6337300" y="1757363"/>
          <p14:tracePt t="3456" x="6329363" y="1751013"/>
          <p14:tracePt t="3473" x="6329363" y="1736725"/>
          <p14:tracePt t="3477" x="6323013" y="1736725"/>
          <p14:tracePt t="3490" x="6323013" y="1722438"/>
          <p14:tracePt t="3507" x="6323013" y="1714500"/>
          <p14:tracePt t="3524" x="6315075" y="1714500"/>
          <p14:tracePt t="3563" x="6315075" y="1708150"/>
          <p14:tracePt t="3679" x="6308725" y="1708150"/>
          <p14:tracePt t="3964" x="6300788" y="1708150"/>
          <p14:tracePt t="3970" x="6286500" y="1708150"/>
          <p14:tracePt t="3981" x="6280150" y="1708150"/>
          <p14:tracePt t="3995" x="6257925" y="1708150"/>
          <p14:tracePt t="4013" x="6251575" y="1708150"/>
          <p14:tracePt t="4030" x="6229350" y="1714500"/>
          <p14:tracePt t="4046" x="6200775" y="1728788"/>
          <p14:tracePt t="4064" x="6172200" y="1728788"/>
          <p14:tracePt t="4081" x="6122988" y="1728788"/>
          <p14:tracePt t="4099" x="6057900" y="1751013"/>
          <p14:tracePt t="4117" x="5957888" y="1793875"/>
          <p14:tracePt t="4131" x="5937250" y="1808163"/>
          <p14:tracePt t="4148" x="5837238" y="1843088"/>
          <p14:tracePt t="4164" x="5772150" y="1871663"/>
          <p14:tracePt t="4181" x="5722938" y="1885950"/>
          <p14:tracePt t="4198" x="5643563" y="1885950"/>
          <p14:tracePt t="4215" x="5557838" y="1885950"/>
          <p14:tracePt t="4237" x="5351463" y="1928813"/>
          <p14:tracePt t="4249" x="5243513" y="1957388"/>
          <p14:tracePt t="4265" x="5051425" y="1993900"/>
          <p14:tracePt t="4284" x="4879975" y="2008188"/>
          <p14:tracePt t="4301" x="4757738" y="2008188"/>
          <p14:tracePt t="4316" x="4651375" y="2008188"/>
          <p14:tracePt t="4335" x="4457700" y="2014538"/>
          <p14:tracePt t="4350" x="4351338" y="2014538"/>
          <p14:tracePt t="4366" x="4257675" y="2014538"/>
          <p14:tracePt t="4384" x="4171950" y="2014538"/>
          <p14:tracePt t="4401" x="4086225" y="2014538"/>
          <p14:tracePt t="4417" x="4022725" y="2014538"/>
          <p14:tracePt t="4436" x="3879850" y="2036763"/>
          <p14:tracePt t="4453" x="3808413" y="2065338"/>
          <p14:tracePt t="4469" x="3736975" y="2093913"/>
          <p14:tracePt t="4485" x="3694113" y="2100263"/>
          <p14:tracePt t="4502" x="3657600" y="2114550"/>
          <p14:tracePt t="4519" x="3629025" y="2122488"/>
          <p14:tracePt t="4536" x="3614738" y="2122488"/>
          <p14:tracePt t="4553" x="3586163" y="2128838"/>
          <p14:tracePt t="4570" x="3565525" y="2136775"/>
          <p14:tracePt t="4586" x="3557588" y="2157413"/>
          <p14:tracePt t="4603" x="3500438" y="2185988"/>
          <p14:tracePt t="4620" x="3457575" y="2208213"/>
          <p14:tracePt t="4637" x="3414713" y="2222500"/>
          <p14:tracePt t="4654" x="3386138" y="2236788"/>
          <p14:tracePt t="4672" x="3365500" y="2251075"/>
          <p14:tracePt t="4688" x="3351213" y="2257425"/>
          <p14:tracePt t="4722" x="3351213" y="2265363"/>
          <p14:tracePt t="4739" x="3343275" y="2265363"/>
          <p14:tracePt t="4756" x="3314700" y="2265363"/>
          <p14:tracePt t="4772" x="3294063" y="2265363"/>
          <p14:tracePt t="4789" x="3251200" y="2271713"/>
          <p14:tracePt t="4806" x="3214688" y="2286000"/>
          <p14:tracePt t="4826" x="3179763" y="2293938"/>
          <p14:tracePt t="4844" x="3179763" y="2308225"/>
          <p14:tracePt t="4858" x="3165475" y="2314575"/>
          <p14:tracePt t="4874" x="3143250" y="2328863"/>
          <p14:tracePt t="4891" x="3114675" y="2343150"/>
          <p14:tracePt t="4907" x="3086100" y="2357438"/>
          <p14:tracePt t="4924" x="3071813" y="2365375"/>
          <p14:tracePt t="4941" x="3043238" y="2379663"/>
          <p14:tracePt t="4960" x="3036888" y="2386013"/>
          <p14:tracePt t="5080" x="3028950" y="2393950"/>
          <p14:tracePt t="5119" x="3022600" y="2400300"/>
          <p14:tracePt t="5146" x="3022600" y="2408238"/>
          <p14:tracePt t="5168" x="3014663" y="2414588"/>
          <p14:tracePt t="5183" x="3008313" y="2414588"/>
          <p14:tracePt t="5196" x="3000375" y="2422525"/>
          <p14:tracePt t="5211" x="2994025" y="2428875"/>
          <p14:tracePt t="5218" x="2986088" y="2428875"/>
          <p14:tracePt t="5230" x="2979738" y="2428875"/>
          <p14:tracePt t="5246" x="2965450" y="2428875"/>
          <p14:tracePt t="5263" x="2951163" y="2428875"/>
          <p14:tracePt t="5266" x="2943225" y="2428875"/>
          <p14:tracePt t="5280" x="2928938" y="2428875"/>
          <p14:tracePt t="5298" x="2922588" y="2428875"/>
          <p14:tracePt t="5315" x="2914650" y="2436813"/>
          <p14:tracePt t="5347" x="2908300" y="2436813"/>
          <p14:tracePt t="5364" x="2900363" y="2436813"/>
          <p14:tracePt t="5380" x="2879725" y="2443163"/>
          <p14:tracePt t="5398" x="2814638" y="2457450"/>
          <p14:tracePt t="5414" x="2765425" y="2457450"/>
          <p14:tracePt t="5431" x="2708275" y="2465388"/>
          <p14:tracePt t="5448" x="2671763" y="2479675"/>
          <p14:tracePt t="5467" x="2643188" y="2500313"/>
          <p14:tracePt t="5484" x="2536825" y="2565400"/>
          <p14:tracePt t="5499" x="2500313" y="2593975"/>
          <p14:tracePt t="5516" x="2451100" y="2622550"/>
          <p14:tracePt t="5533" x="2386013" y="2657475"/>
          <p14:tracePt t="5550" x="2351088" y="2665413"/>
          <p14:tracePt t="5566" x="2314575" y="2686050"/>
          <p14:tracePt t="5584" x="2286000" y="2700338"/>
          <p14:tracePt t="5600" x="2257425" y="2714625"/>
          <p14:tracePt t="5617" x="2236788" y="2722563"/>
          <p14:tracePt t="5634" x="2193925" y="2722563"/>
          <p14:tracePt t="5652" x="2151063" y="2728913"/>
          <p14:tracePt t="5668" x="2114550" y="2743200"/>
          <p14:tracePt t="5684" x="2071688" y="2743200"/>
          <p14:tracePt t="5686" x="2043113" y="2757488"/>
          <p14:tracePt t="5702" x="1985963" y="2757488"/>
          <p14:tracePt t="5719" x="1943100" y="2765425"/>
          <p14:tracePt t="5736" x="1908175" y="2765425"/>
          <p14:tracePt t="5753" x="1871663" y="2771775"/>
          <p14:tracePt t="5771" x="1843088" y="2771775"/>
          <p14:tracePt t="5778" x="1822450" y="2771775"/>
          <p14:tracePt t="5786" x="1800225" y="2771775"/>
          <p14:tracePt t="5804" x="1757363" y="2779713"/>
          <p14:tracePt t="5820" x="1728788" y="2779713"/>
          <p14:tracePt t="5837" x="1700213" y="2779713"/>
          <p14:tracePt t="5854" x="1679575" y="2779713"/>
          <p14:tracePt t="5871" x="1657350" y="2771775"/>
          <p14:tracePt t="5888" x="1636713" y="2771775"/>
          <p14:tracePt t="6480" x="1628775" y="2771775"/>
          <p14:tracePt t="6543" x="1636713" y="2771775"/>
          <p14:tracePt t="6547" x="1643063" y="2771775"/>
          <p14:tracePt t="6555" x="1651000" y="2771775"/>
          <p14:tracePt t="6564" x="1657350" y="2771775"/>
          <p14:tracePt t="6580" x="1679575" y="2771775"/>
          <p14:tracePt t="6597" x="1722438" y="2771775"/>
          <p14:tracePt t="6616" x="1728788" y="2771775"/>
          <p14:tracePt t="6755" x="1743075" y="2765425"/>
          <p14:tracePt t="6768" x="1765300" y="2765425"/>
          <p14:tracePt t="6784" x="1771650" y="2765425"/>
          <p14:tracePt t="6884" x="1779588" y="2765425"/>
          <p14:tracePt t="6891" x="1785938" y="2765425"/>
          <p14:tracePt t="6901" x="1800225" y="2765425"/>
          <p14:tracePt t="6918" x="1814513" y="2765425"/>
          <p14:tracePt t="6936" x="1851025" y="2765425"/>
          <p14:tracePt t="6952" x="1871663" y="2765425"/>
          <p14:tracePt t="6969" x="1908175" y="2765425"/>
          <p14:tracePt t="6985" x="1936750" y="2765425"/>
          <p14:tracePt t="7002" x="1957388" y="2765425"/>
          <p14:tracePt t="7022" x="2008188" y="2765425"/>
          <p14:tracePt t="7040" x="2036763" y="2765425"/>
          <p14:tracePt t="7055" x="2071688" y="2765425"/>
          <p14:tracePt t="7071" x="2100263" y="2765425"/>
          <p14:tracePt t="7087" x="2114550" y="2765425"/>
          <p14:tracePt t="7104" x="2122488" y="2765425"/>
          <p14:tracePt t="7262" x="2128838" y="2765425"/>
          <p14:tracePt t="7268" x="2143125" y="2765425"/>
          <p14:tracePt t="7279" x="2151063" y="2765425"/>
          <p14:tracePt t="7292" x="2165350" y="2765425"/>
          <p14:tracePt t="7309" x="2179638" y="2765425"/>
          <p14:tracePt t="7343" x="2193925" y="2765425"/>
          <p14:tracePt t="7361" x="2222500" y="2765425"/>
          <p14:tracePt t="7376" x="2257425" y="2757488"/>
          <p14:tracePt t="7393" x="2286000" y="2757488"/>
          <p14:tracePt t="7409" x="2314575" y="2765425"/>
          <p14:tracePt t="7426" x="2328863" y="2765425"/>
          <p14:tracePt t="7442" x="2357438" y="2765425"/>
          <p14:tracePt t="7460" x="2386013" y="2771775"/>
          <p14:tracePt t="7477" x="2414588" y="2771775"/>
          <p14:tracePt t="7494" x="2451100" y="2779713"/>
          <p14:tracePt t="7510" x="2486025" y="2779713"/>
          <p14:tracePt t="7529" x="2528888" y="2779713"/>
          <p14:tracePt t="7546" x="2614613" y="2786063"/>
          <p14:tracePt t="7563" x="2679700" y="2794000"/>
          <p14:tracePt t="7580" x="2743200" y="2794000"/>
          <p14:tracePt t="7597" x="2794000" y="2794000"/>
          <p14:tracePt t="7613" x="2857500" y="2794000"/>
          <p14:tracePt t="7629" x="2900363" y="2794000"/>
          <p14:tracePt t="7632" x="2908300" y="2794000"/>
          <p14:tracePt t="7648" x="2936875" y="2794000"/>
          <p14:tracePt t="7664" x="2943225" y="2794000"/>
          <p14:tracePt t="7681" x="2957513" y="2794000"/>
          <p14:tracePt t="7698" x="2965450" y="2794000"/>
          <p14:tracePt t="7715" x="3008313" y="2794000"/>
          <p14:tracePt t="7731" x="3043238" y="2794000"/>
          <p14:tracePt t="7749" x="3100388" y="2794000"/>
          <p14:tracePt t="7765" x="3122613" y="2794000"/>
          <p14:tracePt t="7782" x="3157538" y="2794000"/>
          <p14:tracePt t="7798" x="3186113" y="2786063"/>
          <p14:tracePt t="7816" x="3214688" y="2779713"/>
          <p14:tracePt t="7832" x="3236913" y="2771775"/>
          <p14:tracePt t="7849" x="3265488" y="2771775"/>
          <p14:tracePt t="7866" x="3271838" y="2771775"/>
          <p14:tracePt t="7884" x="3286125" y="2771775"/>
          <p14:tracePt t="7902" x="3300413" y="2771775"/>
          <p14:tracePt t="7919" x="3322638" y="2771775"/>
          <p14:tracePt t="7935" x="3343275" y="2771775"/>
          <p14:tracePt t="7952" x="3357563" y="2771775"/>
          <p14:tracePt t="7968" x="3394075" y="2771775"/>
          <p14:tracePt t="7984" x="3429000" y="2771775"/>
          <p14:tracePt t="8004" x="3457575" y="2771775"/>
          <p14:tracePt t="8021" x="3486150" y="2771775"/>
          <p14:tracePt t="8025" x="3500438" y="2771775"/>
          <p14:tracePt t="8037" x="3529013" y="2771775"/>
          <p14:tracePt t="8053" x="3565525" y="2771775"/>
          <p14:tracePt t="8071" x="3608388" y="2771775"/>
          <p14:tracePt t="8078" x="3622675" y="2771775"/>
          <p14:tracePt t="8087" x="3643313" y="2771775"/>
          <p14:tracePt t="8103" x="3671888" y="2771775"/>
          <p14:tracePt t="8121" x="3700463" y="2771775"/>
          <p14:tracePt t="8138" x="3708400" y="2771775"/>
          <p14:tracePt t="8157" x="3736975" y="2771775"/>
          <p14:tracePt t="8171" x="3765550" y="2771775"/>
          <p14:tracePt t="8190" x="3779838" y="2779713"/>
          <p14:tracePt t="8204" x="3800475" y="2779713"/>
          <p14:tracePt t="8222" x="3814763" y="2779713"/>
          <p14:tracePt t="8239" x="3822700" y="2779713"/>
          <p14:tracePt t="8256" x="3851275" y="2786063"/>
          <p14:tracePt t="8272" x="3865563" y="2794000"/>
          <p14:tracePt t="8289" x="3900488" y="2800350"/>
          <p14:tracePt t="8307" x="3929063" y="2800350"/>
          <p14:tracePt t="8326" x="3943350" y="2800350"/>
          <p14:tracePt t="8343" x="3965575" y="2800350"/>
          <p14:tracePt t="8359" x="3979863" y="2800350"/>
          <p14:tracePt t="8374" x="3986213" y="2800350"/>
          <p14:tracePt t="8393" x="3994150" y="2800350"/>
          <p14:tracePt t="8410" x="4008438" y="2808288"/>
          <p14:tracePt t="8428" x="4014788" y="2808288"/>
          <p14:tracePt t="8445" x="4029075" y="2808288"/>
          <p14:tracePt t="8461" x="4043363" y="2808288"/>
          <p14:tracePt t="8477" x="4065588" y="2814638"/>
          <p14:tracePt t="8493" x="4079875" y="2822575"/>
          <p14:tracePt t="8511" x="4100513" y="2822575"/>
          <p14:tracePt t="8527" x="4129088" y="2822575"/>
          <p14:tracePt t="8544" x="4151313" y="2836863"/>
          <p14:tracePt t="8562" x="4200525" y="2836863"/>
          <p14:tracePt t="8580" x="4208463" y="2836863"/>
          <p14:tracePt t="8596" x="4229100" y="2836863"/>
          <p14:tracePt t="8612" x="4251325" y="2836863"/>
          <p14:tracePt t="8628" x="4257675" y="2836863"/>
          <p14:tracePt t="8646" x="4271963" y="2836863"/>
          <p14:tracePt t="8663" x="4286250" y="2836863"/>
          <p14:tracePt t="8679" x="4294188" y="2836863"/>
          <p14:tracePt t="8702" x="4314825" y="2836863"/>
          <p14:tracePt t="8714" x="4322763" y="2828925"/>
          <p14:tracePt t="8730" x="4337050" y="2828925"/>
          <p14:tracePt t="8748" x="4357688" y="2828925"/>
          <p14:tracePt t="8765" x="4365625" y="2828925"/>
          <p14:tracePt t="8781" x="4371975" y="2828925"/>
          <p14:tracePt t="8798" x="4379913" y="2828925"/>
          <p14:tracePt t="8815" x="4386263" y="2828925"/>
          <p14:tracePt t="8836" x="4394200" y="2828925"/>
          <p14:tracePt t="8849" x="4400550" y="2828925"/>
          <p14:tracePt t="8868" x="4408488" y="2828925"/>
          <p14:tracePt t="8886" x="4414838" y="2828925"/>
          <p14:tracePt t="8900" x="4429125" y="2828925"/>
          <p14:tracePt t="8917" x="4443413" y="2828925"/>
          <p14:tracePt t="13089" x="4451350" y="2828925"/>
          <p14:tracePt t="13188" x="4443413" y="2828925"/>
          <p14:tracePt t="13193" x="4437063" y="2828925"/>
          <p14:tracePt t="13205" x="4437063" y="2836863"/>
          <p14:tracePt t="13222" x="4429125" y="2836863"/>
          <p14:tracePt t="13240" x="4422775" y="2836863"/>
          <p14:tracePt t="13256" x="4394200" y="2836863"/>
          <p14:tracePt t="13272" x="4371975" y="2836863"/>
          <p14:tracePt t="13290" x="4343400" y="2843213"/>
          <p14:tracePt t="13304" x="4322763" y="2851150"/>
          <p14:tracePt t="13322" x="4308475" y="2857500"/>
          <p14:tracePt t="13340" x="4294188" y="2857500"/>
          <p14:tracePt t="13358" x="4229100" y="2857500"/>
          <p14:tracePt t="13373" x="4194175" y="2865438"/>
          <p14:tracePt t="13389" x="4151313" y="2871788"/>
          <p14:tracePt t="13406" x="4122738" y="2879725"/>
          <p14:tracePt t="13423" x="4065588" y="2886075"/>
          <p14:tracePt t="13440" x="4000500" y="2908300"/>
          <p14:tracePt t="13459" x="3886200" y="2936875"/>
          <p14:tracePt t="13476" x="3822700" y="2943225"/>
          <p14:tracePt t="13493" x="3765550" y="2951163"/>
          <p14:tracePt t="13509" x="3736975" y="2965450"/>
          <p14:tracePt t="13526" x="3686175" y="2965450"/>
          <p14:tracePt t="13543" x="3600450" y="2979738"/>
          <p14:tracePt t="13560" x="3557588" y="3000375"/>
          <p14:tracePt t="13576" x="3486150" y="3008313"/>
          <p14:tracePt t="13593" x="3422650" y="3022600"/>
          <p14:tracePt t="13610" x="3379788" y="3022600"/>
          <p14:tracePt t="13627" x="3286125" y="3028950"/>
          <p14:tracePt t="13646" x="3151188" y="3065463"/>
          <p14:tracePt t="13661" x="3108325" y="3071813"/>
          <p14:tracePt t="13679" x="3043238" y="3079750"/>
          <p14:tracePt t="13695" x="2957513" y="3108325"/>
          <p14:tracePt t="13714" x="2851150" y="3108325"/>
          <p14:tracePt t="13730" x="2808288" y="3114675"/>
          <p14:tracePt t="13747" x="2757488" y="3136900"/>
          <p14:tracePt t="13750" x="2693988" y="3136900"/>
          <p14:tracePt t="13766" x="2651125" y="3136900"/>
          <p14:tracePt t="13779" x="2586038" y="3143250"/>
          <p14:tracePt t="13796" x="2571750" y="3143250"/>
          <p14:tracePt t="13813" x="2565400" y="3143250"/>
          <p14:tracePt t="13832" x="2557463" y="3143250"/>
          <p14:tracePt t="13847" x="2551113" y="3143250"/>
          <p14:tracePt t="13865" x="2536825" y="3143250"/>
          <p14:tracePt t="13881" x="2522538" y="3151188"/>
          <p14:tracePt t="13961" x="2543175" y="3157538"/>
          <p14:tracePt t="13968" x="2565400" y="3157538"/>
          <p14:tracePt t="13975" x="2622550" y="3157538"/>
          <p14:tracePt t="13984" x="2671763" y="3171825"/>
          <p14:tracePt t="14000" x="2743200" y="3171825"/>
          <p14:tracePt t="14017" x="2871788" y="3186113"/>
          <p14:tracePt t="14034" x="3000375" y="3194050"/>
          <p14:tracePt t="14050" x="3171825" y="3194050"/>
          <p14:tracePt t="14068" x="3429000" y="3208338"/>
          <p14:tracePt t="14085" x="3565525" y="3208338"/>
          <p14:tracePt t="14101" x="3736975" y="3200400"/>
          <p14:tracePt t="14119" x="3836988" y="3179763"/>
          <p14:tracePt t="14137" x="3979863" y="3157538"/>
          <p14:tracePt t="14155" x="4151313" y="3151188"/>
          <p14:tracePt t="14170" x="4251325" y="3128963"/>
          <p14:tracePt t="14186" x="4351338" y="3114675"/>
          <p14:tracePt t="14203" x="4486275" y="3086100"/>
          <p14:tracePt t="14220" x="4586288" y="3071813"/>
          <p14:tracePt t="14237" x="4694238" y="3071813"/>
          <p14:tracePt t="14254" x="4851400" y="3065463"/>
          <p14:tracePt t="14258" x="4900613" y="3071813"/>
          <p14:tracePt t="14272" x="5022850" y="3065463"/>
          <p14:tracePt t="14287" x="5165725" y="3051175"/>
          <p14:tracePt t="14304" x="5286375" y="3036888"/>
          <p14:tracePt t="14323" x="5443538" y="3014663"/>
          <p14:tracePt t="14341" x="5586413" y="3008313"/>
          <p14:tracePt t="14343" x="5651500" y="3008313"/>
          <p14:tracePt t="14355" x="5751513" y="3008313"/>
          <p14:tracePt t="14373" x="5865813" y="3008313"/>
          <p14:tracePt t="14392" x="5957888" y="3008313"/>
          <p14:tracePt t="14408" x="6037263" y="3008313"/>
          <p14:tracePt t="14425" x="6100763" y="3014663"/>
          <p14:tracePt t="14440" x="6151563" y="3028950"/>
          <p14:tracePt t="14459" x="6243638" y="3051175"/>
          <p14:tracePt t="14476" x="6315075" y="3057525"/>
          <p14:tracePt t="14491" x="6343650" y="3057525"/>
          <p14:tracePt t="14509" x="6365875" y="3057525"/>
          <p14:tracePt t="14619" x="6343650" y="3057525"/>
          <p14:tracePt t="14622" x="6329363" y="3057525"/>
          <p14:tracePt t="14632" x="6308725" y="3057525"/>
          <p14:tracePt t="14646" x="6237288" y="3057525"/>
          <p14:tracePt t="14662" x="6072188" y="3043238"/>
          <p14:tracePt t="14679" x="5900738" y="3043238"/>
          <p14:tracePt t="14700" x="5672138" y="3043238"/>
          <p14:tracePt t="14713" x="5614988" y="3043238"/>
          <p14:tracePt t="14728" x="5443538" y="3028950"/>
          <p14:tracePt t="14745" x="5251450" y="3000375"/>
          <p14:tracePt t="14764" x="5014913" y="2986088"/>
          <p14:tracePt t="14772" x="4914900" y="2971800"/>
          <p14:tracePt t="14780" x="4837113" y="2971800"/>
          <p14:tracePt t="14798" x="4686300" y="2971800"/>
          <p14:tracePt t="14815" x="4557713" y="2971800"/>
          <p14:tracePt t="14831" x="4386263" y="2971800"/>
          <p14:tracePt t="14848" x="4243388" y="2971800"/>
          <p14:tracePt t="14864" x="4029075" y="2965450"/>
          <p14:tracePt t="14880" x="3851275" y="2951163"/>
          <p14:tracePt t="14899" x="3679825" y="2951163"/>
          <p14:tracePt t="14916" x="3543300" y="2928938"/>
          <p14:tracePt t="14934" x="3379788" y="2908300"/>
          <p14:tracePt t="14949" x="3328988" y="2908300"/>
          <p14:tracePt t="14966" x="3136900" y="2871788"/>
          <p14:tracePt t="14983" x="3036888" y="2871788"/>
          <p14:tracePt t="15000" x="2936875" y="2865438"/>
          <p14:tracePt t="15016" x="2836863" y="2843213"/>
          <p14:tracePt t="15033" x="2757488" y="2843213"/>
          <p14:tracePt t="15050" x="2643188" y="2836863"/>
          <p14:tracePt t="15069" x="2514600" y="2836863"/>
          <p14:tracePt t="15086" x="2436813" y="2828925"/>
          <p14:tracePt t="15101" x="2328863" y="2828925"/>
          <p14:tracePt t="15118" x="2271713" y="2822575"/>
          <p14:tracePt t="15135" x="2228850" y="2808288"/>
          <p14:tracePt t="15154" x="2151063" y="2794000"/>
          <p14:tracePt t="15172" x="2108200" y="2786063"/>
          <p14:tracePt t="15188" x="2079625" y="2771775"/>
          <p14:tracePt t="15204" x="2065338" y="2771775"/>
          <p14:tracePt t="15221" x="2057400" y="2765425"/>
          <p14:tracePt t="15236" x="2051050" y="2765425"/>
          <p14:tracePt t="15328" x="2043113" y="2765425"/>
          <p14:tracePt t="15345" x="2036763" y="2765425"/>
          <p14:tracePt t="15374" x="2028825" y="2765425"/>
          <p14:tracePt t="15616" x="2022475" y="2765425"/>
          <p14:tracePt t="15631" x="2008188" y="2765425"/>
          <p14:tracePt t="15638" x="2000250" y="2765425"/>
          <p14:tracePt t="15655" x="1993900" y="2757488"/>
          <p14:tracePt t="15670" x="1985963" y="2757488"/>
          <p14:tracePt t="15680" x="1985963" y="2751138"/>
          <p14:tracePt t="15693" x="1979613" y="2751138"/>
          <p14:tracePt t="15712" x="1971675" y="2751138"/>
          <p14:tracePt t="15728" x="1965325" y="2751138"/>
          <p14:tracePt t="15766" x="1957388" y="2751138"/>
          <p14:tracePt t="15830" x="1951038" y="2751138"/>
          <p14:tracePt t="15850" x="1943100" y="2751138"/>
          <p14:tracePt t="15857" x="1936750" y="2751138"/>
          <p14:tracePt t="15873" x="1928813" y="2751138"/>
          <p14:tracePt t="15882" x="1922463" y="2751138"/>
          <p14:tracePt t="15899" x="1908175" y="2751138"/>
          <p14:tracePt t="15921" x="1893888" y="2751138"/>
          <p14:tracePt t="15950" x="1879600" y="2751138"/>
          <p14:tracePt t="15965" x="1871663" y="2751138"/>
          <p14:tracePt t="15999" x="1857375" y="2751138"/>
          <p14:tracePt t="16033" x="1851025" y="2751138"/>
          <p14:tracePt t="16052" x="1828800" y="2751138"/>
          <p14:tracePt t="16068" x="1814513" y="2751138"/>
          <p14:tracePt t="16084" x="1808163" y="2751138"/>
          <p14:tracePt t="16250" x="1800225" y="2751138"/>
          <p14:tracePt t="16337" x="1785938" y="2751138"/>
          <p14:tracePt t="16354" x="1779588" y="2751138"/>
          <p14:tracePt t="16357" x="1757363" y="2751138"/>
          <p14:tracePt t="16376" x="1751013" y="2751138"/>
          <p14:tracePt t="16390" x="1743075" y="2751138"/>
          <p14:tracePt t="16441" x="1736725" y="2751138"/>
          <p14:tracePt t="16478" x="1728788" y="2751138"/>
          <p14:tracePt t="16482" x="1714500" y="2751138"/>
          <p14:tracePt t="16494" x="1708150" y="2751138"/>
          <p14:tracePt t="16509" x="1700213" y="2751138"/>
          <p14:tracePt t="16524" x="1679575" y="2751138"/>
          <p14:tracePt t="16541" x="1679575" y="2757488"/>
          <p14:tracePt t="16659" x="1671638" y="2757488"/>
          <p14:tracePt t="16682" x="1665288" y="2757488"/>
          <p14:tracePt t="16772" x="1657350" y="2757488"/>
          <p14:tracePt t="16779" x="1651000" y="2757488"/>
          <p14:tracePt t="16820" x="1643063" y="2757488"/>
          <p14:tracePt t="17154" x="1643063" y="2765425"/>
          <p14:tracePt t="17495" x="1636713" y="2765425"/>
          <p14:tracePt t="17571" x="1636713" y="2771775"/>
          <p14:tracePt t="18166" x="1643063" y="2771775"/>
          <p14:tracePt t="18174" x="1643063" y="2779713"/>
          <p14:tracePt t="18188" x="1651000" y="2779713"/>
          <p14:tracePt t="18204" x="1657350" y="2779713"/>
          <p14:tracePt t="18221" x="1665288" y="2779713"/>
          <p14:tracePt t="18487" x="1671638" y="2779713"/>
          <p14:tracePt t="18516" x="1679575" y="2779713"/>
          <p14:tracePt t="18537" x="1685925" y="2779713"/>
          <p14:tracePt t="18581" x="1693863" y="2779713"/>
          <p14:tracePt t="18928" x="1685925" y="2779713"/>
          <p14:tracePt t="18960" x="1679575" y="2779713"/>
          <p14:tracePt t="19031" x="1671638" y="2786063"/>
          <p14:tracePt t="19064" x="1665288" y="2786063"/>
          <p14:tracePt t="19079" x="1651000" y="2786063"/>
          <p14:tracePt t="19095" x="1643063" y="2786063"/>
          <p14:tracePt t="19127" x="1636713" y="2786063"/>
          <p14:tracePt t="19325" x="1628775" y="2786063"/>
          <p14:tracePt t="20232" x="1622425" y="2786063"/>
          <p14:tracePt t="20242" x="1608138" y="2786063"/>
          <p14:tracePt t="20255" x="1600200" y="2779713"/>
          <p14:tracePt t="20484" x="1608138" y="2771775"/>
          <p14:tracePt t="20499" x="1622425" y="2771775"/>
          <p14:tracePt t="20505" x="1628775" y="2771775"/>
          <p14:tracePt t="20515" x="1643063" y="2771775"/>
          <p14:tracePt t="20532" x="1651000" y="2771775"/>
          <p14:tracePt t="20549" x="1679575" y="2771775"/>
          <p14:tracePt t="20566" x="1722438" y="2771775"/>
          <p14:tracePt t="20584" x="1751013" y="2771775"/>
          <p14:tracePt t="20736" x="1743075" y="2771775"/>
          <p14:tracePt t="20744" x="1736725" y="2771775"/>
          <p14:tracePt t="20759" x="1728788" y="2771775"/>
          <p14:tracePt t="20773" x="1714500" y="2771775"/>
          <p14:tracePt t="20788" x="1700213" y="2771775"/>
          <p14:tracePt t="20805" x="1679575" y="2771775"/>
          <p14:tracePt t="20821" x="1671638" y="2771775"/>
          <p14:tracePt t="20840" x="1665288" y="2779713"/>
          <p14:tracePt t="20857" x="1643063" y="2779713"/>
          <p14:tracePt t="20872" x="1628775" y="2779713"/>
          <p14:tracePt t="20889" x="1622425" y="2779713"/>
          <p14:tracePt t="20907" x="1608138" y="2779713"/>
          <p14:tracePt t="20923" x="1593850" y="2779713"/>
          <p14:tracePt t="22268" x="1600200" y="2779713"/>
          <p14:tracePt t="22273" x="1614488" y="2779713"/>
          <p14:tracePt t="22282" x="1622425" y="2779713"/>
          <p14:tracePt t="22302" x="1651000" y="2786063"/>
          <p14:tracePt t="22316" x="1657350" y="2786063"/>
          <p14:tracePt t="22334" x="1671638" y="2786063"/>
          <p14:tracePt t="22367" x="1679575" y="2786063"/>
          <p14:tracePt t="22384" x="1685925" y="2786063"/>
          <p14:tracePt t="22402" x="1700213" y="2786063"/>
          <p14:tracePt t="22418" x="1765300" y="2800350"/>
          <p14:tracePt t="22437" x="1793875" y="2808288"/>
          <p14:tracePt t="22454" x="1828800" y="2808288"/>
          <p14:tracePt t="22471" x="1865313" y="2822575"/>
          <p14:tracePt t="22486" x="1900238" y="2836863"/>
          <p14:tracePt t="22504" x="1936750" y="2857500"/>
          <p14:tracePt t="22521" x="1971675" y="2857500"/>
          <p14:tracePt t="22537" x="1993900" y="2871788"/>
          <p14:tracePt t="22555" x="2022475" y="2879725"/>
          <p14:tracePt t="22572" x="2043113" y="2900363"/>
          <p14:tracePt t="22588" x="2114550" y="2922588"/>
          <p14:tracePt t="22605" x="2193925" y="2951163"/>
          <p14:tracePt t="22622" x="2286000" y="2979738"/>
          <p14:tracePt t="22639" x="2343150" y="3022600"/>
          <p14:tracePt t="22657" x="2393950" y="3043238"/>
          <p14:tracePt t="22676" x="2471738" y="3065463"/>
          <p14:tracePt t="22690" x="2486025" y="3079750"/>
          <p14:tracePt t="22708" x="2543175" y="3100388"/>
          <p14:tracePt t="22724" x="2565400" y="3108325"/>
          <p14:tracePt t="22741" x="2565400" y="3114675"/>
          <p14:tracePt t="22790" x="2571750" y="3114675"/>
          <p14:tracePt t="22822" x="2593975" y="3171825"/>
          <p14:tracePt t="22836" x="2671763" y="3228975"/>
          <p14:tracePt t="22840" x="2693988" y="3236913"/>
          <p14:tracePt t="22848" x="2708275" y="3243263"/>
          <p14:tracePt t="22860" x="2714625" y="3251200"/>
          <p14:tracePt t="22877" x="2736850" y="3265488"/>
          <p14:tracePt t="22894" x="2751138" y="3286125"/>
          <p14:tracePt t="22911" x="2757488" y="3294063"/>
          <p14:tracePt t="22928" x="2765425" y="3308350"/>
          <p14:tracePt t="22963" x="2771775" y="3314700"/>
          <p14:tracePt t="22982" x="2771775" y="3365500"/>
          <p14:tracePt t="22998" x="2779713" y="3386138"/>
          <p14:tracePt t="23015" x="2786063" y="3394075"/>
          <p14:tracePt t="23031" x="2794000" y="3408363"/>
          <p14:tracePt t="23048" x="2800350" y="3408363"/>
          <p14:tracePt t="23064" x="2800350" y="3414713"/>
          <p14:tracePt t="23239" x="2800350" y="3422650"/>
          <p14:tracePt t="23514" x="2808288" y="3422650"/>
          <p14:tracePt t="23655" x="2814638" y="3422650"/>
          <p14:tracePt t="23669" x="2822575" y="3422650"/>
          <p14:tracePt t="23818" x="2828925" y="3422650"/>
          <p14:tracePt t="23856" x="2828925" y="3429000"/>
          <p14:tracePt t="23865" x="2828925" y="3436938"/>
          <p14:tracePt t="24512" x="2814638" y="3429000"/>
          <p14:tracePt t="24518" x="2800350" y="3414713"/>
          <p14:tracePt t="24527" x="2771775" y="3400425"/>
          <p14:tracePt t="24544" x="2743200" y="3379788"/>
          <p14:tracePt t="24561" x="2736850" y="3371850"/>
          <p14:tracePt t="24578" x="2693988" y="3343275"/>
          <p14:tracePt t="24593" x="2643188" y="3322638"/>
          <p14:tracePt t="24610" x="2551113" y="3271838"/>
          <p14:tracePt t="24627" x="2465388" y="3200400"/>
          <p14:tracePt t="24644" x="2400300" y="3151188"/>
          <p14:tracePt t="24661" x="2265363" y="3071813"/>
          <p14:tracePt t="24679" x="2200275" y="3036888"/>
          <p14:tracePt t="24695" x="2171700" y="3022600"/>
          <p14:tracePt t="24730" x="2165350" y="3014663"/>
          <p14:tracePt t="24746" x="2151063" y="2994025"/>
          <p14:tracePt t="24763" x="2128838" y="2965450"/>
          <p14:tracePt t="24781" x="2085975" y="2914650"/>
          <p14:tracePt t="24798" x="2043113" y="2879725"/>
          <p14:tracePt t="24814" x="1993900" y="2851150"/>
          <p14:tracePt t="24832" x="1965325" y="2836863"/>
          <p14:tracePt t="24848" x="1951038" y="2822575"/>
          <p14:tracePt t="24865" x="1943100" y="2814638"/>
          <p14:tracePt t="24882" x="1928813" y="2808288"/>
          <p14:tracePt t="24900" x="1893888" y="2786063"/>
          <p14:tracePt t="24902" x="1871663" y="2765425"/>
          <p14:tracePt t="24916" x="1851025" y="2736850"/>
          <p14:tracePt t="24935" x="1808163" y="2671763"/>
          <p14:tracePt t="24950" x="1771650" y="2622550"/>
          <p14:tracePt t="24967" x="1765300" y="2614613"/>
          <p14:tracePt t="24984" x="1757363" y="2608263"/>
          <p14:tracePt t="25202" x="1765300" y="2614613"/>
          <p14:tracePt t="25218" x="1765300" y="2622550"/>
          <p14:tracePt t="25223" x="1771650" y="2622550"/>
          <p14:tracePt t="25248" x="1779588" y="2628900"/>
          <p14:tracePt t="25265" x="1785938" y="2636838"/>
          <p14:tracePt t="25280" x="1793875" y="2643188"/>
          <p14:tracePt t="25295" x="1808163" y="2651125"/>
          <p14:tracePt t="25310" x="1814513" y="2651125"/>
          <p14:tracePt t="25324" x="1822450" y="2657475"/>
          <p14:tracePt t="25341" x="1828800" y="2657475"/>
          <p14:tracePt t="25358" x="1828800" y="2665413"/>
          <p14:tracePt t="25375" x="1836738" y="2665413"/>
          <p14:tracePt t="25409" x="1836738" y="2671763"/>
          <p14:tracePt t="25426" x="1851025" y="2671763"/>
          <p14:tracePt t="25443" x="1865313" y="2679700"/>
          <p14:tracePt t="25460" x="1879600" y="2686050"/>
          <p14:tracePt t="25477" x="1900238" y="2693988"/>
          <p14:tracePt t="25494" x="1922463" y="2700338"/>
          <p14:tracePt t="25512" x="1951038" y="2708275"/>
          <p14:tracePt t="25528" x="1957388" y="2714625"/>
          <p14:tracePt t="25544" x="1971675" y="2714625"/>
          <p14:tracePt t="25562" x="1985963" y="2714625"/>
          <p14:tracePt t="25579" x="1993900" y="2722563"/>
          <p14:tracePt t="25597" x="2000250" y="2722563"/>
          <p14:tracePt t="25614" x="2008188" y="2722563"/>
          <p14:tracePt t="25809" x="2014538" y="2722563"/>
          <p14:tracePt t="25818" x="2022475" y="2722563"/>
          <p14:tracePt t="25824" x="2043113" y="2728913"/>
          <p14:tracePt t="25834" x="2085975" y="2736850"/>
          <p14:tracePt t="25851" x="2114550" y="2743200"/>
          <p14:tracePt t="25868" x="2185988" y="2765425"/>
          <p14:tracePt t="25886" x="2251075" y="2779713"/>
          <p14:tracePt t="25902" x="2371725" y="2814638"/>
          <p14:tracePt t="25919" x="2436813" y="2828925"/>
          <p14:tracePt t="25937" x="2508250" y="2843213"/>
          <p14:tracePt t="25954" x="2651125" y="2865438"/>
          <p14:tracePt t="25969" x="2771775" y="2914650"/>
          <p14:tracePt t="25987" x="2914650" y="2936875"/>
          <p14:tracePt t="26004" x="3086100" y="2965450"/>
          <p14:tracePt t="26021" x="3143250" y="2979738"/>
          <p14:tracePt t="26038" x="3222625" y="3000375"/>
          <p14:tracePt t="26055" x="3308350" y="3022600"/>
          <p14:tracePt t="26072" x="3400425" y="3043238"/>
          <p14:tracePt t="26090" x="3494088" y="3071813"/>
          <p14:tracePt t="26108" x="3529013" y="3071813"/>
          <p14:tracePt t="26124" x="3594100" y="3079750"/>
          <p14:tracePt t="26140" x="3636963" y="3086100"/>
          <p14:tracePt t="26156" x="3722688" y="3108325"/>
          <p14:tracePt t="26173" x="3800475" y="3136900"/>
          <p14:tracePt t="26194" x="3900488" y="3157538"/>
          <p14:tracePt t="26210" x="3957638" y="3165475"/>
          <p14:tracePt t="26226" x="4008438" y="3171825"/>
          <p14:tracePt t="26244" x="4043363" y="3186113"/>
          <p14:tracePt t="26258" x="4086225" y="3194050"/>
          <p14:tracePt t="26275" x="4122738" y="3208338"/>
          <p14:tracePt t="26293" x="4165600" y="3214688"/>
          <p14:tracePt t="26309" x="4186238" y="3222625"/>
          <p14:tracePt t="26326" x="4208463" y="3222625"/>
          <p14:tracePt t="26343" x="4229100" y="3236913"/>
          <p14:tracePt t="26365" x="4271963" y="3257550"/>
          <p14:tracePt t="26378" x="4294188" y="3271838"/>
          <p14:tracePt t="26395" x="4371975" y="3286125"/>
          <p14:tracePt t="26413" x="4414838" y="3294063"/>
          <p14:tracePt t="26429" x="4437063" y="3308350"/>
          <p14:tracePt t="26445" x="4465638" y="3308350"/>
          <p14:tracePt t="26463" x="4479925" y="3322638"/>
          <p14:tracePt t="26480" x="4500563" y="3336925"/>
          <p14:tracePt t="26497" x="4522788" y="3351213"/>
          <p14:tracePt t="26513" x="4529138" y="3357563"/>
          <p14:tracePt t="26857" x="4522788" y="3357563"/>
          <p14:tracePt t="26864" x="4508500" y="3357563"/>
          <p14:tracePt t="26880" x="4494213" y="3357563"/>
          <p14:tracePt t="26887" x="4479925" y="3357563"/>
          <p14:tracePt t="26905" x="4457700" y="3357563"/>
          <p14:tracePt t="26922" x="4437063" y="3357563"/>
          <p14:tracePt t="26938" x="4422775" y="3365500"/>
          <p14:tracePt t="26955" x="4386263" y="3365500"/>
          <p14:tracePt t="26973" x="4343400" y="3365500"/>
          <p14:tracePt t="26989" x="4329113" y="3365500"/>
          <p14:tracePt t="27006" x="4314825" y="3365500"/>
          <p14:tracePt t="27025" x="4279900" y="3365500"/>
          <p14:tracePt t="27046" x="4222750" y="3365500"/>
          <p14:tracePt t="27058" x="4165600" y="3357563"/>
          <p14:tracePt t="27074" x="4094163" y="3357563"/>
          <p14:tracePt t="27091" x="4043363" y="3357563"/>
          <p14:tracePt t="27108" x="3986213" y="3351213"/>
          <p14:tracePt t="27125" x="3965575" y="3336925"/>
          <p14:tracePt t="27143" x="3951288" y="3336925"/>
          <p14:tracePt t="27159" x="3929063" y="3336925"/>
          <p14:tracePt t="27161" x="3922713" y="3336925"/>
          <p14:tracePt t="27176" x="3894138" y="3336925"/>
          <p14:tracePt t="27193" x="3857625" y="3336925"/>
          <p14:tracePt t="27210" x="3814763" y="3336925"/>
          <p14:tracePt t="27229" x="3779838" y="3328988"/>
          <p14:tracePt t="27244" x="3729038" y="3322638"/>
          <p14:tracePt t="27263" x="3700463" y="3322638"/>
          <p14:tracePt t="27278" x="3665538" y="3322638"/>
          <p14:tracePt t="27295" x="3636963" y="3322638"/>
          <p14:tracePt t="27312" x="3614738" y="3322638"/>
          <p14:tracePt t="27331" x="3586163" y="3314700"/>
          <p14:tracePt t="27346" x="3557588" y="3314700"/>
          <p14:tracePt t="27348" x="3543300" y="3308350"/>
          <p14:tracePt t="27364" x="3522663" y="3308350"/>
          <p14:tracePt t="27380" x="3500438" y="3300413"/>
          <p14:tracePt t="27397" x="3486150" y="3300413"/>
          <p14:tracePt t="27414" x="3479800" y="3300413"/>
          <p14:tracePt t="27448" x="3471863" y="3300413"/>
          <p14:tracePt t="27465" x="3457575" y="3300413"/>
          <p14:tracePt t="27499" x="3451225" y="3300413"/>
          <p14:tracePt t="27522" x="3443288" y="3300413"/>
          <p14:tracePt t="27541" x="3429000" y="3300413"/>
          <p14:tracePt t="27551" x="3422650" y="3308350"/>
          <p14:tracePt t="27568" x="3408363" y="3314700"/>
          <p14:tracePt t="27586" x="3408363" y="3322638"/>
          <p14:tracePt t="27603" x="3394075" y="3322638"/>
          <p14:tracePt t="27620" x="3371850" y="3336925"/>
          <p14:tracePt t="27635" x="3365500" y="3343275"/>
          <p14:tracePt t="27652" x="3357563" y="3351213"/>
          <p14:tracePt t="27724" x="3351213" y="3351213"/>
          <p14:tracePt t="27739" x="3343275" y="3351213"/>
          <p14:tracePt t="27747" x="3328988" y="3351213"/>
          <p14:tracePt t="27758" x="3322638" y="3351213"/>
          <p14:tracePt t="27770" x="3294063" y="3357563"/>
          <p14:tracePt t="27789" x="3271838" y="3365500"/>
          <p14:tracePt t="27806" x="3265488" y="3371850"/>
          <p14:tracePt t="27822" x="3257550" y="3371850"/>
          <p14:tracePt t="27838" x="3243263" y="3386138"/>
          <p14:tracePt t="27840" x="3228975" y="3386138"/>
          <p14:tracePt t="27856" x="3214688" y="3386138"/>
          <p14:tracePt t="27873" x="3200400" y="3386138"/>
          <p14:tracePt t="27890" x="3186113" y="3386138"/>
          <p14:tracePt t="27907" x="3171825" y="3386138"/>
          <p14:tracePt t="27924" x="3165475" y="3394075"/>
          <p14:tracePt t="27940" x="3165475" y="3400425"/>
          <p14:tracePt t="28075" x="3157538" y="3400425"/>
          <p14:tracePt t="28085" x="3143250" y="3400425"/>
          <p14:tracePt t="28095" x="3136900" y="3379788"/>
          <p14:tracePt t="28112" x="3122613" y="3365500"/>
          <p14:tracePt t="28128" x="3094038" y="3328988"/>
          <p14:tracePt t="28145" x="3065463" y="3308350"/>
          <p14:tracePt t="28162" x="3036888" y="3279775"/>
          <p14:tracePt t="28178" x="3028950" y="3271838"/>
          <p14:tracePt t="28196" x="3000375" y="3257550"/>
          <p14:tracePt t="28213" x="2986088" y="3236913"/>
          <p14:tracePt t="28230" x="2936875" y="3200400"/>
          <p14:tracePt t="28249" x="2914650" y="3179763"/>
          <p14:tracePt t="28263" x="2900363" y="3165475"/>
          <p14:tracePt t="28280" x="2871788" y="3143250"/>
          <p14:tracePt t="28298" x="2843213" y="3114675"/>
          <p14:tracePt t="28316" x="2794000" y="3079750"/>
          <p14:tracePt t="28332" x="2743200" y="3057525"/>
          <p14:tracePt t="28351" x="2686050" y="3036888"/>
          <p14:tracePt t="28365" x="2636838" y="3008313"/>
          <p14:tracePt t="28383" x="2593975" y="3000375"/>
          <p14:tracePt t="28399" x="2565400" y="2986088"/>
          <p14:tracePt t="28418" x="2528888" y="2971800"/>
          <p14:tracePt t="28435" x="2500313" y="2957513"/>
          <p14:tracePt t="28451" x="2471738" y="2943225"/>
          <p14:tracePt t="28468" x="2443163" y="2922588"/>
          <p14:tracePt t="28484" x="2408238" y="2900363"/>
          <p14:tracePt t="28501" x="2371725" y="2886075"/>
          <p14:tracePt t="28518" x="2357438" y="2879725"/>
          <p14:tracePt t="28535" x="2336800" y="2879725"/>
          <p14:tracePt t="28603" x="2336800" y="2871788"/>
          <p14:tracePt t="28607" x="2328863" y="2871788"/>
          <p14:tracePt t="28620" x="2322513" y="2865438"/>
          <p14:tracePt t="28637" x="2300288" y="2828925"/>
          <p14:tracePt t="28655" x="2271713" y="2822575"/>
          <p14:tracePt t="28672" x="2251075" y="2814638"/>
          <p14:tracePt t="28690" x="2236788" y="2808288"/>
          <p14:tracePt t="28706" x="2208213" y="2794000"/>
          <p14:tracePt t="28724" x="2185988" y="2794000"/>
          <p14:tracePt t="28741" x="2157413" y="2794000"/>
          <p14:tracePt t="28758" x="2143125" y="2794000"/>
          <p14:tracePt t="28765" x="2136775" y="2794000"/>
          <p14:tracePt t="28774" x="2128838" y="2794000"/>
          <p14:tracePt t="28790" x="2122488" y="2794000"/>
          <p14:tracePt t="28807" x="2114550" y="2794000"/>
          <p14:tracePt t="28895" x="2108200" y="2786063"/>
          <p14:tracePt t="28903" x="2100263" y="2786063"/>
          <p14:tracePt t="28913" x="2093913" y="2786063"/>
          <p14:tracePt t="28927" x="2079625" y="2786063"/>
          <p14:tracePt t="28945" x="2071688" y="2779713"/>
          <p14:tracePt t="28994" x="2065338" y="2779713"/>
          <p14:tracePt t="29028" x="2057400" y="2779713"/>
          <p14:tracePt t="29034" x="2051050" y="2779713"/>
          <p14:tracePt t="29046" x="2043113" y="2779713"/>
          <p14:tracePt t="29062" x="2022475" y="2771775"/>
          <p14:tracePt t="29079" x="2008188" y="2765425"/>
          <p14:tracePt t="29096" x="1993900" y="2765425"/>
          <p14:tracePt t="29113" x="1951038" y="2757488"/>
          <p14:tracePt t="29130" x="1922463" y="2751138"/>
          <p14:tracePt t="29147" x="1865313" y="2743200"/>
          <p14:tracePt t="29164" x="1814513" y="2728913"/>
          <p14:tracePt t="29181" x="1785938" y="2722563"/>
          <p14:tracePt t="29200" x="1743075" y="2722563"/>
          <p14:tracePt t="29342" x="1743075" y="2714625"/>
          <p14:tracePt t="29351" x="1736725" y="2714625"/>
          <p14:tracePt t="29357" x="1722438" y="2708275"/>
          <p14:tracePt t="29368" x="1693863" y="2700338"/>
          <p14:tracePt t="29386" x="1651000" y="2700338"/>
          <p14:tracePt t="29405" x="1643063" y="2700338"/>
          <p14:tracePt t="29560" x="1651000" y="2700338"/>
          <p14:tracePt t="29568" x="1657350" y="2700338"/>
          <p14:tracePt t="29583" x="1671638" y="2700338"/>
          <p14:tracePt t="29592" x="1679575" y="2700338"/>
          <p14:tracePt t="29606" x="1714500" y="2708275"/>
          <p14:tracePt t="29623" x="1765300" y="2708275"/>
          <p14:tracePt t="29639" x="1800225" y="2714625"/>
          <p14:tracePt t="29656" x="1851025" y="2728913"/>
          <p14:tracePt t="29674" x="1885950" y="2736850"/>
          <p14:tracePt t="29692" x="1922463" y="2743200"/>
          <p14:tracePt t="29708" x="1936750" y="2743200"/>
          <p14:tracePt t="29741" x="1943100" y="2743200"/>
          <p14:tracePt t="29759" x="1951038" y="2743200"/>
          <p14:tracePt t="29776" x="1965325" y="2743200"/>
          <p14:tracePt t="29810" x="1971675" y="2743200"/>
          <p14:tracePt t="29828" x="1979613" y="2743200"/>
          <p14:tracePt t="29844" x="1985963" y="2743200"/>
          <p14:tracePt t="29862" x="2000250" y="2743200"/>
          <p14:tracePt t="29878" x="2028825" y="2743200"/>
          <p14:tracePt t="29895" x="2051050" y="2743200"/>
          <p14:tracePt t="29915" x="2085975" y="2743200"/>
          <p14:tracePt t="29930" x="2114550" y="2743200"/>
          <p14:tracePt t="29945" x="2136775" y="2743200"/>
          <p14:tracePt t="29948" x="2151063" y="2743200"/>
          <p14:tracePt t="29965" x="2179638" y="2743200"/>
          <p14:tracePt t="29981" x="2228850" y="2743200"/>
          <p14:tracePt t="29998" x="2300288" y="2751138"/>
          <p14:tracePt t="30015" x="2351088" y="2751138"/>
          <p14:tracePt t="30032" x="2414588" y="2751138"/>
          <p14:tracePt t="30047" x="2479675" y="2751138"/>
          <p14:tracePt t="30064" x="2522538" y="2757488"/>
          <p14:tracePt t="30083" x="2557463" y="2757488"/>
          <p14:tracePt t="30103" x="2571750" y="2757488"/>
          <p14:tracePt t="30120" x="2586038" y="2757488"/>
          <p14:tracePt t="30134" x="2593975" y="2757488"/>
          <p14:tracePt t="30149" x="2614613" y="2757488"/>
          <p14:tracePt t="30152" x="2628900" y="2757488"/>
          <p14:tracePt t="30166" x="2643188" y="2757488"/>
          <p14:tracePt t="30184" x="2686050" y="2757488"/>
          <p14:tracePt t="30200" x="2693988" y="2757488"/>
          <p14:tracePt t="30218" x="2708275" y="2757488"/>
          <p14:tracePt t="30235" x="2714625" y="2757488"/>
          <p14:tracePt t="30331" x="2679700" y="2757488"/>
          <p14:tracePt t="30357" x="2657475" y="2757488"/>
          <p14:tracePt t="30362" x="2636838" y="2757488"/>
          <p14:tracePt t="30378" x="2593975" y="2757488"/>
          <p14:tracePt t="30388" x="2571750" y="2757488"/>
          <p14:tracePt t="30405" x="2528888" y="2757488"/>
          <p14:tracePt t="30422" x="2457450" y="2757488"/>
          <p14:tracePt t="30439" x="2400300" y="2757488"/>
          <p14:tracePt t="30457" x="2314575" y="2757488"/>
          <p14:tracePt t="30474" x="2271713" y="2757488"/>
          <p14:tracePt t="30489" x="2243138" y="2757488"/>
          <p14:tracePt t="30507" x="2222500" y="2757488"/>
          <p14:tracePt t="30526" x="2214563" y="2757488"/>
          <p14:tracePt t="30609" x="2208213" y="2757488"/>
          <p14:tracePt t="30613" x="2208213" y="2765425"/>
          <p14:tracePt t="30637" x="2200275" y="2765425"/>
          <p14:tracePt t="30860" x="2208213" y="2765425"/>
          <p14:tracePt t="31061" x="2214563" y="2765425"/>
          <p14:tracePt t="31070" x="2228850" y="2765425"/>
          <p14:tracePt t="31075" x="2236788" y="2771775"/>
          <p14:tracePt t="31085" x="2243138" y="2779713"/>
          <p14:tracePt t="31102" x="2265363" y="2779713"/>
          <p14:tracePt t="31118" x="2279650" y="2786063"/>
          <p14:tracePt t="31135" x="2300288" y="2794000"/>
          <p14:tracePt t="31154" x="2322513" y="2794000"/>
          <p14:tracePt t="31171" x="2328863" y="2800350"/>
          <p14:tracePt t="31188" x="2336800" y="2800350"/>
          <p14:tracePt t="31205" x="2351088" y="2800350"/>
          <p14:tracePt t="31221" x="2357438" y="2800350"/>
          <p14:tracePt t="31239" x="2365375" y="2800350"/>
          <p14:tracePt t="31271" x="2365375" y="2808288"/>
          <p14:tracePt t="31288" x="2371725" y="2808288"/>
          <p14:tracePt t="31305" x="2379663" y="2808288"/>
          <p14:tracePt t="31322" x="2386013" y="2814638"/>
          <p14:tracePt t="31343" x="2393950" y="2814638"/>
          <p14:tracePt t="31360" x="2408238" y="2822575"/>
          <p14:tracePt t="31373" x="2436813" y="2843213"/>
          <p14:tracePt t="31390" x="2471738" y="2857500"/>
          <p14:tracePt t="31407" x="2508250" y="2879725"/>
          <p14:tracePt t="31424" x="2536825" y="2894013"/>
          <p14:tracePt t="31442" x="2571750" y="2928938"/>
          <p14:tracePt t="31458" x="2593975" y="2943225"/>
          <p14:tracePt t="31475" x="2628900" y="2965450"/>
          <p14:tracePt t="31492" x="2686050" y="3014663"/>
          <p14:tracePt t="31509" x="2728913" y="3051175"/>
          <p14:tracePt t="31526" x="2808288" y="3094038"/>
          <p14:tracePt t="31544" x="2851150" y="3122613"/>
          <p14:tracePt t="31560" x="2871788" y="3128963"/>
          <p14:tracePt t="31657" x="2871788" y="3136900"/>
          <p14:tracePt t="31669" x="2871788" y="3143250"/>
          <p14:tracePt t="31683" x="2871788" y="3151188"/>
          <p14:tracePt t="31699" x="2879725" y="3151188"/>
          <p14:tracePt t="31707" x="2879725" y="3157538"/>
          <p14:tracePt t="31724" x="2886075" y="3165475"/>
          <p14:tracePt t="31748" x="2894013" y="3171825"/>
          <p14:tracePt t="31863" x="2900363" y="3171825"/>
          <p14:tracePt t="31879" x="2908300" y="3171825"/>
          <p14:tracePt t="31887" x="2914650" y="3171825"/>
          <p14:tracePt t="31900" x="2922588" y="3171825"/>
          <p14:tracePt t="31917" x="2936875" y="3171825"/>
          <p14:tracePt t="32086" x="2943225" y="3171825"/>
          <p14:tracePt t="32115" x="2951163" y="3171825"/>
          <p14:tracePt t="32140" x="2957513" y="3171825"/>
          <p14:tracePt t="32185" x="2965450" y="3171825"/>
          <p14:tracePt t="32201" x="2971800" y="3171825"/>
          <p14:tracePt t="32362" x="2971800" y="3179763"/>
          <p14:tracePt t="32388" x="2971800" y="3194050"/>
          <p14:tracePt t="32407" x="2971800" y="3200400"/>
          <p14:tracePt t="32414" x="2971800" y="3214688"/>
          <p14:tracePt t="32428" x="2971800" y="3222625"/>
          <p14:tracePt t="32443" x="2971800" y="3243263"/>
          <p14:tracePt t="32462" x="2971800" y="3257550"/>
          <p14:tracePt t="32479" x="2965450" y="3271838"/>
          <p14:tracePt t="32496" x="2965450" y="3279775"/>
          <p14:tracePt t="32511" x="2957513" y="3300413"/>
          <p14:tracePt t="32545" x="2951163" y="3322638"/>
          <p14:tracePt t="32563" x="2951163" y="3328988"/>
          <p14:tracePt t="32580" x="2943225" y="3343275"/>
          <p14:tracePt t="32596" x="2936875" y="3351213"/>
          <p14:tracePt t="32613" x="2936875" y="3365500"/>
          <p14:tracePt t="32654" x="2936875" y="3371850"/>
          <p14:tracePt t="32670" x="2936875" y="3379788"/>
          <p14:tracePt t="32681" x="2936875" y="3394075"/>
          <p14:tracePt t="32698" x="2928938" y="3400425"/>
          <p14:tracePt t="32717" x="2928938" y="3408363"/>
          <p14:tracePt t="32734" x="2928938" y="3451225"/>
          <p14:tracePt t="33131" x="2928938" y="3443288"/>
          <p14:tracePt t="33140" x="2928938" y="3436938"/>
          <p14:tracePt t="33148" x="2928938" y="3422650"/>
          <p14:tracePt t="33159" x="2936875" y="3408363"/>
          <p14:tracePt t="33174" x="2936875" y="3371850"/>
          <p14:tracePt t="33191" x="2936875" y="3300413"/>
          <p14:tracePt t="33208" x="2928938" y="3243263"/>
          <p14:tracePt t="33225" x="2922588" y="3200400"/>
          <p14:tracePt t="33242" x="2900363" y="3143250"/>
          <p14:tracePt t="33260" x="2879725" y="3122613"/>
          <p14:tracePt t="33276" x="2871788" y="3108325"/>
          <p14:tracePt t="33294" x="2843213" y="3065463"/>
          <p14:tracePt t="33310" x="2814638" y="3051175"/>
          <p14:tracePt t="33329" x="2794000" y="3008313"/>
          <p14:tracePt t="33344" x="2765425" y="2971800"/>
          <p14:tracePt t="33362" x="2736850" y="2936875"/>
          <p14:tracePt t="33378" x="2714625" y="2922588"/>
          <p14:tracePt t="33395" x="2700338" y="2908300"/>
          <p14:tracePt t="33413" x="2700338" y="2900363"/>
          <p14:tracePt t="33429" x="2693988" y="2894013"/>
          <p14:tracePt t="33447" x="2686050" y="2879725"/>
          <p14:tracePt t="33463" x="2671763" y="2871788"/>
          <p14:tracePt t="33480" x="2657475" y="2865438"/>
          <p14:tracePt t="33497" x="2651125" y="2865438"/>
          <p14:tracePt t="33514" x="2643188" y="2851150"/>
          <p14:tracePt t="33552" x="2636838" y="2843213"/>
          <p14:tracePt t="33568" x="2628900" y="2843213"/>
          <p14:tracePt t="33584" x="2628900" y="2836863"/>
          <p14:tracePt t="33598" x="2628900" y="2828925"/>
          <p14:tracePt t="33630" x="2628900" y="2822575"/>
          <p14:tracePt t="33645" x="2628900" y="2814638"/>
          <p14:tracePt t="33661" x="2628900" y="2808288"/>
          <p14:tracePt t="33669" x="2622550" y="2800350"/>
          <p14:tracePt t="33684" x="2622550" y="2794000"/>
          <p14:tracePt t="33700" x="2614613" y="2786063"/>
          <p14:tracePt t="33718" x="2614613" y="2779713"/>
          <p14:tracePt t="33966" x="2622550" y="2779713"/>
          <p14:tracePt t="33973" x="2657475" y="2779713"/>
          <p14:tracePt t="33981" x="2679700" y="2779713"/>
          <p14:tracePt t="33991" x="2714625" y="2779713"/>
          <p14:tracePt t="34008" x="2851150" y="2794000"/>
          <p14:tracePt t="34026" x="3014663" y="2794000"/>
          <p14:tracePt t="34041" x="3071813" y="2794000"/>
          <p14:tracePt t="34058" x="3114675" y="2800350"/>
          <p14:tracePt t="34074" x="3151188" y="2800350"/>
          <p14:tracePt t="34093" x="3165475" y="2800350"/>
          <p14:tracePt t="34110" x="3200400" y="2800350"/>
          <p14:tracePt t="34126" x="3243263" y="2800350"/>
          <p14:tracePt t="34142" x="3279775" y="2794000"/>
          <p14:tracePt t="34161" x="3322638" y="2794000"/>
          <p14:tracePt t="34179" x="3351213" y="2786063"/>
          <p14:tracePt t="34195" x="3379788" y="2786063"/>
          <p14:tracePt t="34212" x="3408363" y="2786063"/>
          <p14:tracePt t="34229" x="3443288" y="2786063"/>
          <p14:tracePt t="34233" x="3465513" y="2786063"/>
          <p14:tracePt t="34246" x="3500438" y="2794000"/>
          <p14:tracePt t="34261" x="3522663" y="2800350"/>
          <p14:tracePt t="34280" x="3529013" y="2800350"/>
          <p14:tracePt t="34295" x="3536950" y="2800350"/>
          <p14:tracePt t="34312" x="3536950" y="2808288"/>
          <p14:tracePt t="34329" x="3536950" y="2814638"/>
          <p14:tracePt t="34346" x="3536950" y="2843213"/>
          <p14:tracePt t="34365" x="3529013" y="2886075"/>
          <p14:tracePt t="34382" x="3529013" y="2908300"/>
          <p14:tracePt t="34399" x="3529013" y="2957513"/>
          <p14:tracePt t="34415" x="3522663" y="2986088"/>
          <p14:tracePt t="34432" x="3514725" y="3036888"/>
          <p14:tracePt t="34450" x="3514725" y="3065463"/>
          <p14:tracePt t="34466" x="3514725" y="3086100"/>
          <p14:tracePt t="34483" x="3514725" y="3100388"/>
          <p14:tracePt t="34500" x="3514725" y="3108325"/>
          <p14:tracePt t="34518" x="3514725" y="3122613"/>
          <p14:tracePt t="34534" x="3514725" y="3143250"/>
          <p14:tracePt t="34550" x="3514725" y="3157538"/>
          <p14:tracePt t="34567" x="3514725" y="3165475"/>
          <p14:tracePt t="34585" x="3514725" y="3171825"/>
          <p14:tracePt t="34805" x="3514725" y="3179763"/>
          <p14:tracePt t="34819" x="3514725" y="3186113"/>
          <p14:tracePt t="34835" x="3514725" y="3200400"/>
          <p14:tracePt t="34845" x="3514725" y="3208338"/>
          <p14:tracePt t="34856" x="3514725" y="3236913"/>
          <p14:tracePt t="34874" x="3514725" y="3251200"/>
          <p14:tracePt t="34891" x="3514725" y="3257550"/>
          <p14:tracePt t="34907" x="3514725" y="3286125"/>
          <p14:tracePt t="34924" x="3514725" y="3308350"/>
          <p14:tracePt t="34941" x="3508375" y="3322638"/>
          <p14:tracePt t="34960" x="3508375" y="3328988"/>
          <p14:tracePt t="34977" x="3508375" y="3351213"/>
          <p14:tracePt t="34994" x="3508375" y="3365500"/>
          <p14:tracePt t="35011" x="3508375" y="3371850"/>
          <p14:tracePt t="35028" x="3500438" y="3386138"/>
          <p14:tracePt t="35061" x="3500438" y="3394075"/>
          <p14:tracePt t="35079" x="3500438" y="3400425"/>
          <p14:tracePt t="35113" x="3500438" y="3408363"/>
          <p14:tracePt t="35129" x="3500438" y="3414713"/>
          <p14:tracePt t="35152" x="3500438" y="3422650"/>
          <p14:tracePt t="35191" x="3500438" y="3429000"/>
          <p14:tracePt t="35486" x="3500438" y="3436938"/>
          <p14:tracePt t="35562" x="3500438" y="3443288"/>
          <p14:tracePt t="35571" x="3494088" y="3443288"/>
          <p14:tracePt t="35605" x="3494088" y="3451225"/>
          <p14:tracePt t="35692" x="3494088" y="3457575"/>
          <p14:tracePt t="35754" x="3494088" y="3465513"/>
          <p14:tracePt t="35827" x="3494088" y="3471863"/>
          <p14:tracePt t="35933" x="3494088" y="3479800"/>
          <p14:tracePt t="38247" x="3500438" y="3479800"/>
          <p14:tracePt t="38271" x="3508375" y="3479800"/>
          <p14:tracePt t="38285" x="3514725" y="3479800"/>
          <p14:tracePt t="38310" x="3522663" y="3479800"/>
          <p14:tracePt t="38331" x="3529013" y="3479800"/>
          <p14:tracePt t="38340" x="3536950" y="3471863"/>
          <p14:tracePt t="38346" x="3543300" y="3471863"/>
          <p14:tracePt t="38368" x="3551238" y="3471863"/>
          <p14:tracePt t="38373" x="3557588" y="3471863"/>
          <p14:tracePt t="38394" x="3565525" y="3471863"/>
          <p14:tracePt t="38409" x="3571875" y="3465513"/>
          <p14:tracePt t="38424" x="3579813" y="3465513"/>
          <p14:tracePt t="38443" x="3594100" y="3465513"/>
          <p14:tracePt t="38460" x="3600450" y="3465513"/>
          <p14:tracePt t="38477" x="3622675" y="3465513"/>
          <p14:tracePt t="38510" x="3708400" y="3465513"/>
          <p14:tracePt t="38519" x="3757613" y="3457575"/>
          <p14:tracePt t="38528" x="3765550" y="3457575"/>
          <p14:tracePt t="38545" x="3771900" y="3457575"/>
          <p14:tracePt t="38561" x="3786188" y="3457575"/>
          <p14:tracePt t="38577" x="3794125" y="3457575"/>
          <p14:tracePt t="38594" x="3808413" y="3457575"/>
          <p14:tracePt t="38613" x="3822700" y="3457575"/>
          <p14:tracePt t="38630" x="3829050" y="3457575"/>
          <p14:tracePt t="38647" x="3836988" y="3457575"/>
          <p14:tracePt t="38666" x="3851275" y="3457575"/>
          <p14:tracePt t="38682" x="3871913" y="3457575"/>
          <p14:tracePt t="38698" x="3879850" y="3457575"/>
          <p14:tracePt t="38730" x="3894138" y="3465513"/>
          <p14:tracePt t="38747" x="3908425" y="3465513"/>
          <p14:tracePt t="38764" x="3914775" y="3465513"/>
          <p14:tracePt t="38781" x="3922713" y="3465513"/>
          <p14:tracePt t="39036" x="3922713" y="3471863"/>
          <p14:tracePt t="39057" x="3929063" y="3471863"/>
          <p14:tracePt t="39151" x="3937000" y="3471863"/>
          <p14:tracePt t="39176" x="3943350" y="3471863"/>
          <p14:tracePt t="39358" x="3957638" y="3471863"/>
          <p14:tracePt t="39362" x="3971925" y="3471863"/>
          <p14:tracePt t="39375" x="3979863" y="3471863"/>
          <p14:tracePt t="39393" x="3994150" y="3486150"/>
          <p14:tracePt t="39410" x="4022725" y="3486150"/>
          <p14:tracePt t="39427" x="4043363" y="3486150"/>
          <p14:tracePt t="39461" x="4051300" y="3486150"/>
          <p14:tracePt t="39478" x="4057650" y="3486150"/>
          <p14:tracePt t="40330" x="4057650" y="3494088"/>
          <p14:tracePt t="40339" x="4057650" y="3508375"/>
          <p14:tracePt t="40365" x="4057650" y="3514725"/>
          <p14:tracePt t="40373" x="4057650" y="3522663"/>
          <p14:tracePt t="40386" x="4057650" y="3529013"/>
          <p14:tracePt t="40395" x="4057650" y="3536950"/>
          <p14:tracePt t="40413" x="4051300" y="3543300"/>
          <p14:tracePt t="40815" x="4037013" y="3543300"/>
          <p14:tracePt t="40846" x="4029075" y="3543300"/>
          <p14:tracePt t="41058" x="4029075" y="3536950"/>
          <p14:tracePt t="41194" x="4014788" y="3529013"/>
          <p14:tracePt t="41210" x="4008438" y="3508375"/>
          <p14:tracePt t="41216" x="3994150" y="3500438"/>
          <p14:tracePt t="41229" x="3965575" y="3471863"/>
          <p14:tracePt t="41246" x="3943350" y="3457575"/>
          <p14:tracePt t="41262" x="3937000" y="3457575"/>
          <p14:tracePt t="41268" x="3929063" y="3451225"/>
          <p14:tracePt t="41279" x="3908425" y="3443288"/>
          <p14:tracePt t="41298" x="3871913" y="3429000"/>
          <p14:tracePt t="41315" x="3822700" y="3408363"/>
          <p14:tracePt t="41331" x="3794125" y="3400425"/>
          <p14:tracePt t="41347" x="3779838" y="3400425"/>
          <p14:tracePt t="41364" x="3714750" y="3379788"/>
          <p14:tracePt t="41381" x="3671888" y="3365500"/>
          <p14:tracePt t="41400" x="3579813" y="3357563"/>
          <p14:tracePt t="41416" x="3536950" y="3351213"/>
          <p14:tracePt t="41432" x="3479800" y="3336925"/>
          <p14:tracePt t="41451" x="3443288" y="3328988"/>
          <p14:tracePt t="41466" x="3394075" y="3322638"/>
          <p14:tracePt t="41483" x="3379788" y="3322638"/>
          <p14:tracePt t="41500" x="3365500" y="3322638"/>
          <p14:tracePt t="41518" x="3357563" y="3322638"/>
          <p14:tracePt t="41637" x="3365500" y="3322638"/>
          <p14:tracePt t="41642" x="3386138" y="3322638"/>
          <p14:tracePt t="41652" x="3400425" y="3322638"/>
          <p14:tracePt t="41670" x="3465513" y="3328988"/>
          <p14:tracePt t="41687" x="3565525" y="3343275"/>
          <p14:tracePt t="41707" x="3671888" y="3343275"/>
          <p14:tracePt t="41722" x="3722688" y="3343275"/>
          <p14:tracePt t="41738" x="3786188" y="3314700"/>
          <p14:tracePt t="41755" x="3822700" y="3308350"/>
          <p14:tracePt t="41773" x="3843338" y="3308350"/>
          <p14:tracePt t="41789" x="3851275" y="3308350"/>
          <p14:tracePt t="41806" x="3857625" y="3308350"/>
          <p14:tracePt t="41892" x="3851275" y="3308350"/>
          <p14:tracePt t="41903" x="3843338" y="3314700"/>
          <p14:tracePt t="41911" x="3829050" y="3322638"/>
          <p14:tracePt t="41924" x="3779838" y="3343275"/>
          <p14:tracePt t="41942" x="3743325" y="3357563"/>
          <p14:tracePt t="41960" x="3729038" y="3357563"/>
          <p14:tracePt t="41976" x="3700463" y="3365500"/>
          <p14:tracePt t="41979" x="3694113" y="3365500"/>
          <p14:tracePt t="41994" x="3665538" y="3379788"/>
          <p14:tracePt t="42010" x="3636963" y="3400425"/>
          <p14:tracePt t="42027" x="3622675" y="3400425"/>
          <p14:tracePt t="42044" x="3586163" y="3414713"/>
          <p14:tracePt t="42062" x="3571875" y="3436938"/>
          <p14:tracePt t="42078" x="3551238" y="3443288"/>
          <p14:tracePt t="42080" x="3536950" y="3451225"/>
          <p14:tracePt t="42096" x="3514725" y="3457575"/>
          <p14:tracePt t="42112" x="3500438" y="3457575"/>
          <p14:tracePt t="42131" x="3486150" y="3465513"/>
          <p14:tracePt t="42147" x="3471863" y="3471863"/>
          <p14:tracePt t="42163" x="3465513" y="3479800"/>
          <p14:tracePt t="42196" x="3451225" y="3479800"/>
          <p14:tracePt t="42214" x="3443288" y="3486150"/>
          <p14:tracePt t="42230" x="3443288" y="3494088"/>
          <p14:tracePt t="42247" x="3436938" y="3500438"/>
          <p14:tracePt t="42264" x="3422650" y="3508375"/>
          <p14:tracePt t="42281" x="3414713" y="3508375"/>
          <p14:tracePt t="42299" x="3394075" y="3514725"/>
          <p14:tracePt t="42315" x="3394075" y="3522663"/>
          <p14:tracePt t="42332" x="3379788" y="3522663"/>
          <p14:tracePt t="42506" x="3371850" y="3522663"/>
          <p14:tracePt t="42527" x="3365500" y="3522663"/>
          <p14:tracePt t="42541" x="3351213" y="3522663"/>
          <p14:tracePt t="42559" x="3343275" y="3522663"/>
          <p14:tracePt t="42573" x="3336925" y="3514725"/>
          <p14:tracePt t="42581" x="3328988" y="3514725"/>
          <p14:tracePt t="42590" x="3322638" y="3514725"/>
          <p14:tracePt t="42604" x="3300413" y="3514725"/>
          <p14:tracePt t="42621" x="3257550" y="3514725"/>
          <p14:tracePt t="42638" x="3222625" y="3514725"/>
          <p14:tracePt t="42655" x="3200400" y="3514725"/>
          <p14:tracePt t="42672" x="3171825" y="3508375"/>
          <p14:tracePt t="42690" x="3122613" y="3508375"/>
          <p14:tracePt t="42706" x="3108325" y="3508375"/>
          <p14:tracePt t="42724" x="3086100" y="3508375"/>
          <p14:tracePt t="42740" x="3071813" y="3508375"/>
          <p14:tracePt t="42759" x="3057525" y="3514725"/>
          <p14:tracePt t="42776" x="3036888" y="3514725"/>
          <p14:tracePt t="42791" x="3008313" y="3514725"/>
          <p14:tracePt t="42808" x="2986088" y="3514725"/>
          <p14:tracePt t="42828" x="2965450" y="3514725"/>
          <p14:tracePt t="42843" x="2951163" y="3514725"/>
          <p14:tracePt t="42860" x="2943225" y="3514725"/>
          <p14:tracePt t="43011" x="2951163" y="3514725"/>
          <p14:tracePt t="43019" x="2957513" y="3514725"/>
          <p14:tracePt t="43035" x="2965450" y="3514725"/>
          <p14:tracePt t="43082" x="2971800" y="3514725"/>
          <p14:tracePt t="43088" x="2979738" y="3514725"/>
          <p14:tracePt t="43099" x="2986088" y="3514725"/>
          <p14:tracePt t="43114" x="3008313" y="3514725"/>
          <p14:tracePt t="43131" x="3022600" y="3514725"/>
          <p14:tracePt t="43152" x="3057525" y="3514725"/>
          <p14:tracePt t="43168" x="3094038" y="3514725"/>
          <p14:tracePt t="43184" x="3128963" y="3514725"/>
          <p14:tracePt t="43201" x="3136900" y="3514725"/>
          <p14:tracePt t="43217" x="3151188" y="3522663"/>
          <p14:tracePt t="43233" x="3171825" y="3529013"/>
          <p14:tracePt t="43250" x="3179763" y="3529013"/>
          <p14:tracePt t="43268" x="3200400" y="3536950"/>
          <p14:tracePt t="43286" x="3208338" y="3536950"/>
          <p14:tracePt t="43301" x="3222625" y="3536950"/>
          <p14:tracePt t="43319" x="3236913" y="3536950"/>
          <p14:tracePt t="43335" x="3251200" y="3536950"/>
          <p14:tracePt t="43355" x="3279775" y="3536950"/>
          <p14:tracePt t="43370" x="3294063" y="3536950"/>
          <p14:tracePt t="43387" x="3300413" y="3536950"/>
          <p14:tracePt t="43403" x="3308350" y="3536950"/>
          <p14:tracePt t="43424" x="3322638" y="3536950"/>
          <p14:tracePt t="43437" x="3328988" y="3536950"/>
          <p14:tracePt t="43453" x="3343275" y="3536950"/>
          <p14:tracePt t="43472" x="3365500" y="3536950"/>
          <p14:tracePt t="43488" x="3379788" y="3536950"/>
          <p14:tracePt t="43507" x="3400425" y="3536950"/>
          <p14:tracePt t="43523" x="3408363" y="3536950"/>
          <p14:tracePt t="43542" x="3429000" y="3536950"/>
          <p14:tracePt t="43558" x="3443288" y="3536950"/>
          <p14:tracePt t="43573" x="3465513" y="3536950"/>
          <p14:tracePt t="43590" x="3486150" y="3536950"/>
          <p14:tracePt t="43607" x="3500438" y="3529013"/>
          <p14:tracePt t="43624" x="3529013" y="3529013"/>
          <p14:tracePt t="43640" x="3565525" y="3529013"/>
          <p14:tracePt t="43660" x="3579813" y="3522663"/>
          <p14:tracePt t="43677" x="3600450" y="3522663"/>
          <p14:tracePt t="43691" x="3643313" y="3522663"/>
          <p14:tracePt t="43712" x="3671888" y="3522663"/>
          <p14:tracePt t="43728" x="3679825" y="3522663"/>
          <p14:tracePt t="43744" x="3694113" y="3514725"/>
          <p14:tracePt t="43760" x="3722688" y="3514725"/>
          <p14:tracePt t="43778" x="3751263" y="3514725"/>
          <p14:tracePt t="43794" x="3779838" y="3514725"/>
          <p14:tracePt t="43812" x="3808413" y="3514725"/>
          <p14:tracePt t="43832" x="3879850" y="3514725"/>
          <p14:tracePt t="43847" x="3908425" y="3514725"/>
          <p14:tracePt t="43862" x="3937000" y="3522663"/>
          <p14:tracePt t="43879" x="3965575" y="3522663"/>
          <p14:tracePt t="43896" x="3979863" y="3522663"/>
          <p14:tracePt t="43913" x="3986213" y="3522663"/>
          <p14:tracePt t="43929" x="4000500" y="3522663"/>
          <p14:tracePt t="43949" x="4051300" y="3522663"/>
          <p14:tracePt t="43964" x="4065588" y="3514725"/>
          <p14:tracePt t="43980" x="4086225" y="3514725"/>
          <p14:tracePt t="43998" x="4114800" y="3514725"/>
          <p14:tracePt t="44032" x="4157663" y="3514725"/>
          <p14:tracePt t="44048" x="4194175" y="3500438"/>
          <p14:tracePt t="44065" x="4229100" y="3500438"/>
          <p14:tracePt t="44083" x="4279900" y="3494088"/>
          <p14:tracePt t="44099" x="4322763" y="3494088"/>
          <p14:tracePt t="44117" x="4371975" y="3494088"/>
          <p14:tracePt t="44136" x="4451350" y="3494088"/>
          <p14:tracePt t="44152" x="4479925" y="3500438"/>
          <p14:tracePt t="44171" x="4572000" y="3508375"/>
          <p14:tracePt t="44185" x="4651375" y="3508375"/>
          <p14:tracePt t="44202" x="4722813" y="3508375"/>
          <p14:tracePt t="44218" x="4765675" y="3508375"/>
          <p14:tracePt t="44237" x="4814888" y="3514725"/>
          <p14:tracePt t="44252" x="4837113" y="3522663"/>
          <p14:tracePt t="44269" x="4922838" y="3529013"/>
          <p14:tracePt t="44287" x="4965700" y="3536950"/>
          <p14:tracePt t="44304" x="5000625" y="3543300"/>
          <p14:tracePt t="44321" x="5057775" y="3543300"/>
          <p14:tracePt t="44338" x="5108575" y="3543300"/>
          <p14:tracePt t="44357" x="5143500" y="3557588"/>
          <p14:tracePt t="44372" x="5208588" y="3565525"/>
          <p14:tracePt t="44388" x="5237163" y="3571875"/>
          <p14:tracePt t="44405" x="5257800" y="3571875"/>
          <p14:tracePt t="44423" x="5365750" y="3579813"/>
          <p14:tracePt t="44442" x="5437188" y="3579813"/>
          <p14:tracePt t="44458" x="5480050" y="3586163"/>
          <p14:tracePt t="44475" x="5529263" y="3594100"/>
          <p14:tracePt t="44491" x="5580063" y="3594100"/>
          <p14:tracePt t="44510" x="5686425" y="3586163"/>
          <p14:tracePt t="44528" x="5751513" y="3586163"/>
          <p14:tracePt t="44543" x="5815013" y="3579813"/>
          <p14:tracePt t="44559" x="5872163" y="3579813"/>
          <p14:tracePt t="44575" x="5922963" y="3565525"/>
          <p14:tracePt t="44592" x="5951538" y="3557588"/>
          <p14:tracePt t="44612" x="5994400" y="3543300"/>
          <p14:tracePt t="44628" x="6057900" y="3536950"/>
          <p14:tracePt t="44644" x="6086475" y="3536950"/>
          <p14:tracePt t="44663" x="6151563" y="3543300"/>
          <p14:tracePt t="44677" x="6208713" y="3543300"/>
          <p14:tracePt t="44694" x="6251575" y="3543300"/>
          <p14:tracePt t="44712" x="6343650" y="3536950"/>
          <p14:tracePt t="44728" x="6380163" y="3529013"/>
          <p14:tracePt t="44747" x="6429375" y="3529013"/>
          <p14:tracePt t="44764" x="6480175" y="3529013"/>
          <p14:tracePt t="44771" x="6500813" y="3529013"/>
          <p14:tracePt t="44781" x="6523038" y="3529013"/>
          <p14:tracePt t="44798" x="6629400" y="3529013"/>
          <p14:tracePt t="44814" x="6665913" y="3529013"/>
          <p14:tracePt t="44831" x="6737350" y="3536950"/>
          <p14:tracePt t="44847" x="6786563" y="3536950"/>
          <p14:tracePt t="44864" x="6837363" y="3543300"/>
          <p14:tracePt t="44881" x="6886575" y="3543300"/>
          <p14:tracePt t="44900" x="6923088" y="3551238"/>
          <p14:tracePt t="44920" x="6937375" y="3551238"/>
          <p14:tracePt t="44935" x="6943725" y="3551238"/>
          <p14:tracePt t="44950" x="6951663" y="3551238"/>
          <p14:tracePt t="44972" x="6965950" y="3551238"/>
          <p14:tracePt t="44997" x="6972300" y="3551238"/>
          <p14:tracePt t="45024" x="6980238" y="3551238"/>
          <p14:tracePt t="45811" x="6972300" y="3551238"/>
          <p14:tracePt t="45815" x="6958013" y="3551238"/>
          <p14:tracePt t="45823" x="6951663" y="3551238"/>
          <p14:tracePt t="45832" x="6943725" y="3551238"/>
          <p14:tracePt t="45852" x="6908800" y="3551238"/>
          <p14:tracePt t="45868" x="6851650" y="3571875"/>
          <p14:tracePt t="45884" x="6780213" y="3586163"/>
          <p14:tracePt t="45901" x="6708775" y="3594100"/>
          <p14:tracePt t="45917" x="6629400" y="3600450"/>
          <p14:tracePt t="45936" x="6551613" y="3608388"/>
          <p14:tracePt t="45954" x="6372225" y="3636963"/>
          <p14:tracePt t="45970" x="6251575" y="3671888"/>
          <p14:tracePt t="45986" x="6143625" y="3729038"/>
          <p14:tracePt t="46007" x="6065838" y="3757613"/>
          <p14:tracePt t="46020" x="5929313" y="3765550"/>
          <p14:tracePt t="46037" x="5808663" y="3765550"/>
          <p14:tracePt t="46054" x="5729288" y="3765550"/>
          <p14:tracePt t="46071" x="5622925" y="3786188"/>
          <p14:tracePt t="46088" x="5514975" y="3808413"/>
          <p14:tracePt t="46105" x="5443538" y="3829050"/>
          <p14:tracePt t="46122" x="5394325" y="3836988"/>
          <p14:tracePt t="46139" x="5286375" y="3843338"/>
          <p14:tracePt t="46158" x="5114925" y="3857625"/>
          <p14:tracePt t="46174" x="4965700" y="3857625"/>
          <p14:tracePt t="46191" x="4814888" y="3871913"/>
          <p14:tracePt t="46208" x="4694238" y="3886200"/>
          <p14:tracePt t="46224" x="4579938" y="3886200"/>
          <p14:tracePt t="46241" x="4465638" y="3894138"/>
          <p14:tracePt t="46257" x="4365625" y="3894138"/>
          <p14:tracePt t="46262" x="4300538" y="3894138"/>
          <p14:tracePt t="46274" x="4286250" y="3900488"/>
          <p14:tracePt t="46292" x="4200525" y="3914775"/>
          <p14:tracePt t="46308" x="4086225" y="3943350"/>
          <p14:tracePt t="46325" x="3986213" y="3951288"/>
          <p14:tracePt t="46342" x="3914775" y="3951288"/>
          <p14:tracePt t="46360" x="3786188" y="3951288"/>
          <p14:tracePt t="46376" x="3729038" y="3951288"/>
          <p14:tracePt t="46394" x="3622675" y="3979863"/>
          <p14:tracePt t="46411" x="3579813" y="3986213"/>
          <p14:tracePt t="46429" x="3536950" y="4000500"/>
          <p14:tracePt t="46448" x="3465513" y="4000500"/>
          <p14:tracePt t="46462" x="3451225" y="4008438"/>
          <p14:tracePt t="46479" x="3422650" y="4022725"/>
          <p14:tracePt t="46496" x="3414713" y="4022725"/>
          <p14:tracePt t="46512" x="3394075" y="4051300"/>
          <p14:tracePt t="46529" x="3371850" y="4057650"/>
          <p14:tracePt t="46546" x="3351213" y="4065588"/>
          <p14:tracePt t="46568" x="3322638" y="4071938"/>
          <p14:tracePt t="46582" x="3314700" y="4071938"/>
          <p14:tracePt t="46597" x="3300413" y="4071938"/>
          <p14:tracePt t="46614" x="3294063" y="4071938"/>
          <p14:tracePt t="46631" x="3279775" y="4079875"/>
          <p14:tracePt t="46650" x="3271838" y="4094163"/>
          <p14:tracePt t="46687" x="3271838" y="4100513"/>
          <p14:tracePt t="46704" x="3265488" y="4100513"/>
          <p14:tracePt t="46718" x="3265488" y="4108450"/>
          <p14:tracePt t="46733" x="3257550" y="4108450"/>
          <p14:tracePt t="46750" x="3243263" y="4108450"/>
          <p14:tracePt t="46768" x="3236913" y="4122738"/>
          <p14:tracePt t="46784" x="3228975" y="4122738"/>
          <p14:tracePt t="46816" x="3222625" y="4129088"/>
          <p14:tracePt t="46856" x="3214688" y="4129088"/>
          <p14:tracePt t="46887" x="3208338" y="4129088"/>
          <p14:tracePt t="46893" x="3208338" y="4137025"/>
          <p14:tracePt t="46902" x="3200400" y="4137025"/>
          <p14:tracePt t="46920" x="3171825" y="4151313"/>
          <p14:tracePt t="46938" x="3114675" y="4151313"/>
          <p14:tracePt t="46954" x="3057525" y="4151313"/>
          <p14:tracePt t="46971" x="2986088" y="4151313"/>
          <p14:tracePt t="46988" x="2922588" y="4151313"/>
          <p14:tracePt t="47006" x="2836863" y="4151313"/>
          <p14:tracePt t="47022" x="2700338" y="4137025"/>
          <p14:tracePt t="47040" x="2571750" y="4122738"/>
          <p14:tracePt t="47056" x="2486025" y="4122738"/>
          <p14:tracePt t="47073" x="2393950" y="4114800"/>
          <p14:tracePt t="47090" x="2308225" y="4094163"/>
          <p14:tracePt t="47108" x="2200275" y="4079875"/>
          <p14:tracePt t="47124" x="2108200" y="4079875"/>
          <p14:tracePt t="47141" x="2022475" y="4079875"/>
          <p14:tracePt t="47159" x="1985963" y="4079875"/>
          <p14:tracePt t="47175" x="1936750" y="4079875"/>
          <p14:tracePt t="47192" x="1908175" y="4079875"/>
          <p14:tracePt t="47209" x="1879600" y="4086225"/>
          <p14:tracePt t="47228" x="1865313" y="4094163"/>
          <p14:tracePt t="47244" x="1851025" y="4114800"/>
          <p14:tracePt t="47260" x="1836738" y="4129088"/>
          <p14:tracePt t="47266" x="1828800" y="4143375"/>
          <p14:tracePt t="47292" x="1828800" y="4151313"/>
          <p14:tracePt t="47362" x="1836738" y="4157663"/>
          <p14:tracePt t="47378" x="1843088" y="4157663"/>
          <p14:tracePt t="47393" x="1851025" y="4157663"/>
          <p14:tracePt t="47401" x="1857375" y="4157663"/>
          <p14:tracePt t="47414" x="1865313" y="4157663"/>
          <p14:tracePt t="47430" x="1879600" y="4151313"/>
          <p14:tracePt t="47447" x="1885950" y="4151313"/>
          <p14:tracePt t="47464" x="1900238" y="4143375"/>
          <p14:tracePt t="47481" x="1922463" y="4137025"/>
          <p14:tracePt t="47498" x="1943100" y="4122738"/>
          <p14:tracePt t="47515" x="1985963" y="4114800"/>
          <p14:tracePt t="47532" x="2043113" y="4086225"/>
          <p14:tracePt t="47549" x="2079625" y="4071938"/>
          <p14:tracePt t="47567" x="2114550" y="4051300"/>
          <p14:tracePt t="47583" x="2165350" y="4037013"/>
          <p14:tracePt t="47600" x="2185988" y="4022725"/>
          <p14:tracePt t="47617" x="2228850" y="3979863"/>
          <p14:tracePt t="47619" x="2251075" y="3957638"/>
          <p14:tracePt t="47634" x="2293938" y="3894138"/>
          <p14:tracePt t="47651" x="2322513" y="3865563"/>
          <p14:tracePt t="47668" x="2343150" y="3851275"/>
          <p14:tracePt t="47686" x="2351088" y="3843338"/>
          <p14:tracePt t="47701" x="2357438" y="3843338"/>
          <p14:tracePt t="47719" x="2365375" y="3843338"/>
          <p14:tracePt t="47736" x="2379663" y="3822700"/>
          <p14:tracePt t="47752" x="2386013" y="3800475"/>
          <p14:tracePt t="47770" x="2408238" y="3786188"/>
          <p14:tracePt t="47800" x="2408238" y="3779838"/>
          <p14:tracePt t="47832" x="2414588" y="3779838"/>
          <p14:tracePt t="47934" x="2400300" y="3779838"/>
          <p14:tracePt t="47940" x="2386013" y="3779838"/>
          <p14:tracePt t="47955" x="2371725" y="3779838"/>
          <p14:tracePt t="47963" x="2365375" y="3779838"/>
          <p14:tracePt t="47988" x="2357438" y="3779838"/>
          <p14:tracePt t="47995" x="2351088" y="3779838"/>
          <p14:tracePt t="48007" x="2343150" y="3779838"/>
          <p14:tracePt t="48025" x="2328863" y="3779838"/>
          <p14:tracePt t="48043" x="2322513" y="3786188"/>
          <p14:tracePt t="48059" x="2308225" y="3786188"/>
          <p14:tracePt t="48076" x="2293938" y="3794125"/>
          <p14:tracePt t="48093" x="2279650" y="3800475"/>
          <p14:tracePt t="48110" x="2257425" y="3808413"/>
          <p14:tracePt t="48127" x="2251075" y="3808413"/>
          <p14:tracePt t="48144" x="2251075" y="3814763"/>
          <p14:tracePt t="48161" x="2243138" y="3822700"/>
          <p14:tracePt t="48177" x="2228850" y="3829050"/>
          <p14:tracePt t="48196" x="2208213" y="3851275"/>
          <p14:tracePt t="48214" x="2193925" y="3865563"/>
          <p14:tracePt t="48230" x="2179638" y="3886200"/>
          <p14:tracePt t="48245" x="2165350" y="3894138"/>
          <p14:tracePt t="48263" x="2151063" y="3900488"/>
          <p14:tracePt t="48280" x="2143125" y="3908425"/>
          <p14:tracePt t="48296" x="2136775" y="3914775"/>
          <p14:tracePt t="48314" x="2128838" y="3929063"/>
          <p14:tracePt t="48330" x="2122488" y="3937000"/>
          <p14:tracePt t="48347" x="2114550" y="3943350"/>
          <p14:tracePt t="48365" x="2108200" y="3957638"/>
          <p14:tracePt t="48384" x="2100263" y="3957638"/>
          <p14:tracePt t="48418" x="2100263" y="3965575"/>
          <p14:tracePt t="48455" x="2100263" y="3971925"/>
          <p14:tracePt t="48463" x="2100263" y="3979863"/>
          <p14:tracePt t="48471" x="2100263" y="3986213"/>
          <p14:tracePt t="48483" x="2100263" y="3994150"/>
          <p14:tracePt t="48500" x="2100263" y="4000500"/>
          <p14:tracePt t="48526" x="2100263" y="4008438"/>
          <p14:tracePt t="48559" x="2108200" y="4008438"/>
          <p14:tracePt t="48567" x="2114550" y="4008438"/>
          <p14:tracePt t="48572" x="2128838" y="4008438"/>
          <p14:tracePt t="48587" x="2143125" y="4008438"/>
          <p14:tracePt t="48603" x="2171700" y="4008438"/>
          <p14:tracePt t="48619" x="2193925" y="4008438"/>
          <p14:tracePt t="48636" x="2214563" y="4008438"/>
          <p14:tracePt t="48654" x="2243138" y="3994150"/>
          <p14:tracePt t="48671" x="2251075" y="3986213"/>
          <p14:tracePt t="48688" x="2271713" y="3957638"/>
          <p14:tracePt t="48705" x="2279650" y="3929063"/>
          <p14:tracePt t="48722" x="2286000" y="3894138"/>
          <p14:tracePt t="48738" x="2286000" y="3879850"/>
          <p14:tracePt t="48756" x="2279650" y="3857625"/>
          <p14:tracePt t="48759" x="2279650" y="3851275"/>
          <p14:tracePt t="48772" x="2271713" y="3843338"/>
          <p14:tracePt t="48791" x="2251075" y="3829050"/>
          <p14:tracePt t="48809" x="2243138" y="3829050"/>
          <p14:tracePt t="48825" x="2222500" y="3808413"/>
          <p14:tracePt t="48842" x="2208213" y="3794125"/>
          <p14:tracePt t="48857" x="2171700" y="3779838"/>
          <p14:tracePt t="48874" x="2157413" y="3771900"/>
          <p14:tracePt t="48892" x="2143125" y="3743325"/>
          <p14:tracePt t="48908" x="2143125" y="3708400"/>
          <p14:tracePt t="48925" x="2143125" y="3686175"/>
          <p14:tracePt t="48942" x="2143125" y="3671888"/>
          <p14:tracePt t="48959" x="2143125" y="3651250"/>
          <p14:tracePt t="48978" x="2143125" y="3629025"/>
          <p14:tracePt t="48995" x="2151063" y="3629025"/>
          <p14:tracePt t="49012" x="2151063" y="3622675"/>
          <p14:tracePt t="49090" x="2157413" y="3614738"/>
          <p14:tracePt t="49105" x="2157413" y="3608388"/>
          <p14:tracePt t="49123" x="2165350" y="3608388"/>
          <p14:tracePt t="49136" x="2171700" y="3600450"/>
          <p14:tracePt t="49148" x="2179638" y="3600450"/>
          <p14:tracePt t="49153" x="2185988" y="3600450"/>
          <p14:tracePt t="49165" x="2193925" y="3600450"/>
          <p14:tracePt t="49182" x="2208213" y="3600450"/>
          <p14:tracePt t="49198" x="2228850" y="3600450"/>
          <p14:tracePt t="49215" x="2251075" y="3600450"/>
          <p14:tracePt t="49233" x="2286000" y="3594100"/>
          <p14:tracePt t="49250" x="2343150" y="3594100"/>
          <p14:tracePt t="49265" x="2365375" y="3594100"/>
          <p14:tracePt t="49284" x="2414588" y="3594100"/>
          <p14:tracePt t="49299" x="2436813" y="3594100"/>
          <p14:tracePt t="49316" x="2479675" y="3594100"/>
          <p14:tracePt t="49335" x="2493963" y="3594100"/>
          <p14:tracePt t="49352" x="2571750" y="3594100"/>
          <p14:tracePt t="49368" x="2628900" y="3594100"/>
          <p14:tracePt t="49387" x="2671763" y="3594100"/>
          <p14:tracePt t="49403" x="2714625" y="3594100"/>
          <p14:tracePt t="49419" x="2736850" y="3594100"/>
          <p14:tracePt t="49436" x="2743200" y="3594100"/>
          <p14:tracePt t="49542" x="2751138" y="3594100"/>
          <p14:tracePt t="49584" x="2757488" y="3594100"/>
          <p14:tracePt t="49606" x="2765425" y="3594100"/>
          <p14:tracePt t="49701" x="2771775" y="3594100"/>
          <p14:tracePt t="49721" x="2779713" y="3594100"/>
          <p14:tracePt t="49729" x="2786063" y="3594100"/>
          <p14:tracePt t="49741" x="2794000" y="3600450"/>
          <p14:tracePt t="49759" x="2808288" y="3600450"/>
          <p14:tracePt t="49762" x="2822575" y="3600450"/>
          <p14:tracePt t="49775" x="2843213" y="3600450"/>
          <p14:tracePt t="49792" x="2851150" y="3600450"/>
          <p14:tracePt t="49809" x="2857500" y="3600450"/>
          <p14:tracePt t="49933" x="2865438" y="3600450"/>
          <p14:tracePt t="49940" x="2871788" y="3600450"/>
          <p14:tracePt t="49950" x="2879725" y="3600450"/>
          <p14:tracePt t="49971" x="2886075" y="3600450"/>
          <p14:tracePt t="50009" x="2894013" y="3600450"/>
          <p14:tracePt t="50068" x="2894013" y="3594100"/>
          <p14:tracePt t="50090" x="2900363" y="3586163"/>
          <p14:tracePt t="50103" x="2908300" y="3579813"/>
          <p14:tracePt t="50111" x="2908300" y="3571875"/>
          <p14:tracePt t="50118" x="2908300" y="3536950"/>
          <p14:tracePt t="50133" x="2914650" y="3494088"/>
          <p14:tracePt t="50150" x="2914650" y="3443288"/>
          <p14:tracePt t="50182" x="2914650" y="3436938"/>
          <p14:tracePt t="50248" x="2914650" y="3429000"/>
          <p14:tracePt t="50304" x="2914650" y="3422650"/>
          <p14:tracePt t="50323" x="2908300" y="3422650"/>
          <p14:tracePt t="50492" x="2908300" y="3414713"/>
          <p14:tracePt t="50495" x="2908300" y="3408363"/>
          <p14:tracePt t="50505" x="2908300" y="3400425"/>
          <p14:tracePt t="50524" x="2908300" y="3379788"/>
          <p14:tracePt t="50540" x="2908300" y="3357563"/>
          <p14:tracePt t="50556" x="2914650" y="3357563"/>
          <p14:tracePt t="50575" x="2922588" y="3351213"/>
          <p14:tracePt t="50592" x="2928938" y="3336925"/>
          <p14:tracePt t="50607" x="2928938" y="3322638"/>
          <p14:tracePt t="50705" x="2928938" y="3314700"/>
          <p14:tracePt t="50715" x="2936875" y="3314700"/>
          <p14:tracePt t="50931" x="2936875" y="3308350"/>
          <p14:tracePt t="50939" x="2936875" y="3300413"/>
          <p14:tracePt t="50950" x="2936875" y="3294063"/>
          <p14:tracePt t="50964" x="2943225" y="3286125"/>
          <p14:tracePt t="51001" x="2943225" y="3279775"/>
          <p14:tracePt t="51037" x="2943225" y="3265488"/>
          <p14:tracePt t="51041" x="2943225" y="3257550"/>
          <p14:tracePt t="51208" x="2943225" y="3265488"/>
          <p14:tracePt t="51212" x="2943225" y="3279775"/>
          <p14:tracePt t="51222" x="2943225" y="3286125"/>
          <p14:tracePt t="51236" x="2943225" y="3300413"/>
          <p14:tracePt t="51254" x="2951163" y="3336925"/>
          <p14:tracePt t="51272" x="2951163" y="3351213"/>
          <p14:tracePt t="51288" x="2951163" y="3379788"/>
          <p14:tracePt t="51307" x="2957513" y="3414713"/>
          <p14:tracePt t="51323" x="2965450" y="3436938"/>
          <p14:tracePt t="51339" x="2965450" y="3451225"/>
          <p14:tracePt t="51356" x="2965450" y="3465513"/>
          <p14:tracePt t="51372" x="2965450" y="3486150"/>
          <p14:tracePt t="51389" x="2965450" y="3508375"/>
          <p14:tracePt t="51408" x="2965450" y="3529013"/>
          <p14:tracePt t="51424" x="2965450" y="3536950"/>
          <p14:tracePt t="51792" x="2979738" y="3529013"/>
          <p14:tracePt t="51800" x="2986088" y="3529013"/>
          <p14:tracePt t="51807" x="2994025" y="3529013"/>
          <p14:tracePt t="51822" x="3000375" y="3529013"/>
          <p14:tracePt t="51838" x="3008313" y="3529013"/>
          <p14:tracePt t="51848" x="3022600" y="3529013"/>
          <p14:tracePt t="51865" x="3036888" y="3522663"/>
          <p14:tracePt t="51882" x="3071813" y="3508375"/>
          <p14:tracePt t="51899" x="3136900" y="3486150"/>
          <p14:tracePt t="51916" x="3171825" y="3471863"/>
          <p14:tracePt t="51933" x="3194050" y="3457575"/>
          <p14:tracePt t="51949" x="3222625" y="3436938"/>
          <p14:tracePt t="51968" x="3243263" y="3422650"/>
          <p14:tracePt t="51984" x="3265488" y="3408363"/>
          <p14:tracePt t="52011" x="3271838" y="3400425"/>
          <p14:tracePt t="52018" x="3279775" y="3400425"/>
          <p14:tracePt t="52035" x="3308350" y="3379788"/>
          <p14:tracePt t="52053" x="3328988" y="3351213"/>
          <p14:tracePt t="52070" x="3379788" y="3286125"/>
          <p14:tracePt t="52090" x="3414713" y="3194050"/>
          <p14:tracePt t="52104" x="3436938" y="3171825"/>
          <p14:tracePt t="52121" x="3443288" y="3157538"/>
          <p14:tracePt t="52139" x="3443288" y="3151188"/>
          <p14:tracePt t="52361" x="3443288" y="3179763"/>
          <p14:tracePt t="52368" x="3443288" y="3200400"/>
          <p14:tracePt t="52377" x="3443288" y="3228975"/>
          <p14:tracePt t="52392" x="3451225" y="3251200"/>
          <p14:tracePt t="52409" x="3451225" y="3271838"/>
          <p14:tracePt t="52426" x="3451225" y="3286125"/>
          <p14:tracePt t="52442" x="3457575" y="3308350"/>
          <p14:tracePt t="52460" x="3457575" y="3328988"/>
          <p14:tracePt t="52476" x="3457575" y="3343275"/>
          <p14:tracePt t="52494" x="3457575" y="3357563"/>
          <p14:tracePt t="52510" x="3457575" y="3365500"/>
          <p14:tracePt t="52527" x="3457575" y="3386138"/>
          <p14:tracePt t="52547" x="3457575" y="3394075"/>
          <p14:tracePt t="52563" x="3457575" y="3408363"/>
          <p14:tracePt t="52580" x="3457575" y="3414713"/>
          <p14:tracePt t="52597" x="3457575" y="3422650"/>
          <p14:tracePt t="52612" x="3457575" y="3436938"/>
          <p14:tracePt t="52629" x="3465513" y="3443288"/>
          <p14:tracePt t="52765" x="3451225" y="3451225"/>
          <p14:tracePt t="52784" x="3408363" y="3465513"/>
          <p14:tracePt t="52800" x="3379788" y="3486150"/>
          <p14:tracePt t="52818" x="3336925" y="3486150"/>
          <p14:tracePt t="52836" x="3286125" y="3486150"/>
          <p14:tracePt t="52853" x="3243263" y="3486150"/>
          <p14:tracePt t="52867" x="3214688" y="3494088"/>
          <p14:tracePt t="52884" x="3151188" y="3500438"/>
          <p14:tracePt t="52901" x="3108325" y="3514725"/>
          <p14:tracePt t="52918" x="3057525" y="3529013"/>
          <p14:tracePt t="52935" x="3014663" y="3529013"/>
          <p14:tracePt t="52952" x="2994025" y="3536950"/>
          <p14:tracePt t="52970" x="2965450" y="3543300"/>
          <p14:tracePt t="52987" x="2951163" y="3543300"/>
          <p14:tracePt t="53020" x="2943225" y="3543300"/>
          <p14:tracePt t="53037" x="2943225" y="3551238"/>
          <p14:tracePt t="53054" x="2936875" y="3551238"/>
          <p14:tracePt t="53072" x="2908300" y="3557588"/>
          <p14:tracePt t="53088" x="2894013" y="3557588"/>
          <p14:tracePt t="53107" x="2886075" y="3557588"/>
          <p14:tracePt t="53125" x="2879725" y="3557588"/>
          <p14:tracePt t="53217" x="2871788" y="3557588"/>
          <p14:tracePt t="53226" x="2865438" y="3565525"/>
          <p14:tracePt t="53230" x="2857500" y="3565525"/>
          <p14:tracePt t="53241" x="2857500" y="3571875"/>
          <p14:tracePt t="53345" x="2871788" y="3571875"/>
          <p14:tracePt t="53353" x="2886075" y="3571875"/>
          <p14:tracePt t="53365" x="2894013" y="3571875"/>
          <p14:tracePt t="53378" x="2951163" y="3571875"/>
          <p14:tracePt t="53397" x="3057525" y="3571875"/>
          <p14:tracePt t="53414" x="3165475" y="3579813"/>
          <p14:tracePt t="53429" x="3208338" y="3579813"/>
          <p14:tracePt t="53445" x="3236913" y="3571875"/>
          <p14:tracePt t="53589" x="3243263" y="3586163"/>
          <p14:tracePt t="53597" x="3251200" y="3594100"/>
          <p14:tracePt t="53602" x="3257550" y="3600450"/>
          <p14:tracePt t="53616" x="3257550" y="3608388"/>
          <p14:tracePt t="53634" x="3279775" y="3643313"/>
          <p14:tracePt t="53650" x="3294063" y="3686175"/>
          <p14:tracePt t="53667" x="3294063" y="3736975"/>
          <p14:tracePt t="53682" x="3308350" y="3800475"/>
          <p14:tracePt t="53699" x="3314700" y="3857625"/>
          <p14:tracePt t="53720" x="3365500" y="3937000"/>
          <p14:tracePt t="53734" x="3436938" y="4008438"/>
          <p14:tracePt t="53750" x="3522663" y="4071938"/>
          <p14:tracePt t="53770" x="3594100" y="4129088"/>
          <p14:tracePt t="53777" x="3600450" y="4143375"/>
          <p14:tracePt t="53784" x="3608388" y="4143375"/>
          <p14:tracePt t="53803" x="3622675" y="4143375"/>
          <p14:tracePt t="53821" x="3622675" y="4157663"/>
          <p14:tracePt t="53837" x="3622675" y="4165600"/>
          <p14:tracePt t="53853" x="3614738" y="4165600"/>
          <p14:tracePt t="53870" x="3614738" y="4171950"/>
          <p14:tracePt t="53887" x="3600450" y="4186238"/>
          <p14:tracePt t="53903" x="3586163" y="4200525"/>
          <p14:tracePt t="53921" x="3579813" y="4208463"/>
          <p14:tracePt t="53955" x="3579813" y="4214813"/>
          <p14:tracePt t="53973" x="3579813" y="4222750"/>
          <p14:tracePt t="53991" x="3579813" y="4229100"/>
          <p14:tracePt t="54008" x="3579813" y="4243388"/>
          <p14:tracePt t="54024" x="3579813" y="4251325"/>
          <p14:tracePt t="54042" x="3571875" y="4265613"/>
          <p14:tracePt t="54087" x="3565525" y="4265613"/>
          <p14:tracePt t="54247" x="3571875" y="4265613"/>
          <p14:tracePt t="54254" x="3571875" y="4257675"/>
          <p14:tracePt t="54262" x="3586163" y="4257675"/>
          <p14:tracePt t="54277" x="3614738" y="4229100"/>
          <p14:tracePt t="54295" x="3643313" y="4194175"/>
          <p14:tracePt t="54312" x="3714750" y="4122738"/>
          <p14:tracePt t="54329" x="3771900" y="4057650"/>
          <p14:tracePt t="54346" x="3808413" y="3994150"/>
          <p14:tracePt t="54363" x="3829050" y="3951288"/>
          <p14:tracePt t="54381" x="3851275" y="3914775"/>
          <p14:tracePt t="54398" x="3879850" y="3900488"/>
          <p14:tracePt t="54414" x="3900488" y="3879850"/>
          <p14:tracePt t="54431" x="3922713" y="3857625"/>
          <p14:tracePt t="54447" x="3937000" y="3822700"/>
          <p14:tracePt t="54465" x="3965575" y="3786188"/>
          <p14:tracePt t="54482" x="3986213" y="3765550"/>
          <p14:tracePt t="54498" x="3994150" y="3751263"/>
          <p14:tracePt t="54517" x="3994150" y="3736975"/>
          <p14:tracePt t="54538" x="4000500" y="3736975"/>
          <p14:tracePt t="54552" x="4008438" y="3736975"/>
          <p14:tracePt t="54568" x="4022725" y="3722688"/>
          <p14:tracePt t="54583" x="4051300" y="3657600"/>
          <p14:tracePt t="54586" x="4051300" y="3600450"/>
          <p14:tracePt t="54600" x="4051300" y="3536950"/>
          <p14:tracePt t="54618" x="4065588" y="3436938"/>
          <p14:tracePt t="54634" x="4079875" y="3408363"/>
          <p14:tracePt t="54652" x="4079875" y="3386138"/>
          <p14:tracePt t="54668" x="4086225" y="3351213"/>
          <p14:tracePt t="54686" x="4094163" y="3308350"/>
          <p14:tracePt t="54704" x="4094163" y="3257550"/>
          <p14:tracePt t="54719" x="4094163" y="3251200"/>
          <p14:tracePt t="54791" x="4094163" y="3265488"/>
          <p14:tracePt t="54799" x="4094163" y="3286125"/>
          <p14:tracePt t="54809" x="4094163" y="3314700"/>
          <p14:tracePt t="54822" x="4094163" y="3357563"/>
          <p14:tracePt t="54838" x="4094163" y="3414713"/>
          <p14:tracePt t="54856" x="4094163" y="3457575"/>
          <p14:tracePt t="54872" x="4094163" y="3500438"/>
          <p14:tracePt t="54889" x="4094163" y="3536950"/>
          <p14:tracePt t="54906" x="4094163" y="3557588"/>
          <p14:tracePt t="54923" x="4094163" y="3565525"/>
          <p14:tracePt t="55029" x="4086225" y="3565525"/>
          <p14:tracePt t="55041" x="4086225" y="3571875"/>
          <p14:tracePt t="55048" x="4086225" y="3579813"/>
          <p14:tracePt t="55065" x="4079875" y="3586163"/>
          <p14:tracePt t="55076" x="4071938" y="3586163"/>
          <p14:tracePt t="55095" x="4071938" y="3594100"/>
          <p14:tracePt t="55214" x="4065588" y="3594100"/>
          <p14:tracePt t="55221" x="4051300" y="3594100"/>
          <p14:tracePt t="55230" x="4029075" y="3594100"/>
          <p14:tracePt t="55246" x="4008438" y="3608388"/>
          <p14:tracePt t="55264" x="3929063" y="3614738"/>
          <p14:tracePt t="55269" x="3879850" y="3636963"/>
          <p14:tracePt t="55280" x="3829050" y="3657600"/>
          <p14:tracePt t="55299" x="3622675" y="3722688"/>
          <p14:tracePt t="55316" x="3494088" y="3743325"/>
          <p14:tracePt t="55332" x="3386138" y="3743325"/>
          <p14:tracePt t="55349" x="3294063" y="3736975"/>
          <p14:tracePt t="55366" x="3194050" y="3729038"/>
          <p14:tracePt t="55368" x="3179763" y="3729038"/>
          <p14:tracePt t="55382" x="3128963" y="3714750"/>
          <p14:tracePt t="55399" x="3043238" y="3708400"/>
          <p14:tracePt t="55416" x="2979738" y="3708400"/>
          <p14:tracePt t="55433" x="2908300" y="3708400"/>
          <p14:tracePt t="55450" x="2814638" y="3708400"/>
          <p14:tracePt t="55469" x="2736850" y="3714750"/>
          <p14:tracePt t="55485" x="2651125" y="3722688"/>
          <p14:tracePt t="55501" x="2628900" y="3714750"/>
          <p14:tracePt t="55519" x="2622550" y="3714750"/>
          <p14:tracePt t="55645" x="2628900" y="3714750"/>
          <p14:tracePt t="55653" x="2657475" y="3714750"/>
          <p14:tracePt t="55661" x="2708275" y="3729038"/>
          <p14:tracePt t="55672" x="2786063" y="3736975"/>
          <p14:tracePt t="55688" x="2894013" y="3765550"/>
          <p14:tracePt t="55705" x="3022600" y="3794125"/>
          <p14:tracePt t="55723" x="3179763" y="3822700"/>
          <p14:tracePt t="55738" x="3357563" y="3836988"/>
          <p14:tracePt t="55742" x="3443288" y="3836988"/>
          <p14:tracePt t="55758" x="3629025" y="3843338"/>
          <p14:tracePt t="55773" x="3729038" y="3843338"/>
          <p14:tracePt t="55792" x="3900488" y="3843338"/>
          <p14:tracePt t="55809" x="3922713" y="3843338"/>
          <p14:tracePt t="55824" x="3937000" y="3843338"/>
          <p14:tracePt t="55923" x="3943350" y="3865563"/>
          <p14:tracePt t="55932" x="3957638" y="3908425"/>
          <p14:tracePt t="55944" x="3965575" y="3951288"/>
          <p14:tracePt t="55962" x="4014788" y="4065588"/>
          <p14:tracePt t="55978" x="4037013" y="4114800"/>
          <p14:tracePt t="55995" x="4065588" y="4151313"/>
          <p14:tracePt t="56011" x="4079875" y="4186238"/>
          <p14:tracePt t="56028" x="4100513" y="4237038"/>
          <p14:tracePt t="56046" x="4122738" y="4322763"/>
          <p14:tracePt t="56061" x="4129088" y="4522788"/>
          <p14:tracePt t="56080" x="4129088" y="4579938"/>
          <p14:tracePt t="56096" x="4129088" y="4608513"/>
          <p14:tracePt t="56112" x="4129088" y="4637088"/>
          <p14:tracePt t="56250" x="4129088" y="4629150"/>
          <p14:tracePt t="56612" x="4137025" y="4629150"/>
          <p14:tracePt t="56620" x="4137025" y="4622800"/>
          <p14:tracePt t="56627" x="4151313" y="4608513"/>
          <p14:tracePt t="56640" x="4194175" y="4565650"/>
          <p14:tracePt t="56657" x="4222750" y="4522788"/>
          <p14:tracePt t="56673" x="4257675" y="4471988"/>
          <p14:tracePt t="56690" x="4300538" y="4422775"/>
          <p14:tracePt t="56709" x="4343400" y="4386263"/>
          <p14:tracePt t="56726" x="4386263" y="4343400"/>
          <p14:tracePt t="56743" x="4414838" y="4308475"/>
          <p14:tracePt t="56760" x="4422775" y="4286250"/>
          <p14:tracePt t="56766" x="4443413" y="4229100"/>
          <p14:tracePt t="56775" x="4471988" y="4179888"/>
          <p14:tracePt t="56795" x="4500563" y="4086225"/>
          <p14:tracePt t="56813" x="4543425" y="4014788"/>
          <p14:tracePt t="56827" x="4557713" y="4000500"/>
          <p14:tracePt t="56844" x="4594225" y="3929063"/>
          <p14:tracePt t="56861" x="4608513" y="3886200"/>
          <p14:tracePt t="56877" x="4637088" y="3851275"/>
          <p14:tracePt t="56895" x="4651375" y="3822700"/>
          <p14:tracePt t="56913" x="4657725" y="3800475"/>
          <p14:tracePt t="56915" x="4665663" y="3779838"/>
          <p14:tracePt t="56928" x="4665663" y="3757613"/>
          <p14:tracePt t="56946" x="4708525" y="3643313"/>
          <p14:tracePt t="56963" x="4722813" y="3579813"/>
          <p14:tracePt t="56981" x="4737100" y="3557588"/>
          <p14:tracePt t="56998" x="4737100" y="3543300"/>
          <p14:tracePt t="57015" x="4743450" y="3543300"/>
          <p14:tracePt t="57032" x="4743450" y="3522663"/>
          <p14:tracePt t="57048" x="4743450" y="3486150"/>
          <p14:tracePt t="57064" x="4743450" y="3471863"/>
          <p14:tracePt t="57083" x="4751388" y="3414713"/>
          <p14:tracePt t="57088" x="4751388" y="3394075"/>
          <p14:tracePt t="57098" x="4751388" y="3379788"/>
          <p14:tracePt t="57115" x="4751388" y="3371850"/>
          <p14:tracePt t="57132" x="4751388" y="3357563"/>
          <p14:tracePt t="57207" x="4751388" y="3351213"/>
          <p14:tracePt t="57385" x="4751388" y="3379788"/>
          <p14:tracePt t="57391" x="4743450" y="3408363"/>
          <p14:tracePt t="57403" x="4743450" y="3422650"/>
          <p14:tracePt t="57422" x="4743450" y="3486150"/>
          <p14:tracePt t="57438" x="4743450" y="3500438"/>
          <p14:tracePt t="57455" x="4743450" y="3508375"/>
          <p14:tracePt t="57472" x="4743450" y="3522663"/>
          <p14:tracePt t="57548" x="4743450" y="3529013"/>
          <p14:tracePt t="57575" x="4743450" y="3543300"/>
          <p14:tracePt t="57578" x="4743450" y="3551238"/>
          <p14:tracePt t="57748" x="4743450" y="3557588"/>
          <p14:tracePt t="57754" x="4743450" y="3571875"/>
          <p14:tracePt t="57760" x="4743450" y="3594100"/>
          <p14:tracePt t="57779" x="4737100" y="3636963"/>
          <p14:tracePt t="57795" x="4737100" y="3671888"/>
          <p14:tracePt t="57812" x="4737100" y="3722688"/>
          <p14:tracePt t="57829" x="4729163" y="3743325"/>
          <p14:tracePt t="57845" x="4729163" y="3771900"/>
          <p14:tracePt t="57862" x="4729163" y="3800475"/>
          <p14:tracePt t="57880" x="4729163" y="3822700"/>
          <p14:tracePt t="57898" x="4729163" y="3865563"/>
          <p14:tracePt t="57914" x="4722813" y="3894138"/>
          <p14:tracePt t="57930" x="4708525" y="3929063"/>
          <p14:tracePt t="57948" x="4700588" y="3957638"/>
          <p14:tracePt t="57964" x="4700588" y="3971925"/>
          <p14:tracePt t="57982" x="4694238" y="3986213"/>
          <p14:tracePt t="58017" x="4694238" y="4000500"/>
          <p14:tracePt t="58034" x="4694238" y="4022725"/>
          <p14:tracePt t="58051" x="4694238" y="4029075"/>
          <p14:tracePt t="58069" x="4694238" y="4057650"/>
          <p14:tracePt t="58078" x="4694238" y="4071938"/>
          <p14:tracePt t="58101" x="4694238" y="4079875"/>
          <p14:tracePt t="58123" x="4694238" y="4086225"/>
          <p14:tracePt t="58208" x="4694238" y="4094163"/>
          <p14:tracePt t="58212" x="4694238" y="4108450"/>
          <p14:tracePt t="58222" x="4694238" y="4122738"/>
          <p14:tracePt t="58236" x="4694238" y="4137025"/>
          <p14:tracePt t="58315" x="4694238" y="4143375"/>
          <p14:tracePt t="58323" x="4694238" y="4151313"/>
          <p14:tracePt t="58329" x="4694238" y="4171950"/>
          <p14:tracePt t="58341" x="4679950" y="4194175"/>
          <p14:tracePt t="58359" x="4651375" y="4314825"/>
          <p14:tracePt t="58374" x="4637088" y="4365625"/>
          <p14:tracePt t="58391" x="4594225" y="4422775"/>
          <p14:tracePt t="58461" x="4586288" y="4422775"/>
          <p14:tracePt t="58469" x="4586288" y="4429125"/>
          <p14:tracePt t="58478" x="4565650" y="4437063"/>
          <p14:tracePt t="58494" x="4551363" y="4437063"/>
          <p14:tracePt t="58509" x="4514850" y="4451350"/>
          <p14:tracePt t="58525" x="4494213" y="4457700"/>
          <p14:tracePt t="58542" x="4479925" y="4479925"/>
          <p14:tracePt t="58559" x="4457700" y="4508500"/>
          <p14:tracePt t="58662" x="4457700" y="4486275"/>
          <p14:tracePt t="58669" x="4457700" y="4443413"/>
          <p14:tracePt t="58678" x="4457700" y="4429125"/>
          <p14:tracePt t="58696" x="4422775" y="4329113"/>
          <p14:tracePt t="58712" x="4414838" y="4294188"/>
          <p14:tracePt t="58729" x="4414838" y="4279900"/>
          <p14:tracePt t="58747" x="4414838" y="4237038"/>
          <p14:tracePt t="58765" x="4408488" y="4179888"/>
          <p14:tracePt t="58771" x="4408488" y="4151313"/>
          <p14:tracePt t="58780" x="4400550" y="4100513"/>
          <p14:tracePt t="58797" x="4394200" y="3951288"/>
          <p14:tracePt t="58815" x="4394200" y="3894138"/>
          <p14:tracePt t="58831" x="4394200" y="3871913"/>
          <p14:tracePt t="58848" x="4394200" y="3836988"/>
          <p14:tracePt t="58865" x="4400550" y="3822700"/>
          <p14:tracePt t="58884" x="4408488" y="3794125"/>
          <p14:tracePt t="58900" x="4414838" y="3779838"/>
          <p14:tracePt t="58918" x="4437063" y="3765550"/>
          <p14:tracePt t="58935" x="4465638" y="3743325"/>
          <p14:tracePt t="58952" x="4494213" y="3700463"/>
          <p14:tracePt t="58969" x="4522788" y="3651250"/>
          <p14:tracePt t="58985" x="4529138" y="3636963"/>
          <p14:tracePt t="59001" x="4529138" y="3629025"/>
          <p14:tracePt t="59090" x="4529138" y="3622675"/>
          <p14:tracePt t="59108" x="4537075" y="3622675"/>
          <p14:tracePt t="59152" x="4537075" y="3614738"/>
          <p14:tracePt t="59160" x="4537075" y="3608388"/>
          <p14:tracePt t="59173" x="4537075" y="3600450"/>
          <p14:tracePt t="59190" x="4537075" y="3594100"/>
          <p14:tracePt t="59205" x="4543425" y="3594100"/>
          <p14:tracePt t="59224" x="4551363" y="3579813"/>
          <p14:tracePt t="59242" x="4557713" y="3565525"/>
          <p14:tracePt t="59258" x="4557713" y="3557588"/>
          <p14:tracePt t="59384" x="4557713" y="3551238"/>
          <p14:tracePt t="60135" x="4557713" y="3565525"/>
          <p14:tracePt t="60143" x="4557713" y="3586163"/>
          <p14:tracePt t="60151" x="4557713" y="3614738"/>
          <p14:tracePt t="60161" x="4557713" y="3636963"/>
          <p14:tracePt t="60175" x="4572000" y="3729038"/>
          <p14:tracePt t="60191" x="4572000" y="3857625"/>
          <p14:tracePt t="60210" x="4579938" y="3971925"/>
          <p14:tracePt t="60226" x="4579938" y="4037013"/>
          <p14:tracePt t="60243" x="4579938" y="4057650"/>
          <p14:tracePt t="60260" x="4586288" y="4071938"/>
          <p14:tracePt t="60265" x="4594225" y="4086225"/>
          <p14:tracePt t="60276" x="4600575" y="4108450"/>
          <p14:tracePt t="60292" x="4600575" y="4129088"/>
          <p14:tracePt t="60312" x="4600575" y="4179888"/>
          <p14:tracePt t="60329" x="4608513" y="4229100"/>
          <p14:tracePt t="60345" x="4614863" y="4265613"/>
          <p14:tracePt t="60360" x="4622800" y="4286250"/>
          <p14:tracePt t="60377" x="4622800" y="4314825"/>
          <p14:tracePt t="60396" x="4629150" y="4343400"/>
          <p14:tracePt t="60414" x="4637088" y="4365625"/>
          <p14:tracePt t="60430" x="4637088" y="4386263"/>
          <p14:tracePt t="60448" x="4637088" y="4408488"/>
          <p14:tracePt t="60464" x="4637088" y="4429125"/>
          <p14:tracePt t="60480" x="4637088" y="4437063"/>
          <p14:tracePt t="60525" x="4637088" y="4443413"/>
          <p14:tracePt t="60541" x="4637088" y="4451350"/>
          <p14:tracePt t="60551" x="4637088" y="4457700"/>
          <p14:tracePt t="60564" x="4637088" y="4465638"/>
          <p14:tracePt t="60583" x="4637088" y="4479925"/>
          <p14:tracePt t="60599" x="4637088" y="4486275"/>
          <p14:tracePt t="61048" x="4643438" y="4486275"/>
          <p14:tracePt t="61056" x="4657725" y="4479925"/>
          <p14:tracePt t="61063" x="4672013" y="4479925"/>
          <p14:tracePt t="61073" x="4694238" y="4465638"/>
          <p14:tracePt t="61091" x="4722813" y="4457700"/>
          <p14:tracePt t="61108" x="4729163" y="4443413"/>
          <p14:tracePt t="61110" x="4743450" y="4443413"/>
          <p14:tracePt t="61126" x="4751388" y="4437063"/>
          <p14:tracePt t="61142" x="4757738" y="4414838"/>
          <p14:tracePt t="61159" x="4779963" y="4379913"/>
          <p14:tracePt t="61176" x="4814888" y="4343400"/>
          <p14:tracePt t="61198" x="4894263" y="4251325"/>
          <p14:tracePt t="61210" x="4922838" y="4208463"/>
          <p14:tracePt t="61229" x="4957763" y="4151313"/>
          <p14:tracePt t="61248" x="4986338" y="4122738"/>
          <p14:tracePt t="61263" x="5000625" y="4108450"/>
          <p14:tracePt t="61265" x="5008563" y="4100513"/>
          <p14:tracePt t="61279" x="5014913" y="4086225"/>
          <p14:tracePt t="61296" x="5043488" y="4065588"/>
          <p14:tracePt t="61313" x="5057775" y="4051300"/>
          <p14:tracePt t="61330" x="5080000" y="4022725"/>
          <p14:tracePt t="61347" x="5094288" y="3994150"/>
          <p14:tracePt t="61363" x="5108575" y="3971925"/>
          <p14:tracePt t="61382" x="5114925" y="3829050"/>
          <p14:tracePt t="61399" x="5129213" y="3708400"/>
          <p14:tracePt t="61416" x="5165725" y="3594100"/>
          <p14:tracePt t="61432" x="5180013" y="3529013"/>
          <p14:tracePt t="61449" x="5200650" y="3465513"/>
          <p14:tracePt t="61466" x="5214938" y="3443288"/>
          <p14:tracePt t="61482" x="5222875" y="3422650"/>
          <p14:tracePt t="61484" x="5237163" y="3422650"/>
          <p14:tracePt t="61500" x="5237163" y="3408363"/>
          <p14:tracePt t="61518" x="5237163" y="3394075"/>
          <p14:tracePt t="61533" x="5243513" y="3379788"/>
          <p14:tracePt t="61551" x="5243513" y="3365500"/>
          <p14:tracePt t="61567" x="5243513" y="3322638"/>
          <p14:tracePt t="61570" x="5243513" y="3279775"/>
          <p14:tracePt t="61584" x="5243513" y="3222625"/>
          <p14:tracePt t="61602" x="5243513" y="3143250"/>
          <p14:tracePt t="61761" x="5251450" y="3151188"/>
          <p14:tracePt t="61767" x="5251450" y="3171825"/>
          <p14:tracePt t="61775" x="5257800" y="3194050"/>
          <p14:tracePt t="61787" x="5272088" y="3265488"/>
          <p14:tracePt t="61805" x="5286375" y="3343275"/>
          <p14:tracePt t="61825" x="5294313" y="3422650"/>
          <p14:tracePt t="61840" x="5294313" y="3451225"/>
          <p14:tracePt t="61856" x="5294313" y="3486150"/>
          <p14:tracePt t="61873" x="5294313" y="3500438"/>
          <p14:tracePt t="61890" x="5286375" y="3522663"/>
          <p14:tracePt t="62003" x="5286375" y="3543300"/>
          <p14:tracePt t="62013" x="5286375" y="3571875"/>
          <p14:tracePt t="62020" x="5280025" y="3614738"/>
          <p14:tracePt t="62030" x="5280025" y="3643313"/>
          <p14:tracePt t="62043" x="5280025" y="3651250"/>
          <p14:tracePt t="62062" x="5280025" y="3694113"/>
          <p14:tracePt t="62080" x="5280025" y="3700463"/>
          <p14:tracePt t="62094" x="5294313" y="3736975"/>
          <p14:tracePt t="62111" x="5294313" y="3743325"/>
          <p14:tracePt t="62128" x="5294313" y="3771900"/>
          <p14:tracePt t="62146" x="5294313" y="3808413"/>
          <p14:tracePt t="62165" x="5294313" y="3814763"/>
          <p14:tracePt t="62314" x="5294313" y="3822700"/>
          <p14:tracePt t="62322" x="5294313" y="3829050"/>
          <p14:tracePt t="62337" x="5294313" y="3843338"/>
          <p14:tracePt t="62350" x="5294313" y="3851275"/>
          <p14:tracePt t="62366" x="5294313" y="3886200"/>
          <p14:tracePt t="62383" x="5294313" y="3914775"/>
          <p14:tracePt t="62399" x="5294313" y="3951288"/>
          <p14:tracePt t="62416" x="5294313" y="3979863"/>
          <p14:tracePt t="62433" x="5294313" y="4014788"/>
          <p14:tracePt t="62451" x="5294313" y="4037013"/>
          <p14:tracePt t="62468" x="5294313" y="4057650"/>
          <p14:tracePt t="62484" x="5294313" y="4071938"/>
          <p14:tracePt t="62503" x="5294313" y="4079875"/>
          <p14:tracePt t="62534" x="5294313" y="4086225"/>
          <p14:tracePt t="62543" x="5294313" y="4094163"/>
          <p14:tracePt t="62554" x="5300663" y="4100513"/>
          <p14:tracePt t="62572" x="5300663" y="4108450"/>
          <p14:tracePt t="62587" x="5300663" y="4122738"/>
          <p14:tracePt t="62796" x="5300663" y="4086225"/>
          <p14:tracePt t="62806" x="5286375" y="4037013"/>
          <p14:tracePt t="62813" x="5272088" y="3986213"/>
          <p14:tracePt t="62824" x="5265738" y="3929063"/>
          <p14:tracePt t="62842" x="5237163" y="3836988"/>
          <p14:tracePt t="62858" x="5222875" y="3786188"/>
          <p14:tracePt t="62861" x="5214938" y="3779838"/>
          <p14:tracePt t="62875" x="5208588" y="3765550"/>
          <p14:tracePt t="62911" x="5208588" y="3757613"/>
          <p14:tracePt t="62928" x="5208588" y="3743325"/>
          <p14:tracePt t="62944" x="5208588" y="3700463"/>
          <p14:tracePt t="62962" x="5208588" y="3671888"/>
          <p14:tracePt t="62979" x="5208588" y="3636963"/>
          <p14:tracePt t="62996" x="5208588" y="3614738"/>
          <p14:tracePt t="63030" x="5208588" y="3608388"/>
          <p14:tracePt t="63057" x="5208588" y="3600450"/>
          <p14:tracePt t="63065" x="5208588" y="3594100"/>
          <p14:tracePt t="63096" x="5208588" y="3586163"/>
          <p14:tracePt t="63103" x="5208588" y="3579813"/>
          <p14:tracePt t="63115" x="5214938" y="3571875"/>
          <p14:tracePt t="63132" x="5222875" y="3551238"/>
          <p14:tracePt t="63166" x="5229225" y="3543300"/>
          <p14:tracePt t="63296" x="5237163" y="3536950"/>
          <p14:tracePt t="63808" x="5237163" y="3551238"/>
          <p14:tracePt t="63814" x="5237163" y="3594100"/>
          <p14:tracePt t="63828" x="5243513" y="3651250"/>
          <p14:tracePt t="63845" x="5251450" y="3700463"/>
          <p14:tracePt t="63862" x="5257800" y="3771900"/>
          <p14:tracePt t="63878" x="5280025" y="3851275"/>
          <p14:tracePt t="63895" x="5294313" y="3900488"/>
          <p14:tracePt t="63912" x="5314950" y="3965575"/>
          <p14:tracePt t="63930" x="5329238" y="4037013"/>
          <p14:tracePt t="63948" x="5329238" y="4079875"/>
          <p14:tracePt t="63968" x="5329238" y="4151313"/>
          <p14:tracePt t="63980" x="5329238" y="4265613"/>
          <p14:tracePt t="63997" x="5329238" y="4408488"/>
          <p14:tracePt t="64015" x="5329238" y="4471988"/>
          <p14:tracePt t="64032" x="5329238" y="4479925"/>
          <p14:tracePt t="64049" x="5329238" y="4486275"/>
          <p14:tracePt t="64064" x="5329238" y="4494213"/>
          <p14:tracePt t="64082" x="5329238" y="4508500"/>
          <p14:tracePt t="64098" x="5329238" y="4522788"/>
          <p14:tracePt t="64116" x="5329238" y="4537075"/>
          <p14:tracePt t="64166" x="5329238" y="4543425"/>
          <p14:tracePt t="64172" x="5329238" y="4551363"/>
          <p14:tracePt t="64187" x="5329238" y="4557713"/>
          <p14:tracePt t="64200" x="5329238" y="4572000"/>
          <p14:tracePt t="64221" x="5329238" y="4600575"/>
          <p14:tracePt t="64234" x="5322888" y="4614863"/>
          <p14:tracePt t="64316" x="5322888" y="4608513"/>
          <p14:tracePt t="64341" x="5322888" y="4600575"/>
          <p14:tracePt t="64914" x="5322888" y="4594225"/>
          <p14:tracePt t="64920" x="5329238" y="4594225"/>
          <p14:tracePt t="64931" x="5337175" y="4594225"/>
          <p14:tracePt t="64949" x="5365750" y="4594225"/>
          <p14:tracePt t="64965" x="5394325" y="4586288"/>
          <p14:tracePt t="64982" x="5400675" y="4579938"/>
          <p14:tracePt t="65000" x="5437188" y="4579938"/>
          <p14:tracePt t="65017" x="5457825" y="4579938"/>
          <p14:tracePt t="65033" x="5472113" y="4579938"/>
          <p14:tracePt t="65050" x="5486400" y="4579938"/>
          <p14:tracePt t="65067" x="5500688" y="4579938"/>
          <p14:tracePt t="65085" x="5529263" y="4572000"/>
          <p14:tracePt t="65102" x="5551488" y="4572000"/>
          <p14:tracePt t="65118" x="5572125" y="4572000"/>
          <p14:tracePt t="65139" x="5600700" y="4565650"/>
          <p14:tracePt t="65153" x="5622925" y="4565650"/>
          <p14:tracePt t="65172" x="5665788" y="4565650"/>
          <p14:tracePt t="65186" x="5680075" y="4565650"/>
          <p14:tracePt t="65203" x="5700713" y="4572000"/>
          <p14:tracePt t="65220" x="5722938" y="4572000"/>
          <p14:tracePt t="65239" x="5757863" y="4572000"/>
          <p14:tracePt t="65256" x="5808663" y="4572000"/>
          <p14:tracePt t="65274" x="5829300" y="4572000"/>
          <p14:tracePt t="65290" x="5857875" y="4572000"/>
          <p14:tracePt t="65305" x="5872163" y="4572000"/>
          <p14:tracePt t="65322" x="5886450" y="4572000"/>
          <p14:tracePt t="65339" x="5900738" y="4572000"/>
          <p14:tracePt t="65356" x="5915025" y="4572000"/>
          <p14:tracePt t="65374" x="5929313" y="4572000"/>
          <p14:tracePt t="65390" x="5957888" y="4572000"/>
          <p14:tracePt t="65406" x="6000750" y="4579938"/>
          <p14:tracePt t="65424" x="6015038" y="4586288"/>
          <p14:tracePt t="65443" x="6072188" y="4586288"/>
          <p14:tracePt t="65458" x="6086475" y="4586288"/>
          <p14:tracePt t="65475" x="6129338" y="4594225"/>
          <p14:tracePt t="65492" x="6172200" y="4600575"/>
          <p14:tracePt t="65509" x="6223000" y="4614863"/>
          <p14:tracePt t="65526" x="6257925" y="4614863"/>
          <p14:tracePt t="65544" x="6280150" y="4614863"/>
          <p14:tracePt t="65561" x="6323013" y="4614863"/>
          <p14:tracePt t="65565" x="6337300" y="4614863"/>
          <p14:tracePt t="65578" x="6365875" y="4614863"/>
          <p14:tracePt t="65594" x="6386513" y="4614863"/>
          <p14:tracePt t="65611" x="6415088" y="4622800"/>
          <p14:tracePt t="65628" x="6437313" y="4622800"/>
          <p14:tracePt t="65645" x="6472238" y="4622800"/>
          <p14:tracePt t="65662" x="6515100" y="4622800"/>
          <p14:tracePt t="65680" x="6557963" y="4629150"/>
          <p14:tracePt t="65696" x="6586538" y="4629150"/>
          <p14:tracePt t="65715" x="6629400" y="4629150"/>
          <p14:tracePt t="65729" x="6672263" y="4629150"/>
          <p14:tracePt t="65747" x="6729413" y="4637088"/>
          <p14:tracePt t="65764" x="6772275" y="4637088"/>
          <p14:tracePt t="65782" x="6794500" y="4637088"/>
          <p14:tracePt t="65797" x="6808788" y="4637088"/>
          <p14:tracePt t="65815" x="6829425" y="4637088"/>
          <p14:tracePt t="65832" x="6843713" y="4637088"/>
          <p14:tracePt t="65850" x="6880225" y="4637088"/>
          <p14:tracePt t="65866" x="6908800" y="4637088"/>
          <p14:tracePt t="65883" x="6951663" y="4629150"/>
          <p14:tracePt t="65899" x="6972300" y="4629150"/>
          <p14:tracePt t="65916" x="7000875" y="4629150"/>
          <p14:tracePt t="65934" x="7023100" y="4629150"/>
          <p14:tracePt t="65952" x="7058025" y="4629150"/>
          <p14:tracePt t="65970" x="7115175" y="4629150"/>
          <p14:tracePt t="65986" x="7165975" y="4629150"/>
          <p14:tracePt t="66003" x="7208838" y="4622800"/>
          <p14:tracePt t="66020" x="7229475" y="4622800"/>
          <p14:tracePt t="66036" x="7251700" y="4622800"/>
          <p14:tracePt t="66053" x="7280275" y="4622800"/>
          <p14:tracePt t="66070" x="7308850" y="4614863"/>
          <p14:tracePt t="66087" x="7343775" y="4608513"/>
          <p14:tracePt t="66105" x="7380288" y="4600575"/>
          <p14:tracePt t="66122" x="7423150" y="4579938"/>
          <p14:tracePt t="66138" x="7458075" y="4572000"/>
          <p14:tracePt t="66157" x="7486650" y="4565650"/>
          <p14:tracePt t="66173" x="7508875" y="4565650"/>
          <p14:tracePt t="66190" x="7523163" y="4557713"/>
          <p14:tracePt t="66207" x="7529513" y="4557713"/>
          <p14:tracePt t="66225" x="7551738" y="4551363"/>
          <p14:tracePt t="66239" x="7566025" y="4551363"/>
          <p14:tracePt t="66257" x="7594600" y="4543425"/>
          <p14:tracePt t="66273" x="7615238" y="4543425"/>
          <p14:tracePt t="66290" x="7637463" y="4543425"/>
          <p14:tracePt t="66307" x="7651750" y="4537075"/>
          <p14:tracePt t="66326" x="7672388" y="4537075"/>
          <p14:tracePt t="66343" x="7686675" y="4537075"/>
          <p14:tracePt t="66360" x="7694613" y="4537075"/>
          <p14:tracePt t="66400" x="7700963" y="4537075"/>
          <p14:tracePt t="70033" x="7680325" y="4551363"/>
          <p14:tracePt t="70043" x="7643813" y="4572000"/>
          <p14:tracePt t="70049" x="7594600" y="4586288"/>
          <p14:tracePt t="70063" x="7537450" y="4594225"/>
          <p14:tracePt t="70080" x="7458075" y="4614863"/>
          <p14:tracePt t="70099" x="7294563" y="4657725"/>
          <p14:tracePt t="70116" x="7143750" y="4665663"/>
          <p14:tracePt t="70132" x="7058025" y="4686300"/>
          <p14:tracePt t="70149" x="6943725" y="4700588"/>
          <p14:tracePt t="70166" x="6858000" y="4700588"/>
          <p14:tracePt t="70183" x="6757988" y="4700588"/>
          <p14:tracePt t="70200" x="6680200" y="4700588"/>
          <p14:tracePt t="70202" x="6643688" y="4700588"/>
          <p14:tracePt t="70216" x="6600825" y="4700588"/>
          <p14:tracePt t="70233" x="6443663" y="4722813"/>
          <p14:tracePt t="70250" x="6337300" y="4729163"/>
          <p14:tracePt t="70266" x="6194425" y="4729163"/>
          <p14:tracePt t="70283" x="6043613" y="4714875"/>
          <p14:tracePt t="70300" x="5886450" y="4714875"/>
          <p14:tracePt t="70318" x="5657850" y="4714875"/>
          <p14:tracePt t="70336" x="5472113" y="4714875"/>
          <p14:tracePt t="70353" x="5300663" y="4714875"/>
          <p14:tracePt t="70369" x="5143500" y="4751388"/>
          <p14:tracePt t="70388" x="4800600" y="4843463"/>
          <p14:tracePt t="70403" x="4694238" y="4865688"/>
          <p14:tracePt t="70420" x="4394200" y="4886325"/>
          <p14:tracePt t="70437" x="4229100" y="4914900"/>
          <p14:tracePt t="70454" x="4037013" y="4922838"/>
          <p14:tracePt t="70471" x="3929063" y="4922838"/>
          <p14:tracePt t="70490" x="3814763" y="4900613"/>
          <p14:tracePt t="70504" x="3714750" y="4894263"/>
          <p14:tracePt t="70525" x="3579813" y="4872038"/>
          <p14:tracePt t="70540" x="3508375" y="4865688"/>
          <p14:tracePt t="70557" x="3400425" y="4857750"/>
          <p14:tracePt t="70576" x="3243263" y="4843463"/>
          <p14:tracePt t="70590" x="3200400" y="4843463"/>
          <p14:tracePt t="70606" x="3128963" y="4843463"/>
          <p14:tracePt t="70624" x="3057525" y="4843463"/>
          <p14:tracePt t="70640" x="3008313" y="4843463"/>
          <p14:tracePt t="70657" x="2951163" y="4843463"/>
          <p14:tracePt t="70674" x="2871788" y="4851400"/>
          <p14:tracePt t="70691" x="2814638" y="4851400"/>
          <p14:tracePt t="70708" x="2757488" y="4851400"/>
          <p14:tracePt t="70710" x="2722563" y="4857750"/>
          <p14:tracePt t="70727" x="2686050" y="4865688"/>
          <p14:tracePt t="70745" x="2665413" y="4872038"/>
          <p14:tracePt t="70761" x="2636838" y="4879975"/>
          <p14:tracePt t="70767" x="2622550" y="4886325"/>
          <p14:tracePt t="70777" x="2614613" y="4886325"/>
          <p14:tracePt t="70794" x="2557463" y="4900613"/>
          <p14:tracePt t="70810" x="2465388" y="4908550"/>
          <p14:tracePt t="70829" x="2428875" y="4929188"/>
          <p14:tracePt t="70847" x="2386013" y="4943475"/>
          <p14:tracePt t="70862" x="2365375" y="4972050"/>
          <p14:tracePt t="70878" x="2343150" y="5008563"/>
          <p14:tracePt t="70895" x="2343150" y="5014913"/>
          <p14:tracePt t="71020" x="2343150" y="5022850"/>
          <p14:tracePt t="71051" x="2343150" y="5029200"/>
          <p14:tracePt t="71060" x="2343150" y="5037138"/>
          <p14:tracePt t="71070" x="2351088" y="5037138"/>
          <p14:tracePt t="71084" x="2357438" y="5037138"/>
          <p14:tracePt t="71103" x="2379663" y="5037138"/>
          <p14:tracePt t="71116" x="2408238" y="5037138"/>
          <p14:tracePt t="71135" x="2451100" y="5037138"/>
          <p14:tracePt t="71151" x="2486025" y="5029200"/>
          <p14:tracePt t="71167" x="2514600" y="5029200"/>
          <p14:tracePt t="71186" x="2543175" y="5022850"/>
          <p14:tracePt t="71203" x="2557463" y="5022850"/>
          <p14:tracePt t="71220" x="2565400" y="5022850"/>
          <p14:tracePt t="71235" x="2593975" y="5022850"/>
          <p14:tracePt t="71252" x="2614613" y="5022850"/>
          <p14:tracePt t="71269" x="2643188" y="5022850"/>
          <p14:tracePt t="71273" x="2657475" y="5014913"/>
          <p14:tracePt t="71289" x="2671763" y="5000625"/>
          <p14:tracePt t="71305" x="2686050" y="4994275"/>
          <p14:tracePt t="71321" x="2686050" y="4986338"/>
          <p14:tracePt t="71337" x="2693988" y="4986338"/>
          <p14:tracePt t="71354" x="2700338" y="4986338"/>
          <p14:tracePt t="71388" x="2728913" y="4972050"/>
          <p14:tracePt t="71405" x="2743200" y="4957763"/>
          <p14:tracePt t="71422" x="2765425" y="4951413"/>
          <p14:tracePt t="71440" x="2771775" y="4951413"/>
          <p14:tracePt t="71456" x="2771775" y="4943475"/>
          <p14:tracePt t="71636" x="2765425" y="4943475"/>
          <p14:tracePt t="71638" x="2751138" y="4943475"/>
          <p14:tracePt t="71648" x="2736850" y="4943475"/>
          <p14:tracePt t="71659" x="2728913" y="4943475"/>
          <p14:tracePt t="71679" x="2686050" y="4943475"/>
          <p14:tracePt t="71697" x="2651125" y="4943475"/>
          <p14:tracePt t="71711" x="2614613" y="4929188"/>
          <p14:tracePt t="71729" x="2571750" y="4922838"/>
          <p14:tracePt t="71745" x="2522538" y="4914900"/>
          <p14:tracePt t="71762" x="2471738" y="4908550"/>
          <p14:tracePt t="71765" x="2451100" y="4908550"/>
          <p14:tracePt t="71779" x="2428875" y="4900613"/>
          <p14:tracePt t="71797" x="2351088" y="4894263"/>
          <p14:tracePt t="71814" x="2251075" y="4886325"/>
          <p14:tracePt t="71830" x="2171700" y="4872038"/>
          <p14:tracePt t="71847" x="2122488" y="4872038"/>
          <p14:tracePt t="71864" x="2093913" y="4879975"/>
          <p14:tracePt t="71881" x="2071688" y="4879975"/>
          <p14:tracePt t="71883" x="2065338" y="4886325"/>
          <p14:tracePt t="71899" x="2057400" y="4894263"/>
          <p14:tracePt t="71917" x="2051050" y="4900613"/>
          <p14:tracePt t="71931" x="2036763" y="4900613"/>
          <p14:tracePt t="71948" x="2028825" y="4914900"/>
          <p14:tracePt t="71968" x="2014538" y="4937125"/>
          <p14:tracePt t="71984" x="2014538" y="4957763"/>
          <p14:tracePt t="72003" x="2014538" y="4972050"/>
          <p14:tracePt t="72017" x="2014538" y="4986338"/>
          <p14:tracePt t="72035" x="2014538" y="5000625"/>
          <p14:tracePt t="72051" x="2014538" y="5008563"/>
          <p14:tracePt t="72068" x="2014538" y="5014913"/>
          <p14:tracePt t="72085" x="2014538" y="5022850"/>
          <p14:tracePt t="72102" x="2014538" y="5029200"/>
          <p14:tracePt t="72119" x="2022475" y="5065713"/>
          <p14:tracePt t="72136" x="2022475" y="5072063"/>
          <p14:tracePt t="72153" x="2028825" y="5086350"/>
          <p14:tracePt t="72170" x="2036763" y="5094288"/>
          <p14:tracePt t="72187" x="2036763" y="5100638"/>
          <p14:tracePt t="72339" x="2043113" y="5100638"/>
          <p14:tracePt t="72357" x="2051050" y="5094288"/>
          <p14:tracePt t="72360" x="2051050" y="5080000"/>
          <p14:tracePt t="72375" x="2057400" y="5072063"/>
          <p14:tracePt t="72391" x="2065338" y="5057775"/>
          <p14:tracePt t="72407" x="2065338" y="5043488"/>
          <p14:tracePt t="72425" x="2071688" y="5037138"/>
          <p14:tracePt t="72441" x="2079625" y="5022850"/>
          <p14:tracePt t="72460" x="2085975" y="5014913"/>
          <p14:tracePt t="72475" x="2093913" y="5000625"/>
          <p14:tracePt t="72493" x="2100263" y="4994275"/>
          <p14:tracePt t="72510" x="2108200" y="4972050"/>
          <p14:tracePt t="72527" x="2108200" y="4957763"/>
          <p14:tracePt t="72544" x="2122488" y="4943475"/>
          <p14:tracePt t="72560" x="2128838" y="4922838"/>
          <p14:tracePt t="72578" x="2143125" y="4894263"/>
          <p14:tracePt t="72594" x="2151063" y="4879975"/>
          <p14:tracePt t="72613" x="2157413" y="4857750"/>
          <p14:tracePt t="72630" x="2165350" y="4837113"/>
          <p14:tracePt t="72645" x="2171700" y="4808538"/>
          <p14:tracePt t="72662" x="2179638" y="4765675"/>
          <p14:tracePt t="72680" x="2193925" y="4743450"/>
          <p14:tracePt t="72696" x="2200275" y="4694238"/>
          <p14:tracePt t="72713" x="2214563" y="4679950"/>
          <p14:tracePt t="72732" x="2222500" y="4651375"/>
          <p14:tracePt t="72749" x="2228850" y="4643438"/>
          <p14:tracePt t="72766" x="2228850" y="4629150"/>
          <p14:tracePt t="72774" x="2243138" y="4622800"/>
          <p14:tracePt t="72781" x="2243138" y="4608513"/>
          <p14:tracePt t="72798" x="2243138" y="4579938"/>
          <p14:tracePt t="72815" x="2251075" y="4543425"/>
          <p14:tracePt t="72832" x="2271713" y="4522788"/>
          <p14:tracePt t="72850" x="2279650" y="4494213"/>
          <p14:tracePt t="72867" x="2279650" y="4479925"/>
          <p14:tracePt t="72884" x="2286000" y="4471988"/>
          <p14:tracePt t="72900" x="2293938" y="4457700"/>
          <p14:tracePt t="72919" x="2300288" y="4451350"/>
          <p14:tracePt t="72936" x="2314575" y="4414838"/>
          <p14:tracePt t="72952" x="2322513" y="4400550"/>
          <p14:tracePt t="72971" x="2328863" y="4386263"/>
          <p14:tracePt t="72985" x="2336800" y="4351338"/>
          <p14:tracePt t="73002" x="2343150" y="4337050"/>
          <p14:tracePt t="73020" x="2343150" y="4329113"/>
          <p14:tracePt t="73037" x="2343150" y="4322763"/>
          <p14:tracePt t="73054" x="2351088" y="4314825"/>
          <p14:tracePt t="73154" x="2351088" y="4351338"/>
          <p14:tracePt t="73166" x="2351088" y="4365625"/>
          <p14:tracePt t="73172" x="2357438" y="4386263"/>
          <p14:tracePt t="73191" x="2357438" y="4408488"/>
          <p14:tracePt t="73206" x="2371725" y="4437063"/>
          <p14:tracePt t="73225" x="2379663" y="4471988"/>
          <p14:tracePt t="73241" x="2386013" y="4479925"/>
          <p14:tracePt t="73258" x="2386013" y="4508500"/>
          <p14:tracePt t="73263" x="2386013" y="4514850"/>
          <p14:tracePt t="73275" x="2386013" y="4522788"/>
          <p14:tracePt t="73291" x="2393950" y="4537075"/>
          <p14:tracePt t="73308" x="2393950" y="4543425"/>
          <p14:tracePt t="73342" x="2393950" y="4557713"/>
          <p14:tracePt t="74734" x="2386013" y="4557713"/>
          <p14:tracePt t="74741" x="2371725" y="4557713"/>
          <p14:tracePt t="74752" x="2365375" y="4557713"/>
          <p14:tracePt t="74770" x="2351088" y="4557713"/>
          <p14:tracePt t="74786" x="2343150" y="4557713"/>
          <p14:tracePt t="75689" x="2343150" y="4565650"/>
          <p14:tracePt t="75703" x="2351088" y="4565650"/>
          <p14:tracePt t="75713" x="2357438" y="4565650"/>
          <p14:tracePt t="75722" x="2371725" y="4565650"/>
          <p14:tracePt t="75738" x="2400300" y="4565650"/>
          <p14:tracePt t="75756" x="2443163" y="4557713"/>
          <p14:tracePt t="75772" x="2471738" y="4543425"/>
          <p14:tracePt t="75789" x="2500313" y="4514850"/>
          <p14:tracePt t="75807" x="2514600" y="4508500"/>
          <p14:tracePt t="75823" x="2536825" y="4494213"/>
          <p14:tracePt t="75840" x="2551113" y="4486275"/>
          <p14:tracePt t="75857" x="2579688" y="4471988"/>
          <p14:tracePt t="75874" x="2600325" y="4429125"/>
          <p14:tracePt t="75891" x="2628900" y="4379913"/>
          <p14:tracePt t="75908" x="2643188" y="4371975"/>
          <p14:tracePt t="75925" x="2665413" y="4371975"/>
          <p14:tracePt t="75942" x="2686050" y="4357688"/>
          <p14:tracePt t="75959" x="2714625" y="4314825"/>
          <p14:tracePt t="75976" x="2728913" y="4308475"/>
          <p14:tracePt t="75995" x="2743200" y="4300538"/>
          <p14:tracePt t="76012" x="2751138" y="4294188"/>
          <p14:tracePt t="76028" x="2757488" y="4294188"/>
          <p14:tracePt t="76045" x="2771775" y="4294188"/>
          <p14:tracePt t="76062" x="2794000" y="4294188"/>
          <p14:tracePt t="76079" x="2836863" y="4214813"/>
          <p14:tracePt t="76096" x="2886075" y="4143375"/>
          <p14:tracePt t="76114" x="2928938" y="4100513"/>
          <p14:tracePt t="76146" x="2951163" y="4100513"/>
          <p14:tracePt t="76164" x="2971800" y="4094163"/>
          <p14:tracePt t="76180" x="2979738" y="4086225"/>
          <p14:tracePt t="76214" x="2986088" y="4086225"/>
          <p14:tracePt t="76445" x="2986088" y="4094163"/>
          <p14:tracePt t="76457" x="2986088" y="4100513"/>
          <p14:tracePt t="76465" x="2986088" y="4114800"/>
          <p14:tracePt t="76470" x="2986088" y="4122738"/>
          <p14:tracePt t="76487" x="2986088" y="4129088"/>
          <p14:tracePt t="76504" x="2979738" y="4151313"/>
          <p14:tracePt t="76520" x="2979738" y="4171950"/>
          <p14:tracePt t="76538" x="2965450" y="4200525"/>
          <p14:tracePt t="76553" x="2965450" y="4243388"/>
          <p14:tracePt t="76571" x="2965450" y="4257675"/>
          <p14:tracePt t="76588" x="2951163" y="4294188"/>
          <p14:tracePt t="76604" x="2943225" y="4337050"/>
          <p14:tracePt t="76622" x="2943225" y="4371975"/>
          <p14:tracePt t="76638" x="2936875" y="4394200"/>
          <p14:tracePt t="76656" x="2936875" y="4408488"/>
          <p14:tracePt t="76672" x="2928938" y="4429125"/>
          <p14:tracePt t="76689" x="2928938" y="4437063"/>
          <p14:tracePt t="76706" x="2928938" y="4451350"/>
          <p14:tracePt t="76725" x="2928938" y="4457700"/>
          <p14:tracePt t="76757" x="2928938" y="4465638"/>
          <p14:tracePt t="76774" x="2928938" y="4479925"/>
          <p14:tracePt t="76791" x="2928938" y="4494213"/>
          <p14:tracePt t="76808" x="2928938" y="4500563"/>
          <p14:tracePt t="77356" x="2928938" y="4508500"/>
          <p14:tracePt t="78951" x="2936875" y="4508500"/>
          <p14:tracePt t="78959" x="2943225" y="4514850"/>
          <p14:tracePt t="78967" x="2965450" y="4522788"/>
          <p14:tracePt t="78984" x="3008313" y="4565650"/>
          <p14:tracePt t="79000" x="3065463" y="4600575"/>
          <p14:tracePt t="79017" x="3094038" y="4614863"/>
          <p14:tracePt t="79034" x="3128963" y="4629150"/>
          <p14:tracePt t="79052" x="3157538" y="4651375"/>
          <p14:tracePt t="79069" x="3200400" y="4665663"/>
          <p14:tracePt t="79086" x="3222625" y="4679950"/>
          <p14:tracePt t="79102" x="3243263" y="4694238"/>
          <p14:tracePt t="79119" x="3271838" y="4708525"/>
          <p14:tracePt t="79138" x="3286125" y="4714875"/>
          <p14:tracePt t="79155" x="3294063" y="4737100"/>
          <p14:tracePt t="79172" x="3308350" y="4751388"/>
          <p14:tracePt t="79187" x="3336925" y="4779963"/>
          <p14:tracePt t="79204" x="3357563" y="4808538"/>
          <p14:tracePt t="79222" x="3394075" y="4872038"/>
          <p14:tracePt t="79239" x="3429000" y="4922838"/>
          <p14:tracePt t="79258" x="3514725" y="4972050"/>
          <p14:tracePt t="79263" x="3536950" y="4994275"/>
          <p14:tracePt t="79272" x="3565525" y="5014913"/>
          <p14:tracePt t="79291" x="3614738" y="5072063"/>
          <p14:tracePt t="79306" x="3665538" y="5108575"/>
          <p14:tracePt t="79323" x="3700463" y="5129213"/>
          <p14:tracePt t="79340" x="3729038" y="5157788"/>
          <p14:tracePt t="79357" x="3794125" y="5194300"/>
          <p14:tracePt t="79375" x="3814763" y="5208588"/>
          <p14:tracePt t="79391" x="3843338" y="5222875"/>
          <p14:tracePt t="79408" x="3857625" y="5222875"/>
          <p14:tracePt t="79426" x="3865563" y="5222875"/>
          <p14:tracePt t="79501" x="3871913" y="5214938"/>
          <p14:tracePt t="79508" x="3879850" y="5214938"/>
          <p14:tracePt t="79532" x="3886200" y="5208588"/>
          <p14:tracePt t="79542" x="3894138" y="5208588"/>
          <p14:tracePt t="79563" x="3900488" y="5208588"/>
          <p14:tracePt t="79571" x="3900488" y="5200650"/>
          <p14:tracePt t="79580" x="3908425" y="5200650"/>
          <p14:tracePt t="79609" x="3922713" y="5200650"/>
          <p14:tracePt t="79626" x="3929063" y="5200650"/>
          <p14:tracePt t="79635" x="3929063" y="5194300"/>
          <p14:tracePt t="79654" x="3937000" y="5186363"/>
          <p14:tracePt t="79695" x="3943350" y="5180013"/>
          <p14:tracePt t="79700" x="3951288" y="5180013"/>
          <p14:tracePt t="81134" x="3943350" y="5180013"/>
          <p14:tracePt t="81155" x="3943350" y="5186363"/>
          <p14:tracePt t="81169" x="3929063" y="5186363"/>
          <p14:tracePt t="81180" x="3922713" y="5194300"/>
          <p14:tracePt t="81192" x="3908425" y="5194300"/>
          <p14:tracePt t="81209" x="3879850" y="5208588"/>
          <p14:tracePt t="81227" x="3865563" y="5208588"/>
          <p14:tracePt t="81243" x="3829050" y="5222875"/>
          <p14:tracePt t="81260" x="3808413" y="5229225"/>
          <p14:tracePt t="81264" x="3794125" y="5237163"/>
          <p14:tracePt t="81278" x="3771900" y="5243513"/>
          <p14:tracePt t="81294" x="3743325" y="5251450"/>
          <p14:tracePt t="81311" x="3714750" y="5272088"/>
          <p14:tracePt t="81330" x="3694113" y="5294313"/>
          <p14:tracePt t="81346" x="3686175" y="5314950"/>
          <p14:tracePt t="81362" x="3671888" y="5322888"/>
          <p14:tracePt t="81381" x="3657600" y="5343525"/>
          <p14:tracePt t="81398" x="3636963" y="5357813"/>
          <p14:tracePt t="81416" x="3608388" y="5380038"/>
          <p14:tracePt t="81432" x="3579813" y="5400675"/>
          <p14:tracePt t="81448" x="3557588" y="5429250"/>
          <p14:tracePt t="81466" x="3529013" y="5472113"/>
          <p14:tracePt t="81482" x="3508375" y="5508625"/>
          <p14:tracePt t="81500" x="3486150" y="5529263"/>
          <p14:tracePt t="81517" x="3471863" y="5543550"/>
          <p14:tracePt t="81533" x="3465513" y="5557838"/>
          <p14:tracePt t="81552" x="3457575" y="5580063"/>
          <p14:tracePt t="81568" x="3451225" y="5586413"/>
          <p14:tracePt t="81584" x="3436938" y="5600700"/>
          <p14:tracePt t="81600" x="3429000" y="5608638"/>
          <p14:tracePt t="81617" x="3422650" y="5614988"/>
          <p14:tracePt t="81634" x="3408363" y="5614988"/>
          <p14:tracePt t="81652" x="3408363" y="5629275"/>
          <p14:tracePt t="81668" x="3394075" y="5629275"/>
          <p14:tracePt t="81685" x="3386138" y="5629275"/>
          <p14:tracePt t="81849" x="3379788" y="5629275"/>
          <p14:tracePt t="81872" x="3379788" y="5622925"/>
          <p14:tracePt t="81882" x="3371850" y="5614988"/>
          <p14:tracePt t="81916" x="3371850" y="5608638"/>
          <p14:tracePt t="81937" x="3371850" y="5600700"/>
          <p14:tracePt t="81943" x="3365500" y="5600700"/>
          <p14:tracePt t="81969" x="3365500" y="5594350"/>
          <p14:tracePt t="82022" x="3365500" y="5586413"/>
          <p14:tracePt t="82128" x="3365500" y="5580063"/>
          <p14:tracePt t="82255" x="3365500" y="5572125"/>
          <p14:tracePt t="82667" x="3386138" y="5572125"/>
          <p14:tracePt t="82689" x="3429000" y="5565775"/>
          <p14:tracePt t="82706" x="3500438" y="5565775"/>
          <p14:tracePt t="82724" x="3608388" y="5565775"/>
          <p14:tracePt t="82740" x="3651250" y="5565775"/>
          <p14:tracePt t="82756" x="3686175" y="5565775"/>
          <p14:tracePt t="82773" x="3700463" y="5565775"/>
          <p14:tracePt t="82795" x="3708400" y="5565775"/>
          <p14:tracePt t="82814" x="3714750" y="5565775"/>
          <p14:tracePt t="82829" x="3729038" y="5565775"/>
          <p14:tracePt t="82842" x="3757613" y="5565775"/>
          <p14:tracePt t="82857" x="3794125" y="5580063"/>
          <p14:tracePt t="82874" x="3829050" y="5594350"/>
          <p14:tracePt t="82891" x="3900488" y="5608638"/>
          <p14:tracePt t="82908" x="3943350" y="5608638"/>
          <p14:tracePt t="82926" x="4008438" y="5608638"/>
          <p14:tracePt t="82942" x="4029075" y="5608638"/>
          <p14:tracePt t="82959" x="4037013" y="5608638"/>
          <p14:tracePt t="82977" x="4043363" y="5608638"/>
          <p14:tracePt t="83011" x="4051300" y="5608638"/>
          <p14:tracePt t="83028" x="4079875" y="5608638"/>
          <p14:tracePt t="83045" x="4086225" y="5608638"/>
          <p14:tracePt t="83935" x="4094163" y="5608638"/>
          <p14:tracePt t="85297" x="4086225" y="5586413"/>
          <p14:tracePt t="85309" x="4043363" y="5514975"/>
          <p14:tracePt t="85320" x="4029075" y="5508625"/>
          <p14:tracePt t="85326" x="4014788" y="5480050"/>
          <p14:tracePt t="85338" x="4000500" y="5457825"/>
          <p14:tracePt t="85356" x="3943350" y="5394325"/>
          <p14:tracePt t="85372" x="3914775" y="5300663"/>
          <p14:tracePt t="85389" x="3871913" y="5208588"/>
          <p14:tracePt t="85406" x="3829050" y="5072063"/>
          <p14:tracePt t="85423" x="3779838" y="4979988"/>
          <p14:tracePt t="85440" x="3757613" y="4914900"/>
          <p14:tracePt t="85458" x="3743325" y="4879975"/>
          <p14:tracePt t="85474" x="3722688" y="4843463"/>
          <p14:tracePt t="85491" x="3708400" y="4800600"/>
          <p14:tracePt t="85508" x="3686175" y="4708525"/>
          <p14:tracePt t="85526" x="3671888" y="4608513"/>
          <p14:tracePt t="85542" x="3665538" y="4494213"/>
          <p14:tracePt t="85560" x="3636963" y="4294188"/>
          <p14:tracePt t="85576" x="3629025" y="4214813"/>
          <p14:tracePt t="85594" x="3622675" y="4194175"/>
          <p14:tracePt t="85611" x="3614738" y="4186238"/>
          <p14:tracePt t="85644" x="3614738" y="4171950"/>
          <p14:tracePt t="85661" x="3614738" y="4165600"/>
          <p14:tracePt t="85678" x="3608388" y="4151313"/>
          <p14:tracePt t="85695" x="3608388" y="4137025"/>
          <p14:tracePt t="85711" x="3600450" y="4108450"/>
          <p14:tracePt t="85729" x="3594100" y="4086225"/>
          <p14:tracePt t="85748" x="3586163" y="4057650"/>
          <p14:tracePt t="85764" x="3579813" y="4043363"/>
          <p14:tracePt t="85782" x="3571875" y="4043363"/>
          <p14:tracePt t="85913" x="3565525" y="4043363"/>
          <p14:tracePt t="85945" x="3565525" y="4057650"/>
          <p14:tracePt t="85951" x="3565525" y="4065588"/>
          <p14:tracePt t="85960" x="3565525" y="4071938"/>
          <p14:tracePt t="85969" x="3565525" y="4079875"/>
          <p14:tracePt t="85983" x="3557588" y="4094163"/>
          <p14:tracePt t="86024" x="3557588" y="4100513"/>
          <p14:tracePt t="86053" x="3551238" y="4100513"/>
          <p14:tracePt t="86475" x="3551238" y="4108450"/>
          <p14:tracePt t="86480" x="3551238" y="4114800"/>
          <p14:tracePt t="86498" x="3551238" y="4122738"/>
          <p14:tracePt t="86512" x="3551238" y="4137025"/>
          <p14:tracePt t="86528" x="3557588" y="4151313"/>
          <p14:tracePt t="86545" x="3557588" y="4165600"/>
          <p14:tracePt t="86563" x="3557588" y="4171950"/>
          <p14:tracePt t="86579" x="3557588" y="4194175"/>
          <p14:tracePt t="86596" x="3557588" y="4208463"/>
          <p14:tracePt t="86613" x="3557588" y="4214813"/>
          <p14:tracePt t="86630" x="3557588" y="4237038"/>
          <p14:tracePt t="86647" x="3557588" y="4251325"/>
          <p14:tracePt t="86663" x="3557588" y="4257675"/>
          <p14:tracePt t="86681" x="3557588" y="4271963"/>
          <p14:tracePt t="86714" x="3557588" y="4279900"/>
          <p14:tracePt t="86732" x="3565525" y="4294188"/>
          <p14:tracePt t="86748" x="3565525" y="4308475"/>
          <p14:tracePt t="86765" x="3565525" y="4329113"/>
          <p14:tracePt t="86769" x="3565525" y="4343400"/>
          <p14:tracePt t="86783" x="3571875" y="4351338"/>
          <p14:tracePt t="86799" x="3571875" y="4371975"/>
          <p14:tracePt t="86819" x="3571875" y="4394200"/>
          <p14:tracePt t="86836" x="3571875" y="4408488"/>
          <p14:tracePt t="86852" x="3571875" y="4422775"/>
          <p14:tracePt t="86889" x="3571875" y="4429125"/>
          <p14:tracePt t="86904" x="3571875" y="4443413"/>
          <p14:tracePt t="86929" x="3571875" y="4451350"/>
          <p14:tracePt t="86960" x="3571875" y="4457700"/>
          <p14:tracePt t="86967" x="3571875" y="4465638"/>
          <p14:tracePt t="86973" x="3565525" y="4465638"/>
          <p14:tracePt t="86990" x="3565525" y="4471988"/>
          <p14:tracePt t="87016" x="3565525" y="4479925"/>
          <p14:tracePt t="87045" x="3565525" y="4486275"/>
          <p14:tracePt t="87068" x="3565525" y="4494213"/>
          <p14:tracePt t="87211" x="3565525" y="4500563"/>
          <p14:tracePt t="87224" x="3557588" y="4500563"/>
          <p14:tracePt t="88895" x="3557588" y="4508500"/>
          <p14:tracePt t="88903" x="3586163" y="4529138"/>
          <p14:tracePt t="88911" x="3651250" y="4557713"/>
          <p14:tracePt t="88923" x="3700463" y="4586288"/>
          <p14:tracePt t="88940" x="3836988" y="4629150"/>
          <p14:tracePt t="88958" x="4137025" y="4679950"/>
          <p14:tracePt t="88975" x="4300538" y="4700588"/>
          <p14:tracePt t="88991" x="4400550" y="4737100"/>
          <p14:tracePt t="89009" x="4451350" y="4751388"/>
          <p14:tracePt t="89028" x="4479925" y="4772025"/>
          <p14:tracePt t="89044" x="4486275" y="4779963"/>
          <p14:tracePt t="89061" x="4486275" y="4786313"/>
          <p14:tracePt t="89078" x="4494213" y="4794250"/>
          <p14:tracePt t="89095" x="4494213" y="4800600"/>
          <p14:tracePt t="89112" x="4500563" y="4808538"/>
          <p14:tracePt t="89154" x="4514850" y="4822825"/>
          <p14:tracePt t="89169" x="4522788" y="4829175"/>
          <p14:tracePt t="89178" x="4529138" y="4829175"/>
          <p14:tracePt t="89196" x="4551363" y="4857750"/>
          <p14:tracePt t="89212" x="4565650" y="4872038"/>
          <p14:tracePt t="89246" x="4572000" y="4872038"/>
          <p14:tracePt t="89351" x="4572000" y="4879975"/>
          <p14:tracePt t="89367" x="4572000" y="4886325"/>
          <p14:tracePt t="89382" x="4572000" y="4894263"/>
          <p14:tracePt t="89387" x="4579938" y="4894263"/>
          <p14:tracePt t="89469" x="4579938" y="4900613"/>
          <p14:tracePt t="89484" x="4586288" y="4900613"/>
          <p14:tracePt t="89492" x="4594225" y="4908550"/>
          <p14:tracePt t="89502" x="4594225" y="4914900"/>
          <p14:tracePt t="89518" x="4614863" y="4943475"/>
          <p14:tracePt t="89535" x="4614863" y="4951413"/>
          <p14:tracePt t="89553" x="4622800" y="4951413"/>
          <p14:tracePt t="89649" x="4622800" y="4957763"/>
          <p14:tracePt t="89674" x="4629150" y="4965700"/>
          <p14:tracePt t="89677" x="4637088" y="4979988"/>
          <p14:tracePt t="89687" x="4637088" y="4986338"/>
          <p14:tracePt t="89706" x="4651375" y="5008563"/>
          <p14:tracePt t="89722" x="4672013" y="5029200"/>
          <p14:tracePt t="89739" x="4694238" y="5029200"/>
          <p14:tracePt t="89779" x="4700588" y="5029200"/>
          <p14:tracePt t="89790" x="4700588" y="5037138"/>
          <p14:tracePt t="89808" x="4714875" y="5043488"/>
          <p14:tracePt t="89826" x="4729163" y="5057775"/>
          <p14:tracePt t="89842" x="4743450" y="5057775"/>
          <p14:tracePt t="89858" x="4757738" y="5065713"/>
          <p14:tracePt t="89876" x="4772025" y="5065713"/>
          <p14:tracePt t="89957" x="4779963" y="5065713"/>
          <p14:tracePt t="90119" x="4786313" y="5072063"/>
          <p14:tracePt t="90146" x="4786313" y="5080000"/>
          <p14:tracePt t="90161" x="4786313" y="5086350"/>
          <p14:tracePt t="90178" x="4779963" y="5086350"/>
          <p14:tracePt t="90216" x="4779963" y="5094288"/>
          <p14:tracePt t="90290" x="4779963" y="5100638"/>
          <p14:tracePt t="90297" x="4779963" y="5108575"/>
          <p14:tracePt t="90304" x="4779963" y="5114925"/>
          <p14:tracePt t="90321" x="4779963" y="5122863"/>
          <p14:tracePt t="90338" x="4779963" y="5129213"/>
          <p14:tracePt t="90420" x="4779963" y="5137150"/>
          <p14:tracePt t="90445" x="4779963" y="5143500"/>
          <p14:tracePt t="90465" x="4779963" y="5151438"/>
          <p14:tracePt t="90608" x="4779963" y="5165725"/>
          <p14:tracePt t="90627" x="4779963" y="5172075"/>
          <p14:tracePt t="90640" x="4779963" y="5180013"/>
          <p14:tracePt t="90647" x="4779963" y="5186363"/>
          <p14:tracePt t="90658" x="4779963" y="5200650"/>
          <p14:tracePt t="90675" x="4779963" y="5208588"/>
          <p14:tracePt t="90708" x="4779963" y="5214938"/>
          <p14:tracePt t="90717" x="4772025" y="5222875"/>
          <p14:tracePt t="90733" x="4772025" y="5229225"/>
          <p14:tracePt t="90749" x="4772025" y="5237163"/>
          <p14:tracePt t="90759" x="4772025" y="5257800"/>
          <p14:tracePt t="90776" x="4772025" y="5265738"/>
          <p14:tracePt t="90849" x="4772025" y="5272088"/>
          <p14:tracePt t="90857" x="4772025" y="5280025"/>
          <p14:tracePt t="90873" x="4765675" y="5294313"/>
          <p14:tracePt t="90882" x="4765675" y="5300663"/>
          <p14:tracePt t="90894" x="4757738" y="5322888"/>
          <p14:tracePt t="90911" x="4757738" y="5329238"/>
          <p14:tracePt t="90946" x="4757738" y="5337175"/>
          <p14:tracePt t="90981" x="4751388" y="5343525"/>
          <p14:tracePt t="90988" x="4751388" y="5351463"/>
          <p14:tracePt t="90997" x="4751388" y="5357813"/>
          <p14:tracePt t="91013" x="4751388" y="5372100"/>
          <p14:tracePt t="91032" x="4743450" y="5380038"/>
          <p14:tracePt t="91049" x="4743450" y="5386388"/>
          <p14:tracePt t="91064" x="4743450" y="5394325"/>
          <p14:tracePt t="91101" x="4737100" y="5400675"/>
          <p14:tracePt t="91123" x="4737100" y="5414963"/>
          <p14:tracePt t="91155" x="4729163" y="5414963"/>
          <p14:tracePt t="91240" x="4722813" y="5414963"/>
          <p14:tracePt t="91247" x="4714875" y="5414963"/>
          <p14:tracePt t="91255" x="4708525" y="5414963"/>
          <p14:tracePt t="91269" x="4700588" y="5414963"/>
          <p14:tracePt t="91285" x="4686300" y="5408613"/>
          <p14:tracePt t="92326" x="4694238" y="5408613"/>
          <p14:tracePt t="92333" x="4694238" y="5414963"/>
          <p14:tracePt t="92348" x="4700588" y="5414963"/>
          <p14:tracePt t="92395" x="4708525" y="5414963"/>
          <p14:tracePt t="92542" x="4708525" y="5429250"/>
          <p14:tracePt t="92565" x="4708525" y="5437188"/>
          <p14:tracePt t="92622" x="4714875" y="5437188"/>
          <p14:tracePt t="92825" x="4714875" y="5443538"/>
          <p14:tracePt t="92850" x="4714875" y="5451475"/>
          <p14:tracePt t="92858" x="4714875" y="5457825"/>
          <p14:tracePt t="92868" x="4714875" y="5465763"/>
          <p14:tracePt t="92882" x="4714875" y="5480050"/>
          <p14:tracePt t="92900" x="4714875" y="5494338"/>
          <p14:tracePt t="92916" x="4714875" y="5500688"/>
          <p14:tracePt t="93279" x="4714875" y="5494338"/>
          <p14:tracePt t="93300" x="4722813" y="5494338"/>
          <p14:tracePt t="93341" x="4751388" y="5494338"/>
          <p14:tracePt t="93351" x="4772025" y="5500688"/>
          <p14:tracePt t="93357" x="4822825" y="5500688"/>
          <p14:tracePt t="93375" x="4894263" y="5494338"/>
          <p14:tracePt t="93392" x="4943475" y="5486400"/>
          <p14:tracePt t="93409" x="5029200" y="5486400"/>
          <p14:tracePt t="93426" x="5037138" y="5486400"/>
          <p14:tracePt t="93443" x="5043488" y="5480050"/>
          <p14:tracePt t="93462" x="5051425" y="5480050"/>
          <p14:tracePt t="93507" x="5065713" y="5480050"/>
          <p14:tracePt t="93514" x="5072063" y="5480050"/>
          <p14:tracePt t="93528" x="5122863" y="5480050"/>
          <p14:tracePt t="93547" x="5157788" y="5480050"/>
          <p14:tracePt t="93564" x="5208588" y="5494338"/>
          <p14:tracePt t="93581" x="5265738" y="5508625"/>
          <p14:tracePt t="93597" x="5308600" y="5508625"/>
          <p14:tracePt t="93599" x="5314950" y="5508625"/>
          <p14:tracePt t="93863" x="5308600" y="5514975"/>
          <p14:tracePt t="93870" x="5280025" y="5522913"/>
          <p14:tracePt t="93879" x="5257800" y="5522913"/>
          <p14:tracePt t="93890" x="5243513" y="5522913"/>
          <p14:tracePt t="93902" x="5186363" y="5537200"/>
          <p14:tracePt t="93920" x="5137150" y="5537200"/>
          <p14:tracePt t="93937" x="5080000" y="5537200"/>
          <p14:tracePt t="93954" x="5014913" y="5537200"/>
          <p14:tracePt t="93969" x="4965700" y="5529263"/>
          <p14:tracePt t="93971" x="4951413" y="5529263"/>
          <p14:tracePt t="93986" x="4929188" y="5529263"/>
          <p14:tracePt t="94006" x="4865688" y="5529263"/>
          <p14:tracePt t="94022" x="4829175" y="5529263"/>
          <p14:tracePt t="94040" x="4814888" y="5529263"/>
          <p14:tracePt t="94162" x="4814888" y="5522913"/>
          <p14:tracePt t="94169" x="4822825" y="5514975"/>
          <p14:tracePt t="94178" x="4837113" y="5514975"/>
          <p14:tracePt t="94191" x="4879975" y="5514975"/>
          <p14:tracePt t="94208" x="4929188" y="5514975"/>
          <p14:tracePt t="94225" x="5008563" y="5514975"/>
          <p14:tracePt t="94242" x="5080000" y="5508625"/>
          <p14:tracePt t="94259" x="5129213" y="5508625"/>
          <p14:tracePt t="94276" x="5208588" y="5508625"/>
          <p14:tracePt t="94292" x="5214938" y="5500688"/>
          <p14:tracePt t="94313" x="5222875" y="5500688"/>
          <p14:tracePt t="94335" x="5229225" y="5500688"/>
          <p14:tracePt t="94381" x="5243513" y="5500688"/>
          <p14:tracePt t="94389" x="5251450" y="5508625"/>
          <p14:tracePt t="94398" x="5272088" y="5508625"/>
          <p14:tracePt t="94412" x="5294313" y="5508625"/>
          <p14:tracePt t="94429" x="5322888" y="5508625"/>
          <p14:tracePt t="94449" x="5343525" y="5508625"/>
          <p14:tracePt t="94464" x="5357813" y="5508625"/>
          <p14:tracePt t="94482" x="5365750" y="5508625"/>
          <p14:tracePt t="96099" x="5357813" y="5500688"/>
          <p14:tracePt t="96107" x="5343525" y="5494338"/>
          <p14:tracePt t="96116" x="5322888" y="5480050"/>
          <p14:tracePt t="96129" x="5237163" y="5422900"/>
          <p14:tracePt t="96146" x="5151438" y="5365750"/>
          <p14:tracePt t="96162" x="5037138" y="5314950"/>
          <p14:tracePt t="96179" x="4937125" y="5243513"/>
          <p14:tracePt t="96196" x="4837113" y="5180013"/>
          <p14:tracePt t="96198" x="4794250" y="5151438"/>
          <p14:tracePt t="96213" x="4743450" y="5114925"/>
          <p14:tracePt t="96230" x="4665663" y="5043488"/>
          <p14:tracePt t="96246" x="4594225" y="5008563"/>
          <p14:tracePt t="96263" x="4557713" y="4965700"/>
          <p14:tracePt t="96280" x="4500563" y="4929188"/>
          <p14:tracePt t="96283" x="4471988" y="4900613"/>
          <p14:tracePt t="96297" x="4429125" y="4879975"/>
          <p14:tracePt t="96316" x="4300538" y="4786313"/>
          <p14:tracePt t="96333" x="4257675" y="4765675"/>
          <p14:tracePt t="96353" x="4179888" y="4729163"/>
          <p14:tracePt t="96367" x="4129088" y="4708525"/>
          <p14:tracePt t="96383" x="4071938" y="4665663"/>
          <p14:tracePt t="96400" x="4022725" y="4622800"/>
          <p14:tracePt t="96416" x="3979863" y="4608513"/>
          <p14:tracePt t="96434" x="3894138" y="4565650"/>
          <p14:tracePt t="96450" x="3865563" y="4543425"/>
          <p14:tracePt t="96467" x="3822700" y="4500563"/>
          <p14:tracePt t="96486" x="3765550" y="4465638"/>
          <p14:tracePt t="96504" x="3671888" y="4414838"/>
          <p14:tracePt t="96518" x="3614738" y="4386263"/>
          <p14:tracePt t="96535" x="3565525" y="4351338"/>
          <p14:tracePt t="96554" x="3522663" y="4329113"/>
          <p14:tracePt t="96571" x="3500438" y="4308475"/>
          <p14:tracePt t="96586" x="3486150" y="4300538"/>
          <p14:tracePt t="96588" x="3479800" y="4300538"/>
          <p14:tracePt t="96605" x="3471863" y="4286250"/>
          <p14:tracePt t="96622" x="3465513" y="4279900"/>
          <p14:tracePt t="96639" x="3457575" y="4271963"/>
          <p14:tracePt t="96656" x="3451225" y="4257675"/>
          <p14:tracePt t="96673" x="3451225" y="4243388"/>
          <p14:tracePt t="96690" x="3436938" y="4237038"/>
          <p14:tracePt t="96706" x="3436938" y="4229100"/>
          <p14:tracePt t="96724" x="3429000" y="4214813"/>
          <p14:tracePt t="96756" x="3429000" y="4208463"/>
          <p14:tracePt t="96777" x="3429000" y="4200525"/>
          <p14:tracePt t="96916" x="3429000" y="4194175"/>
          <p14:tracePt t="97310" x="3429000" y="4186238"/>
          <p14:tracePt t="97371" x="3436938" y="4186238"/>
          <p14:tracePt t="97433" x="3443288" y="4186238"/>
          <p14:tracePt t="97510" x="3451225" y="4186238"/>
          <p14:tracePt t="97605" x="3451225" y="4194175"/>
          <p14:tracePt t="97612" x="3457575" y="4194175"/>
          <p14:tracePt t="97629" x="3457575" y="4200525"/>
          <p14:tracePt t="97641" x="3465513" y="4200525"/>
          <p14:tracePt t="97660" x="3486150" y="4229100"/>
          <p14:tracePt t="97676" x="3494088" y="4251325"/>
          <p14:tracePt t="97691" x="3500438" y="4265613"/>
          <p14:tracePt t="97709" x="3500438" y="4308475"/>
          <p14:tracePt t="97725" x="3500438" y="4343400"/>
          <p14:tracePt t="97742" x="3500438" y="4365625"/>
          <p14:tracePt t="97760" x="3508375" y="4429125"/>
          <p14:tracePt t="97776" x="3508375" y="4457700"/>
          <p14:tracePt t="97794" x="3508375" y="4471988"/>
          <p14:tracePt t="97810" x="3508375" y="4508500"/>
          <p14:tracePt t="97827" x="3514725" y="4537075"/>
          <p14:tracePt t="97844" x="3514725" y="4551363"/>
          <p14:tracePt t="97862" x="3514725" y="4557713"/>
          <p14:tracePt t="97878" x="3514725" y="4565650"/>
          <p14:tracePt t="97895" x="3514725" y="4572000"/>
          <p14:tracePt t="97929" x="3514725" y="4579938"/>
          <p14:tracePt t="98064" x="3514725" y="4572000"/>
          <p14:tracePt t="98079" x="3514725" y="4565650"/>
          <p14:tracePt t="98093" x="3514725" y="4557713"/>
          <p14:tracePt t="98107" x="3514725" y="4551363"/>
          <p14:tracePt t="98123" x="3514725" y="4543425"/>
          <p14:tracePt t="98151" x="3514725" y="4537075"/>
          <p14:tracePt t="98521" x="3571875" y="4565650"/>
          <p14:tracePt t="98527" x="3679825" y="4622800"/>
          <p14:tracePt t="98542" x="3986213" y="4765675"/>
          <p14:tracePt t="98558" x="4200525" y="4851400"/>
          <p14:tracePt t="98575" x="4357688" y="4922838"/>
          <p14:tracePt t="98592" x="4471988" y="4957763"/>
          <p14:tracePt t="98609" x="4522788" y="5000625"/>
          <p14:tracePt t="98626" x="4551363" y="5037138"/>
          <p14:tracePt t="98642" x="4579938" y="5080000"/>
          <p14:tracePt t="98644" x="4594225" y="5100638"/>
          <p14:tracePt t="98660" x="4651375" y="5157788"/>
          <p14:tracePt t="98676" x="4686300" y="5180013"/>
          <p14:tracePt t="98693" x="4714875" y="5194300"/>
          <p14:tracePt t="98712" x="4743450" y="5208588"/>
          <p14:tracePt t="98727" x="4772025" y="5222875"/>
          <p14:tracePt t="98731" x="4786313" y="5229225"/>
          <p14:tracePt t="98745" x="4808538" y="5251450"/>
          <p14:tracePt t="98763" x="4857750" y="5300663"/>
          <p14:tracePt t="98778" x="4908550" y="5337175"/>
          <p14:tracePt t="98795" x="4972050" y="5386388"/>
          <p14:tracePt t="98812" x="5065713" y="5429250"/>
          <p14:tracePt t="98831" x="5137150" y="5451475"/>
          <p14:tracePt t="98848" x="5157788" y="5451475"/>
          <p14:tracePt t="98895" x="5157788" y="5457825"/>
          <p14:tracePt t="98902" x="5172075" y="5472113"/>
          <p14:tracePt t="98914" x="5186363" y="5494338"/>
          <p14:tracePt t="98932" x="5265738" y="5522913"/>
          <p14:tracePt t="98948" x="5322888" y="5543550"/>
          <p14:tracePt t="98965" x="5329238" y="5551488"/>
          <p14:tracePt t="98982" x="5337175" y="5551488"/>
          <p14:tracePt t="99521" x="5329238" y="5551488"/>
          <p14:tracePt t="99528" x="5308600" y="5529263"/>
          <p14:tracePt t="99534" x="5257800" y="5500688"/>
          <p14:tracePt t="99544" x="5214938" y="5472113"/>
          <p14:tracePt t="99560" x="5122863" y="5408613"/>
          <p14:tracePt t="99579" x="5022850" y="5351463"/>
          <p14:tracePt t="99600" x="4914900" y="5286375"/>
          <p14:tracePt t="99612" x="4822825" y="5237163"/>
          <p14:tracePt t="99628" x="4722813" y="5172075"/>
          <p14:tracePt t="99645" x="4622800" y="5100638"/>
          <p14:tracePt t="99662" x="4537075" y="5043488"/>
          <p14:tracePt t="99679" x="4451350" y="4965700"/>
          <p14:tracePt t="99696" x="4365625" y="4900613"/>
          <p14:tracePt t="99716" x="4237038" y="4814888"/>
          <p14:tracePt t="99731" x="4157663" y="4772025"/>
          <p14:tracePt t="99747" x="4137025" y="4757738"/>
          <p14:tracePt t="99764" x="4094163" y="4737100"/>
          <p14:tracePt t="99783" x="4043363" y="4700588"/>
          <p14:tracePt t="99789" x="4022725" y="4672013"/>
          <p14:tracePt t="99798" x="4008438" y="4665663"/>
          <p14:tracePt t="99816" x="3929063" y="4608513"/>
          <p14:tracePt t="99832" x="3914775" y="4572000"/>
          <p14:tracePt t="99848" x="3908425" y="4529138"/>
          <p14:tracePt t="99866" x="3871913" y="4414838"/>
          <p14:tracePt t="99883" x="3851275" y="4337050"/>
          <p14:tracePt t="99902" x="3851275" y="4308475"/>
          <p14:tracePt t="99918" x="3851275" y="4294188"/>
          <p14:tracePt t="99935" x="3851275" y="4279900"/>
          <p14:tracePt t="99952" x="3851275" y="4265613"/>
          <p14:tracePt t="99969" x="3857625" y="4243388"/>
          <p14:tracePt t="99985" x="3865563" y="4229100"/>
          <p14:tracePt t="100002" x="3879850" y="4200525"/>
          <p14:tracePt t="100019" x="3879850" y="4194175"/>
          <p14:tracePt t="100036" x="3886200" y="4179888"/>
          <p14:tracePt t="100053" x="3894138" y="4171950"/>
          <p14:tracePt t="100070" x="3900488" y="4157663"/>
          <p14:tracePt t="100087" x="3900488" y="4151313"/>
          <p14:tracePt t="100131" x="3908425" y="4151313"/>
          <p14:tracePt t="100163" x="3914775" y="4151313"/>
          <p14:tracePt t="100166" x="3922713" y="4151313"/>
          <p14:tracePt t="100184" x="3929063" y="4151313"/>
          <p14:tracePt t="100192" x="3937000" y="4151313"/>
          <p14:tracePt t="100206" x="3943350" y="4143375"/>
          <p14:tracePt t="100241" x="3951288" y="4143375"/>
          <p14:tracePt t="100258" x="3951288" y="4137025"/>
          <p14:tracePt t="100514" x="3957638" y="4137025"/>
          <p14:tracePt t="100539" x="3957638" y="4143375"/>
          <p14:tracePt t="100547" x="3957638" y="4157663"/>
          <p14:tracePt t="100555" x="3965575" y="4179888"/>
          <p14:tracePt t="100564" x="3971925" y="4194175"/>
          <p14:tracePt t="100579" x="3979863" y="4214813"/>
          <p14:tracePt t="100597" x="3986213" y="4243388"/>
          <p14:tracePt t="100613" x="3994150" y="4251325"/>
          <p14:tracePt t="100632" x="4000500" y="4265613"/>
          <p14:tracePt t="100647" x="4008438" y="4279900"/>
          <p14:tracePt t="100665" x="4014788" y="4286250"/>
          <p14:tracePt t="100681" x="4014788" y="4294188"/>
          <p14:tracePt t="100699" x="4014788" y="4308475"/>
          <p14:tracePt t="100716" x="4022725" y="4322763"/>
          <p14:tracePt t="100733" x="4022725" y="4337050"/>
          <p14:tracePt t="100750" x="4029075" y="4337050"/>
          <p14:tracePt t="100766" x="4029075" y="4357688"/>
          <p14:tracePt t="100768" x="4037013" y="4365625"/>
          <p14:tracePt t="100783" x="4037013" y="4371975"/>
          <p14:tracePt t="100801" x="4037013" y="4386263"/>
          <p14:tracePt t="100820" x="4043363" y="4394200"/>
          <p14:tracePt t="100834" x="4043363" y="4400550"/>
          <p14:tracePt t="100852" x="4051300" y="4408488"/>
          <p14:tracePt t="100868" x="4051300" y="4414838"/>
          <p14:tracePt t="100886" x="4057650" y="4437063"/>
          <p14:tracePt t="100902" x="4057650" y="4443413"/>
          <p14:tracePt t="100919" x="4065588" y="4451350"/>
          <p14:tracePt t="100936" x="4065588" y="4465638"/>
          <p14:tracePt t="100953" x="4071938" y="4471988"/>
          <p14:tracePt t="100970" x="4071938" y="4479925"/>
          <p14:tracePt t="100988" x="4071938" y="4494213"/>
          <p14:tracePt t="101004" x="4071938" y="4500563"/>
          <p14:tracePt t="101021" x="4071938" y="4508500"/>
          <p14:tracePt t="101038" x="4079875" y="4514850"/>
          <p14:tracePt t="103162" x="4079875" y="4508500"/>
          <p14:tracePt t="103169" x="4086225" y="4494213"/>
          <p14:tracePt t="103182" x="4094163" y="4479925"/>
          <p14:tracePt t="103199" x="4094163" y="4457700"/>
          <p14:tracePt t="103215" x="4094163" y="4429125"/>
          <p14:tracePt t="103232" x="4100513" y="4394200"/>
          <p14:tracePt t="103249" x="4100513" y="4365625"/>
          <p14:tracePt t="103264" x="4100513" y="4343400"/>
          <p14:tracePt t="103281" x="4100513" y="4308475"/>
          <p14:tracePt t="103298" x="4100513" y="4294188"/>
          <p14:tracePt t="103315" x="4100513" y="4265613"/>
          <p14:tracePt t="103333" x="4100513" y="4237038"/>
          <p14:tracePt t="103350" x="4100513" y="4200525"/>
          <p14:tracePt t="103368" x="4100513" y="4179888"/>
          <p14:tracePt t="103384" x="4100513" y="4157663"/>
          <p14:tracePt t="103400" x="4100513" y="4151313"/>
          <p14:tracePt t="103417" x="4100513" y="4137025"/>
          <p14:tracePt t="103451" x="4100513" y="4122738"/>
          <p14:tracePt t="103469" x="4100513" y="4114800"/>
          <p14:tracePt t="103486" x="4100513" y="4108450"/>
          <p14:tracePt t="103502" x="4100513" y="4100513"/>
          <p14:tracePt t="104241" x="4100513" y="4108450"/>
          <p14:tracePt t="104270" x="4108450" y="4114800"/>
          <p14:tracePt t="104276" x="4108450" y="4122738"/>
          <p14:tracePt t="104288" x="4108450" y="4129088"/>
          <p14:tracePt t="104303" x="4108450" y="4137025"/>
          <p14:tracePt t="104318" x="4114800" y="4151313"/>
          <p14:tracePt t="104335" x="4114800" y="4157663"/>
          <p14:tracePt t="104354" x="4114800" y="4171950"/>
          <p14:tracePt t="104369" x="4114800" y="4179888"/>
          <p14:tracePt t="104386" x="4122738" y="4200525"/>
          <p14:tracePt t="104402" x="4129088" y="4208463"/>
          <p14:tracePt t="104420" x="4129088" y="4222750"/>
          <p14:tracePt t="104437" x="4129088" y="4243388"/>
          <p14:tracePt t="104453" x="4137025" y="4271963"/>
          <p14:tracePt t="104472" x="4143375" y="4294188"/>
          <p14:tracePt t="104489" x="4143375" y="4337050"/>
          <p14:tracePt t="104505" x="4151313" y="4351338"/>
          <p14:tracePt t="104522" x="4157663" y="4365625"/>
          <p14:tracePt t="104539" x="4157663" y="4379913"/>
          <p14:tracePt t="104556" x="4157663" y="4386263"/>
          <p14:tracePt t="104572" x="4157663" y="4400550"/>
          <p14:tracePt t="104590" x="4157663" y="4437063"/>
          <p14:tracePt t="104610" x="4157663" y="4465638"/>
          <p14:tracePt t="104623" x="4157663" y="4486275"/>
          <p14:tracePt t="104641" x="4157663" y="4508500"/>
          <p14:tracePt t="104659" x="4157663" y="4522788"/>
          <p14:tracePt t="104692" x="4157663" y="4529138"/>
          <p14:tracePt t="104709" x="4157663" y="4537075"/>
          <p14:tracePt t="104825" x="4165600" y="4537075"/>
          <p14:tracePt t="104839" x="4171950" y="4522788"/>
          <p14:tracePt t="104848" x="4179888" y="4486275"/>
          <p14:tracePt t="104862" x="4214813" y="4443413"/>
          <p14:tracePt t="104879" x="4237038" y="4400550"/>
          <p14:tracePt t="104896" x="4243388" y="4386263"/>
          <p14:tracePt t="104912" x="4265613" y="4365625"/>
          <p14:tracePt t="104929" x="4271963" y="4357688"/>
          <p14:tracePt t="104947" x="4271963" y="4351338"/>
          <p14:tracePt t="104963" x="4294188" y="4329113"/>
          <p14:tracePt t="104980" x="4308475" y="4300538"/>
          <p14:tracePt t="104999" x="4329113" y="4294188"/>
          <p14:tracePt t="105015" x="4337050" y="4279900"/>
          <p14:tracePt t="105032" x="4351338" y="4279900"/>
          <p14:tracePt t="105049" x="4365625" y="4265613"/>
          <p14:tracePt t="105065" x="4371975" y="4265613"/>
          <p14:tracePt t="105082" x="4371975" y="4257675"/>
          <p14:tracePt t="105099" x="4386263" y="4257675"/>
          <p14:tracePt t="105134" x="4422775" y="4243388"/>
          <p14:tracePt t="105150" x="4451350" y="4237038"/>
          <p14:tracePt t="105167" x="4465638" y="4229100"/>
          <p14:tracePt t="105186" x="4471988" y="4222750"/>
          <p14:tracePt t="105203" x="4479925" y="4222750"/>
          <p14:tracePt t="105236" x="4486275" y="4214813"/>
          <p14:tracePt t="105253" x="4494213" y="4208463"/>
          <p14:tracePt t="105269" x="4500563" y="4208463"/>
          <p14:tracePt t="105288" x="4500563" y="4200525"/>
          <p14:tracePt t="105305" x="4508500" y="4200525"/>
          <p14:tracePt t="105488" x="4514850" y="4214813"/>
          <p14:tracePt t="105496" x="4514850" y="4237038"/>
          <p14:tracePt t="105507" x="4514850" y="4257675"/>
          <p14:tracePt t="105526" x="4529138" y="4286250"/>
          <p14:tracePt t="105544" x="4529138" y="4294188"/>
          <p14:tracePt t="105559" x="4537075" y="4308475"/>
          <p14:tracePt t="105575" x="4537075" y="4314825"/>
          <p14:tracePt t="105593" x="4537075" y="4322763"/>
          <p14:tracePt t="105609" x="4537075" y="4337050"/>
          <p14:tracePt t="105627" x="4543425" y="4357688"/>
          <p14:tracePt t="105643" x="4543425" y="4371975"/>
          <p14:tracePt t="105660" x="4543425" y="4379913"/>
          <p14:tracePt t="105678" x="4551363" y="4386263"/>
          <p14:tracePt t="105696" x="4551363" y="4400550"/>
          <p14:tracePt t="105713" x="4551363" y="4408488"/>
          <p14:tracePt t="105728" x="4551363" y="4414838"/>
          <p14:tracePt t="105745" x="4551363" y="4422775"/>
          <p14:tracePt t="105764" x="4551363" y="4429125"/>
          <p14:tracePt t="105782" x="4557713" y="4437063"/>
          <p14:tracePt t="105799" x="4557713" y="4443413"/>
          <p14:tracePt t="105817" x="4557713" y="4451350"/>
          <p14:tracePt t="105831" x="4557713" y="4457700"/>
          <p14:tracePt t="105854" x="4557713" y="4465638"/>
          <p14:tracePt t="105878" x="4557713" y="4471988"/>
          <p14:tracePt t="105904" x="4557713" y="4479925"/>
          <p14:tracePt t="105939" x="4557713" y="4486275"/>
          <p14:tracePt t="105957" x="4557713" y="4494213"/>
          <p14:tracePt t="106215" x="4565650" y="4494213"/>
          <p14:tracePt t="106263" x="4572000" y="4494213"/>
          <p14:tracePt t="106280" x="4572000" y="4500563"/>
          <p14:tracePt t="106295" x="4579938" y="4500563"/>
          <p14:tracePt t="106668" x="4579938" y="4508500"/>
          <p14:tracePt t="106677" x="4586288" y="4508500"/>
          <p14:tracePt t="106691" x="4600575" y="4514850"/>
          <p14:tracePt t="106699" x="4600575" y="4529138"/>
          <p14:tracePt t="106715" x="4614863" y="4543425"/>
          <p14:tracePt t="106730" x="4637088" y="4572000"/>
          <p14:tracePt t="106748" x="4657725" y="4586288"/>
          <p14:tracePt t="106765" x="4686300" y="4608513"/>
          <p14:tracePt t="106781" x="4714875" y="4643438"/>
          <p14:tracePt t="106787" x="4729163" y="4679950"/>
          <p14:tracePt t="106799" x="4772025" y="4708525"/>
          <p14:tracePt t="106815" x="4879975" y="4765675"/>
          <p14:tracePt t="106834" x="4979988" y="4808538"/>
          <p14:tracePt t="106851" x="5043488" y="4829175"/>
          <p14:tracePt t="106866" x="5129213" y="4879975"/>
          <p14:tracePt t="106884" x="5251450" y="4951413"/>
          <p14:tracePt t="106901" x="5300663" y="4972050"/>
          <p14:tracePt t="106920" x="5365750" y="4994275"/>
          <p14:tracePt t="106937" x="5422900" y="5008563"/>
          <p14:tracePt t="106953" x="5500688" y="5037138"/>
          <p14:tracePt t="106970" x="5594350" y="5057775"/>
          <p14:tracePt t="106986" x="5637213" y="5065713"/>
          <p14:tracePt t="107003" x="5680075" y="5065713"/>
          <p14:tracePt t="107019" x="5708650" y="5072063"/>
          <p14:tracePt t="107037" x="5737225" y="5080000"/>
          <p14:tracePt t="107056" x="5780088" y="5086350"/>
          <p14:tracePt t="107072" x="5815013" y="5108575"/>
          <p14:tracePt t="107088" x="5857875" y="5114925"/>
          <p14:tracePt t="107106" x="5922963" y="5143500"/>
          <p14:tracePt t="107123" x="6015038" y="5151438"/>
          <p14:tracePt t="107138" x="6057900" y="5165725"/>
          <p14:tracePt t="107155" x="6086475" y="5172075"/>
          <p14:tracePt t="107174" x="6100763" y="5180013"/>
          <p14:tracePt t="107516" x="6100763" y="5186363"/>
          <p14:tracePt t="107522" x="6100763" y="5194300"/>
          <p14:tracePt t="107531" x="6115050" y="5208588"/>
          <p14:tracePt t="107546" x="6115050" y="5214938"/>
          <p14:tracePt t="107563" x="6122988" y="5237163"/>
          <p14:tracePt t="107597" x="6129338" y="5243513"/>
          <p14:tracePt t="107615" x="6129338" y="5251450"/>
          <p14:tracePt t="107648" x="6129338" y="5257800"/>
          <p14:tracePt t="107667" x="6129338" y="5308600"/>
          <p14:tracePt t="107684" x="6129338" y="5314950"/>
          <p14:tracePt t="107701" x="6129338" y="5337175"/>
          <p14:tracePt t="107720" x="6129338" y="5343525"/>
          <p14:tracePt t="107739" x="6129338" y="5351463"/>
          <p14:tracePt t="107749" x="6129338" y="5357813"/>
          <p14:tracePt t="107768" x="6137275" y="5365750"/>
          <p14:tracePt t="107784" x="6137275" y="5372100"/>
          <p14:tracePt t="107802" x="6137275" y="5386388"/>
          <p14:tracePt t="107837" x="6137275" y="5394325"/>
          <p14:tracePt t="107855" x="6137275" y="5414963"/>
          <p14:tracePt t="107869" x="6137275" y="5429250"/>
          <p14:tracePt t="107885" x="6137275" y="5437188"/>
          <p14:tracePt t="107972" x="6137275" y="5443538"/>
          <p14:tracePt t="107995" x="6137275" y="5451475"/>
          <p14:tracePt t="108003" x="6143625" y="5457825"/>
          <p14:tracePt t="108035" x="6143625" y="5465763"/>
          <p14:tracePt t="108097" x="6143625" y="5480050"/>
          <p14:tracePt t="108119" x="6151563" y="5486400"/>
          <p14:tracePt t="108127" x="6151563" y="5500688"/>
          <p14:tracePt t="108144" x="6157913" y="5500688"/>
          <p14:tracePt t="108151" x="6157913" y="5508625"/>
          <p14:tracePt t="109014" x="6157913" y="5514975"/>
          <p14:tracePt t="109128" x="6157913" y="5522913"/>
          <p14:tracePt t="109207" x="6157913" y="5529263"/>
          <p14:tracePt t="109222" x="6165850" y="5529263"/>
          <p14:tracePt t="110622" x="6151563" y="5537200"/>
          <p14:tracePt t="110628" x="6137275" y="5537200"/>
          <p14:tracePt t="110640" x="6129338" y="5543550"/>
          <p14:tracePt t="110656" x="6100763" y="5543550"/>
          <p14:tracePt t="110674" x="6051550" y="5551488"/>
          <p14:tracePt t="110690" x="5986463" y="5557838"/>
          <p14:tracePt t="110706" x="5937250" y="5572125"/>
          <p14:tracePt t="110725" x="5843588" y="5572125"/>
          <p14:tracePt t="110742" x="5729288" y="5594350"/>
          <p14:tracePt t="110760" x="5586413" y="5608638"/>
          <p14:tracePt t="110775" x="5486400" y="5629275"/>
          <p14:tracePt t="110793" x="5386388" y="5643563"/>
          <p14:tracePt t="110811" x="5308600" y="5643563"/>
          <p14:tracePt t="110827" x="5229225" y="5643563"/>
          <p14:tracePt t="110843" x="5151438" y="5657850"/>
          <p14:tracePt t="110860" x="5008563" y="5657850"/>
          <p14:tracePt t="110877" x="4937125" y="5657850"/>
          <p14:tracePt t="110893" x="4872038" y="5657850"/>
          <p14:tracePt t="110911" x="4794250" y="5657850"/>
          <p14:tracePt t="110929" x="4714875" y="5657850"/>
          <p14:tracePt t="110944" x="4657725" y="5657850"/>
          <p14:tracePt t="110962" x="4522788" y="5651500"/>
          <p14:tracePt t="110979" x="4451350" y="5643563"/>
          <p14:tracePt t="110997" x="4365625" y="5637213"/>
          <p14:tracePt t="111014" x="4286250" y="5629275"/>
          <p14:tracePt t="111032" x="4222750" y="5622925"/>
          <p14:tracePt t="111048" x="4214813" y="5629275"/>
          <p14:tracePt t="111151" x="4237038" y="5629275"/>
          <p14:tracePt t="111158" x="4257675" y="5637213"/>
          <p14:tracePt t="111170" x="4286250" y="5637213"/>
          <p14:tracePt t="111183" x="4357688" y="5651500"/>
          <p14:tracePt t="111199" x="4443413" y="5657850"/>
          <p14:tracePt t="111216" x="4494213" y="5665788"/>
          <p14:tracePt t="111234" x="4608513" y="5694363"/>
          <p14:tracePt t="111250" x="4722813" y="5694363"/>
          <p14:tracePt t="111267" x="4851400" y="5715000"/>
          <p14:tracePt t="111284" x="4929188" y="5722938"/>
          <p14:tracePt t="111301" x="4979988" y="5722938"/>
          <p14:tracePt t="111320" x="5022850" y="5722938"/>
          <p14:tracePt t="111335" x="5100638" y="5729288"/>
          <p14:tracePt t="111354" x="5143500" y="5729288"/>
          <p14:tracePt t="111370" x="5194300" y="5729288"/>
          <p14:tracePt t="111387" x="5251450" y="5729288"/>
          <p14:tracePt t="111403" x="5308600" y="5743575"/>
          <p14:tracePt t="111422" x="5351463" y="5751513"/>
          <p14:tracePt t="111439" x="5443538" y="5751513"/>
          <p14:tracePt t="111456" x="5514975" y="5743575"/>
          <p14:tracePt t="111472" x="5600700" y="5737225"/>
          <p14:tracePt t="111489" x="5672138" y="5737225"/>
          <p14:tracePt t="111505" x="5772150" y="5722938"/>
          <p14:tracePt t="111523" x="5865813" y="5722938"/>
          <p14:tracePt t="111540" x="5965825" y="5715000"/>
          <p14:tracePt t="111557" x="6043613" y="5715000"/>
          <p14:tracePt t="111573" x="6100763" y="5715000"/>
          <p14:tracePt t="111590" x="6151563" y="5715000"/>
          <p14:tracePt t="111607" x="6229350" y="5715000"/>
          <p14:tracePt t="111624" x="6300788" y="5715000"/>
          <p14:tracePt t="111642" x="6400800" y="5715000"/>
          <p14:tracePt t="111658" x="6465888" y="5708650"/>
          <p14:tracePt t="111676" x="6551613" y="5700713"/>
          <p14:tracePt t="111694" x="6608763" y="5700713"/>
          <p14:tracePt t="111709" x="6643688" y="5700713"/>
          <p14:tracePt t="111726" x="6694488" y="5694363"/>
          <p14:tracePt t="111744" x="6765925" y="5694363"/>
          <p14:tracePt t="111760" x="6808788" y="5694363"/>
          <p14:tracePt t="111777" x="6851650" y="5694363"/>
          <p14:tracePt t="111781" x="6880225" y="5694363"/>
          <p14:tracePt t="111811" x="6915150" y="5694363"/>
          <p14:tracePt t="111828" x="6943725" y="5700713"/>
          <p14:tracePt t="111845" x="7000875" y="5700713"/>
          <p14:tracePt t="111862" x="7043738" y="5700713"/>
          <p14:tracePt t="111879" x="7072313" y="5700713"/>
          <p14:tracePt t="111896" x="7108825" y="5700713"/>
          <p14:tracePt t="111913" x="7129463" y="5700713"/>
          <p14:tracePt t="111931" x="7165975" y="5700713"/>
          <p14:tracePt t="111946" x="7200900" y="5700713"/>
          <p14:tracePt t="111966" x="7237413" y="5700713"/>
          <p14:tracePt t="111981" x="7280275" y="5700713"/>
          <p14:tracePt t="111998" x="7343775" y="5700713"/>
          <p14:tracePt t="112015" x="7423150" y="5700713"/>
          <p14:tracePt t="112032" x="7472363" y="5700713"/>
          <p14:tracePt t="112049" x="7494588" y="5700713"/>
          <p14:tracePt t="112066" x="7523163" y="5686425"/>
          <p14:tracePt t="112083" x="7543800" y="5686425"/>
          <p14:tracePt t="112102" x="7572375" y="5686425"/>
          <p14:tracePt t="112117" x="7580313" y="5686425"/>
          <p14:tracePt t="112134" x="7594600" y="5686425"/>
          <p14:tracePt t="113206" x="7594600" y="5694363"/>
          <p14:tracePt t="113212" x="7586663" y="5694363"/>
          <p14:tracePt t="132349" x="0" y="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err="1"/>
              <a:t>카운팅</a:t>
            </a:r>
            <a:r>
              <a:rPr lang="ko-KR" altLang="en-US" sz="3200" b="0" dirty="0"/>
              <a:t> </a:t>
            </a:r>
            <a:r>
              <a:rPr lang="ko-KR" altLang="en-US" sz="3200" b="0" dirty="0" smtClean="0"/>
              <a:t>정렬 알고리즘</a:t>
            </a:r>
            <a:endParaRPr lang="ko-KR" altLang="en-US" sz="3200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223755"/>
            <a:ext cx="8190910" cy="509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7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6"/>
    </mc:Choice>
    <mc:Fallback xmlns="">
      <p:transition spd="slow" advTm="1750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949" x="6623050" y="4586288"/>
          <p14:tracePt t="8118" x="6623050" y="4579938"/>
          <p14:tracePt t="8146" x="6629400" y="4572000"/>
          <p14:tracePt t="8162" x="6629400" y="4565650"/>
          <p14:tracePt t="8167" x="6637338" y="4557713"/>
          <p14:tracePt t="8183" x="6637338" y="4551363"/>
          <p14:tracePt t="8197" x="6643688" y="4543425"/>
          <p14:tracePt t="8215" x="6643688" y="4529138"/>
          <p14:tracePt t="8223" x="6643688" y="4514850"/>
          <p14:tracePt t="8240" x="6643688" y="4508500"/>
          <p14:tracePt t="8258" x="6672263" y="4479925"/>
          <p14:tracePt t="8274" x="6672263" y="4465638"/>
          <p14:tracePt t="8292" x="6686550" y="4451350"/>
          <p14:tracePt t="8310" x="6708775" y="4429125"/>
          <p14:tracePt t="8325" x="6708775" y="4414838"/>
          <p14:tracePt t="8343" x="6723063" y="4400550"/>
          <p14:tracePt t="8361" x="6723063" y="4394200"/>
          <p14:tracePt t="8378" x="6729413" y="4386263"/>
          <p14:tracePt t="8395" x="6729413" y="4379913"/>
          <p14:tracePt t="8410" x="6737350" y="4371975"/>
          <p14:tracePt t="8427" x="6751638" y="4357688"/>
          <p14:tracePt t="8444" x="6757988" y="4343400"/>
          <p14:tracePt t="8461" x="6765925" y="4337050"/>
          <p14:tracePt t="8478" x="6772275" y="4329113"/>
          <p14:tracePt t="8495" x="6780213" y="4329113"/>
          <p14:tracePt t="8512" x="6786563" y="4329113"/>
          <p14:tracePt t="8531" x="6800850" y="4329113"/>
          <p14:tracePt t="8546" x="6808788" y="4322763"/>
          <p14:tracePt t="8563" x="6837363" y="4314825"/>
          <p14:tracePt t="8581" x="6872288" y="4314825"/>
          <p14:tracePt t="8598" x="6915150" y="4300538"/>
          <p14:tracePt t="8615" x="6958013" y="4294188"/>
          <p14:tracePt t="8617" x="6986588" y="4286250"/>
          <p14:tracePt t="8631" x="7023100" y="4286250"/>
          <p14:tracePt t="8648" x="7058025" y="4265613"/>
          <p14:tracePt t="8665" x="7080250" y="4251325"/>
          <p14:tracePt t="8684" x="7100888" y="4237038"/>
          <p14:tracePt t="8704" x="7115175" y="4229100"/>
          <p14:tracePt t="8718" x="7129463" y="4222750"/>
          <p14:tracePt t="8735" x="7129463" y="4208463"/>
          <p14:tracePt t="8752" x="7143750" y="4194175"/>
          <p14:tracePt t="8769" x="7143750" y="4165600"/>
          <p14:tracePt t="8784" x="7151688" y="4129088"/>
          <p14:tracePt t="8801" x="7158038" y="4100513"/>
          <p14:tracePt t="8819" x="7158038" y="4057650"/>
          <p14:tracePt t="8821" x="7158038" y="4051300"/>
          <p14:tracePt t="8836" x="7158038" y="4022725"/>
          <p14:tracePt t="8852" x="7172325" y="3986213"/>
          <p14:tracePt t="8869" x="7180263" y="3979863"/>
          <p14:tracePt t="8886" x="7194550" y="3957638"/>
          <p14:tracePt t="8903" x="7200900" y="3929063"/>
          <p14:tracePt t="8920" x="7215188" y="3900488"/>
          <p14:tracePt t="8939" x="7215188" y="3879850"/>
          <p14:tracePt t="8976" x="7215188" y="3871913"/>
          <p14:tracePt t="9048" x="7215188" y="3865563"/>
          <p14:tracePt t="9056" x="7215188" y="3857625"/>
          <p14:tracePt t="9064" x="7215188" y="3851275"/>
          <p14:tracePt t="9075" x="7215188" y="3843338"/>
          <p14:tracePt t="9092" x="7215188" y="3822700"/>
          <p14:tracePt t="9109" x="7215188" y="3794125"/>
          <p14:tracePt t="9126" x="7215188" y="3779838"/>
          <p14:tracePt t="9143" x="7215188" y="3765550"/>
          <p14:tracePt t="9159" x="7215188" y="3722688"/>
          <p14:tracePt t="9177" x="7208838" y="3686175"/>
          <p14:tracePt t="9194" x="7200900" y="3622675"/>
          <p14:tracePt t="9211" x="7200900" y="3586163"/>
          <p14:tracePt t="9228" x="7194550" y="3536950"/>
          <p14:tracePt t="9244" x="7194550" y="3529013"/>
          <p14:tracePt t="9263" x="7194550" y="3514725"/>
          <p14:tracePt t="9279" x="7194550" y="3508375"/>
          <p14:tracePt t="9307" x="7194550" y="3500438"/>
          <p14:tracePt t="9333" x="7194550" y="3494088"/>
          <p14:tracePt t="9368" x="7194550" y="3486150"/>
          <p14:tracePt t="17169" x="0" y="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0" y="16764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7108" name="Rectangle 262"/>
          <p:cNvSpPr>
            <a:spLocks noChangeArrowheads="1"/>
          </p:cNvSpPr>
          <p:nvPr/>
        </p:nvSpPr>
        <p:spPr bwMode="auto">
          <a:xfrm>
            <a:off x="0" y="51816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47109" name="AutoShape 12" descr="PICFE"/>
          <p:cNvSpPr>
            <a:spLocks noChangeAspect="1" noChangeArrowheads="1"/>
          </p:cNvSpPr>
          <p:nvPr/>
        </p:nvSpPr>
        <p:spPr bwMode="auto">
          <a:xfrm>
            <a:off x="809625" y="2179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0" name="AutoShape 14" descr="PICFF"/>
          <p:cNvSpPr>
            <a:spLocks noChangeAspect="1" noChangeArrowheads="1"/>
          </p:cNvSpPr>
          <p:nvPr/>
        </p:nvSpPr>
        <p:spPr bwMode="auto">
          <a:xfrm>
            <a:off x="1612900" y="2179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1" name="AutoShape 16" descr="PIC100"/>
          <p:cNvSpPr>
            <a:spLocks noChangeAspect="1" noChangeArrowheads="1"/>
          </p:cNvSpPr>
          <p:nvPr/>
        </p:nvSpPr>
        <p:spPr bwMode="auto">
          <a:xfrm>
            <a:off x="2416175" y="2179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2" name="AutoShape 19" descr="PIC101"/>
          <p:cNvSpPr>
            <a:spLocks noChangeAspect="1" noChangeArrowheads="1"/>
          </p:cNvSpPr>
          <p:nvPr/>
        </p:nvSpPr>
        <p:spPr bwMode="auto">
          <a:xfrm>
            <a:off x="809625" y="2560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3" name="AutoShape 21" descr="PIC102"/>
          <p:cNvSpPr>
            <a:spLocks noChangeAspect="1" noChangeArrowheads="1"/>
          </p:cNvSpPr>
          <p:nvPr/>
        </p:nvSpPr>
        <p:spPr bwMode="auto">
          <a:xfrm>
            <a:off x="1612900" y="2560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4" name="AutoShape 23" descr="PIC103"/>
          <p:cNvSpPr>
            <a:spLocks noChangeAspect="1" noChangeArrowheads="1"/>
          </p:cNvSpPr>
          <p:nvPr/>
        </p:nvSpPr>
        <p:spPr bwMode="auto">
          <a:xfrm>
            <a:off x="2416175" y="2560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5" name="AutoShape 26" descr="PIC104"/>
          <p:cNvSpPr>
            <a:spLocks noChangeAspect="1" noChangeArrowheads="1"/>
          </p:cNvSpPr>
          <p:nvPr/>
        </p:nvSpPr>
        <p:spPr bwMode="auto">
          <a:xfrm>
            <a:off x="809625" y="2941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6" name="AutoShape 28" descr="PIC105"/>
          <p:cNvSpPr>
            <a:spLocks noChangeAspect="1" noChangeArrowheads="1"/>
          </p:cNvSpPr>
          <p:nvPr/>
        </p:nvSpPr>
        <p:spPr bwMode="auto">
          <a:xfrm>
            <a:off x="1612900" y="2941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7" name="AutoShape 30" descr="PIC106"/>
          <p:cNvSpPr>
            <a:spLocks noChangeAspect="1" noChangeArrowheads="1"/>
          </p:cNvSpPr>
          <p:nvPr/>
        </p:nvSpPr>
        <p:spPr bwMode="auto">
          <a:xfrm>
            <a:off x="2416175" y="2941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8" name="AutoShape 33" descr="PIC107"/>
          <p:cNvSpPr>
            <a:spLocks noChangeAspect="1" noChangeArrowheads="1"/>
          </p:cNvSpPr>
          <p:nvPr/>
        </p:nvSpPr>
        <p:spPr bwMode="auto">
          <a:xfrm>
            <a:off x="809625" y="3322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19" name="AutoShape 35" descr="PIC108"/>
          <p:cNvSpPr>
            <a:spLocks noChangeAspect="1" noChangeArrowheads="1"/>
          </p:cNvSpPr>
          <p:nvPr/>
        </p:nvSpPr>
        <p:spPr bwMode="auto">
          <a:xfrm>
            <a:off x="1612900" y="3322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20" name="AutoShape 37" descr="PIC109"/>
          <p:cNvSpPr>
            <a:spLocks noChangeAspect="1" noChangeArrowheads="1"/>
          </p:cNvSpPr>
          <p:nvPr/>
        </p:nvSpPr>
        <p:spPr bwMode="auto">
          <a:xfrm>
            <a:off x="2416175" y="3322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21" name="AutoShape 40" descr="PIC10A"/>
          <p:cNvSpPr>
            <a:spLocks noChangeAspect="1" noChangeArrowheads="1"/>
          </p:cNvSpPr>
          <p:nvPr/>
        </p:nvSpPr>
        <p:spPr bwMode="auto">
          <a:xfrm>
            <a:off x="809625" y="3703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22" name="AutoShape 42" descr="PIC10B"/>
          <p:cNvSpPr>
            <a:spLocks noChangeAspect="1" noChangeArrowheads="1"/>
          </p:cNvSpPr>
          <p:nvPr/>
        </p:nvSpPr>
        <p:spPr bwMode="auto">
          <a:xfrm>
            <a:off x="1612900" y="3703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23" name="AutoShape 44" descr="PIC10C"/>
          <p:cNvSpPr>
            <a:spLocks noChangeAspect="1" noChangeArrowheads="1"/>
          </p:cNvSpPr>
          <p:nvPr/>
        </p:nvSpPr>
        <p:spPr bwMode="auto">
          <a:xfrm>
            <a:off x="2416175" y="3703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24" name="AutoShape 47" descr="PIC10D"/>
          <p:cNvSpPr>
            <a:spLocks noChangeAspect="1" noChangeArrowheads="1"/>
          </p:cNvSpPr>
          <p:nvPr/>
        </p:nvSpPr>
        <p:spPr bwMode="auto">
          <a:xfrm>
            <a:off x="809625" y="4084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25" name="AutoShape 49" descr="PIC10E"/>
          <p:cNvSpPr>
            <a:spLocks noChangeAspect="1" noChangeArrowheads="1"/>
          </p:cNvSpPr>
          <p:nvPr/>
        </p:nvSpPr>
        <p:spPr bwMode="auto">
          <a:xfrm>
            <a:off x="1612900" y="4084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26" name="AutoShape 51" descr="PIC10F"/>
          <p:cNvSpPr>
            <a:spLocks noChangeAspect="1" noChangeArrowheads="1"/>
          </p:cNvSpPr>
          <p:nvPr/>
        </p:nvSpPr>
        <p:spPr bwMode="auto">
          <a:xfrm>
            <a:off x="2416175" y="4084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27" name="AutoShape 54" descr="PIC110"/>
          <p:cNvSpPr>
            <a:spLocks noChangeAspect="1" noChangeArrowheads="1"/>
          </p:cNvSpPr>
          <p:nvPr/>
        </p:nvSpPr>
        <p:spPr bwMode="auto">
          <a:xfrm>
            <a:off x="809625" y="4465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28" name="AutoShape 56" descr="PIC111"/>
          <p:cNvSpPr>
            <a:spLocks noChangeAspect="1" noChangeArrowheads="1"/>
          </p:cNvSpPr>
          <p:nvPr/>
        </p:nvSpPr>
        <p:spPr bwMode="auto">
          <a:xfrm>
            <a:off x="1612900" y="4465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29" name="AutoShape 58" descr="PIC112"/>
          <p:cNvSpPr>
            <a:spLocks noChangeAspect="1" noChangeArrowheads="1"/>
          </p:cNvSpPr>
          <p:nvPr/>
        </p:nvSpPr>
        <p:spPr bwMode="auto">
          <a:xfrm>
            <a:off x="2416175" y="4465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30" name="AutoShape 61" descr="PIC113"/>
          <p:cNvSpPr>
            <a:spLocks noChangeAspect="1" noChangeArrowheads="1"/>
          </p:cNvSpPr>
          <p:nvPr/>
        </p:nvSpPr>
        <p:spPr bwMode="auto">
          <a:xfrm>
            <a:off x="809625" y="4846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31" name="AutoShape 63" descr="PIC114"/>
          <p:cNvSpPr>
            <a:spLocks noChangeAspect="1" noChangeArrowheads="1"/>
          </p:cNvSpPr>
          <p:nvPr/>
        </p:nvSpPr>
        <p:spPr bwMode="auto">
          <a:xfrm>
            <a:off x="1612900" y="4846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132" name="AutoShape 65" descr="PIC115"/>
          <p:cNvSpPr>
            <a:spLocks noChangeAspect="1" noChangeArrowheads="1"/>
          </p:cNvSpPr>
          <p:nvPr/>
        </p:nvSpPr>
        <p:spPr bwMode="auto">
          <a:xfrm>
            <a:off x="2416175" y="48466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366FF"/>
                </a:solidFill>
              </a:rPr>
              <a:t>12.9 </a:t>
            </a:r>
            <a:r>
              <a:rPr lang="ko-KR" altLang="en-US" dirty="0">
                <a:solidFill>
                  <a:srgbClr val="3366FF"/>
                </a:solidFill>
              </a:rPr>
              <a:t>정렬 알고리즘의 성능 비교</a:t>
            </a:r>
            <a:endParaRPr lang="ko-KR" altLang="en-US" dirty="0" smtClean="0">
              <a:solidFill>
                <a:srgbClr val="3366FF"/>
              </a:solidFill>
            </a:endParaRPr>
          </a:p>
        </p:txBody>
      </p:sp>
      <p:sp>
        <p:nvSpPr>
          <p:cNvPr id="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93785"/>
            <a:ext cx="8229600" cy="4525963"/>
          </a:xfrm>
        </p:spPr>
        <p:txBody>
          <a:bodyPr/>
          <a:lstStyle/>
          <a:p>
            <a:r>
              <a:rPr lang="ko-KR" altLang="en-US" dirty="0" err="1"/>
              <a:t>하이브리드</a:t>
            </a:r>
            <a:r>
              <a:rPr lang="ko-KR" altLang="en-US" dirty="0"/>
              <a:t> 정렬 알고리즘의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 정렬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ko-KR" altLang="en-US" dirty="0"/>
              <a:t>기본 정렬 알고리즘으로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정렬 </a:t>
            </a:r>
            <a:r>
              <a:rPr lang="ko-KR" altLang="en-US" dirty="0"/>
              <a:t>알고리즘들의 성능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713038"/>
            <a:ext cx="6770309" cy="3859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429"/>
    </mc:Choice>
    <mc:Fallback xmlns="">
      <p:transition spd="slow" advTm="17542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610" x="6315075" y="3265488"/>
          <p14:tracePt t="2824" x="6300788" y="3265488"/>
          <p14:tracePt t="2832" x="6272213" y="3265488"/>
          <p14:tracePt t="2843" x="6237288" y="3265488"/>
          <p14:tracePt t="2856" x="6137275" y="3271838"/>
          <p14:tracePt t="2874" x="6037263" y="3271838"/>
          <p14:tracePt t="2893" x="5865813" y="3271838"/>
          <p14:tracePt t="2907" x="5822950" y="3271838"/>
          <p14:tracePt t="2925" x="5543550" y="3265488"/>
          <p14:tracePt t="2941" x="5380038" y="3251200"/>
          <p14:tracePt t="2958" x="5200650" y="3251200"/>
          <p14:tracePt t="2977" x="5000625" y="3251200"/>
          <p14:tracePt t="2995" x="4814888" y="3279775"/>
          <p14:tracePt t="3009" x="4757738" y="3294063"/>
          <p14:tracePt t="3028" x="4579938" y="3328988"/>
          <p14:tracePt t="3043" x="4479925" y="3343275"/>
          <p14:tracePt t="3060" x="4343400" y="3357563"/>
          <p14:tracePt t="3077" x="4208463" y="3379788"/>
          <p14:tracePt t="3096" x="4057650" y="3408363"/>
          <p14:tracePt t="3116" x="3865563" y="3429000"/>
          <p14:tracePt t="3128" x="3708400" y="3451225"/>
          <p14:tracePt t="3146" x="3565525" y="3494088"/>
          <p14:tracePt t="3162" x="3443288" y="3536950"/>
          <p14:tracePt t="3180" x="3271838" y="3551238"/>
          <p14:tracePt t="3196" x="3157538" y="3600450"/>
          <p14:tracePt t="3213" x="3051175" y="3614738"/>
          <p14:tracePt t="3217" x="2994025" y="3629025"/>
          <p14:tracePt t="3232" x="2851150" y="3651250"/>
          <p14:tracePt t="3248" x="2714625" y="3657600"/>
          <p14:tracePt t="3264" x="2600325" y="3657600"/>
          <p14:tracePt t="3281" x="2428875" y="3665538"/>
          <p14:tracePt t="3298" x="2328863" y="3657600"/>
          <p14:tracePt t="3316" x="2222500" y="3651250"/>
          <p14:tracePt t="3332" x="2093913" y="3651250"/>
          <p14:tracePt t="3349" x="2000250" y="3651250"/>
          <p14:tracePt t="3367" x="1965325" y="3651250"/>
          <p14:tracePt t="3383" x="1951038" y="3651250"/>
          <p14:tracePt t="3401" x="1928813" y="3643313"/>
          <p14:tracePt t="3419" x="1922463" y="3629025"/>
          <p14:tracePt t="3434" x="1914525" y="3622675"/>
          <p14:tracePt t="3451" x="1893888" y="3600450"/>
          <p14:tracePt t="3468" x="1885950" y="3594100"/>
          <p14:tracePt t="3485" x="1871663" y="3594100"/>
          <p14:tracePt t="3503" x="1871663" y="3571875"/>
          <p14:tracePt t="3519" x="1871663" y="3557588"/>
          <p14:tracePt t="3539" x="1885950" y="3522663"/>
          <p14:tracePt t="3554" x="1893888" y="3508375"/>
          <p14:tracePt t="3570" x="1908175" y="3500438"/>
          <p14:tracePt t="3587" x="1908175" y="3494088"/>
          <p14:tracePt t="3604" x="1928813" y="3479800"/>
          <p14:tracePt t="3621" x="1943100" y="3465513"/>
          <p14:tracePt t="3639" x="1957388" y="3451225"/>
          <p14:tracePt t="3657" x="1971675" y="3436938"/>
          <p14:tracePt t="3672" x="1979613" y="3429000"/>
          <p14:tracePt t="3675" x="1985963" y="3429000"/>
          <p14:tracePt t="3689" x="1993900" y="3429000"/>
          <p14:tracePt t="3707" x="2022475" y="3422650"/>
          <p14:tracePt t="3722" x="2065338" y="3422650"/>
          <p14:tracePt t="3740" x="2151063" y="3422650"/>
          <p14:tracePt t="3757" x="2300288" y="3429000"/>
          <p14:tracePt t="3774" x="2436813" y="3429000"/>
          <p14:tracePt t="3791" x="2579688" y="3429000"/>
          <p14:tracePt t="3809" x="2828925" y="3408363"/>
          <p14:tracePt t="3826" x="2994025" y="3379788"/>
          <p14:tracePt t="3842" x="3200400" y="3357563"/>
          <p14:tracePt t="3859" x="3343275" y="3336925"/>
          <p14:tracePt t="3876" x="3422650" y="3336925"/>
          <p14:tracePt t="3893" x="3465513" y="3336925"/>
          <p14:tracePt t="3895" x="3479800" y="3336925"/>
          <p14:tracePt t="3910" x="3508375" y="3343275"/>
          <p14:tracePt t="3928" x="3514725" y="3343275"/>
          <p14:tracePt t="3946" x="3522663" y="3343275"/>
          <p14:tracePt t="3965" x="3543300" y="3343275"/>
          <p14:tracePt t="3978" x="3551238" y="3343275"/>
          <p14:tracePt t="3995" x="3571875" y="3343275"/>
          <p14:tracePt t="4012" x="3579813" y="3343275"/>
          <p14:tracePt t="4029" x="3594100" y="3343275"/>
          <p14:tracePt t="4046" x="3636963" y="3343275"/>
          <p14:tracePt t="4063" x="3651250" y="3343275"/>
          <p14:tracePt t="4081" x="3686175" y="3343275"/>
          <p14:tracePt t="4098" x="3708400" y="3343275"/>
          <p14:tracePt t="4115" x="3722688" y="3343275"/>
          <p14:tracePt t="4133" x="3736975" y="3343275"/>
          <p14:tracePt t="4147" x="3751263" y="3343275"/>
          <p14:tracePt t="4165" x="3757613" y="3322638"/>
          <p14:tracePt t="4183" x="3794125" y="3314700"/>
          <p14:tracePt t="4200" x="3822700" y="3294063"/>
          <p14:tracePt t="4208" x="3836988" y="3286125"/>
          <p14:tracePt t="4219" x="3843338" y="3286125"/>
          <p14:tracePt t="4235" x="3851275" y="3286125"/>
          <p14:tracePt t="4254" x="3857625" y="3286125"/>
          <p14:tracePt t="4649" x="3900488" y="3286125"/>
          <p14:tracePt t="4659" x="3986213" y="3286125"/>
          <p14:tracePt t="4677" x="4043363" y="3286125"/>
          <p14:tracePt t="4692" x="4137025" y="3286125"/>
          <p14:tracePt t="4708" x="4237038" y="3286125"/>
          <p14:tracePt t="4725" x="4329113" y="3286125"/>
          <p14:tracePt t="4743" x="4414838" y="3294063"/>
          <p14:tracePt t="4759" x="4557713" y="3294063"/>
          <p14:tracePt t="4776" x="4714875" y="3279775"/>
          <p14:tracePt t="4794" x="4800600" y="3286125"/>
          <p14:tracePt t="4810" x="4822825" y="3286125"/>
          <p14:tracePt t="4829" x="4843463" y="3286125"/>
          <p14:tracePt t="4844" x="4857750" y="3286125"/>
          <p14:tracePt t="4863" x="4872038" y="3286125"/>
          <p14:tracePt t="4879" x="4894263" y="3286125"/>
          <p14:tracePt t="4895" x="4908550" y="3286125"/>
          <p14:tracePt t="4913" x="4943475" y="3286125"/>
          <p14:tracePt t="4930" x="4994275" y="3286125"/>
          <p14:tracePt t="4946" x="5051425" y="3294063"/>
          <p14:tracePt t="4963" x="5100638" y="3300413"/>
          <p14:tracePt t="4980" x="5129213" y="3300413"/>
          <p14:tracePt t="4997" x="5143500" y="3300413"/>
          <p14:tracePt t="5014" x="5151438" y="3300413"/>
          <p14:tracePt t="5031" x="5157788" y="3300413"/>
          <p14:tracePt t="5048" x="5165725" y="3308350"/>
          <p14:tracePt t="5189" x="5172075" y="3308350"/>
          <p14:tracePt t="5193" x="5186363" y="3308350"/>
          <p14:tracePt t="5205" x="5208588" y="3322638"/>
          <p14:tracePt t="5221" x="5322888" y="3322638"/>
          <p14:tracePt t="5237" x="5414963" y="3322638"/>
          <p14:tracePt t="5253" x="5557838" y="3328988"/>
          <p14:tracePt t="5269" x="5686425" y="3328988"/>
          <p14:tracePt t="5286" x="5786438" y="3336925"/>
          <p14:tracePt t="5303" x="5894388" y="3357563"/>
          <p14:tracePt t="5321" x="5994400" y="3357563"/>
          <p14:tracePt t="5337" x="6094413" y="3357563"/>
          <p14:tracePt t="5342" x="6165850" y="3351213"/>
          <p14:tracePt t="5356" x="6243638" y="3343275"/>
          <p14:tracePt t="5373" x="6357938" y="3343275"/>
          <p14:tracePt t="5390" x="6415088" y="3351213"/>
          <p14:tracePt t="5406" x="6451600" y="3351213"/>
          <p14:tracePt t="5422" x="6486525" y="3351213"/>
          <p14:tracePt t="5439" x="6523038" y="3351213"/>
          <p14:tracePt t="5441" x="6543675" y="3351213"/>
          <p14:tracePt t="5456" x="6600825" y="3365500"/>
          <p14:tracePt t="5473" x="6672263" y="3371850"/>
          <p14:tracePt t="5491" x="6780213" y="3379788"/>
          <p14:tracePt t="5507" x="6851650" y="3386138"/>
          <p14:tracePt t="5524" x="6865938" y="3394075"/>
          <p14:tracePt t="5541" x="6872288" y="3394075"/>
          <p14:tracePt t="6044" x="6872288" y="3400425"/>
          <p14:tracePt t="6052" x="6872288" y="3408363"/>
          <p14:tracePt t="6058" x="6872288" y="3414713"/>
          <p14:tracePt t="6071" x="6865938" y="3422650"/>
          <p14:tracePt t="6085" x="6858000" y="3436938"/>
          <p14:tracePt t="6102" x="6851650" y="3443288"/>
          <p14:tracePt t="6119" x="6837363" y="3451225"/>
          <p14:tracePt t="6136" x="6815138" y="3457575"/>
          <p14:tracePt t="6153" x="6794500" y="3465513"/>
          <p14:tracePt t="6171" x="6757988" y="3471863"/>
          <p14:tracePt t="6188" x="6723063" y="3494088"/>
          <p14:tracePt t="6203" x="6686550" y="3514725"/>
          <p14:tracePt t="6206" x="6672263" y="3514725"/>
          <p14:tracePt t="6222" x="6637338" y="3529013"/>
          <p14:tracePt t="6238" x="6608763" y="3536950"/>
          <p14:tracePt t="6255" x="6600825" y="3551238"/>
          <p14:tracePt t="6272" x="6586538" y="3557588"/>
          <p14:tracePt t="6289" x="6537325" y="3579813"/>
          <p14:tracePt t="6310" x="6480175" y="3579813"/>
          <p14:tracePt t="6323" x="6437313" y="3586163"/>
          <p14:tracePt t="6342" x="6394450" y="3586163"/>
          <p14:tracePt t="6357" x="6357938" y="3594100"/>
          <p14:tracePt t="6373" x="6343650" y="3594100"/>
          <p14:tracePt t="6390" x="6337300" y="3594100"/>
          <p14:tracePt t="6408" x="6300788" y="3594100"/>
          <p14:tracePt t="6425" x="6257925" y="3586163"/>
          <p14:tracePt t="6442" x="6172200" y="3551238"/>
          <p14:tracePt t="6459" x="6094413" y="3522663"/>
          <p14:tracePt t="6476" x="6022975" y="3494088"/>
          <p14:tracePt t="6493" x="5951538" y="3465513"/>
          <p14:tracePt t="6511" x="5880100" y="3414713"/>
          <p14:tracePt t="6527" x="5837238" y="3379788"/>
          <p14:tracePt t="6545" x="5800725" y="3343275"/>
          <p14:tracePt t="6560" x="5765800" y="3314700"/>
          <p14:tracePt t="6581" x="5729288" y="3300413"/>
          <p14:tracePt t="6597" x="5700713" y="3300413"/>
          <p14:tracePt t="6614" x="5694363" y="3300413"/>
          <p14:tracePt t="6630" x="5686425" y="3300413"/>
          <p14:tracePt t="7082" x="5680075" y="3294063"/>
          <p14:tracePt t="7091" x="5672138" y="3294063"/>
          <p14:tracePt t="7097" x="5665788" y="3286125"/>
          <p14:tracePt t="7108" x="5657850" y="3286125"/>
          <p14:tracePt t="7122" x="5651500" y="3286125"/>
          <p14:tracePt t="7249" x="5643563" y="3286125"/>
          <p14:tracePt t="7350" x="5629275" y="3286125"/>
          <p14:tracePt t="7357" x="5622925" y="3286125"/>
          <p14:tracePt t="7364" x="5614988" y="3286125"/>
          <p14:tracePt t="7376" x="5608638" y="3286125"/>
          <p14:tracePt t="7393" x="5600700" y="3286125"/>
          <p14:tracePt t="7456" x="5600700" y="3294063"/>
          <p14:tracePt t="7464" x="5600700" y="3300413"/>
          <p14:tracePt t="7474" x="5594350" y="3300413"/>
          <p14:tracePt t="7481" x="5594350" y="3308350"/>
          <p14:tracePt t="7497" x="5594350" y="3322638"/>
          <p14:tracePt t="7514" x="5594350" y="3328988"/>
          <p14:tracePt t="7779" x="5594350" y="3322638"/>
          <p14:tracePt t="7786" x="5594350" y="3314700"/>
          <p14:tracePt t="7791" x="5594350" y="3308350"/>
          <p14:tracePt t="7802" x="5600700" y="3300413"/>
          <p14:tracePt t="7818" x="5600700" y="3286125"/>
          <p14:tracePt t="7837" x="5600700" y="3279775"/>
          <p14:tracePt t="7857" x="5600700" y="3257550"/>
          <p14:tracePt t="7869" x="5600700" y="3228975"/>
          <p14:tracePt t="7886" x="5594350" y="3200400"/>
          <p14:tracePt t="7903" x="5586413" y="3186113"/>
          <p14:tracePt t="7920" x="5580063" y="3179763"/>
          <p14:tracePt t="7937" x="5580063" y="3165475"/>
          <p14:tracePt t="8030" x="5572125" y="3165475"/>
          <p14:tracePt t="8039" x="5572125" y="3171825"/>
          <p14:tracePt t="8043" x="5565775" y="3171825"/>
          <p14:tracePt t="8055" x="5565775" y="3179763"/>
          <p14:tracePt t="8074" x="5565775" y="3194050"/>
          <p14:tracePt t="8091" x="5565775" y="3208338"/>
          <p14:tracePt t="8108" x="5565775" y="3214688"/>
          <p14:tracePt t="8125" x="5565775" y="3222625"/>
          <p14:tracePt t="8142" x="5565775" y="3228975"/>
          <p14:tracePt t="8158" x="5565775" y="3265488"/>
          <p14:tracePt t="8175" x="5565775" y="3279775"/>
          <p14:tracePt t="8192" x="5565775" y="3294063"/>
          <p14:tracePt t="8209" x="5565775" y="3308350"/>
          <p14:tracePt t="8226" x="5565775" y="3314700"/>
          <p14:tracePt t="8243" x="5565775" y="3322638"/>
          <p14:tracePt t="8260" x="5565775" y="3328988"/>
          <p14:tracePt t="8280" x="5565775" y="3336925"/>
          <p14:tracePt t="8299" x="5565775" y="3351213"/>
          <p14:tracePt t="8328" x="5565775" y="3371850"/>
          <p14:tracePt t="8344" x="5565775" y="3379788"/>
          <p14:tracePt t="8362" x="5565775" y="3394075"/>
          <p14:tracePt t="8379" x="5565775" y="3400425"/>
          <p14:tracePt t="8414" x="5565775" y="3408363"/>
          <p14:tracePt t="8725" x="5565775" y="3414713"/>
          <p14:tracePt t="8749" x="5565775" y="3422650"/>
          <p14:tracePt t="8795" x="5565775" y="3429000"/>
          <p14:tracePt t="8858" x="5565775" y="3436938"/>
          <p14:tracePt t="8879" x="5565775" y="3443288"/>
          <p14:tracePt t="8886" x="5557838" y="3451225"/>
          <p14:tracePt t="8902" x="5551488" y="3457575"/>
          <p14:tracePt t="8918" x="5551488" y="3465513"/>
          <p14:tracePt t="8926" x="5543550" y="3471863"/>
          <p14:tracePt t="8941" x="5537200" y="3479800"/>
          <p14:tracePt t="9094" x="5537200" y="3486150"/>
          <p14:tracePt t="9186" x="5537200" y="3494088"/>
          <p14:tracePt t="9214" x="5537200" y="3508375"/>
          <p14:tracePt t="9222" x="5529263" y="3522663"/>
          <p14:tracePt t="9237" x="5529263" y="3529013"/>
          <p14:tracePt t="9269" x="5529263" y="3536950"/>
          <p14:tracePt t="9386" x="5529263" y="3543300"/>
          <p14:tracePt t="9402" x="5522913" y="3551238"/>
          <p14:tracePt t="9424" x="5522913" y="3557588"/>
          <p14:tracePt t="9496" x="5522913" y="3565525"/>
          <p14:tracePt t="9526" x="5522913" y="3571875"/>
          <p14:tracePt t="9536" x="5522913" y="3579813"/>
          <p14:tracePt t="9541" x="5522913" y="3586163"/>
          <p14:tracePt t="9567" x="5514975" y="3586163"/>
          <p14:tracePt t="9573" x="5514975" y="3594100"/>
          <p14:tracePt t="9585" x="5514975" y="3600450"/>
          <p14:tracePt t="9602" x="5514975" y="3622675"/>
          <p14:tracePt t="9619" x="5514975" y="3657600"/>
          <p14:tracePt t="9636" x="5514975" y="3679825"/>
          <p14:tracePt t="9653" x="5514975" y="3686175"/>
          <p14:tracePt t="9670" x="5514975" y="3694113"/>
          <p14:tracePt t="9687" x="5514975" y="3700463"/>
          <p14:tracePt t="9704" x="5514975" y="3708400"/>
          <p14:tracePt t="9959" x="5514975" y="3714750"/>
          <p14:tracePt t="10152" x="5514975" y="3722688"/>
          <p14:tracePt t="10895" x="5514975" y="3729038"/>
          <p14:tracePt t="11054" x="5514975" y="3736975"/>
          <p14:tracePt t="11083" x="5514975" y="3743325"/>
          <p14:tracePt t="11146" x="5514975" y="3751263"/>
          <p14:tracePt t="11401" x="5514975" y="3757613"/>
          <p14:tracePt t="11780" x="5508625" y="3765550"/>
          <p14:tracePt t="11787" x="5500688" y="3771900"/>
          <p14:tracePt t="11795" x="5472113" y="3779838"/>
          <p14:tracePt t="11811" x="5408613" y="3779838"/>
          <p14:tracePt t="11829" x="5351463" y="3779838"/>
          <p14:tracePt t="11845" x="5251450" y="3779838"/>
          <p14:tracePt t="11862" x="5186363" y="3786188"/>
          <p14:tracePt t="11879" x="5137150" y="3786188"/>
          <p14:tracePt t="11898" x="5072063" y="3794125"/>
          <p14:tracePt t="11914" x="5029200" y="3800475"/>
          <p14:tracePt t="11933" x="4879975" y="3800475"/>
          <p14:tracePt t="11948" x="4751388" y="3800475"/>
          <p14:tracePt t="11965" x="4637088" y="3800475"/>
          <p14:tracePt t="11982" x="4486275" y="3800475"/>
          <p14:tracePt t="11997" x="4314825" y="3794125"/>
          <p14:tracePt t="12014" x="4165600" y="3794125"/>
          <p14:tracePt t="12032" x="3929063" y="3771900"/>
          <p14:tracePt t="12050" x="3808413" y="3771900"/>
          <p14:tracePt t="12065" x="3671888" y="3765550"/>
          <p14:tracePt t="12083" x="3529013" y="3757613"/>
          <p14:tracePt t="12100" x="3400425" y="3757613"/>
          <p14:tracePt t="12117" x="3328988" y="3751263"/>
          <p14:tracePt t="12134" x="3179763" y="3743325"/>
          <p14:tracePt t="12150" x="2994025" y="3743325"/>
          <p14:tracePt t="12168" x="2908300" y="3743325"/>
          <p14:tracePt t="12185" x="2814638" y="3743325"/>
          <p14:tracePt t="12205" x="2693988" y="3722688"/>
          <p14:tracePt t="12222" x="2622550" y="3708400"/>
          <p14:tracePt t="12236" x="2579688" y="3708400"/>
          <p14:tracePt t="12252" x="2543175" y="3708400"/>
          <p14:tracePt t="12269" x="2500313" y="3708400"/>
          <p14:tracePt t="12288" x="2457450" y="3708400"/>
          <p14:tracePt t="12305" x="2428875" y="3708400"/>
          <p14:tracePt t="12322" x="2365375" y="3708400"/>
          <p14:tracePt t="12343" x="2343150" y="3708400"/>
          <p14:tracePt t="12356" x="2336800" y="3708400"/>
          <p14:tracePt t="12464" x="2328863" y="3714750"/>
          <p14:tracePt t="12471" x="2322513" y="3714750"/>
          <p14:tracePt t="12496" x="2314575" y="3722688"/>
          <p14:tracePt t="12503" x="2308225" y="3722688"/>
          <p14:tracePt t="12511" x="2300288" y="3722688"/>
          <p14:tracePt t="12692" x="2300288" y="3736975"/>
          <p14:tracePt t="12698" x="2322513" y="3736975"/>
          <p14:tracePt t="12711" x="2336800" y="3736975"/>
          <p14:tracePt t="12729" x="2414588" y="3736975"/>
          <p14:tracePt t="12745" x="2457450" y="3736975"/>
          <p14:tracePt t="12763" x="2543175" y="3736975"/>
          <p14:tracePt t="12780" x="2608263" y="3743325"/>
          <p14:tracePt t="12796" x="2651125" y="3743325"/>
          <p14:tracePt t="12815" x="2728913" y="3743325"/>
          <p14:tracePt t="12832" x="2751138" y="3743325"/>
          <p14:tracePt t="12850" x="2786063" y="3743325"/>
          <p14:tracePt t="12866" x="2814638" y="3743325"/>
          <p14:tracePt t="12883" x="2865438" y="3743325"/>
          <p14:tracePt t="12886" x="2894013" y="3757613"/>
          <p14:tracePt t="12901" x="2908300" y="3757613"/>
          <p14:tracePt t="12915" x="2936875" y="3757613"/>
          <p14:tracePt t="12933" x="2965450" y="3757613"/>
          <p14:tracePt t="12949" x="2994025" y="3757613"/>
          <p14:tracePt t="12966" x="3008313" y="3757613"/>
          <p14:tracePt t="12985" x="3014663" y="3757613"/>
          <p14:tracePt t="13001" x="3043238" y="3757613"/>
          <p14:tracePt t="13020" x="3086100" y="3751263"/>
          <p14:tracePt t="13040" x="3136900" y="3751263"/>
          <p14:tracePt t="13051" x="3165475" y="3751263"/>
          <p14:tracePt t="13068" x="3228975" y="3751263"/>
          <p14:tracePt t="13085" x="3271838" y="3751263"/>
          <p14:tracePt t="13105" x="3322638" y="3751263"/>
          <p14:tracePt t="13121" x="3336925" y="3743325"/>
          <p14:tracePt t="13136" x="3357563" y="3736975"/>
          <p14:tracePt t="13153" x="3394075" y="3736975"/>
          <p14:tracePt t="13171" x="3451225" y="3729038"/>
          <p14:tracePt t="13189" x="3579813" y="3729038"/>
          <p14:tracePt t="13204" x="3622675" y="3729038"/>
          <p14:tracePt t="13208" x="3651250" y="3729038"/>
          <p14:tracePt t="13221" x="3708400" y="3722688"/>
          <p14:tracePt t="13238" x="3779838" y="3722688"/>
          <p14:tracePt t="13255" x="3836988" y="3722688"/>
          <p14:tracePt t="13272" x="3886200" y="3722688"/>
          <p14:tracePt t="13291" x="3951288" y="3729038"/>
          <p14:tracePt t="13308" x="3986213" y="3729038"/>
          <p14:tracePt t="13324" x="4037013" y="3729038"/>
          <p14:tracePt t="13340" x="4086225" y="3729038"/>
          <p14:tracePt t="13359" x="4122738" y="3729038"/>
          <p14:tracePt t="13374" x="4165600" y="3722688"/>
          <p14:tracePt t="13376" x="4171950" y="3722688"/>
          <p14:tracePt t="13391" x="4194175" y="3722688"/>
          <p14:tracePt t="13410" x="4243388" y="3714750"/>
          <p14:tracePt t="13427" x="4279900" y="3714750"/>
          <p14:tracePt t="13443" x="4322763" y="3714750"/>
          <p14:tracePt t="13460" x="4357688" y="3714750"/>
          <p14:tracePt t="13477" x="4414838" y="3714750"/>
          <p14:tracePt t="13493" x="4457700" y="3714750"/>
          <p14:tracePt t="13510" x="4479925" y="3714750"/>
          <p14:tracePt t="13527" x="4494213" y="3714750"/>
          <p14:tracePt t="13544" x="4508500" y="3708400"/>
          <p14:tracePt t="13561" x="4514850" y="3708400"/>
          <p14:tracePt t="13578" x="4522788" y="3708400"/>
          <p14:tracePt t="13966" x="4557713" y="3708400"/>
          <p14:tracePt t="13975" x="4608513" y="3708400"/>
          <p14:tracePt t="13985" x="4708525" y="3708400"/>
          <p14:tracePt t="14006" x="4914900" y="3700463"/>
          <p14:tracePt t="14021" x="5008563" y="3694113"/>
          <p14:tracePt t="14038" x="5065713" y="3686175"/>
          <p14:tracePt t="14057" x="5072063" y="3686175"/>
          <p14:tracePt t="14164" x="5072063" y="3679825"/>
          <p14:tracePt t="14168" x="5086350" y="3651250"/>
          <p14:tracePt t="14176" x="5094288" y="3636963"/>
          <p14:tracePt t="14189" x="5094288" y="3622675"/>
          <p14:tracePt t="14304" x="5094288" y="3594100"/>
          <p14:tracePt t="14308" x="5094288" y="3571875"/>
          <p14:tracePt t="14316" x="5080000" y="3522663"/>
          <p14:tracePt t="14325" x="5072063" y="3443288"/>
          <p14:tracePt t="14343" x="5057775" y="3328988"/>
          <p14:tracePt t="14360" x="5057775" y="3294063"/>
          <p14:tracePt t="14395" x="5086350" y="3300413"/>
          <p14:tracePt t="14412" x="5137150" y="3314700"/>
          <p14:tracePt t="14430" x="5208588" y="3343275"/>
          <p14:tracePt t="14446" x="5380038" y="3343275"/>
          <p14:tracePt t="14461" x="5465763" y="3343275"/>
          <p14:tracePt t="14478" x="5657850" y="3343275"/>
          <p14:tracePt t="14497" x="5765800" y="3343275"/>
          <p14:tracePt t="14512" x="5880100" y="3343275"/>
          <p14:tracePt t="14530" x="5994400" y="3343275"/>
          <p14:tracePt t="14547" x="6057900" y="3343275"/>
          <p14:tracePt t="14565" x="6100763" y="3343275"/>
          <p14:tracePt t="14581" x="6100763" y="3357563"/>
          <p14:tracePt t="14597" x="6100763" y="3386138"/>
          <p14:tracePt t="14614" x="6086475" y="3436938"/>
          <p14:tracePt t="14632" x="6037263" y="3514725"/>
          <p14:tracePt t="14649" x="5951538" y="3571875"/>
          <p14:tracePt t="14666" x="5857875" y="3600450"/>
          <p14:tracePt t="14683" x="5757863" y="3600450"/>
          <p14:tracePt t="14699" x="5657850" y="3600450"/>
          <p14:tracePt t="14716" x="5522913" y="3636963"/>
          <p14:tracePt t="14734" x="5365750" y="3636963"/>
          <p14:tracePt t="14751" x="5272088" y="3636963"/>
          <p14:tracePt t="14768" x="5108575" y="3657600"/>
          <p14:tracePt t="14784" x="4979988" y="3657600"/>
          <p14:tracePt t="14801" x="4894263" y="3657600"/>
          <p14:tracePt t="14818" x="4814888" y="3679825"/>
          <p14:tracePt t="14836" x="4729163" y="3694113"/>
          <p14:tracePt t="14853" x="4586288" y="3700463"/>
          <p14:tracePt t="14869" x="4486275" y="3700463"/>
          <p14:tracePt t="14886" x="4371975" y="3700463"/>
          <p14:tracePt t="14904" x="4237038" y="3722688"/>
          <p14:tracePt t="14921" x="4122738" y="3757613"/>
          <p14:tracePt t="14938" x="4022725" y="3765550"/>
          <p14:tracePt t="14955" x="3857625" y="3765550"/>
          <p14:tracePt t="14971" x="3757613" y="3771900"/>
          <p14:tracePt t="14988" x="3608388" y="3765550"/>
          <p14:tracePt t="15006" x="3522663" y="3751263"/>
          <p14:tracePt t="15022" x="3429000" y="3743325"/>
          <p14:tracePt t="15039" x="3386138" y="3743325"/>
          <p14:tracePt t="15059" x="3351213" y="3743325"/>
          <p14:tracePt t="15079" x="3343275" y="3743325"/>
          <p14:tracePt t="15269" x="3343275" y="3736975"/>
          <p14:tracePt t="15285" x="3357563" y="3736975"/>
          <p14:tracePt t="15292" x="3371850" y="3729038"/>
          <p14:tracePt t="15311" x="3379788" y="3729038"/>
          <p14:tracePt t="15318" x="3386138" y="3729038"/>
          <p14:tracePt t="15331" x="3394075" y="3729038"/>
          <p14:tracePt t="15347" x="3414713" y="3729038"/>
          <p14:tracePt t="15364" x="3436938" y="3729038"/>
          <p14:tracePt t="15381" x="3471863" y="3729038"/>
          <p14:tracePt t="15397" x="3543300" y="3736975"/>
          <p14:tracePt t="15413" x="3600450" y="3736975"/>
          <p14:tracePt t="15431" x="3694113" y="3736975"/>
          <p14:tracePt t="15447" x="3743325" y="3743325"/>
          <p14:tracePt t="15464" x="3779838" y="3743325"/>
          <p14:tracePt t="15482" x="3808413" y="3743325"/>
          <p14:tracePt t="16471" x="3814763" y="3743325"/>
          <p14:tracePt t="21442" x="3800475" y="3743325"/>
          <p14:tracePt t="21448" x="3794125" y="3743325"/>
          <p14:tracePt t="21462" x="3771900" y="3736975"/>
          <p14:tracePt t="21479" x="3736975" y="3729038"/>
          <p14:tracePt t="21497" x="3708400" y="3722688"/>
          <p14:tracePt t="21515" x="3694113" y="3722688"/>
          <p14:tracePt t="21531" x="3679825" y="3722688"/>
          <p14:tracePt t="21547" x="3657600" y="3722688"/>
          <p14:tracePt t="21570" x="3651250" y="3722688"/>
          <p14:tracePt t="21606" x="3643313" y="3722688"/>
          <p14:tracePt t="21691" x="3636963" y="3722688"/>
          <p14:tracePt t="21719" x="3622675" y="3722688"/>
          <p14:tracePt t="21755" x="3614738" y="3722688"/>
          <p14:tracePt t="21773" x="3608388" y="3722688"/>
          <p14:tracePt t="21793" x="3600450" y="3714750"/>
          <p14:tracePt t="21801" x="3594100" y="3714750"/>
          <p14:tracePt t="21823" x="3586163" y="3714750"/>
          <p14:tracePt t="21838" x="3579813" y="3708400"/>
          <p14:tracePt t="21849" x="3571875" y="3708400"/>
          <p14:tracePt t="21863" x="3565525" y="3708400"/>
          <p14:tracePt t="21872" x="3565525" y="3700463"/>
          <p14:tracePt t="21887" x="3543300" y="3700463"/>
          <p14:tracePt t="21904" x="3536950" y="3694113"/>
          <p14:tracePt t="21921" x="3508375" y="3694113"/>
          <p14:tracePt t="21939" x="3494088" y="3694113"/>
          <p14:tracePt t="22698" x="3500438" y="3694113"/>
          <p14:tracePt t="22722" x="3508375" y="3694113"/>
          <p14:tracePt t="22799" x="3514725" y="3694113"/>
          <p14:tracePt t="22832" x="3522663" y="3694113"/>
          <p14:tracePt t="22837" x="3529013" y="3694113"/>
          <p14:tracePt t="22863" x="3536950" y="3694113"/>
          <p14:tracePt t="22885" x="3543300" y="3694113"/>
          <p14:tracePt t="22911" x="3543300" y="3700463"/>
          <p14:tracePt t="22945" x="3551238" y="3700463"/>
          <p14:tracePt t="22948" x="3557588" y="3700463"/>
          <p14:tracePt t="22960" x="3579813" y="3700463"/>
          <p14:tracePt t="22976" x="3594100" y="3700463"/>
          <p14:tracePt t="22993" x="3622675" y="3700463"/>
          <p14:tracePt t="23010" x="3651250" y="3708400"/>
          <p14:tracePt t="23027" x="3657600" y="3708400"/>
          <p14:tracePt t="23043" x="3665538" y="3708400"/>
          <p14:tracePt t="23060" x="3686175" y="3708400"/>
          <p14:tracePt t="23095" x="3700463" y="3708400"/>
          <p14:tracePt t="23111" x="3708400" y="3714750"/>
          <p14:tracePt t="23127" x="3743325" y="3714750"/>
          <p14:tracePt t="23144" x="3765550" y="3714750"/>
          <p14:tracePt t="23162" x="3779838" y="3714750"/>
          <p14:tracePt t="23178" x="3794125" y="3722688"/>
          <p14:tracePt t="23195" x="3808413" y="3722688"/>
          <p14:tracePt t="23214" x="3814763" y="3722688"/>
          <p14:tracePt t="23233" x="3822700" y="3722688"/>
          <p14:tracePt t="23249" x="3829050" y="3722688"/>
          <p14:tracePt t="23265" x="3836988" y="3722688"/>
          <p14:tracePt t="23280" x="3851275" y="3722688"/>
          <p14:tracePt t="23298" x="3865563" y="3722688"/>
          <p14:tracePt t="23314" x="3879850" y="3722688"/>
          <p14:tracePt t="23331" x="3900488" y="3722688"/>
          <p14:tracePt t="23349" x="3929063" y="3722688"/>
          <p14:tracePt t="23369" x="3951288" y="3722688"/>
          <p14:tracePt t="23385" x="3971925" y="3722688"/>
          <p14:tracePt t="23400" x="3994150" y="3708400"/>
          <p14:tracePt t="23416" x="4000500" y="3708400"/>
          <p14:tracePt t="23574" x="3994150" y="3708400"/>
          <p14:tracePt t="23582" x="3986213" y="3708400"/>
          <p14:tracePt t="23590" x="3965575" y="3708400"/>
          <p14:tracePt t="23603" x="3914775" y="3708400"/>
          <p14:tracePt t="23620" x="3843338" y="3708400"/>
          <p14:tracePt t="23637" x="3765550" y="3708400"/>
          <p14:tracePt t="23657" x="3679825" y="3714750"/>
          <p14:tracePt t="23671" x="3657600" y="3714750"/>
          <p14:tracePt t="23688" x="3629025" y="3729038"/>
          <p14:tracePt t="23707" x="3614738" y="3729038"/>
          <p14:tracePt t="23722" x="3594100" y="3729038"/>
          <p14:tracePt t="23739" x="3571875" y="3729038"/>
          <p14:tracePt t="23758" x="3557588" y="3729038"/>
          <p14:tracePt t="23761" x="3543300" y="3729038"/>
          <p14:tracePt t="23774" x="3543300" y="3722688"/>
          <p14:tracePt t="23915" x="3594100" y="3722688"/>
          <p14:tracePt t="23926" x="3614738" y="3722688"/>
          <p14:tracePt t="23943" x="3700463" y="3714750"/>
          <p14:tracePt t="23964" x="3800475" y="3714750"/>
          <p14:tracePt t="23979" x="3836988" y="3714750"/>
          <p14:tracePt t="23995" x="3886200" y="3729038"/>
          <p14:tracePt t="24011" x="3900488" y="3729038"/>
          <p14:tracePt t="24028" x="3922713" y="3729038"/>
          <p14:tracePt t="24047" x="3929063" y="3729038"/>
          <p14:tracePt t="24069" x="3937000" y="3729038"/>
          <p14:tracePt t="25190" x="3943350" y="3729038"/>
          <p14:tracePt t="25195" x="3957638" y="3729038"/>
          <p14:tracePt t="25205" x="3965575" y="3729038"/>
          <p14:tracePt t="25217" x="3971925" y="3729038"/>
          <p14:tracePt t="25235" x="3994150" y="3729038"/>
          <p14:tracePt t="25252" x="4029075" y="3729038"/>
          <p14:tracePt t="25268" x="4043363" y="3736975"/>
          <p14:tracePt t="25285" x="4057650" y="3736975"/>
          <p14:tracePt t="25302" x="4065588" y="3736975"/>
          <p14:tracePt t="25319" x="4086225" y="3736975"/>
          <p14:tracePt t="25337" x="4151313" y="3751263"/>
          <p14:tracePt t="25353" x="4171950" y="3751263"/>
          <p14:tracePt t="25372" x="4200525" y="3751263"/>
          <p14:tracePt t="25387" x="4222750" y="3751263"/>
          <p14:tracePt t="25404" x="4257675" y="3751263"/>
          <p14:tracePt t="25421" x="4271963" y="3743325"/>
          <p14:tracePt t="25439" x="4294188" y="3743325"/>
          <p14:tracePt t="25455" x="4300538" y="3743325"/>
          <p14:tracePt t="25474" x="4343400" y="3743325"/>
          <p14:tracePt t="25490" x="4371975" y="3743325"/>
          <p14:tracePt t="25506" x="4414838" y="3743325"/>
          <p14:tracePt t="25523" x="4457700" y="3743325"/>
          <p14:tracePt t="25540" x="4500563" y="3743325"/>
          <p14:tracePt t="25557" x="4537075" y="3743325"/>
          <p14:tracePt t="25574" x="4572000" y="3743325"/>
          <p14:tracePt t="25592" x="4614863" y="3743325"/>
          <p14:tracePt t="25610" x="4665663" y="3743325"/>
          <p14:tracePt t="25627" x="4694238" y="3743325"/>
          <p14:tracePt t="25644" x="4743450" y="3743325"/>
          <p14:tracePt t="25661" x="4757738" y="3743325"/>
          <p14:tracePt t="25678" x="4794250" y="3743325"/>
          <p14:tracePt t="25694" x="4822825" y="3743325"/>
          <p14:tracePt t="25710" x="4851400" y="3743325"/>
          <p14:tracePt t="25729" x="4865688" y="3743325"/>
          <p14:tracePt t="25870" x="4857750" y="3743325"/>
          <p14:tracePt t="25879" x="4857750" y="3751263"/>
          <p14:tracePt t="25886" x="4843463" y="3757613"/>
          <p14:tracePt t="25898" x="4808538" y="3757613"/>
          <p14:tracePt t="25915" x="4794250" y="3757613"/>
          <p14:tracePt t="25931" x="4743450" y="3771900"/>
          <p14:tracePt t="25948" x="4686300" y="3779838"/>
          <p14:tracePt t="25965" x="4622800" y="3800475"/>
          <p14:tracePt t="25983" x="4586288" y="3808413"/>
          <p14:tracePt t="26001" x="4486275" y="3814763"/>
          <p14:tracePt t="26020" x="4437063" y="3814763"/>
          <p14:tracePt t="26034" x="4394200" y="3814763"/>
          <p14:tracePt t="26049" x="4351338" y="3814763"/>
          <p14:tracePt t="26067" x="4251325" y="3822700"/>
          <p14:tracePt t="26084" x="4214813" y="3822700"/>
          <p14:tracePt t="26102" x="4122738" y="3822700"/>
          <p14:tracePt t="26119" x="4079875" y="3822700"/>
          <p14:tracePt t="26136" x="4008438" y="3822700"/>
          <p14:tracePt t="26153" x="3965575" y="3822700"/>
          <p14:tracePt t="26169" x="3943350" y="3822700"/>
          <p14:tracePt t="26186" x="3937000" y="3822700"/>
          <p14:tracePt t="26204" x="3914775" y="3829050"/>
          <p14:tracePt t="26221" x="3900488" y="3829050"/>
          <p14:tracePt t="26238" x="3886200" y="3829050"/>
          <p14:tracePt t="26255" x="3871913" y="3843338"/>
          <p14:tracePt t="26273" x="3800475" y="3900488"/>
          <p14:tracePt t="26289" x="3779838" y="3922713"/>
          <p14:tracePt t="26306" x="3771900" y="3929063"/>
          <p14:tracePt t="26322" x="3757613" y="3929063"/>
          <p14:tracePt t="26339" x="3751263" y="3929063"/>
          <p14:tracePt t="26373" x="3743325" y="3929063"/>
          <p14:tracePt t="26494" x="3743325" y="3914775"/>
          <p14:tracePt t="26503" x="3743325" y="3900488"/>
          <p14:tracePt t="26519" x="3743325" y="3894138"/>
          <p14:tracePt t="26526" x="3743325" y="3886200"/>
          <p14:tracePt t="26543" x="3757613" y="3871913"/>
          <p14:tracePt t="26560" x="3786188" y="3857625"/>
          <p14:tracePt t="26577" x="3836988" y="3836988"/>
          <p14:tracePt t="26594" x="3871913" y="3829050"/>
          <p14:tracePt t="26595" x="3922713" y="3822700"/>
          <p14:tracePt t="26610" x="4000500" y="3808413"/>
          <p14:tracePt t="26627" x="4057650" y="3800475"/>
          <p14:tracePt t="26644" x="4137025" y="3779838"/>
          <p14:tracePt t="26662" x="4179888" y="3765550"/>
          <p14:tracePt t="26678" x="4214813" y="3757613"/>
          <p14:tracePt t="26696" x="4265613" y="3757613"/>
          <p14:tracePt t="26698" x="4286250" y="3757613"/>
          <p14:tracePt t="26714" x="4351338" y="3743325"/>
          <p14:tracePt t="26731" x="4400550" y="3743325"/>
          <p14:tracePt t="26746" x="4422775" y="3729038"/>
          <p14:tracePt t="26765" x="4479925" y="3714750"/>
          <p14:tracePt t="26781" x="4608513" y="3671888"/>
          <p14:tracePt t="26797" x="4694238" y="3651250"/>
          <p14:tracePt t="26815" x="4751388" y="3614738"/>
          <p14:tracePt t="26831" x="4814888" y="3557588"/>
          <p14:tracePt t="26852" x="4937125" y="3479800"/>
          <p14:tracePt t="26868" x="4972050" y="3451225"/>
          <p14:tracePt t="26885" x="5008563" y="3422650"/>
          <p14:tracePt t="26902" x="5029200" y="3400425"/>
          <p14:tracePt t="26918" x="5051425" y="3394075"/>
          <p14:tracePt t="26933" x="5065713" y="3386138"/>
          <p14:tracePt t="26950" x="5086350" y="3371850"/>
          <p14:tracePt t="26968" x="5114925" y="3322638"/>
          <p14:tracePt t="26986" x="5157788" y="3257550"/>
          <p14:tracePt t="27001" x="5200650" y="3194050"/>
          <p14:tracePt t="27020" x="5251450" y="3143250"/>
          <p14:tracePt t="27035" x="5272088" y="3114675"/>
          <p14:tracePt t="27054" x="5314950" y="3094038"/>
          <p14:tracePt t="27071" x="5329238" y="3079750"/>
          <p14:tracePt t="27115" x="5343525" y="3071813"/>
          <p14:tracePt t="27122" x="5351463" y="3057525"/>
          <p14:tracePt t="27137" x="5365750" y="3028950"/>
          <p14:tracePt t="27155" x="5380038" y="3000375"/>
          <p14:tracePt t="27173" x="5400675" y="2965450"/>
          <p14:tracePt t="27189" x="5422900" y="2951163"/>
          <p14:tracePt t="27300" x="5422900" y="2957513"/>
          <p14:tracePt t="27305" x="5422900" y="2971800"/>
          <p14:tracePt t="27315" x="5422900" y="2986088"/>
          <p14:tracePt t="27324" x="5422900" y="2994025"/>
          <p14:tracePt t="27341" x="5422900" y="3008313"/>
          <p14:tracePt t="27361" x="5422900" y="3022600"/>
          <p14:tracePt t="27377" x="5422900" y="3043238"/>
          <p14:tracePt t="27393" x="5422900" y="3079750"/>
          <p14:tracePt t="27409" x="5422900" y="3122613"/>
          <p14:tracePt t="27427" x="5422900" y="3171825"/>
          <p14:tracePt t="27445" x="5408613" y="3286125"/>
          <p14:tracePt t="27461" x="5408613" y="3322638"/>
          <p14:tracePt t="27477" x="5408613" y="3365500"/>
          <p14:tracePt t="27494" x="5408613" y="3386138"/>
          <p14:tracePt t="27511" x="5408613" y="3408363"/>
          <p14:tracePt t="27531" x="5408613" y="3443288"/>
          <p14:tracePt t="27547" x="5408613" y="3471863"/>
          <p14:tracePt t="27562" x="5408613" y="3500438"/>
          <p14:tracePt t="27580" x="5408613" y="3529013"/>
          <p14:tracePt t="27596" x="5408613" y="3579813"/>
          <p14:tracePt t="27613" x="5400675" y="3636963"/>
          <p14:tracePt t="27631" x="5400675" y="3679825"/>
          <p14:tracePt t="27647" x="5400675" y="3708400"/>
          <p14:tracePt t="27664" x="5400675" y="3722688"/>
          <p14:tracePt t="27681" x="5400675" y="3729038"/>
          <p14:tracePt t="27715" x="5400675" y="3743325"/>
          <p14:tracePt t="27732" x="5400675" y="3751263"/>
          <p14:tracePt t="27750" x="5400675" y="3757613"/>
          <p14:tracePt t="27766" x="5408613" y="3765550"/>
          <p14:tracePt t="27784" x="5408613" y="3771900"/>
          <p14:tracePt t="27800" x="5408613" y="3779838"/>
          <p14:tracePt t="27817" x="5408613" y="3794125"/>
          <p14:tracePt t="27835" x="5408613" y="3808413"/>
          <p14:tracePt t="27851" x="5408613" y="3814763"/>
          <p14:tracePt t="27868" x="5408613" y="3822700"/>
          <p14:tracePt t="27885" x="5408613" y="3829050"/>
          <p14:tracePt t="27903" x="5408613" y="3836988"/>
          <p14:tracePt t="27920" x="5408613" y="3851275"/>
          <p14:tracePt t="27937" x="5408613" y="3871913"/>
          <p14:tracePt t="27955" x="5408613" y="3879850"/>
          <p14:tracePt t="27971" x="5408613" y="3894138"/>
          <p14:tracePt t="27990" x="5408613" y="3900488"/>
          <p14:tracePt t="28007" x="5408613" y="3914775"/>
          <p14:tracePt t="28024" x="5408613" y="3929063"/>
          <p14:tracePt t="28039" x="5400675" y="3937000"/>
          <p14:tracePt t="28055" x="5394325" y="3943350"/>
          <p14:tracePt t="28072" x="5394325" y="3951288"/>
          <p14:tracePt t="28158" x="5386388" y="3922713"/>
          <p14:tracePt t="28167" x="5386388" y="3900488"/>
          <p14:tracePt t="28175" x="5386388" y="3865563"/>
          <p14:tracePt t="28193" x="5380038" y="3794125"/>
          <p14:tracePt t="28209" x="5372100" y="3714750"/>
          <p14:tracePt t="28211" x="5365750" y="3657600"/>
          <p14:tracePt t="28224" x="5365750" y="3622675"/>
          <p14:tracePt t="28241" x="5357813" y="3565525"/>
          <p14:tracePt t="28259" x="5337175" y="3451225"/>
          <p14:tracePt t="28278" x="5337175" y="3422650"/>
          <p14:tracePt t="28294" x="5337175" y="3379788"/>
          <p14:tracePt t="28309" x="5343525" y="3343275"/>
          <p14:tracePt t="28313" x="5343525" y="3328988"/>
          <p14:tracePt t="28329" x="5351463" y="3308350"/>
          <p14:tracePt t="28344" x="5351463" y="3300413"/>
          <p14:tracePt t="28361" x="5351463" y="3294063"/>
          <p14:tracePt t="28378" x="5351463" y="3286125"/>
          <p14:tracePt t="28395" x="5351463" y="3279775"/>
          <p14:tracePt t="28412" x="5351463" y="3271838"/>
          <p14:tracePt t="28429" x="5351463" y="3257550"/>
          <p14:tracePt t="28446" x="5351463" y="3243263"/>
          <p14:tracePt t="28463" x="5357813" y="3228975"/>
          <p14:tracePt t="28552" x="5365750" y="3228975"/>
          <p14:tracePt t="28567" x="5380038" y="3243263"/>
          <p14:tracePt t="28575" x="5386388" y="3265488"/>
          <p14:tracePt t="28588" x="5394325" y="3271838"/>
          <p14:tracePt t="28600" x="5394325" y="3279775"/>
          <p14:tracePt t="28617" x="5400675" y="3294063"/>
          <p14:tracePt t="28634" x="5400675" y="3300413"/>
          <p14:tracePt t="28653" x="5400675" y="3314700"/>
          <p14:tracePt t="28685" x="5400675" y="3328988"/>
          <p14:tracePt t="28701" x="5400675" y="3351213"/>
          <p14:tracePt t="28704" x="5400675" y="3357563"/>
          <p14:tracePt t="28719" x="5400675" y="3400425"/>
          <p14:tracePt t="28735" x="5400675" y="3414713"/>
          <p14:tracePt t="28751" x="5400675" y="3436938"/>
          <p14:tracePt t="28768" x="5400675" y="3451225"/>
          <p14:tracePt t="28785" x="5400675" y="3457575"/>
          <p14:tracePt t="28803" x="5400675" y="3471863"/>
          <p14:tracePt t="28820" x="5400675" y="3479800"/>
          <p14:tracePt t="28837" x="5394325" y="3500438"/>
          <p14:tracePt t="28853" x="5394325" y="3522663"/>
          <p14:tracePt t="28870" x="5386388" y="3529013"/>
          <p14:tracePt t="28887" x="5380038" y="3543300"/>
          <p14:tracePt t="28904" x="5380038" y="3557588"/>
          <p14:tracePt t="28906" x="5380038" y="3565525"/>
          <p14:tracePt t="28941" x="5380038" y="3586163"/>
          <p14:tracePt t="28961" x="5380038" y="3594100"/>
          <p14:tracePt t="28974" x="5380038" y="3608388"/>
          <p14:tracePt t="28990" x="5380038" y="3614738"/>
          <p14:tracePt t="29006" x="5380038" y="3629025"/>
          <p14:tracePt t="29023" x="5372100" y="3643313"/>
          <p14:tracePt t="29040" x="5372100" y="3665538"/>
          <p14:tracePt t="29057" x="5372100" y="3671888"/>
          <p14:tracePt t="29074" x="5365750" y="3679825"/>
          <p14:tracePt t="29092" x="5365750" y="3694113"/>
          <p14:tracePt t="29110" x="5365750" y="3700463"/>
          <p14:tracePt t="29127" x="5365750" y="3714750"/>
          <p14:tracePt t="29144" x="5365750" y="3729038"/>
          <p14:tracePt t="29177" x="5357813" y="3736975"/>
          <p14:tracePt t="29215" x="5357813" y="3743325"/>
          <p14:tracePt t="29237" x="5357813" y="3751263"/>
          <p14:tracePt t="29244" x="5357813" y="3757613"/>
          <p14:tracePt t="29253" x="5357813" y="3765550"/>
          <p14:tracePt t="29261" x="5357813" y="3771900"/>
          <p14:tracePt t="29278" x="5357813" y="3800475"/>
          <p14:tracePt t="29295" x="5357813" y="3829050"/>
          <p14:tracePt t="29313" x="5357813" y="3857625"/>
          <p14:tracePt t="29329" x="5357813" y="3871913"/>
          <p14:tracePt t="29348" x="5357813" y="3886200"/>
          <p14:tracePt t="29367" x="5357813" y="3908425"/>
          <p14:tracePt t="29381" x="5357813" y="3922713"/>
          <p14:tracePt t="29399" x="5357813" y="3943350"/>
          <p14:tracePt t="29414" x="5357813" y="3951288"/>
          <p14:tracePt t="29431" x="5357813" y="3957638"/>
          <p14:tracePt t="29448" x="5357813" y="3971925"/>
          <p14:tracePt t="29465" x="5357813" y="3979863"/>
          <p14:tracePt t="29482" x="5357813" y="4000500"/>
          <p14:tracePt t="29516" x="5357813" y="4014788"/>
          <p14:tracePt t="30268" x="5357813" y="4022725"/>
          <p14:tracePt t="30286" x="5357813" y="4037013"/>
          <p14:tracePt t="30301" x="5357813" y="4043363"/>
          <p14:tracePt t="30308" x="5357813" y="4051300"/>
          <p14:tracePt t="30316" x="5357813" y="4057650"/>
          <p14:tracePt t="30332" x="5365750" y="4065588"/>
          <p14:tracePt t="30348" x="5365750" y="4071938"/>
          <p14:tracePt t="30365" x="5365750" y="4079875"/>
          <p14:tracePt t="30393" x="5365750" y="4086225"/>
          <p14:tracePt t="30402" x="5365750" y="4094163"/>
          <p14:tracePt t="30418" x="5365750" y="4100513"/>
          <p14:tracePt t="30433" x="5365750" y="4114800"/>
          <p14:tracePt t="30450" x="5365750" y="4143375"/>
          <p14:tracePt t="30467" x="5365750" y="4171950"/>
          <p14:tracePt t="30470" x="5372100" y="4194175"/>
          <p14:tracePt t="30484" x="5380038" y="4214813"/>
          <p14:tracePt t="30502" x="5380038" y="4222750"/>
          <p14:tracePt t="30519" x="5380038" y="4229100"/>
          <p14:tracePt t="30540" x="5380038" y="4237038"/>
          <p14:tracePt t="30580" x="5380038" y="4243388"/>
          <p14:tracePt t="30652" x="5380038" y="4251325"/>
          <p14:tracePt t="30668" x="5380038" y="4257675"/>
          <p14:tracePt t="30676" x="5380038" y="4265613"/>
          <p14:tracePt t="30816" x="5380038" y="4271963"/>
          <p14:tracePt t="30892" x="5380038" y="4279900"/>
          <p14:tracePt t="30899" x="5380038" y="4286250"/>
          <p14:tracePt t="30930" x="5380038" y="4294188"/>
          <p14:tracePt t="30939" x="5380038" y="4308475"/>
          <p14:tracePt t="30956" x="5380038" y="4314825"/>
          <p14:tracePt t="30970" x="5380038" y="4322763"/>
          <p14:tracePt t="30978" x="5380038" y="4329113"/>
          <p14:tracePt t="31057" x="5372100" y="4329113"/>
          <p14:tracePt t="31082" x="5372100" y="4337050"/>
          <p14:tracePt t="31119" x="5365750" y="4337050"/>
          <p14:tracePt t="31158" x="5357813" y="4337050"/>
          <p14:tracePt t="31335" x="5351463" y="4337050"/>
          <p14:tracePt t="31384" x="5343525" y="4337050"/>
          <p14:tracePt t="31417" x="5337175" y="4337050"/>
          <p14:tracePt t="31446" x="5337175" y="4343400"/>
          <p14:tracePt t="31478" x="5329238" y="4343400"/>
          <p14:tracePt t="31753" x="5343525" y="4343400"/>
          <p14:tracePt t="31767" x="5351463" y="4343400"/>
          <p14:tracePt t="31777" x="5357813" y="4343400"/>
          <p14:tracePt t="31785" x="5365750" y="4343400"/>
          <p14:tracePt t="31808" x="5372100" y="4343400"/>
          <p14:tracePt t="31813" x="5380038" y="4343400"/>
          <p14:tracePt t="31829" x="5386388" y="4337050"/>
          <p14:tracePt t="32049" x="5386388" y="4329113"/>
          <p14:tracePt t="32103" x="5394325" y="4329113"/>
          <p14:tracePt t="32143" x="5394325" y="4322763"/>
          <p14:tracePt t="32180" x="5400675" y="4322763"/>
          <p14:tracePt t="32220" x="5408613" y="4322763"/>
          <p14:tracePt t="32231" x="5414963" y="4322763"/>
          <p14:tracePt t="32245" x="5422900" y="4314825"/>
          <p14:tracePt t="32260" x="5429250" y="4314825"/>
          <p14:tracePt t="32269" x="5437188" y="4314825"/>
          <p14:tracePt t="32286" x="5443538" y="4308475"/>
          <p14:tracePt t="32322" x="5451475" y="4308475"/>
          <p14:tracePt t="32364" x="5457825" y="4308475"/>
          <p14:tracePt t="32378" x="5465763" y="4300538"/>
          <p14:tracePt t="32395" x="5472113" y="4300538"/>
          <p14:tracePt t="32902" x="5472113" y="4308475"/>
          <p14:tracePt t="32907" x="5472113" y="4322763"/>
          <p14:tracePt t="32917" x="5472113" y="4337050"/>
          <p14:tracePt t="32931" x="5465763" y="4365625"/>
          <p14:tracePt t="32948" x="5457825" y="4379913"/>
          <p14:tracePt t="32965" x="5457825" y="4386263"/>
          <p14:tracePt t="32983" x="5451475" y="4394200"/>
          <p14:tracePt t="33000" x="5437188" y="4414838"/>
          <p14:tracePt t="33017" x="5429250" y="4429125"/>
          <p14:tracePt t="33034" x="5400675" y="4494213"/>
          <p14:tracePt t="33051" x="5380038" y="4529138"/>
          <p14:tracePt t="33068" x="5380038" y="4543425"/>
          <p14:tracePt t="33085" x="5380038" y="4551363"/>
          <p14:tracePt t="33102" x="5372100" y="4565650"/>
          <p14:tracePt t="33118" x="5365750" y="4572000"/>
          <p14:tracePt t="33135" x="5357813" y="4579938"/>
          <p14:tracePt t="33170" x="5357813" y="4594225"/>
          <p14:tracePt t="33187" x="5357813" y="4614863"/>
          <p14:tracePt t="33204" x="5351463" y="4629150"/>
          <p14:tracePt t="33220" x="5351463" y="4637088"/>
          <p14:tracePt t="33241" x="5351463" y="4643438"/>
          <p14:tracePt t="33666" x="5351463" y="4657725"/>
          <p14:tracePt t="33683" x="5351463" y="4665663"/>
          <p14:tracePt t="33691" x="5351463" y="4672013"/>
          <p14:tracePt t="33696" x="5351463" y="4694238"/>
          <p14:tracePt t="33713" x="5337175" y="4729163"/>
          <p14:tracePt t="33730" x="5337175" y="4757738"/>
          <p14:tracePt t="33747" x="5329238" y="4786313"/>
          <p14:tracePt t="33765" x="5329238" y="4800600"/>
          <p14:tracePt t="33781" x="5329238" y="4814888"/>
          <p14:tracePt t="33816" x="5329238" y="4822825"/>
          <p14:tracePt t="33832" x="5329238" y="4837113"/>
          <p14:tracePt t="33849" x="5329238" y="4857750"/>
          <p14:tracePt t="33867" x="5329238" y="4872038"/>
          <p14:tracePt t="33884" x="5329238" y="4886325"/>
          <p14:tracePt t="33900" x="5329238" y="4894263"/>
          <p14:tracePt t="33917" x="5329238" y="4900613"/>
          <p14:tracePt t="33956" x="5329238" y="4908550"/>
          <p14:tracePt t="34252" x="5329238" y="4914900"/>
          <p14:tracePt t="34266" x="5329238" y="4929188"/>
          <p14:tracePt t="34275" x="5329238" y="4943475"/>
          <p14:tracePt t="34283" x="5329238" y="4951413"/>
          <p14:tracePt t="34290" x="5329238" y="4957763"/>
          <p14:tracePt t="34308" x="5337175" y="4965700"/>
          <p14:tracePt t="34324" x="5337175" y="4972050"/>
          <p14:tracePt t="34343" x="5343525" y="4994275"/>
          <p14:tracePt t="34359" x="5351463" y="5000625"/>
          <p14:tracePt t="34379" x="5351463" y="5014913"/>
          <p14:tracePt t="34394" x="5351463" y="5022850"/>
          <p14:tracePt t="34411" x="5351463" y="5029200"/>
          <p14:tracePt t="34429" x="5351463" y="5051425"/>
          <p14:tracePt t="34444" x="5351463" y="5065713"/>
          <p14:tracePt t="34461" x="5351463" y="5086350"/>
          <p14:tracePt t="34477" x="5351463" y="5108575"/>
          <p14:tracePt t="34494" x="5351463" y="5114925"/>
          <p14:tracePt t="34513" x="5351463" y="5122863"/>
          <p14:tracePt t="34531" x="5351463" y="5137150"/>
          <p14:tracePt t="34569" x="5351463" y="5143500"/>
          <p14:tracePt t="34664" x="5351463" y="5151438"/>
          <p14:tracePt t="34774" x="5351463" y="5157788"/>
          <p14:tracePt t="34782" x="5351463" y="5165725"/>
          <p14:tracePt t="34790" x="5357813" y="5180013"/>
          <p14:tracePt t="34800" x="5357813" y="5186363"/>
          <p14:tracePt t="34818" x="5357813" y="5229225"/>
          <p14:tracePt t="34838" x="5357813" y="5280025"/>
          <p14:tracePt t="34854" x="5357813" y="5300663"/>
          <p14:tracePt t="34868" x="5357813" y="5314950"/>
          <p14:tracePt t="34886" x="5357813" y="5322888"/>
          <p14:tracePt t="35152" x="5357813" y="5314950"/>
          <p14:tracePt t="35174" x="5357813" y="5308600"/>
          <p14:tracePt t="36917" x="5357813" y="5300663"/>
          <p14:tracePt t="36949" x="5372100" y="5300663"/>
          <p14:tracePt t="36956" x="5380038" y="5294313"/>
          <p14:tracePt t="36963" x="5386388" y="5294313"/>
          <p14:tracePt t="36977" x="5394325" y="5286375"/>
          <p14:tracePt t="37183" x="5365750" y="5286375"/>
          <p14:tracePt t="37192" x="5337175" y="5286375"/>
          <p14:tracePt t="37196" x="5308600" y="5294313"/>
          <p14:tracePt t="37213" x="5272088" y="5308600"/>
          <p14:tracePt t="37230" x="5243513" y="5308600"/>
          <p14:tracePt t="37248" x="5194300" y="5314950"/>
          <p14:tracePt t="37264" x="5165725" y="5322888"/>
          <p14:tracePt t="37283" x="5151438" y="5322888"/>
          <p14:tracePt t="37299" x="5094288" y="5329238"/>
          <p14:tracePt t="37315" x="5072063" y="5343525"/>
          <p14:tracePt t="37332" x="5029200" y="5343525"/>
          <p14:tracePt t="37349" x="4979988" y="5365750"/>
          <p14:tracePt t="37367" x="4929188" y="5372100"/>
          <p14:tracePt t="37384" x="4894263" y="5372100"/>
          <p14:tracePt t="37400" x="4857750" y="5380038"/>
          <p14:tracePt t="37417" x="4843463" y="5386388"/>
          <p14:tracePt t="37434" x="4814888" y="5386388"/>
          <p14:tracePt t="37451" x="4794250" y="5386388"/>
          <p14:tracePt t="37468" x="4743450" y="5386388"/>
          <p14:tracePt t="37485" x="4686300" y="5408613"/>
          <p14:tracePt t="37502" x="4643438" y="5422900"/>
          <p14:tracePt t="37520" x="4557713" y="5451475"/>
          <p14:tracePt t="37537" x="4479925" y="5457825"/>
          <p14:tracePt t="37553" x="4329113" y="5457825"/>
          <p14:tracePt t="37571" x="4265613" y="5457825"/>
          <p14:tracePt t="37587" x="4208463" y="5451475"/>
          <p14:tracePt t="37604" x="4179888" y="5451475"/>
          <p14:tracePt t="37621" x="4171950" y="5451475"/>
          <p14:tracePt t="37697" x="4157663" y="5451475"/>
          <p14:tracePt t="37708" x="4129088" y="5443538"/>
          <p14:tracePt t="37714" x="4114800" y="5437188"/>
          <p14:tracePt t="37723" x="4108450" y="5437188"/>
          <p14:tracePt t="37741" x="4037013" y="5422900"/>
          <p14:tracePt t="37757" x="4014788" y="5422900"/>
          <p14:tracePt t="37891" x="4071938" y="5422900"/>
          <p14:tracePt t="37899" x="4137025" y="5400675"/>
          <p14:tracePt t="37909" x="4194175" y="5394325"/>
          <p14:tracePt t="37927" x="4322763" y="5386388"/>
          <p14:tracePt t="37945" x="4522788" y="5386388"/>
          <p14:tracePt t="37960" x="4629150" y="5386388"/>
          <p14:tracePt t="37979" x="4729163" y="5386388"/>
          <p14:tracePt t="37995" x="4800600" y="5400675"/>
          <p14:tracePt t="38012" x="4894263" y="5400675"/>
          <p14:tracePt t="38031" x="4979988" y="5400675"/>
          <p14:tracePt t="38047" x="5086350" y="5386388"/>
          <p14:tracePt t="38063" x="5172075" y="5372100"/>
          <p14:tracePt t="38081" x="5208588" y="5357813"/>
          <p14:tracePt t="38098" x="5257800" y="5357813"/>
          <p14:tracePt t="38114" x="5294313" y="5357813"/>
          <p14:tracePt t="38131" x="5357813" y="5365750"/>
          <p14:tracePt t="38148" x="5400675" y="5365750"/>
          <p14:tracePt t="38165" x="5443538" y="5365750"/>
          <p14:tracePt t="38182" x="5500688" y="5357813"/>
          <p14:tracePt t="38199" x="5557838" y="5329238"/>
          <p14:tracePt t="38216" x="5622925" y="5300663"/>
          <p14:tracePt t="38220" x="5651500" y="5280025"/>
          <p14:tracePt t="38235" x="5686425" y="5265738"/>
          <p14:tracePt t="38250" x="5700713" y="5265738"/>
          <p14:tracePt t="38268" x="5722938" y="5265738"/>
          <p14:tracePt t="38284" x="5729288" y="5265738"/>
          <p14:tracePt t="38301" x="5751513" y="5265738"/>
          <p14:tracePt t="38320" x="5780088" y="5257800"/>
          <p14:tracePt t="38339" x="5794375" y="5257800"/>
          <p14:tracePt t="38353" x="5822950" y="5257800"/>
          <p14:tracePt t="38368" x="5851525" y="5257800"/>
          <p14:tracePt t="38386" x="5886450" y="5257800"/>
          <p14:tracePt t="38403" x="5922963" y="5257800"/>
          <p14:tracePt t="38421" x="5986463" y="5243513"/>
          <p14:tracePt t="38437" x="6080125" y="5222875"/>
          <p14:tracePt t="38454" x="6165850" y="5208588"/>
          <p14:tracePt t="38471" x="6237288" y="5200650"/>
          <p14:tracePt t="38488" x="6308725" y="5194300"/>
          <p14:tracePt t="38504" x="6365875" y="5194300"/>
          <p14:tracePt t="38524" x="6408738" y="5194300"/>
          <p14:tracePt t="38539" x="6423025" y="5194300"/>
          <p14:tracePt t="38557" x="6429375" y="5194300"/>
          <p14:tracePt t="38573" x="6437313" y="5194300"/>
          <p14:tracePt t="38594" x="6443663" y="5194300"/>
          <p14:tracePt t="38613" x="6451600" y="5194300"/>
          <p14:tracePt t="38628" x="6457950" y="5194300"/>
          <p14:tracePt t="38641" x="6472238" y="5194300"/>
          <p14:tracePt t="38658" x="6494463" y="5194300"/>
          <p14:tracePt t="38675" x="6515100" y="5194300"/>
          <p14:tracePt t="38694" x="6523038" y="5194300"/>
          <p14:tracePt t="38711" x="6537325" y="5194300"/>
          <p14:tracePt t="38717" x="6537325" y="5200650"/>
          <p14:tracePt t="38725" x="6543675" y="5200650"/>
          <p14:tracePt t="38743" x="6557963" y="5200650"/>
          <p14:tracePt t="38760" x="6565900" y="5200650"/>
          <p14:tracePt t="38776" x="6572250" y="5200650"/>
          <p14:tracePt t="38941" x="6580188" y="5200650"/>
          <p14:tracePt t="38969" x="6586538" y="5200650"/>
          <p14:tracePt t="38993" x="6594475" y="5200650"/>
          <p14:tracePt t="39001" x="6615113" y="5200650"/>
          <p14:tracePt t="39008" x="6637338" y="5200650"/>
          <p14:tracePt t="39017" x="6657975" y="5208588"/>
          <p14:tracePt t="39031" x="6680200" y="5214938"/>
          <p14:tracePt t="39049" x="6751638" y="5222875"/>
          <p14:tracePt t="39065" x="6765925" y="5229225"/>
          <p14:tracePt t="39085" x="6794500" y="5229225"/>
          <p14:tracePt t="39101" x="6800850" y="5229225"/>
          <p14:tracePt t="39230" x="6808788" y="5229225"/>
          <p14:tracePt t="39246" x="6815138" y="5229225"/>
          <p14:tracePt t="39260" x="6823075" y="5229225"/>
          <p14:tracePt t="39292" x="6829425" y="5229225"/>
          <p14:tracePt t="40011" x="6823075" y="5229225"/>
          <p14:tracePt t="40026" x="6815138" y="5237163"/>
          <p14:tracePt t="40051" x="6800850" y="5243513"/>
          <p14:tracePt t="40065" x="6794500" y="5243513"/>
          <p14:tracePt t="40073" x="6780213" y="5243513"/>
          <p14:tracePt t="40084" x="6765925" y="5243513"/>
          <p14:tracePt t="40104" x="6743700" y="5243513"/>
          <p14:tracePt t="40119" x="6729413" y="5243513"/>
          <p14:tracePt t="40136" x="6700838" y="5243513"/>
          <p14:tracePt t="40153" x="6686550" y="5243513"/>
          <p14:tracePt t="40170" x="6637338" y="5243513"/>
          <p14:tracePt t="40187" x="6594475" y="5257800"/>
          <p14:tracePt t="40205" x="6572250" y="5257800"/>
          <p14:tracePt t="40208" x="6565900" y="5257800"/>
          <p14:tracePt t="40221" x="6557963" y="5257800"/>
          <p14:tracePt t="40240" x="6551613" y="5257800"/>
          <p14:tracePt t="40395" x="6557963" y="5257800"/>
          <p14:tracePt t="40400" x="6580188" y="5251450"/>
          <p14:tracePt t="40412" x="6623050" y="5251450"/>
          <p14:tracePt t="40425" x="6637338" y="5251450"/>
          <p14:tracePt t="40442" x="6686550" y="5229225"/>
          <p14:tracePt t="40459" x="6729413" y="5229225"/>
          <p14:tracePt t="40476" x="6757988" y="5229225"/>
          <p14:tracePt t="40492" x="6808788" y="5229225"/>
          <p14:tracePt t="40510" x="6843713" y="5229225"/>
          <p14:tracePt t="40527" x="6886575" y="5229225"/>
          <p14:tracePt t="40543" x="6965950" y="5229225"/>
          <p14:tracePt t="40545" x="6980238" y="5229225"/>
          <p14:tracePt t="40561" x="7015163" y="5229225"/>
          <p14:tracePt t="40577" x="7051675" y="5229225"/>
          <p14:tracePt t="40595" x="7058025" y="5229225"/>
          <p14:tracePt t="40612" x="7065963" y="5222875"/>
          <p14:tracePt t="40629" x="7072313" y="5222875"/>
          <p14:tracePt t="41049" x="7065963" y="5222875"/>
          <p14:tracePt t="41054" x="7058025" y="5222875"/>
          <p14:tracePt t="41077" x="7051675" y="5222875"/>
          <p14:tracePt t="41080" x="7043738" y="5229225"/>
          <p14:tracePt t="41087" x="7037388" y="5229225"/>
          <p14:tracePt t="41104" x="7015163" y="5237163"/>
          <p14:tracePt t="41121" x="7000875" y="5237163"/>
          <p14:tracePt t="41138" x="6943725" y="5237163"/>
          <p14:tracePt t="41158" x="6937375" y="5237163"/>
          <p14:tracePt t="41173" x="6900863" y="5237163"/>
          <p14:tracePt t="41191" x="6858000" y="5237163"/>
          <p14:tracePt t="41211" x="6808788" y="5237163"/>
          <p14:tracePt t="41224" x="6794500" y="5237163"/>
          <p14:tracePt t="41241" x="6751638" y="5222875"/>
          <p14:tracePt t="41257" x="6723063" y="5214938"/>
          <p14:tracePt t="41274" x="6708775" y="5208588"/>
          <p14:tracePt t="41291" x="6700838" y="5200650"/>
          <p14:tracePt t="41314" x="6665913" y="5180013"/>
          <p14:tracePt t="41329" x="6665913" y="5172075"/>
          <p14:tracePt t="41342" x="6651625" y="5151438"/>
          <p14:tracePt t="41359" x="6643688" y="5137150"/>
          <p14:tracePt t="41376" x="6643688" y="5094288"/>
          <p14:tracePt t="41394" x="6643688" y="5072063"/>
          <p14:tracePt t="41410" x="6643688" y="5057775"/>
          <p14:tracePt t="41431" x="6651625" y="5037138"/>
          <p14:tracePt t="41445" x="6657975" y="5029200"/>
          <p14:tracePt t="41462" x="6665913" y="5022850"/>
          <p14:tracePt t="41478" x="6672263" y="5014913"/>
          <p14:tracePt t="41495" x="6686550" y="5008563"/>
          <p14:tracePt t="41515" x="6723063" y="4994275"/>
          <p14:tracePt t="41529" x="6757988" y="4994275"/>
          <p14:tracePt t="41546" x="6780213" y="4994275"/>
          <p14:tracePt t="41563" x="6808788" y="4986338"/>
          <p14:tracePt t="41582" x="6815138" y="4979988"/>
          <p14:tracePt t="41626" x="6823075" y="4979988"/>
          <p14:tracePt t="41632" x="6829425" y="4979988"/>
          <p14:tracePt t="41648" x="6843713" y="4986338"/>
          <p14:tracePt t="41665" x="6900863" y="5022850"/>
          <p14:tracePt t="41682" x="6937375" y="5037138"/>
          <p14:tracePt t="41699" x="6994525" y="5057775"/>
          <p14:tracePt t="41716" x="7015163" y="5065713"/>
          <p14:tracePt t="41734" x="7029450" y="5065713"/>
          <p14:tracePt t="41751" x="7029450" y="5072063"/>
          <p14:tracePt t="41767" x="7043738" y="5072063"/>
          <p14:tracePt t="41784" x="7043738" y="5100638"/>
          <p14:tracePt t="41801" x="7043738" y="5129213"/>
          <p14:tracePt t="41818" x="7051675" y="5157788"/>
          <p14:tracePt t="41837" x="7058025" y="5180013"/>
          <p14:tracePt t="41853" x="7058025" y="5200650"/>
          <p14:tracePt t="41869" x="7058025" y="5222875"/>
          <p14:tracePt t="41887" x="7058025" y="5229225"/>
          <p14:tracePt t="41905" x="7058025" y="5237163"/>
          <p14:tracePt t="41948" x="7058025" y="5243513"/>
          <p14:tracePt t="41958" x="7043738" y="5251450"/>
          <p14:tracePt t="41987" x="7037388" y="5257800"/>
          <p14:tracePt t="42010" x="7023100" y="5257800"/>
          <p14:tracePt t="42030" x="7023100" y="5265738"/>
          <p14:tracePt t="42049" x="7015163" y="5265738"/>
          <p14:tracePt t="70328" x="7008813" y="5265738"/>
          <p14:tracePt t="70344" x="7000875" y="5265738"/>
          <p14:tracePt t="70354" x="6994525" y="5265738"/>
          <p14:tracePt t="70365" x="6972300" y="5265738"/>
          <p14:tracePt t="70374" x="6965950" y="5265738"/>
          <p14:tracePt t="70401" x="6958013" y="5265738"/>
          <p14:tracePt t="70409" x="6943725" y="5265738"/>
          <p14:tracePt t="70426" x="6937375" y="5265738"/>
          <p14:tracePt t="70435" x="6923088" y="5265738"/>
          <p14:tracePt t="70452" x="6915150" y="5265738"/>
          <p14:tracePt t="70470" x="6900863" y="5265738"/>
          <p14:tracePt t="70487" x="6894513" y="5265738"/>
          <p14:tracePt t="70504" x="6886575" y="5265738"/>
          <p14:tracePt t="70521" x="6872288" y="5265738"/>
          <p14:tracePt t="70537" x="6858000" y="5265738"/>
          <p14:tracePt t="70554" x="6843713" y="5257800"/>
          <p14:tracePt t="70571" x="6837363" y="5257800"/>
          <p14:tracePt t="70588" x="6823075" y="5257800"/>
          <p14:tracePt t="70609" x="6794500" y="5257800"/>
          <p14:tracePt t="70624" x="6780213" y="5257800"/>
          <p14:tracePt t="70639" x="6743700" y="5257800"/>
          <p14:tracePt t="70656" x="6729413" y="5257800"/>
          <p14:tracePt t="70675" x="6715125" y="5257800"/>
          <p14:tracePt t="70707" x="6708775" y="5257800"/>
          <p14:tracePt t="70820" x="6715125" y="5257800"/>
          <p14:tracePt t="70829" x="6737350" y="5257800"/>
          <p14:tracePt t="70836" x="6765925" y="5257800"/>
          <p14:tracePt t="70845" x="6794500" y="5251450"/>
          <p14:tracePt t="70863" x="6829425" y="5251450"/>
          <p14:tracePt t="70880" x="6872288" y="5243513"/>
          <p14:tracePt t="70895" x="6880225" y="5243513"/>
          <p14:tracePt t="70913" x="6900863" y="5243513"/>
          <p14:tracePt t="70929" x="6923088" y="5243513"/>
          <p14:tracePt t="70946" x="6951663" y="5243513"/>
          <p14:tracePt t="70963" x="7015163" y="5257800"/>
          <p14:tracePt t="70980" x="7094538" y="5280025"/>
          <p14:tracePt t="70998" x="7165975" y="5286375"/>
          <p14:tracePt t="71015" x="7229475" y="5286375"/>
          <p14:tracePt t="71116" x="7229475" y="5280025"/>
          <p14:tracePt t="71992" x="7229475" y="5272088"/>
          <p14:tracePt t="72172" x="7229475" y="5265738"/>
          <p14:tracePt t="72394" x="7223125" y="5265738"/>
          <p14:tracePt t="72441" x="7215188" y="5265738"/>
          <p14:tracePt t="72540" x="7215188" y="5257800"/>
          <p14:tracePt t="72554" x="7208838" y="5257800"/>
          <p14:tracePt t="75529" x="7208838" y="5251450"/>
          <p14:tracePt t="75563" x="7200900" y="5251450"/>
          <p14:tracePt t="75586" x="7194550" y="5251450"/>
          <p14:tracePt t="75591" x="7186613" y="5251450"/>
          <p14:tracePt t="75613" x="7172325" y="5251450"/>
          <p14:tracePt t="75622" x="7151688" y="5251450"/>
          <p14:tracePt t="75643" x="7123113" y="5237163"/>
          <p14:tracePt t="75656" x="7100888" y="5237163"/>
          <p14:tracePt t="75674" x="7094538" y="5237163"/>
          <p14:tracePt t="75691" x="7080250" y="5237163"/>
          <p14:tracePt t="75710" x="7072313" y="5237163"/>
          <p14:tracePt t="75775" x="7065963" y="5237163"/>
          <p14:tracePt t="75814" x="7058025" y="5237163"/>
          <p14:tracePt t="75860" x="7051675" y="5237163"/>
          <p14:tracePt t="75882" x="7043738" y="5237163"/>
          <p14:tracePt t="75910" x="7037388" y="5237163"/>
          <p14:tracePt t="75938" x="7023100" y="5237163"/>
          <p14:tracePt t="75955" x="7015163" y="5237163"/>
          <p14:tracePt t="75972" x="7008813" y="5237163"/>
          <p14:tracePt t="75978" x="7000875" y="5237163"/>
          <p14:tracePt t="75989" x="6994525" y="5243513"/>
          <p14:tracePt t="76000" x="6980238" y="5243513"/>
          <p14:tracePt t="76017" x="6958013" y="5243513"/>
          <p14:tracePt t="76034" x="6943725" y="5243513"/>
          <p14:tracePt t="76050" x="6908800" y="5251450"/>
          <p14:tracePt t="76068" x="6872288" y="5251450"/>
          <p14:tracePt t="76084" x="6851650" y="5251450"/>
          <p14:tracePt t="76101" x="6815138" y="5251450"/>
          <p14:tracePt t="76118" x="6800850" y="5243513"/>
          <p14:tracePt t="76137" x="6772275" y="5243513"/>
          <p14:tracePt t="76152" x="6751638" y="5243513"/>
          <p14:tracePt t="76169" x="6743700" y="5243513"/>
          <p14:tracePt t="76187" x="6737350" y="5243513"/>
          <p14:tracePt t="76205" x="6729413" y="5243513"/>
          <p14:tracePt t="76222" x="6723063" y="5243513"/>
          <p14:tracePt t="76239" x="6715125" y="5237163"/>
          <p14:tracePt t="76255" x="6700838" y="5237163"/>
          <p14:tracePt t="76289" x="6694488" y="5237163"/>
          <p14:tracePt t="76306" x="6694488" y="5229225"/>
          <p14:tracePt t="76334" x="6686550" y="5222875"/>
          <p14:tracePt t="76350" x="6686550" y="5214938"/>
          <p14:tracePt t="76359" x="6686550" y="5208588"/>
          <p14:tracePt t="76374" x="6686550" y="5186363"/>
          <p14:tracePt t="76395" x="6686550" y="5172075"/>
          <p14:tracePt t="76414" x="6686550" y="5157788"/>
          <p14:tracePt t="76425" x="6686550" y="5151438"/>
          <p14:tracePt t="76443" x="6694488" y="5143500"/>
          <p14:tracePt t="76460" x="6708775" y="5129213"/>
          <p14:tracePt t="76477" x="6737350" y="5122863"/>
          <p14:tracePt t="76494" x="6757988" y="5108575"/>
          <p14:tracePt t="76511" x="6800850" y="5100638"/>
          <p14:tracePt t="76529" x="6843713" y="5086350"/>
          <p14:tracePt t="76547" x="6865938" y="5080000"/>
          <p14:tracePt t="76564" x="6886575" y="5072063"/>
          <p14:tracePt t="76579" x="6908800" y="5065713"/>
          <p14:tracePt t="76596" x="6937375" y="5057775"/>
          <p14:tracePt t="76614" x="6972300" y="5037138"/>
          <p14:tracePt t="76631" x="6986588" y="5037138"/>
          <p14:tracePt t="76649" x="7000875" y="5029200"/>
          <p14:tracePt t="76666" x="7015163" y="5029200"/>
          <p14:tracePt t="76682" x="7043738" y="5029200"/>
          <p14:tracePt t="76699" x="7065963" y="5029200"/>
          <p14:tracePt t="76717" x="7123113" y="5029200"/>
          <p14:tracePt t="76737" x="7165975" y="5029200"/>
          <p14:tracePt t="76750" x="7186613" y="5029200"/>
          <p14:tracePt t="76768" x="7208838" y="5029200"/>
          <p14:tracePt t="76785" x="7215188" y="5022850"/>
          <p14:tracePt t="76892" x="7229475" y="5022850"/>
          <p14:tracePt t="76897" x="7229475" y="5029200"/>
          <p14:tracePt t="76912" x="7237413" y="5037138"/>
          <p14:tracePt t="76921" x="7237413" y="5043488"/>
          <p14:tracePt t="76938" x="7251700" y="5057775"/>
          <p14:tracePt t="76961" x="7251700" y="5065713"/>
          <p14:tracePt t="76972" x="7258050" y="5065713"/>
          <p14:tracePt t="77023" x="7258050" y="5072063"/>
          <p14:tracePt t="77084" x="7258050" y="5080000"/>
          <p14:tracePt t="77092" x="7258050" y="5086350"/>
          <p14:tracePt t="77132" x="7251700" y="5094288"/>
          <p14:tracePt t="77149" x="7251700" y="5100638"/>
          <p14:tracePt t="77170" x="7243763" y="5114925"/>
          <p14:tracePt t="77178" x="7237413" y="5114925"/>
          <p14:tracePt t="77216" x="7237413" y="5122863"/>
          <p14:tracePt t="77222" x="7229475" y="5122863"/>
          <p14:tracePt t="77228" x="7229475" y="5129213"/>
          <p14:tracePt t="77246" x="7223125" y="5129213"/>
          <p14:tracePt t="77263" x="7208838" y="5137150"/>
          <p14:tracePt t="77280" x="7200900" y="5137150"/>
          <p14:tracePt t="77297" x="7186613" y="5143500"/>
          <p14:tracePt t="77336" x="7180263" y="5143500"/>
          <p14:tracePt t="77350" x="7172325" y="5151438"/>
          <p14:tracePt t="77366" x="7158038" y="5151438"/>
          <p14:tracePt t="77382" x="7143750" y="5157788"/>
          <p14:tracePt t="77400" x="7129463" y="5165725"/>
          <p14:tracePt t="77417" x="7115175" y="5165725"/>
          <p14:tracePt t="77435" x="7080250" y="5165725"/>
          <p14:tracePt t="77451" x="7058025" y="5172075"/>
          <p14:tracePt t="77468" x="7043738" y="5180013"/>
          <p14:tracePt t="77485" x="7015163" y="5180013"/>
          <p14:tracePt t="77502" x="7008813" y="5186363"/>
          <p14:tracePt t="77519" x="7000875" y="5186363"/>
          <p14:tracePt t="77538" x="6994525" y="5194300"/>
          <p14:tracePt t="77555" x="6986588" y="5194300"/>
          <p14:tracePt t="77572" x="6980238" y="5194300"/>
          <p14:tracePt t="77589" x="6958013" y="5200650"/>
          <p14:tracePt t="77607" x="6937375" y="5200650"/>
          <p14:tracePt t="77624" x="6929438" y="5200650"/>
          <p14:tracePt t="77640" x="6923088" y="5200650"/>
          <p14:tracePt t="77657" x="6915150" y="5208588"/>
          <p14:tracePt t="77692" x="6908800" y="5208588"/>
          <p14:tracePt t="77707" x="6886575" y="5214938"/>
          <p14:tracePt t="77711" x="6872288" y="5214938"/>
          <p14:tracePt t="77726" x="6851650" y="5229225"/>
          <p14:tracePt t="77744" x="6843713" y="5237163"/>
          <p14:tracePt t="77760" x="6808788" y="5243513"/>
          <p14:tracePt t="77777" x="6794500" y="5257800"/>
          <p14:tracePt t="77792" x="6786563" y="5257800"/>
          <p14:tracePt t="77810" x="6780213" y="5257800"/>
          <p14:tracePt t="77830" x="6772275" y="5257800"/>
          <p14:tracePt t="77843" x="6757988" y="5265738"/>
          <p14:tracePt t="77863" x="6737350" y="5265738"/>
          <p14:tracePt t="77880" x="6723063" y="5265738"/>
          <p14:tracePt t="77897" x="6694488" y="5272088"/>
          <p14:tracePt t="77914" x="6680200" y="5272088"/>
          <p14:tracePt t="77931" x="6665913" y="5272088"/>
          <p14:tracePt t="77947" x="6643688" y="5272088"/>
          <p14:tracePt t="77963" x="6637338" y="5272088"/>
          <p14:tracePt t="77983" x="6629400" y="5272088"/>
          <p14:tracePt t="78000" x="6629400" y="5265738"/>
          <p14:tracePt t="78024" x="6623050" y="5265738"/>
          <p14:tracePt t="78056" x="6615113" y="5257800"/>
          <p14:tracePt t="78070" x="6615113" y="5251450"/>
          <p14:tracePt t="78077" x="6608763" y="5251450"/>
          <p14:tracePt t="78087" x="6608763" y="5243513"/>
          <p14:tracePt t="78104" x="6608763" y="5237163"/>
          <p14:tracePt t="78120" x="6608763" y="5229225"/>
          <p14:tracePt t="78135" x="6615113" y="5214938"/>
          <p14:tracePt t="78152" x="6615113" y="5200650"/>
          <p14:tracePt t="78169" x="6623050" y="5194300"/>
          <p14:tracePt t="78186" x="6637338" y="5172075"/>
          <p14:tracePt t="78203" x="6651625" y="5165725"/>
          <p14:tracePt t="78221" x="6657975" y="5157788"/>
          <p14:tracePt t="78238" x="6680200" y="5137150"/>
          <p14:tracePt t="78255" x="6694488" y="5122863"/>
          <p14:tracePt t="78271" x="6715125" y="5108575"/>
          <p14:tracePt t="78289" x="6729413" y="5100638"/>
          <p14:tracePt t="78305" x="6737350" y="5100638"/>
          <p14:tracePt t="78323" x="6737350" y="5094288"/>
          <p14:tracePt t="78340" x="6772275" y="5072063"/>
          <p14:tracePt t="78357" x="6800850" y="5057775"/>
          <p14:tracePt t="78374" x="6823075" y="5057775"/>
          <p14:tracePt t="78391" x="6837363" y="5051425"/>
          <p14:tracePt t="78408" x="6851650" y="5051425"/>
          <p14:tracePt t="78425" x="6865938" y="5051425"/>
          <p14:tracePt t="78443" x="6886575" y="5051425"/>
          <p14:tracePt t="78459" x="6908800" y="5043488"/>
          <p14:tracePt t="78476" x="6943725" y="5043488"/>
          <p14:tracePt t="78494" x="6958013" y="5037138"/>
          <p14:tracePt t="78511" x="6986588" y="5037138"/>
          <p14:tracePt t="78529" x="7000875" y="5037138"/>
          <p14:tracePt t="78545" x="7015163" y="5037138"/>
          <p14:tracePt t="78561" x="7029450" y="5037138"/>
          <p14:tracePt t="78580" x="7051675" y="5037138"/>
          <p14:tracePt t="78596" x="7065963" y="5037138"/>
          <p14:tracePt t="78599" x="7072313" y="5037138"/>
          <p14:tracePt t="78613" x="7080250" y="5037138"/>
          <p14:tracePt t="78631" x="7100888" y="5043488"/>
          <p14:tracePt t="78650" x="7115175" y="5043488"/>
          <p14:tracePt t="78665" x="7123113" y="5043488"/>
          <p14:tracePt t="78682" x="7129463" y="5051425"/>
          <p14:tracePt t="78698" x="7158038" y="5051425"/>
          <p14:tracePt t="78717" x="7180263" y="5057775"/>
          <p14:tracePt t="78733" x="7194550" y="5065713"/>
          <p14:tracePt t="78766" x="7200900" y="5065713"/>
          <p14:tracePt t="78784" x="7200900" y="5072063"/>
          <p14:tracePt t="78800" x="7208838" y="5072063"/>
          <p14:tracePt t="78820" x="7215188" y="5080000"/>
          <p14:tracePt t="78858" x="7215188" y="5086350"/>
          <p14:tracePt t="78869" x="7223125" y="5094288"/>
          <p14:tracePt t="78886" x="7223125" y="5100638"/>
          <p14:tracePt t="78903" x="7223125" y="5122863"/>
          <p14:tracePt t="78921" x="7223125" y="5137150"/>
          <p14:tracePt t="78938" x="7223125" y="5143500"/>
          <p14:tracePt t="78955" x="7223125" y="5151438"/>
          <p14:tracePt t="78973" x="7223125" y="5157788"/>
          <p14:tracePt t="78990" x="7223125" y="5165725"/>
          <p14:tracePt t="79010" x="7215188" y="5172075"/>
          <p14:tracePt t="79024" x="7208838" y="5172075"/>
          <p14:tracePt t="79040" x="7194550" y="5180013"/>
          <p14:tracePt t="79057" x="7186613" y="5186363"/>
          <p14:tracePt t="79078" x="7180263" y="5186363"/>
          <p14:tracePt t="79093" x="7165975" y="5186363"/>
          <p14:tracePt t="79110" x="7151688" y="5194300"/>
          <p14:tracePt t="79127" x="7143750" y="5194300"/>
          <p14:tracePt t="79145" x="7129463" y="5200650"/>
          <p14:tracePt t="79159" x="7123113" y="5200650"/>
          <p14:tracePt t="79212" x="7115175" y="5200650"/>
          <p14:tracePt t="79229" x="7108825" y="5200650"/>
          <p14:tracePt t="79237" x="7100888" y="5200650"/>
          <p14:tracePt t="79247" x="7094538" y="5200650"/>
          <p14:tracePt t="79264" x="7065963" y="5200650"/>
          <p14:tracePt t="79281" x="7058025" y="5200650"/>
          <p14:tracePt t="79438" x="7051675" y="5200650"/>
          <p14:tracePt t="79616" x="7065963" y="5200650"/>
          <p14:tracePt t="79632" x="7080250" y="5200650"/>
          <p14:tracePt t="79640" x="7086600" y="5200650"/>
          <p14:tracePt t="79645" x="7108825" y="5200650"/>
          <p14:tracePt t="79670" x="7115175" y="5200650"/>
          <p14:tracePt t="79686" x="7123113" y="5200650"/>
          <p14:tracePt t="79704" x="7129463" y="5200650"/>
          <p14:tracePt t="79709" x="7137400" y="5200650"/>
          <p14:tracePt t="79742" x="7143750" y="5200650"/>
          <p14:tracePt t="79814" x="7151688" y="5200650"/>
          <p14:tracePt t="79827" x="7158038" y="5200650"/>
          <p14:tracePt t="80678" x="7158038" y="5194300"/>
          <p14:tracePt t="80693" x="7151688" y="5194300"/>
          <p14:tracePt t="80710" x="7143750" y="5194300"/>
          <p14:tracePt t="80724" x="7137400" y="5194300"/>
          <p14:tracePt t="80749" x="7129463" y="5194300"/>
          <p14:tracePt t="80758" x="7129463" y="5200650"/>
          <p14:tracePt t="80769" x="7123113" y="5200650"/>
          <p14:tracePt t="80784" x="7115175" y="5200650"/>
          <p14:tracePt t="80800" x="7108825" y="5200650"/>
          <p14:tracePt t="80818" x="7094538" y="5200650"/>
          <p14:tracePt t="80835" x="7086600" y="5208588"/>
          <p14:tracePt t="80852" x="7080250" y="5208588"/>
          <p14:tracePt t="80869" x="7072313" y="5208588"/>
          <p14:tracePt t="80886" x="7058025" y="5208588"/>
          <p14:tracePt t="80903" x="7043738" y="5208588"/>
          <p14:tracePt t="80928" x="7037388" y="5208588"/>
          <p14:tracePt t="80938" x="7029450" y="5208588"/>
          <p14:tracePt t="80957" x="7023100" y="5208588"/>
          <p14:tracePt t="80972" x="7015163" y="5208588"/>
          <p14:tracePt t="80988" x="7015163" y="5214938"/>
          <p14:tracePt t="81005" x="7008813" y="5214938"/>
          <p14:tracePt t="81232" x="7015163" y="5214938"/>
          <p14:tracePt t="81249" x="7023100" y="5214938"/>
          <p14:tracePt t="81257" x="7029450" y="5214938"/>
          <p14:tracePt t="81266" x="7037388" y="5214938"/>
          <p14:tracePt t="81280" x="7051675" y="5214938"/>
          <p14:tracePt t="81297" x="7058025" y="5214938"/>
          <p14:tracePt t="81314" x="7065963" y="5214938"/>
          <p14:tracePt t="81333" x="7080250" y="5214938"/>
          <p14:tracePt t="81365" x="7086600" y="5222875"/>
          <p14:tracePt t="81428" x="7100888" y="5222875"/>
          <p14:tracePt t="81436" x="7108825" y="5222875"/>
          <p14:tracePt t="81444" x="7115175" y="5222875"/>
          <p14:tracePt t="81452" x="7123113" y="5222875"/>
          <p14:tracePt t="81467" x="7137400" y="5222875"/>
          <p14:tracePt t="81484" x="7143750" y="5222875"/>
          <p14:tracePt t="81633" x="7158038" y="5222875"/>
          <p14:tracePt t="81647" x="7172325" y="5222875"/>
          <p14:tracePt t="81657" x="7180263" y="5222875"/>
          <p14:tracePt t="81661" x="7186613" y="5222875"/>
          <p14:tracePt t="85434" x="7194550" y="5222875"/>
          <p14:tracePt t="85508" x="7186613" y="5237163"/>
          <p14:tracePt t="85513" x="7158038" y="5243513"/>
          <p14:tracePt t="85521" x="7143750" y="5243513"/>
          <p14:tracePt t="85533" x="7129463" y="5251450"/>
          <p14:tracePt t="85551" x="7065963" y="5257800"/>
          <p14:tracePt t="85567" x="6986588" y="5265738"/>
          <p14:tracePt t="85585" x="6923088" y="5265738"/>
          <p14:tracePt t="85602" x="6851650" y="5257800"/>
          <p14:tracePt t="85619" x="6800850" y="5251450"/>
          <p14:tracePt t="85638" x="6700838" y="5243513"/>
          <p14:tracePt t="85655" x="6594475" y="5243513"/>
          <p14:tracePt t="85672" x="6543675" y="5243513"/>
          <p14:tracePt t="85690" x="6500813" y="5243513"/>
          <p14:tracePt t="85707" x="6429375" y="5243513"/>
          <p14:tracePt t="85721" x="6408738" y="5243513"/>
          <p14:tracePt t="85740" x="6308725" y="5229225"/>
          <p14:tracePt t="85757" x="6251575" y="5229225"/>
          <p14:tracePt t="85774" x="6208713" y="5222875"/>
          <p14:tracePt t="85792" x="6151563" y="5208588"/>
          <p14:tracePt t="85810" x="6100763" y="5208588"/>
          <p14:tracePt t="85826" x="6072188" y="5200650"/>
          <p14:tracePt t="85843" x="6029325" y="5186363"/>
          <p14:tracePt t="85863" x="6015038" y="5180013"/>
          <p14:tracePt t="85892" x="6008688" y="5180013"/>
          <p14:tracePt t="85909" x="6000750" y="5180013"/>
          <p14:tracePt t="85926" x="5943600" y="5186363"/>
          <p14:tracePt t="85945" x="5900738" y="5200650"/>
          <p14:tracePt t="85967" x="5851525" y="5214938"/>
          <p14:tracePt t="85978" x="5829300" y="5214938"/>
          <p14:tracePt t="85995" x="5780088" y="5237163"/>
          <p14:tracePt t="86014" x="5751513" y="5251450"/>
          <p14:tracePt t="86092" x="5743575" y="5251450"/>
          <p14:tracePt t="86099" x="5743575" y="5257800"/>
          <p14:tracePt t="86107" x="5737225" y="5265738"/>
          <p14:tracePt t="86115" x="5729288" y="5265738"/>
          <p14:tracePt t="86132" x="5708650" y="5286375"/>
          <p14:tracePt t="86149" x="5680075" y="5294313"/>
          <p14:tracePt t="86166" x="5672138" y="5300663"/>
          <p14:tracePt t="86183" x="5657850" y="5300663"/>
          <p14:tracePt t="86200" x="5643563" y="5300663"/>
          <p14:tracePt t="86217" x="5629275" y="5300663"/>
          <p14:tracePt t="86234" x="5614988" y="5294313"/>
          <p14:tracePt t="86252" x="5600700" y="5286375"/>
          <p14:tracePt t="86270" x="5572125" y="5286375"/>
          <p14:tracePt t="86285" x="5557838" y="5280025"/>
          <p14:tracePt t="86305" x="5537200" y="5280025"/>
          <p14:tracePt t="86322" x="5522913" y="5280025"/>
          <p14:tracePt t="86338" x="5486400" y="5257800"/>
          <p14:tracePt t="86354" x="5465763" y="5237163"/>
          <p14:tracePt t="86371" x="5422900" y="5214938"/>
          <p14:tracePt t="86388" x="5394325" y="5194300"/>
          <p14:tracePt t="86408" x="5386388" y="5157788"/>
          <p14:tracePt t="86423" x="5386388" y="5122863"/>
          <p14:tracePt t="86440" x="5365750" y="5094288"/>
          <p14:tracePt t="86457" x="5351463" y="5008563"/>
          <p14:tracePt t="86474" x="5343525" y="4937125"/>
          <p14:tracePt t="86491" x="5329238" y="4843463"/>
          <p14:tracePt t="86508" x="5329238" y="4700588"/>
          <p14:tracePt t="86525" x="5322888" y="4622800"/>
          <p14:tracePt t="86542" x="5322888" y="4471988"/>
          <p14:tracePt t="86559" x="5322888" y="4343400"/>
          <p14:tracePt t="86576" x="5329238" y="4179888"/>
          <p14:tracePt t="86593" x="5351463" y="4022725"/>
          <p14:tracePt t="86613" x="5372100" y="3886200"/>
          <p14:tracePt t="86629" x="5400675" y="3814763"/>
          <p14:tracePt t="86646" x="5437188" y="3751263"/>
          <p14:tracePt t="86663" x="5465763" y="3665538"/>
          <p14:tracePt t="86680" x="5500688" y="3600450"/>
          <p14:tracePt t="86696" x="5529263" y="3557588"/>
          <p14:tracePt t="86713" x="5565775" y="3522663"/>
          <p14:tracePt t="86717" x="5580063" y="3479800"/>
          <p14:tracePt t="86733" x="5622925" y="3451225"/>
          <p14:tracePt t="86749" x="5665788" y="3422650"/>
          <p14:tracePt t="86765" x="5708650" y="3408363"/>
          <p14:tracePt t="86782" x="5737225" y="3400425"/>
          <p14:tracePt t="86800" x="5751513" y="3400425"/>
          <p14:tracePt t="86864" x="5751513" y="3408363"/>
          <p14:tracePt t="86871" x="5757863" y="3422650"/>
          <p14:tracePt t="86884" x="5765800" y="3443288"/>
          <p14:tracePt t="86901" x="5780088" y="3486150"/>
          <p14:tracePt t="86918" x="5800725" y="3557588"/>
          <p14:tracePt t="86935" x="5815013" y="3600450"/>
          <p14:tracePt t="86955" x="5822950" y="3636963"/>
          <p14:tracePt t="86971" x="5829300" y="3671888"/>
          <p14:tracePt t="86988" x="5829300" y="3708400"/>
          <p14:tracePt t="86990" x="5829300" y="3736975"/>
          <p14:tracePt t="87004" x="5829300" y="3771900"/>
          <p14:tracePt t="87021" x="5829300" y="3822700"/>
          <p14:tracePt t="87038" x="5829300" y="3871913"/>
          <p14:tracePt t="87055" x="5829300" y="3908425"/>
          <p14:tracePt t="87073" x="5829300" y="3943350"/>
          <p14:tracePt t="87091" x="5829300" y="4022725"/>
          <p14:tracePt t="87107" x="5829300" y="4057650"/>
          <p14:tracePt t="87125" x="5829300" y="4100513"/>
          <p14:tracePt t="87142" x="5829300" y="4143375"/>
          <p14:tracePt t="87157" x="5829300" y="4200525"/>
          <p14:tracePt t="87174" x="5822950" y="4279900"/>
          <p14:tracePt t="87192" x="5829300" y="4351338"/>
          <p14:tracePt t="87209" x="5837238" y="4443413"/>
          <p14:tracePt t="87225" x="5837238" y="4494213"/>
          <p14:tracePt t="87243" x="5851525" y="4537075"/>
          <p14:tracePt t="87260" x="5851525" y="4586288"/>
          <p14:tracePt t="87279" x="5851525" y="4651375"/>
          <p14:tracePt t="87294" x="5851525" y="4694238"/>
          <p14:tracePt t="87311" x="5851525" y="4751388"/>
          <p14:tracePt t="87328" x="5851525" y="4829175"/>
          <p14:tracePt t="87345" x="5851525" y="4886325"/>
          <p14:tracePt t="87362" x="5843588" y="4951413"/>
          <p14:tracePt t="87381" x="5843588" y="4979988"/>
          <p14:tracePt t="87400" x="5843588" y="4994275"/>
          <p14:tracePt t="87415" x="5843588" y="5014913"/>
          <p14:tracePt t="87432" x="5843588" y="5029200"/>
          <p14:tracePt t="87448" x="5843588" y="5065713"/>
          <p14:tracePt t="87465" x="5837238" y="5080000"/>
          <p14:tracePt t="87482" x="5837238" y="5086350"/>
          <p14:tracePt t="87499" x="5829300" y="5108575"/>
          <p14:tracePt t="87516" x="5822950" y="5122863"/>
          <p14:tracePt t="87533" x="5822950" y="5151438"/>
          <p14:tracePt t="87550" x="5808663" y="5186363"/>
          <p14:tracePt t="87567" x="5808663" y="5194300"/>
          <p14:tracePt t="87656" x="5808663" y="5200650"/>
          <p14:tracePt t="87663" x="5808663" y="5208588"/>
          <p14:tracePt t="87794" x="5808663" y="5214938"/>
          <p14:tracePt t="87802" x="5808663" y="5222875"/>
          <p14:tracePt t="87889" x="5808663" y="5229225"/>
          <p14:tracePt t="87897" x="5808663" y="5237163"/>
          <p14:tracePt t="87917" x="5808663" y="5243513"/>
          <p14:tracePt t="87951" x="5808663" y="5251450"/>
          <p14:tracePt t="87975" x="5808663" y="5257800"/>
          <p14:tracePt t="87983" x="5808663" y="5265738"/>
          <p14:tracePt t="88007" x="5808663" y="5272088"/>
          <p14:tracePt t="88015" x="5808663" y="5286375"/>
          <p14:tracePt t="88029" x="5808663" y="5294313"/>
          <p14:tracePt t="88046" x="5808663" y="5300663"/>
          <p14:tracePt t="88063" x="5808663" y="5314950"/>
          <p14:tracePt t="88080" x="5808663" y="5329238"/>
          <p14:tracePt t="88097" x="5808663" y="5357813"/>
          <p14:tracePt t="88114" x="5808663" y="5365750"/>
          <p14:tracePt t="88131" x="5808663" y="5380038"/>
          <p14:tracePt t="88148" x="5808663" y="5386388"/>
          <p14:tracePt t="88196" x="5808663" y="5394325"/>
          <p14:tracePt t="88202" x="5808663" y="5400675"/>
          <p14:tracePt t="88218" x="5808663" y="5437188"/>
          <p14:tracePt t="88233" x="5808663" y="5451475"/>
          <p14:tracePt t="88250" x="5808663" y="5465763"/>
          <p14:tracePt t="88270" x="5808663" y="5480050"/>
          <p14:tracePt t="88333" x="5808663" y="5486400"/>
          <p14:tracePt t="88381" x="5808663" y="5494338"/>
          <p14:tracePt t="88396" x="5808663" y="5500688"/>
          <p14:tracePt t="88439" x="5808663" y="5508625"/>
          <p14:tracePt t="88639" x="5808663" y="5514975"/>
          <p14:tracePt t="88678" x="5808663" y="5522913"/>
          <p14:tracePt t="88820" x="5808663" y="5529263"/>
          <p14:tracePt t="88826" x="5808663" y="5537200"/>
          <p14:tracePt t="88915" x="5808663" y="5543550"/>
          <p14:tracePt t="88921" x="5800725" y="5551488"/>
          <p14:tracePt t="88934" x="5800725" y="5565775"/>
          <p14:tracePt t="88952" x="5794375" y="5594350"/>
          <p14:tracePt t="88969" x="5786438" y="5622925"/>
          <p14:tracePt t="88987" x="5786438" y="5637213"/>
          <p14:tracePt t="89003" x="5786438" y="5651500"/>
          <p14:tracePt t="89004" x="5786438" y="5657850"/>
          <p14:tracePt t="89020" x="5780088" y="5665788"/>
          <p14:tracePt t="89334" x="5780088" y="5672138"/>
          <p14:tracePt t="89348" x="5780088" y="5680075"/>
          <p14:tracePt t="89354" x="5780088" y="5686425"/>
          <p14:tracePt t="89371" x="5772150" y="5686425"/>
          <p14:tracePt t="89380" x="5772150" y="5694363"/>
          <p14:tracePt t="89396" x="5772150" y="5700713"/>
          <p14:tracePt t="89413" x="5765800" y="5722938"/>
          <p14:tracePt t="89430" x="5757863" y="5737225"/>
          <p14:tracePt t="89447" x="5757863" y="5743575"/>
          <p14:tracePt t="89464" x="5751513" y="5757863"/>
          <p14:tracePt t="89481" x="5751513" y="5772150"/>
          <p14:tracePt t="89499" x="5751513" y="5780088"/>
          <p14:tracePt t="89515" x="5743575" y="5786438"/>
          <p14:tracePt t="89532" x="5743575" y="5794375"/>
          <p14:tracePt t="89549" x="5743575" y="5808663"/>
          <p14:tracePt t="89567" x="5743575" y="5829300"/>
          <p14:tracePt t="89583" x="5737225" y="5851525"/>
          <p14:tracePt t="89601" x="5729288" y="5857875"/>
          <p14:tracePt t="89731" x="5729288" y="5872163"/>
          <p14:tracePt t="89772" x="5729288" y="5880100"/>
          <p14:tracePt t="89903" x="5729288" y="5886450"/>
          <p14:tracePt t="89919" x="5722938" y="5894388"/>
          <p14:tracePt t="89933" x="5722938" y="5900738"/>
          <p14:tracePt t="90350" x="5722938" y="5908675"/>
          <p14:tracePt t="90366" x="5722938" y="5915025"/>
          <p14:tracePt t="90393" x="5722938" y="5922963"/>
          <p14:tracePt t="90668" x="5715000" y="5929313"/>
          <p14:tracePt t="90675" x="5715000" y="5937250"/>
          <p14:tracePt t="90683" x="5715000" y="5943600"/>
          <p14:tracePt t="90694" x="5715000" y="5951538"/>
          <p14:tracePt t="90711" x="5708650" y="5965825"/>
          <p14:tracePt t="90728" x="5708650" y="5972175"/>
          <p14:tracePt t="90745" x="5708650" y="5980113"/>
          <p14:tracePt t="90765" x="5708650" y="5986463"/>
          <p14:tracePt t="90786" x="5708650" y="5994400"/>
          <p14:tracePt t="90798" x="5708650" y="6000750"/>
          <p14:tracePt t="90815" x="5708650" y="6008688"/>
          <p14:tracePt t="90833" x="5708650" y="6029325"/>
          <p14:tracePt t="91031" x="5708650" y="6037263"/>
          <p14:tracePt t="91047" x="5700713" y="6051550"/>
          <p14:tracePt t="91055" x="5700713" y="6065838"/>
          <p14:tracePt t="91060" x="5700713" y="6080125"/>
          <p14:tracePt t="91070" x="5700713" y="6086475"/>
          <p14:tracePt t="91087" x="5700713" y="6094413"/>
          <p14:tracePt t="91104" x="5700713" y="6100763"/>
          <p14:tracePt t="91121" x="5700713" y="6108700"/>
          <p14:tracePt t="91139" x="5700713" y="6115050"/>
          <p14:tracePt t="91225" x="5700713" y="6122988"/>
          <p14:tracePt t="91241" x="5700713" y="6129338"/>
          <p14:tracePt t="91248" x="5700713" y="6137275"/>
          <p14:tracePt t="91259" x="5700713" y="6143625"/>
          <p14:tracePt t="91446" x="5700713" y="6151563"/>
          <p14:tracePt t="91891" x="5700713" y="6143625"/>
          <p14:tracePt t="91900" x="5700713" y="6137275"/>
          <p14:tracePt t="91945" x="5700713" y="6129338"/>
          <p14:tracePt t="92234" x="5700713" y="6122988"/>
          <p14:tracePt t="92253" x="5700713" y="6108700"/>
          <p14:tracePt t="92280" x="5700713" y="6100763"/>
          <p14:tracePt t="92327" x="5700713" y="6094413"/>
          <p14:tracePt t="92342" x="5700713" y="6086475"/>
          <p14:tracePt t="92350" x="5700713" y="6080125"/>
          <p14:tracePt t="92357" x="5700713" y="6065838"/>
          <p14:tracePt t="92369" x="5686425" y="6043613"/>
          <p14:tracePt t="92387" x="5680075" y="5994400"/>
          <p14:tracePt t="92403" x="5672138" y="5965825"/>
          <p14:tracePt t="92437" x="5672138" y="5957888"/>
          <p14:tracePt t="92458" x="5672138" y="5951538"/>
          <p14:tracePt t="92471" x="5672138" y="5943600"/>
          <p14:tracePt t="92490" x="5672138" y="5937250"/>
          <p14:tracePt t="92506" x="5672138" y="5908675"/>
          <p14:tracePt t="92523" x="5665788" y="5894388"/>
          <p14:tracePt t="92541" x="5665788" y="5880100"/>
          <p14:tracePt t="92558" x="5657850" y="5865813"/>
          <p14:tracePt t="92575" x="5657850" y="5857875"/>
          <p14:tracePt t="92645" x="5657850" y="5851525"/>
          <p14:tracePt t="92677" x="5657850" y="5843588"/>
          <p14:tracePt t="92683" x="5657850" y="5837238"/>
          <p14:tracePt t="92693" x="5657850" y="5829300"/>
          <p14:tracePt t="92901" x="5657850" y="5837238"/>
          <p14:tracePt t="92976" x="5657850" y="5843588"/>
          <p14:tracePt t="92992" x="5657850" y="5851525"/>
          <p14:tracePt t="93007" x="5657850" y="5857875"/>
          <p14:tracePt t="93014" x="5657850" y="5865813"/>
          <p14:tracePt t="93030" x="5657850" y="5872163"/>
          <p14:tracePt t="93039" x="5657850" y="5880100"/>
          <p14:tracePt t="93052" x="5657850" y="5894388"/>
          <p14:tracePt t="93069" x="5657850" y="5915025"/>
          <p14:tracePt t="93086" x="5657850" y="5929313"/>
          <p14:tracePt t="93104" x="5657850" y="5943600"/>
          <p14:tracePt t="93121" x="5657850" y="5951538"/>
          <p14:tracePt t="93139" x="5657850" y="5965825"/>
          <p14:tracePt t="93155" x="5657850" y="5972175"/>
          <p14:tracePt t="93172" x="5657850" y="5980113"/>
          <p14:tracePt t="93191" x="5657850" y="5994400"/>
          <p14:tracePt t="93208" x="5657850" y="6008688"/>
          <p14:tracePt t="93215" x="5657850" y="6022975"/>
          <p14:tracePt t="93231" x="5657850" y="6029325"/>
          <p14:tracePt t="93261" x="5657850" y="6043613"/>
          <p14:tracePt t="93287" x="5657850" y="6051550"/>
          <p14:tracePt t="93320" x="5657850" y="6057900"/>
          <p14:tracePt t="93513" x="5651500" y="6057900"/>
          <p14:tracePt t="93535" x="5643563" y="6057900"/>
          <p14:tracePt t="93544" x="5643563" y="6051550"/>
          <p14:tracePt t="93552" x="5637213" y="6051550"/>
          <p14:tracePt t="93567" x="5629275" y="6051550"/>
          <p14:tracePt t="93582" x="5629275" y="6043613"/>
          <p14:tracePt t="93654" x="5629275" y="6037263"/>
          <p14:tracePt t="93684" x="5622925" y="6037263"/>
          <p14:tracePt t="93691" x="5614988" y="6029325"/>
          <p14:tracePt t="93702" x="5614988" y="6022975"/>
          <p14:tracePt t="93719" x="5608638" y="6008688"/>
          <p14:tracePt t="93736" x="5594350" y="5986463"/>
          <p14:tracePt t="93753" x="5586413" y="5957888"/>
          <p14:tracePt t="93770" x="5565775" y="5915025"/>
          <p14:tracePt t="93789" x="5543550" y="5886450"/>
          <p14:tracePt t="93808" x="5508625" y="5843588"/>
          <p14:tracePt t="93822" x="5480050" y="5780088"/>
          <p14:tracePt t="93838" x="5408613" y="5694363"/>
          <p14:tracePt t="93857" x="5329238" y="5586413"/>
          <p14:tracePt t="93875" x="5257800" y="5500688"/>
          <p14:tracePt t="93891" x="5208588" y="5414963"/>
          <p14:tracePt t="93908" x="5165725" y="5357813"/>
          <p14:tracePt t="93928" x="5108575" y="5265738"/>
          <p14:tracePt t="93943" x="5086350" y="5180013"/>
          <p14:tracePt t="93959" x="5022850" y="5080000"/>
          <p14:tracePt t="93975" x="4957763" y="4972050"/>
          <p14:tracePt t="93994" x="4857750" y="4822825"/>
          <p14:tracePt t="94011" x="4637088" y="4437063"/>
          <p14:tracePt t="94026" x="4565650" y="4329113"/>
          <p14:tracePt t="94046" x="4471988" y="4214813"/>
          <p14:tracePt t="94061" x="4394200" y="4122738"/>
          <p14:tracePt t="94078" x="4300538" y="4014788"/>
          <p14:tracePt t="94095" x="4229100" y="3908425"/>
          <p14:tracePt t="94113" x="4137025" y="3729038"/>
          <p14:tracePt t="94130" x="4043363" y="3600450"/>
          <p14:tracePt t="94146" x="3957638" y="3529013"/>
          <p14:tracePt t="94164" x="3900488" y="3451225"/>
          <p14:tracePt t="94184" x="3822700" y="3357563"/>
          <p14:tracePt t="94199" x="3757613" y="3308350"/>
          <p14:tracePt t="94216" x="3694113" y="3271838"/>
          <p14:tracePt t="94224" x="3651250" y="3243263"/>
          <p14:tracePt t="94237" x="3629025" y="3222625"/>
          <p14:tracePt t="94249" x="3586163" y="3186113"/>
          <p14:tracePt t="94266" x="3500438" y="3136900"/>
          <p14:tracePt t="94287" x="3394075" y="3057525"/>
          <p14:tracePt t="94302" x="3308350" y="2986088"/>
          <p14:tracePt t="94319" x="3208338" y="2936875"/>
          <p14:tracePt t="94334" x="3108325" y="2894013"/>
          <p14:tracePt t="94351" x="3008313" y="2828925"/>
          <p14:tracePt t="94368" x="2900363" y="2779713"/>
          <p14:tracePt t="94387" x="2693988" y="2693988"/>
          <p14:tracePt t="94404" x="2557463" y="2643188"/>
          <p14:tracePt t="94419" x="2414588" y="2608263"/>
          <p14:tracePt t="94436" x="2351088" y="2579688"/>
          <p14:tracePt t="94454" x="2243138" y="2522538"/>
          <p14:tracePt t="94471" x="2171700" y="2457450"/>
          <p14:tracePt t="94488" x="2065338" y="2408238"/>
          <p14:tracePt t="94505" x="2008188" y="2386013"/>
          <p14:tracePt t="94522" x="1957388" y="2357438"/>
          <p14:tracePt t="94539" x="1936750" y="2336800"/>
          <p14:tracePt t="94558" x="1922463" y="2314575"/>
          <p14:tracePt t="94576" x="1871663" y="2279650"/>
          <p14:tracePt t="94591" x="1843088" y="2279650"/>
          <p14:tracePt t="94608" x="1828800" y="2279650"/>
          <p14:tracePt t="94809" x="1836738" y="2279650"/>
          <p14:tracePt t="94815" x="1857375" y="2286000"/>
          <p14:tracePt t="94829" x="1871663" y="2293938"/>
          <p14:tracePt t="94847" x="1936750" y="2293938"/>
          <p14:tracePt t="94866" x="1971675" y="2300288"/>
          <p14:tracePt t="94881" x="2014538" y="2308225"/>
          <p14:tracePt t="94898" x="2036763" y="2308225"/>
          <p14:tracePt t="94915" x="2057400" y="2308225"/>
          <p14:tracePt t="94932" x="2093913" y="2308225"/>
          <p14:tracePt t="94950" x="2136775" y="2314575"/>
          <p14:tracePt t="94968" x="2200275" y="2314575"/>
          <p14:tracePt t="94985" x="2257425" y="2328863"/>
          <p14:tracePt t="95003" x="2314575" y="2328863"/>
          <p14:tracePt t="95021" x="2322513" y="2322513"/>
          <p14:tracePt t="95132" x="2328863" y="2322513"/>
          <p14:tracePt t="95142" x="2343150" y="2322513"/>
          <p14:tracePt t="95152" x="2343150" y="2314575"/>
          <p14:tracePt t="95529" x="2351088" y="2314575"/>
          <p14:tracePt t="95705" x="2357438" y="2314575"/>
          <p14:tracePt t="95721" x="2357438" y="2308225"/>
          <p14:tracePt t="95730" x="2365375" y="2308225"/>
          <p14:tracePt t="95739" x="2365375" y="2300288"/>
          <p14:tracePt t="95763" x="2371725" y="2300288"/>
          <p14:tracePt t="95791" x="2386013" y="2300288"/>
          <p14:tracePt t="95797" x="2400300" y="2300288"/>
          <p14:tracePt t="95805" x="2408238" y="2300288"/>
          <p14:tracePt t="95824" x="2436813" y="2286000"/>
          <p14:tracePt t="95838" x="2457450" y="2286000"/>
          <p14:tracePt t="95855" x="2493963" y="2271713"/>
          <p14:tracePt t="95872" x="2508250" y="2271713"/>
          <p14:tracePt t="95889" x="2514600" y="2271713"/>
          <p14:tracePt t="95906" x="2522538" y="2271713"/>
          <p14:tracePt t="95973" x="2528888" y="2271713"/>
          <p14:tracePt t="95982" x="2551113" y="2271713"/>
          <p14:tracePt t="95993" x="2565400" y="2271713"/>
          <p14:tracePt t="96011" x="2651125" y="2271713"/>
          <p14:tracePt t="96027" x="2728913" y="2271713"/>
          <p14:tracePt t="96044" x="2779713" y="2279650"/>
          <p14:tracePt t="96061" x="2800350" y="2279650"/>
          <p14:tracePt t="96078" x="2814638" y="2279650"/>
          <p14:tracePt t="96095" x="2836863" y="2286000"/>
          <p14:tracePt t="96113" x="2851150" y="2286000"/>
          <p14:tracePt t="96129" x="2879725" y="2286000"/>
          <p14:tracePt t="96146" x="2922588" y="2286000"/>
          <p14:tracePt t="96163" x="2943225" y="2286000"/>
          <p14:tracePt t="96180" x="2971800" y="2286000"/>
          <p14:tracePt t="96197" x="3008313" y="2286000"/>
          <p14:tracePt t="96199" x="3014663" y="2286000"/>
          <p14:tracePt t="96215" x="3028950" y="2286000"/>
          <p14:tracePt t="96230" x="3043238" y="2286000"/>
          <p14:tracePt t="96265" x="3051175" y="2286000"/>
          <p14:tracePt t="96288" x="3057525" y="2286000"/>
          <p14:tracePt t="96301" x="3094038" y="2286000"/>
          <p14:tracePt t="96316" x="3128963" y="2293938"/>
          <p14:tracePt t="96334" x="3194050" y="2293938"/>
          <p14:tracePt t="96353" x="3251200" y="2293938"/>
          <p14:tracePt t="96371" x="3286125" y="2293938"/>
          <p14:tracePt t="96386" x="3300413" y="2293938"/>
          <p14:tracePt t="96403" x="3314700" y="2293938"/>
          <p14:tracePt t="96420" x="3322638" y="2293938"/>
          <p14:tracePt t="96436" x="3336925" y="2293938"/>
          <p14:tracePt t="96453" x="3357563" y="2293938"/>
          <p14:tracePt t="96470" x="3371850" y="2293938"/>
          <p14:tracePt t="96488" x="3422650" y="2286000"/>
          <p14:tracePt t="96504" x="3457575" y="2286000"/>
          <p14:tracePt t="96521" x="3479800" y="2286000"/>
          <p14:tracePt t="96539" x="3500438" y="2286000"/>
          <p14:tracePt t="96556" x="3543300" y="2286000"/>
          <p14:tracePt t="96573" x="3579813" y="2286000"/>
          <p14:tracePt t="96590" x="3622675" y="2286000"/>
          <p14:tracePt t="96607" x="3643313" y="2286000"/>
          <p14:tracePt t="96624" x="3679825" y="2286000"/>
          <p14:tracePt t="96644" x="3729038" y="2279650"/>
          <p14:tracePt t="96660" x="3771900" y="2279650"/>
          <p14:tracePt t="96677" x="3822700" y="2279650"/>
          <p14:tracePt t="96693" x="3857625" y="2279650"/>
          <p14:tracePt t="96709" x="3894138" y="2271713"/>
          <p14:tracePt t="96726" x="3929063" y="2271713"/>
          <p14:tracePt t="96744" x="4008438" y="2243138"/>
          <p14:tracePt t="96761" x="4057650" y="2243138"/>
          <p14:tracePt t="96778" x="4108450" y="2243138"/>
          <p14:tracePt t="96795" x="4165600" y="2243138"/>
          <p14:tracePt t="96814" x="4214813" y="2236788"/>
          <p14:tracePt t="96831" x="4300538" y="2214563"/>
          <p14:tracePt t="96847" x="4357688" y="2208213"/>
          <p14:tracePt t="96863" x="4394200" y="2208213"/>
          <p14:tracePt t="96881" x="4429125" y="2208213"/>
          <p14:tracePt t="96897" x="4457700" y="2208213"/>
          <p14:tracePt t="96915" x="4471988" y="2208213"/>
          <p14:tracePt t="96933" x="4500563" y="2214563"/>
          <p14:tracePt t="96949" x="4514850" y="2214563"/>
          <p14:tracePt t="96967" x="4543425" y="2214563"/>
          <p14:tracePt t="96984" x="4565650" y="2214563"/>
          <p14:tracePt t="97000" x="4579938" y="2214563"/>
          <p14:tracePt t="97017" x="4600575" y="2214563"/>
          <p14:tracePt t="97035" x="4637088" y="2214563"/>
          <p14:tracePt t="97051" x="4694238" y="2214563"/>
          <p14:tracePt t="97068" x="4737100" y="2214563"/>
          <p14:tracePt t="97085" x="4779963" y="2214563"/>
          <p14:tracePt t="97104" x="4886325" y="2214563"/>
          <p14:tracePt t="97119" x="4900613" y="2214563"/>
          <p14:tracePt t="97138" x="4965700" y="2214563"/>
          <p14:tracePt t="97145" x="4986338" y="2214563"/>
          <p14:tracePt t="97154" x="5008563" y="2214563"/>
          <p14:tracePt t="97172" x="5057775" y="2214563"/>
          <p14:tracePt t="97189" x="5100638" y="2222500"/>
          <p14:tracePt t="97205" x="5143500" y="2222500"/>
          <p14:tracePt t="97208" x="5157788" y="2222500"/>
          <p14:tracePt t="97223" x="5186363" y="2222500"/>
          <p14:tracePt t="97239" x="5222875" y="2222500"/>
          <p14:tracePt t="97256" x="5237163" y="2222500"/>
          <p14:tracePt t="97274" x="5265738" y="2222500"/>
          <p14:tracePt t="97290" x="5308600" y="2222500"/>
          <p14:tracePt t="97307" x="5351463" y="2222500"/>
          <p14:tracePt t="97324" x="5400675" y="2222500"/>
          <p14:tracePt t="97342" x="5443538" y="2222500"/>
          <p14:tracePt t="97360" x="5500688" y="2222500"/>
          <p14:tracePt t="97376" x="5643563" y="2228850"/>
          <p14:tracePt t="97395" x="5715000" y="2243138"/>
          <p14:tracePt t="97413" x="5751513" y="2243138"/>
          <p14:tracePt t="97432" x="5815013" y="2243138"/>
          <p14:tracePt t="97445" x="5894388" y="2243138"/>
          <p14:tracePt t="97462" x="5943600" y="2243138"/>
          <p14:tracePt t="97479" x="6008688" y="2251075"/>
          <p14:tracePt t="97495" x="6051550" y="2257425"/>
          <p14:tracePt t="97513" x="6072188" y="2257425"/>
          <p14:tracePt t="97531" x="6122988" y="2271713"/>
          <p14:tracePt t="97546" x="6172200" y="2279650"/>
          <p14:tracePt t="97567" x="6243638" y="2279650"/>
          <p14:tracePt t="97584" x="6280150" y="2286000"/>
          <p14:tracePt t="97598" x="6286500" y="2286000"/>
          <p14:tracePt t="97615" x="6294438" y="2286000"/>
          <p14:tracePt t="97837" x="6294438" y="2293938"/>
          <p14:tracePt t="97865" x="6294438" y="2300288"/>
          <p14:tracePt t="97873" x="6294438" y="2308225"/>
          <p14:tracePt t="97886" x="6294438" y="2322513"/>
          <p14:tracePt t="97902" x="6294438" y="2336800"/>
          <p14:tracePt t="97910" x="6294438" y="2343150"/>
          <p14:tracePt t="97922" x="6294438" y="2351088"/>
          <p14:tracePt t="97941" x="6286500" y="2365375"/>
          <p14:tracePt t="97958" x="6286500" y="2371725"/>
          <p14:tracePt t="97974" x="6286500" y="2379663"/>
          <p14:tracePt t="98053" x="6280150" y="2379663"/>
          <p14:tracePt t="98066" x="6272213" y="2379663"/>
          <p14:tracePt t="98081" x="6272213" y="2386013"/>
          <p14:tracePt t="98090" x="6265863" y="2386013"/>
          <p14:tracePt t="98106" x="6265863" y="2393950"/>
          <p14:tracePt t="98118" x="6257925" y="2400300"/>
          <p14:tracePt t="98134" x="6257925" y="2408238"/>
          <p14:tracePt t="98147" x="6251575" y="2408238"/>
          <p14:tracePt t="98163" x="6243638" y="2414588"/>
          <p14:tracePt t="98185" x="6237288" y="2414588"/>
          <p14:tracePt t="98196" x="6229350" y="2414588"/>
          <p14:tracePt t="98213" x="6215063" y="2422525"/>
          <p14:tracePt t="98217" x="6200775" y="2436813"/>
          <p14:tracePt t="98230" x="6186488" y="2443163"/>
          <p14:tracePt t="98247" x="6172200" y="2451100"/>
          <p14:tracePt t="98267" x="6151563" y="2465388"/>
          <p14:tracePt t="98283" x="6129338" y="2522538"/>
          <p14:tracePt t="98299" x="6100763" y="2571750"/>
          <p14:tracePt t="98316" x="6080125" y="2593975"/>
          <p14:tracePt t="98333" x="6065838" y="2622550"/>
          <p14:tracePt t="98350" x="6051550" y="2628900"/>
          <p14:tracePt t="98367" x="6029325" y="2643188"/>
          <p14:tracePt t="98385" x="6008688" y="2657475"/>
          <p14:tracePt t="98401" x="5972175" y="2686050"/>
          <p14:tracePt t="98418" x="5943600" y="2714625"/>
          <p14:tracePt t="98437" x="5915025" y="2757488"/>
          <p14:tracePt t="98453" x="5894388" y="2786063"/>
          <p14:tracePt t="98470" x="5872163" y="2814638"/>
          <p14:tracePt t="98486" x="5815013" y="2822575"/>
          <p14:tracePt t="98505" x="5751513" y="2865438"/>
          <p14:tracePt t="98522" x="5657850" y="2914650"/>
          <p14:tracePt t="98538" x="5586413" y="2936875"/>
          <p14:tracePt t="98555" x="5457825" y="2965450"/>
          <p14:tracePt t="98573" x="5337175" y="3036888"/>
          <p14:tracePt t="98589" x="5286375" y="3071813"/>
          <p14:tracePt t="98608" x="5180013" y="3094038"/>
          <p14:tracePt t="98625" x="5086350" y="3094038"/>
          <p14:tracePt t="98644" x="4837113" y="3043238"/>
          <p14:tracePt t="98658" x="4557713" y="2986088"/>
          <p14:tracePt t="98676" x="4200525" y="2908300"/>
          <p14:tracePt t="98693" x="3865563" y="2857500"/>
          <p14:tracePt t="98709" x="3594100" y="2779713"/>
          <p14:tracePt t="98726" x="3271838" y="2657475"/>
          <p14:tracePt t="98743" x="3036888" y="2622550"/>
          <p14:tracePt t="98762" x="2757488" y="2543175"/>
          <p14:tracePt t="98779" x="2600325" y="2500313"/>
          <p14:tracePt t="98795" x="2486025" y="2471738"/>
          <p14:tracePt t="98812" x="2379663" y="2457450"/>
          <p14:tracePt t="98830" x="2236788" y="2443163"/>
          <p14:tracePt t="98847" x="2200275" y="2443163"/>
          <p14:tracePt t="98862" x="2122488" y="2436813"/>
          <p14:tracePt t="98880" x="2014538" y="2422525"/>
          <p14:tracePt t="98897" x="1928813" y="2408238"/>
          <p14:tracePt t="98914" x="1828800" y="2386013"/>
          <p14:tracePt t="98933" x="1771650" y="2379663"/>
          <p14:tracePt t="98949" x="1751013" y="2371725"/>
          <p14:tracePt t="98965" x="1708150" y="2365375"/>
          <p14:tracePt t="98983" x="1679575" y="2351088"/>
          <p14:tracePt t="99001" x="1657350" y="2351088"/>
          <p14:tracePt t="99018" x="1651000" y="2351088"/>
          <p14:tracePt t="99122" x="1643063" y="2351088"/>
          <p14:tracePt t="99143" x="1636713" y="2351088"/>
          <p14:tracePt t="99537" x="1651000" y="2351088"/>
          <p14:tracePt t="99542" x="1665288" y="2357438"/>
          <p14:tracePt t="99550" x="1708150" y="2371725"/>
          <p14:tracePt t="99565" x="1771650" y="2386013"/>
          <p14:tracePt t="99583" x="1828800" y="2408238"/>
          <p14:tracePt t="99600" x="1885950" y="2408238"/>
          <p14:tracePt t="99617" x="1928813" y="2414588"/>
          <p14:tracePt t="99632" x="1951038" y="2422525"/>
          <p14:tracePt t="99648" x="1957388" y="2422525"/>
          <p14:tracePt t="99714" x="1957388" y="2428875"/>
          <p14:tracePt t="99722" x="1971675" y="2428875"/>
          <p14:tracePt t="99734" x="1979613" y="2428875"/>
          <p14:tracePt t="99753" x="2014538" y="2443163"/>
          <p14:tracePt t="99770" x="2057400" y="2457450"/>
          <p14:tracePt t="99787" x="2108200" y="2471738"/>
          <p14:tracePt t="99804" x="2136775" y="2479675"/>
          <p14:tracePt t="99821" x="2171700" y="2486025"/>
          <p14:tracePt t="99839" x="2265363" y="2514600"/>
          <p14:tracePt t="99853" x="2293938" y="2536825"/>
          <p14:tracePt t="99871" x="2351088" y="2579688"/>
          <p14:tracePt t="99889" x="2393950" y="2600325"/>
          <p14:tracePt t="99905" x="2422525" y="2643188"/>
          <p14:tracePt t="99922" x="2465388" y="2671763"/>
          <p14:tracePt t="99940" x="2486025" y="2693988"/>
          <p14:tracePt t="99942" x="2493963" y="2693988"/>
          <p14:tracePt t="99956" x="2508250" y="2714625"/>
          <p14:tracePt t="99975" x="2514600" y="2736850"/>
          <p14:tracePt t="99993" x="2522538" y="2751138"/>
          <p14:tracePt t="100007" x="2528888" y="2800350"/>
          <p14:tracePt t="100024" x="2551113" y="2851150"/>
          <p14:tracePt t="100041" x="2600325" y="3028950"/>
          <p14:tracePt t="100059" x="2636838" y="3208338"/>
          <p14:tracePt t="100076" x="2636838" y="3328988"/>
          <p14:tracePt t="100093" x="2665413" y="3422650"/>
          <p14:tracePt t="100110" x="2671763" y="3522663"/>
          <p14:tracePt t="100129" x="2671763" y="3571875"/>
          <p14:tracePt t="100146" x="2679700" y="3665538"/>
          <p14:tracePt t="100164" x="2686050" y="3786188"/>
          <p14:tracePt t="100179" x="2686050" y="3908425"/>
          <p14:tracePt t="100196" x="2686050" y="4029075"/>
          <p14:tracePt t="100213" x="2722563" y="4265613"/>
          <p14:tracePt t="100229" x="2736850" y="4408488"/>
          <p14:tracePt t="100247" x="2751138" y="4514850"/>
          <p14:tracePt t="100265" x="2751138" y="4572000"/>
          <p14:tracePt t="100281" x="2757488" y="4679950"/>
          <p14:tracePt t="100299" x="2771775" y="4879975"/>
          <p14:tracePt t="100315" x="2771775" y="5029200"/>
          <p14:tracePt t="100332" x="2771775" y="5157788"/>
          <p14:tracePt t="100349" x="2786063" y="5251450"/>
          <p14:tracePt t="100366" x="2794000" y="5308600"/>
          <p14:tracePt t="100385" x="2794000" y="5380038"/>
          <p14:tracePt t="100401" x="2800350" y="5408613"/>
          <p14:tracePt t="100419" x="2800350" y="5437188"/>
          <p14:tracePt t="100436" x="2800350" y="5472113"/>
          <p14:tracePt t="100452" x="2800350" y="5508625"/>
          <p14:tracePt t="100469" x="2808288" y="5543550"/>
          <p14:tracePt t="100486" x="2808288" y="5643563"/>
          <p14:tracePt t="100505" x="2808288" y="5700713"/>
          <p14:tracePt t="100524" x="2808288" y="5780088"/>
          <p14:tracePt t="100538" x="2814638" y="5857875"/>
          <p14:tracePt t="100555" x="2836863" y="5937250"/>
          <p14:tracePt t="100573" x="2851150" y="5994400"/>
          <p14:tracePt t="100590" x="2857500" y="6015038"/>
          <p14:tracePt t="100605" x="2857500" y="6029325"/>
          <p14:tracePt t="100624" x="2865438" y="6043613"/>
          <p14:tracePt t="100641" x="2865438" y="6065838"/>
          <p14:tracePt t="100645" x="2865438" y="6086475"/>
          <p14:tracePt t="100662" x="2865438" y="6108700"/>
          <p14:tracePt t="100676" x="2865438" y="6129338"/>
          <p14:tracePt t="100693" x="2865438" y="6143625"/>
          <p14:tracePt t="100709" x="2865438" y="6151563"/>
          <p14:tracePt t="101230" x="2865438" y="6157913"/>
          <p14:tracePt t="101245" x="2871788" y="6157913"/>
          <p14:tracePt t="101262" x="2879725" y="6157913"/>
          <p14:tracePt t="101269" x="2886075" y="6157913"/>
          <p14:tracePt t="101283" x="2894013" y="6157913"/>
          <p14:tracePt t="101292" x="2914650" y="6157913"/>
          <p14:tracePt t="101307" x="2943225" y="6157913"/>
          <p14:tracePt t="101325" x="2965450" y="6157913"/>
          <p14:tracePt t="101340" x="2979738" y="6157913"/>
          <p14:tracePt t="101358" x="2986088" y="6157913"/>
          <p14:tracePt t="101374" x="2994025" y="6157913"/>
          <p14:tracePt t="101412" x="3008313" y="6157913"/>
          <p14:tracePt t="101426" x="3014663" y="6194425"/>
          <p14:tracePt t="101444" x="3043238" y="6265863"/>
          <p14:tracePt t="101460" x="3071813" y="6357938"/>
          <p14:tracePt t="101478" x="3100388" y="6400800"/>
          <p14:tracePt t="101494" x="3108325" y="6408738"/>
          <p14:tracePt t="101583" x="3108325" y="6429375"/>
          <p14:tracePt t="101591" x="3122613" y="6451600"/>
          <p14:tracePt t="101600" x="3128963" y="6465888"/>
          <p14:tracePt t="101615" x="3151188" y="6500813"/>
          <p14:tracePt t="101632" x="3157538" y="6508750"/>
          <p14:tracePt t="101650" x="3171825" y="6515100"/>
          <p14:tracePt t="101667" x="3179763" y="6523038"/>
          <p14:tracePt t="101705" x="3186113" y="6523038"/>
          <p14:tracePt t="101716" x="3194050" y="6523038"/>
          <p14:tracePt t="101734" x="3200400" y="6523038"/>
          <p14:tracePt t="101751" x="3222625" y="6523038"/>
          <p14:tracePt t="101767" x="3236913" y="6523038"/>
          <p14:tracePt t="101769" x="3257550" y="6523038"/>
          <p14:tracePt t="101786" x="3279775" y="6523038"/>
          <p14:tracePt t="101803" x="3300413" y="6537325"/>
          <p14:tracePt t="101820" x="3328988" y="6537325"/>
          <p14:tracePt t="101838" x="3371850" y="6537325"/>
          <p14:tracePt t="101853" x="3400425" y="6537325"/>
          <p14:tracePt t="101870" x="3408363" y="6543675"/>
          <p14:tracePt t="101943" x="3414713" y="6543675"/>
          <p14:tracePt t="101951" x="3422650" y="6543675"/>
          <p14:tracePt t="102009" x="3436938" y="6523038"/>
          <p14:tracePt t="102015" x="3451225" y="6515100"/>
          <p14:tracePt t="102025" x="3471863" y="6515100"/>
          <p14:tracePt t="102042" x="3471863" y="6508750"/>
          <p14:tracePt t="102059" x="3479800" y="6508750"/>
          <p14:tracePt t="102077" x="3486150" y="6508750"/>
          <p14:tracePt t="102094" x="3494088" y="6508750"/>
          <p14:tracePt t="102117" x="3500438" y="6508750"/>
          <p14:tracePt t="102128" x="3522663" y="6508750"/>
          <p14:tracePt t="102145" x="3529013" y="6508750"/>
          <p14:tracePt t="102160" x="3536950" y="6508750"/>
          <p14:tracePt t="102342" x="3536950" y="6515100"/>
          <p14:tracePt t="102363" x="3536950" y="6523038"/>
          <p14:tracePt t="102425" x="3536950" y="6529388"/>
          <p14:tracePt t="102455" x="3536950" y="6537325"/>
          <p14:tracePt t="102639" x="3536950" y="6543675"/>
          <p14:tracePt t="102654" x="3536950" y="6551613"/>
          <p14:tracePt t="102739" x="3536950" y="6557963"/>
          <p14:tracePt t="102755" x="3536950" y="6565900"/>
          <p14:tracePt t="102762" x="3536950" y="6572250"/>
          <p14:tracePt t="102785" x="3536950" y="6580188"/>
          <p14:tracePt t="138096" x="3529013" y="6580188"/>
          <p14:tracePt t="138113" x="3522663" y="6572250"/>
          <p14:tracePt t="138121" x="3514725" y="6565900"/>
          <p14:tracePt t="138127" x="3494088" y="6551613"/>
          <p14:tracePt t="138136" x="3479800" y="6543675"/>
          <p14:tracePt t="138152" x="3443288" y="6523038"/>
          <p14:tracePt t="138169" x="3394075" y="6486525"/>
          <p14:tracePt t="138188" x="3336925" y="6465888"/>
          <p14:tracePt t="138205" x="3279775" y="6443663"/>
          <p14:tracePt t="138225" x="3271838" y="6443663"/>
          <p14:tracePt t="138237" x="3271838" y="6437313"/>
          <p14:tracePt t="138276" x="3271838" y="6429375"/>
          <p14:tracePt t="138292" x="3265488" y="6429375"/>
          <p14:tracePt t="138309" x="3257550" y="6429375"/>
          <p14:tracePt t="138316" x="3251200" y="6423025"/>
          <p14:tracePt t="138342" x="3243263" y="6423025"/>
          <p14:tracePt t="138430" x="3236913" y="6423025"/>
          <p14:tracePt t="138433" x="3236913" y="6415088"/>
          <p14:tracePt t="138447" x="3222625" y="6415088"/>
          <p14:tracePt t="138461" x="3222625" y="6408738"/>
          <p14:tracePt t="138479" x="3179763" y="6400800"/>
          <p14:tracePt t="138495" x="3151188" y="6394450"/>
          <p14:tracePt t="138512" x="3122613" y="6386513"/>
          <p14:tracePt t="138529" x="3094038" y="6386513"/>
          <p14:tracePt t="138552" x="3071813" y="6380163"/>
          <p14:tracePt t="138566" x="3057525" y="6380163"/>
          <p14:tracePt t="138606" x="3051175" y="6380163"/>
          <p14:tracePt t="138633" x="3043238" y="6380163"/>
          <p14:tracePt t="138639" x="3028950" y="6380163"/>
          <p14:tracePt t="138650" x="3014663" y="6372225"/>
          <p14:tracePt t="138667" x="2986088" y="6372225"/>
          <p14:tracePt t="138684" x="2965450" y="6372225"/>
          <p14:tracePt t="138700" x="2951163" y="6372225"/>
          <p14:tracePt t="138705" x="2943225" y="6372225"/>
          <p14:tracePt t="138717" x="2936875" y="6372225"/>
          <p14:tracePt t="138738" x="2928938" y="6372225"/>
          <p14:tracePt t="138764" x="2922588" y="6372225"/>
          <p14:tracePt t="138896" x="2922588" y="6365875"/>
          <p14:tracePt t="138933" x="2922588" y="6357938"/>
          <p14:tracePt t="138992" x="2914650" y="6351588"/>
          <p14:tracePt t="139005" x="2914650" y="6343650"/>
          <p14:tracePt t="139020" x="2914650" y="6329363"/>
          <p14:tracePt t="139026" x="2914650" y="6315075"/>
          <p14:tracePt t="139043" x="2914650" y="6300788"/>
          <p14:tracePt t="139060" x="2914650" y="6280150"/>
          <p14:tracePt t="139077" x="2914650" y="6243638"/>
          <p14:tracePt t="139095" x="2900363" y="6194425"/>
          <p14:tracePt t="139112" x="2900363" y="6143625"/>
          <p14:tracePt t="139129" x="2900363" y="6100763"/>
          <p14:tracePt t="139146" x="2894013" y="6072188"/>
          <p14:tracePt t="139163" x="2894013" y="6043613"/>
          <p14:tracePt t="139180" x="2886075" y="6022975"/>
          <p14:tracePt t="139197" x="2879725" y="5986463"/>
          <p14:tracePt t="139215" x="2879725" y="5965825"/>
          <p14:tracePt t="139231" x="2879725" y="5943600"/>
          <p14:tracePt t="139248" x="2879725" y="5929313"/>
          <p14:tracePt t="139269" x="2879725" y="5865813"/>
          <p14:tracePt t="139284" x="2879725" y="5829300"/>
          <p14:tracePt t="139301" x="2879725" y="5780088"/>
          <p14:tracePt t="139317" x="2879725" y="5737225"/>
          <p14:tracePt t="139336" x="2879725" y="5694363"/>
          <p14:tracePt t="139351" x="2879725" y="5665788"/>
          <p14:tracePt t="139369" x="2886075" y="5637213"/>
          <p14:tracePt t="139386" x="2886075" y="5622925"/>
          <p14:tracePt t="139406" x="2886075" y="5586413"/>
          <p14:tracePt t="139421" x="2894013" y="5557838"/>
          <p14:tracePt t="139440" x="2894013" y="5522913"/>
          <p14:tracePt t="139455" x="2894013" y="5486400"/>
          <p14:tracePt t="139471" x="2894013" y="5457825"/>
          <p14:tracePt t="139488" x="2900363" y="5437188"/>
          <p14:tracePt t="139506" x="2908300" y="5422900"/>
          <p14:tracePt t="139526" x="2908300" y="5386388"/>
          <p14:tracePt t="139542" x="2908300" y="5365750"/>
          <p14:tracePt t="139557" x="2908300" y="5357813"/>
          <p14:tracePt t="139574" x="2908300" y="5329238"/>
          <p14:tracePt t="139591" x="2908300" y="5314950"/>
          <p14:tracePt t="139611" x="2908300" y="5294313"/>
          <p14:tracePt t="139629" x="2908300" y="5280025"/>
          <p14:tracePt t="139643" x="2908300" y="5272088"/>
          <p14:tracePt t="139659" x="2908300" y="5265738"/>
          <p14:tracePt t="139678" x="2908300" y="5257800"/>
          <p14:tracePt t="139697" x="2908300" y="5251450"/>
          <p14:tracePt t="139747" x="2908300" y="5243513"/>
          <p14:tracePt t="139776" x="2914650" y="5237163"/>
          <p14:tracePt t="139792" x="2914650" y="5229225"/>
          <p14:tracePt t="139800" x="2914650" y="5222875"/>
          <p14:tracePt t="139817" x="2914650" y="5214938"/>
          <p14:tracePt t="139832" x="2922588" y="5208588"/>
          <p14:tracePt t="139871" x="2922588" y="5200650"/>
          <p14:tracePt t="139886" x="2922588" y="5194300"/>
          <p14:tracePt t="139924" x="2928938" y="5194300"/>
          <p14:tracePt t="139966" x="2928938" y="5186363"/>
          <p14:tracePt t="141950" x="2928938" y="5180013"/>
          <p14:tracePt t="141973" x="2928938" y="5165725"/>
          <p14:tracePt t="141980" x="2922588" y="5157788"/>
          <p14:tracePt t="141990" x="2922588" y="5151438"/>
          <p14:tracePt t="142009" x="2922588" y="5122863"/>
          <p14:tracePt t="142027" x="2922588" y="5094288"/>
          <p14:tracePt t="142043" x="2922588" y="5072063"/>
          <p14:tracePt t="142061" x="2908300" y="5037138"/>
          <p14:tracePt t="142077" x="2900363" y="5008563"/>
          <p14:tracePt t="142093" x="2886075" y="4986338"/>
          <p14:tracePt t="142110" x="2886075" y="4972050"/>
          <p14:tracePt t="142128" x="2886075" y="4965700"/>
          <p14:tracePt t="142147" x="2879725" y="4957763"/>
          <p14:tracePt t="142163" x="2879725" y="4943475"/>
          <p14:tracePt t="142181" x="2879725" y="4937125"/>
          <p14:tracePt t="142198" x="2871788" y="4929188"/>
          <p14:tracePt t="142253" x="2871788" y="4922838"/>
          <p14:tracePt t="142275" x="2871788" y="4914900"/>
          <p14:tracePt t="142290" x="2865438" y="4914900"/>
          <p14:tracePt t="142306" x="2865438" y="4900613"/>
          <p14:tracePt t="142322" x="2857500" y="4894263"/>
          <p14:tracePt t="142330" x="2857500" y="4872038"/>
          <p14:tracePt t="142338" x="2857500" y="4851400"/>
          <p14:tracePt t="142352" x="2857500" y="4808538"/>
          <p14:tracePt t="142369" x="2843213" y="4779963"/>
          <p14:tracePt t="142386" x="2836863" y="4751388"/>
          <p14:tracePt t="142402" x="2836863" y="4743450"/>
          <p14:tracePt t="142423" x="2836863" y="4722813"/>
          <p14:tracePt t="142438" x="2836863" y="4700588"/>
          <p14:tracePt t="142454" x="2836863" y="4672013"/>
          <p14:tracePt t="142471" x="2836863" y="4651375"/>
          <p14:tracePt t="142488" x="2836863" y="4622800"/>
          <p14:tracePt t="142505" x="2836863" y="4608513"/>
          <p14:tracePt t="142522" x="2836863" y="4600575"/>
          <p14:tracePt t="142556" x="2836863" y="4594225"/>
          <p14:tracePt t="142810" x="2836863" y="4608513"/>
          <p14:tracePt t="142818" x="2836863" y="4614863"/>
          <p14:tracePt t="142832" x="2836863" y="4637088"/>
          <p14:tracePt t="142849" x="2836863" y="4651375"/>
          <p14:tracePt t="142866" x="2836863" y="4665663"/>
          <p14:tracePt t="142882" x="2836863" y="4679950"/>
          <p14:tracePt t="142899" x="2836863" y="4694238"/>
          <p14:tracePt t="142918" x="2836863" y="4714875"/>
          <p14:tracePt t="142935" x="2828925" y="4743450"/>
          <p14:tracePt t="142952" x="2822575" y="4779963"/>
          <p14:tracePt t="142967" x="2822575" y="4814888"/>
          <p14:tracePt t="142986" x="2822575" y="4900613"/>
          <p14:tracePt t="143002" x="2822575" y="4957763"/>
          <p14:tracePt t="143019" x="2814638" y="4986338"/>
          <p14:tracePt t="143402" x="2814638" y="4994275"/>
          <p14:tracePt t="143410" x="2814638" y="5000625"/>
          <p14:tracePt t="143425" x="2814638" y="5014913"/>
          <p14:tracePt t="143433" x="2814638" y="5022850"/>
          <p14:tracePt t="143448" x="2814638" y="5037138"/>
          <p14:tracePt t="143465" x="2814638" y="5057775"/>
          <p14:tracePt t="143482" x="2814638" y="5072063"/>
          <p14:tracePt t="143500" x="2814638" y="5080000"/>
          <p14:tracePt t="143517" x="2814638" y="5086350"/>
          <p14:tracePt t="143534" x="2814638" y="5100638"/>
          <p14:tracePt t="143552" x="2814638" y="5114925"/>
          <p14:tracePt t="143569" x="2808288" y="5137150"/>
          <p14:tracePt t="143587" x="2808288" y="5165725"/>
          <p14:tracePt t="143607" x="2808288" y="5172075"/>
          <p14:tracePt t="144991" x="2808288" y="5180013"/>
          <p14:tracePt t="145010" x="2814638" y="5194300"/>
          <p14:tracePt t="145019" x="2822575" y="5194300"/>
          <p14:tracePt t="145034" x="2828925" y="5194300"/>
          <p14:tracePt t="145044" x="2836863" y="5194300"/>
          <p14:tracePt t="145058" x="2851150" y="5194300"/>
          <p14:tracePt t="145075" x="2857500" y="5194300"/>
          <p14:tracePt t="147306" x="2857500" y="5200650"/>
          <p14:tracePt t="147330" x="2857500" y="5208588"/>
          <p14:tracePt t="147362" x="2857500" y="5214938"/>
          <p14:tracePt t="147379" x="2857500" y="5222875"/>
          <p14:tracePt t="147392" x="2857500" y="5229225"/>
          <p14:tracePt t="147402" x="2851150" y="5237163"/>
          <p14:tracePt t="147410" x="2851150" y="5243513"/>
          <p14:tracePt t="147423" x="2843213" y="5265738"/>
          <p14:tracePt t="147441" x="2843213" y="5294313"/>
          <p14:tracePt t="147457" x="2843213" y="5308600"/>
          <p14:tracePt t="147474" x="2843213" y="5329238"/>
          <p14:tracePt t="147492" x="2843213" y="5357813"/>
          <p14:tracePt t="147510" x="2843213" y="5372100"/>
          <p14:tracePt t="147527" x="2843213" y="5380038"/>
          <p14:tracePt t="147543" x="2843213" y="5408613"/>
          <p14:tracePt t="147563" x="2836863" y="5457825"/>
          <p14:tracePt t="147579" x="2814638" y="5508625"/>
          <p14:tracePt t="147597" x="2808288" y="5565775"/>
          <p14:tracePt t="147613" x="2786063" y="5600700"/>
          <p14:tracePt t="147630" x="2786063" y="5637213"/>
          <p14:tracePt t="147646" x="2779713" y="5665788"/>
          <p14:tracePt t="147664" x="2771775" y="5694363"/>
          <p14:tracePt t="147681" x="2771775" y="5700713"/>
          <p14:tracePt t="147698" x="2765425" y="5715000"/>
          <p14:tracePt t="147714" x="2765425" y="5743575"/>
          <p14:tracePt t="147731" x="2765425" y="5765800"/>
          <p14:tracePt t="147750" x="2757488" y="5800725"/>
          <p14:tracePt t="147768" x="2751138" y="5829300"/>
          <p14:tracePt t="147784" x="2743200" y="5865813"/>
          <p14:tracePt t="147800" x="2736850" y="5915025"/>
          <p14:tracePt t="147820" x="2736850" y="5937250"/>
          <p14:tracePt t="147837" x="2722563" y="5972175"/>
          <p14:tracePt t="147853" x="2722563" y="6008688"/>
          <p14:tracePt t="147870" x="2722563" y="6029325"/>
          <p14:tracePt t="147886" x="2714625" y="6057900"/>
          <p14:tracePt t="147903" x="2714625" y="6086475"/>
          <p14:tracePt t="147920" x="2708275" y="6122988"/>
          <p14:tracePt t="147937" x="2700338" y="6143625"/>
          <p14:tracePt t="147957" x="2693988" y="6186488"/>
          <p14:tracePt t="147973" x="2693988" y="6229350"/>
          <p14:tracePt t="147991" x="2693988" y="6243638"/>
          <p14:tracePt t="148008" x="2693988" y="6251575"/>
          <p14:tracePt t="148023" x="2693988" y="6257925"/>
          <p14:tracePt t="148043" x="2693988" y="6265863"/>
          <p14:tracePt t="148057" x="2686050" y="6286500"/>
          <p14:tracePt t="148074" x="2686050" y="6315075"/>
          <p14:tracePt t="148091" x="2686050" y="6351588"/>
          <p14:tracePt t="148112" x="2686050" y="6400800"/>
          <p14:tracePt t="148128" x="2686050" y="6429375"/>
          <p14:tracePt t="148146" x="2686050" y="6437313"/>
          <p14:tracePt t="148161" x="2686050" y="6443663"/>
          <p14:tracePt t="148179" x="2686050" y="6451600"/>
          <p14:tracePt t="150300" x="2686050" y="6457950"/>
          <p14:tracePt t="151986" x="2686050" y="6451600"/>
          <p14:tracePt t="152001" x="2686050" y="6443663"/>
          <p14:tracePt t="152665" x="2679700" y="6443663"/>
          <p14:tracePt t="152689" x="2671763" y="6443663"/>
          <p14:tracePt t="152695" x="2671763" y="6451600"/>
          <p14:tracePt t="152703" x="2665413" y="6451600"/>
          <p14:tracePt t="152722" x="2657475" y="6451600"/>
          <p14:tracePt t="152743" x="2651125" y="6451600"/>
          <p14:tracePt t="152767" x="2643188" y="6451600"/>
          <p14:tracePt t="152781" x="2636838" y="6451600"/>
          <p14:tracePt t="152805" x="2628900" y="6451600"/>
          <p14:tracePt t="165308" x="2628900" y="6443663"/>
          <p14:tracePt t="165314" x="2628900" y="6415088"/>
          <p14:tracePt t="165324" x="2636838" y="6394450"/>
          <p14:tracePt t="165341" x="2636838" y="6351588"/>
          <p14:tracePt t="165358" x="2643188" y="6280150"/>
          <p14:tracePt t="165361" x="2643188" y="6243638"/>
          <p14:tracePt t="165375" x="2643188" y="6143625"/>
          <p14:tracePt t="165392" x="2643188" y="6094413"/>
          <p14:tracePt t="165408" x="2643188" y="6043613"/>
          <p14:tracePt t="165424" x="2636838" y="6022975"/>
          <p14:tracePt t="165440" x="2636838" y="6000750"/>
          <p14:tracePt t="165457" x="2636838" y="5986463"/>
          <p14:tracePt t="165475" x="2636838" y="5965825"/>
          <p14:tracePt t="165491" x="2622550" y="5922963"/>
          <p14:tracePt t="165508" x="2608263" y="5894388"/>
          <p14:tracePt t="165523" x="2593975" y="5865813"/>
          <p14:tracePt t="165540" x="2571750" y="5837238"/>
          <p14:tracePt t="165557" x="2571750" y="5808663"/>
          <p14:tracePt t="165574" x="2565400" y="5772150"/>
          <p14:tracePt t="165590" x="2557463" y="5715000"/>
          <p14:tracePt t="165610" x="2551113" y="5665788"/>
          <p14:tracePt t="165625" x="2551113" y="5657850"/>
          <p14:tracePt t="165642" x="2551113" y="5651500"/>
          <p14:tracePt t="165657" x="2543175" y="5643563"/>
          <p14:tracePt t="165696" x="2536825" y="5643563"/>
          <p14:tracePt t="165707" x="2536825" y="5637213"/>
          <p14:tracePt t="165723" x="2536825" y="5629275"/>
          <p14:tracePt t="165801" x="2528888" y="5629275"/>
          <p14:tracePt t="165814" x="2522538" y="5637213"/>
          <p14:tracePt t="165822" x="2522538" y="5657850"/>
          <p14:tracePt t="165829" x="2514600" y="5680075"/>
          <p14:tracePt t="165841" x="2514600" y="5700713"/>
          <p14:tracePt t="165857" x="2508250" y="5737225"/>
          <p14:tracePt t="165874" x="2514600" y="5794375"/>
          <p14:tracePt t="165890" x="2522538" y="5837238"/>
          <p14:tracePt t="165908" x="2522538" y="5872163"/>
          <p14:tracePt t="165924" x="2522538" y="5894388"/>
          <p14:tracePt t="165941" x="2522538" y="5908675"/>
          <p14:tracePt t="165957" x="2522538" y="5929313"/>
          <p14:tracePt t="165975" x="2528888" y="5951538"/>
          <p14:tracePt t="165992" x="2536825" y="6022975"/>
          <p14:tracePt t="166008" x="2528888" y="6094413"/>
          <p14:tracePt t="166024" x="2522538" y="6129338"/>
          <p14:tracePt t="166041" x="2514600" y="6172200"/>
          <p14:tracePt t="166057" x="2508250" y="6186488"/>
          <p14:tracePt t="166074" x="2500313" y="6223000"/>
          <p14:tracePt t="166090" x="2500313" y="6251575"/>
          <p14:tracePt t="166107" x="2500313" y="6265863"/>
          <p14:tracePt t="166125" x="2486025" y="6300788"/>
          <p14:tracePt t="166150" x="2486025" y="6308725"/>
          <p14:tracePt t="166175" x="2479675" y="6315075"/>
          <p14:tracePt t="166179" x="2471738" y="6323013"/>
          <p14:tracePt t="166192" x="2471738" y="6329363"/>
          <p14:tracePt t="166208" x="2457450" y="6365875"/>
          <p14:tracePt t="166215" x="2457450" y="6380163"/>
          <p14:tracePt t="166225" x="2457450" y="6386513"/>
          <p14:tracePt t="166242" x="2451100" y="6394450"/>
          <p14:tracePt t="166525" x="2451100" y="6386513"/>
          <p14:tracePt t="166532" x="2451100" y="6372225"/>
          <p14:tracePt t="166541" x="2451100" y="6351588"/>
          <p14:tracePt t="166558" x="2451100" y="6323013"/>
          <p14:tracePt t="166575" x="2451100" y="6294438"/>
          <p14:tracePt t="166593" x="2451100" y="6272213"/>
          <p14:tracePt t="166623" x="2451100" y="6257925"/>
          <p14:tracePt t="166641" x="2451100" y="6223000"/>
          <p14:tracePt t="166657" x="2451100" y="6200775"/>
          <p14:tracePt t="166673" x="2451100" y="6157913"/>
          <p14:tracePt t="166690" x="2436813" y="6100763"/>
          <p14:tracePt t="166710" x="2428875" y="6051550"/>
          <p14:tracePt t="166712" x="2428875" y="6029325"/>
          <p14:tracePt t="166724" x="2422525" y="6015038"/>
          <p14:tracePt t="166740" x="2422525" y="5980113"/>
          <p14:tracePt t="166757" x="2422525" y="5957888"/>
          <p14:tracePt t="166776" x="2422525" y="5929313"/>
          <p14:tracePt t="166791" x="2414588" y="5908675"/>
          <p14:tracePt t="166806" x="2414588" y="5880100"/>
          <p14:tracePt t="166825" x="2414588" y="5843588"/>
          <p14:tracePt t="166840" x="2414588" y="5808663"/>
          <p14:tracePt t="166857" x="2408238" y="5757863"/>
          <p14:tracePt t="166874" x="2400300" y="5694363"/>
          <p14:tracePt t="166890" x="2400300" y="5657850"/>
          <p14:tracePt t="166907" x="2400300" y="5629275"/>
          <p14:tracePt t="166925" x="2400300" y="5594350"/>
          <p14:tracePt t="166941" x="2400300" y="5551488"/>
          <p14:tracePt t="166958" x="2408238" y="5514975"/>
          <p14:tracePt t="166973" x="2408238" y="5480050"/>
          <p14:tracePt t="166990" x="2400300" y="5429250"/>
          <p14:tracePt t="167006" x="2400300" y="5400675"/>
          <p14:tracePt t="167023" x="2400300" y="5380038"/>
          <p14:tracePt t="167040" x="2400300" y="5351463"/>
          <p14:tracePt t="167058" x="2393950" y="5343525"/>
          <p14:tracePt t="167073" x="2393950" y="5337175"/>
          <p14:tracePt t="167091" x="2393950" y="5314950"/>
          <p14:tracePt t="167106" x="2386013" y="5300663"/>
          <p14:tracePt t="167109" x="2386013" y="5286375"/>
          <p14:tracePt t="167125" x="2386013" y="5265738"/>
          <p14:tracePt t="167140" x="2371725" y="5243513"/>
          <p14:tracePt t="167157" x="2371725" y="5237163"/>
          <p14:tracePt t="167173" x="2365375" y="5229225"/>
          <p14:tracePt t="167226" x="2357438" y="5222875"/>
          <p14:tracePt t="167235" x="2357438" y="5214938"/>
          <p14:tracePt t="167243" x="2357438" y="5200650"/>
          <p14:tracePt t="167256" x="2357438" y="5180013"/>
          <p14:tracePt t="167273" x="2357438" y="5165725"/>
          <p14:tracePt t="167647" x="2351088" y="5165725"/>
          <p14:tracePt t="167679" x="2343150" y="5165725"/>
          <p14:tracePt t="167705" x="2336800" y="5165725"/>
          <p14:tracePt t="167757" x="2328863" y="5172075"/>
          <p14:tracePt t="167767" x="2314575" y="5194300"/>
          <p14:tracePt t="167774" x="2300288" y="5194300"/>
          <p14:tracePt t="167790" x="2271713" y="5200650"/>
          <p14:tracePt t="167806" x="2228850" y="5208588"/>
          <p14:tracePt t="167823" x="2208213" y="5208588"/>
          <p14:tracePt t="167841" x="2193925" y="5208588"/>
          <p14:tracePt t="167862" x="2171700" y="5208588"/>
          <p14:tracePt t="167874" x="2157413" y="5214938"/>
          <p14:tracePt t="167891" x="2114550" y="5222875"/>
          <p14:tracePt t="167908" x="2071688" y="5229225"/>
          <p14:tracePt t="167924" x="2051050" y="5251450"/>
          <p14:tracePt t="167942" x="2022475" y="5257800"/>
          <p14:tracePt t="167958" x="2000250" y="5257800"/>
          <p14:tracePt t="167974" x="1957388" y="5257800"/>
          <p14:tracePt t="167990" x="1922463" y="5251450"/>
          <p14:tracePt t="168010" x="1893888" y="5251450"/>
          <p14:tracePt t="168027" x="1871663" y="5251450"/>
          <p14:tracePt t="168039" x="1851025" y="5251450"/>
          <p14:tracePt t="168057" x="1828800" y="5251450"/>
          <p14:tracePt t="168073" x="1808163" y="5251450"/>
          <p14:tracePt t="168089" x="1793875" y="5251450"/>
          <p14:tracePt t="168109" x="1771650" y="5251450"/>
          <p14:tracePt t="168221" x="1771650" y="5243513"/>
          <p14:tracePt t="168227" x="1771650" y="5237163"/>
          <p14:tracePt t="168251" x="1771650" y="5214938"/>
          <p14:tracePt t="168259" x="1771650" y="5200650"/>
          <p14:tracePt t="168273" x="1771650" y="5186363"/>
          <p14:tracePt t="168289" x="1771650" y="5180013"/>
          <p14:tracePt t="168308" x="1771650" y="5172075"/>
          <p14:tracePt t="168323" x="1771650" y="5165725"/>
          <p14:tracePt t="168357" x="1779588" y="5157788"/>
          <p14:tracePt t="168373" x="1808163" y="5143500"/>
          <p14:tracePt t="168390" x="1851025" y="5108575"/>
          <p14:tracePt t="168406" x="1865313" y="5100638"/>
          <p14:tracePt t="168423" x="1865313" y="5086350"/>
          <p14:tracePt t="168439" x="1885950" y="5072063"/>
          <p14:tracePt t="168456" x="1893888" y="5057775"/>
          <p14:tracePt t="168489" x="1908175" y="5057775"/>
          <p14:tracePt t="168507" x="1943100" y="5043488"/>
          <p14:tracePt t="168523" x="1965325" y="5029200"/>
          <p14:tracePt t="168539" x="2008188" y="5029200"/>
          <p14:tracePt t="168557" x="2043113" y="5029200"/>
          <p14:tracePt t="168573" x="2071688" y="5029200"/>
          <p14:tracePt t="168590" x="2122488" y="5029200"/>
          <p14:tracePt t="168606" x="2151063" y="5029200"/>
          <p14:tracePt t="168625" x="2214563" y="5014913"/>
          <p14:tracePt t="168641" x="2243138" y="5014913"/>
          <p14:tracePt t="168658" x="2251075" y="5014913"/>
          <p14:tracePt t="168675" x="2279650" y="5014913"/>
          <p14:tracePt t="168691" x="2308225" y="5014913"/>
          <p14:tracePt t="168708" x="2328863" y="5014913"/>
          <p14:tracePt t="168712" x="2336800" y="5014913"/>
          <p14:tracePt t="168723" x="2343150" y="5014913"/>
          <p14:tracePt t="168741" x="2365375" y="5014913"/>
          <p14:tracePt t="168757" x="2386013" y="5029200"/>
          <p14:tracePt t="168774" x="2386013" y="5037138"/>
          <p14:tracePt t="168790" x="2400300" y="5043488"/>
          <p14:tracePt t="168808" x="2414588" y="5051425"/>
          <p14:tracePt t="168823" x="2422525" y="5057775"/>
          <p14:tracePt t="168839" x="2428875" y="5065713"/>
          <p14:tracePt t="168898" x="2428875" y="5080000"/>
          <p14:tracePt t="168908" x="2428875" y="5086350"/>
          <p14:tracePt t="168913" x="2428875" y="5094288"/>
          <p14:tracePt t="168923" x="2428875" y="5100638"/>
          <p14:tracePt t="168939" x="2428875" y="5114925"/>
          <p14:tracePt t="168956" x="2428875" y="5122863"/>
          <p14:tracePt t="169001" x="2422525" y="5122863"/>
          <p14:tracePt t="169017" x="2422525" y="5129213"/>
          <p14:tracePt t="169027" x="2422525" y="5137150"/>
          <p14:tracePt t="169047" x="2408238" y="5143500"/>
          <p14:tracePt t="169074" x="2393950" y="5157788"/>
          <p14:tracePt t="169090" x="2379663" y="5172075"/>
          <p14:tracePt t="169106" x="2371725" y="5172075"/>
          <p14:tracePt t="169123" x="2357438" y="5172075"/>
          <p14:tracePt t="169140" x="2336800" y="5172075"/>
          <p14:tracePt t="169156" x="2314575" y="5180013"/>
          <p14:tracePt t="169173" x="2300288" y="5186363"/>
          <p14:tracePt t="169190" x="2271713" y="5194300"/>
          <p14:tracePt t="169207" x="2251075" y="5194300"/>
          <p14:tracePt t="169210" x="2236788" y="5200650"/>
          <p14:tracePt t="169223" x="2228850" y="5208588"/>
          <p14:tracePt t="169239" x="2193925" y="5214938"/>
          <p14:tracePt t="169257" x="2122488" y="5222875"/>
          <p14:tracePt t="169273" x="2093913" y="5222875"/>
          <p14:tracePt t="169290" x="2051050" y="5222875"/>
          <p14:tracePt t="169307" x="1979613" y="5222875"/>
          <p14:tracePt t="169324" x="1957388" y="5222875"/>
          <p14:tracePt t="169344" x="1857375" y="5237163"/>
          <p14:tracePt t="169359" x="1800225" y="5243513"/>
          <p14:tracePt t="169375" x="1757363" y="5243513"/>
          <p14:tracePt t="169390" x="1708150" y="5243513"/>
          <p14:tracePt t="169406" x="1685925" y="5237163"/>
          <p14:tracePt t="169423" x="1679575" y="5237163"/>
          <p14:tracePt t="169439" x="1665288" y="5229225"/>
          <p14:tracePt t="169456" x="1657350" y="5229225"/>
          <p14:tracePt t="169472" x="1651000" y="5222875"/>
          <p14:tracePt t="169491" x="1628775" y="5214938"/>
          <p14:tracePt t="169510" x="1628775" y="5208588"/>
          <p14:tracePt t="169524" x="1622425" y="5186363"/>
          <p14:tracePt t="169541" x="1622425" y="5180013"/>
          <p14:tracePt t="169557" x="1614488" y="5165725"/>
          <p14:tracePt t="169574" x="1614488" y="5157788"/>
          <p14:tracePt t="169591" x="1614488" y="5151438"/>
          <p14:tracePt t="169607" x="1614488" y="5143500"/>
          <p14:tracePt t="169622" x="1636713" y="5137150"/>
          <p14:tracePt t="169641" x="1657350" y="5122863"/>
          <p14:tracePt t="169656" x="1671638" y="5114925"/>
          <p14:tracePt t="169675" x="1693863" y="5100638"/>
          <p14:tracePt t="169691" x="1714500" y="5094288"/>
          <p14:tracePt t="169708" x="1743075" y="5086350"/>
          <p14:tracePt t="169714" x="1765300" y="5086350"/>
          <p14:tracePt t="169723" x="1779588" y="5086350"/>
          <p14:tracePt t="169739" x="1808163" y="5086350"/>
          <p14:tracePt t="169758" x="1851025" y="5086350"/>
          <p14:tracePt t="169772" x="1885950" y="5080000"/>
          <p14:tracePt t="169789" x="1936750" y="5072063"/>
          <p14:tracePt t="169806" x="1985963" y="5065713"/>
          <p14:tracePt t="169823" x="2022475" y="5051425"/>
          <p14:tracePt t="169839" x="2043113" y="5051425"/>
          <p14:tracePt t="169856" x="2079625" y="5051425"/>
          <p14:tracePt t="169874" x="2114550" y="5051425"/>
          <p14:tracePt t="169889" x="2165350" y="5043488"/>
          <p14:tracePt t="169905" x="2193925" y="5043488"/>
          <p14:tracePt t="169925" x="2228850" y="5043488"/>
          <p14:tracePt t="169940" x="2265363" y="5043488"/>
          <p14:tracePt t="169957" x="2293938" y="5051425"/>
          <p14:tracePt t="169972" x="2308225" y="5051425"/>
          <p14:tracePt t="169989" x="2328863" y="5065713"/>
          <p14:tracePt t="170007" x="2351088" y="5065713"/>
          <p14:tracePt t="170025" x="2365375" y="5072063"/>
          <p14:tracePt t="170042" x="2379663" y="5080000"/>
          <p14:tracePt t="170057" x="2400300" y="5094288"/>
          <p14:tracePt t="170073" x="2408238" y="5100638"/>
          <p14:tracePt t="170089" x="2422525" y="5114925"/>
          <p14:tracePt t="170106" x="2428875" y="5122863"/>
          <p14:tracePt t="170124" x="2451100" y="5143500"/>
          <p14:tracePt t="170140" x="2451100" y="5151438"/>
          <p14:tracePt t="170155" x="2451100" y="5165725"/>
          <p14:tracePt t="170172" x="2451100" y="5172075"/>
          <p14:tracePt t="170189" x="2451100" y="5180013"/>
          <p14:tracePt t="170206" x="2451100" y="5194300"/>
          <p14:tracePt t="170210" x="2451100" y="5200650"/>
          <p14:tracePt t="170225" x="2451100" y="5208588"/>
          <p14:tracePt t="170242" x="2451100" y="5222875"/>
          <p14:tracePt t="170257" x="2451100" y="5237163"/>
          <p14:tracePt t="170290" x="2443163" y="5251450"/>
          <p14:tracePt t="170307" x="2436813" y="5251450"/>
          <p14:tracePt t="170339" x="2422525" y="5257800"/>
          <p14:tracePt t="170372" x="2414588" y="5257800"/>
          <p14:tracePt t="175022" x="0" y="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905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 algn="ctr">
              <a:buNone/>
            </a:pP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감사합니다</a:t>
            </a:r>
            <a:r>
              <a:rPr lang="en-US" altLang="ko-KR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!</a:t>
            </a:r>
          </a:p>
        </p:txBody>
      </p:sp>
      <p:pic>
        <p:nvPicPr>
          <p:cNvPr id="43012" name="Picture 4" descr="question clipart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00" y="1505930"/>
            <a:ext cx="4680520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19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00"/>
    </mc:Choice>
    <mc:Fallback xmlns="">
      <p:transition spd="slow" advTm="357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아이디어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3366FF"/>
                </a:solidFill>
              </a:rPr>
              <a:t>삽입정렬은 어느 정도 정렬된 리스트에서 대단히 빠르다</a:t>
            </a:r>
            <a:r>
              <a:rPr lang="en-US" altLang="ko-KR" dirty="0" smtClean="0">
                <a:solidFill>
                  <a:srgbClr val="3366FF"/>
                </a:solidFill>
              </a:rPr>
              <a:t>!</a:t>
            </a:r>
          </a:p>
          <a:p>
            <a:pPr lvl="1"/>
            <a:r>
              <a:rPr lang="ko-KR" altLang="en-US" dirty="0" smtClean="0"/>
              <a:t>그러나 요소들이 이웃한 위치로만 이동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/>
              <a:t>많은 이동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요소들이 멀리 떨어진 위치로 이동할 수 있게 한다면</a:t>
            </a:r>
            <a:endParaRPr lang="en-US" altLang="ko-KR" dirty="0" smtClean="0"/>
          </a:p>
          <a:p>
            <a:pPr marL="366713" lvl="1" indent="0">
              <a:buNone/>
            </a:pP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/>
              <a:t>보다 적게 이동하여 제자리 찾을 수 있음</a:t>
            </a:r>
            <a:r>
              <a:rPr lang="en-US" altLang="ko-KR" dirty="0" smtClean="0"/>
              <a:t>  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Rectangle 1611"/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366FF"/>
                </a:solidFill>
              </a:rPr>
              <a:t>12.2 </a:t>
            </a:r>
            <a:r>
              <a:rPr lang="ko-KR" altLang="en-US">
                <a:solidFill>
                  <a:srgbClr val="3366FF"/>
                </a:solidFill>
              </a:rPr>
              <a:t>셸 </a:t>
            </a:r>
            <a:r>
              <a:rPr lang="ko-KR" altLang="en-US" smtClean="0">
                <a:solidFill>
                  <a:srgbClr val="3366FF"/>
                </a:solidFill>
              </a:rPr>
              <a:t>정렬 </a:t>
            </a:r>
            <a:r>
              <a:rPr lang="en-US" altLang="ko-KR" dirty="0" smtClean="0">
                <a:solidFill>
                  <a:srgbClr val="3366FF"/>
                </a:solidFill>
              </a:rPr>
              <a:t>(Shell Sort)</a:t>
            </a:r>
            <a:endParaRPr lang="ko-KR" altLang="en-US" dirty="0" smtClean="0">
              <a:solidFill>
                <a:srgbClr val="3366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45" y="3519010"/>
            <a:ext cx="6078275" cy="2689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112"/>
    </mc:Choice>
    <mc:Fallback xmlns="">
      <p:transition spd="slow" advTm="30911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9166" x="4979988" y="4722813"/>
          <p14:tracePt t="89310" x="4957763" y="4722813"/>
          <p14:tracePt t="89319" x="4951413" y="4714875"/>
          <p14:tracePt t="89327" x="4922838" y="4700588"/>
          <p14:tracePt t="89336" x="4900613" y="4700588"/>
          <p14:tracePt t="89352" x="4837113" y="4694238"/>
          <p14:tracePt t="89370" x="4751388" y="4679950"/>
          <p14:tracePt t="89387" x="4643438" y="4665663"/>
          <p14:tracePt t="89391" x="4565650" y="4657725"/>
          <p14:tracePt t="89403" x="4500563" y="4657725"/>
          <p14:tracePt t="89419" x="4329113" y="4629150"/>
          <p14:tracePt t="89436" x="4237038" y="4629150"/>
          <p14:tracePt t="89453" x="4143375" y="4622800"/>
          <p14:tracePt t="89470" x="4114800" y="4608513"/>
          <p14:tracePt t="89486" x="4071938" y="4586288"/>
          <p14:tracePt t="89504" x="3979863" y="4572000"/>
          <p14:tracePt t="89505" x="3929063" y="4565650"/>
          <p14:tracePt t="89520" x="3900488" y="4551363"/>
          <p14:tracePt t="89524" x="3857625" y="4551363"/>
          <p14:tracePt t="89537" x="3800475" y="4543425"/>
          <p14:tracePt t="89554" x="3751263" y="4543425"/>
          <p14:tracePt t="89571" x="3714750" y="4543425"/>
          <p14:tracePt t="89589" x="3636963" y="4522788"/>
          <p14:tracePt t="89607" x="3543300" y="4522788"/>
          <p14:tracePt t="89621" x="3500438" y="4522788"/>
          <p14:tracePt t="89638" x="3429000" y="4508500"/>
          <p14:tracePt t="89655" x="3300413" y="4479925"/>
          <p14:tracePt t="89673" x="3257550" y="4465638"/>
          <p14:tracePt t="89690" x="3214688" y="4465638"/>
          <p14:tracePt t="89706" x="3165475" y="4457700"/>
          <p14:tracePt t="89724" x="3043238" y="4429125"/>
          <p14:tracePt t="89740" x="2971800" y="4408488"/>
          <p14:tracePt t="89756" x="2879725" y="4400550"/>
          <p14:tracePt t="89773" x="2828925" y="4386263"/>
          <p14:tracePt t="89790" x="2736850" y="4371975"/>
          <p14:tracePt t="89807" x="2665413" y="4371975"/>
          <p14:tracePt t="89824" x="2565400" y="4351338"/>
          <p14:tracePt t="89841" x="2451100" y="4322763"/>
          <p14:tracePt t="89859" x="2351088" y="4294188"/>
          <p14:tracePt t="89876" x="2300288" y="4294188"/>
          <p14:tracePt t="89891" x="2251075" y="4294188"/>
          <p14:tracePt t="89909" x="2208213" y="4286250"/>
          <p14:tracePt t="89926" x="2171700" y="4286250"/>
          <p14:tracePt t="89941" x="2136775" y="4279900"/>
          <p14:tracePt t="89958" x="2108200" y="4265613"/>
          <p14:tracePt t="89960" x="2085975" y="4265613"/>
          <p14:tracePt t="89975" x="2051050" y="4251325"/>
          <p14:tracePt t="89995" x="2036763" y="4251325"/>
          <p14:tracePt t="90009" x="2014538" y="4243388"/>
          <p14:tracePt t="90026" x="1985963" y="4229100"/>
          <p14:tracePt t="90044" x="1971675" y="4222750"/>
          <p14:tracePt t="90059" x="1943100" y="4214813"/>
          <p14:tracePt t="90171" x="1936750" y="4208463"/>
          <p14:tracePt t="90196" x="1928813" y="4208463"/>
          <p14:tracePt t="90306" x="1936750" y="4208463"/>
          <p14:tracePt t="90311" x="1951038" y="4208463"/>
          <p14:tracePt t="90318" x="1957388" y="4200525"/>
          <p14:tracePt t="90329" x="1985963" y="4200525"/>
          <p14:tracePt t="90347" x="2036763" y="4200525"/>
          <p14:tracePt t="90363" x="2114550" y="4194175"/>
          <p14:tracePt t="90379" x="2193925" y="4194175"/>
          <p14:tracePt t="90398" x="2314575" y="4186238"/>
          <p14:tracePt t="90415" x="2343150" y="4186238"/>
          <p14:tracePt t="90430" x="2379663" y="4179888"/>
          <p14:tracePt t="90447" x="2400300" y="4179888"/>
          <p14:tracePt t="90464" x="2443163" y="4179888"/>
          <p14:tracePt t="90482" x="2528888" y="4179888"/>
          <p14:tracePt t="90497" x="2600325" y="4165600"/>
          <p14:tracePt t="90516" x="2671763" y="4157663"/>
          <p14:tracePt t="90531" x="2743200" y="4151313"/>
          <p14:tracePt t="90548" x="2794000" y="4151313"/>
          <p14:tracePt t="90568" x="2843213" y="4151313"/>
          <p14:tracePt t="90582" x="2865438" y="4151313"/>
          <p14:tracePt t="90601" x="2908300" y="4151313"/>
          <p14:tracePt t="90617" x="2951163" y="4151313"/>
          <p14:tracePt t="90635" x="2986088" y="4151313"/>
          <p14:tracePt t="90652" x="3014663" y="4151313"/>
          <p14:tracePt t="90666" x="3036888" y="4151313"/>
          <p14:tracePt t="90683" x="3043238" y="4151313"/>
          <p14:tracePt t="96969" x="3043238" y="4143375"/>
          <p14:tracePt t="98537" x="3036888" y="4143375"/>
          <p14:tracePt t="98545" x="3028950" y="4143375"/>
          <p14:tracePt t="98554" x="3022600" y="4143375"/>
          <p14:tracePt t="98568" x="3008313" y="4137025"/>
          <p14:tracePt t="98584" x="2971800" y="4137025"/>
          <p14:tracePt t="98601" x="2965450" y="4129088"/>
          <p14:tracePt t="98618" x="2951163" y="4129088"/>
          <p14:tracePt t="98637" x="2922588" y="4129088"/>
          <p14:tracePt t="98652" x="2908300" y="4129088"/>
          <p14:tracePt t="98669" x="2871788" y="4129088"/>
          <p14:tracePt t="98685" x="2851150" y="4129088"/>
          <p14:tracePt t="98703" x="2828925" y="4129088"/>
          <p14:tracePt t="98719" x="2800350" y="4129088"/>
          <p14:tracePt t="98738" x="2794000" y="4129088"/>
          <p14:tracePt t="98754" x="2786063" y="4129088"/>
          <p14:tracePt t="98771" x="2771775" y="4129088"/>
          <p14:tracePt t="98787" x="2765425" y="4129088"/>
          <p14:tracePt t="98821" x="2751138" y="4129088"/>
          <p14:tracePt t="98837" x="2728913" y="4129088"/>
          <p14:tracePt t="98854" x="2708275" y="4129088"/>
          <p14:tracePt t="98871" x="2671763" y="4129088"/>
          <p14:tracePt t="98888" x="2651125" y="4129088"/>
          <p14:tracePt t="98904" x="2628900" y="4129088"/>
          <p14:tracePt t="98921" x="2614613" y="4129088"/>
          <p14:tracePt t="98939" x="2586038" y="4129088"/>
          <p14:tracePt t="98955" x="2551113" y="4129088"/>
          <p14:tracePt t="98973" x="2522538" y="4122738"/>
          <p14:tracePt t="98974" x="2514600" y="4122738"/>
          <p14:tracePt t="98989" x="2500313" y="4114800"/>
          <p14:tracePt t="99007" x="2479675" y="4114800"/>
          <p14:tracePt t="99024" x="2451100" y="4114800"/>
          <p14:tracePt t="99030" x="2436813" y="4114800"/>
          <p14:tracePt t="99041" x="2428875" y="4114800"/>
          <p14:tracePt t="99057" x="2408238" y="4114800"/>
          <p14:tracePt t="99073" x="2393950" y="4114800"/>
          <p14:tracePt t="99090" x="2379663" y="4114800"/>
          <p14:tracePt t="99107" x="2371725" y="4108450"/>
          <p14:tracePt t="99124" x="2351088" y="4108450"/>
          <p14:tracePt t="99140" x="2336800" y="4108450"/>
          <p14:tracePt t="99158" x="2308225" y="4108450"/>
          <p14:tracePt t="99174" x="2286000" y="4108450"/>
          <p14:tracePt t="99191" x="2265363" y="4108450"/>
          <p14:tracePt t="99208" x="2251075" y="4108450"/>
          <p14:tracePt t="99226" x="2236788" y="4108450"/>
          <p14:tracePt t="99242" x="2228850" y="4108450"/>
          <p14:tracePt t="99259" x="2208213" y="4108450"/>
          <p14:tracePt t="99275" x="2193925" y="4108450"/>
          <p14:tracePt t="99292" x="2171700" y="4108450"/>
          <p14:tracePt t="99309" x="2128838" y="4108450"/>
          <p14:tracePt t="99328" x="2100263" y="4108450"/>
          <p14:tracePt t="99344" x="2079625" y="4100513"/>
          <p14:tracePt t="99361" x="2065338" y="4094163"/>
          <p14:tracePt t="99377" x="2057400" y="4094163"/>
          <p14:tracePt t="99405" x="2051050" y="4094163"/>
          <p14:tracePt t="99476" x="2043113" y="4094163"/>
          <p14:tracePt t="99482" x="2036763" y="4094163"/>
          <p14:tracePt t="99499" x="2028825" y="4094163"/>
          <p14:tracePt t="99694" x="2036763" y="4094163"/>
          <p14:tracePt t="99701" x="2043113" y="4094163"/>
          <p14:tracePt t="99726" x="2051050" y="4094163"/>
          <p14:tracePt t="99732" x="2057400" y="4094163"/>
          <p14:tracePt t="99758" x="2065338" y="4094163"/>
          <p14:tracePt t="99765" x="2071688" y="4094163"/>
          <p14:tracePt t="99782" x="2079625" y="4094163"/>
          <p14:tracePt t="99799" x="2085975" y="4086225"/>
          <p14:tracePt t="99820" x="2093913" y="4086225"/>
          <p14:tracePt t="99856" x="2100263" y="4086225"/>
          <p14:tracePt t="99881" x="2108200" y="4079875"/>
          <p14:tracePt t="99895" x="2128838" y="4071938"/>
          <p14:tracePt t="99913" x="2136775" y="4071938"/>
          <p14:tracePt t="99919" x="2143125" y="4071938"/>
          <p14:tracePt t="99932" x="2143125" y="4065588"/>
          <p14:tracePt t="99949" x="2151063" y="4065588"/>
          <p14:tracePt t="100140" x="2143125" y="4065588"/>
          <p14:tracePt t="100149" x="2136775" y="4065588"/>
          <p14:tracePt t="100164" x="2128838" y="4065588"/>
          <p14:tracePt t="100168" x="2122488" y="4065588"/>
          <p14:tracePt t="100187" x="2108200" y="4065588"/>
          <p14:tracePt t="100225" x="2100263" y="4065588"/>
          <p14:tracePt t="100235" x="2093913" y="4065588"/>
          <p14:tracePt t="100253" x="2065338" y="4071938"/>
          <p14:tracePt t="100269" x="2008188" y="4071938"/>
          <p14:tracePt t="100288" x="1957388" y="4071938"/>
          <p14:tracePt t="100306" x="1914525" y="4071938"/>
          <p14:tracePt t="100323" x="1885950" y="4071938"/>
          <p14:tracePt t="100338" x="1865313" y="4071938"/>
          <p14:tracePt t="100385" x="1857375" y="4071938"/>
          <p14:tracePt t="100392" x="1851025" y="4071938"/>
          <p14:tracePt t="100416" x="1843088" y="4071938"/>
          <p14:tracePt t="100445" x="1836738" y="4071938"/>
          <p14:tracePt t="100452" x="1828800" y="4071938"/>
          <p14:tracePt t="100462" x="1822450" y="4071938"/>
          <p14:tracePt t="100472" x="1814513" y="4079875"/>
          <p14:tracePt t="100488" x="1808163" y="4079875"/>
          <p14:tracePt t="100505" x="1800225" y="4079875"/>
          <p14:tracePt t="100579" x="1793875" y="4086225"/>
          <p14:tracePt t="100593" x="1785938" y="4086225"/>
          <p14:tracePt t="100599" x="1779588" y="4086225"/>
          <p14:tracePt t="103332" x="1785938" y="4086225"/>
          <p14:tracePt t="103350" x="1793875" y="4086225"/>
          <p14:tracePt t="103413" x="1800225" y="4086225"/>
          <p14:tracePt t="103435" x="1808163" y="4086225"/>
          <p14:tracePt t="103443" x="1814513" y="4086225"/>
          <p14:tracePt t="103474" x="1822450" y="4086225"/>
          <p14:tracePt t="103492" x="1828800" y="4086225"/>
          <p14:tracePt t="103505" x="1836738" y="4086225"/>
          <p14:tracePt t="103512" x="1843088" y="4086225"/>
          <p14:tracePt t="103535" x="1851025" y="4086225"/>
          <p14:tracePt t="103552" x="1857375" y="4086225"/>
          <p14:tracePt t="103569" x="1865313" y="4086225"/>
          <p14:tracePt t="103577" x="1871663" y="4086225"/>
          <p14:tracePt t="103589" x="1885950" y="4086225"/>
          <p14:tracePt t="103607" x="1900238" y="4086225"/>
          <p14:tracePt t="103625" x="1922463" y="4086225"/>
          <p14:tracePt t="103643" x="1951038" y="4079875"/>
          <p14:tracePt t="103657" x="1965325" y="4079875"/>
          <p14:tracePt t="103659" x="1971675" y="4079875"/>
          <p14:tracePt t="103676" x="1985963" y="4079875"/>
          <p14:tracePt t="103693" x="1993900" y="4079875"/>
          <p14:tracePt t="103712" x="2000250" y="4079875"/>
          <p14:tracePt t="103742" x="2014538" y="4079875"/>
          <p14:tracePt t="103759" x="2051050" y="4079875"/>
          <p14:tracePt t="103778" x="2100263" y="4094163"/>
          <p14:tracePt t="103793" x="2143125" y="4094163"/>
          <p14:tracePt t="103810" x="2157413" y="4094163"/>
          <p14:tracePt t="104044" x="2157413" y="4100513"/>
          <p14:tracePt t="104724" x="2151063" y="4100513"/>
          <p14:tracePt t="105310" x="2143125" y="4100513"/>
          <p14:tracePt t="105453" x="2136775" y="4100513"/>
          <p14:tracePt t="105468" x="2128838" y="4100513"/>
          <p14:tracePt t="123398" x="2122488" y="4100513"/>
          <p14:tracePt t="123405" x="2108200" y="4100513"/>
          <p14:tracePt t="123413" x="2065338" y="4108450"/>
          <p14:tracePt t="123427" x="2043113" y="4114800"/>
          <p14:tracePt t="123447" x="1957388" y="4143375"/>
          <p14:tracePt t="123461" x="1836738" y="4157663"/>
          <p14:tracePt t="123478" x="1771650" y="4157663"/>
          <p14:tracePt t="123495" x="1714500" y="4157663"/>
          <p14:tracePt t="123510" x="1671638" y="4165600"/>
          <p14:tracePt t="123527" x="1643063" y="4165600"/>
          <p14:tracePt t="123646" x="1636713" y="4165600"/>
          <p14:tracePt t="123654" x="1636713" y="4157663"/>
          <p14:tracePt t="123663" x="1636713" y="4151313"/>
          <p14:tracePt t="123679" x="1636713" y="4137025"/>
          <p14:tracePt t="123697" x="1636713" y="4129088"/>
          <p14:tracePt t="123712" x="1643063" y="4122738"/>
          <p14:tracePt t="123729" x="1657350" y="4122738"/>
          <p14:tracePt t="123748" x="1665288" y="4114800"/>
          <p14:tracePt t="123764" x="1679575" y="4114800"/>
          <p14:tracePt t="123782" x="1693863" y="4114800"/>
          <p14:tracePt t="123799" x="1708150" y="4114800"/>
          <p14:tracePt t="123815" x="1722438" y="4108450"/>
          <p14:tracePt t="123818" x="1728788" y="4100513"/>
          <p14:tracePt t="124071" x="1743075" y="4100513"/>
          <p14:tracePt t="124077" x="1751013" y="4100513"/>
          <p14:tracePt t="124087" x="1765300" y="4114800"/>
          <p14:tracePt t="124101" x="1800225" y="4137025"/>
          <p14:tracePt t="124118" x="1851025" y="4186238"/>
          <p14:tracePt t="124135" x="1908175" y="4229100"/>
          <p14:tracePt t="124152" x="1979613" y="4243388"/>
          <p14:tracePt t="124154" x="1993900" y="4251325"/>
          <p14:tracePt t="124169" x="2022475" y="4265613"/>
          <p14:tracePt t="124186" x="2036763" y="4271963"/>
          <p14:tracePt t="124202" x="2043113" y="4271963"/>
          <p14:tracePt t="124220" x="2043113" y="4279900"/>
          <p14:tracePt t="124254" x="2051050" y="4294188"/>
          <p14:tracePt t="124270" x="2051050" y="4300538"/>
          <p14:tracePt t="124289" x="2057400" y="4308475"/>
          <p14:tracePt t="124304" x="2065338" y="4308475"/>
          <p14:tracePt t="124338" x="2071688" y="4308475"/>
          <p14:tracePt t="124355" x="2071688" y="4322763"/>
          <p14:tracePt t="124372" x="2079625" y="4329113"/>
          <p14:tracePt t="124407" x="2079625" y="4337050"/>
          <p14:tracePt t="124424" x="2085975" y="4337050"/>
          <p14:tracePt t="124439" x="2085975" y="4351338"/>
          <p14:tracePt t="124458" x="2093913" y="4357688"/>
          <p14:tracePt t="124477" x="2100263" y="4371975"/>
          <p14:tracePt t="124492" x="2100263" y="4379913"/>
          <p14:tracePt t="124508" x="2108200" y="4379913"/>
          <p14:tracePt t="124525" x="2108200" y="4386263"/>
          <p14:tracePt t="124555" x="2108200" y="4394200"/>
          <p14:tracePt t="124563" x="2108200" y="4400550"/>
          <p14:tracePt t="124580" x="2108200" y="4408488"/>
          <p14:tracePt t="124592" x="2108200" y="4414838"/>
          <p14:tracePt t="124612" x="2114550" y="4414838"/>
          <p14:tracePt t="124866" x="2114550" y="4408488"/>
          <p14:tracePt t="124872" x="2108200" y="4400550"/>
          <p14:tracePt t="124884" x="2100263" y="4386263"/>
          <p14:tracePt t="124897" x="2093913" y="4379913"/>
          <p14:tracePt t="124916" x="2071688" y="4357688"/>
          <p14:tracePt t="124932" x="2065338" y="4343400"/>
          <p14:tracePt t="124948" x="2043113" y="4322763"/>
          <p14:tracePt t="124950" x="2043113" y="4314825"/>
          <p14:tracePt t="124963" x="2036763" y="4314825"/>
          <p14:tracePt t="124980" x="2014538" y="4294188"/>
          <p14:tracePt t="124997" x="2008188" y="4271963"/>
          <p14:tracePt t="125014" x="1993900" y="4257675"/>
          <p14:tracePt t="125031" x="1979613" y="4243388"/>
          <p14:tracePt t="125047" x="1943100" y="4214813"/>
          <p14:tracePt t="125066" x="1928813" y="4208463"/>
          <p14:tracePt t="125085" x="1922463" y="4200525"/>
          <p14:tracePt t="125374" x="1922463" y="4208463"/>
          <p14:tracePt t="125383" x="1922463" y="4222750"/>
          <p14:tracePt t="125389" x="1928813" y="4237038"/>
          <p14:tracePt t="125402" x="1928813" y="4251325"/>
          <p14:tracePt t="125420" x="1951038" y="4279900"/>
          <p14:tracePt t="125437" x="1965325" y="4286250"/>
          <p14:tracePt t="125453" x="1965325" y="4294188"/>
          <p14:tracePt t="125540" x="1971675" y="4300538"/>
          <p14:tracePt t="125546" x="1971675" y="4308475"/>
          <p14:tracePt t="125554" x="1979613" y="4308475"/>
          <p14:tracePt t="125571" x="1985963" y="4308475"/>
          <p14:tracePt t="125713" x="1993900" y="4308475"/>
          <p14:tracePt t="125715" x="2000250" y="4300538"/>
          <p14:tracePt t="125732" x="2000250" y="4279900"/>
          <p14:tracePt t="125743" x="2000250" y="4271963"/>
          <p14:tracePt t="125759" x="2008188" y="4265613"/>
          <p14:tracePt t="125776" x="2014538" y="4251325"/>
          <p14:tracePt t="125791" x="2014538" y="4229100"/>
          <p14:tracePt t="125809" x="2022475" y="4200525"/>
          <p14:tracePt t="125825" x="2022475" y="4194175"/>
          <p14:tracePt t="125842" x="2022475" y="4186238"/>
          <p14:tracePt t="125875" x="2028825" y="4186238"/>
          <p14:tracePt t="125892" x="2036763" y="4171950"/>
          <p14:tracePt t="125927" x="2043113" y="4165600"/>
          <p14:tracePt t="125960" x="2051050" y="4157663"/>
          <p14:tracePt t="125993" x="2057400" y="4157663"/>
          <p14:tracePt t="126012" x="2079625" y="4143375"/>
          <p14:tracePt t="126029" x="2085975" y="4143375"/>
          <p14:tracePt t="126035" x="2093913" y="4137025"/>
          <p14:tracePt t="126046" x="2100263" y="4137025"/>
          <p14:tracePt t="126085" x="2108200" y="4129088"/>
          <p14:tracePt t="126118" x="2114550" y="4129088"/>
          <p14:tracePt t="126186" x="2122488" y="4129088"/>
          <p14:tracePt t="126208" x="2128838" y="4122738"/>
          <p14:tracePt t="126241" x="2128838" y="4114800"/>
          <p14:tracePt t="126250" x="2136775" y="4114800"/>
          <p14:tracePt t="126271" x="2136775" y="4108450"/>
          <p14:tracePt t="126326" x="2136775" y="4100513"/>
          <p14:tracePt t="126423" x="2136775" y="4094163"/>
          <p14:tracePt t="126446" x="2136775" y="4086225"/>
          <p14:tracePt t="126462" x="2136775" y="4071938"/>
          <p14:tracePt t="126467" x="2136775" y="4065588"/>
          <p14:tracePt t="126485" x="2136775" y="4043363"/>
          <p14:tracePt t="126500" x="2136775" y="4037013"/>
          <p14:tracePt t="126519" x="2136775" y="4022725"/>
          <p14:tracePt t="126536" x="2128838" y="4014788"/>
          <p14:tracePt t="126552" x="2128838" y="4008438"/>
          <p14:tracePt t="126569" x="2128838" y="4000500"/>
          <p14:tracePt t="126586" x="2122488" y="4000500"/>
          <p14:tracePt t="126604" x="2114550" y="3994150"/>
          <p14:tracePt t="126619" x="2100263" y="3979863"/>
          <p14:tracePt t="126638" x="2079625" y="3971925"/>
          <p14:tracePt t="126654" x="2057400" y="3965575"/>
          <p14:tracePt t="126688" x="2051050" y="3965575"/>
          <p14:tracePt t="126705" x="2028825" y="3957638"/>
          <p14:tracePt t="126722" x="2000250" y="3957638"/>
          <p14:tracePt t="126737" x="1979613" y="3957638"/>
          <p14:tracePt t="126758" x="1957388" y="3951288"/>
          <p14:tracePt t="126771" x="1943100" y="3943350"/>
          <p14:tracePt t="126788" x="1922463" y="3943350"/>
          <p14:tracePt t="126804" x="1908175" y="3943350"/>
          <p14:tracePt t="126822" x="1900238" y="3937000"/>
          <p14:tracePt t="126839" x="1879600" y="3937000"/>
          <p14:tracePt t="126858" x="1865313" y="3937000"/>
          <p14:tracePt t="126874" x="1857375" y="3937000"/>
          <p14:tracePt t="126907" x="1851025" y="3937000"/>
          <p14:tracePt t="126942" x="1843088" y="3937000"/>
          <p14:tracePt t="126949" x="1843088" y="3943350"/>
          <p14:tracePt t="126966" x="1836738" y="3943350"/>
          <p14:tracePt t="126977" x="1828800" y="3943350"/>
          <p14:tracePt t="126993" x="1822450" y="3943350"/>
          <p14:tracePt t="127012" x="1814513" y="3943350"/>
          <p14:tracePt t="127036" x="1808163" y="3943350"/>
          <p14:tracePt t="127045" x="1800225" y="3943350"/>
          <p14:tracePt t="127069" x="1793875" y="3951288"/>
          <p14:tracePt t="127091" x="1785938" y="3951288"/>
          <p14:tracePt t="127099" x="1785938" y="3957638"/>
          <p14:tracePt t="127114" x="1779588" y="3957638"/>
          <p14:tracePt t="127131" x="1779588" y="3965575"/>
          <p14:tracePt t="127143" x="1771650" y="3965575"/>
          <p14:tracePt t="127161" x="1765300" y="3971925"/>
          <p14:tracePt t="127176" x="1765300" y="3979863"/>
          <p14:tracePt t="127193" x="1765300" y="3986213"/>
          <p14:tracePt t="127212" x="1757363" y="3986213"/>
          <p14:tracePt t="127244" x="1757363" y="3994150"/>
          <p14:tracePt t="127272" x="1757363" y="4000500"/>
          <p14:tracePt t="127311" x="1757363" y="4008438"/>
          <p14:tracePt t="128568" x="1765300" y="4008438"/>
          <p14:tracePt t="128574" x="1771650" y="4008438"/>
          <p14:tracePt t="128600" x="1779588" y="3994150"/>
          <p14:tracePt t="128907" x="1785938" y="3994150"/>
          <p14:tracePt t="128921" x="1793875" y="3994150"/>
          <p14:tracePt t="128938" x="1800225" y="3994150"/>
          <p14:tracePt t="128945" x="1814513" y="3986213"/>
          <p14:tracePt t="128962" x="1822450" y="3986213"/>
          <p14:tracePt t="128967" x="1828800" y="3986213"/>
          <p14:tracePt t="128984" x="1857375" y="3986213"/>
          <p14:tracePt t="129001" x="1871663" y="3986213"/>
          <p14:tracePt t="129018" x="1908175" y="3986213"/>
          <p14:tracePt t="129022" x="1928813" y="3986213"/>
          <p14:tracePt t="129035" x="1985963" y="3986213"/>
          <p14:tracePt t="129052" x="2008188" y="3986213"/>
          <p14:tracePt t="129225" x="2014538" y="3986213"/>
          <p14:tracePt t="129443" x="2014538" y="3979863"/>
          <p14:tracePt t="129451" x="2022475" y="3979863"/>
          <p14:tracePt t="129460" x="2022475" y="3965575"/>
          <p14:tracePt t="129475" x="2028825" y="3957638"/>
          <p14:tracePt t="129492" x="2051050" y="3943350"/>
          <p14:tracePt t="129509" x="2057400" y="3929063"/>
          <p14:tracePt t="129525" x="2071688" y="3914775"/>
          <p14:tracePt t="129529" x="2085975" y="3900488"/>
          <p14:tracePt t="129542" x="2093913" y="3900488"/>
          <p14:tracePt t="129559" x="2171700" y="3836988"/>
          <p14:tracePt t="129576" x="2193925" y="3814763"/>
          <p14:tracePt t="129593" x="2236788" y="3800475"/>
          <p14:tracePt t="129609" x="2243138" y="3779838"/>
          <p14:tracePt t="129627" x="2251075" y="3771900"/>
          <p14:tracePt t="129643" x="2257425" y="3771900"/>
          <p14:tracePt t="129660" x="2265363" y="3765550"/>
          <p14:tracePt t="129694" x="2271713" y="3765550"/>
          <p14:tracePt t="129989" x="2279650" y="3757613"/>
          <p14:tracePt t="130199" x="2279650" y="3751263"/>
          <p14:tracePt t="130255" x="2286000" y="3751263"/>
          <p14:tracePt t="130278" x="2286000" y="3743325"/>
          <p14:tracePt t="130294" x="2293938" y="3743325"/>
          <p14:tracePt t="130592" x="2286000" y="3743325"/>
          <p14:tracePt t="130604" x="2271713" y="3743325"/>
          <p14:tracePt t="130607" x="2265363" y="3743325"/>
          <p14:tracePt t="130623" x="2257425" y="3743325"/>
          <p14:tracePt t="130640" x="2243138" y="3743325"/>
          <p14:tracePt t="130657" x="2214563" y="3743325"/>
          <p14:tracePt t="130673" x="2151063" y="3751263"/>
          <p14:tracePt t="130691" x="2065338" y="3765550"/>
          <p14:tracePt t="130708" x="2000250" y="3771900"/>
          <p14:tracePt t="130724" x="1951038" y="3771900"/>
          <p14:tracePt t="130741" x="1914525" y="3779838"/>
          <p14:tracePt t="130758" x="1885950" y="3786188"/>
          <p14:tracePt t="130775" x="1871663" y="3786188"/>
          <p14:tracePt t="130794" x="1836738" y="3800475"/>
          <p14:tracePt t="130811" x="1814513" y="3808413"/>
          <p14:tracePt t="130826" x="1800225" y="3808413"/>
          <p14:tracePt t="130843" x="1785938" y="3808413"/>
          <p14:tracePt t="130860" x="1779588" y="3814763"/>
          <p14:tracePt t="130879" x="1765300" y="3814763"/>
          <p14:tracePt t="130896" x="1757363" y="3822700"/>
          <p14:tracePt t="130912" x="1743075" y="3829050"/>
          <p14:tracePt t="130929" x="1736725" y="3829050"/>
          <p14:tracePt t="130946" x="1736725" y="3836988"/>
          <p14:tracePt t="130963" x="1728788" y="3843338"/>
          <p14:tracePt t="130980" x="1722438" y="3843338"/>
          <p14:tracePt t="130997" x="1722438" y="3851275"/>
          <p14:tracePt t="131014" x="1714500" y="3865563"/>
          <p14:tracePt t="131028" x="1714500" y="3871913"/>
          <p14:tracePt t="131046" x="1714500" y="3894138"/>
          <p14:tracePt t="131062" x="1714500" y="3908425"/>
          <p14:tracePt t="131079" x="1714500" y="3914775"/>
          <p14:tracePt t="131097" x="1714500" y="3922713"/>
          <p14:tracePt t="131113" x="1714500" y="3929063"/>
          <p14:tracePt t="131130" x="1714500" y="3943350"/>
          <p14:tracePt t="131148" x="1714500" y="3957638"/>
          <p14:tracePt t="131163" x="1714500" y="3971925"/>
          <p14:tracePt t="131181" x="1714500" y="3979863"/>
          <p14:tracePt t="131200" x="1714500" y="3994150"/>
          <p14:tracePt t="131232" x="1722438" y="4000500"/>
          <p14:tracePt t="131249" x="1722438" y="4014788"/>
          <p14:tracePt t="131265" x="1722438" y="4022725"/>
          <p14:tracePt t="131326" x="1722438" y="4029075"/>
          <p14:tracePt t="131343" x="1722438" y="4037013"/>
          <p14:tracePt t="131352" x="1722438" y="4043363"/>
          <p14:tracePt t="131365" x="1722438" y="4051300"/>
          <p14:tracePt t="131389" x="1722438" y="4057650"/>
          <p14:tracePt t="131454" x="1722438" y="4065588"/>
          <p14:tracePt t="131474" x="1722438" y="4071938"/>
          <p14:tracePt t="133749" x="1722438" y="4079875"/>
          <p14:tracePt t="133758" x="1722438" y="4086225"/>
          <p14:tracePt t="133765" x="1722438" y="4100513"/>
          <p14:tracePt t="133783" x="1722438" y="4122738"/>
          <p14:tracePt t="133800" x="1722438" y="4157663"/>
          <p14:tracePt t="133816" x="1728788" y="4179888"/>
          <p14:tracePt t="133833" x="1728788" y="4214813"/>
          <p14:tracePt t="133851" x="1728788" y="4237038"/>
          <p14:tracePt t="133868" x="1728788" y="4257675"/>
          <p14:tracePt t="133884" x="1728788" y="4286250"/>
          <p14:tracePt t="133901" x="1728788" y="4300538"/>
          <p14:tracePt t="133918" x="1728788" y="4322763"/>
          <p14:tracePt t="133935" x="1728788" y="4343400"/>
          <p14:tracePt t="133951" x="1728788" y="4379913"/>
          <p14:tracePt t="133970" x="1736725" y="4400550"/>
          <p14:tracePt t="133985" x="1736725" y="4422775"/>
          <p14:tracePt t="133987" x="1736725" y="4429125"/>
          <p14:tracePt t="134004" x="1736725" y="4437063"/>
          <p14:tracePt t="134040" x="1736725" y="4443413"/>
          <p14:tracePt t="134058" x="1736725" y="4451350"/>
          <p14:tracePt t="134365" x="1743075" y="4451350"/>
          <p14:tracePt t="134372" x="1751013" y="4457700"/>
          <p14:tracePt t="134378" x="1765300" y="4457700"/>
          <p14:tracePt t="134391" x="1771650" y="4457700"/>
          <p14:tracePt t="134408" x="1793875" y="4457700"/>
          <p14:tracePt t="134425" x="1814513" y="4457700"/>
          <p14:tracePt t="134442" x="1828800" y="4465638"/>
          <p14:tracePt t="134475" x="1836738" y="4465638"/>
          <p14:tracePt t="134492" x="1843088" y="4465638"/>
          <p14:tracePt t="134509" x="1857375" y="4465638"/>
          <p14:tracePt t="134526" x="1865313" y="4465638"/>
          <p14:tracePt t="134543" x="1900238" y="4465638"/>
          <p14:tracePt t="134561" x="1908175" y="4471988"/>
          <p14:tracePt t="134579" x="1936750" y="4479925"/>
          <p14:tracePt t="134595" x="1965325" y="4479925"/>
          <p14:tracePt t="134610" x="1971675" y="4479925"/>
          <p14:tracePt t="134628" x="1971675" y="4486275"/>
          <p14:tracePt t="134766" x="1979613" y="4486275"/>
          <p14:tracePt t="134773" x="1985963" y="4486275"/>
          <p14:tracePt t="134811" x="1993900" y="4486275"/>
          <p14:tracePt t="134895" x="2000250" y="4486275"/>
          <p14:tracePt t="134934" x="2008188" y="4486275"/>
          <p14:tracePt t="134942" x="2014538" y="4486275"/>
          <p14:tracePt t="134967" x="2022475" y="4486275"/>
          <p14:tracePt t="134973" x="2028825" y="4494213"/>
          <p14:tracePt t="134990" x="2036763" y="4494213"/>
          <p14:tracePt t="134999" x="2043113" y="4494213"/>
          <p14:tracePt t="135115" x="2051050" y="4494213"/>
          <p14:tracePt t="135131" x="2057400" y="4494213"/>
          <p14:tracePt t="135139" x="2071688" y="4494213"/>
          <p14:tracePt t="135153" x="2093913" y="4486275"/>
          <p14:tracePt t="135185" x="2100263" y="4471988"/>
          <p14:tracePt t="135202" x="2108200" y="4465638"/>
          <p14:tracePt t="135223" x="2108200" y="4457700"/>
          <p14:tracePt t="135235" x="2108200" y="4451350"/>
          <p14:tracePt t="135253" x="2122488" y="4429125"/>
          <p14:tracePt t="135271" x="2122488" y="4422775"/>
          <p14:tracePt t="135289" x="2128838" y="4408488"/>
          <p14:tracePt t="135305" x="2136775" y="4400550"/>
          <p14:tracePt t="135338" x="2136775" y="4394200"/>
          <p14:tracePt t="135356" x="2136775" y="4386263"/>
          <p14:tracePt t="135375" x="2136775" y="4379913"/>
          <p14:tracePt t="135389" x="2136775" y="4371975"/>
          <p14:tracePt t="135406" x="2136775" y="4357688"/>
          <p14:tracePt t="135423" x="2128838" y="4343400"/>
          <p14:tracePt t="135440" x="2122488" y="4343400"/>
          <p14:tracePt t="135455" x="2114550" y="4337050"/>
          <p14:tracePt t="135472" x="2108200" y="4337050"/>
          <p14:tracePt t="135489" x="2100263" y="4322763"/>
          <p14:tracePt t="135507" x="2100263" y="4314825"/>
          <p14:tracePt t="135523" x="2093913" y="4308475"/>
          <p14:tracePt t="135528" x="2085975" y="4300538"/>
          <p14:tracePt t="135540" x="2079625" y="4300538"/>
          <p14:tracePt t="135557" x="2065338" y="4279900"/>
          <p14:tracePt t="135574" x="2043113" y="4279900"/>
          <p14:tracePt t="135590" x="2022475" y="4265613"/>
          <p14:tracePt t="135607" x="1993900" y="4251325"/>
          <p14:tracePt t="135624" x="1965325" y="4237038"/>
          <p14:tracePt t="135642" x="1936750" y="4229100"/>
          <p14:tracePt t="135658" x="1928813" y="4222750"/>
          <p14:tracePt t="135661" x="1922463" y="4222750"/>
          <p14:tracePt t="135682" x="1914525" y="4214813"/>
          <p14:tracePt t="135692" x="1900238" y="4214813"/>
          <p14:tracePt t="135709" x="1893888" y="4214813"/>
          <p14:tracePt t="135725" x="1879600" y="4214813"/>
          <p14:tracePt t="135744" x="1871663" y="4208463"/>
          <p14:tracePt t="135759" x="1851025" y="4208463"/>
          <p14:tracePt t="135762" x="1843088" y="4208463"/>
          <p14:tracePt t="135779" x="1808163" y="4208463"/>
          <p14:tracePt t="135795" x="1800225" y="4208463"/>
          <p14:tracePt t="135812" x="1785938" y="4200525"/>
          <p14:tracePt t="135829" x="1779588" y="4200525"/>
          <p14:tracePt t="135846" x="1771650" y="4200525"/>
          <p14:tracePt t="135861" x="1757363" y="4200525"/>
          <p14:tracePt t="135878" x="1743075" y="4200525"/>
          <p14:tracePt t="135895" x="1728788" y="4200525"/>
          <p14:tracePt t="135911" x="1722438" y="4200525"/>
          <p14:tracePt t="135929" x="1708150" y="4200525"/>
          <p14:tracePt t="135945" x="1693863" y="4200525"/>
          <p14:tracePt t="135962" x="1685925" y="4200525"/>
          <p14:tracePt t="135981" x="1657350" y="4208463"/>
          <p14:tracePt t="135998" x="1651000" y="4208463"/>
          <p14:tracePt t="136014" x="1643063" y="4214813"/>
          <p14:tracePt t="136031" x="1636713" y="4214813"/>
          <p14:tracePt t="136039" x="1628775" y="4214813"/>
          <p14:tracePt t="136047" x="1628775" y="4222750"/>
          <p14:tracePt t="136068" x="1614488" y="4222750"/>
          <p14:tracePt t="136081" x="1608138" y="4229100"/>
          <p14:tracePt t="136098" x="1593850" y="4237038"/>
          <p14:tracePt t="136114" x="1585913" y="4237038"/>
          <p14:tracePt t="136131" x="1585913" y="4243388"/>
          <p14:tracePt t="136150" x="1585913" y="4251325"/>
          <p14:tracePt t="136167" x="1579563" y="4257675"/>
          <p14:tracePt t="136182" x="1571625" y="4265613"/>
          <p14:tracePt t="136198" x="1571625" y="4279900"/>
          <p14:tracePt t="136216" x="1565275" y="4286250"/>
          <p14:tracePt t="136233" x="1565275" y="4294188"/>
          <p14:tracePt t="136251" x="1557338" y="4308475"/>
          <p14:tracePt t="136268" x="1557338" y="4314825"/>
          <p14:tracePt t="136285" x="1557338" y="4329113"/>
          <p14:tracePt t="136300" x="1557338" y="4343400"/>
          <p14:tracePt t="136317" x="1557338" y="4351338"/>
          <p14:tracePt t="136334" x="1557338" y="4365625"/>
          <p14:tracePt t="136351" x="1557338" y="4371975"/>
          <p14:tracePt t="136368" x="1557338" y="4386263"/>
          <p14:tracePt t="136385" x="1557338" y="4414838"/>
          <p14:tracePt t="136403" x="1557338" y="4429125"/>
          <p14:tracePt t="136421" x="1565275" y="4443413"/>
          <p14:tracePt t="136436" x="1571625" y="4443413"/>
          <p14:tracePt t="136452" x="1579563" y="4451350"/>
          <p14:tracePt t="136469" x="1593850" y="4457700"/>
          <p14:tracePt t="136486" x="1600200" y="4465638"/>
          <p14:tracePt t="136503" x="1636713" y="4486275"/>
          <p14:tracePt t="136520" x="1657350" y="4486275"/>
          <p14:tracePt t="136537" x="1693863" y="4500563"/>
          <p14:tracePt t="136554" x="1736725" y="4514850"/>
          <p14:tracePt t="136570" x="1771650" y="4522788"/>
          <p14:tracePt t="136587" x="1793875" y="4529138"/>
          <p14:tracePt t="136604" x="1814513" y="4529138"/>
          <p14:tracePt t="136625" x="1865313" y="4529138"/>
          <p14:tracePt t="136628" x="1885950" y="4529138"/>
          <p14:tracePt t="136638" x="1893888" y="4529138"/>
          <p14:tracePt t="136656" x="1900238" y="4529138"/>
          <p14:tracePt t="136672" x="1928813" y="4537075"/>
          <p14:tracePt t="136689" x="1943100" y="4537075"/>
          <p14:tracePt t="136705" x="1965325" y="4543425"/>
          <p14:tracePt t="136725" x="2008188" y="4551363"/>
          <p14:tracePt t="136739" x="2036763" y="4565650"/>
          <p14:tracePt t="136756" x="2065338" y="4565650"/>
          <p14:tracePt t="136773" x="2079625" y="4565650"/>
          <p14:tracePt t="136790" x="2085975" y="4565650"/>
          <p14:tracePt t="136808" x="2108200" y="4565650"/>
          <p14:tracePt t="136824" x="2122488" y="4565650"/>
          <p14:tracePt t="136842" x="2128838" y="4565650"/>
          <p14:tracePt t="136859" x="2136775" y="4565650"/>
          <p14:tracePt t="136877" x="2151063" y="4565650"/>
          <p14:tracePt t="136891" x="2157413" y="4565650"/>
          <p14:tracePt t="136928" x="2165350" y="4565650"/>
          <p14:tracePt t="136945" x="2179638" y="4551363"/>
          <p14:tracePt t="136961" x="2185988" y="4551363"/>
          <p14:tracePt t="136978" x="2185988" y="4537075"/>
          <p14:tracePt t="136980" x="2185988" y="4529138"/>
          <p14:tracePt t="136995" x="2185988" y="4522788"/>
          <p14:tracePt t="137012" x="2185988" y="4508500"/>
          <p14:tracePt t="137029" x="2193925" y="4500563"/>
          <p14:tracePt t="137035" x="2193925" y="4494213"/>
          <p14:tracePt t="137045" x="2193925" y="4479925"/>
          <p14:tracePt t="137063" x="2200275" y="4465638"/>
          <p14:tracePt t="137079" x="2200275" y="4451350"/>
          <p14:tracePt t="137096" x="2200275" y="4443413"/>
          <p14:tracePt t="137112" x="2193925" y="4429125"/>
          <p14:tracePt t="137129" x="2193925" y="4422775"/>
          <p14:tracePt t="137146" x="2193925" y="4408488"/>
          <p14:tracePt t="137163" x="2193925" y="4386263"/>
          <p14:tracePt t="137180" x="2185988" y="4371975"/>
          <p14:tracePt t="137198" x="2185988" y="4351338"/>
          <p14:tracePt t="137215" x="2179638" y="4343400"/>
          <p14:tracePt t="137231" x="2179638" y="4337050"/>
          <p14:tracePt t="137248" x="2171700" y="4329113"/>
          <p14:tracePt t="137264" x="2171700" y="4322763"/>
          <p14:tracePt t="137281" x="2165350" y="4322763"/>
          <p14:tracePt t="137946" x="2165350" y="4329113"/>
          <p14:tracePt t="137957" x="2165350" y="4337050"/>
          <p14:tracePt t="137964" x="2171700" y="4337050"/>
          <p14:tracePt t="137976" x="2171700" y="4343400"/>
          <p14:tracePt t="137995" x="2179638" y="4343400"/>
          <p14:tracePt t="138012" x="2179638" y="4351338"/>
          <p14:tracePt t="138038" x="2179638" y="4357688"/>
          <p14:tracePt t="138044" x="2185988" y="4357688"/>
          <p14:tracePt t="138061" x="2200275" y="4357688"/>
          <p14:tracePt t="138077" x="2208213" y="4365625"/>
          <p14:tracePt t="138094" x="2214563" y="4365625"/>
          <p14:tracePt t="138113" x="2243138" y="4379913"/>
          <p14:tracePt t="138129" x="2265363" y="4386263"/>
          <p14:tracePt t="138145" x="2300288" y="4394200"/>
          <p14:tracePt t="138162" x="2328863" y="4400550"/>
          <p14:tracePt t="138181" x="2357438" y="4400550"/>
          <p14:tracePt t="138197" x="2386013" y="4422775"/>
          <p14:tracePt t="138213" x="2400300" y="4429125"/>
          <p14:tracePt t="138230" x="2408238" y="4429125"/>
          <p14:tracePt t="138247" x="2414588" y="4429125"/>
          <p14:tracePt t="139024" x="2414588" y="4437063"/>
          <p14:tracePt t="139043" x="2414588" y="4443413"/>
          <p14:tracePt t="139051" x="2414588" y="4451350"/>
          <p14:tracePt t="139060" x="2414588" y="4457700"/>
          <p14:tracePt t="139077" x="2414588" y="4465638"/>
          <p14:tracePt t="139121" x="2414588" y="4471988"/>
          <p14:tracePt t="139146" x="2414588" y="4479925"/>
          <p14:tracePt t="139206" x="2414588" y="4486275"/>
          <p14:tracePt t="139294" x="2414588" y="4494213"/>
          <p14:tracePt t="139764" x="2422525" y="4494213"/>
          <p14:tracePt t="139770" x="2428875" y="4494213"/>
          <p14:tracePt t="141043" x="2422525" y="4494213"/>
          <p14:tracePt t="141052" x="2408238" y="4494213"/>
          <p14:tracePt t="141067" x="2400300" y="4494213"/>
          <p14:tracePt t="141078" x="2393950" y="4494213"/>
          <p14:tracePt t="141191" x="2386013" y="4494213"/>
          <p14:tracePt t="141214" x="2379663" y="4494213"/>
          <p14:tracePt t="141231" x="2371725" y="4494213"/>
          <p14:tracePt t="141249" x="2357438" y="4494213"/>
          <p14:tracePt t="141263" x="2351088" y="4494213"/>
          <p14:tracePt t="141381" x="2351088" y="4500563"/>
          <p14:tracePt t="141396" x="2343150" y="4500563"/>
          <p14:tracePt t="141512" x="2336800" y="4500563"/>
          <p14:tracePt t="141530" x="2328863" y="4500563"/>
          <p14:tracePt t="142318" x="2322513" y="4500563"/>
          <p14:tracePt t="143975" x="2314575" y="4500563"/>
          <p14:tracePt t="143980" x="2308225" y="4500563"/>
          <p14:tracePt t="144005" x="2308225" y="4494213"/>
          <p14:tracePt t="144031" x="2300288" y="4494213"/>
          <p14:tracePt t="144276" x="2308225" y="4494213"/>
          <p14:tracePt t="144284" x="2314575" y="4486275"/>
          <p14:tracePt t="144296" x="2322513" y="4486275"/>
          <p14:tracePt t="144316" x="2357438" y="4486275"/>
          <p14:tracePt t="144331" x="2386013" y="4479925"/>
          <p14:tracePt t="144348" x="2400300" y="4471988"/>
          <p14:tracePt t="144505" x="2400300" y="4465638"/>
          <p14:tracePt t="144658" x="2408238" y="4457700"/>
          <p14:tracePt t="145614" x="2400300" y="4457700"/>
          <p14:tracePt t="145620" x="2393950" y="4451350"/>
          <p14:tracePt t="145634" x="2379663" y="4451350"/>
          <p14:tracePt t="145652" x="2328863" y="4451350"/>
          <p14:tracePt t="145668" x="2308225" y="4451350"/>
          <p14:tracePt t="145685" x="2251075" y="4457700"/>
          <p14:tracePt t="145702" x="2200275" y="4457700"/>
          <p14:tracePt t="145719" x="2171700" y="4457700"/>
          <p14:tracePt t="145871" x="2171700" y="4465638"/>
          <p14:tracePt t="145878" x="2165350" y="4471988"/>
          <p14:tracePt t="145888" x="2165350" y="4479925"/>
          <p14:tracePt t="145906" x="2165350" y="4494213"/>
          <p14:tracePt t="145923" x="2165350" y="4508500"/>
          <p14:tracePt t="145939" x="2165350" y="4529138"/>
          <p14:tracePt t="145957" x="2165350" y="4537075"/>
          <p14:tracePt t="145973" x="2165350" y="4543425"/>
          <p14:tracePt t="145990" x="2165350" y="4551363"/>
          <p14:tracePt t="146009" x="2157413" y="4557713"/>
          <p14:tracePt t="146044" x="2157413" y="4565650"/>
          <p14:tracePt t="146058" x="2143125" y="4579938"/>
          <p14:tracePt t="146092" x="2128838" y="4579938"/>
          <p14:tracePt t="146109" x="2108200" y="4586288"/>
          <p14:tracePt t="146126" x="2093913" y="4586288"/>
          <p14:tracePt t="146143" x="2057400" y="4586288"/>
          <p14:tracePt t="146161" x="2028825" y="4586288"/>
          <p14:tracePt t="146177" x="2008188" y="4586288"/>
          <p14:tracePt t="146195" x="1971675" y="4586288"/>
          <p14:tracePt t="146210" x="1922463" y="4586288"/>
          <p14:tracePt t="146227" x="1900238" y="4586288"/>
          <p14:tracePt t="146245" x="1871663" y="4586288"/>
          <p14:tracePt t="146261" x="1836738" y="4586288"/>
          <p14:tracePt t="146278" x="1785938" y="4586288"/>
          <p14:tracePt t="146295" x="1736725" y="4565650"/>
          <p14:tracePt t="146312" x="1651000" y="4551363"/>
          <p14:tracePt t="146330" x="1593850" y="4543425"/>
          <p14:tracePt t="146346" x="1550988" y="4522788"/>
          <p14:tracePt t="146363" x="1536700" y="4522788"/>
          <p14:tracePt t="146408" x="1536700" y="4514850"/>
          <p14:tracePt t="146433" x="1536700" y="4494213"/>
          <p14:tracePt t="146440" x="1536700" y="4486275"/>
          <p14:tracePt t="146450" x="1536700" y="4465638"/>
          <p14:tracePt t="146466" x="1543050" y="4443413"/>
          <p14:tracePt t="146482" x="1543050" y="4437063"/>
          <p14:tracePt t="146498" x="1543050" y="4422775"/>
          <p14:tracePt t="146517" x="1565275" y="4408488"/>
          <p14:tracePt t="146532" x="1571625" y="4408488"/>
          <p14:tracePt t="146551" x="1600200" y="4371975"/>
          <p14:tracePt t="146568" x="1622425" y="4365625"/>
          <p14:tracePt t="146583" x="1628775" y="4365625"/>
          <p14:tracePt t="146606" x="1657350" y="4351338"/>
          <p14:tracePt t="146619" x="1665288" y="4351338"/>
          <p14:tracePt t="146653" x="1679575" y="4343400"/>
          <p14:tracePt t="146670" x="1685925" y="4329113"/>
          <p14:tracePt t="146702" x="1700213" y="4322763"/>
          <p14:tracePt t="146719" x="1714500" y="4314825"/>
          <p14:tracePt t="146736" x="1728788" y="4308475"/>
          <p14:tracePt t="146755" x="1751013" y="4308475"/>
          <p14:tracePt t="146771" x="1771650" y="4308475"/>
          <p14:tracePt t="146806" x="1808163" y="4300538"/>
          <p14:tracePt t="146822" x="1822450" y="4300538"/>
          <p14:tracePt t="146837" x="1871663" y="4300538"/>
          <p14:tracePt t="146854" x="1885950" y="4300538"/>
          <p14:tracePt t="146872" x="1908175" y="4300538"/>
          <p14:tracePt t="146889" x="1914525" y="4300538"/>
          <p14:tracePt t="146905" x="1922463" y="4300538"/>
          <p14:tracePt t="146924" x="1936750" y="4300538"/>
          <p14:tracePt t="146941" x="1936750" y="4308475"/>
          <p14:tracePt t="146956" x="1943100" y="4314825"/>
          <p14:tracePt t="146975" x="1951038" y="4337050"/>
          <p14:tracePt t="146990" x="1957388" y="4337050"/>
          <p14:tracePt t="147007" x="1957388" y="4343400"/>
          <p14:tracePt t="147024" x="1965325" y="4371975"/>
          <p14:tracePt t="147041" x="1971675" y="4386263"/>
          <p14:tracePt t="147060" x="1971675" y="4400550"/>
          <p14:tracePt t="147076" x="1971675" y="4414838"/>
          <p14:tracePt t="147093" x="1971675" y="4422775"/>
          <p14:tracePt t="147127" x="1971675" y="4429125"/>
          <p14:tracePt t="147228" x="1985963" y="4429125"/>
          <p14:tracePt t="147237" x="2008188" y="4437063"/>
          <p14:tracePt t="147245" x="2036763" y="4437063"/>
          <p14:tracePt t="147261" x="2071688" y="4437063"/>
          <p14:tracePt t="147278" x="2122488" y="4437063"/>
          <p14:tracePt t="147297" x="2171700" y="4443413"/>
          <p14:tracePt t="147313" x="2208213" y="4451350"/>
          <p14:tracePt t="147330" x="2228850" y="4457700"/>
          <p14:tracePt t="147347" x="2236788" y="4457700"/>
          <p14:tracePt t="147400" x="2243138" y="4457700"/>
          <p14:tracePt t="147416" x="2251075" y="4457700"/>
          <p14:tracePt t="147439" x="2257425" y="4457700"/>
          <p14:tracePt t="147456" x="2265363" y="4457700"/>
          <p14:tracePt t="147464" x="2271713" y="4457700"/>
          <p14:tracePt t="147485" x="2279650" y="4465638"/>
          <p14:tracePt t="147502" x="2286000" y="4465638"/>
          <p14:tracePt t="147526" x="2293938" y="4465638"/>
          <p14:tracePt t="147534" x="2300288" y="4465638"/>
          <p14:tracePt t="147552" x="2308225" y="4465638"/>
          <p14:tracePt t="147557" x="2314575" y="4465638"/>
          <p14:tracePt t="147573" x="2322513" y="4465638"/>
          <p14:tracePt t="147746" x="2328863" y="4465638"/>
          <p14:tracePt t="147825" x="2336800" y="4465638"/>
          <p14:tracePt t="147957" x="2343150" y="4465638"/>
          <p14:tracePt t="147991" x="2351088" y="4465638"/>
          <p14:tracePt t="148066" x="2357438" y="4465638"/>
          <p14:tracePt t="148133" x="2365375" y="4465638"/>
          <p14:tracePt t="148144" x="2365375" y="4471988"/>
          <p14:tracePt t="148150" x="2371725" y="4471988"/>
          <p14:tracePt t="148167" x="2379663" y="4471988"/>
          <p14:tracePt t="148183" x="2386013" y="4471988"/>
          <p14:tracePt t="148228" x="2393950" y="4471988"/>
          <p14:tracePt t="148450" x="2393950" y="4479925"/>
          <p14:tracePt t="148519" x="2393950" y="4486275"/>
          <p14:tracePt t="148581" x="2393950" y="4494213"/>
          <p14:tracePt t="167996" x="2393950" y="4500563"/>
          <p14:tracePt t="168051" x="2393950" y="4508500"/>
          <p14:tracePt t="168228" x="2386013" y="4514850"/>
          <p14:tracePt t="168428" x="2386013" y="4522788"/>
          <p14:tracePt t="168568" x="2379663" y="4522788"/>
          <p14:tracePt t="168574" x="2379663" y="4529138"/>
          <p14:tracePt t="168619" x="2379663" y="4537075"/>
          <p14:tracePt t="169212" x="2379663" y="4543425"/>
          <p14:tracePt t="169235" x="2379663" y="4551363"/>
          <p14:tracePt t="169283" x="2379663" y="4557713"/>
          <p14:tracePt t="169315" x="2379663" y="4572000"/>
          <p14:tracePt t="169323" x="2379663" y="4586288"/>
          <p14:tracePt t="169338" x="2379663" y="4594225"/>
          <p14:tracePt t="169344" x="2379663" y="4608513"/>
          <p14:tracePt t="169355" x="2386013" y="4614863"/>
          <p14:tracePt t="169373" x="2386013" y="4629150"/>
          <p14:tracePt t="169389" x="2393950" y="4665663"/>
          <p14:tracePt t="169408" x="2393950" y="4694238"/>
          <p14:tracePt t="169423" x="2400300" y="4714875"/>
          <p14:tracePt t="169440" x="2400300" y="4729163"/>
          <p14:tracePt t="169457" x="2400300" y="4757738"/>
          <p14:tracePt t="169475" x="2414588" y="4765675"/>
          <p14:tracePt t="169493" x="2428875" y="4808538"/>
          <p14:tracePt t="169509" x="2465388" y="4851400"/>
          <p14:tracePt t="169526" x="2500313" y="4894263"/>
          <p14:tracePt t="169532" x="2500313" y="4908550"/>
          <p14:tracePt t="169543" x="2522538" y="4914900"/>
          <p14:tracePt t="169559" x="2536825" y="4937125"/>
          <p14:tracePt t="169576" x="2565400" y="4957763"/>
          <p14:tracePt t="169593" x="2600325" y="4979988"/>
          <p14:tracePt t="169613" x="2628900" y="5000625"/>
          <p14:tracePt t="169628" x="2651125" y="5022850"/>
          <p14:tracePt t="169644" x="2679700" y="5051425"/>
          <p14:tracePt t="169660" x="2686050" y="5057775"/>
          <p14:tracePt t="169677" x="2714625" y="5072063"/>
          <p14:tracePt t="169696" x="2728913" y="5080000"/>
          <p14:tracePt t="169760" x="2736850" y="5080000"/>
          <p14:tracePt t="169783" x="2751138" y="5080000"/>
          <p14:tracePt t="169799" x="2757488" y="5080000"/>
          <p14:tracePt t="169806" x="2765425" y="5080000"/>
          <p14:tracePt t="169816" x="2771775" y="5080000"/>
          <p14:tracePt t="169830" x="2779713" y="5080000"/>
          <p14:tracePt t="169848" x="2779713" y="5072063"/>
          <p14:tracePt t="170032" x="2779713" y="5065713"/>
          <p14:tracePt t="170056" x="2779713" y="5057775"/>
          <p14:tracePt t="170072" x="2779713" y="5051425"/>
          <p14:tracePt t="170078" x="2779713" y="5043488"/>
          <p14:tracePt t="170095" x="2771775" y="5043488"/>
          <p14:tracePt t="170938" x="2779713" y="5051425"/>
          <p14:tracePt t="170946" x="2779713" y="5057775"/>
          <p14:tracePt t="170954" x="2786063" y="5057775"/>
          <p14:tracePt t="170971" x="2794000" y="5065713"/>
          <p14:tracePt t="170982" x="2800350" y="5072063"/>
          <p14:tracePt t="170999" x="2857500" y="5114925"/>
          <p14:tracePt t="171016" x="2871788" y="5129213"/>
          <p14:tracePt t="171033" x="2894013" y="5151438"/>
          <p14:tracePt t="171050" x="2914650" y="5165725"/>
          <p14:tracePt t="171067" x="2928938" y="5180013"/>
          <p14:tracePt t="171086" x="2965450" y="5214938"/>
          <p14:tracePt t="171102" x="2994025" y="5237163"/>
          <p14:tracePt t="171118" x="3008313" y="5265738"/>
          <p14:tracePt t="171135" x="3022600" y="5280025"/>
          <p14:tracePt t="171152" x="3036888" y="5294313"/>
          <p14:tracePt t="171169" x="3051175" y="5308600"/>
          <p14:tracePt t="171185" x="3051175" y="5337175"/>
          <p14:tracePt t="171203" x="3065463" y="5357813"/>
          <p14:tracePt t="171219" x="3086100" y="5380038"/>
          <p14:tracePt t="171966" x="3094038" y="5380038"/>
          <p14:tracePt t="171987" x="3094038" y="5394325"/>
          <p14:tracePt t="171994" x="3100388" y="5414963"/>
          <p14:tracePt t="172002" x="3100388" y="5437188"/>
          <p14:tracePt t="172015" x="3100388" y="5457825"/>
          <p14:tracePt t="172033" x="3100388" y="5472113"/>
          <p14:tracePt t="172050" x="3100388" y="5480050"/>
          <p14:tracePt t="172068" x="3100388" y="5500688"/>
          <p14:tracePt t="172085" x="3100388" y="5508625"/>
          <p14:tracePt t="172122" x="3100388" y="5514975"/>
          <p14:tracePt t="172140" x="3094038" y="5514975"/>
          <p14:tracePt t="172151" x="3094038" y="5529263"/>
          <p14:tracePt t="172168" x="3094038" y="5537200"/>
          <p14:tracePt t="172185" x="3094038" y="5543550"/>
          <p14:tracePt t="172203" x="3094038" y="5551488"/>
          <p14:tracePt t="172220" x="3094038" y="5557838"/>
          <p14:tracePt t="172236" x="3094038" y="5565775"/>
          <p14:tracePt t="172314" x="3086100" y="5572125"/>
          <p14:tracePt t="172320" x="3086100" y="5580063"/>
          <p14:tracePt t="172338" x="3079750" y="5580063"/>
          <p14:tracePt t="172344" x="3079750" y="5586413"/>
          <p14:tracePt t="172362" x="3071813" y="5586413"/>
          <p14:tracePt t="172378" x="3065463" y="5586413"/>
          <p14:tracePt t="172395" x="3065463" y="5594350"/>
          <p14:tracePt t="172434" x="3051175" y="5608638"/>
          <p14:tracePt t="172439" x="3043238" y="5614988"/>
          <p14:tracePt t="172448" x="3036888" y="5614988"/>
          <p14:tracePt t="172459" x="3028950" y="5622925"/>
          <p14:tracePt t="172475" x="3014663" y="5637213"/>
          <p14:tracePt t="172494" x="2994025" y="5651500"/>
          <p14:tracePt t="172509" x="2971800" y="5680075"/>
          <p14:tracePt t="172526" x="2957513" y="5694363"/>
          <p14:tracePt t="172531" x="2943225" y="5700713"/>
          <p14:tracePt t="172541" x="2943225" y="5708650"/>
          <p14:tracePt t="172558" x="2922588" y="5715000"/>
          <p14:tracePt t="172575" x="2900363" y="5722938"/>
          <p14:tracePt t="172592" x="2871788" y="5737225"/>
          <p14:tracePt t="172609" x="2822575" y="5751513"/>
          <p14:tracePt t="172625" x="2786063" y="5765800"/>
          <p14:tracePt t="172644" x="2771775" y="5765800"/>
          <p14:tracePt t="172660" x="2736850" y="5765800"/>
          <p14:tracePt t="172678" x="2714625" y="5772150"/>
          <p14:tracePt t="172693" x="2700338" y="5794375"/>
          <p14:tracePt t="172695" x="2679700" y="5794375"/>
          <p14:tracePt t="172712" x="2651125" y="5815013"/>
          <p14:tracePt t="172728" x="2622550" y="5822950"/>
          <p14:tracePt t="172746" x="2579688" y="5837238"/>
          <p14:tracePt t="172765" x="2536825" y="5843588"/>
          <p14:tracePt t="172778" x="2522538" y="5851525"/>
          <p14:tracePt t="172795" x="2493963" y="5857875"/>
          <p14:tracePt t="172812" x="2465388" y="5857875"/>
          <p14:tracePt t="172831" x="2393950" y="5865813"/>
          <p14:tracePt t="172847" x="2343150" y="5872163"/>
          <p14:tracePt t="172864" x="2328863" y="5872163"/>
          <p14:tracePt t="172882" x="2279650" y="5872163"/>
          <p14:tracePt t="172898" x="2243138" y="5872163"/>
          <p14:tracePt t="172900" x="2228850" y="5872163"/>
          <p14:tracePt t="172914" x="2208213" y="5880100"/>
          <p14:tracePt t="172932" x="2171700" y="5880100"/>
          <p14:tracePt t="172949" x="2136775" y="5880100"/>
          <p14:tracePt t="172966" x="2093913" y="5880100"/>
          <p14:tracePt t="172983" x="2022475" y="5880100"/>
          <p14:tracePt t="173000" x="1993900" y="5894388"/>
          <p14:tracePt t="173017" x="1943100" y="5894388"/>
          <p14:tracePt t="173023" x="1928813" y="5894388"/>
          <p14:tracePt t="173032" x="1922463" y="5894388"/>
          <p14:tracePt t="173050" x="1885950" y="5894388"/>
          <p14:tracePt t="173067" x="1871663" y="5894388"/>
          <p14:tracePt t="173083" x="1851025" y="5894388"/>
          <p14:tracePt t="173100" x="1828800" y="5894388"/>
          <p14:tracePt t="173117" x="1779588" y="5894388"/>
          <p14:tracePt t="173134" x="1771650" y="5894388"/>
          <p14:tracePt t="173151" x="1765300" y="5894388"/>
          <p14:tracePt t="173168" x="1757363" y="5894388"/>
          <p14:tracePt t="173185" x="1743075" y="5894388"/>
          <p14:tracePt t="173202" x="1736725" y="5900738"/>
          <p14:tracePt t="173219" x="1728788" y="5900738"/>
          <p14:tracePt t="173471" x="1736725" y="5900738"/>
          <p14:tracePt t="173486" x="1743075" y="5900738"/>
          <p14:tracePt t="173495" x="1751013" y="5900738"/>
          <p14:tracePt t="173513" x="1757363" y="5900738"/>
          <p14:tracePt t="173525" x="1779588" y="5900738"/>
          <p14:tracePt t="173542" x="1785938" y="5900738"/>
          <p14:tracePt t="173558" x="1814513" y="5900738"/>
          <p14:tracePt t="173576" x="1828800" y="5900738"/>
          <p14:tracePt t="173592" x="1865313" y="5900738"/>
          <p14:tracePt t="173593" x="1885950" y="5900738"/>
          <p14:tracePt t="173610" x="1922463" y="5900738"/>
          <p14:tracePt t="173627" x="1965325" y="5900738"/>
          <p14:tracePt t="173644" x="1985963" y="5900738"/>
          <p14:tracePt t="173661" x="2014538" y="5900738"/>
          <p14:tracePt t="173676" x="2043113" y="5900738"/>
          <p14:tracePt t="173693" x="2065338" y="5908675"/>
          <p14:tracePt t="173710" x="2085975" y="5908675"/>
          <p14:tracePt t="173727" x="2114550" y="5908675"/>
          <p14:tracePt t="173744" x="2122488" y="5908675"/>
          <p14:tracePt t="173761" x="2157413" y="5908675"/>
          <p14:tracePt t="173779" x="2171700" y="5908675"/>
          <p14:tracePt t="173794" x="2193925" y="5908675"/>
          <p14:tracePt t="173812" x="2222500" y="5908675"/>
          <p14:tracePt t="173829" x="2251075" y="5908675"/>
          <p14:tracePt t="173847" x="2265363" y="5908675"/>
          <p14:tracePt t="173863" x="2300288" y="5900738"/>
          <p14:tracePt t="173881" x="2322513" y="5900738"/>
          <p14:tracePt t="173898" x="2357438" y="5900738"/>
          <p14:tracePt t="173916" x="2365375" y="5900738"/>
          <p14:tracePt t="173932" x="2393950" y="5900738"/>
          <p14:tracePt t="173950" x="2408238" y="5900738"/>
          <p14:tracePt t="173966" x="2428875" y="5900738"/>
          <p14:tracePt t="173986" x="2465388" y="5900738"/>
          <p14:tracePt t="174000" x="2479675" y="5900738"/>
          <p14:tracePt t="174016" x="2493963" y="5900738"/>
          <p14:tracePt t="174032" x="2522538" y="5908675"/>
          <p14:tracePt t="174049" x="2551113" y="5908675"/>
          <p14:tracePt t="174066" x="2586038" y="5915025"/>
          <p14:tracePt t="174083" x="2614613" y="5922963"/>
          <p14:tracePt t="174100" x="2628900" y="5922963"/>
          <p14:tracePt t="174102" x="2636838" y="5922963"/>
          <p14:tracePt t="174117" x="2651125" y="5922963"/>
          <p14:tracePt t="174135" x="2665413" y="5929313"/>
          <p14:tracePt t="174150" x="2671763" y="5929313"/>
          <p14:tracePt t="174168" x="2693988" y="5929313"/>
          <p14:tracePt t="174184" x="2714625" y="5929313"/>
          <p14:tracePt t="174201" x="2751138" y="5929313"/>
          <p14:tracePt t="174219" x="2800350" y="5929313"/>
          <p14:tracePt t="174236" x="2828925" y="5937250"/>
          <p14:tracePt t="174252" x="2836863" y="5937250"/>
          <p14:tracePt t="174271" x="2865438" y="5937250"/>
          <p14:tracePt t="174304" x="2871788" y="5943600"/>
          <p14:tracePt t="174321" x="2894013" y="5943600"/>
          <p14:tracePt t="174339" x="2922588" y="5943600"/>
          <p14:tracePt t="174355" x="2928938" y="5943600"/>
          <p14:tracePt t="174371" x="2936875" y="5943600"/>
          <p14:tracePt t="174933" x="2943225" y="5943600"/>
          <p14:tracePt t="175003" x="2951163" y="5943600"/>
          <p14:tracePt t="175018" x="2951163" y="5937250"/>
          <p14:tracePt t="175033" x="2951163" y="5922963"/>
          <p14:tracePt t="175050" x="2951163" y="5915025"/>
          <p14:tracePt t="175067" x="2951163" y="5908675"/>
          <p14:tracePt t="175073" x="2951163" y="5900738"/>
          <p14:tracePt t="175087" x="2951163" y="5894388"/>
          <p14:tracePt t="175101" x="2951163" y="5880100"/>
          <p14:tracePt t="175116" x="2951163" y="5872163"/>
          <p14:tracePt t="175133" x="2951163" y="5865813"/>
          <p14:tracePt t="175183" x="2951163" y="5857875"/>
          <p14:tracePt t="175198" x="2951163" y="5851525"/>
          <p14:tracePt t="175208" x="2951163" y="5837238"/>
          <p14:tracePt t="175218" x="2951163" y="5815013"/>
          <p14:tracePt t="175235" x="2951163" y="5800725"/>
          <p14:tracePt t="175311" x="2951163" y="5794375"/>
          <p14:tracePt t="175363" x="2951163" y="5786438"/>
          <p14:tracePt t="175449" x="2951163" y="5780088"/>
          <p14:tracePt t="175484" x="2951163" y="5772150"/>
          <p14:tracePt t="175499" x="2951163" y="5757863"/>
          <p14:tracePt t="175515" x="2951163" y="5751513"/>
          <p14:tracePt t="175528" x="2943225" y="5751513"/>
          <p14:tracePt t="175532" x="2943225" y="5737225"/>
          <p14:tracePt t="175548" x="2943225" y="5729288"/>
          <p14:tracePt t="175558" x="2943225" y="5722938"/>
          <p14:tracePt t="175575" x="2943225" y="5715000"/>
          <p14:tracePt t="175592" x="2943225" y="5700713"/>
          <p14:tracePt t="175626" x="2943225" y="5686425"/>
          <p14:tracePt t="175643" x="2943225" y="5680075"/>
          <p14:tracePt t="175658" x="2943225" y="5665788"/>
          <p14:tracePt t="175677" x="2943225" y="5657850"/>
          <p14:tracePt t="175694" x="2943225" y="5643563"/>
          <p14:tracePt t="175696" x="2943225" y="5637213"/>
          <p14:tracePt t="192833" x="3057525" y="5637213"/>
          <p14:tracePt t="192838" x="3122613" y="5643563"/>
          <p14:tracePt t="192846" x="3200400" y="5651500"/>
          <p14:tracePt t="192857" x="3286125" y="5651500"/>
          <p14:tracePt t="192873" x="3471863" y="5643563"/>
          <p14:tracePt t="192891" x="3657600" y="5643563"/>
          <p14:tracePt t="192907" x="3929063" y="5680075"/>
          <p14:tracePt t="192924" x="4086225" y="5700713"/>
          <p14:tracePt t="192941" x="4194175" y="5708650"/>
          <p14:tracePt t="192958" x="4314825" y="5729288"/>
          <p14:tracePt t="192978" x="4408488" y="5729288"/>
          <p14:tracePt t="192993" x="4486275" y="5743575"/>
          <p14:tracePt t="192995" x="4514850" y="5743575"/>
          <p14:tracePt t="193009" x="4594225" y="5751513"/>
          <p14:tracePt t="193026" x="4672013" y="5757863"/>
          <p14:tracePt t="193043" x="4808538" y="5765800"/>
          <p14:tracePt t="193060" x="4957763" y="5772150"/>
          <p14:tracePt t="193077" x="5065713" y="5786438"/>
          <p14:tracePt t="193094" x="5214938" y="5786438"/>
          <p14:tracePt t="193111" x="5486400" y="5780088"/>
          <p14:tracePt t="193128" x="5657850" y="5772150"/>
          <p14:tracePt t="193144" x="5815013" y="5765800"/>
          <p14:tracePt t="193161" x="5965825" y="5751513"/>
          <p14:tracePt t="193179" x="6015038" y="5737225"/>
          <p14:tracePt t="193195" x="6051550" y="5729288"/>
          <p14:tracePt t="193212" x="6065838" y="5729288"/>
          <p14:tracePt t="193229" x="6072188" y="5722938"/>
          <p14:tracePt t="193247" x="6094413" y="5715000"/>
          <p14:tracePt t="193264" x="6122988" y="5715000"/>
          <p14:tracePt t="193280" x="6151563" y="5700713"/>
          <p14:tracePt t="193297" x="6172200" y="5694363"/>
          <p14:tracePt t="193314" x="6194425" y="5686425"/>
          <p14:tracePt t="193330" x="6229350" y="5665788"/>
          <p14:tracePt t="193347" x="6257925" y="5657850"/>
          <p14:tracePt t="193365" x="6272213" y="5643563"/>
          <p14:tracePt t="193381" x="6280150" y="5629275"/>
          <p14:tracePt t="193402" x="6294438" y="5622925"/>
          <p14:tracePt t="193417" x="6294438" y="5608638"/>
          <p14:tracePt t="193434" x="6300788" y="5600700"/>
          <p14:tracePt t="193507" x="6315075" y="5594350"/>
          <p14:tracePt t="193509" x="6323013" y="5594350"/>
          <p14:tracePt t="193523" x="6343650" y="5586413"/>
          <p14:tracePt t="193534" x="6365875" y="5572125"/>
          <p14:tracePt t="193551" x="6386513" y="5557838"/>
          <p14:tracePt t="193568" x="6423025" y="5551488"/>
          <p14:tracePt t="193587" x="6443663" y="5543550"/>
          <p14:tracePt t="193604" x="6451600" y="5543550"/>
          <p14:tracePt t="193619" x="6465888" y="5537200"/>
          <p14:tracePt t="193636" x="6480175" y="5529263"/>
          <p14:tracePt t="193652" x="6494463" y="5529263"/>
          <p14:tracePt t="193670" x="6523038" y="5529263"/>
          <p14:tracePt t="193689" x="6572250" y="5508625"/>
          <p14:tracePt t="193706" x="6600825" y="5500688"/>
          <p14:tracePt t="193722" x="6623050" y="5494338"/>
          <p14:tracePt t="193737" x="6643688" y="5494338"/>
          <p14:tracePt t="193754" x="6665913" y="5486400"/>
          <p14:tracePt t="193788" x="6672263" y="5486400"/>
          <p14:tracePt t="193806" x="6680200" y="5486400"/>
          <p14:tracePt t="193840" x="6680200" y="5480050"/>
          <p14:tracePt t="193850" x="6686550" y="5480050"/>
          <p14:tracePt t="193855" x="6694488" y="5480050"/>
          <p14:tracePt t="193874" x="6700838" y="5480050"/>
          <p14:tracePt t="193890" x="6715125" y="5480050"/>
          <p14:tracePt t="193907" x="6729413" y="5480050"/>
          <p14:tracePt t="193924" x="6765925" y="5465763"/>
          <p14:tracePt t="193941" x="6786563" y="5465763"/>
          <p14:tracePt t="193958" x="6808788" y="5451475"/>
          <p14:tracePt t="193975" x="6837363" y="5451475"/>
          <p14:tracePt t="193993" x="6865938" y="5443538"/>
          <p14:tracePt t="194010" x="6872288" y="5443538"/>
          <p14:tracePt t="194027" x="6894513" y="5443538"/>
          <p14:tracePt t="194042" x="6900863" y="5437188"/>
          <p14:tracePt t="194078" x="6908800" y="5437188"/>
          <p14:tracePt t="194095" x="6923088" y="5429250"/>
          <p14:tracePt t="194137" x="6929438" y="5422900"/>
          <p14:tracePt t="194145" x="6929438" y="5414963"/>
          <p14:tracePt t="194163" x="6943725" y="5408613"/>
          <p14:tracePt t="194179" x="6951663" y="5400675"/>
          <p14:tracePt t="194194" x="6965950" y="5386388"/>
          <p14:tracePt t="194198" x="6965950" y="5380038"/>
          <p14:tracePt t="194211" x="6972300" y="5372100"/>
          <p14:tracePt t="194229" x="6986588" y="5351463"/>
          <p14:tracePt t="194246" x="7000875" y="5343525"/>
          <p14:tracePt t="194263" x="7008813" y="5329238"/>
          <p14:tracePt t="194280" x="7008813" y="5308600"/>
          <p14:tracePt t="194296" x="7015163" y="5286375"/>
          <p14:tracePt t="194313" x="7023100" y="5280025"/>
          <p14:tracePt t="194330" x="7029450" y="5265738"/>
          <p14:tracePt t="194348" x="7029450" y="5257800"/>
          <p14:tracePt t="194366" x="7037388" y="5251450"/>
          <p14:tracePt t="194383" x="7037388" y="5237163"/>
          <p14:tracePt t="194402" x="7043738" y="5229225"/>
          <p14:tracePt t="194416" x="7043738" y="5214938"/>
          <p14:tracePt t="194432" x="7051675" y="5200650"/>
          <p14:tracePt t="194449" x="7051675" y="5165725"/>
          <p14:tracePt t="194466" x="7051675" y="5129213"/>
          <p14:tracePt t="194483" x="7051675" y="5122863"/>
          <p14:tracePt t="194614" x="7051675" y="5094288"/>
          <p14:tracePt t="194620" x="7037388" y="5072063"/>
          <p14:tracePt t="194629" x="7023100" y="5022850"/>
          <p14:tracePt t="194637" x="7023100" y="4965700"/>
          <p14:tracePt t="194652" x="7000875" y="4851400"/>
          <p14:tracePt t="194670" x="6994525" y="4751388"/>
          <p14:tracePt t="194686" x="6994525" y="4686300"/>
          <p14:tracePt t="194798" x="6986588" y="4686300"/>
          <p14:tracePt t="194824" x="6980238" y="4686300"/>
          <p14:tracePt t="194909" x="6980238" y="4694238"/>
          <p14:tracePt t="194915" x="6980238" y="4714875"/>
          <p14:tracePt t="194929" x="6980238" y="4743450"/>
          <p14:tracePt t="194945" x="6972300" y="4765675"/>
          <p14:tracePt t="194960" x="6972300" y="4794250"/>
          <p14:tracePt t="194976" x="6965950" y="4822825"/>
          <p14:tracePt t="194992" x="6965950" y="4837113"/>
          <p14:tracePt t="195009" x="6965950" y="4851400"/>
          <p14:tracePt t="195025" x="6965950" y="4872038"/>
          <p14:tracePt t="195042" x="6965950" y="4879975"/>
          <p14:tracePt t="195059" x="6965950" y="4894263"/>
          <p14:tracePt t="195114" x="6958013" y="4894263"/>
          <p14:tracePt t="195120" x="6958013" y="4900613"/>
          <p14:tracePt t="195131" x="6951663" y="4908550"/>
          <p14:tracePt t="195144" x="6951663" y="4914900"/>
          <p14:tracePt t="195659" x="6951663" y="4908550"/>
          <p14:tracePt t="195666" x="6951663" y="4894263"/>
          <p14:tracePt t="195683" x="6951663" y="4886325"/>
          <p14:tracePt t="195689" x="6951663" y="4879975"/>
          <p14:tracePt t="195702" x="6951663" y="4872038"/>
          <p14:tracePt t="195720" x="6951663" y="4851400"/>
          <p14:tracePt t="195739" x="6943725" y="4814888"/>
          <p14:tracePt t="195755" x="6937375" y="4800600"/>
          <p14:tracePt t="195772" x="6929438" y="4786313"/>
          <p14:tracePt t="195792" x="6929438" y="4772025"/>
          <p14:tracePt t="195808" x="6929438" y="4765675"/>
          <p14:tracePt t="195821" x="6915150" y="4751388"/>
          <p14:tracePt t="195840" x="6894513" y="4714875"/>
          <p14:tracePt t="195856" x="6872288" y="4694238"/>
          <p14:tracePt t="195874" x="6851650" y="4672013"/>
          <p14:tracePt t="195889" x="6843713" y="4665663"/>
          <p14:tracePt t="195907" x="6815138" y="4643438"/>
          <p14:tracePt t="195924" x="6794500" y="4629150"/>
          <p14:tracePt t="195940" x="6772275" y="4600575"/>
          <p14:tracePt t="195957" x="6757988" y="4594225"/>
          <p14:tracePt t="195974" x="6743700" y="4579938"/>
          <p14:tracePt t="195991" x="6729413" y="4572000"/>
          <p14:tracePt t="196008" x="6723063" y="4565650"/>
          <p14:tracePt t="196025" x="6715125" y="4557713"/>
          <p14:tracePt t="196041" x="6708775" y="4557713"/>
          <p14:tracePt t="196061" x="6708775" y="4551363"/>
          <p14:tracePt t="196075" x="6686550" y="4543425"/>
          <p14:tracePt t="196095" x="6680200" y="4529138"/>
          <p14:tracePt t="196109" x="6672263" y="4522788"/>
          <p14:tracePt t="196128" x="6665913" y="4508500"/>
          <p14:tracePt t="196143" x="6657975" y="4508500"/>
          <p14:tracePt t="196160" x="6657975" y="4500563"/>
          <p14:tracePt t="196194" x="6643688" y="4486275"/>
          <p14:tracePt t="196211" x="6643688" y="4479925"/>
          <p14:tracePt t="196228" x="6637338" y="4465638"/>
          <p14:tracePt t="196245" x="6629400" y="4451350"/>
          <p14:tracePt t="196262" x="6623050" y="4443413"/>
          <p14:tracePt t="196279" x="6623050" y="4437063"/>
          <p14:tracePt t="196296" x="6615113" y="4422775"/>
          <p14:tracePt t="196313" x="6608763" y="4422775"/>
          <p14:tracePt t="196367" x="6608763" y="4414838"/>
          <p14:tracePt t="196383" x="6608763" y="4408488"/>
          <p14:tracePt t="196388" x="6608763" y="4394200"/>
          <p14:tracePt t="196399" x="6594475" y="4371975"/>
          <p14:tracePt t="196416" x="6586538" y="4365625"/>
          <p14:tracePt t="196433" x="6580188" y="4351338"/>
          <p14:tracePt t="196512" x="6580188" y="4343400"/>
          <p14:tracePt t="196531" x="6580188" y="4337050"/>
          <p14:tracePt t="196540" x="6580188" y="4329113"/>
          <p14:tracePt t="196551" x="6580188" y="4314825"/>
          <p14:tracePt t="196569" x="6580188" y="4308475"/>
          <p14:tracePt t="196584" x="6580188" y="4300538"/>
          <p14:tracePt t="196601" x="6594475" y="4294188"/>
          <p14:tracePt t="196618" x="6600825" y="4294188"/>
          <p14:tracePt t="196635" x="6608763" y="4286250"/>
          <p14:tracePt t="196652" x="6615113" y="4286250"/>
          <p14:tracePt t="196670" x="6629400" y="4286250"/>
          <p14:tracePt t="196704" x="6637338" y="4279900"/>
          <p14:tracePt t="196721" x="6643688" y="4279900"/>
          <p14:tracePt t="196738" x="6651625" y="4279900"/>
          <p14:tracePt t="196803" x="6657975" y="4271963"/>
          <p14:tracePt t="196810" x="6665913" y="4271963"/>
          <p14:tracePt t="196825" x="6672263" y="4271963"/>
          <p14:tracePt t="196838" x="6680200" y="4265613"/>
          <p14:tracePt t="197009" x="6672263" y="4265613"/>
          <p14:tracePt t="197019" x="6665913" y="4265613"/>
          <p14:tracePt t="197034" x="6657975" y="4265613"/>
          <p14:tracePt t="197042" x="6643688" y="4265613"/>
          <p14:tracePt t="197063" x="6615113" y="4265613"/>
          <p14:tracePt t="197075" x="6600825" y="4265613"/>
          <p14:tracePt t="197092" x="6586538" y="4265613"/>
          <p14:tracePt t="197109" x="6565900" y="4265613"/>
          <p14:tracePt t="197126" x="6529388" y="4265613"/>
          <p14:tracePt t="197145" x="6494463" y="4257675"/>
          <p14:tracePt t="197161" x="6472238" y="4257675"/>
          <p14:tracePt t="197179" x="6451600" y="4257675"/>
          <p14:tracePt t="197198" x="6437313" y="4257675"/>
          <p14:tracePt t="197211" x="6415088" y="4257675"/>
          <p14:tracePt t="197213" x="6400800" y="4257675"/>
          <p14:tracePt t="197228" x="6386513" y="4257675"/>
          <p14:tracePt t="197245" x="6357938" y="4251325"/>
          <p14:tracePt t="197262" x="6329363" y="4251325"/>
          <p14:tracePt t="197278" x="6315075" y="4243388"/>
          <p14:tracePt t="197295" x="6294438" y="4237038"/>
          <p14:tracePt t="197313" x="6265863" y="4229100"/>
          <p14:tracePt t="197329" x="6243638" y="4229100"/>
          <p14:tracePt t="197346" x="6215063" y="4214813"/>
          <p14:tracePt t="197363" x="6200775" y="4214813"/>
          <p14:tracePt t="197381" x="6172200" y="4214813"/>
          <p14:tracePt t="197398" x="6151563" y="4208463"/>
          <p14:tracePt t="197414" x="6137275" y="4208463"/>
          <p14:tracePt t="197415" x="6122988" y="4208463"/>
          <p14:tracePt t="197431" x="6100763" y="4200525"/>
          <p14:tracePt t="197448" x="6094413" y="4200525"/>
          <p14:tracePt t="197465" x="6072188" y="4200525"/>
          <p14:tracePt t="197482" x="6057900" y="4200525"/>
          <p14:tracePt t="197503" x="6043613" y="4194175"/>
          <p14:tracePt t="197518" x="6022975" y="4186238"/>
          <p14:tracePt t="197534" x="6000750" y="4186238"/>
          <p14:tracePt t="197552" x="5980113" y="4179888"/>
          <p14:tracePt t="197568" x="5965825" y="4179888"/>
          <p14:tracePt t="197583" x="5943600" y="4171950"/>
          <p14:tracePt t="197602" x="5937250" y="4165600"/>
          <p14:tracePt t="197619" x="5929313" y="4157663"/>
          <p14:tracePt t="197636" x="5915025" y="4157663"/>
          <p14:tracePt t="197652" x="5908675" y="4157663"/>
          <p14:tracePt t="197685" x="5900738" y="4157663"/>
          <p14:tracePt t="199667" x="5894388" y="4151313"/>
          <p14:tracePt t="199699" x="5894388" y="4143375"/>
          <p14:tracePt t="199754" x="5886450" y="4143375"/>
          <p14:tracePt t="199760" x="5886450" y="4137025"/>
          <p14:tracePt t="199776" x="5880100" y="4137025"/>
          <p14:tracePt t="199802" x="5880100" y="4129088"/>
          <p14:tracePt t="199866" x="5872163" y="4129088"/>
          <p14:tracePt t="200203" x="5872163" y="4122738"/>
          <p14:tracePt t="200253" x="5880100" y="4122738"/>
          <p14:tracePt t="200340" x="5886450" y="4122738"/>
          <p14:tracePt t="200387" x="5894388" y="4122738"/>
          <p14:tracePt t="200455" x="5900738" y="4122738"/>
          <p14:tracePt t="200537" x="5908675" y="4122738"/>
          <p14:tracePt t="215501" x="5922963" y="4122738"/>
          <p14:tracePt t="215509" x="5943600" y="4122738"/>
          <p14:tracePt t="215516" x="5957888" y="4114800"/>
          <p14:tracePt t="215526" x="5972175" y="4114800"/>
          <p14:tracePt t="215546" x="6015038" y="4108450"/>
          <p14:tracePt t="215563" x="6043613" y="4100513"/>
          <p14:tracePt t="215578" x="6057900" y="4094163"/>
          <p14:tracePt t="215594" x="6072188" y="4086225"/>
          <p14:tracePt t="215612" x="6086475" y="4079875"/>
          <p14:tracePt t="215632" x="6108700" y="4071938"/>
          <p14:tracePt t="215645" x="6115050" y="4071938"/>
          <p14:tracePt t="215662" x="6129338" y="4071938"/>
          <p14:tracePt t="215679" x="6157913" y="4057650"/>
          <p14:tracePt t="215698" x="6172200" y="4057650"/>
          <p14:tracePt t="215715" x="6180138" y="4051300"/>
          <p14:tracePt t="216070" x="6172200" y="4051300"/>
          <p14:tracePt t="216087" x="6165850" y="4051300"/>
          <p14:tracePt t="216094" x="6157913" y="4051300"/>
          <p14:tracePt t="216110" x="6143625" y="4051300"/>
          <p14:tracePt t="216121" x="6137275" y="4043363"/>
          <p14:tracePt t="216139" x="6108700" y="4043363"/>
          <p14:tracePt t="216154" x="6100763" y="4043363"/>
          <p14:tracePt t="216171" x="6086475" y="4037013"/>
          <p14:tracePt t="216188" x="6080125" y="4037013"/>
          <p14:tracePt t="216206" x="6072188" y="4037013"/>
          <p14:tracePt t="216222" x="6043613" y="4037013"/>
          <p14:tracePt t="216240" x="6029325" y="4037013"/>
          <p14:tracePt t="216255" x="6022975" y="4037013"/>
          <p14:tracePt t="216274" x="5994400" y="4037013"/>
          <p14:tracePt t="216289" x="5965825" y="4037013"/>
          <p14:tracePt t="216308" x="5957888" y="4037013"/>
          <p14:tracePt t="216324" x="5951538" y="4037013"/>
          <p14:tracePt t="216344" x="5943600" y="4037013"/>
          <p14:tracePt t="216369" x="5929313" y="4043363"/>
          <p14:tracePt t="216383" x="5922963" y="4043363"/>
          <p14:tracePt t="216390" x="5915025" y="4043363"/>
          <p14:tracePt t="216409" x="5894388" y="4057650"/>
          <p14:tracePt t="216428" x="5865813" y="4065588"/>
          <p14:tracePt t="216530" x="5857875" y="4065588"/>
          <p14:tracePt t="216768" x="5851525" y="4071938"/>
          <p14:tracePt t="216775" x="5843588" y="4079875"/>
          <p14:tracePt t="216793" x="5837238" y="4086225"/>
          <p14:tracePt t="216806" x="5829300" y="4086225"/>
          <p14:tracePt t="216832" x="5822950" y="4094163"/>
          <p14:tracePt t="216935" x="5815013" y="4094163"/>
          <p14:tracePt t="216945" x="5800725" y="4094163"/>
          <p14:tracePt t="216953" x="5794375" y="4094163"/>
          <p14:tracePt t="216970" x="5786438" y="4094163"/>
          <p14:tracePt t="216988" x="5780088" y="4094163"/>
          <p14:tracePt t="217073" x="5780088" y="4086225"/>
          <p14:tracePt t="217079" x="5780088" y="4079875"/>
          <p14:tracePt t="217089" x="5772150" y="4071938"/>
          <p14:tracePt t="217105" x="5757863" y="4065588"/>
          <p14:tracePt t="217121" x="5757863" y="4051300"/>
          <p14:tracePt t="217153" x="5757863" y="4043363"/>
          <p14:tracePt t="217171" x="5743575" y="4014788"/>
          <p14:tracePt t="217188" x="5743575" y="3994150"/>
          <p14:tracePt t="217204" x="5737225" y="3979863"/>
          <p14:tracePt t="217221" x="5737225" y="3971925"/>
          <p14:tracePt t="217238" x="5737225" y="3943350"/>
          <p14:tracePt t="217256" x="5737225" y="3922713"/>
          <p14:tracePt t="217272" x="5737225" y="3908425"/>
          <p14:tracePt t="217274" x="5737225" y="3900488"/>
          <p14:tracePt t="217290" x="5737225" y="3894138"/>
          <p14:tracePt t="217307" x="5737225" y="3886200"/>
          <p14:tracePt t="217324" x="5737225" y="3879850"/>
          <p14:tracePt t="217341" x="5737225" y="3871913"/>
          <p14:tracePt t="217358" x="5743575" y="3857625"/>
          <p14:tracePt t="217374" x="5751513" y="3851275"/>
          <p14:tracePt t="217390" x="5765800" y="3836988"/>
          <p14:tracePt t="217408" x="5772150" y="3829050"/>
          <p14:tracePt t="217424" x="5780088" y="3829050"/>
          <p14:tracePt t="217459" x="5794375" y="3822700"/>
          <p14:tracePt t="217475" x="5808663" y="3822700"/>
          <p14:tracePt t="217492" x="5829300" y="3814763"/>
          <p14:tracePt t="217509" x="5843588" y="3814763"/>
          <p14:tracePt t="217526" x="5851525" y="3808413"/>
          <p14:tracePt t="217529" x="5857875" y="3808413"/>
          <p14:tracePt t="217603" x="5865813" y="3808413"/>
          <p14:tracePt t="217688" x="5872163" y="3822700"/>
          <p14:tracePt t="217697" x="5872163" y="3829050"/>
          <p14:tracePt t="217720" x="5872163" y="3843338"/>
          <p14:tracePt t="217736" x="5872163" y="3851275"/>
          <p14:tracePt t="217751" x="5872163" y="3857625"/>
          <p14:tracePt t="217760" x="5872163" y="3871913"/>
          <p14:tracePt t="217774" x="5872163" y="3886200"/>
          <p14:tracePt t="217788" x="5872163" y="3894138"/>
          <p14:tracePt t="217797" x="5872163" y="3908425"/>
          <p14:tracePt t="217814" x="5872163" y="3914775"/>
          <p14:tracePt t="217831" x="5872163" y="3929063"/>
          <p14:tracePt t="217848" x="5872163" y="3937000"/>
          <p14:tracePt t="217865" x="5872163" y="3951288"/>
          <p14:tracePt t="217882" x="5872163" y="3957638"/>
          <p14:tracePt t="217899" x="5872163" y="3971925"/>
          <p14:tracePt t="217916" x="5872163" y="3979863"/>
          <p14:tracePt t="217933" x="5872163" y="3994150"/>
          <p14:tracePt t="217977" x="5872163" y="4000500"/>
          <p14:tracePt t="217993" x="5872163" y="4008438"/>
          <p14:tracePt t="218001" x="5872163" y="4014788"/>
          <p14:tracePt t="218018" x="5872163" y="4029075"/>
          <p14:tracePt t="218022" x="5872163" y="4037013"/>
          <p14:tracePt t="218034" x="5872163" y="4043363"/>
          <p14:tracePt t="218054" x="5872163" y="4051300"/>
          <p14:tracePt t="218104" x="5872163" y="4057650"/>
          <p14:tracePt t="218174" x="5872163" y="4065588"/>
          <p14:tracePt t="218179" x="5872163" y="4071938"/>
          <p14:tracePt t="218202" x="5872163" y="4079875"/>
          <p14:tracePt t="218218" x="5872163" y="4086225"/>
          <p14:tracePt t="218496" x="5894388" y="4086225"/>
          <p14:tracePt t="218501" x="5915025" y="4086225"/>
          <p14:tracePt t="218509" x="5929313" y="4086225"/>
          <p14:tracePt t="218526" x="5972175" y="4086225"/>
          <p14:tracePt t="218530" x="5994400" y="4086225"/>
          <p14:tracePt t="218543" x="6022975" y="4086225"/>
          <p14:tracePt t="218560" x="6065838" y="4094163"/>
          <p14:tracePt t="218577" x="6137275" y="4094163"/>
          <p14:tracePt t="218593" x="6151563" y="4094163"/>
          <p14:tracePt t="218610" x="6172200" y="4094163"/>
          <p14:tracePt t="218646" x="6180138" y="4094163"/>
          <p14:tracePt t="223181" x="6180138" y="4086225"/>
          <p14:tracePt t="224978" x="6172200" y="4086225"/>
          <p14:tracePt t="225016" x="6165850" y="4079875"/>
          <p14:tracePt t="225085" x="6157913" y="4079875"/>
          <p14:tracePt t="225141" x="6151563" y="4079875"/>
          <p14:tracePt t="225155" x="6143625" y="4079875"/>
          <p14:tracePt t="225182" x="6129338" y="4079875"/>
          <p14:tracePt t="225188" x="6115050" y="4071938"/>
          <p14:tracePt t="225204" x="6100763" y="4071938"/>
          <p14:tracePt t="225219" x="6086475" y="4065588"/>
          <p14:tracePt t="225235" x="6080125" y="4065588"/>
          <p14:tracePt t="225253" x="6072188" y="4065588"/>
          <p14:tracePt t="225269" x="6051550" y="4065588"/>
          <p14:tracePt t="225287" x="6037263" y="4065588"/>
          <p14:tracePt t="225307" x="5986463" y="4065588"/>
          <p14:tracePt t="225339" x="5957888" y="4065588"/>
          <p14:tracePt t="225355" x="5943600" y="4065588"/>
          <p14:tracePt t="225389" x="5922963" y="4065588"/>
          <p14:tracePt t="225405" x="5915025" y="4071938"/>
          <p14:tracePt t="225422" x="5908675" y="4071938"/>
          <p14:tracePt t="225439" x="5894388" y="4071938"/>
          <p14:tracePt t="225456" x="5880100" y="4071938"/>
          <p14:tracePt t="225473" x="5872163" y="4071938"/>
          <p14:tracePt t="226916" x="5880100" y="4071938"/>
          <p14:tracePt t="226929" x="5886450" y="4071938"/>
          <p14:tracePt t="226948" x="5894388" y="4071938"/>
          <p14:tracePt t="227023" x="5900738" y="4071938"/>
          <p14:tracePt t="227032" x="5908675" y="4065588"/>
          <p14:tracePt t="227038" x="5915025" y="4065588"/>
          <p14:tracePt t="227049" x="5929313" y="4065588"/>
          <p14:tracePt t="227066" x="5937250" y="4065588"/>
          <p14:tracePt t="227083" x="5943600" y="4065588"/>
          <p14:tracePt t="227100" x="5957888" y="4065588"/>
          <p14:tracePt t="227133" x="5965825" y="4065588"/>
          <p14:tracePt t="227171" x="5972175" y="4065588"/>
          <p14:tracePt t="227186" x="5980113" y="4065588"/>
          <p14:tracePt t="227193" x="5980113" y="4057650"/>
          <p14:tracePt t="227210" x="5986463" y="4057650"/>
          <p14:tracePt t="227219" x="6000750" y="4057650"/>
          <p14:tracePt t="227235" x="6008688" y="4057650"/>
          <p14:tracePt t="227251" x="6022975" y="4057650"/>
          <p14:tracePt t="227269" x="6029325" y="4057650"/>
          <p14:tracePt t="227286" x="6037263" y="4057650"/>
          <p14:tracePt t="227398" x="6043613" y="4057650"/>
          <p14:tracePt t="228069" x="6043613" y="4051300"/>
          <p14:tracePt t="228085" x="6037263" y="4051300"/>
          <p14:tracePt t="228094" x="6029325" y="4043363"/>
          <p14:tracePt t="228104" x="6015038" y="4043363"/>
          <p14:tracePt t="228115" x="5994400" y="4043363"/>
          <p14:tracePt t="228133" x="5980113" y="4037013"/>
          <p14:tracePt t="228150" x="5965825" y="4037013"/>
          <p14:tracePt t="228202" x="5957888" y="4037013"/>
          <p14:tracePt t="228219" x="5951538" y="4037013"/>
          <p14:tracePt t="228223" x="5943600" y="4037013"/>
          <p14:tracePt t="228235" x="5922963" y="4037013"/>
          <p14:tracePt t="228251" x="5865813" y="4037013"/>
          <p14:tracePt t="228268" x="5800725" y="4037013"/>
          <p14:tracePt t="228286" x="5757863" y="4037013"/>
          <p14:tracePt t="228303" x="5743575" y="4037013"/>
          <p14:tracePt t="229380" x="5737225" y="4037013"/>
          <p14:tracePt t="229389" x="5722938" y="4037013"/>
          <p14:tracePt t="229404" x="5708650" y="4037013"/>
          <p14:tracePt t="229411" x="5686425" y="4029075"/>
          <p14:tracePt t="229421" x="5686425" y="4022725"/>
          <p14:tracePt t="229438" x="5680075" y="4022725"/>
          <p14:tracePt t="229455" x="5672138" y="4022725"/>
          <p14:tracePt t="229475" x="5657850" y="4022725"/>
          <p14:tracePt t="229490" x="5643563" y="4014788"/>
          <p14:tracePt t="229507" x="5608638" y="4014788"/>
          <p14:tracePt t="229524" x="5580063" y="4014788"/>
          <p14:tracePt t="229529" x="5565775" y="4014788"/>
          <p14:tracePt t="229539" x="5557838" y="4014788"/>
          <p14:tracePt t="229556" x="5543550" y="4014788"/>
          <p14:tracePt t="229573" x="5537200" y="4014788"/>
          <p14:tracePt t="229744" x="5543550" y="4008438"/>
          <p14:tracePt t="229750" x="5551488" y="4008438"/>
          <p14:tracePt t="229761" x="5580063" y="4008438"/>
          <p14:tracePt t="229778" x="5757863" y="4014788"/>
          <p14:tracePt t="229795" x="5857875" y="4029075"/>
          <p14:tracePt t="229812" x="5943600" y="4029075"/>
          <p14:tracePt t="229829" x="6000750" y="4029075"/>
          <p14:tracePt t="229845" x="6043613" y="4029075"/>
          <p14:tracePt t="229861" x="6072188" y="4037013"/>
          <p14:tracePt t="230056" x="6057900" y="4037013"/>
          <p14:tracePt t="230060" x="6051550" y="4037013"/>
          <p14:tracePt t="230069" x="6043613" y="4037013"/>
          <p14:tracePt t="230081" x="6037263" y="4037013"/>
          <p14:tracePt t="230098" x="6015038" y="4037013"/>
          <p14:tracePt t="230115" x="6000750" y="4037013"/>
          <p14:tracePt t="230132" x="5994400" y="4037013"/>
          <p14:tracePt t="230150" x="5986463" y="4037013"/>
          <p14:tracePt t="230546" x="5994400" y="4037013"/>
          <p14:tracePt t="230565" x="6000750" y="4037013"/>
          <p14:tracePt t="230577" x="6008688" y="4037013"/>
          <p14:tracePt t="230584" x="6022975" y="4037013"/>
          <p14:tracePt t="230592" x="6037263" y="4037013"/>
          <p14:tracePt t="230607" x="6051550" y="4037013"/>
          <p14:tracePt t="230625" x="6065838" y="4037013"/>
          <p14:tracePt t="230640" x="6072188" y="4037013"/>
          <p14:tracePt t="231016" x="6057900" y="4037013"/>
          <p14:tracePt t="231030" x="6051550" y="4037013"/>
          <p14:tracePt t="231038" x="6043613" y="4037013"/>
          <p14:tracePt t="231054" x="6037263" y="4037013"/>
          <p14:tracePt t="231066" x="6022975" y="4037013"/>
          <p14:tracePt t="231082" x="6000750" y="4037013"/>
          <p14:tracePt t="231098" x="5965825" y="4043363"/>
          <p14:tracePt t="231099" x="5943600" y="4043363"/>
          <p14:tracePt t="231116" x="5908675" y="4043363"/>
          <p14:tracePt t="231133" x="5872163" y="4043363"/>
          <p14:tracePt t="231149" x="5851525" y="4043363"/>
          <p14:tracePt t="231166" x="5822950" y="4051300"/>
          <p14:tracePt t="231199" x="5815013" y="4057650"/>
          <p14:tracePt t="232551" x="5815013" y="4037013"/>
          <p14:tracePt t="232559" x="5815013" y="4014788"/>
          <p14:tracePt t="232567" x="5815013" y="4008438"/>
          <p14:tracePt t="232575" x="5815013" y="3994150"/>
          <p14:tracePt t="232589" x="5815013" y="3986213"/>
          <p14:tracePt t="232606" x="5815013" y="3971925"/>
          <p14:tracePt t="234388" x="5815013" y="3979863"/>
          <p14:tracePt t="234397" x="5822950" y="3979863"/>
          <p14:tracePt t="234466" x="5829300" y="3986213"/>
          <p14:tracePt t="234500" x="5837238" y="3986213"/>
          <p14:tracePt t="234510" x="5843588" y="3986213"/>
          <p14:tracePt t="234524" x="5857875" y="3994150"/>
          <p14:tracePt t="234527" x="5872163" y="4000500"/>
          <p14:tracePt t="234542" x="5886450" y="4000500"/>
          <p14:tracePt t="234554" x="5915025" y="4000500"/>
          <p14:tracePt t="234572" x="5986463" y="4000500"/>
          <p14:tracePt t="234588" x="6029325" y="4014788"/>
          <p14:tracePt t="234605" x="6100763" y="4014788"/>
          <p14:tracePt t="234622" x="6115050" y="4014788"/>
          <p14:tracePt t="234775" x="6122988" y="4014788"/>
          <p14:tracePt t="235047" x="6115050" y="4014788"/>
          <p14:tracePt t="235054" x="6108700" y="4008438"/>
          <p14:tracePt t="235065" x="6094413" y="4008438"/>
          <p14:tracePt t="235080" x="6057900" y="4008438"/>
          <p14:tracePt t="235097" x="6000750" y="4008438"/>
          <p14:tracePt t="235114" x="5972175" y="4008438"/>
          <p14:tracePt t="235131" x="5943600" y="4008438"/>
          <p14:tracePt t="235147" x="5937250" y="4000500"/>
          <p14:tracePt t="235165" x="5922963" y="4000500"/>
          <p14:tracePt t="235183" x="5915025" y="4000500"/>
          <p14:tracePt t="235200" x="5908675" y="4000500"/>
          <p14:tracePt t="235216" x="5894388" y="4000500"/>
          <p14:tracePt t="235232" x="5865813" y="4000500"/>
          <p14:tracePt t="235249" x="5857875" y="4000500"/>
          <p14:tracePt t="235266" x="5851525" y="4000500"/>
          <p14:tracePt t="235443" x="5865813" y="4000500"/>
          <p14:tracePt t="235451" x="5894388" y="4000500"/>
          <p14:tracePt t="235458" x="5922963" y="4000500"/>
          <p14:tracePt t="235469" x="5957888" y="4008438"/>
          <p14:tracePt t="235487" x="6037263" y="4008438"/>
          <p14:tracePt t="235506" x="6108700" y="3994150"/>
          <p14:tracePt t="235523" x="6115050" y="3994150"/>
          <p14:tracePt t="235539" x="6122988" y="3994150"/>
          <p14:tracePt t="235860" x="6129338" y="3979863"/>
          <p14:tracePt t="235864" x="6137275" y="3979863"/>
          <p14:tracePt t="235876" x="6137275" y="3971925"/>
          <p14:tracePt t="235893" x="6137275" y="3957638"/>
          <p14:tracePt t="235911" x="6143625" y="3937000"/>
          <p14:tracePt t="235927" x="6151563" y="3922713"/>
          <p14:tracePt t="235944" x="6157913" y="3900488"/>
          <p14:tracePt t="235961" x="6180138" y="3871913"/>
          <p14:tracePt t="235978" x="6194425" y="3829050"/>
          <p14:tracePt t="235995" x="6243638" y="3765550"/>
          <p14:tracePt t="236011" x="6265863" y="3743325"/>
          <p14:tracePt t="236030" x="6294438" y="3722688"/>
          <p14:tracePt t="236108" x="6300788" y="3722688"/>
          <p14:tracePt t="236124" x="6308725" y="3722688"/>
          <p14:tracePt t="236131" x="6308725" y="3714750"/>
          <p14:tracePt t="236148" x="6315075" y="3714750"/>
          <p14:tracePt t="236176" x="6323013" y="3708400"/>
          <p14:tracePt t="236184" x="6329363" y="3708400"/>
          <p14:tracePt t="236210" x="6337300" y="3708400"/>
          <p14:tracePt t="236217" x="6351588" y="3700463"/>
          <p14:tracePt t="236225" x="6357938" y="3700463"/>
          <p14:tracePt t="236232" x="6372225" y="3694113"/>
          <p14:tracePt t="236249" x="6400800" y="3686175"/>
          <p14:tracePt t="236266" x="6429375" y="3686175"/>
          <p14:tracePt t="236284" x="6451600" y="3671888"/>
          <p14:tracePt t="236303" x="6480175" y="3657600"/>
          <p14:tracePt t="236318" x="6486525" y="3657600"/>
          <p14:tracePt t="236391" x="6486525" y="3651250"/>
          <p14:tracePt t="236406" x="6494463" y="3651250"/>
          <p14:tracePt t="236421" x="6500813" y="3651250"/>
          <p14:tracePt t="237400" x="6494463" y="3651250"/>
          <p14:tracePt t="237430" x="6486525" y="3651250"/>
          <p14:tracePt t="237437" x="6486525" y="3657600"/>
          <p14:tracePt t="237452" x="6472238" y="3657600"/>
          <p14:tracePt t="237469" x="6457950" y="3671888"/>
          <p14:tracePt t="237486" x="6437313" y="3671888"/>
          <p14:tracePt t="237504" x="6394450" y="3694113"/>
          <p14:tracePt t="237521" x="6351588" y="3700463"/>
          <p14:tracePt t="237538" x="6343650" y="3714750"/>
          <p14:tracePt t="237556" x="6286500" y="3743325"/>
          <p14:tracePt t="237572" x="6229350" y="3751263"/>
          <p14:tracePt t="237588" x="6186488" y="3771900"/>
          <p14:tracePt t="237604" x="6137275" y="3786188"/>
          <p14:tracePt t="237606" x="6129338" y="3794125"/>
          <p14:tracePt t="237621" x="6094413" y="3808413"/>
          <p14:tracePt t="237638" x="6086475" y="3814763"/>
          <p14:tracePt t="237655" x="6057900" y="3822700"/>
          <p14:tracePt t="237674" x="6051550" y="3829050"/>
          <p14:tracePt t="237689" x="6037263" y="3836988"/>
          <p14:tracePt t="237692" x="6029325" y="3836988"/>
          <p14:tracePt t="237707" x="6029325" y="3843338"/>
          <p14:tracePt t="237723" x="6008688" y="3851275"/>
          <p14:tracePt t="237741" x="5994400" y="3865563"/>
          <p14:tracePt t="237756" x="5965825" y="3871913"/>
          <p14:tracePt t="237777" x="5957888" y="3879850"/>
          <p14:tracePt t="237792" x="5951538" y="3879850"/>
          <p14:tracePt t="237808" x="5951538" y="3886200"/>
          <p14:tracePt t="237825" x="5929313" y="3894138"/>
          <p14:tracePt t="237843" x="5915025" y="3894138"/>
          <p14:tracePt t="237860" x="5900738" y="3900488"/>
          <p14:tracePt t="237892" x="5894388" y="3908425"/>
          <p14:tracePt t="237911" x="5872163" y="3922713"/>
          <p14:tracePt t="237928" x="5865813" y="3929063"/>
          <p14:tracePt t="237945" x="5851525" y="3937000"/>
          <p14:tracePt t="237963" x="5843588" y="3943350"/>
          <p14:tracePt t="237977" x="5837238" y="3951288"/>
          <p14:tracePt t="237994" x="5829300" y="3951288"/>
          <p14:tracePt t="238011" x="5808663" y="3965575"/>
          <p14:tracePt t="238028" x="5800725" y="3979863"/>
          <p14:tracePt t="238045" x="5794375" y="3986213"/>
          <p14:tracePt t="238062" x="5786438" y="3986213"/>
          <p14:tracePt t="238079" x="5780088" y="3986213"/>
          <p14:tracePt t="238485" x="5780088" y="3994150"/>
          <p14:tracePt t="238623" x="5780088" y="4000500"/>
          <p14:tracePt t="238652" x="5786438" y="4008438"/>
          <p14:tracePt t="238739" x="5794375" y="4014788"/>
          <p14:tracePt t="238764" x="5794375" y="4022725"/>
          <p14:tracePt t="238790" x="5800725" y="4022725"/>
          <p14:tracePt t="238805" x="5800725" y="4029075"/>
          <p14:tracePt t="238820" x="5808663" y="4029075"/>
          <p14:tracePt t="238865" x="5815013" y="4037013"/>
          <p14:tracePt t="238889" x="5822950" y="4037013"/>
          <p14:tracePt t="238897" x="5822950" y="4043363"/>
          <p14:tracePt t="238909" x="5829300" y="4043363"/>
          <p14:tracePt t="238926" x="5837238" y="4051300"/>
          <p14:tracePt t="238944" x="5843588" y="4057650"/>
          <p14:tracePt t="238961" x="5851525" y="4057650"/>
          <p14:tracePt t="238979" x="5857875" y="4057650"/>
          <p14:tracePt t="238994" x="5865813" y="4057650"/>
          <p14:tracePt t="239011" x="5872163" y="4071938"/>
          <p14:tracePt t="239028" x="5880100" y="4079875"/>
          <p14:tracePt t="239044" x="5886450" y="4079875"/>
          <p14:tracePt t="239061" x="5894388" y="4079875"/>
          <p14:tracePt t="239078" x="5900738" y="4086225"/>
          <p14:tracePt t="239095" x="5908675" y="4086225"/>
          <p14:tracePt t="239160" x="5915025" y="4086225"/>
          <p14:tracePt t="239167" x="5915025" y="4094163"/>
          <p14:tracePt t="239181" x="5915025" y="4100513"/>
          <p14:tracePt t="239197" x="5929313" y="4108450"/>
          <p14:tracePt t="239351" x="5937250" y="4108450"/>
          <p14:tracePt t="239577" x="5937250" y="4100513"/>
          <p14:tracePt t="239746" x="5943600" y="4100513"/>
          <p14:tracePt t="239771" x="5951538" y="4108450"/>
          <p14:tracePt t="239778" x="5957888" y="4114800"/>
          <p14:tracePt t="239794" x="5957888" y="4122738"/>
          <p14:tracePt t="239832" x="5957888" y="4129088"/>
          <p14:tracePt t="239920" x="5965825" y="4129088"/>
          <p14:tracePt t="239971" x="5965825" y="4143375"/>
          <p14:tracePt t="239976" x="5972175" y="4151313"/>
          <p14:tracePt t="239995" x="5980113" y="4157663"/>
          <p14:tracePt t="240013" x="5986463" y="4179888"/>
          <p14:tracePt t="240030" x="6000750" y="4194175"/>
          <p14:tracePt t="240046" x="6008688" y="4194175"/>
          <p14:tracePt t="240061" x="6015038" y="4200525"/>
          <p14:tracePt t="240078" x="6022975" y="4214813"/>
          <p14:tracePt t="240095" x="6037263" y="4222750"/>
          <p14:tracePt t="240114" x="6051550" y="4243388"/>
          <p14:tracePt t="240129" x="6057900" y="4243388"/>
          <p14:tracePt t="240148" x="6057900" y="4251325"/>
          <p14:tracePt t="240200" x="6057900" y="4257675"/>
          <p14:tracePt t="240208" x="6057900" y="4265613"/>
          <p14:tracePt t="240224" x="6065838" y="4279900"/>
          <p14:tracePt t="240238" x="6072188" y="4279900"/>
          <p14:tracePt t="240248" x="6072188" y="4286250"/>
          <p14:tracePt t="240264" x="6072188" y="4300538"/>
          <p14:tracePt t="240281" x="6080125" y="4308475"/>
          <p14:tracePt t="240298" x="6086475" y="4322763"/>
          <p14:tracePt t="240316" x="6094413" y="4329113"/>
          <p14:tracePt t="241115" x="6094413" y="4314825"/>
          <p14:tracePt t="241123" x="6094413" y="4300538"/>
          <p14:tracePt t="241132" x="6094413" y="4286250"/>
          <p14:tracePt t="241146" x="6094413" y="4251325"/>
          <p14:tracePt t="241163" x="6108700" y="4214813"/>
          <p14:tracePt t="241179" x="6115050" y="4186238"/>
          <p14:tracePt t="241196" x="6115050" y="4179888"/>
          <p14:tracePt t="241213" x="6115050" y="4165600"/>
          <p14:tracePt t="241230" x="6115050" y="4143375"/>
          <p14:tracePt t="241247" x="6115050" y="4122738"/>
          <p14:tracePt t="241264" x="6122988" y="4108450"/>
          <p14:tracePt t="241281" x="6122988" y="4086225"/>
          <p14:tracePt t="241299" x="6129338" y="4065588"/>
          <p14:tracePt t="241315" x="6129338" y="4043363"/>
          <p14:tracePt t="241372" x="6129338" y="4037013"/>
          <p14:tracePt t="241388" x="6137275" y="4037013"/>
          <p14:tracePt t="241395" x="6137275" y="4029075"/>
          <p14:tracePt t="241403" x="6137275" y="4022725"/>
          <p14:tracePt t="241417" x="6137275" y="3994150"/>
          <p14:tracePt t="241452" x="6137275" y="3986213"/>
          <p14:tracePt t="242316" x="6143625" y="3979863"/>
          <p14:tracePt t="242324" x="6151563" y="3971925"/>
          <p14:tracePt t="242339" x="6157913" y="3971925"/>
          <p14:tracePt t="242350" x="6157913" y="3965575"/>
          <p14:tracePt t="242365" x="6165850" y="3951288"/>
          <p14:tracePt t="242382" x="6186488" y="3929063"/>
          <p14:tracePt t="242400" x="6194425" y="3914775"/>
          <p14:tracePt t="242417" x="6194425" y="3886200"/>
          <p14:tracePt t="242443" x="6200775" y="3879850"/>
          <p14:tracePt t="242451" x="6200775" y="3871913"/>
          <p14:tracePt t="242467" x="6200775" y="3865563"/>
          <p14:tracePt t="242484" x="6208713" y="3857625"/>
          <p14:tracePt t="242501" x="6208713" y="3843338"/>
          <p14:tracePt t="242519" x="6229350" y="3822700"/>
          <p14:tracePt t="242535" x="6229350" y="3808413"/>
          <p14:tracePt t="242552" x="6243638" y="3800475"/>
          <p14:tracePt t="242569" x="6257925" y="3786188"/>
          <p14:tracePt t="242602" x="6272213" y="3779838"/>
          <p14:tracePt t="242619" x="6286500" y="3771900"/>
          <p14:tracePt t="242636" x="6308725" y="3765550"/>
          <p14:tracePt t="242653" x="6337300" y="3751263"/>
          <p14:tracePt t="242670" x="6351588" y="3743325"/>
          <p14:tracePt t="242687" x="6365875" y="3736975"/>
          <p14:tracePt t="242705" x="6372225" y="3736975"/>
          <p14:tracePt t="242723" x="6386513" y="3722688"/>
          <p14:tracePt t="242740" x="6394450" y="3722688"/>
          <p14:tracePt t="242756" x="6394450" y="3714750"/>
          <p14:tracePt t="242772" x="6400800" y="3714750"/>
          <p14:tracePt t="242789" x="6408738" y="3714750"/>
          <p14:tracePt t="242807" x="6423025" y="3714750"/>
          <p14:tracePt t="242824" x="6429375" y="3708400"/>
          <p14:tracePt t="242997" x="6429375" y="3700463"/>
          <p14:tracePt t="243328" x="6429375" y="3694113"/>
          <p14:tracePt t="243412" x="6429375" y="3686175"/>
          <p14:tracePt t="243444" x="6429375" y="3679825"/>
          <p14:tracePt t="243459" x="6429375" y="3671888"/>
          <p14:tracePt t="243464" x="6437313" y="3671888"/>
          <p14:tracePt t="243472" x="6437313" y="3665538"/>
          <p14:tracePt t="243759" x="6429375" y="3665538"/>
          <p14:tracePt t="243762" x="6423025" y="3665538"/>
          <p14:tracePt t="243772" x="6415088" y="3665538"/>
          <p14:tracePt t="243789" x="6386513" y="3671888"/>
          <p14:tracePt t="243806" x="6343650" y="3686175"/>
          <p14:tracePt t="243823" x="6272213" y="3700463"/>
          <p14:tracePt t="243841" x="6237288" y="3714750"/>
          <p14:tracePt t="243858" x="6208713" y="3714750"/>
          <p14:tracePt t="243875" x="6180138" y="3722688"/>
          <p14:tracePt t="243892" x="6165850" y="3722688"/>
          <p14:tracePt t="243909" x="6115050" y="3757613"/>
          <p14:tracePt t="243926" x="6065838" y="3786188"/>
          <p14:tracePt t="243946" x="6029325" y="3843338"/>
          <p14:tracePt t="243959" x="5994400" y="3871913"/>
          <p14:tracePt t="243977" x="5937250" y="3886200"/>
          <p14:tracePt t="243993" x="5886450" y="3922713"/>
          <p14:tracePt t="244009" x="5865813" y="3937000"/>
          <p14:tracePt t="244012" x="5851525" y="3951288"/>
          <p14:tracePt t="244026" x="5837238" y="3957638"/>
          <p14:tracePt t="244029" x="5829300" y="3965575"/>
          <p14:tracePt t="244042" x="5808663" y="3971925"/>
          <p14:tracePt t="244060" x="5800725" y="3979863"/>
          <p14:tracePt t="244077" x="5780088" y="4008438"/>
          <p14:tracePt t="244093" x="5772150" y="4051300"/>
          <p14:tracePt t="244110" x="5757863" y="4094163"/>
          <p14:tracePt t="244130" x="5743575" y="4179888"/>
          <p14:tracePt t="244144" x="5737225" y="4214813"/>
          <p14:tracePt t="244162" x="5737225" y="4237038"/>
          <p14:tracePt t="244178" x="5729288" y="4257675"/>
          <p14:tracePt t="244195" x="5722938" y="4271963"/>
          <p14:tracePt t="244212" x="5722938" y="4294188"/>
          <p14:tracePt t="244231" x="5722938" y="4322763"/>
          <p14:tracePt t="244247" x="5722938" y="4337050"/>
          <p14:tracePt t="244264" x="5722938" y="4351338"/>
          <p14:tracePt t="244281" x="5722938" y="4357688"/>
          <p14:tracePt t="244299" x="5722938" y="4365625"/>
          <p14:tracePt t="244316" x="5722938" y="4379913"/>
          <p14:tracePt t="244335" x="5722938" y="4386263"/>
          <p14:tracePt t="244347" x="5729288" y="4386263"/>
          <p14:tracePt t="244365" x="5729288" y="4394200"/>
          <p14:tracePt t="244764" x="5737225" y="4394200"/>
          <p14:tracePt t="244824" x="5743575" y="4394200"/>
          <p14:tracePt t="244841" x="5751513" y="4400550"/>
          <p14:tracePt t="244850" x="5751513" y="4408488"/>
          <p14:tracePt t="244858" x="5757863" y="4408488"/>
          <p14:tracePt t="244873" x="5772150" y="4414838"/>
          <p14:tracePt t="244907" x="5780088" y="4414838"/>
          <p14:tracePt t="245041" x="5808663" y="4414838"/>
          <p14:tracePt t="245059" x="5837238" y="4414838"/>
          <p14:tracePt t="245077" x="5857875" y="4414838"/>
          <p14:tracePt t="245093" x="5886450" y="4422775"/>
          <p14:tracePt t="245110" x="5922963" y="4422775"/>
          <p14:tracePt t="245128" x="5972175" y="4422775"/>
          <p14:tracePt t="245144" x="5980113" y="4422775"/>
          <p14:tracePt t="245840" x="5972175" y="4429125"/>
          <p14:tracePt t="245849" x="5965825" y="4429125"/>
          <p14:tracePt t="245912" x="5951538" y="4437063"/>
          <p14:tracePt t="245918" x="5943600" y="4437063"/>
          <p14:tracePt t="245928" x="5922963" y="4437063"/>
          <p14:tracePt t="245941" x="5894388" y="4443413"/>
          <p14:tracePt t="245958" x="5872163" y="4443413"/>
          <p14:tracePt t="245975" x="5865813" y="4443413"/>
          <p14:tracePt t="246012" x="5857875" y="4443413"/>
          <p14:tracePt t="246028" x="5857875" y="4451350"/>
          <p14:tracePt t="246051" x="5851525" y="4451350"/>
          <p14:tracePt t="246059" x="5843588" y="4451350"/>
          <p14:tracePt t="246076" x="5829300" y="4457700"/>
          <p14:tracePt t="246094" x="5822950" y="4465638"/>
          <p14:tracePt t="246127" x="5815013" y="4471988"/>
          <p14:tracePt t="246308" x="5815013" y="4479925"/>
          <p14:tracePt t="246342" x="5822950" y="4479925"/>
          <p14:tracePt t="246350" x="5829300" y="4479925"/>
          <p14:tracePt t="246358" x="5837238" y="4479925"/>
          <p14:tracePt t="246372" x="5843588" y="4479925"/>
          <p14:tracePt t="246386" x="5851525" y="4471988"/>
          <p14:tracePt t="246402" x="5857875" y="4471988"/>
          <p14:tracePt t="246415" x="5865813" y="4471988"/>
          <p14:tracePt t="246435" x="5872163" y="4471988"/>
          <p14:tracePt t="246475" x="5880100" y="4471988"/>
          <p14:tracePt t="246503" x="5886450" y="4471988"/>
          <p14:tracePt t="246510" x="5894388" y="4471988"/>
          <p14:tracePt t="246525" x="5900738" y="4471988"/>
          <p14:tracePt t="246534" x="5915025" y="4471988"/>
          <p14:tracePt t="246550" x="5922963" y="4471988"/>
          <p14:tracePt t="246567" x="5929313" y="4471988"/>
          <p14:tracePt t="246584" x="5943600" y="4471988"/>
          <p14:tracePt t="246604" x="5957888" y="4471988"/>
          <p14:tracePt t="246618" x="5965825" y="4471988"/>
          <p14:tracePt t="246652" x="5972175" y="4471988"/>
          <p14:tracePt t="246701" x="5972175" y="4479925"/>
          <p14:tracePt t="246710" x="5980113" y="4479925"/>
          <p14:tracePt t="246730" x="5994400" y="4479925"/>
          <p14:tracePt t="246746" x="5994400" y="4486275"/>
          <p14:tracePt t="246966" x="5986463" y="4486275"/>
          <p14:tracePt t="246977" x="5980113" y="4486275"/>
          <p14:tracePt t="246995" x="5965825" y="4486275"/>
          <p14:tracePt t="247008" x="5951538" y="4479925"/>
          <p14:tracePt t="247026" x="5922963" y="4479925"/>
          <p14:tracePt t="247044" x="5908675" y="4479925"/>
          <p14:tracePt t="247060" x="5894388" y="4479925"/>
          <p14:tracePt t="247095" x="5886450" y="4479925"/>
          <p14:tracePt t="247118" x="5880100" y="4479925"/>
          <p14:tracePt t="247138" x="5872163" y="4479925"/>
          <p14:tracePt t="247148" x="5865813" y="4479925"/>
          <p14:tracePt t="247162" x="5851525" y="4479925"/>
          <p14:tracePt t="247177" x="5829300" y="4479925"/>
          <p14:tracePt t="247196" x="5822950" y="4479925"/>
          <p14:tracePt t="247228" x="5815013" y="4479925"/>
          <p14:tracePt t="247301" x="5800725" y="4479925"/>
          <p14:tracePt t="247308" x="5794375" y="4479925"/>
          <p14:tracePt t="247317" x="5786438" y="4479925"/>
          <p14:tracePt t="247329" x="5780088" y="4471988"/>
          <p14:tracePt t="247348" x="5772150" y="4471988"/>
          <p14:tracePt t="247941" x="5786438" y="4471988"/>
          <p14:tracePt t="247949" x="5794375" y="4471988"/>
          <p14:tracePt t="247958" x="5800725" y="4471988"/>
          <p14:tracePt t="247974" x="5808663" y="4479925"/>
          <p14:tracePt t="247990" x="5822950" y="4479925"/>
          <p14:tracePt t="248008" x="5829300" y="4479925"/>
          <p14:tracePt t="248024" x="5837238" y="4486275"/>
          <p14:tracePt t="248042" x="5851525" y="4486275"/>
          <p14:tracePt t="248058" x="5865813" y="4486275"/>
          <p14:tracePt t="248076" x="5880100" y="4486275"/>
          <p14:tracePt t="248092" x="5886450" y="4486275"/>
          <p14:tracePt t="248110" x="5908675" y="4486275"/>
          <p14:tracePt t="248126" x="5915025" y="4486275"/>
          <p14:tracePt t="248145" x="5937250" y="4486275"/>
          <p14:tracePt t="248162" x="5943600" y="4486275"/>
          <p14:tracePt t="248324" x="5951538" y="4486275"/>
          <p14:tracePt t="248561" x="5965825" y="4486275"/>
          <p14:tracePt t="248586" x="5965825" y="4479925"/>
          <p14:tracePt t="248680" x="5972175" y="4479925"/>
          <p14:tracePt t="248700" x="5980113" y="4479925"/>
          <p14:tracePt t="248724" x="5994400" y="4479925"/>
          <p14:tracePt t="248746" x="6000750" y="4479925"/>
          <p14:tracePt t="248755" x="6008688" y="4479925"/>
          <p14:tracePt t="248759" x="6015038" y="4479925"/>
          <p14:tracePt t="248775" x="6029325" y="4486275"/>
          <p14:tracePt t="248795" x="6037263" y="4486275"/>
          <p14:tracePt t="248810" x="6043613" y="4486275"/>
          <p14:tracePt t="250129" x="6043613" y="4479925"/>
          <p14:tracePt t="250207" x="6043613" y="4471988"/>
          <p14:tracePt t="250222" x="6051550" y="4465638"/>
          <p14:tracePt t="250239" x="6051550" y="4457700"/>
          <p14:tracePt t="250249" x="6057900" y="4451350"/>
          <p14:tracePt t="250266" x="6057900" y="4443413"/>
          <p14:tracePt t="250278" x="6057900" y="4437063"/>
          <p14:tracePt t="250295" x="6057900" y="4422775"/>
          <p14:tracePt t="250312" x="6065838" y="4422775"/>
          <p14:tracePt t="250330" x="6065838" y="4414838"/>
          <p14:tracePt t="250371" x="6065838" y="4408488"/>
          <p14:tracePt t="250388" x="6065838" y="4386263"/>
          <p14:tracePt t="250397" x="6065838" y="4379913"/>
          <p14:tracePt t="250402" x="6065838" y="4371975"/>
          <p14:tracePt t="250413" x="6065838" y="4365625"/>
          <p14:tracePt t="250430" x="6065838" y="4343400"/>
          <p14:tracePt t="250448" x="6072188" y="4329113"/>
          <p14:tracePt t="250464" x="6080125" y="4314825"/>
          <p14:tracePt t="250481" x="6086475" y="4294188"/>
          <p14:tracePt t="250499" x="6086475" y="4257675"/>
          <p14:tracePt t="250516" x="6094413" y="4243388"/>
          <p14:tracePt t="250533" x="6094413" y="4208463"/>
          <p14:tracePt t="250550" x="6100763" y="4186238"/>
          <p14:tracePt t="250568" x="6100763" y="4179888"/>
          <p14:tracePt t="250583" x="6108700" y="4165600"/>
          <p14:tracePt t="250600" x="6108700" y="4157663"/>
          <p14:tracePt t="250634" x="6108700" y="4151313"/>
          <p14:tracePt t="250651" x="6108700" y="4137025"/>
          <p14:tracePt t="250668" x="6108700" y="4100513"/>
          <p14:tracePt t="250684" x="6115050" y="4071938"/>
          <p14:tracePt t="250701" x="6115050" y="4057650"/>
          <p14:tracePt t="250720" x="6122988" y="4051300"/>
          <p14:tracePt t="250804" x="6122988" y="4043363"/>
          <p14:tracePt t="251912" x="6122988" y="4051300"/>
          <p14:tracePt t="251925" x="6122988" y="4057650"/>
          <p14:tracePt t="251943" x="6122988" y="4065588"/>
          <p14:tracePt t="251948" x="6122988" y="4071938"/>
          <p14:tracePt t="251957" x="6122988" y="4079875"/>
          <p14:tracePt t="251973" x="6122988" y="4100513"/>
          <p14:tracePt t="251989" x="6122988" y="4108450"/>
          <p14:tracePt t="252006" x="6122988" y="4114800"/>
          <p14:tracePt t="252023" x="6115050" y="4114800"/>
          <p14:tracePt t="252041" x="6115050" y="4122738"/>
          <p14:tracePt t="252059" x="6115050" y="4129088"/>
          <p14:tracePt t="252075" x="6115050" y="4151313"/>
          <p14:tracePt t="252094" x="6115050" y="4165600"/>
          <p14:tracePt t="252108" x="6115050" y="4179888"/>
          <p14:tracePt t="252125" x="6108700" y="4186238"/>
          <p14:tracePt t="252143" x="6108700" y="4200525"/>
          <p14:tracePt t="252159" x="6108700" y="4214813"/>
          <p14:tracePt t="252176" x="6108700" y="4222750"/>
          <p14:tracePt t="252193" x="6108700" y="4229100"/>
          <p14:tracePt t="252210" x="6108700" y="4237038"/>
          <p14:tracePt t="252228" x="6100763" y="4251325"/>
          <p14:tracePt t="252244" x="6100763" y="4257675"/>
          <p14:tracePt t="252260" x="6094413" y="4271963"/>
          <p14:tracePt t="252277" x="6094413" y="4300538"/>
          <p14:tracePt t="252294" x="6086475" y="4351338"/>
          <p14:tracePt t="252311" x="6080125" y="4394200"/>
          <p14:tracePt t="252328" x="6080125" y="4429125"/>
          <p14:tracePt t="252345" x="6080125" y="4457700"/>
          <p14:tracePt t="252379" x="6080125" y="4465638"/>
          <p14:tracePt t="252396" x="6080125" y="4479925"/>
          <p14:tracePt t="252412" x="6080125" y="4486275"/>
          <p14:tracePt t="252455" x="6080125" y="4494213"/>
          <p14:tracePt t="252806" x="6086475" y="4494213"/>
          <p14:tracePt t="252808" x="6094413" y="4494213"/>
          <p14:tracePt t="252819" x="6100763" y="4494213"/>
          <p14:tracePt t="252836" x="6115050" y="4486275"/>
          <p14:tracePt t="252853" x="6137275" y="4479925"/>
          <p14:tracePt t="252870" x="6143625" y="4471988"/>
          <p14:tracePt t="252942" x="6151563" y="4471988"/>
          <p14:tracePt t="252959" x="6157913" y="4471988"/>
          <p14:tracePt t="252965" x="6165850" y="4471988"/>
          <p14:tracePt t="252975" x="6186488" y="4471988"/>
          <p14:tracePt t="252989" x="6208713" y="4471988"/>
          <p14:tracePt t="253006" x="6223000" y="4471988"/>
          <p14:tracePt t="253022" x="6237288" y="4471988"/>
          <p14:tracePt t="253027" x="6251575" y="4471988"/>
          <p14:tracePt t="253043" x="6272213" y="4471988"/>
          <p14:tracePt t="253059" x="6280150" y="4471988"/>
          <p14:tracePt t="253089" x="6286500" y="4471988"/>
          <p14:tracePt t="253125" x="6300788" y="4471988"/>
          <p14:tracePt t="253139" x="6315075" y="4471988"/>
          <p14:tracePt t="253154" x="6329363" y="4479925"/>
          <p14:tracePt t="253163" x="6337300" y="4479925"/>
          <p14:tracePt t="253177" x="6351588" y="4479925"/>
          <p14:tracePt t="253193" x="6365875" y="4479925"/>
          <p14:tracePt t="253227" x="6372225" y="4479925"/>
          <p14:tracePt t="253852" x="6380163" y="4479925"/>
          <p14:tracePt t="253865" x="6386513" y="4479925"/>
          <p14:tracePt t="253888" x="6394450" y="4479925"/>
          <p14:tracePt t="253910" x="6400800" y="4479925"/>
          <p14:tracePt t="253917" x="6400800" y="4486275"/>
          <p14:tracePt t="253933" x="6408738" y="4486275"/>
          <p14:tracePt t="253942" x="6408738" y="4494213"/>
          <p14:tracePt t="253956" x="6415088" y="4494213"/>
          <p14:tracePt t="254396" x="6423025" y="4494213"/>
          <p14:tracePt t="254855" x="6415088" y="4494213"/>
          <p14:tracePt t="254864" x="6408738" y="4486275"/>
          <p14:tracePt t="254887" x="6400800" y="4486275"/>
          <p14:tracePt t="254895" x="6394450" y="4486275"/>
          <p14:tracePt t="254903" x="6394450" y="4479925"/>
          <p14:tracePt t="254934" x="6386513" y="4479925"/>
          <p14:tracePt t="254976" x="6380163" y="4479925"/>
          <p14:tracePt t="255036" x="6372225" y="4479925"/>
          <p14:tracePt t="255206" x="6365875" y="4479925"/>
          <p14:tracePt t="255824" x="6357938" y="4479925"/>
          <p14:tracePt t="255966" x="6351588" y="4479925"/>
          <p14:tracePt t="256003" x="6343650" y="4479925"/>
          <p14:tracePt t="256052" x="6337300" y="4479925"/>
          <p14:tracePt t="256081" x="6329363" y="4479925"/>
          <p14:tracePt t="256158" x="6323013" y="4479925"/>
          <p14:tracePt t="256182" x="6315075" y="4479925"/>
          <p14:tracePt t="256215" x="6308725" y="4479925"/>
          <p14:tracePt t="256228" x="6300788" y="4479925"/>
          <p14:tracePt t="256252" x="6294438" y="4479925"/>
          <p14:tracePt t="256270" x="6286500" y="4479925"/>
          <p14:tracePt t="256277" x="6280150" y="4479925"/>
          <p14:tracePt t="256285" x="6272213" y="4479925"/>
          <p14:tracePt t="256306" x="6257925" y="4479925"/>
          <p14:tracePt t="256327" x="6243638" y="4479925"/>
          <p14:tracePt t="256361" x="6223000" y="4471988"/>
          <p14:tracePt t="256378" x="6215063" y="4471988"/>
          <p14:tracePt t="256398" x="6208713" y="4471988"/>
          <p14:tracePt t="256413" x="6194425" y="4471988"/>
          <p14:tracePt t="256429" x="6186488" y="4471988"/>
          <p14:tracePt t="256446" x="6180138" y="4471988"/>
          <p14:tracePt t="256624" x="6172200" y="4471988"/>
          <p14:tracePt t="256641" x="6172200" y="4465638"/>
          <p14:tracePt t="260348" x="6165850" y="4465638"/>
          <p14:tracePt t="260440" x="6157913" y="4465638"/>
          <p14:tracePt t="260470" x="6151563" y="4465638"/>
          <p14:tracePt t="260478" x="6151563" y="4457700"/>
          <p14:tracePt t="260488" x="6137275" y="4457700"/>
          <p14:tracePt t="260510" x="6129338" y="4451350"/>
          <p14:tracePt t="260521" x="6115050" y="4451350"/>
          <p14:tracePt t="260539" x="6108700" y="4451350"/>
          <p14:tracePt t="260556" x="6086475" y="4451350"/>
          <p14:tracePt t="260574" x="6072188" y="4451350"/>
          <p14:tracePt t="260591" x="6051550" y="4451350"/>
          <p14:tracePt t="260611" x="6037263" y="4451350"/>
          <p14:tracePt t="260625" x="6029325" y="4451350"/>
          <p14:tracePt t="260642" x="6015038" y="4451350"/>
          <p14:tracePt t="260659" x="6008688" y="4451350"/>
          <p14:tracePt t="260676" x="6000750" y="4451350"/>
          <p14:tracePt t="260692" x="5986463" y="4451350"/>
          <p14:tracePt t="260708" x="5972175" y="4451350"/>
          <p14:tracePt t="260742" x="5965825" y="4451350"/>
          <p14:tracePt t="260760" x="5957888" y="4451350"/>
          <p14:tracePt t="260776" x="5951538" y="4443413"/>
          <p14:tracePt t="260793" x="5937250" y="4443413"/>
          <p14:tracePt t="260810" x="5922963" y="4443413"/>
          <p14:tracePt t="260827" x="5915025" y="4437063"/>
          <p14:tracePt t="260844" x="5894388" y="4437063"/>
          <p14:tracePt t="260861" x="5886450" y="4437063"/>
          <p14:tracePt t="260896" x="5880100" y="4437063"/>
          <p14:tracePt t="260927" x="5872163" y="4437063"/>
          <p14:tracePt t="260947" x="5865813" y="4437063"/>
          <p14:tracePt t="260954" x="5857875" y="4437063"/>
          <p14:tracePt t="260997" x="5851525" y="4437063"/>
          <p14:tracePt t="261028" x="5843588" y="4443413"/>
          <p14:tracePt t="261100" x="5843588" y="4451350"/>
          <p14:tracePt t="265456" x="5837238" y="4451350"/>
          <p14:tracePt t="265505" x="5829300" y="4451350"/>
          <p14:tracePt t="265509" x="5829300" y="4457700"/>
          <p14:tracePt t="265771" x="5822950" y="4465638"/>
          <p14:tracePt t="265791" x="5822950" y="4471988"/>
          <p14:tracePt t="265895" x="5815013" y="4471988"/>
          <p14:tracePt t="265903" x="5815013" y="4479925"/>
          <p14:tracePt t="268590" x="5815013" y="4486275"/>
          <p14:tracePt t="268724" x="5815013" y="4494213"/>
          <p14:tracePt t="268745" x="5815013" y="4500563"/>
          <p14:tracePt t="268785" x="5815013" y="4508500"/>
          <p14:tracePt t="268808" x="5815013" y="4514850"/>
          <p14:tracePt t="268863" x="5815013" y="4522788"/>
          <p14:tracePt t="271384" x="5822950" y="4522788"/>
          <p14:tracePt t="271744" x="5822950" y="4529138"/>
          <p14:tracePt t="271892" x="5829300" y="4529138"/>
          <p14:tracePt t="271929" x="5837238" y="4529138"/>
          <p14:tracePt t="271956" x="5843588" y="4529138"/>
          <p14:tracePt t="271963" x="5851525" y="4529138"/>
          <p14:tracePt t="271975" x="5857875" y="4529138"/>
          <p14:tracePt t="271991" x="5886450" y="4529138"/>
          <p14:tracePt t="272009" x="5915025" y="4529138"/>
          <p14:tracePt t="272024" x="5937250" y="4529138"/>
          <p14:tracePt t="272042" x="5951538" y="4529138"/>
          <p14:tracePt t="272058" x="5965825" y="4529138"/>
          <p14:tracePt t="272076" x="5965825" y="4537075"/>
          <p14:tracePt t="272093" x="5972175" y="4537075"/>
          <p14:tracePt t="272120" x="5986463" y="4537075"/>
          <p14:tracePt t="272134" x="6000750" y="4537075"/>
          <p14:tracePt t="272145" x="6008688" y="4543425"/>
          <p14:tracePt t="272160" x="6015038" y="4543425"/>
          <p14:tracePt t="272178" x="6029325" y="4543425"/>
          <p14:tracePt t="272195" x="6043613" y="4543425"/>
          <p14:tracePt t="272229" x="6051550" y="4543425"/>
          <p14:tracePt t="272336" x="6057900" y="4543425"/>
          <p14:tracePt t="272505" x="6057900" y="4551363"/>
          <p14:tracePt t="272507" x="6065838" y="4551363"/>
          <p14:tracePt t="272520" x="6065838" y="4557713"/>
          <p14:tracePt t="272536" x="6072188" y="4565650"/>
          <p14:tracePt t="272552" x="6080125" y="4565650"/>
          <p14:tracePt t="272611" x="6086475" y="4572000"/>
          <p14:tracePt t="272619" x="6086475" y="4579938"/>
          <p14:tracePt t="272626" x="6100763" y="4586288"/>
          <p14:tracePt t="272637" x="6108700" y="4594225"/>
          <p14:tracePt t="272654" x="6129338" y="4608513"/>
          <p14:tracePt t="272671" x="6151563" y="4614863"/>
          <p14:tracePt t="272673" x="6157913" y="4614863"/>
          <p14:tracePt t="272687" x="6194425" y="4637088"/>
          <p14:tracePt t="272704" x="6229350" y="4637088"/>
          <p14:tracePt t="272721" x="6229350" y="4643438"/>
          <p14:tracePt t="272738" x="6237288" y="4643438"/>
          <p14:tracePt t="272756" x="6251575" y="4651375"/>
          <p14:tracePt t="272773" x="6265863" y="4665663"/>
          <p14:tracePt t="272789" x="6294438" y="4672013"/>
          <p14:tracePt t="272806" x="6315075" y="4686300"/>
          <p14:tracePt t="272823" x="6337300" y="4686300"/>
          <p14:tracePt t="272840" x="6351588" y="4700588"/>
          <p14:tracePt t="272962" x="6351588" y="4708525"/>
          <p14:tracePt t="273112" x="6343650" y="4708525"/>
          <p14:tracePt t="273127" x="6323013" y="4708525"/>
          <p14:tracePt t="273132" x="6308725" y="4708525"/>
          <p14:tracePt t="273148" x="6272213" y="4714875"/>
          <p14:tracePt t="273166" x="6265863" y="4714875"/>
          <p14:tracePt t="273227" x="6251575" y="4714875"/>
          <p14:tracePt t="273243" x="6237288" y="4708525"/>
          <p14:tracePt t="273251" x="6223000" y="4708525"/>
          <p14:tracePt t="273258" x="6194425" y="4700588"/>
          <p14:tracePt t="273267" x="6180138" y="4700588"/>
          <p14:tracePt t="273283" x="6137275" y="4694238"/>
          <p14:tracePt t="273300" x="6115050" y="4686300"/>
          <p14:tracePt t="273318" x="6100763" y="4686300"/>
          <p14:tracePt t="273333" x="6100763" y="4679950"/>
          <p14:tracePt t="273501" x="6100763" y="4686300"/>
          <p14:tracePt t="273549" x="6100763" y="4694238"/>
          <p14:tracePt t="273574" x="6100763" y="4700588"/>
          <p14:tracePt t="273586" x="6100763" y="4708525"/>
          <p14:tracePt t="273650" x="6108700" y="4708525"/>
          <p14:tracePt t="273666" x="6108700" y="4714875"/>
          <p14:tracePt t="273689" x="6108700" y="4722813"/>
          <p14:tracePt t="273703" x="6115050" y="4729163"/>
          <p14:tracePt t="273719" x="6129338" y="4729163"/>
          <p14:tracePt t="273734" x="6137275" y="4729163"/>
          <p14:tracePt t="273744" x="6143625" y="4729163"/>
          <p14:tracePt t="273758" x="6165850" y="4743450"/>
          <p14:tracePt t="273775" x="6172200" y="4743450"/>
          <p14:tracePt t="273792" x="6180138" y="4751388"/>
          <p14:tracePt t="273809" x="6186488" y="4757738"/>
          <p14:tracePt t="274156" x="6194425" y="4757738"/>
          <p14:tracePt t="274172" x="6200775" y="4757738"/>
          <p14:tracePt t="274181" x="6208713" y="4751388"/>
          <p14:tracePt t="274188" x="6215063" y="4743450"/>
          <p14:tracePt t="274199" x="6223000" y="4743450"/>
          <p14:tracePt t="274217" x="6229350" y="4737100"/>
          <p14:tracePt t="274234" x="6251575" y="4708525"/>
          <p14:tracePt t="274250" x="6265863" y="4686300"/>
          <p14:tracePt t="274268" x="6272213" y="4679950"/>
          <p14:tracePt t="274285" x="6280150" y="4665663"/>
          <p14:tracePt t="274301" x="6286500" y="4665663"/>
          <p14:tracePt t="274319" x="6294438" y="4651375"/>
          <p14:tracePt t="274336" x="6300788" y="4643438"/>
          <p14:tracePt t="274352" x="6315075" y="4629150"/>
          <p14:tracePt t="274369" x="6323013" y="4614863"/>
          <p14:tracePt t="274386" x="6329363" y="4608513"/>
          <p14:tracePt t="274403" x="6329363" y="4600575"/>
          <p14:tracePt t="274420" x="6337300" y="4600575"/>
          <p14:tracePt t="274447" x="6343650" y="4594225"/>
          <p14:tracePt t="274456" x="6343650" y="4586288"/>
          <p14:tracePt t="274473" x="6357938" y="4586288"/>
          <p14:tracePt t="274490" x="6380163" y="4579938"/>
          <p14:tracePt t="274505" x="6394450" y="4557713"/>
          <p14:tracePt t="274522" x="6394450" y="4551363"/>
          <p14:tracePt t="274579" x="6400800" y="4551363"/>
          <p14:tracePt t="274659" x="6400800" y="4543425"/>
          <p14:tracePt t="274699" x="6408738" y="4543425"/>
          <p14:tracePt t="274752" x="6415088" y="4543425"/>
          <p14:tracePt t="276004" x="6415088" y="4537075"/>
          <p14:tracePt t="276081" x="6408738" y="4537075"/>
          <p14:tracePt t="276094" x="6400800" y="4537075"/>
          <p14:tracePt t="276110" x="6394450" y="4537075"/>
          <p14:tracePt t="276127" x="6380163" y="4537075"/>
          <p14:tracePt t="276133" x="6365875" y="4537075"/>
          <p14:tracePt t="276145" x="6343650" y="4537075"/>
          <p14:tracePt t="276154" x="6329363" y="4537075"/>
          <p14:tracePt t="276171" x="6265863" y="4551363"/>
          <p14:tracePt t="276187" x="6215063" y="4557713"/>
          <p14:tracePt t="276204" x="6151563" y="4557713"/>
          <p14:tracePt t="276221" x="6137275" y="4557713"/>
          <p14:tracePt t="276238" x="6094413" y="4557713"/>
          <p14:tracePt t="276255" x="6072188" y="4557713"/>
          <p14:tracePt t="276273" x="6057900" y="4557713"/>
          <p14:tracePt t="276292" x="6051550" y="4565650"/>
          <p14:tracePt t="276309" x="6043613" y="4565650"/>
          <p14:tracePt t="276325" x="6029325" y="4579938"/>
          <p14:tracePt t="276342" x="6008688" y="4579938"/>
          <p14:tracePt t="276358" x="6000750" y="4594225"/>
          <p14:tracePt t="276359" x="5994400" y="4594225"/>
          <p14:tracePt t="276375" x="5986463" y="4600575"/>
          <p14:tracePt t="276393" x="5965825" y="4614863"/>
          <p14:tracePt t="276409" x="5951538" y="4622800"/>
          <p14:tracePt t="276428" x="5951538" y="4629150"/>
          <p14:tracePt t="276444" x="5943600" y="4629150"/>
          <p14:tracePt t="276461" x="5929313" y="4629150"/>
          <p14:tracePt t="276478" x="5929313" y="4643438"/>
          <p14:tracePt t="276494" x="5908675" y="4651375"/>
          <p14:tracePt t="276527" x="5880100" y="4665663"/>
          <p14:tracePt t="276530" x="5865813" y="4672013"/>
          <p14:tracePt t="276544" x="5857875" y="4679950"/>
          <p14:tracePt t="276561" x="5837238" y="4700588"/>
          <p14:tracePt t="276581" x="5837238" y="4708525"/>
          <p14:tracePt t="276620" x="5829300" y="4708525"/>
          <p14:tracePt t="276636" x="5822950" y="4722813"/>
          <p14:tracePt t="276650" x="5822950" y="4737100"/>
          <p14:tracePt t="276660" x="5822950" y="4751388"/>
          <p14:tracePt t="276666" x="5815013" y="4751388"/>
          <p14:tracePt t="276682" x="5815013" y="4765675"/>
          <p14:tracePt t="276699" x="5808663" y="4765675"/>
          <p14:tracePt t="276716" x="5800725" y="4779963"/>
          <p14:tracePt t="277703" x="5800725" y="4786313"/>
          <p14:tracePt t="277735" x="5800725" y="4794250"/>
          <p14:tracePt t="277751" x="5794375" y="4800600"/>
          <p14:tracePt t="277759" x="5794375" y="4808538"/>
          <p14:tracePt t="277770" x="5794375" y="4814888"/>
          <p14:tracePt t="277786" x="5794375" y="4837113"/>
          <p14:tracePt t="277803" x="5786438" y="4851400"/>
          <p14:tracePt t="277829" x="5786438" y="4857750"/>
          <p14:tracePt t="277866" x="5786438" y="4865688"/>
          <p14:tracePt t="277874" x="5786438" y="4872038"/>
          <p14:tracePt t="277886" x="5780088" y="4886325"/>
          <p14:tracePt t="277907" x="5780088" y="4894263"/>
          <p14:tracePt t="277937" x="5780088" y="4900613"/>
          <p14:tracePt t="277953" x="5780088" y="4908550"/>
          <p14:tracePt t="277961" x="5780088" y="4914900"/>
          <p14:tracePt t="277986" x="5772150" y="4914900"/>
          <p14:tracePt t="278011" x="5772150" y="4922838"/>
          <p14:tracePt t="278018" x="5765800" y="4922838"/>
          <p14:tracePt t="278025" x="5765800" y="4937125"/>
          <p14:tracePt t="278046" x="5765800" y="4943475"/>
          <p14:tracePt t="278101" x="5765800" y="4951413"/>
          <p14:tracePt t="278221" x="5765800" y="4957763"/>
          <p14:tracePt t="278234" x="5772150" y="4957763"/>
          <p14:tracePt t="278250" x="5780088" y="4957763"/>
          <p14:tracePt t="278259" x="5800725" y="4957763"/>
          <p14:tracePt t="278265" x="5822950" y="4951413"/>
          <p14:tracePt t="278280" x="5829300" y="4951413"/>
          <p14:tracePt t="278295" x="5886450" y="4951413"/>
          <p14:tracePt t="278312" x="5943600" y="4951413"/>
          <p14:tracePt t="278328" x="5972175" y="4951413"/>
          <p14:tracePt t="278345" x="6008688" y="4951413"/>
          <p14:tracePt t="278363" x="6037263" y="4943475"/>
          <p14:tracePt t="278380" x="6051550" y="4943475"/>
          <p14:tracePt t="278399" x="6072188" y="4943475"/>
          <p14:tracePt t="278414" x="6094413" y="4943475"/>
          <p14:tracePt t="278430" x="6115050" y="4943475"/>
          <p14:tracePt t="278447" x="6143625" y="4937125"/>
          <p14:tracePt t="278464" x="6186488" y="4937125"/>
          <p14:tracePt t="278481" x="6223000" y="4937125"/>
          <p14:tracePt t="278500" x="6265863" y="4929188"/>
          <p14:tracePt t="278517" x="6272213" y="4929188"/>
          <p14:tracePt t="278523" x="6280150" y="4929188"/>
          <p14:tracePt t="278532" x="6286500" y="4929188"/>
          <p14:tracePt t="278550" x="6294438" y="4929188"/>
          <p14:tracePt t="278570" x="6308725" y="4929188"/>
          <p14:tracePt t="279391" x="6323013" y="4929188"/>
          <p14:tracePt t="279423" x="6329363" y="4929188"/>
          <p14:tracePt t="279497" x="6337300" y="4929188"/>
          <p14:tracePt t="279509" x="6343650" y="4929188"/>
          <p14:tracePt t="279517" x="6351588" y="4929188"/>
          <p14:tracePt t="279539" x="6357938" y="4929188"/>
          <p14:tracePt t="279555" x="6365875" y="4929188"/>
          <p14:tracePt t="279578" x="6372225" y="4929188"/>
          <p14:tracePt t="279610" x="6380163" y="4929188"/>
          <p14:tracePt t="279660" x="6386513" y="4929188"/>
          <p14:tracePt t="279682" x="6394450" y="4929188"/>
          <p14:tracePt t="279705" x="6408738" y="4929188"/>
          <p14:tracePt t="279719" x="6415088" y="4929188"/>
          <p14:tracePt t="279735" x="6423025" y="4929188"/>
          <p14:tracePt t="279758" x="6429375" y="4929188"/>
          <p14:tracePt t="279774" x="6437313" y="4929188"/>
          <p14:tracePt t="279780" x="6443663" y="4929188"/>
          <p14:tracePt t="279799" x="6451600" y="4929188"/>
          <p14:tracePt t="279808" x="6457950" y="4929188"/>
          <p14:tracePt t="279825" x="6465888" y="4929188"/>
          <p14:tracePt t="279840" x="6494463" y="4922838"/>
          <p14:tracePt t="279859" x="6523038" y="4922838"/>
          <p14:tracePt t="279874" x="6537325" y="4922838"/>
          <p14:tracePt t="279909" x="6543675" y="4922838"/>
          <p14:tracePt t="279926" x="6551613" y="4922838"/>
          <p14:tracePt t="279943" x="6557963" y="4922838"/>
          <p14:tracePt t="280030" x="6565900" y="4922838"/>
          <p14:tracePt t="280201" x="6572250" y="4922838"/>
          <p14:tracePt t="280234" x="6580188" y="4922838"/>
          <p14:tracePt t="280380" x="6586538" y="4922838"/>
          <p14:tracePt t="280406" x="6594475" y="4922838"/>
          <p14:tracePt t="280484" x="6600825" y="4922838"/>
          <p14:tracePt t="280500" x="6608763" y="4922838"/>
          <p14:tracePt t="280515" x="6615113" y="4922838"/>
          <p14:tracePt t="280531" x="6623050" y="4922838"/>
          <p14:tracePt t="280546" x="6629400" y="4922838"/>
          <p14:tracePt t="280572" x="6637338" y="4922838"/>
          <p14:tracePt t="280589" x="6643688" y="4922838"/>
          <p14:tracePt t="280607" x="6651625" y="4922838"/>
          <p14:tracePt t="280640" x="6657975" y="4922838"/>
          <p14:tracePt t="280648" x="6665913" y="4922838"/>
          <p14:tracePt t="280658" x="6672263" y="4922838"/>
          <p14:tracePt t="280673" x="6694488" y="4922838"/>
          <p14:tracePt t="280692" x="6700838" y="4922838"/>
          <p14:tracePt t="280712" x="6708775" y="4922838"/>
          <p14:tracePt t="281196" x="6715125" y="4922838"/>
          <p14:tracePt t="281812" x="6729413" y="4922838"/>
          <p14:tracePt t="281822" x="6737350" y="4922838"/>
          <p14:tracePt t="281832" x="6743700" y="4922838"/>
          <p14:tracePt t="281847" x="6786563" y="4929188"/>
          <p14:tracePt t="281865" x="6872288" y="4943475"/>
          <p14:tracePt t="281867" x="6923088" y="4951413"/>
          <p14:tracePt t="281881" x="7000875" y="4972050"/>
          <p14:tracePt t="281897" x="7129463" y="5000625"/>
          <p14:tracePt t="281914" x="7251700" y="5014913"/>
          <p14:tracePt t="281933" x="7315200" y="5022850"/>
          <p14:tracePt t="281949" x="7329488" y="5022850"/>
          <p14:tracePt t="282174" x="7323138" y="5022850"/>
          <p14:tracePt t="282186" x="7315200" y="5014913"/>
          <p14:tracePt t="282194" x="7308850" y="5014913"/>
          <p14:tracePt t="282210" x="7300913" y="5014913"/>
          <p14:tracePt t="282226" x="7294563" y="5014913"/>
          <p14:tracePt t="282260" x="7286625" y="5014913"/>
          <p14:tracePt t="282358" x="7280275" y="5014913"/>
          <p14:tracePt t="282375" x="7280275" y="5008563"/>
          <p14:tracePt t="283022" x="7280275" y="5022850"/>
          <p14:tracePt t="283030" x="7280275" y="5029200"/>
          <p14:tracePt t="283038" x="7280275" y="5037138"/>
          <p14:tracePt t="283054" x="7280275" y="5051425"/>
          <p14:tracePt t="283071" x="7272338" y="5057775"/>
          <p14:tracePt t="283088" x="7272338" y="5065713"/>
          <p14:tracePt t="283121" x="7272338" y="5072063"/>
          <p14:tracePt t="283139" x="7272338" y="5080000"/>
          <p14:tracePt t="283156" x="7272338" y="5094288"/>
          <p14:tracePt t="283171" x="7272338" y="5100638"/>
          <p14:tracePt t="283189" x="7272338" y="5114925"/>
          <p14:tracePt t="283206" x="7272338" y="5122863"/>
          <p14:tracePt t="283257" x="7272338" y="5129213"/>
          <p14:tracePt t="283288" x="7272338" y="5137150"/>
          <p14:tracePt t="283297" x="7272338" y="5143500"/>
          <p14:tracePt t="283320" x="7272338" y="5151438"/>
          <p14:tracePt t="283343" x="7272338" y="5157788"/>
          <p14:tracePt t="283384" x="7272338" y="5165725"/>
          <p14:tracePt t="283393" x="7272338" y="5172075"/>
          <p14:tracePt t="283428" x="7272338" y="5186363"/>
          <p14:tracePt t="283436" x="7272338" y="5194300"/>
          <p14:tracePt t="283445" x="7272338" y="5208588"/>
          <p14:tracePt t="283461" x="7272338" y="5229225"/>
          <p14:tracePt t="283477" x="7272338" y="5257800"/>
          <p14:tracePt t="283494" x="7272338" y="5272088"/>
          <p14:tracePt t="283511" x="7272338" y="5294313"/>
          <p14:tracePt t="283529" x="7265988" y="5300663"/>
          <p14:tracePt t="283576" x="7265988" y="5308600"/>
          <p14:tracePt t="283911" x="7265988" y="5294313"/>
          <p14:tracePt t="283922" x="7265988" y="5286375"/>
          <p14:tracePt t="283936" x="7265988" y="5257800"/>
          <p14:tracePt t="283953" x="7265988" y="5243513"/>
          <p14:tracePt t="283969" x="7265988" y="5222875"/>
          <p14:tracePt t="283986" x="7265988" y="5208588"/>
          <p14:tracePt t="284004" x="7272338" y="5165725"/>
          <p14:tracePt t="284023" x="7286625" y="5108575"/>
          <p14:tracePt t="284041" x="7286625" y="5072063"/>
          <p14:tracePt t="284055" x="7286625" y="5022850"/>
          <p14:tracePt t="284072" x="7286625" y="4908550"/>
          <p14:tracePt t="284089" x="7286625" y="4814888"/>
          <p14:tracePt t="284105" x="7280275" y="4743450"/>
          <p14:tracePt t="284123" x="7280275" y="4672013"/>
          <p14:tracePt t="284140" x="7280275" y="4637088"/>
          <p14:tracePt t="284156" x="7294563" y="4608513"/>
          <p14:tracePt t="284174" x="7308850" y="4557713"/>
          <p14:tracePt t="284190" x="7308850" y="4522788"/>
          <p14:tracePt t="284208" x="7308850" y="4479925"/>
          <p14:tracePt t="284225" x="7308850" y="4429125"/>
          <p14:tracePt t="284243" x="7308850" y="4408488"/>
          <p14:tracePt t="284258" x="7308850" y="4365625"/>
          <p14:tracePt t="284275" x="7308850" y="4329113"/>
          <p14:tracePt t="284294" x="7308850" y="4314825"/>
          <p14:tracePt t="284311" x="7308850" y="4294188"/>
          <p14:tracePt t="284328" x="7308850" y="4279900"/>
          <p14:tracePt t="284345" x="7308850" y="4271963"/>
          <p14:tracePt t="284363" x="7308850" y="4257675"/>
          <p14:tracePt t="284378" x="7308850" y="4251325"/>
          <p14:tracePt t="284394" x="7308850" y="4243388"/>
          <p14:tracePt t="284411" x="7315200" y="4214813"/>
          <p14:tracePt t="284428" x="7315200" y="4208463"/>
          <p14:tracePt t="284445" x="7315200" y="4200525"/>
          <p14:tracePt t="284463" x="7315200" y="4194175"/>
          <p14:tracePt t="284480" x="7315200" y="4179888"/>
          <p14:tracePt t="284497" x="7323138" y="4157663"/>
          <p14:tracePt t="284513" x="7323138" y="4143375"/>
          <p14:tracePt t="285047" x="7329488" y="4143375"/>
          <p14:tracePt t="285080" x="7329488" y="4151313"/>
          <p14:tracePt t="285102" x="7329488" y="4157663"/>
          <p14:tracePt t="285112" x="7329488" y="4165600"/>
          <p14:tracePt t="285118" x="7329488" y="4171950"/>
          <p14:tracePt t="285150" x="7329488" y="4179888"/>
          <p14:tracePt t="285153" x="7329488" y="4186238"/>
          <p14:tracePt t="285203" x="7329488" y="4194175"/>
          <p14:tracePt t="285226" x="7329488" y="4200525"/>
          <p14:tracePt t="285241" x="7329488" y="4208463"/>
          <p14:tracePt t="285250" x="7329488" y="4214813"/>
          <p14:tracePt t="285273" x="7329488" y="4222750"/>
          <p14:tracePt t="285291" x="7337425" y="4229100"/>
          <p14:tracePt t="285315" x="7337425" y="4237038"/>
          <p14:tracePt t="285408" x="7337425" y="4243388"/>
          <p14:tracePt t="285455" x="7337425" y="4251325"/>
          <p14:tracePt t="285480" x="7337425" y="4257675"/>
          <p14:tracePt t="285502" x="7337425" y="4265613"/>
          <p14:tracePt t="285527" x="7337425" y="4271963"/>
          <p14:tracePt t="285546" x="7337425" y="4279900"/>
          <p14:tracePt t="285583" x="7337425" y="4286250"/>
          <p14:tracePt t="285607" x="7337425" y="4294188"/>
          <p14:tracePt t="285615" x="7337425" y="4308475"/>
          <p14:tracePt t="285623" x="7337425" y="4314825"/>
          <p14:tracePt t="285635" x="7329488" y="4314825"/>
          <p14:tracePt t="285652" x="7329488" y="4322763"/>
          <p14:tracePt t="285669" x="7329488" y="4329113"/>
          <p14:tracePt t="285685" x="7329488" y="4343400"/>
          <p14:tracePt t="285720" x="7323138" y="4343400"/>
          <p14:tracePt t="285737" x="7323138" y="4351338"/>
          <p14:tracePt t="285798" x="7323138" y="4357688"/>
          <p14:tracePt t="285814" x="7315200" y="4365625"/>
          <p14:tracePt t="285828" x="7315200" y="4371975"/>
          <p14:tracePt t="285836" x="7308850" y="4371975"/>
          <p14:tracePt t="285868" x="7308850" y="4379913"/>
          <p14:tracePt t="285893" x="7300913" y="4379913"/>
          <p14:tracePt t="285964" x="7294563" y="4379913"/>
          <p14:tracePt t="285993" x="7286625" y="4379913"/>
          <p14:tracePt t="286290" x="7286625" y="4394200"/>
          <p14:tracePt t="286296" x="7286625" y="4400550"/>
          <p14:tracePt t="286304" x="7286625" y="4422775"/>
          <p14:tracePt t="286314" x="7286625" y="4437063"/>
          <p14:tracePt t="286334" x="7286625" y="4479925"/>
          <p14:tracePt t="286350" x="7286625" y="4486275"/>
          <p14:tracePt t="286365" x="7286625" y="4500563"/>
          <p14:tracePt t="286382" x="7286625" y="4514850"/>
          <p14:tracePt t="286399" x="7294563" y="4537075"/>
          <p14:tracePt t="286416" x="7294563" y="4543425"/>
          <p14:tracePt t="286435" x="7294563" y="4557713"/>
          <p14:tracePt t="286450" x="7294563" y="4565650"/>
          <p14:tracePt t="286467" x="7308850" y="4608513"/>
          <p14:tracePt t="286484" x="7308850" y="4643438"/>
          <p14:tracePt t="286501" x="7315200" y="4679950"/>
          <p14:tracePt t="286519" x="7315200" y="4722813"/>
          <p14:tracePt t="286523" x="7323138" y="4737100"/>
          <p14:tracePt t="286537" x="7323138" y="4765675"/>
          <p14:tracePt t="286555" x="7323138" y="4779963"/>
          <p14:tracePt t="286569" x="7323138" y="4794250"/>
          <p14:tracePt t="286586" x="7323138" y="4829175"/>
          <p14:tracePt t="286604" x="7323138" y="4857750"/>
          <p14:tracePt t="286622" x="7315200" y="4879975"/>
          <p14:tracePt t="286637" x="7308850" y="4886325"/>
          <p14:tracePt t="287118" x="7308850" y="4879975"/>
          <p14:tracePt t="287127" x="7308850" y="4857750"/>
          <p14:tracePt t="287133" x="7308850" y="4843463"/>
          <p14:tracePt t="287147" x="7308850" y="4808538"/>
          <p14:tracePt t="287165" x="7308850" y="4779963"/>
          <p14:tracePt t="287181" x="7308850" y="4765675"/>
          <p14:tracePt t="287198" x="7315200" y="4757738"/>
          <p14:tracePt t="287214" x="7315200" y="4743450"/>
          <p14:tracePt t="287232" x="7315200" y="4708525"/>
          <p14:tracePt t="287249" x="7323138" y="4665663"/>
          <p14:tracePt t="287266" x="7323138" y="4622800"/>
          <p14:tracePt t="287283" x="7323138" y="4572000"/>
          <p14:tracePt t="287301" x="7315200" y="4494213"/>
          <p14:tracePt t="287317" x="7315200" y="4437063"/>
          <p14:tracePt t="287336" x="7315200" y="4429125"/>
          <p14:tracePt t="287352" x="7308850" y="4414838"/>
          <p14:tracePt t="287370" x="7308850" y="4400550"/>
          <p14:tracePt t="287389" x="7300913" y="4365625"/>
          <p14:tracePt t="287403" x="7300913" y="4343400"/>
          <p14:tracePt t="287421" x="7300913" y="4322763"/>
          <p14:tracePt t="287437" x="7294563" y="4300538"/>
          <p14:tracePt t="287453" x="7286625" y="4294188"/>
          <p14:tracePt t="287470" x="7286625" y="4279900"/>
          <p14:tracePt t="287487" x="7286625" y="4271963"/>
          <p14:tracePt t="287504" x="7286625" y="4257675"/>
          <p14:tracePt t="287521" x="7286625" y="4229100"/>
          <p14:tracePt t="287539" x="7286625" y="4222750"/>
          <p14:tracePt t="287556" x="7280275" y="4151313"/>
          <p14:tracePt t="287573" x="7280275" y="4108450"/>
          <p14:tracePt t="287590" x="7280275" y="4065588"/>
          <p14:tracePt t="287606" x="7280275" y="4057650"/>
          <p14:tracePt t="287623" x="7272338" y="4057650"/>
          <p14:tracePt t="287679" x="7272338" y="4051300"/>
          <p14:tracePt t="287703" x="7272338" y="4043363"/>
          <p14:tracePt t="287720" x="7272338" y="4037013"/>
          <p14:tracePt t="287827" x="7272338" y="4051300"/>
          <p14:tracePt t="287835" x="7272338" y="4057650"/>
          <p14:tracePt t="287843" x="7272338" y="4065588"/>
          <p14:tracePt t="287861" x="7272338" y="4071938"/>
          <p14:tracePt t="287878" x="7272338" y="4086225"/>
          <p14:tracePt t="287894" x="7272338" y="4100513"/>
          <p14:tracePt t="287914" x="7272338" y="4122738"/>
          <p14:tracePt t="287929" x="7272338" y="4143375"/>
          <p14:tracePt t="287946" x="7272338" y="4157663"/>
          <p14:tracePt t="287963" x="7272338" y="4165600"/>
          <p14:tracePt t="287980" x="7265988" y="4194175"/>
          <p14:tracePt t="287997" x="7265988" y="4208463"/>
          <p14:tracePt t="288013" x="7265988" y="4222750"/>
          <p14:tracePt t="288031" x="7265988" y="4243388"/>
          <p14:tracePt t="288055" x="7265988" y="4251325"/>
          <p14:tracePt t="288069" x="7265988" y="4257675"/>
          <p14:tracePt t="288085" x="7258050" y="4265613"/>
          <p14:tracePt t="288099" x="7258050" y="4279900"/>
          <p14:tracePt t="288115" x="7258050" y="4294188"/>
          <p14:tracePt t="288134" x="7258050" y="4308475"/>
          <p14:tracePt t="288151" x="7258050" y="4329113"/>
          <p14:tracePt t="288168" x="7258050" y="4351338"/>
          <p14:tracePt t="288170" x="7258050" y="4357688"/>
          <p14:tracePt t="288186" x="7258050" y="4379913"/>
          <p14:tracePt t="288201" x="7258050" y="4394200"/>
          <p14:tracePt t="288218" x="7258050" y="4400550"/>
          <p14:tracePt t="288235" x="7251700" y="4400550"/>
          <p14:tracePt t="288415" x="7251700" y="4408488"/>
          <p14:tracePt t="288437" x="7251700" y="4414838"/>
          <p14:tracePt t="288461" x="7251700" y="4422775"/>
          <p14:tracePt t="288468" x="7251700" y="4429125"/>
          <p14:tracePt t="288476" x="7251700" y="4437063"/>
          <p14:tracePt t="288490" x="7251700" y="4465638"/>
          <p14:tracePt t="288507" x="7251700" y="4494213"/>
          <p14:tracePt t="288524" x="7251700" y="4522788"/>
          <p14:tracePt t="288542" x="7251700" y="4543425"/>
          <p14:tracePt t="288559" x="7251700" y="4557713"/>
          <p14:tracePt t="288575" x="7251700" y="4565650"/>
          <p14:tracePt t="288601" x="7251700" y="4572000"/>
          <p14:tracePt t="288618" x="7251700" y="4579938"/>
          <p14:tracePt t="288628" x="7251700" y="4594225"/>
          <p14:tracePt t="288643" x="7251700" y="4643438"/>
          <p14:tracePt t="288659" x="7243763" y="4679950"/>
          <p14:tracePt t="288678" x="7243763" y="4694238"/>
          <p14:tracePt t="288695" x="7243763" y="4714875"/>
          <p14:tracePt t="288729" x="7243763" y="4722813"/>
          <p14:tracePt t="288745" x="7243763" y="4737100"/>
          <p14:tracePt t="288763" x="7243763" y="4757738"/>
          <p14:tracePt t="288780" x="7243763" y="4786313"/>
          <p14:tracePt t="288795" x="7243763" y="4808538"/>
          <p14:tracePt t="288813" x="7243763" y="4814888"/>
          <p14:tracePt t="288830" x="7243763" y="4822825"/>
          <p14:tracePt t="288945" x="7243763" y="4829175"/>
          <p14:tracePt t="288954" x="7243763" y="4837113"/>
          <p14:tracePt t="288967" x="7243763" y="4857750"/>
          <p14:tracePt t="288984" x="7243763" y="4894263"/>
          <p14:tracePt t="288999" x="7243763" y="4914900"/>
          <p14:tracePt t="289016" x="7243763" y="4922838"/>
          <p14:tracePt t="289033" x="7243763" y="4937125"/>
          <p14:tracePt t="289038" x="7243763" y="4943475"/>
          <p14:tracePt t="289050" x="7243763" y="4957763"/>
          <p14:tracePt t="289067" x="7243763" y="5022850"/>
          <p14:tracePt t="289084" x="7243763" y="5043488"/>
          <p14:tracePt t="289101" x="7251700" y="5065713"/>
          <p14:tracePt t="289118" x="7251700" y="5086350"/>
          <p14:tracePt t="289136" x="7251700" y="5100638"/>
          <p14:tracePt t="289152" x="7251700" y="5108575"/>
          <p14:tracePt t="289169" x="7251700" y="5122863"/>
          <p14:tracePt t="289186" x="7251700" y="5137150"/>
          <p14:tracePt t="289221" x="7251700" y="5165725"/>
          <p14:tracePt t="289237" x="7251700" y="5186363"/>
          <p14:tracePt t="289254" x="7251700" y="5214938"/>
          <p14:tracePt t="289271" x="7251700" y="5265738"/>
          <p14:tracePt t="289353" x="7251700" y="5272088"/>
          <p14:tracePt t="290219" x="7265988" y="5280025"/>
          <p14:tracePt t="290225" x="7272338" y="5286375"/>
          <p14:tracePt t="290242" x="7280275" y="5294313"/>
          <p14:tracePt t="290257" x="7294563" y="5300663"/>
          <p14:tracePt t="290274" x="7308850" y="5300663"/>
          <p14:tracePt t="290290" x="7315200" y="5300663"/>
          <p14:tracePt t="290307" x="7323138" y="5300663"/>
          <p14:tracePt t="290328" x="7329488" y="5300663"/>
          <p14:tracePt t="291303" x="7329488" y="5308600"/>
          <p14:tracePt t="291351" x="7329488" y="5337175"/>
          <p14:tracePt t="291358" x="7329488" y="5351463"/>
          <p14:tracePt t="291367" x="7329488" y="5365750"/>
          <p14:tracePt t="291379" x="7329488" y="5380038"/>
          <p14:tracePt t="291395" x="7329488" y="5422900"/>
          <p14:tracePt t="291413" x="7329488" y="5437188"/>
          <p14:tracePt t="291432" x="7329488" y="5443538"/>
          <p14:tracePt t="291448" x="7329488" y="5451475"/>
          <p14:tracePt t="291493" x="7329488" y="5457825"/>
          <p14:tracePt t="291510" x="7329488" y="5465763"/>
          <p14:tracePt t="291517" x="7329488" y="5480050"/>
          <p14:tracePt t="291532" x="7329488" y="5500688"/>
          <p14:tracePt t="291549" x="7329488" y="5529263"/>
          <p14:tracePt t="291565" x="7329488" y="5543550"/>
          <p14:tracePt t="291583" x="7329488" y="5557838"/>
          <p14:tracePt t="291600" x="7329488" y="5580063"/>
          <p14:tracePt t="291616" x="7329488" y="5586413"/>
          <p14:tracePt t="291634" x="7323138" y="5608638"/>
          <p14:tracePt t="291651" x="7315200" y="5629275"/>
          <p14:tracePt t="291669" x="7315200" y="5665788"/>
          <p14:tracePt t="291684" x="7315200" y="5680075"/>
          <p14:tracePt t="291798" x="7315200" y="5686425"/>
          <p14:tracePt t="291929" x="7315200" y="5694363"/>
          <p14:tracePt t="291952" x="7315200" y="5700713"/>
          <p14:tracePt t="291958" x="7315200" y="5715000"/>
          <p14:tracePt t="291973" x="7315200" y="5722938"/>
          <p14:tracePt t="291992" x="7315200" y="5737225"/>
          <p14:tracePt t="292008" x="7315200" y="5743575"/>
          <p14:tracePt t="292100" x="7315200" y="5751513"/>
          <p14:tracePt t="292108" x="7315200" y="5765800"/>
          <p14:tracePt t="292115" x="7308850" y="5780088"/>
          <p14:tracePt t="292127" x="7308850" y="5786438"/>
          <p14:tracePt t="292143" x="7308850" y="5800725"/>
          <p14:tracePt t="308721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리스트를 일정 간격</a:t>
            </a:r>
            <a:r>
              <a:rPr lang="en-US" altLang="ko-KR" dirty="0" smtClean="0"/>
              <a:t>(gap)</a:t>
            </a:r>
            <a:r>
              <a:rPr lang="ko-KR" altLang="en-US" dirty="0" smtClean="0"/>
              <a:t>의 부분 리스트로 나눔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나뉘어진 각각의 부분 리스트를 삽입정렬 함</a:t>
            </a:r>
            <a:endParaRPr lang="en-US" altLang="ko-KR" dirty="0" smtClean="0"/>
          </a:p>
          <a:p>
            <a:r>
              <a:rPr lang="ko-KR" altLang="en-US" dirty="0" smtClean="0"/>
              <a:t>간격을 줄임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부분 리스트의 수는 더 작아지고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부분 리스트는 더 커짐 </a:t>
            </a:r>
            <a:endParaRPr lang="en-US" altLang="ko-KR" dirty="0" smtClean="0"/>
          </a:p>
          <a:p>
            <a:r>
              <a:rPr lang="ko-KR" altLang="en-US" dirty="0" smtClean="0"/>
              <a:t>간격이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될 때까지 이 과정 반복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Rectangle 1611"/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셸 정렬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3756766"/>
            <a:ext cx="6019325" cy="26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3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61"/>
    </mc:Choice>
    <mc:Fallback xmlns="">
      <p:transition spd="slow" advTm="14766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9593" x="6529388" y="5651500"/>
          <p14:tracePt t="29875" x="6529388" y="5643563"/>
          <p14:tracePt t="29884" x="6529388" y="5637213"/>
          <p14:tracePt t="29898" x="6529388" y="5629275"/>
          <p14:tracePt t="29905" x="6529388" y="5622925"/>
          <p14:tracePt t="29931" x="6529388" y="5608638"/>
          <p14:tracePt t="29937" x="6529388" y="5594350"/>
          <p14:tracePt t="29951" x="6523038" y="5551488"/>
          <p14:tracePt t="29968" x="6523038" y="5494338"/>
          <p14:tracePt t="29985" x="6515100" y="5429250"/>
          <p14:tracePt t="30002" x="6515100" y="5386388"/>
          <p14:tracePt t="30019" x="6508750" y="5337175"/>
          <p14:tracePt t="30036" x="6494463" y="5308600"/>
          <p14:tracePt t="30053" x="6486525" y="5286375"/>
          <p14:tracePt t="30070" x="6480175" y="5280025"/>
          <p14:tracePt t="30087" x="6472238" y="5257800"/>
          <p14:tracePt t="30104" x="6451600" y="5237163"/>
          <p14:tracePt t="30121" x="6423025" y="5214938"/>
          <p14:tracePt t="30138" x="6372225" y="5129213"/>
          <p14:tracePt t="30156" x="6323013" y="5094288"/>
          <p14:tracePt t="30173" x="6272213" y="5057775"/>
          <p14:tracePt t="30190" x="6223000" y="5022850"/>
          <p14:tracePt t="30207" x="6186488" y="5014913"/>
          <p14:tracePt t="30222" x="6151563" y="4986338"/>
          <p14:tracePt t="30224" x="6122988" y="4965700"/>
          <p14:tracePt t="30240" x="6080125" y="4957763"/>
          <p14:tracePt t="30258" x="6008688" y="4922838"/>
          <p14:tracePt t="30274" x="5943600" y="4879975"/>
          <p14:tracePt t="30291" x="5880100" y="4808538"/>
          <p14:tracePt t="30308" x="5780088" y="4772025"/>
          <p14:tracePt t="30324" x="5700713" y="4714875"/>
          <p14:tracePt t="30342" x="5600700" y="4651375"/>
          <p14:tracePt t="30358" x="5529263" y="4622800"/>
          <p14:tracePt t="30376" x="5443538" y="4565650"/>
          <p14:tracePt t="30393" x="5351463" y="4486275"/>
          <p14:tracePt t="30409" x="5257800" y="4429125"/>
          <p14:tracePt t="30427" x="5137150" y="4386263"/>
          <p14:tracePt t="30443" x="4979988" y="4337050"/>
          <p14:tracePt t="30462" x="4894263" y="4329113"/>
          <p14:tracePt t="30479" x="4814888" y="4308475"/>
          <p14:tracePt t="30496" x="4737100" y="4286250"/>
          <p14:tracePt t="30514" x="4608513" y="4257675"/>
          <p14:tracePt t="30530" x="4522788" y="4237038"/>
          <p14:tracePt t="30546" x="4451350" y="4229100"/>
          <p14:tracePt t="30562" x="4357688" y="4214813"/>
          <p14:tracePt t="30580" x="4279900" y="4208463"/>
          <p14:tracePt t="30596" x="4214813" y="4194175"/>
          <p14:tracePt t="30615" x="4143375" y="4179888"/>
          <p14:tracePt t="30630" x="4100513" y="4157663"/>
          <p14:tracePt t="30649" x="4029075" y="4151313"/>
          <p14:tracePt t="30665" x="3943350" y="4129088"/>
          <p14:tracePt t="30682" x="3886200" y="4122738"/>
          <p14:tracePt t="30699" x="3800475" y="4108450"/>
          <p14:tracePt t="30717" x="3679825" y="4071938"/>
          <p14:tracePt t="30734" x="3636963" y="4057650"/>
          <p14:tracePt t="30743" x="3614738" y="4051300"/>
          <p14:tracePt t="30750" x="3594100" y="4043363"/>
          <p14:tracePt t="30766" x="3571875" y="4043363"/>
          <p14:tracePt t="30786" x="3508375" y="4029075"/>
          <p14:tracePt t="30803" x="3479800" y="4022725"/>
          <p14:tracePt t="30819" x="3422650" y="4008438"/>
          <p14:tracePt t="30836" x="3351213" y="3986213"/>
          <p14:tracePt t="30851" x="3286125" y="3979863"/>
          <p14:tracePt t="30868" x="3251200" y="3979863"/>
          <p14:tracePt t="30886" x="3236913" y="3979863"/>
          <p14:tracePt t="30902" x="3228975" y="3979863"/>
          <p14:tracePt t="30919" x="3222625" y="3979863"/>
          <p14:tracePt t="30936" x="3208338" y="3979863"/>
          <p14:tracePt t="30954" x="3200400" y="3986213"/>
          <p14:tracePt t="30989" x="3194050" y="3994150"/>
          <p14:tracePt t="31004" x="3179763" y="4008438"/>
          <p14:tracePt t="31023" x="3151188" y="4022725"/>
          <p14:tracePt t="31039" x="3143250" y="4037013"/>
          <p14:tracePt t="31055" x="3114675" y="4051300"/>
          <p14:tracePt t="31074" x="3100388" y="4071938"/>
          <p14:tracePt t="31090" x="3079750" y="4086225"/>
          <p14:tracePt t="31107" x="3065463" y="4094163"/>
          <p14:tracePt t="31130" x="3057525" y="4100513"/>
          <p14:tracePt t="31148" x="3051175" y="4108450"/>
          <p14:tracePt t="31157" x="3043238" y="4108450"/>
          <p14:tracePt t="31175" x="3028950" y="4122738"/>
          <p14:tracePt t="31192" x="3022600" y="4143375"/>
          <p14:tracePt t="31211" x="3008313" y="4157663"/>
          <p14:tracePt t="31226" x="3000375" y="4165600"/>
          <p14:tracePt t="31243" x="2994025" y="4171950"/>
          <p14:tracePt t="31260" x="2979738" y="4186238"/>
          <p14:tracePt t="31276" x="2979738" y="4194175"/>
          <p14:tracePt t="31293" x="2971800" y="4194175"/>
          <p14:tracePt t="31295" x="2971800" y="4200525"/>
          <p14:tracePt t="31321" x="2965450" y="4208463"/>
          <p14:tracePt t="31539" x="2957513" y="4208463"/>
          <p14:tracePt t="31553" x="2951163" y="4208463"/>
          <p14:tracePt t="31562" x="2936875" y="4208463"/>
          <p14:tracePt t="31569" x="2928938" y="4208463"/>
          <p14:tracePt t="31584" x="2922588" y="4208463"/>
          <p14:tracePt t="31600" x="2914650" y="4208463"/>
          <p14:tracePt t="31734" x="2914650" y="4214813"/>
          <p14:tracePt t="31750" x="2914650" y="4229100"/>
          <p14:tracePt t="31776" x="2914650" y="4237038"/>
          <p14:tracePt t="31789" x="2914650" y="4243388"/>
          <p14:tracePt t="31808" x="2914650" y="4257675"/>
          <p14:tracePt t="31814" x="2914650" y="4265613"/>
          <p14:tracePt t="31823" x="2914650" y="4279900"/>
          <p14:tracePt t="31837" x="2914650" y="4300538"/>
          <p14:tracePt t="31854" x="2914650" y="4308475"/>
          <p14:tracePt t="31871" x="2914650" y="4322763"/>
          <p14:tracePt t="32164" x="2908300" y="4322763"/>
          <p14:tracePt t="32185" x="2900363" y="4322763"/>
          <p14:tracePt t="32194" x="2894013" y="4322763"/>
          <p14:tracePt t="32200" x="2886075" y="4322763"/>
          <p14:tracePt t="32211" x="2879725" y="4322763"/>
          <p14:tracePt t="32228" x="2843213" y="4322763"/>
          <p14:tracePt t="32246" x="2814638" y="4322763"/>
          <p14:tracePt t="32250" x="2794000" y="4322763"/>
          <p14:tracePt t="32261" x="2757488" y="4314825"/>
          <p14:tracePt t="32279" x="2714625" y="4308475"/>
          <p14:tracePt t="32296" x="2665413" y="4294188"/>
          <p14:tracePt t="32312" x="2651125" y="4294188"/>
          <p14:tracePt t="32330" x="2628900" y="4294188"/>
          <p14:tracePt t="32349" x="2622550" y="4294188"/>
          <p14:tracePt t="32399" x="2614613" y="4294188"/>
          <p14:tracePt t="32432" x="2600325" y="4300538"/>
          <p14:tracePt t="32438" x="2600325" y="4308475"/>
          <p14:tracePt t="32450" x="2551113" y="4337050"/>
          <p14:tracePt t="32468" x="2500313" y="4351338"/>
          <p14:tracePt t="32485" x="2465388" y="4365625"/>
          <p14:tracePt t="32500" x="2436813" y="4379913"/>
          <p14:tracePt t="32517" x="2400300" y="4386263"/>
          <p14:tracePt t="32535" x="2371725" y="4386263"/>
          <p14:tracePt t="32550" x="2357438" y="4386263"/>
          <p14:tracePt t="32567" x="2351088" y="4386263"/>
          <p14:tracePt t="32652" x="2336800" y="4386263"/>
          <p14:tracePt t="32657" x="2328863" y="4386263"/>
          <p14:tracePt t="32669" x="2314575" y="4386263"/>
          <p14:tracePt t="32687" x="2293938" y="4386263"/>
          <p14:tracePt t="32703" x="2271713" y="4394200"/>
          <p14:tracePt t="32737" x="2265363" y="4394200"/>
          <p14:tracePt t="32754" x="2257425" y="4394200"/>
          <p14:tracePt t="32771" x="2251075" y="4394200"/>
          <p14:tracePt t="32788" x="2243138" y="4394200"/>
          <p14:tracePt t="32806" x="2243138" y="4400550"/>
          <p14:tracePt t="32834" x="2236788" y="4400550"/>
          <p14:tracePt t="32842" x="2236788" y="4408488"/>
          <p14:tracePt t="32858" x="2228850" y="4422775"/>
          <p14:tracePt t="32875" x="2222500" y="4429125"/>
          <p14:tracePt t="32890" x="2222500" y="4457700"/>
          <p14:tracePt t="32908" x="2214563" y="4494213"/>
          <p14:tracePt t="32924" x="2208213" y="4522788"/>
          <p14:tracePt t="32943" x="2208213" y="4529138"/>
          <p14:tracePt t="32960" x="2208213" y="4537075"/>
          <p14:tracePt t="32978" x="2200275" y="4565650"/>
          <p14:tracePt t="32993" x="2193925" y="4594225"/>
          <p14:tracePt t="33010" x="2185988" y="4614863"/>
          <p14:tracePt t="33027" x="2171700" y="4643438"/>
          <p14:tracePt t="33028" x="2171700" y="4651375"/>
          <p14:tracePt t="33044" x="2171700" y="4672013"/>
          <p14:tracePt t="33060" x="2157413" y="4694238"/>
          <p14:tracePt t="33077" x="2157413" y="4714875"/>
          <p14:tracePt t="33094" x="2157413" y="4722813"/>
          <p14:tracePt t="33113" x="2151063" y="4729163"/>
          <p14:tracePt t="33128" x="2143125" y="4737100"/>
          <p14:tracePt t="33147" x="2136775" y="4743450"/>
          <p14:tracePt t="33163" x="2136775" y="4751388"/>
          <p14:tracePt t="33186" x="2136775" y="4757738"/>
          <p14:tracePt t="33250" x="2128838" y="4757738"/>
          <p14:tracePt t="33286" x="2122488" y="4757738"/>
          <p14:tracePt t="33294" x="2114550" y="4757738"/>
          <p14:tracePt t="33634" x="2128838" y="4757738"/>
          <p14:tracePt t="33640" x="2151063" y="4743450"/>
          <p14:tracePt t="33647" x="2165350" y="4737100"/>
          <p14:tracePt t="33656" x="2179638" y="4729163"/>
          <p14:tracePt t="33672" x="2208213" y="4700588"/>
          <p14:tracePt t="33689" x="2228850" y="4672013"/>
          <p14:tracePt t="33706" x="2228850" y="4657725"/>
          <p14:tracePt t="33723" x="2228850" y="4651375"/>
          <p14:tracePt t="34014" x="2228850" y="4657725"/>
          <p14:tracePt t="34030" x="2222500" y="4672013"/>
          <p14:tracePt t="34037" x="2214563" y="4679950"/>
          <p14:tracePt t="34046" x="2214563" y="4686300"/>
          <p14:tracePt t="34063" x="2208213" y="4708525"/>
          <p14:tracePt t="34083" x="2200275" y="4743450"/>
          <p14:tracePt t="34139" x="2200275" y="4751388"/>
          <p14:tracePt t="34162" x="2200275" y="4757738"/>
          <p14:tracePt t="34453" x="2200275" y="4751388"/>
          <p14:tracePt t="34459" x="2200275" y="4743450"/>
          <p14:tracePt t="34470" x="2208213" y="4737100"/>
          <p14:tracePt t="34488" x="2228850" y="4700588"/>
          <p14:tracePt t="34505" x="2243138" y="4686300"/>
          <p14:tracePt t="34521" x="2251075" y="4629150"/>
          <p14:tracePt t="34539" x="2251075" y="4572000"/>
          <p14:tracePt t="34555" x="2257425" y="4500563"/>
          <p14:tracePt t="34573" x="2279650" y="4465638"/>
          <p14:tracePt t="34590" x="2286000" y="4429125"/>
          <p14:tracePt t="34606" x="2293938" y="4414838"/>
          <p14:tracePt t="34624" x="2300288" y="4394200"/>
          <p14:tracePt t="34640" x="2308225" y="4394200"/>
          <p14:tracePt t="34658" x="2314575" y="4386263"/>
          <p14:tracePt t="34674" x="2336800" y="4379913"/>
          <p14:tracePt t="34692" x="2379663" y="4365625"/>
          <p14:tracePt t="34708" x="2408238" y="4337050"/>
          <p14:tracePt t="34726" x="2422525" y="4329113"/>
          <p14:tracePt t="34743" x="2436813" y="4314825"/>
          <p14:tracePt t="34759" x="2443163" y="4314825"/>
          <p14:tracePt t="34777" x="2443163" y="4308475"/>
          <p14:tracePt t="34794" x="2451100" y="4300538"/>
          <p14:tracePt t="34811" x="2457450" y="4300538"/>
          <p14:tracePt t="34829" x="2471738" y="4286250"/>
          <p14:tracePt t="34846" x="2493963" y="4271963"/>
          <p14:tracePt t="34861" x="2508250" y="4257675"/>
          <p14:tracePt t="34880" x="2528888" y="4237038"/>
          <p14:tracePt t="34897" x="2543175" y="4229100"/>
          <p14:tracePt t="34915" x="2551113" y="4229100"/>
          <p14:tracePt t="34931" x="2557463" y="4222750"/>
          <p14:tracePt t="34946" x="2579688" y="4222750"/>
          <p14:tracePt t="34963" x="2600325" y="4208463"/>
          <p14:tracePt t="34980" x="2628900" y="4208463"/>
          <p14:tracePt t="34998" x="2671763" y="4186238"/>
          <p14:tracePt t="35014" x="2693988" y="4179888"/>
          <p14:tracePt t="35032" x="2728913" y="4165600"/>
          <p14:tracePt t="35049" x="2743200" y="4157663"/>
          <p14:tracePt t="35065" x="2757488" y="4157663"/>
          <p14:tracePt t="35082" x="2779713" y="4143375"/>
          <p14:tracePt t="35100" x="2794000" y="4129088"/>
          <p14:tracePt t="35117" x="2794000" y="4122738"/>
          <p14:tracePt t="35418" x="2794000" y="4108450"/>
          <p14:tracePt t="35435" x="2794000" y="4100513"/>
          <p14:tracePt t="35442" x="2800350" y="4094163"/>
          <p14:tracePt t="35459" x="2800350" y="4086225"/>
          <p14:tracePt t="35633" x="2800350" y="4079875"/>
          <p14:tracePt t="35679" x="2800350" y="4071938"/>
          <p14:tracePt t="35685" x="2800350" y="4065588"/>
          <p14:tracePt t="35695" x="2800350" y="4051300"/>
          <p14:tracePt t="35710" x="2800350" y="4037013"/>
          <p14:tracePt t="35729" x="2800350" y="4029075"/>
          <p14:tracePt t="35745" x="2800350" y="4022725"/>
          <p14:tracePt t="35762" x="2800350" y="3994150"/>
          <p14:tracePt t="35778" x="2800350" y="3979863"/>
          <p14:tracePt t="35796" x="2800350" y="3971925"/>
          <p14:tracePt t="35911" x="2800350" y="3965575"/>
          <p14:tracePt t="35927" x="2800350" y="3951288"/>
          <p14:tracePt t="35943" x="2800350" y="3943350"/>
          <p14:tracePt t="35958" x="2800350" y="3937000"/>
          <p14:tracePt t="35975" x="2800350" y="3929063"/>
          <p14:tracePt t="35984" x="2800350" y="3908425"/>
          <p14:tracePt t="35989" x="2800350" y="3900488"/>
          <p14:tracePt t="36005" x="2800350" y="3894138"/>
          <p14:tracePt t="36017" x="2800350" y="3886200"/>
          <p14:tracePt t="36038" x="2800350" y="3879850"/>
          <p14:tracePt t="36055" x="2800350" y="3871913"/>
          <p14:tracePt t="36069" x="2808288" y="3865563"/>
          <p14:tracePt t="36086" x="2814638" y="3851275"/>
          <p14:tracePt t="36104" x="2828925" y="3843338"/>
          <p14:tracePt t="36119" x="2836863" y="3829050"/>
          <p14:tracePt t="36136" x="2843213" y="3829050"/>
          <p14:tracePt t="36153" x="2851150" y="3822700"/>
          <p14:tracePt t="36170" x="2871788" y="3800475"/>
          <p14:tracePt t="36186" x="2886075" y="3794125"/>
          <p14:tracePt t="36204" x="2900363" y="3786188"/>
          <p14:tracePt t="36221" x="2922588" y="3771900"/>
          <p14:tracePt t="36238" x="2971800" y="3771900"/>
          <p14:tracePt t="36254" x="2986088" y="3765550"/>
          <p14:tracePt t="36272" x="3000375" y="3757613"/>
          <p14:tracePt t="36288" x="3014663" y="3751263"/>
          <p14:tracePt t="36307" x="3028950" y="3751263"/>
          <p14:tracePt t="36324" x="3036888" y="3751263"/>
          <p14:tracePt t="36340" x="3036888" y="3743325"/>
          <p14:tracePt t="36404" x="3036888" y="3736975"/>
          <p14:tracePt t="36412" x="3043238" y="3736975"/>
          <p14:tracePt t="36566" x="3043238" y="3729038"/>
          <p14:tracePt t="37994" x="3051175" y="3729038"/>
          <p14:tracePt t="38007" x="3057525" y="3729038"/>
          <p14:tracePt t="38247" x="3065463" y="3729038"/>
          <p14:tracePt t="38278" x="3065463" y="3736975"/>
          <p14:tracePt t="38288" x="3057525" y="3743325"/>
          <p14:tracePt t="38304" x="3057525" y="3751263"/>
          <p14:tracePt t="38318" x="3057525" y="3757613"/>
          <p14:tracePt t="38327" x="3057525" y="3765550"/>
          <p14:tracePt t="38346" x="3051175" y="3779838"/>
          <p14:tracePt t="38361" x="3043238" y="3794125"/>
          <p14:tracePt t="38380" x="3043238" y="3808413"/>
          <p14:tracePt t="38399" x="3036888" y="3808413"/>
          <p14:tracePt t="38413" x="3028950" y="3814763"/>
          <p14:tracePt t="38430" x="3028950" y="3822700"/>
          <p14:tracePt t="38446" x="3028950" y="3836988"/>
          <p14:tracePt t="38463" x="3022600" y="3836988"/>
          <p14:tracePt t="38482" x="3014663" y="3851275"/>
          <p14:tracePt t="38499" x="3008313" y="3851275"/>
          <p14:tracePt t="38514" x="3008313" y="3865563"/>
          <p14:tracePt t="38531" x="3000375" y="3871913"/>
          <p14:tracePt t="38550" x="2986088" y="3871913"/>
          <p14:tracePt t="38568" x="2971800" y="3894138"/>
          <p14:tracePt t="38585" x="2965450" y="3908425"/>
          <p14:tracePt t="38600" x="2957513" y="3908425"/>
          <p14:tracePt t="38616" x="2951163" y="3914775"/>
          <p14:tracePt t="38633" x="2951163" y="3929063"/>
          <p14:tracePt t="38651" x="2951163" y="3937000"/>
          <p14:tracePt t="38668" x="2943225" y="3943350"/>
          <p14:tracePt t="38685" x="2928938" y="3951288"/>
          <p14:tracePt t="38702" x="2922588" y="3957638"/>
          <p14:tracePt t="38718" x="2914650" y="3965575"/>
          <p14:tracePt t="38737" x="2908300" y="3971925"/>
          <p14:tracePt t="38740" x="2900363" y="3979863"/>
          <p14:tracePt t="38755" x="2900363" y="3986213"/>
          <p14:tracePt t="38775" x="2894013" y="3986213"/>
          <p14:tracePt t="38787" x="2894013" y="3994150"/>
          <p14:tracePt t="38805" x="2886075" y="3994150"/>
          <p14:tracePt t="38820" x="2879725" y="4000500"/>
          <p14:tracePt t="38841" x="2871788" y="4008438"/>
          <p14:tracePt t="38856" x="2865438" y="4014788"/>
          <p14:tracePt t="38873" x="2851150" y="4014788"/>
          <p14:tracePt t="38890" x="2851150" y="4022725"/>
          <p14:tracePt t="38922" x="2843213" y="4029075"/>
          <p14:tracePt t="38958" x="2836863" y="4037013"/>
          <p14:tracePt t="38975" x="2828925" y="4043363"/>
          <p14:tracePt t="38992" x="2822575" y="4051300"/>
          <p14:tracePt t="39009" x="2814638" y="4057650"/>
          <p14:tracePt t="39026" x="2814638" y="4065588"/>
          <p14:tracePt t="39075" x="2808288" y="4065588"/>
          <p14:tracePt t="39083" x="2808288" y="4071938"/>
          <p14:tracePt t="39132" x="2800350" y="4071938"/>
          <p14:tracePt t="39137" x="2794000" y="4071938"/>
          <p14:tracePt t="39243" x="2794000" y="4079875"/>
          <p14:tracePt t="39247" x="2786063" y="4086225"/>
          <p14:tracePt t="39264" x="2779713" y="4108450"/>
          <p14:tracePt t="39284" x="2771775" y="4122738"/>
          <p14:tracePt t="39296" x="2771775" y="4143375"/>
          <p14:tracePt t="39315" x="2771775" y="4151313"/>
          <p14:tracePt t="39330" x="2765425" y="4157663"/>
          <p14:tracePt t="39351" x="2765425" y="4165600"/>
          <p14:tracePt t="39385" x="2757488" y="4171950"/>
          <p14:tracePt t="39465" x="2757488" y="4179888"/>
          <p14:tracePt t="39647" x="2765425" y="4179888"/>
          <p14:tracePt t="39709" x="2771775" y="4179888"/>
          <p14:tracePt t="39732" x="2786063" y="4179888"/>
          <p14:tracePt t="39754" x="2794000" y="4179888"/>
          <p14:tracePt t="41138" x="2794000" y="4171950"/>
          <p14:tracePt t="41146" x="2800350" y="4171950"/>
          <p14:tracePt t="41193" x="2808288" y="4171950"/>
          <p14:tracePt t="41218" x="2814638" y="4171950"/>
          <p14:tracePt t="41243" x="2822575" y="4171950"/>
          <p14:tracePt t="41256" x="2828925" y="4171950"/>
          <p14:tracePt t="41263" x="2836863" y="4171950"/>
          <p14:tracePt t="41271" x="2843213" y="4171950"/>
          <p14:tracePt t="41284" x="2851150" y="4171950"/>
          <p14:tracePt t="41302" x="2865438" y="4171950"/>
          <p14:tracePt t="41321" x="2879725" y="4171950"/>
          <p14:tracePt t="41335" x="2900363" y="4179888"/>
          <p14:tracePt t="41717" x="2894013" y="4179888"/>
          <p14:tracePt t="41757" x="2886075" y="4179888"/>
          <p14:tracePt t="41781" x="2879725" y="4179888"/>
          <p14:tracePt t="41812" x="2871788" y="4179888"/>
          <p14:tracePt t="41866" x="2865438" y="4179888"/>
          <p14:tracePt t="41873" x="2857500" y="4179888"/>
          <p14:tracePt t="41880" x="2851150" y="4179888"/>
          <p14:tracePt t="41897" x="2836863" y="4179888"/>
          <p14:tracePt t="41982" x="2828925" y="4179888"/>
          <p14:tracePt t="42007" x="2828925" y="4186238"/>
          <p14:tracePt t="42030" x="2822575" y="4186238"/>
          <p14:tracePt t="42039" x="2822575" y="4194175"/>
          <p14:tracePt t="42102" x="2814638" y="4194175"/>
          <p14:tracePt t="42121" x="2814638" y="4200525"/>
          <p14:tracePt t="42154" x="2808288" y="4200525"/>
          <p14:tracePt t="42232" x="2808288" y="4208463"/>
          <p14:tracePt t="44400" x="2814638" y="4208463"/>
          <p14:tracePt t="44482" x="2822575" y="4208463"/>
          <p14:tracePt t="44693" x="2828925" y="4208463"/>
          <p14:tracePt t="44946" x="2836863" y="4208463"/>
          <p14:tracePt t="44948" x="2843213" y="4208463"/>
          <p14:tracePt t="44958" x="2843213" y="4214813"/>
          <p14:tracePt t="44990" x="2843213" y="4222750"/>
          <p14:tracePt t="44997" x="2851150" y="4222750"/>
          <p14:tracePt t="45010" x="2851150" y="4229100"/>
          <p14:tracePt t="45025" x="2865438" y="4229100"/>
          <p14:tracePt t="45042" x="2886075" y="4237038"/>
          <p14:tracePt t="45060" x="2908300" y="4237038"/>
          <p14:tracePt t="45074" x="2928938" y="4237038"/>
          <p14:tracePt t="45090" x="2943225" y="4237038"/>
          <p14:tracePt t="45107" x="2965450" y="4237038"/>
          <p14:tracePt t="45124" x="3008313" y="4237038"/>
          <p14:tracePt t="45142" x="3022600" y="4251325"/>
          <p14:tracePt t="45158" x="3036888" y="4251325"/>
          <p14:tracePt t="45175" x="3043238" y="4251325"/>
          <p14:tracePt t="45230" x="3051175" y="4251325"/>
          <p14:tracePt t="45272" x="3057525" y="4251325"/>
          <p14:tracePt t="45304" x="3065463" y="4251325"/>
          <p14:tracePt t="45363" x="3071813" y="4251325"/>
          <p14:tracePt t="45404" x="3079750" y="4251325"/>
          <p14:tracePt t="45411" x="3086100" y="4243388"/>
          <p14:tracePt t="45419" x="3094038" y="4237038"/>
          <p14:tracePt t="45435" x="3100388" y="4229100"/>
          <p14:tracePt t="45448" x="3108325" y="4222750"/>
          <p14:tracePt t="45523" x="3114675" y="4214813"/>
          <p14:tracePt t="45560" x="3114675" y="4208463"/>
          <p14:tracePt t="45570" x="3122613" y="4208463"/>
          <p14:tracePt t="45599" x="3122613" y="4200525"/>
          <p14:tracePt t="45605" x="3128963" y="4200525"/>
          <p14:tracePt t="45763" x="3128963" y="4194175"/>
          <p14:tracePt t="46077" x="3136900" y="4194175"/>
          <p14:tracePt t="46091" x="3151188" y="4194175"/>
          <p14:tracePt t="46100" x="3165475" y="4194175"/>
          <p14:tracePt t="46110" x="3165475" y="4208463"/>
          <p14:tracePt t="46129" x="3208338" y="4214813"/>
          <p14:tracePt t="46145" x="3257550" y="4222750"/>
          <p14:tracePt t="46161" x="3300413" y="4237038"/>
          <p14:tracePt t="46178" x="3336925" y="4243388"/>
          <p14:tracePt t="46194" x="3365500" y="4257675"/>
          <p14:tracePt t="46212" x="3414713" y="4265613"/>
          <p14:tracePt t="46229" x="3451225" y="4271963"/>
          <p14:tracePt t="46230" x="3465513" y="4271963"/>
          <p14:tracePt t="46247" x="3479800" y="4271963"/>
          <p14:tracePt t="46256" x="3486150" y="4271963"/>
          <p14:tracePt t="46280" x="3500438" y="4271963"/>
          <p14:tracePt t="46313" x="3508375" y="4271963"/>
          <p14:tracePt t="46334" x="3514725" y="4271963"/>
          <p14:tracePt t="46350" x="3522663" y="4271963"/>
          <p14:tracePt t="46371" x="3529013" y="4271963"/>
          <p14:tracePt t="46387" x="3536950" y="4271963"/>
          <p14:tracePt t="46398" x="3536950" y="4265613"/>
          <p14:tracePt t="46420" x="3543300" y="4257675"/>
          <p14:tracePt t="46450" x="3543300" y="4251325"/>
          <p14:tracePt t="46466" x="3543300" y="4243388"/>
          <p14:tracePt t="46481" x="3543300" y="4237038"/>
          <p14:tracePt t="46513" x="3543300" y="4229100"/>
          <p14:tracePt t="46536" x="3543300" y="4222750"/>
          <p14:tracePt t="46555" x="3536950" y="4214813"/>
          <p14:tracePt t="46571" x="3536950" y="4208463"/>
          <p14:tracePt t="46588" x="3529013" y="4208463"/>
          <p14:tracePt t="46779" x="3529013" y="4214813"/>
          <p14:tracePt t="46796" x="3536950" y="4214813"/>
          <p14:tracePt t="46813" x="3551238" y="4214813"/>
          <p14:tracePt t="46826" x="3557588" y="4214813"/>
          <p14:tracePt t="46834" x="3565525" y="4214813"/>
          <p14:tracePt t="46842" x="3571875" y="4214813"/>
          <p14:tracePt t="46857" x="3600450" y="4222750"/>
          <p14:tracePt t="46874" x="3622675" y="4222750"/>
          <p14:tracePt t="46892" x="3651250" y="4229100"/>
          <p14:tracePt t="46908" x="3686175" y="4237038"/>
          <p14:tracePt t="46926" x="3729038" y="4237038"/>
          <p14:tracePt t="46942" x="3751263" y="4237038"/>
          <p14:tracePt t="46960" x="3765550" y="4251325"/>
          <p14:tracePt t="46976" x="3779838" y="4251325"/>
          <p14:tracePt t="47011" x="3786188" y="4251325"/>
          <p14:tracePt t="47030" x="3794125" y="4251325"/>
          <p14:tracePt t="47046" x="3800475" y="4251325"/>
          <p14:tracePt t="47062" x="3808413" y="4251325"/>
          <p14:tracePt t="47079" x="3814763" y="4251325"/>
          <p14:tracePt t="47097" x="3836988" y="4251325"/>
          <p14:tracePt t="47114" x="3843338" y="4251325"/>
          <p14:tracePt t="47129" x="3851275" y="4251325"/>
          <p14:tracePt t="47163" x="3851275" y="4243388"/>
          <p14:tracePt t="47180" x="3851275" y="4237038"/>
          <p14:tracePt t="47197" x="3851275" y="4229100"/>
          <p14:tracePt t="47357" x="3857625" y="4229100"/>
          <p14:tracePt t="47379" x="3865563" y="4229100"/>
          <p14:tracePt t="47387" x="3871913" y="4229100"/>
          <p14:tracePt t="47395" x="3879850" y="4229100"/>
          <p14:tracePt t="47410" x="3886200" y="4229100"/>
          <p14:tracePt t="47419" x="3894138" y="4229100"/>
          <p14:tracePt t="47442" x="3900488" y="4229100"/>
          <p14:tracePt t="47458" x="3900488" y="4222750"/>
          <p14:tracePt t="47477" x="3908425" y="4222750"/>
          <p14:tracePt t="47487" x="3914775" y="4222750"/>
          <p14:tracePt t="47503" x="3922713" y="4222750"/>
          <p14:tracePt t="47520" x="3937000" y="4222750"/>
          <p14:tracePt t="47537" x="3943350" y="4222750"/>
          <p14:tracePt t="47554" x="3971925" y="4222750"/>
          <p14:tracePt t="47572" x="3986213" y="4222750"/>
          <p14:tracePt t="47588" x="4022725" y="4222750"/>
          <p14:tracePt t="47605" x="4037013" y="4229100"/>
          <p14:tracePt t="47622" x="4043363" y="4229100"/>
          <p14:tracePt t="47639" x="4051300" y="4229100"/>
          <p14:tracePt t="47657" x="4065588" y="4237038"/>
          <p14:tracePt t="47673" x="4079875" y="4237038"/>
          <p14:tracePt t="47690" x="4100513" y="4237038"/>
          <p14:tracePt t="47709" x="4108450" y="4237038"/>
          <p14:tracePt t="47725" x="4108450" y="4229100"/>
          <p14:tracePt t="47741" x="4108450" y="4222750"/>
          <p14:tracePt t="47757" x="4108450" y="4214813"/>
          <p14:tracePt t="47785" x="4108450" y="4208463"/>
          <p14:tracePt t="47826" x="4108450" y="4200525"/>
          <p14:tracePt t="47958" x="4114800" y="4200525"/>
          <p14:tracePt t="47974" x="4122738" y="4200525"/>
          <p14:tracePt t="47982" x="4129088" y="4200525"/>
          <p14:tracePt t="47996" x="4143375" y="4200525"/>
          <p14:tracePt t="48012" x="4179888" y="4194175"/>
          <p14:tracePt t="48030" x="4208463" y="4194175"/>
          <p14:tracePt t="48047" x="4222750" y="4194175"/>
          <p14:tracePt t="48064" x="4257675" y="4194175"/>
          <p14:tracePt t="48082" x="4314825" y="4200525"/>
          <p14:tracePt t="48098" x="4357688" y="4222750"/>
          <p14:tracePt t="48116" x="4394200" y="4222750"/>
          <p14:tracePt t="48132" x="4408488" y="4222750"/>
          <p14:tracePt t="48149" x="4414838" y="4222750"/>
          <p14:tracePt t="48257" x="4414838" y="4214813"/>
          <p14:tracePt t="48339" x="4414838" y="4208463"/>
          <p14:tracePt t="51419" x="4422775" y="4208463"/>
          <p14:tracePt t="51435" x="4429125" y="4208463"/>
          <p14:tracePt t="51446" x="4429125" y="4200525"/>
          <p14:tracePt t="51453" x="4437063" y="4200525"/>
          <p14:tracePt t="51462" x="4437063" y="4194175"/>
          <p14:tracePt t="51561" x="4437063" y="4200525"/>
          <p14:tracePt t="51569" x="4437063" y="4208463"/>
          <p14:tracePt t="51583" x="4437063" y="4229100"/>
          <p14:tracePt t="51598" x="4437063" y="4251325"/>
          <p14:tracePt t="51615" x="4437063" y="4271963"/>
          <p14:tracePt t="51632" x="4429125" y="4279900"/>
          <p14:tracePt t="51649" x="4429125" y="4286250"/>
          <p14:tracePt t="51666" x="4422775" y="4294188"/>
          <p14:tracePt t="51684" x="4414838" y="4308475"/>
          <p14:tracePt t="51701" x="4408488" y="4329113"/>
          <p14:tracePt t="51718" x="4394200" y="4337050"/>
          <p14:tracePt t="51734" x="4386263" y="4351338"/>
          <p14:tracePt t="51867" x="4386263" y="4357688"/>
          <p14:tracePt t="51871" x="4386263" y="4365625"/>
          <p14:tracePt t="51887" x="4386263" y="4379913"/>
          <p14:tracePt t="51904" x="4386263" y="4386263"/>
          <p14:tracePt t="51921" x="4386263" y="4394200"/>
          <p14:tracePt t="51966" x="4386263" y="4400550"/>
          <p14:tracePt t="51979" x="4386263" y="4408488"/>
          <p14:tracePt t="51995" x="4386263" y="4414838"/>
          <p14:tracePt t="52011" x="4386263" y="4422775"/>
          <p14:tracePt t="52022" x="4386263" y="4429125"/>
          <p14:tracePt t="52327" x="4386263" y="4443413"/>
          <p14:tracePt t="52333" x="4371975" y="4451350"/>
          <p14:tracePt t="52347" x="4300538" y="4479925"/>
          <p14:tracePt t="52364" x="4186238" y="4508500"/>
          <p14:tracePt t="52381" x="4108450" y="4537075"/>
          <p14:tracePt t="52398" x="4008438" y="4579938"/>
          <p14:tracePt t="52415" x="3886200" y="4614863"/>
          <p14:tracePt t="52433" x="3771900" y="4614863"/>
          <p14:tracePt t="52448" x="3714750" y="4614863"/>
          <p14:tracePt t="52467" x="3671888" y="4608513"/>
          <p14:tracePt t="52482" x="3622675" y="4600575"/>
          <p14:tracePt t="52498" x="3586163" y="4594225"/>
          <p14:tracePt t="52515" x="3551238" y="4594225"/>
          <p14:tracePt t="52534" x="3451225" y="4565650"/>
          <p14:tracePt t="52550" x="3429000" y="4565650"/>
          <p14:tracePt t="52567" x="3386138" y="4565650"/>
          <p14:tracePt t="52583" x="3365500" y="4565650"/>
          <p14:tracePt t="52601" x="3328988" y="4557713"/>
          <p14:tracePt t="52617" x="3271838" y="4543425"/>
          <p14:tracePt t="52634" x="3222625" y="4529138"/>
          <p14:tracePt t="52651" x="3143250" y="4522788"/>
          <p14:tracePt t="52669" x="3122613" y="4514850"/>
          <p14:tracePt t="52685" x="3100388" y="4514850"/>
          <p14:tracePt t="52703" x="3086100" y="4508500"/>
          <p14:tracePt t="52719" x="3057525" y="4500563"/>
          <p14:tracePt t="52736" x="3014663" y="4494213"/>
          <p14:tracePt t="52755" x="2971800" y="4494213"/>
          <p14:tracePt t="52771" x="2943225" y="4494213"/>
          <p14:tracePt t="52788" x="2914650" y="4494213"/>
          <p14:tracePt t="52805" x="2908300" y="4494213"/>
          <p14:tracePt t="53617" x="2900363" y="4494213"/>
          <p14:tracePt t="53646" x="2879725" y="4494213"/>
          <p14:tracePt t="53651" x="2871788" y="4494213"/>
          <p14:tracePt t="53678" x="2865438" y="4494213"/>
          <p14:tracePt t="53818" x="2857500" y="4486275"/>
          <p14:tracePt t="53826" x="2851150" y="4486275"/>
          <p14:tracePt t="53833" x="2843213" y="4486275"/>
          <p14:tracePt t="55685" x="2836863" y="4486275"/>
          <p14:tracePt t="55715" x="2836863" y="4494213"/>
          <p14:tracePt t="55746" x="2828925" y="4500563"/>
          <p14:tracePt t="55779" x="2828925" y="4508500"/>
          <p14:tracePt t="55886" x="2828925" y="4514850"/>
          <p14:tracePt t="62895" x="2828925" y="4522788"/>
          <p14:tracePt t="62903" x="2828925" y="4537075"/>
          <p14:tracePt t="62914" x="2828925" y="4543425"/>
          <p14:tracePt t="62933" x="2836863" y="4614863"/>
          <p14:tracePt t="62948" x="2851150" y="4722813"/>
          <p14:tracePt t="62965" x="2851150" y="4808538"/>
          <p14:tracePt t="62982" x="2851150" y="4851400"/>
          <p14:tracePt t="62999" x="2851150" y="4886325"/>
          <p14:tracePt t="63016" x="2851150" y="4922838"/>
          <p14:tracePt t="63035" x="2851150" y="4929188"/>
          <p14:tracePt t="63052" x="2851150" y="4943475"/>
          <p14:tracePt t="63068" x="2851150" y="4965700"/>
          <p14:tracePt t="63085" x="2851150" y="4979988"/>
          <p14:tracePt t="63102" x="2851150" y="5057775"/>
          <p14:tracePt t="63118" x="2851150" y="5108575"/>
          <p14:tracePt t="63135" x="2851150" y="5151438"/>
          <p14:tracePt t="63152" x="2851150" y="5180013"/>
          <p14:tracePt t="63169" x="2857500" y="5200650"/>
          <p14:tracePt t="63186" x="2857500" y="5214938"/>
          <p14:tracePt t="63204" x="2857500" y="5237163"/>
          <p14:tracePt t="63222" x="2857500" y="5265738"/>
          <p14:tracePt t="63239" x="2857500" y="5308600"/>
          <p14:tracePt t="63255" x="2865438" y="5357813"/>
          <p14:tracePt t="63259" x="2871788" y="5372100"/>
          <p14:tracePt t="63271" x="2871788" y="5400675"/>
          <p14:tracePt t="63288" x="2879725" y="5437188"/>
          <p14:tracePt t="63306" x="2879725" y="5457825"/>
          <p14:tracePt t="63324" x="2879725" y="5480050"/>
          <p14:tracePt t="63341" x="2879725" y="5500688"/>
          <p14:tracePt t="63358" x="2879725" y="5522913"/>
          <p14:tracePt t="63375" x="2871788" y="5557838"/>
          <p14:tracePt t="63376" x="2871788" y="5580063"/>
          <p14:tracePt t="63390" x="2871788" y="5600700"/>
          <p14:tracePt t="63409" x="2871788" y="5651500"/>
          <p14:tracePt t="63424" x="2857500" y="5672138"/>
          <p14:tracePt t="63441" x="2857500" y="5694363"/>
          <p14:tracePt t="63458" x="2851150" y="5708650"/>
          <p14:tracePt t="63478" x="2843213" y="5751513"/>
          <p14:tracePt t="63496" x="2843213" y="5757863"/>
          <p14:tracePt t="63510" x="2836863" y="5772150"/>
          <p14:tracePt t="63526" x="2828925" y="5786438"/>
          <p14:tracePt t="63543" x="2828925" y="5815013"/>
          <p14:tracePt t="63560" x="2822575" y="5843588"/>
          <p14:tracePt t="63579" x="2814638" y="5865813"/>
          <p14:tracePt t="63595" x="2814638" y="5880100"/>
          <p14:tracePt t="63611" x="2808288" y="5886450"/>
          <p14:tracePt t="63629" x="2808288" y="5900738"/>
          <p14:tracePt t="63645" x="2808288" y="5915025"/>
          <p14:tracePt t="63662" x="2808288" y="5937250"/>
          <p14:tracePt t="63679" x="2786063" y="5972175"/>
          <p14:tracePt t="63697" x="2786063" y="6015038"/>
          <p14:tracePt t="63716" x="2786063" y="6022975"/>
          <p14:tracePt t="63731" x="2779713" y="6051550"/>
          <p14:tracePt t="63749" x="2779713" y="6094413"/>
          <p14:tracePt t="63764" x="2771775" y="6143625"/>
          <p14:tracePt t="63768" x="2771775" y="6165850"/>
          <p14:tracePt t="63782" x="2771775" y="6208713"/>
          <p14:tracePt t="63798" x="2771775" y="6229350"/>
          <p14:tracePt t="63817" x="2771775" y="6257925"/>
          <p14:tracePt t="63833" x="2771775" y="6272213"/>
          <p14:tracePt t="63851" x="2771775" y="6286500"/>
          <p14:tracePt t="63868" x="2771775" y="6294438"/>
          <p14:tracePt t="63981" x="2771775" y="6300788"/>
          <p14:tracePt t="64003" x="2771775" y="6308725"/>
          <p14:tracePt t="64127" x="2771775" y="6294438"/>
          <p14:tracePt t="64135" x="2786063" y="6286500"/>
          <p14:tracePt t="64143" x="2794000" y="6280150"/>
          <p14:tracePt t="64155" x="2794000" y="6265863"/>
          <p14:tracePt t="64172" x="2808288" y="6251575"/>
          <p14:tracePt t="64189" x="2814638" y="6243638"/>
          <p14:tracePt t="64206" x="2814638" y="6237288"/>
          <p14:tracePt t="64223" x="2822575" y="6237288"/>
          <p14:tracePt t="64481" x="2851150" y="6237288"/>
          <p14:tracePt t="64490" x="2871788" y="6237288"/>
          <p14:tracePt t="64499" x="2922588" y="6237288"/>
          <p14:tracePt t="64513" x="3057525" y="6243638"/>
          <p14:tracePt t="64530" x="3200400" y="6257925"/>
          <p14:tracePt t="64548" x="3336925" y="6294438"/>
          <p14:tracePt t="64565" x="3371850" y="6300788"/>
          <p14:tracePt t="64581" x="3408363" y="6300788"/>
          <p14:tracePt t="64597" x="3436938" y="6300788"/>
          <p14:tracePt t="64613" x="3486150" y="6300788"/>
          <p14:tracePt t="64631" x="3529013" y="6300788"/>
          <p14:tracePt t="64650" x="3600450" y="6294438"/>
          <p14:tracePt t="64682" x="3629025" y="6294438"/>
          <p14:tracePt t="64699" x="3651250" y="6294438"/>
          <p14:tracePt t="64716" x="3694113" y="6294438"/>
          <p14:tracePt t="64733" x="3751263" y="6280150"/>
          <p14:tracePt t="64749" x="3822700" y="6272213"/>
          <p14:tracePt t="64767" x="3943350" y="6257925"/>
          <p14:tracePt t="64783" x="4022725" y="6251575"/>
          <p14:tracePt t="64800" x="4108450" y="6251575"/>
          <p14:tracePt t="64818" x="4165600" y="6243638"/>
          <p14:tracePt t="64837" x="4179888" y="6243638"/>
          <p14:tracePt t="64886" x="4186238" y="6243638"/>
          <p14:tracePt t="64911" x="4200525" y="6243638"/>
          <p14:tracePt t="64915" x="4214813" y="6243638"/>
          <p14:tracePt t="64924" x="4237038" y="6237288"/>
          <p14:tracePt t="64936" x="4251325" y="6229350"/>
          <p14:tracePt t="64955" x="4300538" y="6229350"/>
          <p14:tracePt t="64972" x="4337050" y="6229350"/>
          <p14:tracePt t="64990" x="4357688" y="6229350"/>
          <p14:tracePt t="65604" x="4357688" y="6223000"/>
          <p14:tracePt t="65629" x="4357688" y="6208713"/>
          <p14:tracePt t="65635" x="4343400" y="6186488"/>
          <p14:tracePt t="65648" x="4322763" y="6165850"/>
          <p14:tracePt t="65651" x="4314825" y="6129338"/>
          <p14:tracePt t="65667" x="4257675" y="6065838"/>
          <p14:tracePt t="65684" x="4214813" y="5994400"/>
          <p14:tracePt t="65701" x="4171950" y="5943600"/>
          <p14:tracePt t="65723" x="4100513" y="5843588"/>
          <p14:tracePt t="65735" x="4086225" y="5829300"/>
          <p14:tracePt t="65752" x="4000500" y="5722938"/>
          <p14:tracePt t="65769" x="3965575" y="5680075"/>
          <p14:tracePt t="65786" x="3914775" y="5614988"/>
          <p14:tracePt t="65803" x="3865563" y="5551488"/>
          <p14:tracePt t="65820" x="3814763" y="5494338"/>
          <p14:tracePt t="65837" x="3714750" y="5394325"/>
          <p14:tracePt t="65854" x="3665538" y="5294313"/>
          <p14:tracePt t="65872" x="3571875" y="5214938"/>
          <p14:tracePt t="65888" x="3457575" y="5114925"/>
          <p14:tracePt t="65905" x="3400425" y="5051425"/>
          <p14:tracePt t="65923" x="3300413" y="5008563"/>
          <p14:tracePt t="65940" x="3243263" y="4979988"/>
          <p14:tracePt t="65957" x="3186113" y="4929188"/>
          <p14:tracePt t="65973" x="3122613" y="4894263"/>
          <p14:tracePt t="65991" x="3051175" y="4851400"/>
          <p14:tracePt t="66008" x="2986088" y="4808538"/>
          <p14:tracePt t="66024" x="2922588" y="4751388"/>
          <p14:tracePt t="66040" x="2879725" y="4722813"/>
          <p14:tracePt t="66059" x="2828925" y="4686300"/>
          <p14:tracePt t="66076" x="2814638" y="4672013"/>
          <p14:tracePt t="66129" x="2808288" y="4672013"/>
          <p14:tracePt t="66161" x="2808288" y="4665663"/>
          <p14:tracePt t="66169" x="2808288" y="4651375"/>
          <p14:tracePt t="66177" x="2800350" y="4651375"/>
          <p14:tracePt t="66194" x="2800350" y="4629150"/>
          <p14:tracePt t="66212" x="2794000" y="4594225"/>
          <p14:tracePt t="66228" x="2794000" y="4572000"/>
          <p14:tracePt t="66245" x="2794000" y="4565650"/>
          <p14:tracePt t="66263" x="2794000" y="4557713"/>
          <p14:tracePt t="66351" x="2794000" y="4543425"/>
          <p14:tracePt t="66364" x="2794000" y="4537075"/>
          <p14:tracePt t="67567" x="2800350" y="4537075"/>
          <p14:tracePt t="67573" x="2808288" y="4537075"/>
          <p14:tracePt t="67587" x="2843213" y="4537075"/>
          <p14:tracePt t="67604" x="2936875" y="4543425"/>
          <p14:tracePt t="67623" x="3008313" y="4551363"/>
          <p14:tracePt t="67640" x="3094038" y="4551363"/>
          <p14:tracePt t="67657" x="3200400" y="4551363"/>
          <p14:tracePt t="67672" x="3286125" y="4543425"/>
          <p14:tracePt t="67690" x="3365500" y="4543425"/>
          <p14:tracePt t="67706" x="3451225" y="4543425"/>
          <p14:tracePt t="67723" x="3500438" y="4543425"/>
          <p14:tracePt t="67740" x="3600450" y="4551363"/>
          <p14:tracePt t="67758" x="3765550" y="4557713"/>
          <p14:tracePt t="67775" x="3871913" y="4565650"/>
          <p14:tracePt t="67791" x="3957638" y="4565650"/>
          <p14:tracePt t="67808" x="4037013" y="4565650"/>
          <p14:tracePt t="67826" x="4094163" y="4565650"/>
          <p14:tracePt t="67842" x="4129088" y="4565650"/>
          <p14:tracePt t="67859" x="4157663" y="4565650"/>
          <p14:tracePt t="67861" x="4171950" y="4565650"/>
          <p14:tracePt t="67877" x="4222750" y="4565650"/>
          <p14:tracePt t="67893" x="4294188" y="4565650"/>
          <p14:tracePt t="67912" x="4379913" y="4565650"/>
          <p14:tracePt t="67928" x="4457700" y="4565650"/>
          <p14:tracePt t="67944" x="4572000" y="4572000"/>
          <p14:tracePt t="67962" x="4637088" y="4572000"/>
          <p14:tracePt t="67978" x="4643438" y="4572000"/>
          <p14:tracePt t="68173" x="4637088" y="4572000"/>
          <p14:tracePt t="68183" x="4629150" y="4572000"/>
          <p14:tracePt t="68200" x="4622800" y="4572000"/>
          <p14:tracePt t="68215" x="4614863" y="4572000"/>
          <p14:tracePt t="68245" x="4608513" y="4572000"/>
          <p14:tracePt t="68275" x="4600575" y="4572000"/>
          <p14:tracePt t="68295" x="4594225" y="4572000"/>
          <p14:tracePt t="68308" x="4586288" y="4572000"/>
          <p14:tracePt t="68313" x="4579938" y="4572000"/>
          <p14:tracePt t="68321" x="4572000" y="4572000"/>
          <p14:tracePt t="68334" x="4565650" y="4572000"/>
          <p14:tracePt t="68352" x="4537075" y="4572000"/>
          <p14:tracePt t="68368" x="4529138" y="4572000"/>
          <p14:tracePt t="68417" x="4529138" y="4565650"/>
          <p14:tracePt t="68433" x="4522788" y="4565650"/>
          <p14:tracePt t="68450" x="4514850" y="4551363"/>
          <p14:tracePt t="68465" x="4508500" y="4551363"/>
          <p14:tracePt t="68482" x="4508500" y="4543425"/>
          <p14:tracePt t="68488" x="4494213" y="4537075"/>
          <p14:tracePt t="69244" x="4486275" y="4537075"/>
          <p14:tracePt t="69252" x="4486275" y="4529138"/>
          <p14:tracePt t="69259" x="4479925" y="4529138"/>
          <p14:tracePt t="69275" x="4471988" y="4529138"/>
          <p14:tracePt t="71395" x="4465638" y="4529138"/>
          <p14:tracePt t="71399" x="4429125" y="4537075"/>
          <p14:tracePt t="71411" x="4414838" y="4543425"/>
          <p14:tracePt t="71429" x="4351338" y="4572000"/>
          <p14:tracePt t="71444" x="4337050" y="4579938"/>
          <p14:tracePt t="71462" x="4279900" y="4586288"/>
          <p14:tracePt t="71478" x="4222750" y="4600575"/>
          <p14:tracePt t="71495" x="4171950" y="4600575"/>
          <p14:tracePt t="71512" x="4100513" y="4614863"/>
          <p14:tracePt t="71529" x="4051300" y="4637088"/>
          <p14:tracePt t="71546" x="3894138" y="4672013"/>
          <p14:tracePt t="71563" x="3851275" y="4672013"/>
          <p14:tracePt t="71580" x="3779838" y="4686300"/>
          <p14:tracePt t="71597" x="3729038" y="4686300"/>
          <p14:tracePt t="71614" x="3700463" y="4686300"/>
          <p14:tracePt t="71632" x="3671888" y="4686300"/>
          <p14:tracePt t="71648" x="3651250" y="4686300"/>
          <p14:tracePt t="71665" x="3622675" y="4694238"/>
          <p14:tracePt t="71682" x="3608388" y="4700588"/>
          <p14:tracePt t="71700" x="3579813" y="4700588"/>
          <p14:tracePt t="71716" x="3565525" y="4708525"/>
          <p14:tracePt t="71733" x="3529013" y="4722813"/>
          <p14:tracePt t="71750" x="3494088" y="4737100"/>
          <p14:tracePt t="71767" x="3471863" y="4737100"/>
          <p14:tracePt t="71784" x="3451225" y="4751388"/>
          <p14:tracePt t="71801" x="3443288" y="4751388"/>
          <p14:tracePt t="71820" x="3429000" y="4751388"/>
          <p14:tracePt t="71837" x="3414713" y="4751388"/>
          <p14:tracePt t="71856" x="3400425" y="4751388"/>
          <p14:tracePt t="71870" x="3394075" y="4751388"/>
          <p14:tracePt t="71887" x="3371850" y="4757738"/>
          <p14:tracePt t="71904" x="3357563" y="4757738"/>
          <p14:tracePt t="71922" x="3336925" y="4765675"/>
          <p14:tracePt t="71939" x="3328988" y="4765675"/>
          <p14:tracePt t="71956" x="3314700" y="4765675"/>
          <p14:tracePt t="71973" x="3308350" y="4765675"/>
          <p14:tracePt t="71990" x="3300413" y="4772025"/>
          <p14:tracePt t="72005" x="3294063" y="4772025"/>
          <p14:tracePt t="72022" x="3286125" y="4772025"/>
          <p14:tracePt t="72042" x="3279775" y="4772025"/>
          <p14:tracePt t="72057" x="3271838" y="4779963"/>
          <p14:tracePt t="72073" x="3265488" y="4786313"/>
          <p14:tracePt t="72090" x="3257550" y="4808538"/>
          <p14:tracePt t="72107" x="3251200" y="4822825"/>
          <p14:tracePt t="72124" x="3243263" y="4822825"/>
          <p14:tracePt t="72142" x="3243263" y="4829175"/>
          <p14:tracePt t="72229" x="3243263" y="4837113"/>
          <p14:tracePt t="72266" x="3236913" y="4837113"/>
          <p14:tracePt t="72296" x="3236913" y="4843463"/>
          <p14:tracePt t="72471" x="3236913" y="4851400"/>
          <p14:tracePt t="76338" x="3243263" y="4851400"/>
          <p14:tracePt t="76346" x="3257550" y="4851400"/>
          <p14:tracePt t="76356" x="3279775" y="4851400"/>
          <p14:tracePt t="76375" x="3322638" y="4865688"/>
          <p14:tracePt t="76390" x="3357563" y="4865688"/>
          <p14:tracePt t="76406" x="3386138" y="4872038"/>
          <p14:tracePt t="76423" x="3408363" y="4872038"/>
          <p14:tracePt t="76441" x="3429000" y="4872038"/>
          <p14:tracePt t="76475" x="3436938" y="4872038"/>
          <p14:tracePt t="76492" x="3443288" y="4872038"/>
          <p14:tracePt t="76519" x="3457575" y="4872038"/>
          <p14:tracePt t="76525" x="3465513" y="4865688"/>
          <p14:tracePt t="76542" x="3479800" y="4865688"/>
          <p14:tracePt t="76559" x="3514725" y="4857750"/>
          <p14:tracePt t="76576" x="3579813" y="4857750"/>
          <p14:tracePt t="76592" x="3600450" y="4851400"/>
          <p14:tracePt t="76609" x="3614738" y="4851400"/>
          <p14:tracePt t="76627" x="3629025" y="4851400"/>
          <p14:tracePt t="76643" x="3643313" y="4851400"/>
          <p14:tracePt t="76660" x="3657600" y="4851400"/>
          <p14:tracePt t="76678" x="3686175" y="4843463"/>
          <p14:tracePt t="76695" x="3722688" y="4837113"/>
          <p14:tracePt t="76712" x="3729038" y="4829175"/>
          <p14:tracePt t="76728" x="3751263" y="4829175"/>
          <p14:tracePt t="76745" x="3771900" y="4829175"/>
          <p14:tracePt t="76762" x="3800475" y="4829175"/>
          <p14:tracePt t="76781" x="3836988" y="4829175"/>
          <p14:tracePt t="76797" x="3871913" y="4829175"/>
          <p14:tracePt t="76814" x="3929063" y="4837113"/>
          <p14:tracePt t="76831" x="3979863" y="4837113"/>
          <p14:tracePt t="76850" x="4114800" y="4829175"/>
          <p14:tracePt t="76867" x="4179888" y="4808538"/>
          <p14:tracePt t="76883" x="4265613" y="4794250"/>
          <p14:tracePt t="76901" x="4343400" y="4779963"/>
          <p14:tracePt t="76918" x="4394200" y="4757738"/>
          <p14:tracePt t="76935" x="4429125" y="4757738"/>
          <p14:tracePt t="76951" x="4465638" y="4743450"/>
          <p14:tracePt t="76968" x="4500563" y="4737100"/>
          <p14:tracePt t="76984" x="4537075" y="4722813"/>
          <p14:tracePt t="77001" x="4600575" y="4694238"/>
          <p14:tracePt t="77018" x="4672013" y="4679950"/>
          <p14:tracePt t="77034" x="4700588" y="4651375"/>
          <p14:tracePt t="77051" x="4722813" y="4637088"/>
          <p14:tracePt t="77070" x="4751388" y="4608513"/>
          <p14:tracePt t="77085" x="4772025" y="4594225"/>
          <p14:tracePt t="77103" x="4794250" y="4586288"/>
          <p14:tracePt t="77119" x="4808538" y="4565650"/>
          <p14:tracePt t="77137" x="4829175" y="4551363"/>
          <p14:tracePt t="77153" x="4843463" y="4514850"/>
          <p14:tracePt t="77170" x="4843463" y="4494213"/>
          <p14:tracePt t="77187" x="4843463" y="4457700"/>
          <p14:tracePt t="77205" x="4851400" y="4443413"/>
          <p14:tracePt t="77221" x="4857750" y="4429125"/>
          <p14:tracePt t="77238" x="4865688" y="4408488"/>
          <p14:tracePt t="77258" x="4872038" y="4379913"/>
          <p14:tracePt t="77272" x="4879975" y="4357688"/>
          <p14:tracePt t="77289" x="4879975" y="4343400"/>
          <p14:tracePt t="77409" x="4879975" y="4351338"/>
          <p14:tracePt t="77417" x="4879975" y="4365625"/>
          <p14:tracePt t="77427" x="4879975" y="4371975"/>
          <p14:tracePt t="77443" x="4879975" y="4394200"/>
          <p14:tracePt t="77460" x="4879975" y="4443413"/>
          <p14:tracePt t="77477" x="4872038" y="4494213"/>
          <p14:tracePt t="77495" x="4872038" y="4551363"/>
          <p14:tracePt t="77512" x="4872038" y="4629150"/>
          <p14:tracePt t="77527" x="4872038" y="4694238"/>
          <p14:tracePt t="77546" x="4879975" y="4772025"/>
          <p14:tracePt t="77562" x="4886325" y="4800600"/>
          <p14:tracePt t="77578" x="4886325" y="4814888"/>
          <p14:tracePt t="77596" x="4886325" y="4843463"/>
          <p14:tracePt t="77612" x="4886325" y="4865688"/>
          <p14:tracePt t="77629" x="4886325" y="4879975"/>
          <p14:tracePt t="77647" x="4886325" y="4886325"/>
          <p14:tracePt t="77688" x="4886325" y="4894263"/>
          <p14:tracePt t="77704" x="4886325" y="4900613"/>
          <p14:tracePt t="77720" x="4879975" y="4908550"/>
          <p14:tracePt t="77731" x="4879975" y="4922838"/>
          <p14:tracePt t="78862" x="4872038" y="4922838"/>
          <p14:tracePt t="78892" x="4865688" y="4922838"/>
          <p14:tracePt t="78908" x="4851400" y="4922838"/>
          <p14:tracePt t="78917" x="4843463" y="4922838"/>
          <p14:tracePt t="78928" x="4837113" y="4922838"/>
          <p14:tracePt t="78939" x="4808538" y="4922838"/>
          <p14:tracePt t="78954" x="4743450" y="4922838"/>
          <p14:tracePt t="78971" x="4700588" y="4922838"/>
          <p14:tracePt t="78988" x="4600575" y="4929188"/>
          <p14:tracePt t="79006" x="4465638" y="4937125"/>
          <p14:tracePt t="79023" x="4379913" y="4937125"/>
          <p14:tracePt t="79040" x="4300538" y="4937125"/>
          <p14:tracePt t="79057" x="4257675" y="4943475"/>
          <p14:tracePt t="79073" x="4179888" y="4937125"/>
          <p14:tracePt t="79090" x="4151313" y="4937125"/>
          <p14:tracePt t="79108" x="4071938" y="4929188"/>
          <p14:tracePt t="79124" x="4014788" y="4929188"/>
          <p14:tracePt t="79141" x="3979863" y="4929188"/>
          <p14:tracePt t="79158" x="3929063" y="4908550"/>
          <p14:tracePt t="79176" x="3879850" y="4908550"/>
          <p14:tracePt t="79192" x="3843338" y="4908550"/>
          <p14:tracePt t="79211" x="3779838" y="4908550"/>
          <p14:tracePt t="79228" x="3729038" y="4908550"/>
          <p14:tracePt t="79245" x="3671888" y="4908550"/>
          <p14:tracePt t="79262" x="3636963" y="4914900"/>
          <p14:tracePt t="79269" x="3614738" y="4914900"/>
          <p14:tracePt t="79277" x="3594100" y="4914900"/>
          <p14:tracePt t="79294" x="3551238" y="4914900"/>
          <p14:tracePt t="79312" x="3486150" y="4908550"/>
          <p14:tracePt t="79328" x="3465513" y="4908550"/>
          <p14:tracePt t="79346" x="3436938" y="4908550"/>
          <p14:tracePt t="79362" x="3394075" y="4908550"/>
          <p14:tracePt t="79379" x="3351213" y="4908550"/>
          <p14:tracePt t="79396" x="3314700" y="4908550"/>
          <p14:tracePt t="79414" x="3286125" y="4914900"/>
          <p14:tracePt t="79432" x="3279775" y="4914900"/>
          <p14:tracePt t="79547" x="3286125" y="4914900"/>
          <p14:tracePt t="79555" x="3308350" y="4914900"/>
          <p14:tracePt t="79566" x="3322638" y="4914900"/>
          <p14:tracePt t="79584" x="3408363" y="4922838"/>
          <p14:tracePt t="79601" x="3486150" y="4922838"/>
          <p14:tracePt t="79617" x="3536950" y="4922838"/>
          <p14:tracePt t="79636" x="3622675" y="4922838"/>
          <p14:tracePt t="79653" x="3708400" y="4922838"/>
          <p14:tracePt t="79670" x="3865563" y="4937125"/>
          <p14:tracePt t="79687" x="3922713" y="4937125"/>
          <p14:tracePt t="79704" x="3971925" y="4937125"/>
          <p14:tracePt t="79719" x="4043363" y="4943475"/>
          <p14:tracePt t="79736" x="4122738" y="4943475"/>
          <p14:tracePt t="79753" x="4222750" y="4965700"/>
          <p14:tracePt t="79770" x="4271963" y="4972050"/>
          <p14:tracePt t="79788" x="4408488" y="4979988"/>
          <p14:tracePt t="79805" x="4471988" y="4979988"/>
          <p14:tracePt t="79822" x="4514850" y="4972050"/>
          <p14:tracePt t="79838" x="4557713" y="4965700"/>
          <p14:tracePt t="79855" x="4586288" y="4957763"/>
          <p14:tracePt t="79873" x="4614863" y="4957763"/>
          <p14:tracePt t="79890" x="4643438" y="4951413"/>
          <p14:tracePt t="79906" x="4679950" y="4951413"/>
          <p14:tracePt t="79924" x="4694238" y="4943475"/>
          <p14:tracePt t="79942" x="4714875" y="4943475"/>
          <p14:tracePt t="79958" x="4729163" y="4943475"/>
          <p14:tracePt t="79977" x="4757738" y="4943475"/>
          <p14:tracePt t="79992" x="4765675" y="4943475"/>
          <p14:tracePt t="80008" x="4779963" y="4943475"/>
          <p14:tracePt t="80033" x="4786313" y="4943475"/>
          <p14:tracePt t="80058" x="4786313" y="4937125"/>
          <p14:tracePt t="80074" x="4794250" y="4937125"/>
          <p14:tracePt t="84336" x="4765675" y="4943475"/>
          <p14:tracePt t="84344" x="4751388" y="4957763"/>
          <p14:tracePt t="84350" x="4743450" y="4965700"/>
          <p14:tracePt t="84360" x="4722813" y="4986338"/>
          <p14:tracePt t="84374" x="4665663" y="5037138"/>
          <p14:tracePt t="84392" x="4608513" y="5065713"/>
          <p14:tracePt t="84409" x="4572000" y="5072063"/>
          <p14:tracePt t="84425" x="4551363" y="5086350"/>
          <p14:tracePt t="84443" x="4514850" y="5100638"/>
          <p14:tracePt t="84460" x="4457700" y="5122863"/>
          <p14:tracePt t="84477" x="4408488" y="5143500"/>
          <p14:tracePt t="84494" x="4386263" y="5143500"/>
          <p14:tracePt t="84513" x="4351338" y="5151438"/>
          <p14:tracePt t="84527" x="4308475" y="5157788"/>
          <p14:tracePt t="84545" x="4286250" y="5172075"/>
          <p14:tracePt t="84562" x="4251325" y="5172075"/>
          <p14:tracePt t="84579" x="4229100" y="5186363"/>
          <p14:tracePt t="84595" x="4179888" y="5186363"/>
          <p14:tracePt t="84612" x="4108450" y="5200650"/>
          <p14:tracePt t="84631" x="4037013" y="5214938"/>
          <p14:tracePt t="84648" x="3957638" y="5229225"/>
          <p14:tracePt t="84665" x="3886200" y="5243513"/>
          <p14:tracePt t="84685" x="3871913" y="5251450"/>
          <p14:tracePt t="84698" x="3836988" y="5251450"/>
          <p14:tracePt t="84714" x="3822700" y="5251450"/>
          <p14:tracePt t="84732" x="3779838" y="5251450"/>
          <p14:tracePt t="84749" x="3743325" y="5257800"/>
          <p14:tracePt t="84766" x="3722688" y="5257800"/>
          <p14:tracePt t="84783" x="3686175" y="5257800"/>
          <p14:tracePt t="84799" x="3651250" y="5257800"/>
          <p14:tracePt t="84817" x="3608388" y="5257800"/>
          <p14:tracePt t="84834" x="3565525" y="5257800"/>
          <p14:tracePt t="84850" x="3529013" y="5251450"/>
          <p14:tracePt t="84867" x="3500438" y="5251450"/>
          <p14:tracePt t="84885" x="3494088" y="5251450"/>
          <p14:tracePt t="84903" x="3479800" y="5251450"/>
          <p14:tracePt t="84965" x="3471863" y="5251450"/>
          <p14:tracePt t="85020" x="3465513" y="5251450"/>
          <p14:tracePt t="85040" x="3457575" y="5251450"/>
          <p14:tracePt t="85047" x="3451225" y="5251450"/>
          <p14:tracePt t="85289" x="3457575" y="5251450"/>
          <p14:tracePt t="85296" x="3457575" y="5257800"/>
          <p14:tracePt t="85312" x="3465513" y="5257800"/>
          <p14:tracePt t="85327" x="3479800" y="5265738"/>
          <p14:tracePt t="85343" x="3486150" y="5265738"/>
          <p14:tracePt t="85362" x="3500438" y="5265738"/>
          <p14:tracePt t="85378" x="3514725" y="5265738"/>
          <p14:tracePt t="85394" x="3522663" y="5265738"/>
          <p14:tracePt t="85521" x="3522663" y="5272088"/>
          <p14:tracePt t="86926" x="3529013" y="5272088"/>
          <p14:tracePt t="86929" x="3536950" y="5272088"/>
          <p14:tracePt t="86945" x="3557588" y="5272088"/>
          <p14:tracePt t="86959" x="3565525" y="5272088"/>
          <p14:tracePt t="86976" x="3594100" y="5265738"/>
          <p14:tracePt t="86995" x="3622675" y="5265738"/>
          <p14:tracePt t="87010" x="3657600" y="5257800"/>
          <p14:tracePt t="87027" x="3700463" y="5251450"/>
          <p14:tracePt t="87044" x="3722688" y="5243513"/>
          <p14:tracePt t="87060" x="3765550" y="5243513"/>
          <p14:tracePt t="87076" x="3800475" y="5237163"/>
          <p14:tracePt t="87094" x="3836988" y="5237163"/>
          <p14:tracePt t="87112" x="3857625" y="5229225"/>
          <p14:tracePt t="87128" x="3879850" y="5229225"/>
          <p14:tracePt t="87144" x="3894138" y="5229225"/>
          <p14:tracePt t="87161" x="3908425" y="5229225"/>
          <p14:tracePt t="87180" x="3929063" y="5229225"/>
          <p14:tracePt t="87197" x="3951288" y="5229225"/>
          <p14:tracePt t="87212" x="3971925" y="5229225"/>
          <p14:tracePt t="87230" x="4000500" y="5229225"/>
          <p14:tracePt t="87246" x="4022725" y="5229225"/>
          <p14:tracePt t="87264" x="4057650" y="5229225"/>
          <p14:tracePt t="87280" x="4079875" y="5229225"/>
          <p14:tracePt t="87299" x="4108450" y="5229225"/>
          <p14:tracePt t="87315" x="4129088" y="5229225"/>
          <p14:tracePt t="87333" x="4165600" y="5222875"/>
          <p14:tracePt t="87351" x="4200525" y="5214938"/>
          <p14:tracePt t="87369" x="4208463" y="5214938"/>
          <p14:tracePt t="87383" x="4214813" y="5208588"/>
          <p14:tracePt t="87400" x="4251325" y="5208588"/>
          <p14:tracePt t="87416" x="4279900" y="5208588"/>
          <p14:tracePt t="87433" x="4314825" y="5200650"/>
          <p14:tracePt t="87450" x="4357688" y="5200650"/>
          <p14:tracePt t="87467" x="4400550" y="5186363"/>
          <p14:tracePt t="87484" x="4408488" y="5186363"/>
          <p14:tracePt t="87504" x="4408488" y="5180013"/>
          <p14:tracePt t="87519" x="4414838" y="5180013"/>
          <p14:tracePt t="87535" x="4429125" y="5180013"/>
          <p14:tracePt t="87553" x="4443413" y="5172075"/>
          <p14:tracePt t="87569" x="4465638" y="5172075"/>
          <p14:tracePt t="87588" x="4471988" y="5172075"/>
          <p14:tracePt t="87630" x="4479925" y="5172075"/>
          <p14:tracePt t="87681" x="4486275" y="5172075"/>
          <p14:tracePt t="87713" x="4494213" y="5172075"/>
          <p14:tracePt t="87729" x="4500563" y="5172075"/>
          <p14:tracePt t="87765" x="4508500" y="5172075"/>
          <p14:tracePt t="87782" x="4514850" y="5172075"/>
          <p14:tracePt t="87786" x="4522788" y="5172075"/>
          <p14:tracePt t="87807" x="4529138" y="5180013"/>
          <p14:tracePt t="87810" x="4543425" y="5180013"/>
          <p14:tracePt t="87828" x="4551363" y="5180013"/>
          <p14:tracePt t="87840" x="4557713" y="5180013"/>
          <p14:tracePt t="87858" x="4579938" y="5180013"/>
          <p14:tracePt t="87875" x="4600575" y="5180013"/>
          <p14:tracePt t="87894" x="4614863" y="5186363"/>
          <p14:tracePt t="87910" x="4637088" y="5186363"/>
          <p14:tracePt t="87928" x="4651375" y="5194300"/>
          <p14:tracePt t="87945" x="4665663" y="5194300"/>
          <p14:tracePt t="87978" x="4672013" y="5194300"/>
          <p14:tracePt t="87997" x="4679950" y="5194300"/>
          <p14:tracePt t="88011" x="4686300" y="5200650"/>
          <p14:tracePt t="88028" x="4708525" y="5208588"/>
          <p14:tracePt t="88045" x="4729163" y="5208588"/>
          <p14:tracePt t="88062" x="4757738" y="5214938"/>
          <p14:tracePt t="88079" x="4772025" y="5214938"/>
          <p14:tracePt t="88096" x="4786313" y="5214938"/>
          <p14:tracePt t="88113" x="4800600" y="5214938"/>
          <p14:tracePt t="88130" x="4814888" y="5222875"/>
          <p14:tracePt t="88147" x="4822825" y="5222875"/>
          <p14:tracePt t="88164" x="4837113" y="5222875"/>
          <p14:tracePt t="88181" x="4857750" y="5222875"/>
          <p14:tracePt t="88199" x="4872038" y="5214938"/>
          <p14:tracePt t="88215" x="4900613" y="5214938"/>
          <p14:tracePt t="88232" x="4929188" y="5214938"/>
          <p14:tracePt t="88249" x="4943475" y="5214938"/>
          <p14:tracePt t="88267" x="4965700" y="5214938"/>
          <p14:tracePt t="88274" x="4979988" y="5214938"/>
          <p14:tracePt t="88289" x="4994275" y="5214938"/>
          <p14:tracePt t="88320" x="5000625" y="5214938"/>
          <p14:tracePt t="88390" x="5008563" y="5214938"/>
          <p14:tracePt t="88406" x="5022850" y="5214938"/>
          <p14:tracePt t="88414" x="5029200" y="5214938"/>
          <p14:tracePt t="88422" x="5043488" y="5214938"/>
          <p14:tracePt t="88438" x="5057775" y="5214938"/>
          <p14:tracePt t="88453" x="5072063" y="5214938"/>
          <p14:tracePt t="88470" x="5080000" y="5214938"/>
          <p14:tracePt t="88713" x="5086350" y="5214938"/>
          <p14:tracePt t="90979" x="5072063" y="5214938"/>
          <p14:tracePt t="90986" x="5057775" y="5214938"/>
          <p14:tracePt t="91003" x="5037138" y="5214938"/>
          <p14:tracePt t="91009" x="5029200" y="5214938"/>
          <p14:tracePt t="91021" x="5008563" y="5222875"/>
          <p14:tracePt t="91037" x="4957763" y="5229225"/>
          <p14:tracePt t="91054" x="4922838" y="5237163"/>
          <p14:tracePt t="91071" x="4879975" y="5243513"/>
          <p14:tracePt t="91088" x="4851400" y="5251450"/>
          <p14:tracePt t="91105" x="4794250" y="5272088"/>
          <p14:tracePt t="91122" x="4708525" y="5314950"/>
          <p14:tracePt t="91139" x="4637088" y="5365750"/>
          <p14:tracePt t="91154" x="4586288" y="5408613"/>
          <p14:tracePt t="91173" x="4551363" y="5429250"/>
          <p14:tracePt t="91190" x="4500563" y="5465763"/>
          <p14:tracePt t="91208" x="4465638" y="5508625"/>
          <p14:tracePt t="91224" x="4429125" y="5543550"/>
          <p14:tracePt t="91241" x="4414838" y="5557838"/>
          <p14:tracePt t="91258" x="4394200" y="5580063"/>
          <p14:tracePt t="91276" x="4371975" y="5614988"/>
          <p14:tracePt t="91291" x="4351338" y="5657850"/>
          <p14:tracePt t="91308" x="4322763" y="5686425"/>
          <p14:tracePt t="91326" x="4271963" y="5737225"/>
          <p14:tracePt t="91343" x="4251325" y="5772150"/>
          <p14:tracePt t="91359" x="4208463" y="5800725"/>
          <p14:tracePt t="91375" x="4151313" y="5843588"/>
          <p14:tracePt t="91394" x="4114800" y="5900738"/>
          <p14:tracePt t="91410" x="4065588" y="5929313"/>
          <p14:tracePt t="91429" x="4000500" y="5980113"/>
          <p14:tracePt t="91444" x="3937000" y="6037263"/>
          <p14:tracePt t="91461" x="3900488" y="6065838"/>
          <p14:tracePt t="91478" x="3865563" y="6086475"/>
          <p14:tracePt t="91497" x="3829050" y="6100763"/>
          <p14:tracePt t="91511" x="3808413" y="6122988"/>
          <p14:tracePt t="91528" x="3771900" y="6129338"/>
          <p14:tracePt t="91545" x="3743325" y="6143625"/>
          <p14:tracePt t="91563" x="3736975" y="6143625"/>
          <p14:tracePt t="91579" x="3708400" y="6143625"/>
          <p14:tracePt t="91596" x="3694113" y="6151563"/>
          <p14:tracePt t="91614" x="3671888" y="6157913"/>
          <p14:tracePt t="91630" x="3651250" y="6157913"/>
          <p14:tracePt t="91647" x="3608388" y="6172200"/>
          <p14:tracePt t="91664" x="3586163" y="6172200"/>
          <p14:tracePt t="91681" x="3543300" y="6200775"/>
          <p14:tracePt t="91699" x="3529013" y="6200775"/>
          <p14:tracePt t="91716" x="3494088" y="6215063"/>
          <p14:tracePt t="91732" x="3486150" y="6215063"/>
          <p14:tracePt t="91749" x="3465513" y="6223000"/>
          <p14:tracePt t="91766" x="3451225" y="6223000"/>
          <p14:tracePt t="91784" x="3443288" y="6223000"/>
          <p14:tracePt t="92023" x="3457575" y="6229350"/>
          <p14:tracePt t="92031" x="3522663" y="6237288"/>
          <p14:tracePt t="92040" x="3594100" y="6243638"/>
          <p14:tracePt t="92057" x="3743325" y="6257925"/>
          <p14:tracePt t="92074" x="3994150" y="6300788"/>
          <p14:tracePt t="92088" x="4286250" y="6329363"/>
          <p14:tracePt t="92106" x="4429125" y="6337300"/>
          <p14:tracePt t="92123" x="4665663" y="6343650"/>
          <p14:tracePt t="92140" x="4737100" y="6343650"/>
          <p14:tracePt t="92157" x="4779963" y="6343650"/>
          <p14:tracePt t="92175" x="4808538" y="6329363"/>
          <p14:tracePt t="92193" x="4857750" y="6315075"/>
          <p14:tracePt t="92208" x="4908550" y="6308725"/>
          <p14:tracePt t="92225" x="4972050" y="6308725"/>
          <p14:tracePt t="92242" x="5029200" y="6308725"/>
          <p14:tracePt t="92259" x="5108575" y="6300788"/>
          <p14:tracePt t="92263" x="5151438" y="6294438"/>
          <p14:tracePt t="92276" x="5172075" y="6294438"/>
          <p14:tracePt t="92293" x="5194300" y="6294438"/>
          <p14:tracePt t="92310" x="5265738" y="6294438"/>
          <p14:tracePt t="92326" x="5286375" y="6294438"/>
          <p14:tracePt t="92344" x="5308600" y="6294438"/>
          <p14:tracePt t="92361" x="5322888" y="6294438"/>
          <p14:tracePt t="92569" x="5314950" y="6294438"/>
          <p14:tracePt t="92586" x="5308600" y="6294438"/>
          <p14:tracePt t="92593" x="5300663" y="6294438"/>
          <p14:tracePt t="92608" x="5294313" y="6294438"/>
          <p14:tracePt t="92623" x="5286375" y="6294438"/>
          <p14:tracePt t="93047" x="5272088" y="6294438"/>
          <p14:tracePt t="93055" x="5265738" y="6294438"/>
          <p14:tracePt t="93064" x="5251450" y="6280150"/>
          <p14:tracePt t="93075" x="5229225" y="6272213"/>
          <p14:tracePt t="93091" x="5114925" y="6237288"/>
          <p14:tracePt t="93109" x="4965700" y="6186488"/>
          <p14:tracePt t="93126" x="4837113" y="6115050"/>
          <p14:tracePt t="93143" x="4708525" y="6043613"/>
          <p14:tracePt t="93159" x="4622800" y="5972175"/>
          <p14:tracePt t="93179" x="4508500" y="5872163"/>
          <p14:tracePt t="93195" x="4457700" y="5822950"/>
          <p14:tracePt t="93212" x="4429125" y="5800725"/>
          <p14:tracePt t="93229" x="4351338" y="5772150"/>
          <p14:tracePt t="93244" x="4329113" y="5751513"/>
          <p14:tracePt t="93262" x="4271963" y="5715000"/>
          <p14:tracePt t="93280" x="4251325" y="5700713"/>
          <p14:tracePt t="93296" x="4214813" y="5672138"/>
          <p14:tracePt t="93312" x="4186238" y="5629275"/>
          <p14:tracePt t="93330" x="4143375" y="5572125"/>
          <p14:tracePt t="93346" x="4100513" y="5508625"/>
          <p14:tracePt t="93365" x="4043363" y="5457825"/>
          <p14:tracePt t="93381" x="4014788" y="5451475"/>
          <p14:tracePt t="93397" x="4000500" y="5437188"/>
          <p14:tracePt t="93435" x="3994150" y="5437188"/>
          <p14:tracePt t="93448" x="3994150" y="5429250"/>
          <p14:tracePt t="93467" x="3951288" y="5408613"/>
          <p14:tracePt t="93484" x="3908425" y="5408613"/>
          <p14:tracePt t="93501" x="3886200" y="5400675"/>
          <p14:tracePt t="93517" x="3865563" y="5394325"/>
          <p14:tracePt t="93533" x="3857625" y="5394325"/>
          <p14:tracePt t="93550" x="3843338" y="5394325"/>
          <p14:tracePt t="93568" x="3836988" y="5394325"/>
          <p14:tracePt t="93586" x="3822700" y="5394325"/>
          <p14:tracePt t="93626" x="3814763" y="5394325"/>
          <p14:tracePt t="93657" x="3814763" y="5400675"/>
          <p14:tracePt t="93665" x="3814763" y="5408613"/>
          <p14:tracePt t="93682" x="3814763" y="5414963"/>
          <p14:tracePt t="93709" x="3814763" y="5422900"/>
          <p14:tracePt t="93725" x="3814763" y="5429250"/>
          <p14:tracePt t="93753" x="3814763" y="5437188"/>
          <p14:tracePt t="93774" x="3814763" y="5443538"/>
          <p14:tracePt t="93795" x="3814763" y="5451475"/>
          <p14:tracePt t="93820" x="3822700" y="5457825"/>
          <p14:tracePt t="93926" x="3822700" y="5465763"/>
          <p14:tracePt t="94000" x="3822700" y="5472113"/>
          <p14:tracePt t="94599" x="3829050" y="5472113"/>
          <p14:tracePt t="94623" x="3836988" y="5480050"/>
          <p14:tracePt t="94633" x="3865563" y="5480050"/>
          <p14:tracePt t="94641" x="3908425" y="5480050"/>
          <p14:tracePt t="94654" x="4051300" y="5480050"/>
          <p14:tracePt t="94672" x="4151313" y="5480050"/>
          <p14:tracePt t="94690" x="4243388" y="5486400"/>
          <p14:tracePt t="94705" x="4308475" y="5486400"/>
          <p14:tracePt t="94708" x="4343400" y="5486400"/>
          <p14:tracePt t="94724" x="4386263" y="5486400"/>
          <p14:tracePt t="94740" x="4422775" y="5486400"/>
          <p14:tracePt t="94760" x="4471988" y="5480050"/>
          <p14:tracePt t="94765" x="4494213" y="5480050"/>
          <p14:tracePt t="94775" x="4522788" y="5480050"/>
          <p14:tracePt t="94793" x="4572000" y="5472113"/>
          <p14:tracePt t="94810" x="4737100" y="5465763"/>
          <p14:tracePt t="94827" x="4857750" y="5443538"/>
          <p14:tracePt t="94841" x="4929188" y="5443538"/>
          <p14:tracePt t="94860" x="4979988" y="5443538"/>
          <p14:tracePt t="94875" x="5051425" y="5443538"/>
          <p14:tracePt t="94893" x="5080000" y="5437188"/>
          <p14:tracePt t="94909" x="5151438" y="5437188"/>
          <p14:tracePt t="94929" x="5237163" y="5437188"/>
          <p14:tracePt t="94948" x="5294313" y="5443538"/>
          <p14:tracePt t="94962" x="5337175" y="5443538"/>
          <p14:tracePt t="94979" x="5365750" y="5443538"/>
          <p14:tracePt t="96647" x="5357813" y="5443538"/>
          <p14:tracePt t="96654" x="5351463" y="5457825"/>
          <p14:tracePt t="96662" x="5337175" y="5465763"/>
          <p14:tracePt t="96677" x="5322888" y="5472113"/>
          <p14:tracePt t="96694" x="5308600" y="5472113"/>
          <p14:tracePt t="96711" x="5294313" y="5480050"/>
          <p14:tracePt t="96730" x="5286375" y="5486400"/>
          <p14:tracePt t="96747" x="5265738" y="5486400"/>
          <p14:tracePt t="96763" x="5251450" y="5500688"/>
          <p14:tracePt t="96780" x="5237163" y="5500688"/>
          <p14:tracePt t="96795" x="5222875" y="5514975"/>
          <p14:tracePt t="96812" x="5214938" y="5522913"/>
          <p14:tracePt t="96832" x="5208588" y="5522913"/>
          <p14:tracePt t="96848" x="5200650" y="5529263"/>
          <p14:tracePt t="96891" x="5194300" y="5529263"/>
          <p14:tracePt t="96930" x="5186363" y="5537200"/>
          <p14:tracePt t="96934" x="5186363" y="5543550"/>
          <p14:tracePt t="96952" x="5180013" y="5543550"/>
          <p14:tracePt t="97095" x="5194300" y="5543550"/>
          <p14:tracePt t="97099" x="5200650" y="5537200"/>
          <p14:tracePt t="97107" x="5214938" y="5529263"/>
          <p14:tracePt t="97118" x="5229225" y="5522913"/>
          <p14:tracePt t="97135" x="5243513" y="5514975"/>
          <p14:tracePt t="97152" x="5265738" y="5500688"/>
          <p14:tracePt t="97170" x="5314950" y="5494338"/>
          <p14:tracePt t="97187" x="5329238" y="5486400"/>
          <p14:tracePt t="97204" x="5337175" y="5480050"/>
          <p14:tracePt t="97262" x="5343525" y="5472113"/>
          <p14:tracePt t="97279" x="5351463" y="5472113"/>
          <p14:tracePt t="97288" x="5357813" y="5472113"/>
          <p14:tracePt t="97304" x="5365750" y="5472113"/>
          <p14:tracePt t="97320" x="5372100" y="5465763"/>
          <p14:tracePt t="102631" x="5365750" y="5465763"/>
          <p14:tracePt t="102661" x="5357813" y="5465763"/>
          <p14:tracePt t="102669" x="5357813" y="5472113"/>
          <p14:tracePt t="102687" x="5351463" y="5472113"/>
          <p14:tracePt t="102696" x="5337175" y="5480050"/>
          <p14:tracePt t="102713" x="5322888" y="5480050"/>
          <p14:tracePt t="102727" x="5308600" y="5480050"/>
          <p14:tracePt t="102744" x="5280025" y="5480050"/>
          <p14:tracePt t="102760" x="5257800" y="5480050"/>
          <p14:tracePt t="102761" x="5243513" y="5486400"/>
          <p14:tracePt t="102776" x="5229225" y="5494338"/>
          <p14:tracePt t="102795" x="5208588" y="5500688"/>
          <p14:tracePt t="102810" x="5194300" y="5500688"/>
          <p14:tracePt t="102827" x="5157788" y="5508625"/>
          <p14:tracePt t="102846" x="5137150" y="5514975"/>
          <p14:tracePt t="102862" x="5122863" y="5522913"/>
          <p14:tracePt t="102863" x="5108575" y="5529263"/>
          <p14:tracePt t="102878" x="5094288" y="5551488"/>
          <p14:tracePt t="102895" x="5022850" y="5622925"/>
          <p14:tracePt t="102912" x="5000625" y="5657850"/>
          <p14:tracePt t="102930" x="4979988" y="5680075"/>
          <p14:tracePt t="102947" x="4951413" y="5708650"/>
          <p14:tracePt t="102964" x="4879975" y="5729288"/>
          <p14:tracePt t="102982" x="4857750" y="5743575"/>
          <p14:tracePt t="102999" x="4829175" y="5743575"/>
          <p14:tracePt t="103016" x="4800600" y="5751513"/>
          <p14:tracePt t="103031" x="4779963" y="5757863"/>
          <p14:tracePt t="103048" x="4743450" y="5765800"/>
          <p14:tracePt t="103066" x="4694238" y="5780088"/>
          <p14:tracePt t="103085" x="4657725" y="5786438"/>
          <p14:tracePt t="103102" x="4622800" y="5800725"/>
          <p14:tracePt t="103116" x="4594225" y="5808663"/>
          <p14:tracePt t="103133" x="4579938" y="5808663"/>
          <p14:tracePt t="103150" x="4543425" y="5815013"/>
          <p14:tracePt t="103168" x="4508500" y="5815013"/>
          <p14:tracePt t="103184" x="4486275" y="5829300"/>
          <p14:tracePt t="103201" x="4451350" y="5829300"/>
          <p14:tracePt t="103218" x="4400550" y="5829300"/>
          <p14:tracePt t="103235" x="4365625" y="5829300"/>
          <p14:tracePt t="103252" x="4329113" y="5822950"/>
          <p14:tracePt t="103256" x="4308475" y="5822950"/>
          <p14:tracePt t="103271" x="4257675" y="5815013"/>
          <p14:tracePt t="103288" x="4200525" y="5815013"/>
          <p14:tracePt t="103305" x="4165600" y="5800725"/>
          <p14:tracePt t="103322" x="4129088" y="5800725"/>
          <p14:tracePt t="103337" x="4114800" y="5800725"/>
          <p14:tracePt t="103359" x="4108450" y="5800725"/>
          <p14:tracePt t="104343" x="4108450" y="5808663"/>
          <p14:tracePt t="104577" x="4108450" y="5815013"/>
          <p14:tracePt t="104608" x="4114800" y="5815013"/>
          <p14:tracePt t="104763" x="4114800" y="5822950"/>
          <p14:tracePt t="104779" x="4122738" y="5822950"/>
          <p14:tracePt t="104793" x="4129088" y="5822950"/>
          <p14:tracePt t="104802" x="4137025" y="5822950"/>
          <p14:tracePt t="104816" x="4171950" y="5822950"/>
          <p14:tracePt t="104833" x="4200525" y="5822950"/>
          <p14:tracePt t="104850" x="4279900" y="5808663"/>
          <p14:tracePt t="104867" x="4365625" y="5800725"/>
          <p14:tracePt t="104884" x="4422775" y="5800725"/>
          <p14:tracePt t="104901" x="4465638" y="5794375"/>
          <p14:tracePt t="104919" x="4579938" y="5786438"/>
          <p14:tracePt t="104935" x="4643438" y="5786438"/>
          <p14:tracePt t="104951" x="4694238" y="5786438"/>
          <p14:tracePt t="104970" x="4729163" y="5786438"/>
          <p14:tracePt t="104988" x="4794250" y="5786438"/>
          <p14:tracePt t="105004" x="4837113" y="5786438"/>
          <p14:tracePt t="105022" x="4872038" y="5786438"/>
          <p14:tracePt t="105037" x="4900613" y="5786438"/>
          <p14:tracePt t="105053" x="4922838" y="5786438"/>
          <p14:tracePt t="105072" x="4965700" y="5786438"/>
          <p14:tracePt t="105087" x="4994275" y="5786438"/>
          <p14:tracePt t="105107" x="5057775" y="5786438"/>
          <p14:tracePt t="105122" x="5086350" y="5786438"/>
          <p14:tracePt t="105140" x="5137150" y="5786438"/>
          <p14:tracePt t="105155" x="5180013" y="5786438"/>
          <p14:tracePt t="105172" x="5208588" y="5786438"/>
          <p14:tracePt t="105191" x="5243513" y="5786438"/>
          <p14:tracePt t="105209" x="5294313" y="5794375"/>
          <p14:tracePt t="105225" x="5300663" y="5794375"/>
          <p14:tracePt t="105240" x="5314950" y="5794375"/>
          <p14:tracePt t="105259" x="5329238" y="5800725"/>
          <p14:tracePt t="105264" x="5337175" y="5800725"/>
          <p14:tracePt t="105274" x="5343525" y="5800725"/>
          <p14:tracePt t="105292" x="5357813" y="5800725"/>
          <p14:tracePt t="105308" x="5365750" y="5800725"/>
          <p14:tracePt t="105325" x="5386388" y="5808663"/>
          <p14:tracePt t="105343" x="5400675" y="5808663"/>
          <p14:tracePt t="105359" x="5429250" y="5808663"/>
          <p14:tracePt t="105378" x="5457825" y="5815013"/>
          <p14:tracePt t="105395" x="5472113" y="5815013"/>
          <p14:tracePt t="105411" x="5480050" y="5815013"/>
          <p14:tracePt t="105428" x="5494338" y="5822950"/>
          <p14:tracePt t="105464" x="5514975" y="5822950"/>
          <p14:tracePt t="105478" x="5522913" y="5822950"/>
          <p14:tracePt t="105496" x="5551488" y="5822950"/>
          <p14:tracePt t="105512" x="5580063" y="5822950"/>
          <p14:tracePt t="105529" x="5614988" y="5822950"/>
          <p14:tracePt t="105546" x="5665788" y="5815013"/>
          <p14:tracePt t="105564" x="5708650" y="5808663"/>
          <p14:tracePt t="105580" x="5715000" y="5808663"/>
          <p14:tracePt t="105598" x="5722938" y="5808663"/>
          <p14:tracePt t="105707" x="5729288" y="5808663"/>
          <p14:tracePt t="105715" x="5743575" y="5808663"/>
          <p14:tracePt t="105723" x="5751513" y="5808663"/>
          <p14:tracePt t="105748" x="5757863" y="5808663"/>
          <p14:tracePt t="105757" x="5757863" y="5800725"/>
          <p14:tracePt t="105873" x="5765800" y="5800725"/>
          <p14:tracePt t="105888" x="5765800" y="5794375"/>
          <p14:tracePt t="105895" x="5772150" y="5794375"/>
          <p14:tracePt t="106500" x="5765800" y="5794375"/>
          <p14:tracePt t="106506" x="5757863" y="5794375"/>
          <p14:tracePt t="106514" x="5751513" y="5794375"/>
          <p14:tracePt t="106532" x="5729288" y="5800725"/>
          <p14:tracePt t="106549" x="5651500" y="5800725"/>
          <p14:tracePt t="106551" x="5622925" y="5800725"/>
          <p14:tracePt t="106566" x="5537200" y="5794375"/>
          <p14:tracePt t="106583" x="5422900" y="5794375"/>
          <p14:tracePt t="106600" x="5314950" y="5794375"/>
          <p14:tracePt t="106617" x="5243513" y="5794375"/>
          <p14:tracePt t="106634" x="5172075" y="5794375"/>
          <p14:tracePt t="106652" x="5137150" y="5794375"/>
          <p14:tracePt t="106669" x="5122863" y="5786438"/>
          <p14:tracePt t="106686" x="5100638" y="5786438"/>
          <p14:tracePt t="106703" x="5072063" y="5772150"/>
          <p14:tracePt t="106723" x="5008563" y="5772150"/>
          <p14:tracePt t="106737" x="4965700" y="5772150"/>
          <p14:tracePt t="106754" x="4865688" y="5757863"/>
          <p14:tracePt t="106770" x="4822825" y="5757863"/>
          <p14:tracePt t="106787" x="4779963" y="5751513"/>
          <p14:tracePt t="106803" x="4737100" y="5743575"/>
          <p14:tracePt t="106821" x="4672013" y="5743575"/>
          <p14:tracePt t="106840" x="4551363" y="5743575"/>
          <p14:tracePt t="106856" x="4486275" y="5743575"/>
          <p14:tracePt t="106872" x="4429125" y="5737225"/>
          <p14:tracePt t="106889" x="4394200" y="5737225"/>
          <p14:tracePt t="106906" x="4357688" y="5737225"/>
          <p14:tracePt t="106922" x="4329113" y="5737225"/>
          <p14:tracePt t="106940" x="4308475" y="5743575"/>
          <p14:tracePt t="106957" x="4300538" y="5743575"/>
          <p14:tracePt t="106974" x="4286250" y="5751513"/>
          <p14:tracePt t="106990" x="4271963" y="5751513"/>
          <p14:tracePt t="107008" x="4265613" y="5765800"/>
          <p14:tracePt t="107069" x="4265613" y="5772150"/>
          <p14:tracePt t="107075" x="4257675" y="5772150"/>
          <p14:tracePt t="107087" x="4257675" y="5780088"/>
          <p14:tracePt t="107107" x="4257675" y="5786438"/>
          <p14:tracePt t="107121" x="4251325" y="5794375"/>
          <p14:tracePt t="107146" x="4251325" y="5800725"/>
          <p14:tracePt t="107153" x="4243388" y="5800725"/>
          <p14:tracePt t="107169" x="4243388" y="5808663"/>
          <p14:tracePt t="107179" x="4243388" y="5815013"/>
          <p14:tracePt t="107194" x="4243388" y="5822950"/>
          <p14:tracePt t="107211" x="4229100" y="5837238"/>
          <p14:tracePt t="107228" x="4229100" y="5843588"/>
          <p14:tracePt t="107287" x="4229100" y="5857875"/>
          <p14:tracePt t="107296" x="4229100" y="5872163"/>
          <p14:tracePt t="107306" x="4229100" y="5880100"/>
          <p14:tracePt t="107313" x="4229100" y="5894388"/>
          <p14:tracePt t="107332" x="4229100" y="5929313"/>
          <p14:tracePt t="107348" x="4229100" y="5943600"/>
          <p14:tracePt t="107438" x="4229100" y="5951538"/>
          <p14:tracePt t="107459" x="4229100" y="5957888"/>
          <p14:tracePt t="107480" x="4229100" y="5965825"/>
          <p14:tracePt t="107763" x="4229100" y="5972175"/>
          <p14:tracePt t="107794" x="4229100" y="5980113"/>
          <p14:tracePt t="107825" x="4229100" y="5986463"/>
          <p14:tracePt t="108013" x="4222750" y="5986463"/>
          <p14:tracePt t="108029" x="4208463" y="5986463"/>
          <p14:tracePt t="108035" x="4208463" y="5994400"/>
          <p14:tracePt t="108044" x="4200525" y="6000750"/>
          <p14:tracePt t="108061" x="4179888" y="6022975"/>
          <p14:tracePt t="108078" x="4137025" y="6051550"/>
          <p14:tracePt t="108095" x="4108450" y="6065838"/>
          <p14:tracePt t="108112" x="4029075" y="6072188"/>
          <p14:tracePt t="108129" x="4014788" y="6086475"/>
          <p14:tracePt t="108146" x="4000500" y="6086475"/>
          <p14:tracePt t="108164" x="3979863" y="6086475"/>
          <p14:tracePt t="108182" x="3965575" y="6086475"/>
          <p14:tracePt t="108198" x="3929063" y="6086475"/>
          <p14:tracePt t="108215" x="3879850" y="6094413"/>
          <p14:tracePt t="108231" x="3829050" y="6108700"/>
          <p14:tracePt t="108249" x="3800475" y="6108700"/>
          <p14:tracePt t="108265" x="3779838" y="6108700"/>
          <p14:tracePt t="108284" x="3729038" y="6108700"/>
          <p14:tracePt t="108299" x="3722688" y="6108700"/>
          <p14:tracePt t="108316" x="3665538" y="6100763"/>
          <p14:tracePt t="108335" x="3643313" y="6080125"/>
          <p14:tracePt t="108350" x="3622675" y="6080125"/>
          <p14:tracePt t="108367" x="3600450" y="6065838"/>
          <p14:tracePt t="108384" x="3586163" y="6065838"/>
          <p14:tracePt t="108402" x="3579813" y="6065838"/>
          <p14:tracePt t="108466" x="3579813" y="6057900"/>
          <p14:tracePt t="108474" x="3571875" y="6057900"/>
          <p14:tracePt t="108490" x="3565525" y="6057900"/>
          <p14:tracePt t="108513" x="3557588" y="6051550"/>
          <p14:tracePt t="108528" x="3551238" y="6043613"/>
          <p14:tracePt t="108543" x="3551238" y="6037263"/>
          <p14:tracePt t="108554" x="3551238" y="6022975"/>
          <p14:tracePt t="108572" x="3543300" y="6008688"/>
          <p14:tracePt t="108589" x="3536950" y="5951538"/>
          <p14:tracePt t="108606" x="3514725" y="5780088"/>
          <p14:tracePt t="108623" x="3494088" y="5651500"/>
          <p14:tracePt t="108640" x="3479800" y="5537200"/>
          <p14:tracePt t="108656" x="3465513" y="5437188"/>
          <p14:tracePt t="108672" x="3443288" y="5337175"/>
          <p14:tracePt t="108690" x="3414713" y="5208588"/>
          <p14:tracePt t="108707" x="3394075" y="5086350"/>
          <p14:tracePt t="108723" x="3343275" y="4929188"/>
          <p14:tracePt t="108741" x="3279775" y="4714875"/>
          <p14:tracePt t="108758" x="3243263" y="4514850"/>
          <p14:tracePt t="108761" x="3214688" y="4437063"/>
          <p14:tracePt t="108777" x="3157538" y="4294188"/>
          <p14:tracePt t="108792" x="3100388" y="4179888"/>
          <p14:tracePt t="108810" x="3071813" y="4157663"/>
          <p14:tracePt t="108826" x="3065463" y="4143375"/>
          <p14:tracePt t="108843" x="3057525" y="4137025"/>
          <p14:tracePt t="108876" x="3057525" y="4122738"/>
          <p14:tracePt t="108895" x="3043238" y="4100513"/>
          <p14:tracePt t="108912" x="3036888" y="4086225"/>
          <p14:tracePt t="108929" x="3028950" y="4071938"/>
          <p14:tracePt t="108945" x="3022600" y="4065588"/>
          <p14:tracePt t="108962" x="3014663" y="4065588"/>
          <p14:tracePt t="108978" x="3000375" y="4065588"/>
          <p14:tracePt t="108996" x="2979738" y="4057650"/>
          <p14:tracePt t="109013" x="2965450" y="4057650"/>
          <p14:tracePt t="109030" x="2943225" y="4057650"/>
          <p14:tracePt t="109047" x="2928938" y="4057650"/>
          <p14:tracePt t="109063" x="2914650" y="4057650"/>
          <p14:tracePt t="109081" x="2908300" y="4057650"/>
          <p14:tracePt t="109115" x="2900363" y="4057650"/>
          <p14:tracePt t="109148" x="2894013" y="4057650"/>
          <p14:tracePt t="109162" x="2886075" y="4057650"/>
          <p14:tracePt t="109169" x="2879725" y="4057650"/>
          <p14:tracePt t="109182" x="2871788" y="4057650"/>
          <p14:tracePt t="109201" x="2857500" y="4057650"/>
          <p14:tracePt t="109235" x="2851150" y="4057650"/>
          <p14:tracePt t="109252" x="2843213" y="4057650"/>
          <p14:tracePt t="109271" x="2822575" y="4057650"/>
          <p14:tracePt t="109302" x="2800350" y="4057650"/>
          <p14:tracePt t="109318" x="2786063" y="4057650"/>
          <p14:tracePt t="109336" x="2771775" y="4057650"/>
          <p14:tracePt t="109354" x="2751138" y="4065588"/>
          <p14:tracePt t="109370" x="2736850" y="4065588"/>
          <p14:tracePt t="109387" x="2728913" y="4071938"/>
          <p14:tracePt t="109403" x="2722563" y="4071938"/>
          <p14:tracePt t="109421" x="2714625" y="4079875"/>
          <p14:tracePt t="109459" x="2708275" y="4086225"/>
          <p14:tracePt t="109482" x="2700338" y="4086225"/>
          <p14:tracePt t="109491" x="2700338" y="4094163"/>
          <p14:tracePt t="109514" x="2693988" y="4094163"/>
          <p14:tracePt t="109522" x="2693988" y="4100513"/>
          <p14:tracePt t="109568" x="2686050" y="4100513"/>
          <p14:tracePt t="109576" x="2686050" y="4108450"/>
          <p14:tracePt t="109684" x="2686050" y="4114800"/>
          <p14:tracePt t="111530" x="2686050" y="4122738"/>
          <p14:tracePt t="111536" x="2686050" y="4165600"/>
          <p14:tracePt t="111544" x="2686050" y="4194175"/>
          <p14:tracePt t="111561" x="2679700" y="4257675"/>
          <p14:tracePt t="111578" x="2679700" y="4300538"/>
          <p14:tracePt t="111596" x="2679700" y="4371975"/>
          <p14:tracePt t="111612" x="2679700" y="4429125"/>
          <p14:tracePt t="111630" x="2679700" y="4465638"/>
          <p14:tracePt t="111646" x="2671763" y="4529138"/>
          <p14:tracePt t="111663" x="2671763" y="4565650"/>
          <p14:tracePt t="111680" x="2665413" y="4614863"/>
          <p14:tracePt t="111698" x="2665413" y="4708525"/>
          <p14:tracePt t="111714" x="2671763" y="4757738"/>
          <p14:tracePt t="111731" x="2671763" y="4822825"/>
          <p14:tracePt t="111748" x="2671763" y="4865688"/>
          <p14:tracePt t="111765" x="2679700" y="4951413"/>
          <p14:tracePt t="111785" x="2700338" y="5108575"/>
          <p14:tracePt t="111800" x="2722563" y="5194300"/>
          <p14:tracePt t="111818" x="2743200" y="5272088"/>
          <p14:tracePt t="111833" x="2757488" y="5314950"/>
          <p14:tracePt t="111852" x="2771775" y="5394325"/>
          <p14:tracePt t="111869" x="2771775" y="5494338"/>
          <p14:tracePt t="111884" x="2757488" y="5600700"/>
          <p14:tracePt t="111886" x="2751138" y="5651500"/>
          <p14:tracePt t="111902" x="2743200" y="5780088"/>
          <p14:tracePt t="111918" x="2743200" y="5880100"/>
          <p14:tracePt t="111938" x="2757488" y="5972175"/>
          <p14:tracePt t="111955" x="2757488" y="6057900"/>
          <p14:tracePt t="111957" x="2757488" y="6094413"/>
          <p14:tracePt t="111969" x="2757488" y="6122988"/>
          <p14:tracePt t="111988" x="2736850" y="6229350"/>
          <p14:tracePt t="112005" x="2736850" y="6280150"/>
          <p14:tracePt t="112020" x="2736850" y="6300788"/>
          <p14:tracePt t="112037" x="2736850" y="6308725"/>
          <p14:tracePt t="112056" x="2736850" y="6315075"/>
          <p14:tracePt t="112075" x="2736850" y="6337300"/>
          <p14:tracePt t="112089" x="2751138" y="6365875"/>
          <p14:tracePt t="112106" x="2751138" y="6380163"/>
          <p14:tracePt t="112122" x="2751138" y="6394450"/>
          <p14:tracePt t="112156" x="2757488" y="6394450"/>
          <p14:tracePt t="112293" x="2757488" y="6386513"/>
          <p14:tracePt t="112308" x="2757488" y="6380163"/>
          <p14:tracePt t="112333" x="2757488" y="6372225"/>
          <p14:tracePt t="112348" x="2765425" y="6372225"/>
          <p14:tracePt t="112356" x="2765425" y="6365875"/>
          <p14:tracePt t="112387" x="2771775" y="6365875"/>
          <p14:tracePt t="112404" x="2771775" y="6357938"/>
          <p14:tracePt t="112418" x="2779713" y="6357938"/>
          <p14:tracePt t="112426" x="2794000" y="6351588"/>
          <p14:tracePt t="112432" x="2800350" y="6351588"/>
          <p14:tracePt t="112447" x="2808288" y="6351588"/>
          <p14:tracePt t="112463" x="2828925" y="6343650"/>
          <p14:tracePt t="112478" x="2857500" y="6343650"/>
          <p14:tracePt t="112480" x="2879725" y="6343650"/>
          <p14:tracePt t="112497" x="2936875" y="6343650"/>
          <p14:tracePt t="112514" x="2979738" y="6337300"/>
          <p14:tracePt t="112531" x="3036888" y="6337300"/>
          <p14:tracePt t="112548" x="3079750" y="6329363"/>
          <p14:tracePt t="112566" x="3136900" y="6329363"/>
          <p14:tracePt t="112582" x="3151188" y="6337300"/>
          <p14:tracePt t="112600" x="3179763" y="6337300"/>
          <p14:tracePt t="112617" x="3194050" y="6337300"/>
          <p14:tracePt t="112633" x="3208338" y="6343650"/>
          <p14:tracePt t="112651" x="3214688" y="6343650"/>
          <p14:tracePt t="112667" x="3228975" y="6343650"/>
          <p14:tracePt t="112684" x="3236913" y="6343650"/>
          <p14:tracePt t="112701" x="3251200" y="6343650"/>
          <p14:tracePt t="112717" x="3265488" y="6343650"/>
          <p14:tracePt t="112735" x="3279775" y="6343650"/>
          <p14:tracePt t="112751" x="3286125" y="6343650"/>
          <p14:tracePt t="112768" x="3308350" y="6343650"/>
          <p14:tracePt t="112787" x="3322638" y="6343650"/>
          <p14:tracePt t="112801" x="3328988" y="6343650"/>
          <p14:tracePt t="112819" x="3343275" y="6343650"/>
          <p14:tracePt t="112838" x="3400425" y="6343650"/>
          <p14:tracePt t="112855" x="3422650" y="6351588"/>
          <p14:tracePt t="112872" x="3471863" y="6357938"/>
          <p14:tracePt t="112890" x="3522663" y="6357938"/>
          <p14:tracePt t="112905" x="3571875" y="6365875"/>
          <p14:tracePt t="112921" x="3600450" y="6372225"/>
          <p14:tracePt t="112937" x="3622675" y="6372225"/>
          <p14:tracePt t="112954" x="3643313" y="6372225"/>
          <p14:tracePt t="112972" x="3665538" y="6372225"/>
          <p14:tracePt t="112989" x="3679825" y="6372225"/>
          <p14:tracePt t="113007" x="3694113" y="6380163"/>
          <p14:tracePt t="113023" x="3714750" y="6386513"/>
          <p14:tracePt t="113040" x="3729038" y="6386513"/>
          <p14:tracePt t="113056" x="3743325" y="6386513"/>
          <p14:tracePt t="113074" x="3765550" y="6386513"/>
          <p14:tracePt t="113090" x="3779838" y="6386513"/>
          <p14:tracePt t="113109" x="3800475" y="6386513"/>
          <p14:tracePt t="113125" x="3808413" y="6386513"/>
          <p14:tracePt t="113142" x="3822700" y="6386513"/>
          <p14:tracePt t="113158" x="3829050" y="6386513"/>
          <p14:tracePt t="113175" x="3857625" y="6386513"/>
          <p14:tracePt t="113193" x="3900488" y="6386513"/>
          <p14:tracePt t="113211" x="3929063" y="6372225"/>
          <p14:tracePt t="113228" x="3965575" y="6365875"/>
          <p14:tracePt t="113230" x="3979863" y="6357938"/>
          <p14:tracePt t="113245" x="3994150" y="6357938"/>
          <p14:tracePt t="113262" x="4014788" y="6351588"/>
          <p14:tracePt t="113280" x="4022725" y="6351588"/>
          <p14:tracePt t="113340" x="4029075" y="6351588"/>
          <p14:tracePt t="113347" x="4037013" y="6351588"/>
          <p14:tracePt t="113364" x="4043363" y="6351588"/>
          <p14:tracePt t="113370" x="4051300" y="6351588"/>
          <p14:tracePt t="113379" x="4057650" y="6351588"/>
          <p14:tracePt t="113402" x="4065588" y="6351588"/>
          <p14:tracePt t="113413" x="4071938" y="6343650"/>
          <p14:tracePt t="113442" x="4079875" y="6343650"/>
          <p14:tracePt t="113474" x="4086225" y="6343650"/>
          <p14:tracePt t="113570" x="4100513" y="6343650"/>
          <p14:tracePt t="113586" x="4108450" y="6343650"/>
          <p14:tracePt t="113602" x="4122738" y="6343650"/>
          <p14:tracePt t="113613" x="4129088" y="6343650"/>
          <p14:tracePt t="113622" x="4129088" y="6351588"/>
          <p14:tracePt t="113638" x="4137025" y="6351588"/>
          <p14:tracePt t="113686" x="4143375" y="6351588"/>
          <p14:tracePt t="113708" x="4151313" y="6351588"/>
          <p14:tracePt t="113732" x="4165600" y="6351588"/>
          <p14:tracePt t="113740" x="4171950" y="6351588"/>
          <p14:tracePt t="113763" x="4179888" y="6357938"/>
          <p14:tracePt t="113777" x="4186238" y="6357938"/>
          <p14:tracePt t="113804" x="4194175" y="6357938"/>
          <p14:tracePt t="113821" x="4200525" y="6357938"/>
          <p14:tracePt t="113832" x="4208463" y="6357938"/>
          <p14:tracePt t="113859" x="4222750" y="6357938"/>
          <p14:tracePt t="113874" x="4229100" y="6357938"/>
          <p14:tracePt t="113881" x="4237038" y="6357938"/>
          <p14:tracePt t="113889" x="4251325" y="6357938"/>
          <p14:tracePt t="113910" x="4257675" y="6357938"/>
          <p14:tracePt t="113926" x="4265613" y="6357938"/>
          <p14:tracePt t="113941" x="4279900" y="6351588"/>
          <p14:tracePt t="113959" x="4294188" y="6351588"/>
          <p14:tracePt t="114054" x="4300538" y="6343650"/>
          <p14:tracePt t="114074" x="4308475" y="6343650"/>
          <p14:tracePt t="114082" x="4314825" y="6337300"/>
          <p14:tracePt t="114092" x="4322763" y="6337300"/>
          <p14:tracePt t="114110" x="4329113" y="6337300"/>
          <p14:tracePt t="114131" x="4337050" y="6337300"/>
          <p14:tracePt t="114145" x="4343400" y="6337300"/>
          <p14:tracePt t="115059" x="4329113" y="6343650"/>
          <p14:tracePt t="115067" x="4314825" y="6343650"/>
          <p14:tracePt t="115079" x="4308475" y="6343650"/>
          <p14:tracePt t="115097" x="4286250" y="6357938"/>
          <p14:tracePt t="115112" x="4279900" y="6365875"/>
          <p14:tracePt t="146570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0484" name="Rectangle 1611"/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1313765"/>
            <a:ext cx="6320988" cy="517735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셸 정렬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817"/>
    </mc:Choice>
    <mc:Fallback xmlns="">
      <p:transition spd="slow" advTm="13881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126" x="7866063" y="3057525"/>
          <p14:tracePt t="5327" x="7851775" y="3036888"/>
          <p14:tracePt t="5337" x="7837488" y="3022600"/>
          <p14:tracePt t="5343" x="7800975" y="3008313"/>
          <p14:tracePt t="5352" x="7743825" y="2986088"/>
          <p14:tracePt t="5370" x="7680325" y="2965450"/>
          <p14:tracePt t="5389" x="7458075" y="2908300"/>
          <p14:tracePt t="5406" x="7323138" y="2871788"/>
          <p14:tracePt t="5411" x="7286625" y="2843213"/>
          <p14:tracePt t="5422" x="7223125" y="2822575"/>
          <p14:tracePt t="5439" x="7143750" y="2794000"/>
          <p14:tracePt t="5456" x="7008813" y="2743200"/>
          <p14:tracePt t="5474" x="6823075" y="2657475"/>
          <p14:tracePt t="5490" x="6651625" y="2593975"/>
          <p14:tracePt t="5507" x="6451600" y="2508250"/>
          <p14:tracePt t="5524" x="6329363" y="2479675"/>
          <p14:tracePt t="5540" x="6229350" y="2457450"/>
          <p14:tracePt t="5557" x="6108700" y="2436813"/>
          <p14:tracePt t="5575" x="5929313" y="2386013"/>
          <p14:tracePt t="5592" x="5857875" y="2379663"/>
          <p14:tracePt t="5609" x="5757863" y="2300288"/>
          <p14:tracePt t="5626" x="5657850" y="2236788"/>
          <p14:tracePt t="5643" x="5580063" y="2208213"/>
          <p14:tracePt t="5661" x="5414963" y="2108200"/>
          <p14:tracePt t="5677" x="5300663" y="2071688"/>
          <p14:tracePt t="5693" x="5200650" y="2043113"/>
          <p14:tracePt t="5709" x="5100638" y="2008188"/>
          <p14:tracePt t="5728" x="5029200" y="2000250"/>
          <p14:tracePt t="5743" x="4943475" y="1979613"/>
          <p14:tracePt t="5746" x="4922838" y="1979613"/>
          <p14:tracePt t="5760" x="4879975" y="1979613"/>
          <p14:tracePt t="5779" x="4786313" y="1951038"/>
          <p14:tracePt t="5796" x="4714875" y="1943100"/>
          <p14:tracePt t="5814" x="4629150" y="1936750"/>
          <p14:tracePt t="5831" x="4500563" y="1928813"/>
          <p14:tracePt t="5846" x="4443413" y="1928813"/>
          <p14:tracePt t="5862" x="4351338" y="1922463"/>
          <p14:tracePt t="5864" x="4322763" y="1922463"/>
          <p14:tracePt t="5879" x="4257675" y="1922463"/>
          <p14:tracePt t="5896" x="4194175" y="1922463"/>
          <p14:tracePt t="5914" x="4157663" y="1922463"/>
          <p14:tracePt t="5930" x="4129088" y="1922463"/>
          <p14:tracePt t="5950" x="4057650" y="1914525"/>
          <p14:tracePt t="5966" x="3994150" y="1928813"/>
          <p14:tracePt t="5981" x="3943350" y="1928813"/>
          <p14:tracePt t="5998" x="3871913" y="1928813"/>
          <p14:tracePt t="6015" x="3836988" y="1928813"/>
          <p14:tracePt t="6033" x="3822700" y="1936750"/>
          <p14:tracePt t="6049" x="3794125" y="1943100"/>
          <p14:tracePt t="6070" x="3757613" y="1943100"/>
          <p14:tracePt t="6085" x="3714750" y="1951038"/>
          <p14:tracePt t="6103" x="3686175" y="1957388"/>
          <p14:tracePt t="6117" x="3636963" y="1957388"/>
          <p14:tracePt t="6134" x="3586163" y="1957388"/>
          <p14:tracePt t="6152" x="3494088" y="1965325"/>
          <p14:tracePt t="6168" x="3429000" y="1965325"/>
          <p14:tracePt t="6185" x="3379788" y="1965325"/>
          <p14:tracePt t="6202" x="3336925" y="1965325"/>
          <p14:tracePt t="6220" x="3294063" y="1965325"/>
          <p14:tracePt t="6238" x="3208338" y="1965325"/>
          <p14:tracePt t="6255" x="3157538" y="1965325"/>
          <p14:tracePt t="6270" x="3122613" y="1965325"/>
          <p14:tracePt t="6287" x="3086100" y="1965325"/>
          <p14:tracePt t="6304" x="3057525" y="1965325"/>
          <p14:tracePt t="6321" x="3028950" y="1971675"/>
          <p14:tracePt t="6340" x="3000375" y="1979613"/>
          <p14:tracePt t="6358" x="2979738" y="1985963"/>
          <p14:tracePt t="6375" x="2957513" y="2000250"/>
          <p14:tracePt t="6390" x="2936875" y="2008188"/>
          <p14:tracePt t="6406" x="2914650" y="2028825"/>
          <p14:tracePt t="6410" x="2900363" y="2051050"/>
          <p14:tracePt t="6423" x="2879725" y="2065338"/>
          <p14:tracePt t="6440" x="2865438" y="2071688"/>
          <p14:tracePt t="6459" x="2851150" y="2079625"/>
          <p14:tracePt t="6476" x="2843213" y="2079625"/>
          <p14:tracePt t="6493" x="2836863" y="2079625"/>
          <p14:tracePt t="6510" x="2828925" y="2079625"/>
          <p14:tracePt t="6611" x="2828925" y="2085975"/>
          <p14:tracePt t="6617" x="2851150" y="2085975"/>
          <p14:tracePt t="6627" x="2871788" y="2085975"/>
          <p14:tracePt t="6644" x="2928938" y="2093913"/>
          <p14:tracePt t="6661" x="2994025" y="2093913"/>
          <p14:tracePt t="6678" x="3065463" y="2100263"/>
          <p14:tracePt t="6697" x="3171825" y="2100263"/>
          <p14:tracePt t="6714" x="3400425" y="2100263"/>
          <p14:tracePt t="6729" x="3471863" y="2100263"/>
          <p14:tracePt t="6746" x="3665538" y="2085975"/>
          <p14:tracePt t="6763" x="3779838" y="2085975"/>
          <p14:tracePt t="6780" x="3908425" y="2085975"/>
          <p14:tracePt t="6797" x="3994150" y="2085975"/>
          <p14:tracePt t="6814" x="4029075" y="2085975"/>
          <p14:tracePt t="6831" x="4065588" y="2065338"/>
          <p14:tracePt t="6849" x="4071938" y="2065338"/>
          <p14:tracePt t="6867" x="4086225" y="2065338"/>
          <p14:tracePt t="7052" x="4079875" y="2065338"/>
          <p14:tracePt t="7059" x="4065588" y="2065338"/>
          <p14:tracePt t="7068" x="4043363" y="2065338"/>
          <p14:tracePt t="7086" x="4008438" y="2065338"/>
          <p14:tracePt t="7103" x="3979863" y="2071688"/>
          <p14:tracePt t="7120" x="3951288" y="2085975"/>
          <p14:tracePt t="7122" x="3943350" y="2085975"/>
          <p14:tracePt t="7137" x="3937000" y="2085975"/>
          <p14:tracePt t="7154" x="3929063" y="2085975"/>
          <p14:tracePt t="7209" x="3929063" y="2093913"/>
          <p14:tracePt t="7222" x="3922713" y="2093913"/>
          <p14:tracePt t="7230" x="3914775" y="2093913"/>
          <p14:tracePt t="7246" x="3908425" y="2093913"/>
          <p14:tracePt t="7255" x="3900488" y="2093913"/>
          <p14:tracePt t="7275" x="3879850" y="2085975"/>
          <p14:tracePt t="7290" x="3843338" y="2079625"/>
          <p14:tracePt t="7307" x="3794125" y="2071688"/>
          <p14:tracePt t="7324" x="3765550" y="2051050"/>
          <p14:tracePt t="7341" x="3736975" y="2051050"/>
          <p14:tracePt t="7358" x="3671888" y="2022475"/>
          <p14:tracePt t="7375" x="3622675" y="2014538"/>
          <p14:tracePt t="7392" x="3571875" y="1985963"/>
          <p14:tracePt t="7409" x="3522663" y="1965325"/>
          <p14:tracePt t="7425" x="3500438" y="1951038"/>
          <p14:tracePt t="7443" x="3479800" y="1928813"/>
          <p14:tracePt t="7460" x="3465513" y="1908175"/>
          <p14:tracePt t="7477" x="3443288" y="1893888"/>
          <p14:tracePt t="7495" x="3400425" y="1857375"/>
          <p14:tracePt t="7512" x="3365500" y="1836738"/>
          <p14:tracePt t="7529" x="3336925" y="1828800"/>
          <p14:tracePt t="7546" x="3314700" y="1814513"/>
          <p14:tracePt t="7562" x="3294063" y="1793875"/>
          <p14:tracePt t="7579" x="3257550" y="1771650"/>
          <p14:tracePt t="7596" x="3214688" y="1743075"/>
          <p14:tracePt t="7613" x="3143250" y="1708150"/>
          <p14:tracePt t="7630" x="3094038" y="1685925"/>
          <p14:tracePt t="7647" x="3057525" y="1671638"/>
          <p14:tracePt t="7664" x="3008313" y="1628775"/>
          <p14:tracePt t="7681" x="2971800" y="1614488"/>
          <p14:tracePt t="7697" x="2943225" y="1593850"/>
          <p14:tracePt t="7714" x="2928938" y="1585913"/>
          <p14:tracePt t="7731" x="2922588" y="1585913"/>
          <p14:tracePt t="7810" x="2914650" y="1585913"/>
          <p14:tracePt t="7833" x="2908300" y="1585913"/>
          <p14:tracePt t="7849" x="2894013" y="1585913"/>
          <p14:tracePt t="7857" x="2871788" y="1585913"/>
          <p14:tracePt t="7868" x="2851150" y="1585913"/>
          <p14:tracePt t="7884" x="2814638" y="1593850"/>
          <p14:tracePt t="7903" x="2808288" y="1600200"/>
          <p14:tracePt t="7919" x="2800350" y="1600200"/>
          <p14:tracePt t="7972" x="2800350" y="1608138"/>
          <p14:tracePt t="8005" x="2800350" y="1614488"/>
          <p14:tracePt t="8083" x="2808288" y="1614488"/>
          <p14:tracePt t="8091" x="2814638" y="1614488"/>
          <p14:tracePt t="8099" x="2822575" y="1614488"/>
          <p14:tracePt t="8109" x="2828925" y="1614488"/>
          <p14:tracePt t="8122" x="2857500" y="1614488"/>
          <p14:tracePt t="8139" x="2865438" y="1614488"/>
          <p14:tracePt t="8156" x="2871788" y="1614488"/>
          <p14:tracePt t="8173" x="2886075" y="1614488"/>
          <p14:tracePt t="8190" x="2894013" y="1614488"/>
          <p14:tracePt t="8207" x="2922588" y="1614488"/>
          <p14:tracePt t="8226" x="2943225" y="1622425"/>
          <p14:tracePt t="8243" x="2951163" y="1622425"/>
          <p14:tracePt t="8258" x="2965450" y="1622425"/>
          <p14:tracePt t="8275" x="2971800" y="1622425"/>
          <p14:tracePt t="8467" x="2943225" y="1628775"/>
          <p14:tracePt t="8472" x="2936875" y="1628775"/>
          <p14:tracePt t="8485" x="2922588" y="1628775"/>
          <p14:tracePt t="8497" x="2908300" y="1628775"/>
          <p14:tracePt t="8515" x="2900363" y="1636713"/>
          <p14:tracePt t="8549" x="2894013" y="1636713"/>
          <p14:tracePt t="8566" x="2879725" y="1651000"/>
          <p14:tracePt t="8582" x="2871788" y="1657350"/>
          <p14:tracePt t="8615" x="2865438" y="1657350"/>
          <p14:tracePt t="8633" x="2843213" y="1665288"/>
          <p14:tracePt t="8651" x="2822575" y="1671638"/>
          <p14:tracePt t="8667" x="2814638" y="1679575"/>
          <p14:tracePt t="8702" x="2808288" y="1685925"/>
          <p14:tracePt t="8719" x="2800350" y="1693863"/>
          <p14:tracePt t="8824" x="2794000" y="1693863"/>
          <p14:tracePt t="8845" x="2786063" y="1693863"/>
          <p14:tracePt t="8857" x="2779713" y="1700213"/>
          <p14:tracePt t="8888" x="2771775" y="1700213"/>
          <p14:tracePt t="8922" x="2765425" y="1700213"/>
          <p14:tracePt t="8926" x="2743200" y="1700213"/>
          <p14:tracePt t="8938" x="2714625" y="1700213"/>
          <p14:tracePt t="8955" x="2686050" y="1700213"/>
          <p14:tracePt t="8973" x="2651125" y="1700213"/>
          <p14:tracePt t="8989" x="2636838" y="1700213"/>
          <p14:tracePt t="9198" x="2643188" y="1700213"/>
          <p14:tracePt t="9202" x="2651125" y="1700213"/>
          <p14:tracePt t="9216" x="2657475" y="1700213"/>
          <p14:tracePt t="9230" x="2665413" y="1700213"/>
          <p14:tracePt t="9245" x="2679700" y="1700213"/>
          <p14:tracePt t="9262" x="2700338" y="1700213"/>
          <p14:tracePt t="9278" x="2708275" y="1700213"/>
          <p14:tracePt t="9295" x="2714625" y="1700213"/>
          <p14:tracePt t="9312" x="2722563" y="1700213"/>
          <p14:tracePt t="9356" x="2728913" y="1700213"/>
          <p14:tracePt t="9403" x="2736850" y="1700213"/>
          <p14:tracePt t="9418" x="2743200" y="1700213"/>
          <p14:tracePt t="9563" x="2751138" y="1700213"/>
          <p14:tracePt t="12194" x="2771775" y="1700213"/>
          <p14:tracePt t="12202" x="2800350" y="1700213"/>
          <p14:tracePt t="12208" x="2828925" y="1700213"/>
          <p14:tracePt t="12219" x="2871788" y="1700213"/>
          <p14:tracePt t="12235" x="2914650" y="1693863"/>
          <p14:tracePt t="12251" x="2957513" y="1693863"/>
          <p14:tracePt t="12270" x="3022600" y="1693863"/>
          <p14:tracePt t="12285" x="3057525" y="1693863"/>
          <p14:tracePt t="12303" x="3100388" y="1693863"/>
          <p14:tracePt t="12319" x="3136900" y="1693863"/>
          <p14:tracePt t="12338" x="3179763" y="1708150"/>
          <p14:tracePt t="12353" x="3222625" y="1708150"/>
          <p14:tracePt t="12356" x="3251200" y="1708150"/>
          <p14:tracePt t="12371" x="3314700" y="1714500"/>
          <p14:tracePt t="12387" x="3357563" y="1714500"/>
          <p14:tracePt t="12404" x="3386138" y="1714500"/>
          <p14:tracePt t="12423" x="3422650" y="1714500"/>
          <p14:tracePt t="12438" x="3451225" y="1722438"/>
          <p14:tracePt t="12456" x="3500438" y="1722438"/>
          <p14:tracePt t="12472" x="3536950" y="1722438"/>
          <p14:tracePt t="12489" x="3571875" y="1722438"/>
          <p14:tracePt t="12506" x="3629025" y="1722438"/>
          <p14:tracePt t="12524" x="3679825" y="1722438"/>
          <p14:tracePt t="12540" x="3771900" y="1722438"/>
          <p14:tracePt t="12558" x="3894138" y="1722438"/>
          <p14:tracePt t="12576" x="3986213" y="1714500"/>
          <p14:tracePt t="12594" x="4065588" y="1708150"/>
          <p14:tracePt t="12609" x="4143375" y="1700213"/>
          <p14:tracePt t="12625" x="4214813" y="1700213"/>
          <p14:tracePt t="12643" x="4279900" y="1685925"/>
          <p14:tracePt t="12660" x="4351338" y="1685925"/>
          <p14:tracePt t="12676" x="4400550" y="1693863"/>
          <p14:tracePt t="12693" x="4451350" y="1693863"/>
          <p14:tracePt t="12710" x="4508500" y="1700213"/>
          <p14:tracePt t="12727" x="4565650" y="1700213"/>
          <p14:tracePt t="12744" x="4637088" y="1708150"/>
          <p14:tracePt t="12761" x="4743450" y="1708150"/>
          <p14:tracePt t="12778" x="4814888" y="1728788"/>
          <p14:tracePt t="12795" x="4914900" y="1736725"/>
          <p14:tracePt t="12812" x="5029200" y="1743075"/>
          <p14:tracePt t="12829" x="5114925" y="1743075"/>
          <p14:tracePt t="12849" x="5243513" y="1743075"/>
          <p14:tracePt t="12863" x="5322888" y="1743075"/>
          <p14:tracePt t="12880" x="5380038" y="1743075"/>
          <p14:tracePt t="12897" x="5486400" y="1743075"/>
          <p14:tracePt t="12914" x="5557838" y="1722438"/>
          <p14:tracePt t="12931" x="5622925" y="1722438"/>
          <p14:tracePt t="12948" x="5708650" y="1728788"/>
          <p14:tracePt t="12965" x="5743575" y="1728788"/>
          <p14:tracePt t="12983" x="5757863" y="1728788"/>
          <p14:tracePt t="12999" x="5772150" y="1728788"/>
          <p14:tracePt t="13016" x="5780088" y="1728788"/>
          <p14:tracePt t="13715" x="5772150" y="1728788"/>
          <p14:tracePt t="13723" x="5765800" y="1736725"/>
          <p14:tracePt t="13730" x="5743575" y="1736725"/>
          <p14:tracePt t="13746" x="5708650" y="1751013"/>
          <p14:tracePt t="13764" x="5622925" y="1757363"/>
          <p14:tracePt t="13780" x="5565775" y="1771650"/>
          <p14:tracePt t="13798" x="5465763" y="1814513"/>
          <p14:tracePt t="13815" x="5357813" y="1843088"/>
          <p14:tracePt t="13833" x="5165725" y="1900238"/>
          <p14:tracePt t="13850" x="5051425" y="1936750"/>
          <p14:tracePt t="13865" x="4922838" y="1943100"/>
          <p14:tracePt t="13884" x="4814888" y="1965325"/>
          <p14:tracePt t="13899" x="4686300" y="1993900"/>
          <p14:tracePt t="13903" x="4629150" y="1993900"/>
          <p14:tracePt t="13916" x="4594225" y="1993900"/>
          <p14:tracePt t="13933" x="4429125" y="2028825"/>
          <p14:tracePt t="13950" x="4314825" y="2057400"/>
          <p14:tracePt t="13968" x="4208463" y="2085975"/>
          <p14:tracePt t="13985" x="4086225" y="2108200"/>
          <p14:tracePt t="14001" x="4000500" y="2128838"/>
          <p14:tracePt t="14019" x="3857625" y="2157413"/>
          <p14:tracePt t="14035" x="3800475" y="2171700"/>
          <p14:tracePt t="14052" x="3736975" y="2185988"/>
          <p14:tracePt t="14069" x="3700463" y="2185988"/>
          <p14:tracePt t="14087" x="3629025" y="2185988"/>
          <p14:tracePt t="14105" x="3600450" y="2185988"/>
          <p14:tracePt t="14120" x="3551238" y="2185988"/>
          <p14:tracePt t="14137" x="3471863" y="2185988"/>
          <p14:tracePt t="14154" x="3429000" y="2179638"/>
          <p14:tracePt t="14171" x="3408363" y="2171700"/>
          <p14:tracePt t="14188" x="3394075" y="2171700"/>
          <p14:tracePt t="14205" x="3379788" y="2171700"/>
          <p14:tracePt t="14222" x="3357563" y="2171700"/>
          <p14:tracePt t="14239" x="3336925" y="2171700"/>
          <p14:tracePt t="14257" x="3308350" y="2157413"/>
          <p14:tracePt t="14274" x="3279775" y="2151063"/>
          <p14:tracePt t="14290" x="3236913" y="2143125"/>
          <p14:tracePt t="14309" x="3208338" y="2136775"/>
          <p14:tracePt t="14326" x="3194050" y="2122488"/>
          <p14:tracePt t="14343" x="3186113" y="2122488"/>
          <p14:tracePt t="14360" x="3171825" y="2114550"/>
          <p14:tracePt t="14376" x="3165475" y="2093913"/>
          <p14:tracePt t="14378" x="3143250" y="2093913"/>
          <p14:tracePt t="14394" x="3128963" y="2085975"/>
          <p14:tracePt t="14410" x="3086100" y="2079625"/>
          <p14:tracePt t="14426" x="3043238" y="2071688"/>
          <p14:tracePt t="14445" x="3014663" y="2065338"/>
          <p14:tracePt t="14461" x="2965450" y="2057400"/>
          <p14:tracePt t="14465" x="2951163" y="2057400"/>
          <p14:tracePt t="14479" x="2928938" y="2051050"/>
          <p14:tracePt t="14496" x="2879725" y="2051050"/>
          <p14:tracePt t="14513" x="2828925" y="2028825"/>
          <p14:tracePt t="14530" x="2779713" y="2028825"/>
          <p14:tracePt t="14545" x="2736850" y="2014538"/>
          <p14:tracePt t="14564" x="2693988" y="2014538"/>
          <p14:tracePt t="14580" x="2686050" y="2014538"/>
          <p14:tracePt t="14598" x="2679700" y="2008188"/>
          <p14:tracePt t="14614" x="2671763" y="2008188"/>
          <p14:tracePt t="14687" x="2665413" y="2008188"/>
          <p14:tracePt t="15001" x="2657475" y="2008188"/>
          <p14:tracePt t="15058" x="2651125" y="2008188"/>
          <p14:tracePt t="15083" x="2643188" y="2014538"/>
          <p14:tracePt t="15099" x="2636838" y="2014538"/>
          <p14:tracePt t="15105" x="2636838" y="2022475"/>
          <p14:tracePt t="15113" x="2622550" y="2028825"/>
          <p14:tracePt t="15123" x="2614613" y="2028825"/>
          <p14:tracePt t="15140" x="2593975" y="2043113"/>
          <p14:tracePt t="15157" x="2579688" y="2057400"/>
          <p14:tracePt t="15176" x="2565400" y="2065338"/>
          <p14:tracePt t="15192" x="2557463" y="2071688"/>
          <p14:tracePt t="15209" x="2551113" y="2071688"/>
          <p14:tracePt t="15226" x="2551113" y="2085975"/>
          <p14:tracePt t="15243" x="2543175" y="2085975"/>
          <p14:tracePt t="15262" x="2528888" y="2093913"/>
          <p14:tracePt t="15277" x="2522538" y="2100263"/>
          <p14:tracePt t="15294" x="2508250" y="2108200"/>
          <p14:tracePt t="15328" x="2493963" y="2114550"/>
          <p14:tracePt t="15345" x="2486025" y="2122488"/>
          <p14:tracePt t="15630" x="2479675" y="2122488"/>
          <p14:tracePt t="15765" x="2471738" y="2122488"/>
          <p14:tracePt t="15778" x="2465388" y="2122488"/>
          <p14:tracePt t="16042" x="2457450" y="2122488"/>
          <p14:tracePt t="16146" x="2451100" y="2122488"/>
          <p14:tracePt t="16162" x="2443163" y="2122488"/>
          <p14:tracePt t="16176" x="2436813" y="2122488"/>
          <p14:tracePt t="16200" x="2428875" y="2122488"/>
          <p14:tracePt t="16747" x="2422525" y="2122488"/>
          <p14:tracePt t="16762" x="2422525" y="2128838"/>
          <p14:tracePt t="20080" x="2414588" y="2128838"/>
          <p14:tracePt t="20144" x="2408238" y="2128838"/>
          <p14:tracePt t="20167" x="2400300" y="2128838"/>
          <p14:tracePt t="20451" x="2400300" y="2122488"/>
          <p14:tracePt t="20553" x="2400300" y="2114550"/>
          <p14:tracePt t="20599" x="2408238" y="2114550"/>
          <p14:tracePt t="20615" x="2414588" y="2114550"/>
          <p14:tracePt t="20631" x="2422525" y="2108200"/>
          <p14:tracePt t="20640" x="2436813" y="2100263"/>
          <p14:tracePt t="20645" x="2451100" y="2100263"/>
          <p14:tracePt t="20662" x="2471738" y="2100263"/>
          <p14:tracePt t="20680" x="2508250" y="2093913"/>
          <p14:tracePt t="20696" x="2543175" y="2079625"/>
          <p14:tracePt t="20698" x="2557463" y="2079625"/>
          <p14:tracePt t="20713" x="2586038" y="2065338"/>
          <p14:tracePt t="20730" x="2608263" y="2057400"/>
          <p14:tracePt t="20747" x="2622550" y="2051050"/>
          <p14:tracePt t="20764" x="2643188" y="2043113"/>
          <p14:tracePt t="20781" x="2643188" y="2036763"/>
          <p14:tracePt t="20798" x="2651125" y="2036763"/>
          <p14:tracePt t="20815" x="2665413" y="2036763"/>
          <p14:tracePt t="21061" x="2671763" y="2036763"/>
          <p14:tracePt t="21130" x="2671763" y="2028825"/>
          <p14:tracePt t="21138" x="2686050" y="2022475"/>
          <p14:tracePt t="21144" x="2693988" y="2022475"/>
          <p14:tracePt t="21155" x="2700338" y="2014538"/>
          <p14:tracePt t="21172" x="2736850" y="1985963"/>
          <p14:tracePt t="21189" x="2751138" y="1971675"/>
          <p14:tracePt t="21206" x="2757488" y="1965325"/>
          <p14:tracePt t="21326" x="2757488" y="1957388"/>
          <p14:tracePt t="21332" x="2757488" y="1951038"/>
          <p14:tracePt t="21343" x="2771775" y="1943100"/>
          <p14:tracePt t="21365" x="2771775" y="1936750"/>
          <p14:tracePt t="21421" x="2771775" y="1928813"/>
          <p14:tracePt t="21426" x="2771775" y="1922463"/>
          <p14:tracePt t="21433" x="2771775" y="1914525"/>
          <p14:tracePt t="21443" x="2779713" y="1908175"/>
          <p14:tracePt t="21461" x="2786063" y="1885950"/>
          <p14:tracePt t="21478" x="2786063" y="1865313"/>
          <p14:tracePt t="21495" x="2786063" y="1857375"/>
          <p14:tracePt t="21551" x="2786063" y="1851025"/>
          <p14:tracePt t="21565" x="2786063" y="1843088"/>
          <p14:tracePt t="21606" x="2786063" y="1836738"/>
          <p14:tracePt t="21622" x="2786063" y="1828800"/>
          <p14:tracePt t="21638" x="2786063" y="1822450"/>
          <p14:tracePt t="21651" x="2786063" y="1814513"/>
          <p14:tracePt t="21667" x="2786063" y="1800225"/>
          <p14:tracePt t="21738" x="2786063" y="1793875"/>
          <p14:tracePt t="21819" x="2786063" y="1785938"/>
          <p14:tracePt t="21823" x="2786063" y="1779588"/>
          <p14:tracePt t="22543" x="2786063" y="1785938"/>
          <p14:tracePt t="22549" x="2786063" y="1793875"/>
          <p14:tracePt t="22562" x="2794000" y="1800225"/>
          <p14:tracePt t="22583" x="2794000" y="1808163"/>
          <p14:tracePt t="22644" x="2794000" y="1814513"/>
          <p14:tracePt t="23347" x="2800350" y="1814513"/>
          <p14:tracePt t="23370" x="2808288" y="1814513"/>
          <p14:tracePt t="23387" x="2814638" y="1814513"/>
          <p14:tracePt t="23426" x="2822575" y="1814513"/>
          <p14:tracePt t="23487" x="2828925" y="1814513"/>
          <p14:tracePt t="23496" x="2836863" y="1814513"/>
          <p14:tracePt t="23519" x="2843213" y="1814513"/>
          <p14:tracePt t="23528" x="2857500" y="1814513"/>
          <p14:tracePt t="23535" x="2865438" y="1814513"/>
          <p14:tracePt t="23550" x="2886075" y="1822450"/>
          <p14:tracePt t="23567" x="2894013" y="1822450"/>
          <p14:tracePt t="23585" x="2908300" y="1822450"/>
          <p14:tracePt t="23604" x="2922588" y="1822450"/>
          <p14:tracePt t="23619" x="2928938" y="1822450"/>
          <p14:tracePt t="23636" x="2943225" y="1822450"/>
          <p14:tracePt t="23653" x="2957513" y="1822450"/>
          <p14:tracePt t="23669" x="2994025" y="1822450"/>
          <p14:tracePt t="23686" x="3028950" y="1822450"/>
          <p14:tracePt t="23703" x="3071813" y="1828800"/>
          <p14:tracePt t="23722" x="3122613" y="1828800"/>
          <p14:tracePt t="23738" x="3143250" y="1828800"/>
          <p14:tracePt t="23755" x="3151188" y="1828800"/>
          <p14:tracePt t="23772" x="3157538" y="1828800"/>
          <p14:tracePt t="23806" x="3171825" y="1828800"/>
          <p14:tracePt t="23822" x="3179763" y="1828800"/>
          <p14:tracePt t="23839" x="3186113" y="1828800"/>
          <p14:tracePt t="23873" x="3194050" y="1828800"/>
          <p14:tracePt t="23890" x="3214688" y="1828800"/>
          <p14:tracePt t="23907" x="3228975" y="1828800"/>
          <p14:tracePt t="24029" x="3222625" y="1828800"/>
          <p14:tracePt t="24034" x="3194050" y="1828800"/>
          <p14:tracePt t="24046" x="3179763" y="1828800"/>
          <p14:tracePt t="24060" x="3151188" y="1828800"/>
          <p14:tracePt t="24077" x="3108325" y="1828800"/>
          <p14:tracePt t="24095" x="3071813" y="1828800"/>
          <p14:tracePt t="24111" x="3065463" y="1828800"/>
          <p14:tracePt t="24302" x="3071813" y="1828800"/>
          <p14:tracePt t="24432" x="3071813" y="1822450"/>
          <p14:tracePt t="24449" x="3079750" y="1822450"/>
          <p14:tracePt t="24462" x="3086100" y="1822450"/>
          <p14:tracePt t="24487" x="3094038" y="1822450"/>
          <p14:tracePt t="24510" x="3094038" y="1814513"/>
          <p14:tracePt t="24526" x="3108325" y="1814513"/>
          <p14:tracePt t="24534" x="3114675" y="1814513"/>
          <p14:tracePt t="24542" x="3122613" y="1814513"/>
          <p14:tracePt t="24553" x="3128963" y="1814513"/>
          <p14:tracePt t="24570" x="3136900" y="1814513"/>
          <p14:tracePt t="24590" x="3157538" y="1814513"/>
          <p14:tracePt t="24606" x="3165475" y="1814513"/>
          <p14:tracePt t="24623" x="3171825" y="1814513"/>
          <p14:tracePt t="24640" x="3179763" y="1808163"/>
          <p14:tracePt t="24657" x="3208338" y="1814513"/>
          <p14:tracePt t="24674" x="3257550" y="1822450"/>
          <p14:tracePt t="24691" x="3294063" y="1822450"/>
          <p14:tracePt t="24706" x="3314700" y="1822450"/>
          <p14:tracePt t="24723" x="3351213" y="1828800"/>
          <p14:tracePt t="24741" x="3371850" y="1828800"/>
          <p14:tracePt t="24757" x="3379788" y="1828800"/>
          <p14:tracePt t="24799" x="3386138" y="1828800"/>
          <p14:tracePt t="24825" x="3394075" y="1822450"/>
          <p14:tracePt t="24840" x="3408363" y="1822450"/>
          <p14:tracePt t="24846" x="3414713" y="1822450"/>
          <p14:tracePt t="24862" x="3443288" y="1822450"/>
          <p14:tracePt t="24877" x="3465513" y="1808163"/>
          <p14:tracePt t="24893" x="3500438" y="1808163"/>
          <p14:tracePt t="24910" x="3514725" y="1808163"/>
          <p14:tracePt t="24929" x="3543300" y="1808163"/>
          <p14:tracePt t="24945" x="3551238" y="1808163"/>
          <p14:tracePt t="24963" x="3565525" y="1808163"/>
          <p14:tracePt t="24979" x="3594100" y="1808163"/>
          <p14:tracePt t="24996" x="3614738" y="1808163"/>
          <p14:tracePt t="25015" x="3643313" y="1808163"/>
          <p14:tracePt t="25030" x="3679825" y="1808163"/>
          <p14:tracePt t="25045" x="3700463" y="1808163"/>
          <p14:tracePt t="25063" x="3708400" y="1808163"/>
          <p14:tracePt t="27778" x="3714750" y="1808163"/>
          <p14:tracePt t="27807" x="3722688" y="1808163"/>
          <p14:tracePt t="27815" x="3729038" y="1814513"/>
          <p14:tracePt t="27822" x="3736975" y="1814513"/>
          <p14:tracePt t="27833" x="3751263" y="1814513"/>
          <p14:tracePt t="27849" x="3765550" y="1814513"/>
          <p14:tracePt t="27866" x="3779838" y="1822450"/>
          <p14:tracePt t="27883" x="3794125" y="1822450"/>
          <p14:tracePt t="27900" x="3800475" y="1822450"/>
          <p14:tracePt t="27988" x="3808413" y="1822450"/>
          <p14:tracePt t="28064" x="3814763" y="1822450"/>
          <p14:tracePt t="28090" x="3822700" y="1822450"/>
          <p14:tracePt t="28120" x="3829050" y="1822450"/>
          <p14:tracePt t="28159" x="3836988" y="1822450"/>
          <p14:tracePt t="28184" x="3843338" y="1822450"/>
          <p14:tracePt t="28204" x="3857625" y="1822450"/>
          <p14:tracePt t="28245" x="3865563" y="1822450"/>
          <p14:tracePt t="28284" x="3871913" y="1822450"/>
          <p14:tracePt t="28294" x="3879850" y="1822450"/>
          <p14:tracePt t="28306" x="3886200" y="1822450"/>
          <p14:tracePt t="28323" x="3900488" y="1822450"/>
          <p14:tracePt t="28330" x="3908425" y="1822450"/>
          <p14:tracePt t="28344" x="3914775" y="1822450"/>
          <p14:tracePt t="28361" x="3922713" y="1822450"/>
          <p14:tracePt t="28378" x="3929063" y="1822450"/>
          <p14:tracePt t="28411" x="3937000" y="1822450"/>
          <p14:tracePt t="28438" x="3943350" y="1822450"/>
          <p14:tracePt t="28440" x="3951288" y="1822450"/>
          <p14:tracePt t="28453" x="3957638" y="1822450"/>
          <p14:tracePt t="28463" x="3965575" y="1822450"/>
          <p14:tracePt t="28518" x="3971925" y="1822450"/>
          <p14:tracePt t="28559" x="3979863" y="1822450"/>
          <p14:tracePt t="28655" x="3986213" y="1822450"/>
          <p14:tracePt t="28761" x="3986213" y="1814513"/>
          <p14:tracePt t="28775" x="3994150" y="1814513"/>
          <p14:tracePt t="28895" x="4008438" y="1814513"/>
          <p14:tracePt t="28912" x="4014788" y="1814513"/>
          <p14:tracePt t="28927" x="4022725" y="1814513"/>
          <p14:tracePt t="28943" x="4029075" y="1814513"/>
          <p14:tracePt t="29750" x="4037013" y="1814513"/>
          <p14:tracePt t="29766" x="4043363" y="1814513"/>
          <p14:tracePt t="29775" x="4051300" y="1814513"/>
          <p14:tracePt t="29787" x="4065588" y="1822450"/>
          <p14:tracePt t="29803" x="4079875" y="1822450"/>
          <p14:tracePt t="29822" x="4094163" y="1822450"/>
          <p14:tracePt t="29844" x="4100513" y="1822450"/>
          <p14:tracePt t="29855" x="4108450" y="1822450"/>
          <p14:tracePt t="29883" x="4114800" y="1822450"/>
          <p14:tracePt t="29901" x="4122738" y="1822450"/>
          <p14:tracePt t="29909" x="4143375" y="1828800"/>
          <p14:tracePt t="29923" x="4157663" y="1828800"/>
          <p14:tracePt t="29939" x="4179888" y="1836738"/>
          <p14:tracePt t="29957" x="4222750" y="1836738"/>
          <p14:tracePt t="29974" x="4251325" y="1836738"/>
          <p14:tracePt t="29990" x="4279900" y="1836738"/>
          <p14:tracePt t="30009" x="4300538" y="1843088"/>
          <p14:tracePt t="30042" x="4308475" y="1843088"/>
          <p14:tracePt t="30059" x="4337050" y="1843088"/>
          <p14:tracePt t="30076" x="4357688" y="1843088"/>
          <p14:tracePt t="30093" x="4379913" y="1843088"/>
          <p14:tracePt t="30110" x="4408488" y="1851025"/>
          <p14:tracePt t="30126" x="4429125" y="1851025"/>
          <p14:tracePt t="30143" x="4437063" y="1851025"/>
          <p14:tracePt t="30162" x="4443413" y="1851025"/>
          <p14:tracePt t="30178" x="4471988" y="1857375"/>
          <p14:tracePt t="30194" x="4514850" y="1857375"/>
          <p14:tracePt t="30198" x="4529138" y="1857375"/>
          <p14:tracePt t="30213" x="4572000" y="1857375"/>
          <p14:tracePt t="30231" x="4594225" y="1857375"/>
          <p14:tracePt t="30247" x="4614863" y="1857375"/>
          <p14:tracePt t="30262" x="4637088" y="1857375"/>
          <p14:tracePt t="30279" x="4657725" y="1857375"/>
          <p14:tracePt t="30296" x="4686300" y="1857375"/>
          <p14:tracePt t="30315" x="4722813" y="1857375"/>
          <p14:tracePt t="30334" x="4729163" y="1857375"/>
          <p14:tracePt t="30348" x="4737100" y="1857375"/>
          <p14:tracePt t="30401" x="4743450" y="1857375"/>
          <p14:tracePt t="30418" x="4751388" y="1857375"/>
          <p14:tracePt t="30427" x="4765675" y="1857375"/>
          <p14:tracePt t="30440" x="4779963" y="1857375"/>
          <p14:tracePt t="30451" x="4786313" y="1857375"/>
          <p14:tracePt t="30468" x="4794250" y="1857375"/>
          <p14:tracePt t="30483" x="4808538" y="1857375"/>
          <p14:tracePt t="30638" x="4808538" y="1865313"/>
          <p14:tracePt t="30653" x="4808538" y="1879600"/>
          <p14:tracePt t="30658" x="4808538" y="1885950"/>
          <p14:tracePt t="30672" x="4808538" y="1893888"/>
          <p14:tracePt t="30688" x="4814888" y="1908175"/>
          <p14:tracePt t="30733" x="4814888" y="1914525"/>
          <p14:tracePt t="30740" x="4814888" y="1922463"/>
          <p14:tracePt t="30756" x="4814888" y="1943100"/>
          <p14:tracePt t="30776" x="4814888" y="2014538"/>
          <p14:tracePt t="30791" x="4814888" y="2065338"/>
          <p14:tracePt t="30808" x="4814888" y="2085975"/>
          <p14:tracePt t="30823" x="4814888" y="2093913"/>
          <p14:tracePt t="31277" x="4808538" y="2093913"/>
          <p14:tracePt t="31344" x="4800600" y="2093913"/>
          <p14:tracePt t="31538" x="4794250" y="2093913"/>
          <p14:tracePt t="31542" x="4786313" y="2093913"/>
          <p14:tracePt t="31553" x="4779963" y="2093913"/>
          <p14:tracePt t="31571" x="4757738" y="2100263"/>
          <p14:tracePt t="31618" x="4751388" y="2100263"/>
          <p14:tracePt t="31654" x="4743450" y="2108200"/>
          <p14:tracePt t="31668" x="4729163" y="2108200"/>
          <p14:tracePt t="31673" x="4722813" y="2108200"/>
          <p14:tracePt t="31691" x="4714875" y="2114550"/>
          <p14:tracePt t="31709" x="4708525" y="2114550"/>
          <p14:tracePt t="31725" x="4700588" y="2122488"/>
          <p14:tracePt t="31741" x="4694238" y="2122488"/>
          <p14:tracePt t="31758" x="4665663" y="2122488"/>
          <p14:tracePt t="31774" x="4629150" y="2136775"/>
          <p14:tracePt t="31791" x="4594225" y="2157413"/>
          <p14:tracePt t="31810" x="4572000" y="2157413"/>
          <p14:tracePt t="31826" x="4565650" y="2165350"/>
          <p14:tracePt t="31861" x="4522788" y="2171700"/>
          <p14:tracePt t="31878" x="4486275" y="2171700"/>
          <p14:tracePt t="31893" x="4400550" y="2185988"/>
          <p14:tracePt t="31910" x="4294188" y="2185988"/>
          <p14:tracePt t="31927" x="4194175" y="2200275"/>
          <p14:tracePt t="31944" x="4108450" y="2222500"/>
          <p14:tracePt t="31963" x="3971925" y="2257425"/>
          <p14:tracePt t="31980" x="3937000" y="2279650"/>
          <p14:tracePt t="31996" x="3922713" y="2286000"/>
          <p14:tracePt t="32012" x="3900488" y="2293938"/>
          <p14:tracePt t="32030" x="3886200" y="2293938"/>
          <p14:tracePt t="32047" x="3865563" y="2293938"/>
          <p14:tracePt t="32065" x="3843338" y="2293938"/>
          <p14:tracePt t="32081" x="3829050" y="2293938"/>
          <p14:tracePt t="32097" x="3786188" y="2293938"/>
          <p14:tracePt t="32116" x="3751263" y="2279650"/>
          <p14:tracePt t="32133" x="3694113" y="2265363"/>
          <p14:tracePt t="32152" x="3657600" y="2265363"/>
          <p14:tracePt t="32167" x="3643313" y="2265363"/>
          <p14:tracePt t="32214" x="3636963" y="2257425"/>
          <p14:tracePt t="32221" x="3629025" y="2251075"/>
          <p14:tracePt t="32233" x="3608388" y="2251075"/>
          <p14:tracePt t="32251" x="3565525" y="2243138"/>
          <p14:tracePt t="32267" x="3543300" y="2243138"/>
          <p14:tracePt t="32284" x="3514725" y="2243138"/>
          <p14:tracePt t="32301" x="3486150" y="2243138"/>
          <p14:tracePt t="32318" x="3465513" y="2236788"/>
          <p14:tracePt t="32337" x="3351213" y="2222500"/>
          <p14:tracePt t="32354" x="3251200" y="2214563"/>
          <p14:tracePt t="32370" x="3179763" y="2214563"/>
          <p14:tracePt t="32387" x="3122613" y="2200275"/>
          <p14:tracePt t="32403" x="3094038" y="2193925"/>
          <p14:tracePt t="32407" x="3086100" y="2193925"/>
          <p14:tracePt t="32420" x="3079750" y="2193925"/>
          <p14:tracePt t="32437" x="3071813" y="2193925"/>
          <p14:tracePt t="32628" x="3079750" y="2185988"/>
          <p14:tracePt t="32635" x="3100388" y="2179638"/>
          <p14:tracePt t="32645" x="3136900" y="2171700"/>
          <p14:tracePt t="32660" x="3243263" y="2165350"/>
          <p14:tracePt t="32675" x="3300413" y="2165350"/>
          <p14:tracePt t="32692" x="3371850" y="2157413"/>
          <p14:tracePt t="32709" x="3422650" y="2151063"/>
          <p14:tracePt t="32726" x="3443288" y="2136775"/>
          <p14:tracePt t="32743" x="3494088" y="2128838"/>
          <p14:tracePt t="32762" x="3536950" y="2122488"/>
          <p14:tracePt t="32779" x="3571875" y="2122488"/>
          <p14:tracePt t="32795" x="3579813" y="2114550"/>
          <p14:tracePt t="32812" x="3614738" y="2108200"/>
          <p14:tracePt t="32828" x="3636963" y="2093913"/>
          <p14:tracePt t="32829" x="3657600" y="2093913"/>
          <p14:tracePt t="32845" x="3665538" y="2093913"/>
          <p14:tracePt t="32862" x="3679825" y="2093913"/>
          <p14:tracePt t="32896" x="3686175" y="2093913"/>
          <p14:tracePt t="32932" x="3694113" y="2093913"/>
          <p14:tracePt t="32947" x="3700463" y="2093913"/>
          <p14:tracePt t="32957" x="3708400" y="2093913"/>
          <p14:tracePt t="32989" x="3714750" y="2093913"/>
          <p14:tracePt t="33013" x="3722688" y="2093913"/>
          <p14:tracePt t="33016" x="3729038" y="2093913"/>
          <p14:tracePt t="33031" x="3757613" y="2085975"/>
          <p14:tracePt t="33050" x="3814763" y="2085975"/>
          <p14:tracePt t="33067" x="3857625" y="2071688"/>
          <p14:tracePt t="33083" x="3894138" y="2057400"/>
          <p14:tracePt t="33102" x="3971925" y="2057400"/>
          <p14:tracePt t="33116" x="3994150" y="2057400"/>
          <p14:tracePt t="33134" x="4057650" y="2057400"/>
          <p14:tracePt t="33151" x="4100513" y="2057400"/>
          <p14:tracePt t="33169" x="4143375" y="2065338"/>
          <p14:tracePt t="33187" x="4357688" y="2100263"/>
          <p14:tracePt t="33204" x="4471988" y="2108200"/>
          <p14:tracePt t="33220" x="4565650" y="2114550"/>
          <p14:tracePt t="33237" x="4643438" y="2128838"/>
          <p14:tracePt t="33254" x="4679950" y="2128838"/>
          <p14:tracePt t="33288" x="4694238" y="2136775"/>
          <p14:tracePt t="33305" x="4700588" y="2136775"/>
          <p14:tracePt t="34041" x="4708525" y="2136775"/>
          <p14:tracePt t="34105" x="4714875" y="2136775"/>
          <p14:tracePt t="34126" x="4722813" y="2136775"/>
          <p14:tracePt t="34164" x="4729163" y="2136775"/>
          <p14:tracePt t="34197" x="4737100" y="2136775"/>
          <p14:tracePt t="34245" x="4743450" y="2136775"/>
          <p14:tracePt t="34260" x="4751388" y="2136775"/>
          <p14:tracePt t="34275" x="4751388" y="2128838"/>
          <p14:tracePt t="34291" x="4757738" y="2128838"/>
          <p14:tracePt t="42110" x="4743450" y="2128838"/>
          <p14:tracePt t="42119" x="4729163" y="2128838"/>
          <p14:tracePt t="42125" x="4722813" y="2128838"/>
          <p14:tracePt t="42139" x="4700588" y="2128838"/>
          <p14:tracePt t="42157" x="4679950" y="2128838"/>
          <p14:tracePt t="42176" x="4665663" y="2128838"/>
          <p14:tracePt t="42192" x="4651375" y="2128838"/>
          <p14:tracePt t="42207" x="4643438" y="2128838"/>
          <p14:tracePt t="42209" x="4637088" y="2128838"/>
          <p14:tracePt t="42241" x="4622800" y="2122488"/>
          <p14:tracePt t="42258" x="4608513" y="2122488"/>
          <p14:tracePt t="42276" x="4586288" y="2122488"/>
          <p14:tracePt t="42292" x="4551363" y="2122488"/>
          <p14:tracePt t="42309" x="4522788" y="2122488"/>
          <p14:tracePt t="42326" x="4486275" y="2122488"/>
          <p14:tracePt t="42343" x="4422775" y="2128838"/>
          <p14:tracePt t="42360" x="4365625" y="2128838"/>
          <p14:tracePt t="42377" x="4308475" y="2128838"/>
          <p14:tracePt t="42394" x="4237038" y="2136775"/>
          <p14:tracePt t="42412" x="4157663" y="2151063"/>
          <p14:tracePt t="42416" x="4108450" y="2151063"/>
          <p14:tracePt t="42428" x="4071938" y="2151063"/>
          <p14:tracePt t="42445" x="3994150" y="2165350"/>
          <p14:tracePt t="42463" x="3951288" y="2179638"/>
          <p14:tracePt t="42479" x="3914775" y="2193925"/>
          <p14:tracePt t="42496" x="3879850" y="2200275"/>
          <p14:tracePt t="42513" x="3843338" y="2208213"/>
          <p14:tracePt t="42532" x="3757613" y="2228850"/>
          <p14:tracePt t="42547" x="3708400" y="2228850"/>
          <p14:tracePt t="42565" x="3629025" y="2243138"/>
          <p14:tracePt t="42582" x="3579813" y="2243138"/>
          <p14:tracePt t="42599" x="3508375" y="2265363"/>
          <p14:tracePt t="42615" x="3414713" y="2293938"/>
          <p14:tracePt t="42632" x="3371850" y="2293938"/>
          <p14:tracePt t="42649" x="3336925" y="2300288"/>
          <p14:tracePt t="42666" x="3308350" y="2314575"/>
          <p14:tracePt t="42684" x="3265488" y="2314575"/>
          <p14:tracePt t="42700" x="3228975" y="2314575"/>
          <p14:tracePt t="42717" x="3186113" y="2336800"/>
          <p14:tracePt t="42734" x="3165475" y="2336800"/>
          <p14:tracePt t="42751" x="3128963" y="2351088"/>
          <p14:tracePt t="42768" x="3100388" y="2351088"/>
          <p14:tracePt t="42785" x="3094038" y="2357438"/>
          <p14:tracePt t="42802" x="3065463" y="2365375"/>
          <p14:tracePt t="42820" x="3014663" y="2379663"/>
          <p14:tracePt t="42836" x="2986088" y="2408238"/>
          <p14:tracePt t="42853" x="2971800" y="2414588"/>
          <p14:tracePt t="42870" x="2957513" y="2428875"/>
          <p14:tracePt t="42887" x="2943225" y="2436813"/>
          <p14:tracePt t="42904" x="2936875" y="2451100"/>
          <p14:tracePt t="42922" x="2922588" y="2465388"/>
          <p14:tracePt t="42938" x="2922588" y="2479675"/>
          <p14:tracePt t="42955" x="2922588" y="2493963"/>
          <p14:tracePt t="42974" x="2908300" y="2508250"/>
          <p14:tracePt t="42989" x="2908300" y="2514600"/>
          <p14:tracePt t="43006" x="2900363" y="2522538"/>
          <p14:tracePt t="43023" x="2900363" y="2536825"/>
          <p14:tracePt t="43040" x="2900363" y="2543175"/>
          <p14:tracePt t="43057" x="2900363" y="2551113"/>
          <p14:tracePt t="43074" x="2900363" y="2557463"/>
          <p14:tracePt t="43093" x="2900363" y="2565400"/>
          <p14:tracePt t="43110" x="2894013" y="2586038"/>
          <p14:tracePt t="43126" x="2894013" y="2593975"/>
          <p14:tracePt t="43142" x="2894013" y="2608263"/>
          <p14:tracePt t="43159" x="2894013" y="2614613"/>
          <p14:tracePt t="43176" x="2894013" y="2622550"/>
          <p14:tracePt t="43194" x="2894013" y="2628900"/>
          <p14:tracePt t="43211" x="2894013" y="2636838"/>
          <p14:tracePt t="43229" x="2886075" y="2651125"/>
          <p14:tracePt t="43245" x="2886075" y="2657475"/>
          <p14:tracePt t="43263" x="2886075" y="2671763"/>
          <p14:tracePt t="43278" x="2886075" y="2686050"/>
          <p14:tracePt t="43295" x="2886075" y="2708275"/>
          <p14:tracePt t="43312" x="2886075" y="2722563"/>
          <p14:tracePt t="43328" x="2886075" y="2728913"/>
          <p14:tracePt t="43347" x="2886075" y="2736850"/>
          <p14:tracePt t="43368" x="2886075" y="2743200"/>
          <p14:tracePt t="43380" x="2886075" y="2751138"/>
          <p14:tracePt t="43397" x="2886075" y="2765425"/>
          <p14:tracePt t="43416" x="2886075" y="2786063"/>
          <p14:tracePt t="43431" x="2886075" y="2800350"/>
          <p14:tracePt t="43447" x="2886075" y="2822575"/>
          <p14:tracePt t="43465" x="2886075" y="2828925"/>
          <p14:tracePt t="43482" x="2886075" y="2843213"/>
          <p14:tracePt t="43500" x="2886075" y="2851150"/>
          <p14:tracePt t="43520" x="2879725" y="2865438"/>
          <p14:tracePt t="43534" x="2879725" y="2886075"/>
          <p14:tracePt t="43551" x="2871788" y="2900363"/>
          <p14:tracePt t="43566" x="2865438" y="2914650"/>
          <p14:tracePt t="43586" x="2857500" y="2943225"/>
          <p14:tracePt t="43602" x="2851150" y="2957513"/>
          <p14:tracePt t="43618" x="2851150" y="2965450"/>
          <p14:tracePt t="43636" x="2851150" y="2971800"/>
          <p14:tracePt t="43653" x="2851150" y="2979738"/>
          <p14:tracePt t="43688" x="2851150" y="2986088"/>
          <p14:tracePt t="43712" x="2851150" y="2994025"/>
          <p14:tracePt t="43729" x="2843213" y="2994025"/>
          <p14:tracePt t="43733" x="2843213" y="3000375"/>
          <p14:tracePt t="43744" x="2843213" y="3014663"/>
          <p14:tracePt t="43760" x="2843213" y="3022600"/>
          <p14:tracePt t="43778" x="2836863" y="3028950"/>
          <p14:tracePt t="43794" x="2828925" y="3028950"/>
          <p14:tracePt t="43806" x="2828925" y="3036888"/>
          <p14:tracePt t="43826" x="2822575" y="3036888"/>
          <p14:tracePt t="43840" x="2822575" y="3043238"/>
          <p14:tracePt t="43860" x="2814638" y="3043238"/>
          <p14:tracePt t="43873" x="2814638" y="3051175"/>
          <p14:tracePt t="43899" x="2814638" y="3065463"/>
          <p14:tracePt t="43907" x="2814638" y="3071813"/>
          <p14:tracePt t="43936" x="2808288" y="3071813"/>
          <p14:tracePt t="43979" x="2808288" y="3079750"/>
          <p14:tracePt t="44039" x="2808288" y="3086100"/>
          <p14:tracePt t="44094" x="2800350" y="3086100"/>
          <p14:tracePt t="44158" x="2794000" y="3094038"/>
          <p14:tracePt t="44165" x="2786063" y="3094038"/>
          <p14:tracePt t="44187" x="2786063" y="3100388"/>
          <p14:tracePt t="44203" x="2779713" y="3100388"/>
          <p14:tracePt t="44419" x="2800350" y="3108325"/>
          <p14:tracePt t="44425" x="2828925" y="3114675"/>
          <p14:tracePt t="44433" x="2857500" y="3114675"/>
          <p14:tracePt t="44451" x="2943225" y="3114675"/>
          <p14:tracePt t="44467" x="3136900" y="3136900"/>
          <p14:tracePt t="44484" x="3200400" y="3143250"/>
          <p14:tracePt t="44501" x="3251200" y="3151188"/>
          <p14:tracePt t="44520" x="3279775" y="3157538"/>
          <p14:tracePt t="44539" x="3300413" y="3165475"/>
          <p14:tracePt t="44552" x="3314700" y="3165475"/>
          <p14:tracePt t="44571" x="3365500" y="3165475"/>
          <p14:tracePt t="44588" x="3436938" y="3165475"/>
          <p14:tracePt t="44605" x="3486150" y="3171825"/>
          <p14:tracePt t="44620" x="3536950" y="3186113"/>
          <p14:tracePt t="44637" x="3565525" y="3186113"/>
          <p14:tracePt t="44655" x="3571875" y="3194050"/>
          <p14:tracePt t="44657" x="3579813" y="3194050"/>
          <p14:tracePt t="44746" x="3586163" y="3194050"/>
          <p14:tracePt t="44752" x="3594100" y="3194050"/>
          <p14:tracePt t="44764" x="3600450" y="3194050"/>
          <p14:tracePt t="44883" x="3608388" y="3194050"/>
          <p14:tracePt t="44891" x="3614738" y="3194050"/>
          <p14:tracePt t="44899" x="3614738" y="3200400"/>
          <p14:tracePt t="44909" x="3622675" y="3200400"/>
          <p14:tracePt t="44930" x="3629025" y="3200400"/>
          <p14:tracePt t="44943" x="3643313" y="3208338"/>
          <p14:tracePt t="44961" x="3665538" y="3208338"/>
          <p14:tracePt t="44977" x="3686175" y="3214688"/>
          <p14:tracePt t="45011" x="3694113" y="3214688"/>
          <p14:tracePt t="45109" x="3714750" y="3214688"/>
          <p14:tracePt t="45116" x="3736975" y="3214688"/>
          <p14:tracePt t="45130" x="3765550" y="3214688"/>
          <p14:tracePt t="45147" x="3871913" y="3200400"/>
          <p14:tracePt t="45165" x="3971925" y="3186113"/>
          <p14:tracePt t="45181" x="4114800" y="3186113"/>
          <p14:tracePt t="45198" x="4257675" y="3200400"/>
          <p14:tracePt t="45215" x="4386263" y="3208338"/>
          <p14:tracePt t="45233" x="4508500" y="3214688"/>
          <p14:tracePt t="45252" x="4600575" y="3222625"/>
          <p14:tracePt t="45267" x="4708525" y="3222625"/>
          <p14:tracePt t="45285" x="4794250" y="3222625"/>
          <p14:tracePt t="45301" x="4886325" y="3222625"/>
          <p14:tracePt t="45318" x="4943475" y="3214688"/>
          <p14:tracePt t="45333" x="4994275" y="3208338"/>
          <p14:tracePt t="45335" x="5014913" y="3200400"/>
          <p14:tracePt t="45351" x="5022850" y="3200400"/>
          <p14:tracePt t="45368" x="5037138" y="3200400"/>
          <p14:tracePt t="45402" x="5043488" y="3200400"/>
          <p14:tracePt t="45418" x="5057775" y="3200400"/>
          <p14:tracePt t="45436" x="5086350" y="3200400"/>
          <p14:tracePt t="45454" x="5122863" y="3200400"/>
          <p14:tracePt t="45471" x="5157788" y="3194050"/>
          <p14:tracePt t="45580" x="5151438" y="3194050"/>
          <p14:tracePt t="45587" x="5143500" y="3194050"/>
          <p14:tracePt t="45595" x="5137150" y="3194050"/>
          <p14:tracePt t="45605" x="5129213" y="3194050"/>
          <p14:tracePt t="45623" x="5094288" y="3194050"/>
          <p14:tracePt t="45640" x="5072063" y="3194050"/>
          <p14:tracePt t="45657" x="5037138" y="3194050"/>
          <p14:tracePt t="45675" x="5014913" y="3194050"/>
          <p14:tracePt t="45692" x="5008563" y="3194050"/>
          <p14:tracePt t="45707" x="5000625" y="3194050"/>
          <p14:tracePt t="45725" x="4979988" y="3194050"/>
          <p14:tracePt t="45744" x="4965700" y="3194050"/>
          <p14:tracePt t="45760" x="4943475" y="3194050"/>
          <p14:tracePt t="45777" x="4872038" y="3194050"/>
          <p14:tracePt t="45794" x="4851400" y="3194050"/>
          <p14:tracePt t="45810" x="4822825" y="3186113"/>
          <p14:tracePt t="45812" x="4814888" y="3186113"/>
          <p14:tracePt t="46594" x="4786313" y="3171825"/>
          <p14:tracePt t="46601" x="4751388" y="3165475"/>
          <p14:tracePt t="46612" x="4708525" y="3165475"/>
          <p14:tracePt t="46626" x="4643438" y="3122613"/>
          <p14:tracePt t="46642" x="4572000" y="3071813"/>
          <p14:tracePt t="46661" x="4486275" y="3043238"/>
          <p14:tracePt t="46677" x="4422775" y="3014663"/>
          <p14:tracePt t="46695" x="4322763" y="2965450"/>
          <p14:tracePt t="46713" x="4271963" y="2928938"/>
          <p14:tracePt t="46727" x="4194175" y="2843213"/>
          <p14:tracePt t="46744" x="4094163" y="2751138"/>
          <p14:tracePt t="46761" x="3979863" y="2657475"/>
          <p14:tracePt t="46780" x="3865563" y="2557463"/>
          <p14:tracePt t="46797" x="3800475" y="2514600"/>
          <p14:tracePt t="46815" x="3714750" y="2486025"/>
          <p14:tracePt t="46831" x="3657600" y="2436813"/>
          <p14:tracePt t="46847" x="3594100" y="2400300"/>
          <p14:tracePt t="46867" x="3486150" y="2351088"/>
          <p14:tracePt t="46881" x="3451225" y="2351088"/>
          <p14:tracePt t="46897" x="3408363" y="2336800"/>
          <p14:tracePt t="46916" x="3371850" y="2322513"/>
          <p14:tracePt t="46933" x="3322638" y="2322513"/>
          <p14:tracePt t="46949" x="3279775" y="2322513"/>
          <p14:tracePt t="46968" x="3214688" y="2286000"/>
          <p14:tracePt t="46983" x="3143250" y="2265363"/>
          <p14:tracePt t="47000" x="3051175" y="2257425"/>
          <p14:tracePt t="47017" x="2979738" y="2257425"/>
          <p14:tracePt t="47033" x="2936875" y="2251075"/>
          <p14:tracePt t="47050" x="2865438" y="2243138"/>
          <p14:tracePt t="47067" x="2822575" y="2236788"/>
          <p14:tracePt t="47084" x="2800350" y="2236788"/>
          <p14:tracePt t="47102" x="2779713" y="2228850"/>
          <p14:tracePt t="47118" x="2771775" y="2228850"/>
          <p14:tracePt t="47293" x="2771775" y="2214563"/>
          <p14:tracePt t="47296" x="2771775" y="2200275"/>
          <p14:tracePt t="47309" x="2779713" y="2185988"/>
          <p14:tracePt t="47323" x="2786063" y="2143125"/>
          <p14:tracePt t="47339" x="2800350" y="2108200"/>
          <p14:tracePt t="47357" x="2808288" y="2071688"/>
          <p14:tracePt t="47374" x="2814638" y="2057400"/>
          <p14:tracePt t="47428" x="2822575" y="2051050"/>
          <p14:tracePt t="47436" x="2828925" y="2028825"/>
          <p14:tracePt t="47452" x="2843213" y="2008188"/>
          <p14:tracePt t="47461" x="2851150" y="1993900"/>
          <p14:tracePt t="47475" x="2851150" y="1979613"/>
          <p14:tracePt t="47492" x="2865438" y="1965325"/>
          <p14:tracePt t="47509" x="2865438" y="1951038"/>
          <p14:tracePt t="47554" x="2871788" y="1943100"/>
          <p14:tracePt t="47563" x="2871788" y="1936750"/>
          <p14:tracePt t="47578" x="2900363" y="1922463"/>
          <p14:tracePt t="47595" x="2908300" y="1908175"/>
          <p14:tracePt t="47612" x="2922588" y="1893888"/>
          <p14:tracePt t="47630" x="2922588" y="1885950"/>
          <p14:tracePt t="47647" x="2936875" y="1871663"/>
          <p14:tracePt t="47680" x="2943225" y="1865313"/>
          <p14:tracePt t="47880" x="2943225" y="1879600"/>
          <p14:tracePt t="47886" x="2943225" y="1885950"/>
          <p14:tracePt t="47901" x="2943225" y="1893888"/>
          <p14:tracePt t="47918" x="2943225" y="1900238"/>
          <p14:tracePt t="47935" x="2943225" y="1914525"/>
          <p14:tracePt t="47953" x="2943225" y="1936750"/>
          <p14:tracePt t="47969" x="2943225" y="1965325"/>
          <p14:tracePt t="47986" x="2943225" y="1985963"/>
          <p14:tracePt t="48003" x="2943225" y="2022475"/>
          <p14:tracePt t="48020" x="2943225" y="2036763"/>
          <p14:tracePt t="48035" x="2936875" y="2043113"/>
          <p14:tracePt t="48056" x="2936875" y="2051050"/>
          <p14:tracePt t="48088" x="2936875" y="2057400"/>
          <p14:tracePt t="48092" x="2936875" y="2065338"/>
          <p14:tracePt t="48108" x="2936875" y="2071688"/>
          <p14:tracePt t="48125" x="2936875" y="2079625"/>
          <p14:tracePt t="48138" x="2936875" y="2085975"/>
          <p14:tracePt t="48203" x="2936875" y="2065338"/>
          <p14:tracePt t="48210" x="2936875" y="2043113"/>
          <p14:tracePt t="48222" x="2936875" y="2008188"/>
          <p14:tracePt t="48239" x="2928938" y="1979613"/>
          <p14:tracePt t="48256" x="2928938" y="1922463"/>
          <p14:tracePt t="48274" x="2928938" y="1908175"/>
          <p14:tracePt t="48290" x="2928938" y="1885950"/>
          <p14:tracePt t="48308" x="2928938" y="1879600"/>
          <p14:tracePt t="48324" x="2928938" y="1871663"/>
          <p14:tracePt t="48342" x="2928938" y="1857375"/>
          <p14:tracePt t="48375" x="2928938" y="1843088"/>
          <p14:tracePt t="48392" x="2928938" y="1836738"/>
          <p14:tracePt t="48409" x="2928938" y="1828800"/>
          <p14:tracePt t="48429" x="2928938" y="1822450"/>
          <p14:tracePt t="48443" x="2928938" y="1808163"/>
          <p14:tracePt t="48460" x="2936875" y="1793875"/>
          <p14:tracePt t="48477" x="2943225" y="1771650"/>
          <p14:tracePt t="48494" x="2943225" y="1765300"/>
          <p14:tracePt t="48528" x="2951163" y="1751013"/>
          <p14:tracePt t="48546" x="2971800" y="1708150"/>
          <p14:tracePt t="48562" x="2986088" y="1665288"/>
          <p14:tracePt t="48579" x="2994025" y="1643063"/>
          <p14:tracePt t="48597" x="3000375" y="1636713"/>
          <p14:tracePt t="48831" x="3008313" y="1636713"/>
          <p14:tracePt t="48852" x="3008313" y="1643063"/>
          <p14:tracePt t="48945" x="3014663" y="1643063"/>
          <p14:tracePt t="48963" x="3022600" y="1643063"/>
          <p14:tracePt t="48979" x="3022600" y="1651000"/>
          <p14:tracePt t="48984" x="3028950" y="1657350"/>
          <p14:tracePt t="49000" x="3036888" y="1657350"/>
          <p14:tracePt t="49014" x="3043238" y="1657350"/>
          <p14:tracePt t="49031" x="3051175" y="1657350"/>
          <p14:tracePt t="49163" x="3057525" y="1657350"/>
          <p14:tracePt t="49173" x="3057525" y="1665288"/>
          <p14:tracePt t="49212" x="3057525" y="1671638"/>
          <p14:tracePt t="49236" x="3057525" y="1679575"/>
          <p14:tracePt t="49304" x="3057525" y="1685925"/>
          <p14:tracePt t="49344" x="3065463" y="1685925"/>
          <p14:tracePt t="49351" x="3065463" y="1693863"/>
          <p14:tracePt t="49367" x="3065463" y="1700213"/>
          <p14:tracePt t="51499" x="3071813" y="1700213"/>
          <p14:tracePt t="51570" x="3079750" y="1700213"/>
          <p14:tracePt t="52939" x="3086100" y="1700213"/>
          <p14:tracePt t="52947" x="3108325" y="1700213"/>
          <p14:tracePt t="52955" x="3136900" y="1700213"/>
          <p14:tracePt t="52963" x="3171825" y="1700213"/>
          <p14:tracePt t="52980" x="3265488" y="1708150"/>
          <p14:tracePt t="52998" x="3400425" y="1714500"/>
          <p14:tracePt t="53016" x="3471863" y="1714500"/>
          <p14:tracePt t="53032" x="3529013" y="1714500"/>
          <p14:tracePt t="53048" x="3586163" y="1714500"/>
          <p14:tracePt t="53065" x="3651250" y="1714500"/>
          <p14:tracePt t="53082" x="3694113" y="1714500"/>
          <p14:tracePt t="53099" x="3800475" y="1714500"/>
          <p14:tracePt t="53116" x="3857625" y="1722438"/>
          <p14:tracePt t="53133" x="3894138" y="1728788"/>
          <p14:tracePt t="53150" x="3908425" y="1728788"/>
          <p14:tracePt t="53168" x="3929063" y="1736725"/>
          <p14:tracePt t="53187" x="3965575" y="1736725"/>
          <p14:tracePt t="53208" x="3979863" y="1736725"/>
          <p14:tracePt t="53227" x="3986213" y="1736725"/>
          <p14:tracePt t="53241" x="3994150" y="1736725"/>
          <p14:tracePt t="53251" x="4014788" y="1736725"/>
          <p14:tracePt t="53269" x="4051300" y="1728788"/>
          <p14:tracePt t="53286" x="4100513" y="1722438"/>
          <p14:tracePt t="53303" x="4179888" y="1722438"/>
          <p14:tracePt t="53320" x="4200525" y="1722438"/>
          <p14:tracePt t="53337" x="4222750" y="1722438"/>
          <p14:tracePt t="53354" x="4229100" y="1714500"/>
          <p14:tracePt t="53372" x="4237038" y="1714500"/>
          <p14:tracePt t="53655" x="4243388" y="1714500"/>
          <p14:tracePt t="53662" x="4271963" y="1714500"/>
          <p14:tracePt t="53670" x="4300538" y="1714500"/>
          <p14:tracePt t="53679" x="4322763" y="1714500"/>
          <p14:tracePt t="53695" x="4371975" y="1714500"/>
          <p14:tracePt t="53712" x="4437063" y="1714500"/>
          <p14:tracePt t="53729" x="4500563" y="1714500"/>
          <p14:tracePt t="53746" x="4543425" y="1714500"/>
          <p14:tracePt t="53762" x="4579938" y="1714500"/>
          <p14:tracePt t="53779" x="4637088" y="1714500"/>
          <p14:tracePt t="53796" x="4679950" y="1714500"/>
          <p14:tracePt t="53813" x="4708525" y="1714500"/>
          <p14:tracePt t="53829" x="4729163" y="1714500"/>
          <p14:tracePt t="53847" x="4737100" y="1714500"/>
          <p14:tracePt t="53866" x="4765675" y="1722438"/>
          <p14:tracePt t="53882" x="4794250" y="1722438"/>
          <p14:tracePt t="53898" x="4857750" y="1722438"/>
          <p14:tracePt t="53917" x="4908550" y="1722438"/>
          <p14:tracePt t="53934" x="4972050" y="1708150"/>
          <p14:tracePt t="53948" x="5014913" y="1693863"/>
          <p14:tracePt t="53965" x="5065713" y="1685925"/>
          <p14:tracePt t="53982" x="5080000" y="1685925"/>
          <p14:tracePt t="54001" x="5086350" y="1685925"/>
          <p14:tracePt t="54033" x="5094288" y="1685925"/>
          <p14:tracePt t="54061" x="5100638" y="1685925"/>
          <p14:tracePt t="54710" x="5100638" y="1693863"/>
          <p14:tracePt t="54716" x="5100638" y="1714500"/>
          <p14:tracePt t="54730" x="5100638" y="1728788"/>
          <p14:tracePt t="54749" x="5100638" y="1771650"/>
          <p14:tracePt t="54765" x="5100638" y="1793875"/>
          <p14:tracePt t="54781" x="5100638" y="1822450"/>
          <p14:tracePt t="54798" x="5108575" y="1836738"/>
          <p14:tracePt t="54815" x="5108575" y="1843088"/>
          <p14:tracePt t="54834" x="5108575" y="1879600"/>
          <p14:tracePt t="54851" x="5108575" y="1900238"/>
          <p14:tracePt t="54866" x="5108575" y="1928813"/>
          <p14:tracePt t="54885" x="5108575" y="1965325"/>
          <p14:tracePt t="54901" x="5108575" y="1993900"/>
          <p14:tracePt t="54905" x="5108575" y="2014538"/>
          <p14:tracePt t="54916" x="5108575" y="2036763"/>
          <p14:tracePt t="54936" x="5137150" y="2122488"/>
          <p14:tracePt t="54952" x="5151438" y="2165350"/>
          <p14:tracePt t="54969" x="5151438" y="2179638"/>
          <p14:tracePt t="54987" x="5157788" y="2208213"/>
          <p14:tracePt t="55003" x="5165725" y="2214563"/>
          <p14:tracePt t="55020" x="5165725" y="2228850"/>
          <p14:tracePt t="55037" x="5165725" y="2236788"/>
          <p14:tracePt t="55188" x="5165725" y="2243138"/>
          <p14:tracePt t="55273" x="5165725" y="2251075"/>
          <p14:tracePt t="55383" x="5165725" y="2257425"/>
          <p14:tracePt t="55422" x="5165725" y="2265363"/>
          <p14:tracePt t="55448" x="5165725" y="2271713"/>
          <p14:tracePt t="55467" x="5165725" y="2286000"/>
          <p14:tracePt t="55477" x="5165725" y="2293938"/>
          <p14:tracePt t="55494" x="5165725" y="2300288"/>
          <p14:tracePt t="55549" x="5165725" y="2308225"/>
          <p14:tracePt t="55586" x="5165725" y="2314575"/>
          <p14:tracePt t="55619" x="5165725" y="2322513"/>
          <p14:tracePt t="55634" x="5165725" y="2328863"/>
          <p14:tracePt t="55647" x="5157788" y="2336800"/>
          <p14:tracePt t="55788" x="5157788" y="2343150"/>
          <p14:tracePt t="55949" x="5157788" y="2351088"/>
          <p14:tracePt t="56121" x="5157788" y="2357438"/>
          <p14:tracePt t="56213" x="5151438" y="2357438"/>
          <p14:tracePt t="56245" x="5151438" y="2365375"/>
          <p14:tracePt t="56281" x="5143500" y="2365375"/>
          <p14:tracePt t="56302" x="5143500" y="2371725"/>
          <p14:tracePt t="56312" x="5129213" y="2371725"/>
          <p14:tracePt t="56319" x="5108575" y="2379663"/>
          <p14:tracePt t="56330" x="5094288" y="2386013"/>
          <p14:tracePt t="56344" x="5057775" y="2393950"/>
          <p14:tracePt t="56361" x="5029200" y="2400300"/>
          <p14:tracePt t="56378" x="5008563" y="2400300"/>
          <p14:tracePt t="56397" x="4986338" y="2408238"/>
          <p14:tracePt t="56414" x="4979988" y="2408238"/>
          <p14:tracePt t="56594" x="4972050" y="2408238"/>
          <p14:tracePt t="56604" x="4965700" y="2408238"/>
          <p14:tracePt t="56609" x="4957763" y="2408238"/>
          <p14:tracePt t="56621" x="4937125" y="2408238"/>
          <p14:tracePt t="56635" x="4886325" y="2408238"/>
          <p14:tracePt t="56652" x="4843463" y="2408238"/>
          <p14:tracePt t="56667" x="4794250" y="2414588"/>
          <p14:tracePt t="56684" x="4708525" y="2422525"/>
          <p14:tracePt t="56701" x="4586288" y="2428875"/>
          <p14:tracePt t="56718" x="4471988" y="2457450"/>
          <p14:tracePt t="56738" x="4365625" y="2471738"/>
          <p14:tracePt t="56754" x="4257675" y="2471738"/>
          <p14:tracePt t="56769" x="4179888" y="2479675"/>
          <p14:tracePt t="56786" x="4129088" y="2479675"/>
          <p14:tracePt t="56804" x="4094163" y="2479675"/>
          <p14:tracePt t="56810" x="4086225" y="2471738"/>
          <p14:tracePt t="56820" x="4071938" y="2465388"/>
          <p14:tracePt t="56837" x="4037013" y="2465388"/>
          <p14:tracePt t="56855" x="3986213" y="2457450"/>
          <p14:tracePt t="56872" x="3908425" y="2457450"/>
          <p14:tracePt t="56888" x="3865563" y="2457450"/>
          <p14:tracePt t="56905" x="3843338" y="2457450"/>
          <p14:tracePt t="56922" x="3808413" y="2457450"/>
          <p14:tracePt t="56939" x="3771900" y="2457450"/>
          <p14:tracePt t="56956" x="3729038" y="2457450"/>
          <p14:tracePt t="56973" x="3665538" y="2457450"/>
          <p14:tracePt t="56990" x="3600450" y="2457450"/>
          <p14:tracePt t="57007" x="3571875" y="2457450"/>
          <p14:tracePt t="57024" x="3500438" y="2486025"/>
          <p14:tracePt t="57040" x="3443288" y="2493963"/>
          <p14:tracePt t="57058" x="3414713" y="2493963"/>
          <p14:tracePt t="57075" x="3365500" y="2508250"/>
          <p14:tracePt t="57094" x="3343275" y="2508250"/>
          <p14:tracePt t="57126" x="3336925" y="2508250"/>
          <p14:tracePt t="57155" x="3322638" y="2508250"/>
          <p14:tracePt t="57163" x="3314700" y="2508250"/>
          <p14:tracePt t="57177" x="3271838" y="2508250"/>
          <p14:tracePt t="57194" x="3243263" y="2508250"/>
          <p14:tracePt t="57211" x="3200400" y="2508250"/>
          <p14:tracePt t="57228" x="3171825" y="2500313"/>
          <p14:tracePt t="57246" x="3143250" y="2500313"/>
          <p14:tracePt t="57264" x="3108325" y="2493963"/>
          <p14:tracePt t="57280" x="3086100" y="2493963"/>
          <p14:tracePt t="57523" x="3100388" y="2493963"/>
          <p14:tracePt t="57530" x="3114675" y="2486025"/>
          <p14:tracePt t="57537" x="3128963" y="2486025"/>
          <p14:tracePt t="57550" x="3143250" y="2479675"/>
          <p14:tracePt t="57570" x="3208338" y="2479675"/>
          <p14:tracePt t="57585" x="3265488" y="2479675"/>
          <p14:tracePt t="57603" x="3328988" y="2479675"/>
          <p14:tracePt t="57619" x="3365500" y="2479675"/>
          <p14:tracePt t="57636" x="3408363" y="2471738"/>
          <p14:tracePt t="57653" x="3471863" y="2471738"/>
          <p14:tracePt t="57671" x="3514725" y="2465388"/>
          <p14:tracePt t="57686" x="3543300" y="2457450"/>
          <p14:tracePt t="57705" x="3579813" y="2443163"/>
          <p14:tracePt t="57721" x="3600450" y="2436813"/>
          <p14:tracePt t="57737" x="3614738" y="2436813"/>
          <p14:tracePt t="57837" x="3608388" y="2436813"/>
          <p14:tracePt t="57851" x="3594100" y="2436813"/>
          <p14:tracePt t="57863" x="3565525" y="2436813"/>
          <p14:tracePt t="57873" x="3508375" y="2436813"/>
          <p14:tracePt t="57890" x="3443288" y="2436813"/>
          <p14:tracePt t="57908" x="3365500" y="2436813"/>
          <p14:tracePt t="57911" x="3336925" y="2436813"/>
          <p14:tracePt t="57925" x="3300413" y="2436813"/>
          <p14:tracePt t="57942" x="3222625" y="2436813"/>
          <p14:tracePt t="57959" x="3200400" y="2436813"/>
          <p14:tracePt t="57975" x="3194050" y="2436813"/>
          <p14:tracePt t="58069" x="3200400" y="2436813"/>
          <p14:tracePt t="58079" x="3208338" y="2436813"/>
          <p14:tracePt t="58098" x="3214688" y="2436813"/>
          <p14:tracePt t="58107" x="3228975" y="2436813"/>
          <p14:tracePt t="58116" x="3251200" y="2436813"/>
          <p14:tracePt t="58130" x="3294063" y="2436813"/>
          <p14:tracePt t="58147" x="3322638" y="2436813"/>
          <p14:tracePt t="58162" x="3379788" y="2436813"/>
          <p14:tracePt t="58181" x="3443288" y="2436813"/>
          <p14:tracePt t="58198" x="3508375" y="2436813"/>
          <p14:tracePt t="58215" x="3600450" y="2428875"/>
          <p14:tracePt t="58232" x="3651250" y="2422525"/>
          <p14:tracePt t="58250" x="3679825" y="2422525"/>
          <p14:tracePt t="58264" x="3694113" y="2422525"/>
          <p14:tracePt t="58282" x="3700463" y="2422525"/>
          <p14:tracePt t="58315" x="3708400" y="2422525"/>
          <p14:tracePt t="58333" x="3714750" y="2422525"/>
          <p14:tracePt t="58350" x="3736975" y="2422525"/>
          <p14:tracePt t="58366" x="3765550" y="2422525"/>
          <p14:tracePt t="58384" x="3794125" y="2422525"/>
          <p14:tracePt t="58402" x="3814763" y="2428875"/>
          <p14:tracePt t="58406" x="3822700" y="2428875"/>
          <p14:tracePt t="58417" x="3836988" y="2428875"/>
          <p14:tracePt t="58434" x="3865563" y="2428875"/>
          <p14:tracePt t="58453" x="3914775" y="2428875"/>
          <p14:tracePt t="58470" x="3937000" y="2428875"/>
          <p14:tracePt t="58485" x="3965575" y="2428875"/>
          <p14:tracePt t="58502" x="3986213" y="2428875"/>
          <p14:tracePt t="58519" x="3994150" y="2428875"/>
          <p14:tracePt t="58536" x="4022725" y="2428875"/>
          <p14:tracePt t="58553" x="4029075" y="2428875"/>
          <p14:tracePt t="58695" x="4037013" y="2428875"/>
          <p14:tracePt t="58929" x="4043363" y="2428875"/>
          <p14:tracePt t="59171" x="4051300" y="2428875"/>
          <p14:tracePt t="59188" x="4057650" y="2428875"/>
          <p14:tracePt t="59204" x="4071938" y="2428875"/>
          <p14:tracePt t="59208" x="4086225" y="2428875"/>
          <p14:tracePt t="59218" x="4114800" y="2428875"/>
          <p14:tracePt t="59234" x="4151313" y="2422525"/>
          <p14:tracePt t="59250" x="4257675" y="2422525"/>
          <p14:tracePt t="59269" x="4365625" y="2422525"/>
          <p14:tracePt t="59286" x="4565650" y="2414588"/>
          <p14:tracePt t="59302" x="4694238" y="2414588"/>
          <p14:tracePt t="59318" x="4814888" y="2408238"/>
          <p14:tracePt t="59336" x="4908550" y="2400300"/>
          <p14:tracePt t="59352" x="5000625" y="2400300"/>
          <p14:tracePt t="59370" x="5100638" y="2400300"/>
          <p14:tracePt t="59389" x="5229225" y="2400300"/>
          <p14:tracePt t="59404" x="5314950" y="2400300"/>
          <p14:tracePt t="59412" x="5365750" y="2400300"/>
          <p14:tracePt t="59420" x="5386388" y="2400300"/>
          <p14:tracePt t="59439" x="5408613" y="2400300"/>
          <p14:tracePt t="59642" x="5400675" y="2400300"/>
          <p14:tracePt t="59649" x="5394325" y="2400300"/>
          <p14:tracePt t="59674" x="5380038" y="2400300"/>
          <p14:tracePt t="59679" x="5372100" y="2400300"/>
          <p14:tracePt t="59693" x="5357813" y="2400300"/>
          <p14:tracePt t="59708" x="5329238" y="2400300"/>
          <p14:tracePt t="59726" x="5314950" y="2400300"/>
          <p14:tracePt t="59744" x="5300663" y="2400300"/>
          <p14:tracePt t="59760" x="5280025" y="2400300"/>
          <p14:tracePt t="59777" x="5265738" y="2408238"/>
          <p14:tracePt t="59793" x="5257800" y="2408238"/>
          <p14:tracePt t="59961" x="5251450" y="2414588"/>
          <p14:tracePt t="59969" x="5243513" y="2414588"/>
          <p14:tracePt t="59982" x="5194300" y="2451100"/>
          <p14:tracePt t="59999" x="5151438" y="2479675"/>
          <p14:tracePt t="60016" x="5100638" y="2493963"/>
          <p14:tracePt t="60033" x="5051425" y="2508250"/>
          <p14:tracePt t="60049" x="5000625" y="2514600"/>
          <p14:tracePt t="60065" x="4914900" y="2528888"/>
          <p14:tracePt t="60083" x="4879975" y="2543175"/>
          <p14:tracePt t="60099" x="4751388" y="2543175"/>
          <p14:tracePt t="60117" x="4672013" y="2543175"/>
          <p14:tracePt t="60133" x="4594225" y="2543175"/>
          <p14:tracePt t="60150" x="4557713" y="2557463"/>
          <p14:tracePt t="60168" x="4514850" y="2565400"/>
          <p14:tracePt t="60185" x="4486275" y="2579688"/>
          <p14:tracePt t="60201" x="4471988" y="2586038"/>
          <p14:tracePt t="60218" x="4465638" y="2600325"/>
          <p14:tracePt t="60235" x="4451350" y="2614613"/>
          <p14:tracePt t="60252" x="4422775" y="2636838"/>
          <p14:tracePt t="60269" x="4394200" y="2708275"/>
          <p14:tracePt t="60286" x="4308475" y="2986088"/>
          <p14:tracePt t="60303" x="4257675" y="3136900"/>
          <p14:tracePt t="60321" x="4214813" y="3222625"/>
          <p14:tracePt t="60337" x="4186238" y="3243263"/>
          <p14:tracePt t="60357" x="4129088" y="3257550"/>
          <p14:tracePt t="60371" x="4086225" y="3271838"/>
          <p14:tracePt t="60388" x="4014788" y="3279775"/>
          <p14:tracePt t="60406" x="3943350" y="3286125"/>
          <p14:tracePt t="60422" x="3900488" y="3300413"/>
          <p14:tracePt t="60439" x="3800475" y="3336925"/>
          <p14:tracePt t="60458" x="3714750" y="3357563"/>
          <p14:tracePt t="60475" x="3614738" y="3371850"/>
          <p14:tracePt t="60491" x="3557588" y="3379788"/>
          <p14:tracePt t="60507" x="3529013" y="3386138"/>
          <p14:tracePt t="60524" x="3479800" y="3386138"/>
          <p14:tracePt t="60541" x="3414713" y="3386138"/>
          <p14:tracePt t="60558" x="3343275" y="3386138"/>
          <p14:tracePt t="60576" x="3300413" y="3386138"/>
          <p14:tracePt t="60592" x="3286125" y="3371850"/>
          <p14:tracePt t="60609" x="3271838" y="3365500"/>
          <p14:tracePt t="60627" x="3251200" y="3328988"/>
          <p14:tracePt t="60643" x="3228975" y="3308350"/>
          <p14:tracePt t="60662" x="3171825" y="3271838"/>
          <p14:tracePt t="60677" x="3136900" y="3257550"/>
          <p14:tracePt t="60694" x="3114675" y="3251200"/>
          <p14:tracePt t="60711" x="3100388" y="3251200"/>
          <p14:tracePt t="60729" x="3094038" y="3243263"/>
          <p14:tracePt t="60747" x="3079750" y="3236913"/>
          <p14:tracePt t="60762" x="3071813" y="3236913"/>
          <p14:tracePt t="60779" x="3036888" y="3228975"/>
          <p14:tracePt t="60796" x="3008313" y="3222625"/>
          <p14:tracePt t="60813" x="3000375" y="3214688"/>
          <p14:tracePt t="60830" x="2994025" y="3214688"/>
          <p14:tracePt t="60881" x="2994025" y="3208338"/>
          <p14:tracePt t="60905" x="2994025" y="3200400"/>
          <p14:tracePt t="60922" x="2994025" y="3194050"/>
          <p14:tracePt t="61086" x="3000375" y="3194050"/>
          <p14:tracePt t="61095" x="3065463" y="3194050"/>
          <p14:tracePt t="61103" x="3151188" y="3194050"/>
          <p14:tracePt t="61122" x="3351213" y="3194050"/>
          <p14:tracePt t="61139" x="3486150" y="3194050"/>
          <p14:tracePt t="61154" x="3543300" y="3208338"/>
          <p14:tracePt t="61170" x="3594100" y="3214688"/>
          <p14:tracePt t="61187" x="3608388" y="3222625"/>
          <p14:tracePt t="61204" x="3622675" y="3222625"/>
          <p14:tracePt t="61221" x="3636963" y="3222625"/>
          <p14:tracePt t="61238" x="3665538" y="3228975"/>
          <p14:tracePt t="61255" x="3714750" y="3243263"/>
          <p14:tracePt t="61272" x="3757613" y="3243263"/>
          <p14:tracePt t="61291" x="3794125" y="3251200"/>
          <p14:tracePt t="61307" x="3829050" y="3257550"/>
          <p14:tracePt t="61324" x="3857625" y="3257550"/>
          <p14:tracePt t="61340" x="3886200" y="3257550"/>
          <p14:tracePt t="61357" x="3908425" y="3257550"/>
          <p14:tracePt t="61374" x="3914775" y="3257550"/>
          <p14:tracePt t="61391" x="3951288" y="3257550"/>
          <p14:tracePt t="61407" x="3986213" y="3257550"/>
          <p14:tracePt t="61411" x="4000500" y="3265488"/>
          <p14:tracePt t="61426" x="4037013" y="3265488"/>
          <p14:tracePt t="61442" x="4065588" y="3265488"/>
          <p14:tracePt t="61459" x="4079875" y="3265488"/>
          <p14:tracePt t="61587" x="4086225" y="3265488"/>
          <p14:tracePt t="61601" x="4094163" y="3257550"/>
          <p14:tracePt t="61616" x="4108450" y="3257550"/>
          <p14:tracePt t="61631" x="4114800" y="3251200"/>
          <p14:tracePt t="61832" x="4129088" y="3251200"/>
          <p14:tracePt t="61837" x="4165600" y="3251200"/>
          <p14:tracePt t="61851" x="4243388" y="3251200"/>
          <p14:tracePt t="61867" x="4351338" y="3243263"/>
          <p14:tracePt t="61883" x="4414838" y="3243263"/>
          <p14:tracePt t="61902" x="4457700" y="3243263"/>
          <p14:tracePt t="61907" x="4479925" y="3243263"/>
          <p14:tracePt t="61917" x="4508500" y="3243263"/>
          <p14:tracePt t="61934" x="4522788" y="3243263"/>
          <p14:tracePt t="61951" x="4551363" y="3243263"/>
          <p14:tracePt t="61971" x="4586288" y="3243263"/>
          <p14:tracePt t="61988" x="4622800" y="3243263"/>
          <p14:tracePt t="62004" x="4643438" y="3236913"/>
          <p14:tracePt t="62006" x="4657725" y="3236913"/>
          <p14:tracePt t="62019" x="4700588" y="3236913"/>
          <p14:tracePt t="62036" x="4737100" y="3236913"/>
          <p14:tracePt t="62053" x="4772025" y="3236913"/>
          <p14:tracePt t="62072" x="4794250" y="3236913"/>
          <p14:tracePt t="62090" x="4808538" y="3236913"/>
          <p14:tracePt t="62106" x="4814888" y="3236913"/>
          <p14:tracePt t="62123" x="4837113" y="3236913"/>
          <p14:tracePt t="62139" x="4865688" y="3236913"/>
          <p14:tracePt t="62157" x="4900613" y="3236913"/>
          <p14:tracePt t="62173" x="4937125" y="3236913"/>
          <p14:tracePt t="62190" x="4979988" y="3236913"/>
          <p14:tracePt t="62208" x="5022850" y="3236913"/>
          <p14:tracePt t="62223" x="5037138" y="3228975"/>
          <p14:tracePt t="62243" x="5037138" y="3222625"/>
          <p14:tracePt t="62294" x="5043488" y="3222625"/>
          <p14:tracePt t="62302" x="5057775" y="3222625"/>
          <p14:tracePt t="62312" x="5072063" y="3222625"/>
          <p14:tracePt t="62326" x="5108575" y="3222625"/>
          <p14:tracePt t="62342" x="5122863" y="3222625"/>
          <p14:tracePt t="62359" x="5129213" y="3222625"/>
          <p14:tracePt t="62376" x="5137150" y="3222625"/>
          <p14:tracePt t="62987" x="5129213" y="3222625"/>
          <p14:tracePt t="62993" x="5122863" y="3214688"/>
          <p14:tracePt t="63007" x="5114925" y="3214688"/>
          <p14:tracePt t="63022" x="5086350" y="3214688"/>
          <p14:tracePt t="63041" x="5051425" y="3214688"/>
          <p14:tracePt t="63056" x="5000625" y="3208338"/>
          <p14:tracePt t="63073" x="4914900" y="3194050"/>
          <p14:tracePt t="63091" x="4708525" y="3151188"/>
          <p14:tracePt t="63107" x="4586288" y="3094038"/>
          <p14:tracePt t="63124" x="4457700" y="3057525"/>
          <p14:tracePt t="63142" x="4343400" y="3028950"/>
          <p14:tracePt t="63159" x="4243388" y="3008313"/>
          <p14:tracePt t="63176" x="4171950" y="2979738"/>
          <p14:tracePt t="63193" x="4122738" y="2957513"/>
          <p14:tracePt t="63209" x="4094163" y="2951163"/>
          <p14:tracePt t="63226" x="4071938" y="2943225"/>
          <p14:tracePt t="63243" x="4022725" y="2928938"/>
          <p14:tracePt t="63262" x="3965575" y="2900363"/>
          <p14:tracePt t="63278" x="3929063" y="2879725"/>
          <p14:tracePt t="63296" x="3879850" y="2857500"/>
          <p14:tracePt t="63311" x="3829050" y="2851150"/>
          <p14:tracePt t="63328" x="3757613" y="2828925"/>
          <p14:tracePt t="63345" x="3671888" y="2794000"/>
          <p14:tracePt t="63362" x="3600450" y="2771775"/>
          <p14:tracePt t="63380" x="3494088" y="2743200"/>
          <p14:tracePt t="63396" x="3408363" y="2736850"/>
          <p14:tracePt t="63413" x="3351213" y="2728913"/>
          <p14:tracePt t="63430" x="3336925" y="2722563"/>
          <p14:tracePt t="63917" x="3336925" y="2728913"/>
          <p14:tracePt t="63963" x="3336925" y="2736850"/>
          <p14:tracePt t="63988" x="3336925" y="2743200"/>
          <p14:tracePt t="64005" x="3336925" y="2751138"/>
          <p14:tracePt t="64029" x="3343275" y="2757488"/>
          <p14:tracePt t="64053" x="3343275" y="2765425"/>
          <p14:tracePt t="64069" x="3351213" y="2771775"/>
          <p14:tracePt t="64085" x="3357563" y="2771775"/>
          <p14:tracePt t="64090" x="3357563" y="2779713"/>
          <p14:tracePt t="64109" x="3365500" y="2779713"/>
          <p14:tracePt t="64113" x="3365500" y="2786063"/>
          <p14:tracePt t="64147" x="3365500" y="2794000"/>
          <p14:tracePt t="64154" x="3371850" y="2794000"/>
          <p14:tracePt t="64196" x="3371850" y="2800350"/>
          <p14:tracePt t="64218" x="3379788" y="2808288"/>
          <p14:tracePt t="65147" x="3386138" y="2808288"/>
          <p14:tracePt t="65210" x="3394075" y="2808288"/>
          <p14:tracePt t="65281" x="3400425" y="2808288"/>
          <p14:tracePt t="68469" x="3408363" y="2808288"/>
          <p14:tracePt t="68544" x="3414713" y="2808288"/>
          <p14:tracePt t="68550" x="3429000" y="2808288"/>
          <p14:tracePt t="68563" x="3436938" y="2808288"/>
          <p14:tracePt t="68579" x="3451225" y="2808288"/>
          <p14:tracePt t="68596" x="3494088" y="2808288"/>
          <p14:tracePt t="68612" x="3500438" y="2808288"/>
          <p14:tracePt t="68630" x="3551238" y="2808288"/>
          <p14:tracePt t="68648" x="3594100" y="2808288"/>
          <p14:tracePt t="68664" x="3643313" y="2808288"/>
          <p14:tracePt t="68681" x="3694113" y="2814638"/>
          <p14:tracePt t="68697" x="3736975" y="2822575"/>
          <p14:tracePt t="68714" x="3779838" y="2822575"/>
          <p14:tracePt t="68733" x="3808413" y="2822575"/>
          <p14:tracePt t="68750" x="3843338" y="2822575"/>
          <p14:tracePt t="68766" x="3865563" y="2822575"/>
          <p14:tracePt t="68782" x="3894138" y="2822575"/>
          <p14:tracePt t="68799" x="3929063" y="2828925"/>
          <p14:tracePt t="68816" x="3971925" y="2828925"/>
          <p14:tracePt t="68833" x="3994150" y="2828925"/>
          <p14:tracePt t="68850" x="4008438" y="2828925"/>
          <p14:tracePt t="68868" x="4014788" y="2828925"/>
          <p14:tracePt t="68884" x="4022725" y="2828925"/>
          <p14:tracePt t="68901" x="4037013" y="2828925"/>
          <p14:tracePt t="68920" x="4065588" y="2828925"/>
          <p14:tracePt t="68935" x="4086225" y="2828925"/>
          <p14:tracePt t="68952" x="4122738" y="2836863"/>
          <p14:tracePt t="68970" x="4171950" y="2836863"/>
          <p14:tracePt t="68986" x="4229100" y="2843213"/>
          <p14:tracePt t="69003" x="4286250" y="2843213"/>
          <p14:tracePt t="69023" x="4314825" y="2843213"/>
          <p14:tracePt t="69038" x="4337050" y="2843213"/>
          <p14:tracePt t="69054" x="4351338" y="2843213"/>
          <p14:tracePt t="69156" x="4357688" y="2843213"/>
          <p14:tracePt t="69179" x="4365625" y="2843213"/>
          <p14:tracePt t="69468" x="4371975" y="2843213"/>
          <p14:tracePt t="69499" x="4379913" y="2843213"/>
          <p14:tracePt t="69637" x="4386263" y="2843213"/>
          <p14:tracePt t="70436" x="4386263" y="2822575"/>
          <p14:tracePt t="70444" x="4386263" y="2736850"/>
          <p14:tracePt t="70451" x="4386263" y="2657475"/>
          <p14:tracePt t="70466" x="4386263" y="2543175"/>
          <p14:tracePt t="70483" x="4386263" y="2479675"/>
          <p14:tracePt t="70500" x="4386263" y="2443163"/>
          <p14:tracePt t="70517" x="4379913" y="2386013"/>
          <p14:tracePt t="70534" x="4371975" y="2314575"/>
          <p14:tracePt t="70536" x="4365625" y="2293938"/>
          <p14:tracePt t="70549" x="4365625" y="2271713"/>
          <p14:tracePt t="70566" x="4357688" y="2214563"/>
          <p14:tracePt t="70584" x="4357688" y="2193925"/>
          <p14:tracePt t="70600" x="4357688" y="2143125"/>
          <p14:tracePt t="70617" x="4357688" y="2057400"/>
          <p14:tracePt t="70634" x="4357688" y="1951038"/>
          <p14:tracePt t="70652" x="4357688" y="1765300"/>
          <p14:tracePt t="70668" x="4357688" y="1728788"/>
          <p14:tracePt t="70703" x="4357688" y="1714500"/>
          <p14:tracePt t="70736" x="4357688" y="1708150"/>
          <p14:tracePt t="70756" x="4357688" y="1700213"/>
          <p14:tracePt t="70770" x="4357688" y="1671638"/>
          <p14:tracePt t="70787" x="4357688" y="1657350"/>
          <p14:tracePt t="70805" x="4365625" y="1636713"/>
          <p14:tracePt t="70821" x="4371975" y="1614488"/>
          <p14:tracePt t="70840" x="4379913" y="1565275"/>
          <p14:tracePt t="70857" x="4386263" y="1550988"/>
          <p14:tracePt t="70874" x="4386263" y="1543050"/>
          <p14:tracePt t="71110" x="4386263" y="1550988"/>
          <p14:tracePt t="71113" x="4394200" y="1550988"/>
          <p14:tracePt t="71127" x="4394200" y="1557338"/>
          <p14:tracePt t="71144" x="4394200" y="1579563"/>
          <p14:tracePt t="71161" x="4394200" y="1585913"/>
          <p14:tracePt t="71178" x="4394200" y="1600200"/>
          <p14:tracePt t="71196" x="4394200" y="1608138"/>
          <p14:tracePt t="71214" x="4394200" y="1622425"/>
          <p14:tracePt t="71231" x="4394200" y="1636713"/>
          <p14:tracePt t="71249" x="4394200" y="1651000"/>
          <p14:tracePt t="71265" x="4400550" y="1671638"/>
          <p14:tracePt t="71280" x="4400550" y="1679575"/>
          <p14:tracePt t="71297" x="4408488" y="1700213"/>
          <p14:tracePt t="71314" x="4414838" y="1714500"/>
          <p14:tracePt t="71332" x="4414838" y="1736725"/>
          <p14:tracePt t="71349" x="4414838" y="1751013"/>
          <p14:tracePt t="71366" x="4414838" y="1757363"/>
          <p14:tracePt t="71383" x="4422775" y="1771650"/>
          <p14:tracePt t="71400" x="4422775" y="1779588"/>
          <p14:tracePt t="71406" x="4422775" y="1785938"/>
          <p14:tracePt t="71418" x="4422775" y="1808163"/>
          <p14:tracePt t="71434" x="4422775" y="1814513"/>
          <p14:tracePt t="71451" x="4429125" y="1836738"/>
          <p14:tracePt t="71467" x="4429125" y="1851025"/>
          <p14:tracePt t="71484" x="4429125" y="1857375"/>
          <p14:tracePt t="71502" x="4429125" y="1865313"/>
          <p14:tracePt t="71520" x="4429125" y="1908175"/>
          <p14:tracePt t="71536" x="4429125" y="1928813"/>
          <p14:tracePt t="71553" x="4429125" y="1971675"/>
          <p14:tracePt t="71571" x="4429125" y="1979613"/>
          <p14:tracePt t="71586" x="4429125" y="1985963"/>
          <p14:tracePt t="71603" x="4429125" y="1993900"/>
          <p14:tracePt t="71621" x="4429125" y="2008188"/>
          <p14:tracePt t="71638" x="4429125" y="2028825"/>
          <p14:tracePt t="71656" x="4429125" y="2036763"/>
          <p14:tracePt t="71672" x="4429125" y="2043113"/>
          <p14:tracePt t="71688" x="4429125" y="2051050"/>
          <p14:tracePt t="71707" x="4429125" y="2065338"/>
          <p14:tracePt t="71723" x="4437063" y="2085975"/>
          <p14:tracePt t="71741" x="4437063" y="2114550"/>
          <p14:tracePt t="71755" x="4437063" y="2128838"/>
          <p14:tracePt t="71774" x="4437063" y="2151063"/>
          <p14:tracePt t="71791" x="4429125" y="2165350"/>
          <p14:tracePt t="71808" x="4429125" y="2193925"/>
          <p14:tracePt t="71825" x="4429125" y="2243138"/>
          <p14:tracePt t="71840" x="4429125" y="2257425"/>
          <p14:tracePt t="71857" x="4429125" y="2279650"/>
          <p14:tracePt t="71876" x="4429125" y="2314575"/>
          <p14:tracePt t="71892" x="4437063" y="2379663"/>
          <p14:tracePt t="71894" x="4437063" y="2400300"/>
          <p14:tracePt t="71909" x="4437063" y="2428875"/>
          <p14:tracePt t="71926" x="4437063" y="2443163"/>
          <p14:tracePt t="71944" x="4437063" y="2465388"/>
          <p14:tracePt t="71961" x="4437063" y="2471738"/>
          <p14:tracePt t="71994" x="4437063" y="2486025"/>
          <p14:tracePt t="72011" x="4437063" y="2493963"/>
          <p14:tracePt t="72029" x="4437063" y="2508250"/>
          <p14:tracePt t="72044" x="4437063" y="2514600"/>
          <p14:tracePt t="72078" x="4437063" y="2528888"/>
          <p14:tracePt t="72097" x="4437063" y="2543175"/>
          <p14:tracePt t="72130" x="4437063" y="2557463"/>
          <p14:tracePt t="72146" x="4437063" y="2579688"/>
          <p14:tracePt t="72163" x="4437063" y="2586038"/>
          <p14:tracePt t="72180" x="4437063" y="2614613"/>
          <p14:tracePt t="72198" x="4437063" y="2671763"/>
          <p14:tracePt t="72216" x="4437063" y="2708275"/>
          <p14:tracePt t="72222" x="4437063" y="2714625"/>
          <p14:tracePt t="72231" x="4437063" y="2722563"/>
          <p14:tracePt t="72267" x="4437063" y="2728913"/>
          <p14:tracePt t="72284" x="4437063" y="2736850"/>
          <p14:tracePt t="72301" x="4429125" y="2743200"/>
          <p14:tracePt t="72373" x="4429125" y="2751138"/>
          <p14:tracePt t="72413" x="4429125" y="2757488"/>
          <p14:tracePt t="72516" x="4429125" y="2743200"/>
          <p14:tracePt t="72523" x="4437063" y="2700338"/>
          <p14:tracePt t="72531" x="4437063" y="2686050"/>
          <p14:tracePt t="72539" x="4437063" y="2665413"/>
          <p14:tracePt t="72556" x="4437063" y="2600325"/>
          <p14:tracePt t="72571" x="4437063" y="2571750"/>
          <p14:tracePt t="72591" x="4437063" y="2522538"/>
          <p14:tracePt t="72607" x="4437063" y="2493963"/>
          <p14:tracePt t="72623" x="4437063" y="2451100"/>
          <p14:tracePt t="72640" x="4437063" y="2408238"/>
          <p14:tracePt t="72656" x="4437063" y="2386013"/>
          <p14:tracePt t="72673" x="4437063" y="2371725"/>
          <p14:tracePt t="72690" x="4437063" y="2365375"/>
          <p14:tracePt t="72725" x="4437063" y="2357438"/>
          <p14:tracePt t="72742" x="4429125" y="2357438"/>
          <p14:tracePt t="72758" x="4429125" y="2351088"/>
          <p14:tracePt t="72802" x="4429125" y="2343150"/>
          <p14:tracePt t="72836" x="4429125" y="2336800"/>
          <p14:tracePt t="72888" x="4429125" y="2328863"/>
          <p14:tracePt t="72904" x="4429125" y="2322513"/>
          <p14:tracePt t="72928" x="4429125" y="2314575"/>
          <p14:tracePt t="72935" x="4437063" y="2314575"/>
          <p14:tracePt t="72957" x="4437063" y="2308225"/>
          <p14:tracePt t="72966" x="4437063" y="2300288"/>
          <p14:tracePt t="72982" x="4437063" y="2286000"/>
          <p14:tracePt t="73001" x="4437063" y="2279650"/>
          <p14:tracePt t="73022" x="4437063" y="2271713"/>
          <p14:tracePt t="73035" x="4437063" y="2265363"/>
          <p14:tracePt t="73047" x="4443413" y="2257425"/>
          <p14:tracePt t="73067" x="4443413" y="2251075"/>
          <p14:tracePt t="73082" x="4443413" y="2243138"/>
          <p14:tracePt t="73099" x="4443413" y="2236788"/>
          <p14:tracePt t="73116" x="4443413" y="2228850"/>
          <p14:tracePt t="73133" x="4443413" y="2222500"/>
          <p14:tracePt t="73149" x="4443413" y="2214563"/>
          <p14:tracePt t="73169" x="4443413" y="2208213"/>
          <p14:tracePt t="73188" x="4451350" y="2208213"/>
          <p14:tracePt t="73200" x="4451350" y="2200275"/>
          <p14:tracePt t="73218" x="4457700" y="2185988"/>
          <p14:tracePt t="73235" x="4457700" y="2179638"/>
          <p14:tracePt t="73252" x="4457700" y="2165350"/>
          <p14:tracePt t="73268" x="4465638" y="2165350"/>
          <p14:tracePt t="73270" x="4465638" y="2157413"/>
          <p14:tracePt t="73287" x="4465638" y="2151063"/>
          <p14:tracePt t="73304" x="4471988" y="2151063"/>
          <p14:tracePt t="73320" x="4471988" y="2136775"/>
          <p14:tracePt t="73341" x="4479925" y="2128838"/>
          <p14:tracePt t="73354" x="4486275" y="2128838"/>
          <p14:tracePt t="73601" x="4494213" y="2128838"/>
          <p14:tracePt t="73609" x="4494213" y="2122488"/>
          <p14:tracePt t="73685" x="4494213" y="2114550"/>
          <p14:tracePt t="73701" x="4494213" y="2108200"/>
          <p14:tracePt t="73716" x="4494213" y="2100263"/>
          <p14:tracePt t="73722" x="4494213" y="2085975"/>
          <p14:tracePt t="73739" x="4494213" y="2079625"/>
          <p14:tracePt t="73748" x="4494213" y="2071688"/>
          <p14:tracePt t="73761" x="4486275" y="2071688"/>
          <p14:tracePt t="73777" x="4486275" y="2065338"/>
          <p14:tracePt t="73897" x="4479925" y="2065338"/>
          <p14:tracePt t="73904" x="4479925" y="2057400"/>
          <p14:tracePt t="74012" x="4479925" y="2065338"/>
          <p14:tracePt t="74020" x="4479925" y="2079625"/>
          <p14:tracePt t="74032" x="4479925" y="2093913"/>
          <p14:tracePt t="74050" x="4471988" y="2165350"/>
          <p14:tracePt t="74068" x="4465638" y="2200275"/>
          <p14:tracePt t="74083" x="4457700" y="2236788"/>
          <p14:tracePt t="74102" x="4457700" y="2243138"/>
          <p14:tracePt t="74118" x="4457700" y="2257425"/>
          <p14:tracePt t="74136" x="4457700" y="2265363"/>
          <p14:tracePt t="74154" x="4457700" y="2271713"/>
          <p14:tracePt t="74169" x="4457700" y="2300288"/>
          <p14:tracePt t="74185" x="4457700" y="2314575"/>
          <p14:tracePt t="74203" x="4457700" y="2336800"/>
          <p14:tracePt t="74219" x="4451350" y="2357438"/>
          <p14:tracePt t="74221" x="4451350" y="2365375"/>
          <p14:tracePt t="74237" x="4451350" y="2371725"/>
          <p14:tracePt t="74423" x="4451350" y="2379663"/>
          <p14:tracePt t="74431" x="4451350" y="2386013"/>
          <p14:tracePt t="74442" x="4451350" y="2428875"/>
          <p14:tracePt t="74459" x="4451350" y="2457450"/>
          <p14:tracePt t="74475" x="4451350" y="2486025"/>
          <p14:tracePt t="74492" x="4451350" y="2522538"/>
          <p14:tracePt t="74512" x="4451350" y="2600325"/>
          <p14:tracePt t="74528" x="4451350" y="2651125"/>
          <p14:tracePt t="74544" x="4451350" y="2671763"/>
          <p14:tracePt t="74972" x="4451350" y="2679700"/>
          <p14:tracePt t="74998" x="4451350" y="2686050"/>
          <p14:tracePt t="75005" x="4451350" y="2693988"/>
          <p14:tracePt t="75026" x="4451350" y="2700338"/>
          <p14:tracePt t="75051" x="4451350" y="2708275"/>
          <p14:tracePt t="75067" x="4451350" y="2722563"/>
          <p14:tracePt t="75083" x="4451350" y="2728913"/>
          <p14:tracePt t="75099" x="4451350" y="2736850"/>
          <p14:tracePt t="75113" x="4451350" y="2743200"/>
          <p14:tracePt t="75129" x="4451350" y="2751138"/>
          <p14:tracePt t="75194" x="4451350" y="2757488"/>
          <p14:tracePt t="75207" x="4451350" y="2765425"/>
          <p14:tracePt t="75246" x="4451350" y="2771775"/>
          <p14:tracePt t="75254" x="4451350" y="2779713"/>
          <p14:tracePt t="75405" x="4451350" y="2786063"/>
          <p14:tracePt t="75436" x="4451350" y="2794000"/>
          <p14:tracePt t="75518" x="4451350" y="2808288"/>
          <p14:tracePt t="75530" x="4451350" y="2814638"/>
          <p14:tracePt t="75536" x="4451350" y="2822575"/>
          <p14:tracePt t="75551" x="4451350" y="2828925"/>
          <p14:tracePt t="76567" x="4457700" y="2828925"/>
          <p14:tracePt t="76575" x="4465638" y="2828925"/>
          <p14:tracePt t="76592" x="4471988" y="2828925"/>
          <p14:tracePt t="76607" x="4486275" y="2828925"/>
          <p14:tracePt t="76629" x="4494213" y="2828925"/>
          <p14:tracePt t="76644" x="4500563" y="2828925"/>
          <p14:tracePt t="76662" x="4514850" y="2828925"/>
          <p14:tracePt t="76679" x="4522788" y="2822575"/>
          <p14:tracePt t="76690" x="4529138" y="2822575"/>
          <p14:tracePt t="76706" x="4537075" y="2822575"/>
          <p14:tracePt t="76723" x="4551363" y="2822575"/>
          <p14:tracePt t="76740" x="4565650" y="2822575"/>
          <p14:tracePt t="76757" x="4579938" y="2822575"/>
          <p14:tracePt t="76774" x="4594225" y="2822575"/>
          <p14:tracePt t="76793" x="4637088" y="2822575"/>
          <p14:tracePt t="76812" x="4657725" y="2822575"/>
          <p14:tracePt t="76826" x="4694238" y="2814638"/>
          <p14:tracePt t="76842" x="4757738" y="2814638"/>
          <p14:tracePt t="76860" x="4800600" y="2808288"/>
          <p14:tracePt t="76877" x="4857750" y="2800350"/>
          <p14:tracePt t="76894" x="4865688" y="2800350"/>
          <p14:tracePt t="76911" x="4872038" y="2800350"/>
          <p14:tracePt t="76928" x="4879975" y="2800350"/>
          <p14:tracePt t="76948" x="4886325" y="2800350"/>
          <p14:tracePt t="76964" x="4908550" y="2794000"/>
          <p14:tracePt t="76980" x="4937125" y="2794000"/>
          <p14:tracePt t="76998" x="4972050" y="2786063"/>
          <p14:tracePt t="77015" x="5000625" y="2786063"/>
          <p14:tracePt t="77030" x="5029200" y="2779713"/>
          <p14:tracePt t="77047" x="5057775" y="2779713"/>
          <p14:tracePt t="77064" x="5072063" y="2779713"/>
          <p14:tracePt t="77083" x="5114925" y="2771775"/>
          <p14:tracePt t="77100" x="5137150" y="2771775"/>
          <p14:tracePt t="77115" x="5165725" y="2771775"/>
          <p14:tracePt t="77132" x="5194300" y="2771775"/>
          <p14:tracePt t="77150" x="5222875" y="2771775"/>
          <p14:tracePt t="77166" x="5257800" y="2779713"/>
          <p14:tracePt t="77167" x="5280025" y="2779713"/>
          <p14:tracePt t="77183" x="5308600" y="2779713"/>
          <p14:tracePt t="77201" x="5343525" y="2779713"/>
          <p14:tracePt t="77218" x="5386388" y="2794000"/>
          <p14:tracePt t="77235" x="5429250" y="2794000"/>
          <p14:tracePt t="77251" x="5457825" y="2794000"/>
          <p14:tracePt t="77270" x="5508625" y="2800350"/>
          <p14:tracePt t="77286" x="5551488" y="2800350"/>
          <p14:tracePt t="77303" x="5586413" y="2808288"/>
          <p14:tracePt t="77320" x="5600700" y="2808288"/>
          <p14:tracePt t="77338" x="5608638" y="2808288"/>
          <p14:tracePt t="77850" x="5600700" y="2808288"/>
          <p14:tracePt t="77857" x="5594350" y="2808288"/>
          <p14:tracePt t="77874" x="5586413" y="2808288"/>
          <p14:tracePt t="77882" x="5580063" y="2808288"/>
          <p14:tracePt t="77899" x="5572125" y="2808288"/>
          <p14:tracePt t="77917" x="5565775" y="2814638"/>
          <p14:tracePt t="77933" x="5557838" y="2814638"/>
          <p14:tracePt t="77951" x="5551488" y="2814638"/>
          <p14:tracePt t="78328" x="5557838" y="2814638"/>
          <p14:tracePt t="78364" x="5565775" y="2814638"/>
          <p14:tracePt t="81670" x="5551488" y="2814638"/>
          <p14:tracePt t="81674" x="5537200" y="2814638"/>
          <p14:tracePt t="81685" x="5514975" y="2814638"/>
          <p14:tracePt t="81699" x="5400675" y="2814638"/>
          <p14:tracePt t="81716" x="5257800" y="2822575"/>
          <p14:tracePt t="81733" x="5029200" y="2822575"/>
          <p14:tracePt t="81750" x="4729163" y="2828925"/>
          <p14:tracePt t="81768" x="4414838" y="2828925"/>
          <p14:tracePt t="81784" x="4194175" y="2828925"/>
          <p14:tracePt t="81801" x="4000500" y="2822575"/>
          <p14:tracePt t="81819" x="3843338" y="2808288"/>
          <p14:tracePt t="81835" x="3679825" y="2794000"/>
          <p14:tracePt t="81852" x="3522663" y="2800350"/>
          <p14:tracePt t="81869" x="3371850" y="2800350"/>
          <p14:tracePt t="81888" x="3286125" y="2800350"/>
          <p14:tracePt t="81905" x="3228975" y="2800350"/>
          <p14:tracePt t="81911" x="3222625" y="2800350"/>
          <p14:tracePt t="81920" x="3208338" y="2800350"/>
          <p14:tracePt t="81937" x="3186113" y="2800350"/>
          <p14:tracePt t="81956" x="3157538" y="2800350"/>
          <p14:tracePt t="81974" x="3122613" y="2800350"/>
          <p14:tracePt t="81989" x="3086100" y="2800350"/>
          <p14:tracePt t="82043" x="3171825" y="2814638"/>
          <p14:tracePt t="82051" x="3251200" y="2814638"/>
          <p14:tracePt t="82060" x="3386138" y="2814638"/>
          <p14:tracePt t="82074" x="3571875" y="2814638"/>
          <p14:tracePt t="82091" x="3836988" y="2814638"/>
          <p14:tracePt t="82110" x="4022725" y="2814638"/>
          <p14:tracePt t="82125" x="4171950" y="2814638"/>
          <p14:tracePt t="82127" x="4208463" y="2814638"/>
          <p14:tracePt t="82142" x="4257675" y="2814638"/>
          <p14:tracePt t="82159" x="4314825" y="2814638"/>
          <p14:tracePt t="82176" x="4322763" y="2814638"/>
          <p14:tracePt t="82194" x="4329113" y="2814638"/>
          <p14:tracePt t="82210" x="4337050" y="2800350"/>
          <p14:tracePt t="82228" x="4337050" y="2794000"/>
          <p14:tracePt t="82262" x="4337050" y="2786063"/>
          <p14:tracePt t="82280" x="4343400" y="2786063"/>
          <p14:tracePt t="82313" x="4343400" y="2771775"/>
          <p14:tracePt t="82317" x="4365625" y="2771775"/>
          <p14:tracePt t="82329" x="4422775" y="2751138"/>
          <p14:tracePt t="82346" x="4465638" y="2736850"/>
          <p14:tracePt t="82363" x="4514850" y="2722563"/>
          <p14:tracePt t="82381" x="4557713" y="2700338"/>
          <p14:tracePt t="82398" x="4600575" y="2693988"/>
          <p14:tracePt t="82402" x="4608513" y="2679700"/>
          <p14:tracePt t="82415" x="4622800" y="2679700"/>
          <p14:tracePt t="82433" x="4672013" y="2679700"/>
          <p14:tracePt t="82449" x="4714875" y="2679700"/>
          <p14:tracePt t="82466" x="4765675" y="2679700"/>
          <p14:tracePt t="82483" x="4822825" y="2679700"/>
          <p14:tracePt t="82500" x="4872038" y="2679700"/>
          <p14:tracePt t="82517" x="4914900" y="2679700"/>
          <p14:tracePt t="82534" x="4922838" y="2679700"/>
          <p14:tracePt t="82653" x="4894263" y="2679700"/>
          <p14:tracePt t="82659" x="4879975" y="2693988"/>
          <p14:tracePt t="82670" x="4829175" y="2700338"/>
          <p14:tracePt t="82689" x="4700588" y="2722563"/>
          <p14:tracePt t="82706" x="4600575" y="2751138"/>
          <p14:tracePt t="82722" x="4514850" y="2779713"/>
          <p14:tracePt t="82738" x="4437063" y="2786063"/>
          <p14:tracePt t="82756" x="4414838" y="2800350"/>
          <p14:tracePt t="82777" x="4371975" y="2800350"/>
          <p14:tracePt t="82792" x="4351338" y="2800350"/>
          <p14:tracePt t="82808" x="4322763" y="2808288"/>
          <p14:tracePt t="82824" x="4286250" y="2814638"/>
          <p14:tracePt t="82841" x="4265613" y="2814638"/>
          <p14:tracePt t="82859" x="4229100" y="2814638"/>
          <p14:tracePt t="82875" x="4208463" y="2814638"/>
          <p14:tracePt t="82892" x="4200525" y="2814638"/>
          <p14:tracePt t="82957" x="4194175" y="2814638"/>
          <p14:tracePt t="82966" x="4194175" y="2822575"/>
          <p14:tracePt t="82977" x="4186238" y="2822575"/>
          <p14:tracePt t="82994" x="4171950" y="2828925"/>
          <p14:tracePt t="83012" x="4143375" y="2836863"/>
          <p14:tracePt t="83029" x="4071938" y="2851150"/>
          <p14:tracePt t="83045" x="4043363" y="2865438"/>
          <p14:tracePt t="83062" x="3994150" y="2886075"/>
          <p14:tracePt t="83079" x="3922713" y="2886075"/>
          <p14:tracePt t="83097" x="3871913" y="2886075"/>
          <p14:tracePt t="83113" x="3836988" y="2886075"/>
          <p14:tracePt t="83130" x="3800475" y="2886075"/>
          <p14:tracePt t="83147" x="3743325" y="2900363"/>
          <p14:tracePt t="83165" x="3694113" y="2914650"/>
          <p14:tracePt t="83167" x="3671888" y="2936875"/>
          <p14:tracePt t="83183" x="3657600" y="2957513"/>
          <p14:tracePt t="83201" x="3657600" y="2986088"/>
          <p14:tracePt t="83216" x="3643313" y="3008313"/>
          <p14:tracePt t="83232" x="3643313" y="3014663"/>
          <p14:tracePt t="83317" x="3643313" y="3022600"/>
          <p14:tracePt t="83331" x="3643313" y="3028950"/>
          <p14:tracePt t="83338" x="3643313" y="3036888"/>
          <p14:tracePt t="83352" x="3651250" y="3043238"/>
          <p14:tracePt t="83415" x="3651250" y="3051175"/>
          <p14:tracePt t="83445" x="3651250" y="3057525"/>
          <p14:tracePt t="83449" x="3651250" y="3071813"/>
          <p14:tracePt t="83472" x="3651250" y="3086100"/>
          <p14:tracePt t="83737" x="3651250" y="3094038"/>
          <p14:tracePt t="83777" x="3665538" y="3151188"/>
          <p14:tracePt t="83786" x="3679825" y="3214688"/>
          <p14:tracePt t="83796" x="3686175" y="3286125"/>
          <p14:tracePt t="83813" x="3686175" y="3336925"/>
          <p14:tracePt t="83830" x="3679825" y="3343275"/>
          <p14:tracePt t="83846" x="3671888" y="3357563"/>
          <p14:tracePt t="83863" x="3651250" y="3357563"/>
          <p14:tracePt t="83880" x="3643313" y="3357563"/>
          <p14:tracePt t="83898" x="3636963" y="3357563"/>
          <p14:tracePt t="83901" x="3629025" y="3357563"/>
          <p14:tracePt t="84003" x="3622675" y="3357563"/>
          <p14:tracePt t="84011" x="3614738" y="3357563"/>
          <p14:tracePt t="84019" x="3600450" y="3357563"/>
          <p14:tracePt t="84033" x="3586163" y="3351213"/>
          <p14:tracePt t="84050" x="3571875" y="3351213"/>
          <p14:tracePt t="84067" x="3551238" y="3351213"/>
          <p14:tracePt t="84084" x="3536950" y="3343275"/>
          <p14:tracePt t="84106" x="3529013" y="3343275"/>
          <p14:tracePt t="84145" x="3529013" y="3336925"/>
          <p14:tracePt t="84160" x="3514725" y="3336925"/>
          <p14:tracePt t="84172" x="3508375" y="3328988"/>
          <p14:tracePt t="84187" x="3500438" y="3322638"/>
          <p14:tracePt t="84204" x="3494088" y="3322638"/>
          <p14:tracePt t="84221" x="3479800" y="3322638"/>
          <p14:tracePt t="84238" x="3471863" y="3314700"/>
          <p14:tracePt t="84363" x="3471863" y="3308350"/>
          <p14:tracePt t="84387" x="3465513" y="3308350"/>
          <p14:tracePt t="84456" x="3465513" y="3300413"/>
          <p14:tracePt t="84480" x="3465513" y="3294063"/>
          <p14:tracePt t="84535" x="3465513" y="3286125"/>
          <p14:tracePt t="84559" x="3465513" y="3279775"/>
          <p14:tracePt t="84564" x="3465513" y="3271838"/>
          <p14:tracePt t="84579" x="3479800" y="3257550"/>
          <p14:tracePt t="84597" x="3494088" y="3251200"/>
          <p14:tracePt t="84614" x="3508375" y="3236913"/>
          <p14:tracePt t="84630" x="3529013" y="3228975"/>
          <p14:tracePt t="84647" x="3571875" y="3200400"/>
          <p14:tracePt t="84666" x="3594100" y="3171825"/>
          <p14:tracePt t="84683" x="3600450" y="3157538"/>
          <p14:tracePt t="84700" x="3608388" y="3157538"/>
          <p14:tracePt t="85183" x="3600450" y="3157538"/>
          <p14:tracePt t="85207" x="3594100" y="3165475"/>
          <p14:tracePt t="85221" x="3586163" y="3165475"/>
          <p14:tracePt t="85237" x="3579813" y="3165475"/>
          <p14:tracePt t="85246" x="3579813" y="3171825"/>
          <p14:tracePt t="85260" x="3571875" y="3171825"/>
          <p14:tracePt t="85280" x="3565525" y="3179763"/>
          <p14:tracePt t="85296" x="3557588" y="3186113"/>
          <p14:tracePt t="85313" x="3543300" y="3194050"/>
          <p14:tracePt t="85330" x="3536950" y="3194050"/>
          <p14:tracePt t="85347" x="3529013" y="3200400"/>
          <p14:tracePt t="85364" x="3514725" y="3200400"/>
          <p14:tracePt t="85380" x="3508375" y="3208338"/>
          <p14:tracePt t="85401" x="3500438" y="3208338"/>
          <p14:tracePt t="85434" x="3494088" y="3208338"/>
          <p14:tracePt t="85449" x="3486150" y="3214688"/>
          <p14:tracePt t="85464" x="3471863" y="3214688"/>
          <p14:tracePt t="85480" x="3465513" y="3214688"/>
          <p14:tracePt t="85552" x="3457575" y="3214688"/>
          <p14:tracePt t="85559" x="3451225" y="3214688"/>
          <p14:tracePt t="85576" x="3451225" y="3208338"/>
          <p14:tracePt t="85584" x="3451225" y="3194050"/>
          <p14:tracePt t="85605" x="3451225" y="3186113"/>
          <p14:tracePt t="85651" x="3451225" y="3179763"/>
          <p14:tracePt t="85667" x="3451225" y="3171825"/>
          <p14:tracePt t="85674" x="3451225" y="3165475"/>
          <p14:tracePt t="85690" x="3451225" y="3157538"/>
          <p14:tracePt t="85707" x="3451225" y="3143250"/>
          <p14:tracePt t="85721" x="3451225" y="3136900"/>
          <p14:tracePt t="85808" x="3451225" y="3128963"/>
          <p14:tracePt t="85816" x="3451225" y="3122613"/>
          <p14:tracePt t="85832" x="3451225" y="3108325"/>
          <p14:tracePt t="85843" x="3451225" y="3100388"/>
          <p14:tracePt t="85858" x="3451225" y="3094038"/>
          <p14:tracePt t="85874" x="3451225" y="3086100"/>
          <p14:tracePt t="85892" x="3451225" y="3079750"/>
          <p14:tracePt t="85908" x="3451225" y="3071813"/>
          <p14:tracePt t="85927" x="3451225" y="3065463"/>
          <p14:tracePt t="85951" x="3451225" y="3057525"/>
          <p14:tracePt t="85971" x="3451225" y="3051175"/>
          <p14:tracePt t="85986" x="3451225" y="3043238"/>
          <p14:tracePt t="85996" x="3451225" y="3028950"/>
          <p14:tracePt t="86010" x="3457575" y="3014663"/>
          <p14:tracePt t="86027" x="3457575" y="2986088"/>
          <p14:tracePt t="86045" x="3457575" y="2971800"/>
          <p14:tracePt t="86527" x="3457575" y="2979738"/>
          <p14:tracePt t="86543" x="3457575" y="2986088"/>
          <p14:tracePt t="86565" x="3451225" y="2994025"/>
          <p14:tracePt t="86576" x="3451225" y="3000375"/>
          <p14:tracePt t="86579" x="3451225" y="3008313"/>
          <p14:tracePt t="86598" x="3451225" y="3014663"/>
          <p14:tracePt t="86614" x="3451225" y="3028950"/>
          <p14:tracePt t="86625" x="3443288" y="3036888"/>
          <p14:tracePt t="86640" x="3443288" y="3043238"/>
          <p14:tracePt t="86658" x="3443288" y="3065463"/>
          <p14:tracePt t="86676" x="3443288" y="3071813"/>
          <p14:tracePt t="86693" x="3436938" y="3086100"/>
          <p14:tracePt t="86714" x="3429000" y="3108325"/>
          <p14:tracePt t="86728" x="3429000" y="3128963"/>
          <p14:tracePt t="86762" x="3429000" y="3136900"/>
          <p14:tracePt t="86894" x="3429000" y="3122613"/>
          <p14:tracePt t="86902" x="3429000" y="3108325"/>
          <p14:tracePt t="86915" x="3429000" y="3100388"/>
          <p14:tracePt t="86931" x="3429000" y="3071813"/>
          <p14:tracePt t="86947" x="3429000" y="3057525"/>
          <p14:tracePt t="86964" x="3436938" y="3043238"/>
          <p14:tracePt t="86981" x="3436938" y="3028950"/>
          <p14:tracePt t="86999" x="3436938" y="3014663"/>
          <p14:tracePt t="87015" x="3436938" y="3008313"/>
          <p14:tracePt t="87183" x="3436938" y="3014663"/>
          <p14:tracePt t="87190" x="3436938" y="3036888"/>
          <p14:tracePt t="87207" x="3436938" y="3051175"/>
          <p14:tracePt t="87220" x="3429000" y="3079750"/>
          <p14:tracePt t="87237" x="3429000" y="3094038"/>
          <p14:tracePt t="87254" x="3422650" y="3100388"/>
          <p14:tracePt t="87273" x="3422650" y="3114675"/>
          <p14:tracePt t="87289" x="3414713" y="3122613"/>
          <p14:tracePt t="87306" x="3414713" y="3128963"/>
          <p14:tracePt t="87437" x="3414713" y="3114675"/>
          <p14:tracePt t="87442" x="3414713" y="3100388"/>
          <p14:tracePt t="87449" x="3414713" y="3079750"/>
          <p14:tracePt t="87460" x="3422650" y="3071813"/>
          <p14:tracePt t="87477" x="3429000" y="3043238"/>
          <p14:tracePt t="87494" x="3436938" y="3022600"/>
          <p14:tracePt t="87511" x="3436938" y="3014663"/>
          <p14:tracePt t="87528" x="3443288" y="3008313"/>
          <p14:tracePt t="87692" x="3443288" y="3014663"/>
          <p14:tracePt t="87702" x="3451225" y="3036888"/>
          <p14:tracePt t="87707" x="3451225" y="3051175"/>
          <p14:tracePt t="87714" x="3451225" y="3057525"/>
          <p14:tracePt t="87731" x="3451225" y="3079750"/>
          <p14:tracePt t="87749" x="3451225" y="3086100"/>
          <p14:tracePt t="87768" x="3451225" y="3108325"/>
          <p14:tracePt t="87784" x="3457575" y="3114675"/>
          <p14:tracePt t="87801" x="3457575" y="3122613"/>
          <p14:tracePt t="87971" x="3465513" y="3128963"/>
          <p14:tracePt t="87978" x="3479800" y="3128963"/>
          <p14:tracePt t="87990" x="3508375" y="3128963"/>
          <p14:tracePt t="88005" x="3557588" y="3128963"/>
          <p14:tracePt t="88021" x="3614738" y="3122613"/>
          <p14:tracePt t="88038" x="3700463" y="3114675"/>
          <p14:tracePt t="88055" x="3814763" y="3094038"/>
          <p14:tracePt t="88073" x="3851275" y="3086100"/>
          <p14:tracePt t="88090" x="3879850" y="3086100"/>
          <p14:tracePt t="88106" x="3900488" y="3079750"/>
          <p14:tracePt t="88126" x="3943350" y="3057525"/>
          <p14:tracePt t="88142" x="3971925" y="3057525"/>
          <p14:tracePt t="88158" x="3994150" y="3057525"/>
          <p14:tracePt t="88174" x="4051300" y="3051175"/>
          <p14:tracePt t="88191" x="4079875" y="3043238"/>
          <p14:tracePt t="88208" x="4108450" y="3043238"/>
          <p14:tracePt t="88228" x="4151313" y="3043238"/>
          <p14:tracePt t="88242" x="4165600" y="3043238"/>
          <p14:tracePt t="88260" x="4214813" y="3043238"/>
          <p14:tracePt t="88277" x="4229100" y="3043238"/>
          <p14:tracePt t="88293" x="4237038" y="3043238"/>
          <p14:tracePt t="88327" x="4243388" y="3036888"/>
          <p14:tracePt t="88357" x="4251325" y="3036888"/>
          <p14:tracePt t="88377" x="4257675" y="3036888"/>
          <p14:tracePt t="88394" x="4265613" y="3036888"/>
          <p14:tracePt t="88410" x="4279900" y="3036888"/>
          <p14:tracePt t="88424" x="4286250" y="3036888"/>
          <p14:tracePt t="88432" x="4294188" y="3036888"/>
          <p14:tracePt t="88464" x="4300538" y="3036888"/>
          <p14:tracePt t="88601" x="4308475" y="3036888"/>
          <p14:tracePt t="88668" x="4314825" y="3036888"/>
          <p14:tracePt t="88675" x="4322763" y="3036888"/>
          <p14:tracePt t="88723" x="4329113" y="3036888"/>
          <p14:tracePt t="88807" x="4337050" y="3036888"/>
          <p14:tracePt t="89027" x="4337050" y="3043238"/>
          <p14:tracePt t="89230" x="4343400" y="3043238"/>
          <p14:tracePt t="89253" x="4351338" y="3043238"/>
          <p14:tracePt t="89322" x="4357688" y="3043238"/>
          <p14:tracePt t="89464" x="4365625" y="3043238"/>
          <p14:tracePt t="89489" x="4371975" y="3043238"/>
          <p14:tracePt t="89494" x="4379913" y="3043238"/>
          <p14:tracePt t="89583" x="4386263" y="3043238"/>
          <p14:tracePt t="89608" x="4386263" y="3051175"/>
          <p14:tracePt t="89629" x="4394200" y="3051175"/>
          <p14:tracePt t="89694" x="4400550" y="3051175"/>
          <p14:tracePt t="89707" x="4408488" y="3051175"/>
          <p14:tracePt t="89739" x="4414838" y="3051175"/>
          <p14:tracePt t="89880" x="4422775" y="3051175"/>
          <p14:tracePt t="89887" x="4422775" y="3057525"/>
          <p14:tracePt t="89912" x="4429125" y="3057525"/>
          <p14:tracePt t="89925" x="4437063" y="3065463"/>
          <p14:tracePt t="89972" x="4443413" y="3065463"/>
          <p14:tracePt t="90446" x="4443413" y="3057525"/>
          <p14:tracePt t="90494" x="4451350" y="3057525"/>
          <p14:tracePt t="90532" x="4451350" y="3051175"/>
          <p14:tracePt t="90613" x="4451350" y="3043238"/>
          <p14:tracePt t="90646" x="4451350" y="3036888"/>
          <p14:tracePt t="91450" x="4451350" y="3028950"/>
          <p14:tracePt t="91463" x="4451350" y="3022600"/>
          <p14:tracePt t="91472" x="4451350" y="3014663"/>
          <p14:tracePt t="91483" x="4451350" y="3008313"/>
          <p14:tracePt t="91499" x="4451350" y="2971800"/>
          <p14:tracePt t="91514" x="4451350" y="2928938"/>
          <p14:tracePt t="91532" x="4437063" y="2836863"/>
          <p14:tracePt t="91548" x="4422775" y="2708275"/>
          <p14:tracePt t="91565" x="4422775" y="2628900"/>
          <p14:tracePt t="91582" x="4414838" y="2600325"/>
          <p14:tracePt t="91599" x="4414838" y="2586038"/>
          <p14:tracePt t="91618" x="4414838" y="2579688"/>
          <p14:tracePt t="91635" x="4414838" y="2571750"/>
          <p14:tracePt t="91668" x="4414838" y="2565400"/>
          <p14:tracePt t="91755" x="4414838" y="2557463"/>
          <p14:tracePt t="91769" x="4414838" y="2551113"/>
          <p14:tracePt t="91885" x="4414838" y="2557463"/>
          <p14:tracePt t="91892" x="4414838" y="2565400"/>
          <p14:tracePt t="91901" x="4414838" y="2579688"/>
          <p14:tracePt t="91909" x="4414838" y="2586038"/>
          <p14:tracePt t="91923" x="4422775" y="2608263"/>
          <p14:tracePt t="91940" x="4422775" y="2622550"/>
          <p14:tracePt t="91957" x="4422775" y="2628900"/>
          <p14:tracePt t="91974" x="4422775" y="2636838"/>
          <p14:tracePt t="91991" x="4422775" y="2643188"/>
          <p14:tracePt t="92301" x="4429125" y="2643188"/>
          <p14:tracePt t="92426" x="4429125" y="2636838"/>
          <p14:tracePt t="92436" x="4429125" y="2628900"/>
          <p14:tracePt t="92439" x="4437063" y="2628900"/>
          <p14:tracePt t="92455" x="4437063" y="2622550"/>
          <p14:tracePt t="92575" x="4437063" y="2628900"/>
          <p14:tracePt t="92582" x="4437063" y="2636838"/>
          <p14:tracePt t="92596" x="4437063" y="2643188"/>
          <p14:tracePt t="92626" x="4437063" y="2651125"/>
          <p14:tracePt t="92798" x="4437063" y="2657475"/>
          <p14:tracePt t="92807" x="4443413" y="2665413"/>
          <p14:tracePt t="92814" x="4451350" y="2665413"/>
          <p14:tracePt t="92840" x="4457700" y="2665413"/>
          <p14:tracePt t="92934" x="4457700" y="2671763"/>
          <p14:tracePt t="92949" x="4451350" y="2671763"/>
          <p14:tracePt t="92954" x="4451350" y="2679700"/>
          <p14:tracePt t="92973" x="4451350" y="2686050"/>
          <p14:tracePt t="93143" x="4443413" y="2671763"/>
          <p14:tracePt t="93151" x="4437063" y="2657475"/>
          <p14:tracePt t="93159" x="4422775" y="2636838"/>
          <p14:tracePt t="93169" x="4400550" y="2593975"/>
          <p14:tracePt t="93185" x="4357688" y="2536825"/>
          <p14:tracePt t="93200" x="4314825" y="2479675"/>
          <p14:tracePt t="93221" x="4222750" y="2357438"/>
          <p14:tracePt t="93237" x="4214813" y="2351088"/>
          <p14:tracePt t="93308" x="4214813" y="2343150"/>
          <p14:tracePt t="93314" x="4222750" y="2343150"/>
          <p14:tracePt t="93324" x="4229100" y="2322513"/>
          <p14:tracePt t="93338" x="4229100" y="2314575"/>
          <p14:tracePt t="93354" x="4237038" y="2308225"/>
          <p14:tracePt t="93403" x="4237038" y="2300288"/>
          <p14:tracePt t="93408" x="4243388" y="2300288"/>
          <p14:tracePt t="93422" x="4251325" y="2271713"/>
          <p14:tracePt t="93439" x="4265613" y="2257425"/>
          <p14:tracePt t="93456" x="4265613" y="2251075"/>
          <p14:tracePt t="93473" x="4271963" y="2251075"/>
          <p14:tracePt t="93508" x="4286250" y="2257425"/>
          <p14:tracePt t="93526" x="4300538" y="2336800"/>
          <p14:tracePt t="93543" x="4329113" y="2365375"/>
          <p14:tracePt t="93560" x="4343400" y="2400300"/>
          <p14:tracePt t="93577" x="4371975" y="2457450"/>
          <p14:tracePt t="93594" x="4379913" y="2522538"/>
          <p14:tracePt t="93610" x="4379913" y="2579688"/>
          <p14:tracePt t="93627" x="4386263" y="2636838"/>
          <p14:tracePt t="93644" x="4394200" y="2665413"/>
          <p14:tracePt t="93661" x="4394200" y="2679700"/>
          <p14:tracePt t="93678" x="4394200" y="2686050"/>
          <p14:tracePt t="93950" x="4394200" y="2671763"/>
          <p14:tracePt t="93953" x="4394200" y="2665413"/>
          <p14:tracePt t="93969" x="4414838" y="2657475"/>
          <p14:tracePt t="93990" x="4422775" y="2651125"/>
          <p14:tracePt t="94223" x="4408488" y="2657475"/>
          <p14:tracePt t="94232" x="4379913" y="2665413"/>
          <p14:tracePt t="94240" x="4337050" y="2671763"/>
          <p14:tracePt t="94257" x="4229100" y="2700338"/>
          <p14:tracePt t="94274" x="4037013" y="2708275"/>
          <p14:tracePt t="94294" x="3929063" y="2708275"/>
          <p14:tracePt t="94309" x="3857625" y="2700338"/>
          <p14:tracePt t="94325" x="3814763" y="2686050"/>
          <p14:tracePt t="94342" x="3779838" y="2686050"/>
          <p14:tracePt t="94361" x="3736975" y="2686050"/>
          <p14:tracePt t="94378" x="3671888" y="2686050"/>
          <p14:tracePt t="94395" x="3614738" y="2686050"/>
          <p14:tracePt t="94410" x="3571875" y="2686050"/>
          <p14:tracePt t="94430" x="3557588" y="2686050"/>
          <p14:tracePt t="94490" x="3565525" y="2686050"/>
          <p14:tracePt t="94494" x="3594100" y="2686050"/>
          <p14:tracePt t="94505" x="3614738" y="2679700"/>
          <p14:tracePt t="94515" x="3636963" y="2679700"/>
          <p14:tracePt t="94530" x="3679825" y="2679700"/>
          <p14:tracePt t="94547" x="3794125" y="2671763"/>
          <p14:tracePt t="94564" x="3900488" y="2671763"/>
          <p14:tracePt t="94581" x="4008438" y="2665413"/>
          <p14:tracePt t="94598" x="4100513" y="2665413"/>
          <p14:tracePt t="94615" x="4171950" y="2665413"/>
          <p14:tracePt t="94633" x="4214813" y="2665413"/>
          <p14:tracePt t="94649" x="4251325" y="2665413"/>
          <p14:tracePt t="94666" x="4279900" y="2679700"/>
          <p14:tracePt t="94683" x="4314825" y="2700338"/>
          <p14:tracePt t="94700" x="4351338" y="2714625"/>
          <p14:tracePt t="94718" x="4371975" y="2714625"/>
          <p14:tracePt t="94814" x="4365625" y="2728913"/>
          <p14:tracePt t="94822" x="4351338" y="2736850"/>
          <p14:tracePt t="94828" x="4322763" y="2757488"/>
          <p14:tracePt t="94839" x="4286250" y="2779713"/>
          <p14:tracePt t="94854" x="4200525" y="2828925"/>
          <p14:tracePt t="94871" x="4165600" y="2865438"/>
          <p14:tracePt t="94888" x="4071938" y="2886075"/>
          <p14:tracePt t="94905" x="3965575" y="2900363"/>
          <p14:tracePt t="94909" x="3937000" y="2908300"/>
          <p14:tracePt t="94923" x="3871913" y="2936875"/>
          <p14:tracePt t="94940" x="3829050" y="2965450"/>
          <p14:tracePt t="94956" x="3771900" y="3014663"/>
          <p14:tracePt t="94974" x="3736975" y="3036888"/>
          <p14:tracePt t="94991" x="3686175" y="3065463"/>
          <p14:tracePt t="95008" x="3657600" y="3079750"/>
          <p14:tracePt t="95025" x="3657600" y="3086100"/>
          <p14:tracePt t="95042" x="3651250" y="3100388"/>
          <p14:tracePt t="95059" x="3651250" y="3108325"/>
          <p14:tracePt t="95075" x="3643313" y="3108325"/>
          <p14:tracePt t="95092" x="3636963" y="3108325"/>
          <p14:tracePt t="95110" x="3614738" y="3108325"/>
          <p14:tracePt t="95127" x="3579813" y="3114675"/>
          <p14:tracePt t="95143" x="3557588" y="3122613"/>
          <p14:tracePt t="95160" x="3529013" y="3122613"/>
          <p14:tracePt t="95245" x="3522663" y="3122613"/>
          <p14:tracePt t="95262" x="3514725" y="3122613"/>
          <p14:tracePt t="95279" x="3500438" y="3136900"/>
          <p14:tracePt t="95299" x="3494088" y="3136900"/>
          <p14:tracePt t="95638" x="3500438" y="3136900"/>
          <p14:tracePt t="95644" x="3557588" y="3136900"/>
          <p14:tracePt t="95656" x="3600450" y="3136900"/>
          <p14:tracePt t="95674" x="3829050" y="3157538"/>
          <p14:tracePt t="95690" x="3994150" y="3186113"/>
          <p14:tracePt t="95708" x="4108450" y="3200400"/>
          <p14:tracePt t="95723" x="4186238" y="3208338"/>
          <p14:tracePt t="95739" x="4208463" y="3208338"/>
          <p14:tracePt t="95757" x="4214813" y="3208338"/>
          <p14:tracePt t="95809" x="4229100" y="3222625"/>
          <p14:tracePt t="95814" x="4251325" y="3222625"/>
          <p14:tracePt t="95825" x="4294188" y="3228975"/>
          <p14:tracePt t="95844" x="4351338" y="3228975"/>
          <p14:tracePt t="95859" x="4422775" y="3236913"/>
          <p14:tracePt t="95876" x="4494213" y="3236913"/>
          <p14:tracePt t="95893" x="4508500" y="3236913"/>
          <p14:tracePt t="95910" x="4508500" y="3243263"/>
          <p14:tracePt t="95948" x="4514850" y="3243263"/>
          <p14:tracePt t="96146" x="4529138" y="3243263"/>
          <p14:tracePt t="96154" x="4565650" y="3228975"/>
          <p14:tracePt t="96167" x="4643438" y="3186113"/>
          <p14:tracePt t="96184" x="4743450" y="3171825"/>
          <p14:tracePt t="96201" x="4872038" y="3157538"/>
          <p14:tracePt t="96217" x="4929188" y="3157538"/>
          <p14:tracePt t="96235" x="4965700" y="3157538"/>
          <p14:tracePt t="96251" x="5029200" y="3171825"/>
          <p14:tracePt t="96268" x="5065713" y="3179763"/>
          <p14:tracePt t="96285" x="5114925" y="3194050"/>
          <p14:tracePt t="96302" x="5151438" y="3200400"/>
          <p14:tracePt t="96319" x="5172075" y="3200400"/>
          <p14:tracePt t="96338" x="5243513" y="3200400"/>
          <p14:tracePt t="96355" x="5280025" y="3200400"/>
          <p14:tracePt t="96372" x="5300663" y="3200400"/>
          <p14:tracePt t="96390" x="5308600" y="3194050"/>
          <p14:tracePt t="96488" x="5314950" y="3194050"/>
          <p14:tracePt t="96493" x="5322888" y="3194050"/>
          <p14:tracePt t="96518" x="5329238" y="3194050"/>
          <p14:tracePt t="96543" x="5337175" y="3194050"/>
          <p14:tracePt t="96596" x="5337175" y="3186113"/>
          <p14:tracePt t="96645" x="5343525" y="3186113"/>
          <p14:tracePt t="96651" x="5351463" y="3186113"/>
          <p14:tracePt t="96661" x="5351463" y="3179763"/>
          <p14:tracePt t="96682" x="5357813" y="3179763"/>
          <p14:tracePt t="97417" x="5351463" y="3179763"/>
          <p14:tracePt t="97424" x="5343525" y="3179763"/>
          <p14:tracePt t="97433" x="5343525" y="3171825"/>
          <p14:tracePt t="97446" x="5329238" y="3171825"/>
          <p14:tracePt t="97463" x="5322888" y="3171825"/>
          <p14:tracePt t="97479" x="5300663" y="3171825"/>
          <p14:tracePt t="97497" x="5272088" y="3171825"/>
          <p14:tracePt t="97513" x="5251450" y="3171825"/>
          <p14:tracePt t="97529" x="5229225" y="3179763"/>
          <p14:tracePt t="97546" x="5186363" y="3194050"/>
          <p14:tracePt t="97563" x="5143500" y="3200400"/>
          <p14:tracePt t="97580" x="5086350" y="3214688"/>
          <p14:tracePt t="97597" x="5029200" y="3214688"/>
          <p14:tracePt t="97614" x="4979988" y="3222625"/>
          <p14:tracePt t="97631" x="4922838" y="3236913"/>
          <p14:tracePt t="97648" x="4822825" y="3243263"/>
          <p14:tracePt t="97666" x="4757738" y="3243263"/>
          <p14:tracePt t="97682" x="4679950" y="3243263"/>
          <p14:tracePt t="97702" x="4600575" y="3243263"/>
          <p14:tracePt t="97717" x="4537075" y="3243263"/>
          <p14:tracePt t="97733" x="4465638" y="3222625"/>
          <p14:tracePt t="97750" x="4379913" y="3222625"/>
          <p14:tracePt t="97768" x="4337050" y="3228975"/>
          <p14:tracePt t="97785" x="4286250" y="3228975"/>
          <p14:tracePt t="97802" x="4237038" y="3228975"/>
          <p14:tracePt t="97819" x="4165600" y="3228975"/>
          <p14:tracePt t="97837" x="4114800" y="3228975"/>
          <p14:tracePt t="97853" x="4065588" y="3228975"/>
          <p14:tracePt t="97870" x="4000500" y="3228975"/>
          <p14:tracePt t="97887" x="3957638" y="3228975"/>
          <p14:tracePt t="97904" x="3908425" y="3228975"/>
          <p14:tracePt t="97909" x="3886200" y="3228975"/>
          <p14:tracePt t="97921" x="3865563" y="3228975"/>
          <p14:tracePt t="97938" x="3786188" y="3222625"/>
          <p14:tracePt t="97955" x="3751263" y="3222625"/>
          <p14:tracePt t="97973" x="3708400" y="3251200"/>
          <p14:tracePt t="97990" x="3671888" y="3257550"/>
          <p14:tracePt t="98007" x="3629025" y="3271838"/>
          <p14:tracePt t="98023" x="3579813" y="3286125"/>
          <p14:tracePt t="98040" x="3557588" y="3286125"/>
          <p14:tracePt t="98057" x="3529013" y="3286125"/>
          <p14:tracePt t="98074" x="3522663" y="3286125"/>
          <p14:tracePt t="98092" x="3514725" y="3286125"/>
          <p14:tracePt t="98156" x="3508375" y="3286125"/>
          <p14:tracePt t="98173" x="3508375" y="3294063"/>
          <p14:tracePt t="98337" x="3522663" y="3294063"/>
          <p14:tracePt t="98345" x="3536950" y="3294063"/>
          <p14:tracePt t="98353" x="3551238" y="3294063"/>
          <p14:tracePt t="98364" x="3565525" y="3294063"/>
          <p14:tracePt t="98381" x="3608388" y="3294063"/>
          <p14:tracePt t="98398" x="3708400" y="3294063"/>
          <p14:tracePt t="98415" x="3794125" y="3308350"/>
          <p14:tracePt t="98432" x="3865563" y="3308350"/>
          <p14:tracePt t="98449" x="3929063" y="3308350"/>
          <p14:tracePt t="98466" x="3986213" y="3308350"/>
          <p14:tracePt t="98483" x="4114800" y="3308350"/>
          <p14:tracePt t="98500" x="4186238" y="3308350"/>
          <p14:tracePt t="98517" x="4214813" y="3308350"/>
          <p14:tracePt t="98536" x="4279900" y="3314700"/>
          <p14:tracePt t="98553" x="4322763" y="3336925"/>
          <p14:tracePt t="98570" x="4379913" y="3343275"/>
          <p14:tracePt t="98586" x="4422775" y="3343275"/>
          <p14:tracePt t="98603" x="4471988" y="3343275"/>
          <p14:tracePt t="98621" x="4508500" y="3328988"/>
          <p14:tracePt t="98639" x="4543425" y="3314700"/>
          <p14:tracePt t="98656" x="4594225" y="3314700"/>
          <p14:tracePt t="98672" x="4629150" y="3308350"/>
          <p14:tracePt t="98689" x="4651375" y="3308350"/>
          <p14:tracePt t="98706" x="4679950" y="3308350"/>
          <p14:tracePt t="98723" x="4722813" y="3300413"/>
          <p14:tracePt t="98740" x="4743450" y="3300413"/>
          <p14:tracePt t="98756" x="4772025" y="3286125"/>
          <p14:tracePt t="98773" x="4829175" y="3279775"/>
          <p14:tracePt t="98791" x="4865688" y="3279775"/>
          <p14:tracePt t="98807" x="4908550" y="3271838"/>
          <p14:tracePt t="98824" x="4929188" y="3265488"/>
          <p14:tracePt t="98841" x="4951413" y="3257550"/>
          <p14:tracePt t="98858" x="4965700" y="3257550"/>
          <p14:tracePt t="98875" x="4972050" y="3257550"/>
          <p14:tracePt t="98892" x="4979988" y="3257550"/>
          <p14:tracePt t="98909" x="4986338" y="3257550"/>
          <p14:tracePt t="98926" x="5000625" y="3257550"/>
          <p14:tracePt t="98943" x="5008563" y="3257550"/>
          <p14:tracePt t="98962" x="5029200" y="3257550"/>
          <p14:tracePt t="98978" x="5051425" y="3257550"/>
          <p14:tracePt t="98994" x="5072063" y="3257550"/>
          <p14:tracePt t="99012" x="5094288" y="3257550"/>
          <p14:tracePt t="99029" x="5108575" y="3257550"/>
          <p14:tracePt t="99046" x="5129213" y="3251200"/>
          <p14:tracePt t="99064" x="5143500" y="3251200"/>
          <p14:tracePt t="99080" x="5151438" y="3251200"/>
          <p14:tracePt t="99098" x="5157788" y="3251200"/>
          <p14:tracePt t="102238" x="5143500" y="3251200"/>
          <p14:tracePt t="102245" x="5122863" y="3251200"/>
          <p14:tracePt t="102253" x="5114925" y="3251200"/>
          <p14:tracePt t="102268" x="5086350" y="3251200"/>
          <p14:tracePt t="102284" x="5043488" y="3257550"/>
          <p14:tracePt t="102300" x="5000625" y="3271838"/>
          <p14:tracePt t="102318" x="4957763" y="3279775"/>
          <p14:tracePt t="102334" x="4865688" y="3286125"/>
          <p14:tracePt t="102351" x="4757738" y="3300413"/>
          <p14:tracePt t="102368" x="4672013" y="3314700"/>
          <p14:tracePt t="102386" x="4557713" y="3322638"/>
          <p14:tracePt t="102404" x="4479925" y="3328988"/>
          <p14:tracePt t="102410" x="4400550" y="3336925"/>
          <p14:tracePt t="102421" x="4329113" y="3357563"/>
          <p14:tracePt t="102438" x="4208463" y="3386138"/>
          <p14:tracePt t="102455" x="4122738" y="3408363"/>
          <p14:tracePt t="102472" x="4037013" y="3429000"/>
          <p14:tracePt t="102489" x="3943350" y="3443288"/>
          <p14:tracePt t="102505" x="3851275" y="3457575"/>
          <p14:tracePt t="102524" x="3779838" y="3457575"/>
          <p14:tracePt t="102540" x="3679825" y="3471863"/>
          <p14:tracePt t="102557" x="3608388" y="3471863"/>
          <p14:tracePt t="102573" x="3551238" y="3471863"/>
          <p14:tracePt t="102590" x="3465513" y="3479800"/>
          <p14:tracePt t="102607" x="3400425" y="3494088"/>
          <p14:tracePt t="102624" x="3271838" y="3500438"/>
          <p14:tracePt t="102641" x="3214688" y="3508375"/>
          <p14:tracePt t="102658" x="3136900" y="3508375"/>
          <p14:tracePt t="102676" x="3071813" y="3508375"/>
          <p14:tracePt t="102693" x="2971800" y="3500438"/>
          <p14:tracePt t="102713" x="2865438" y="3500438"/>
          <p14:tracePt t="102729" x="2808288" y="3500438"/>
          <p14:tracePt t="102745" x="2728913" y="3494088"/>
          <p14:tracePt t="102762" x="2671763" y="3522663"/>
          <p14:tracePt t="102780" x="2600325" y="3551238"/>
          <p14:tracePt t="102796" x="2514600" y="3586163"/>
          <p14:tracePt t="102812" x="2479675" y="3600450"/>
          <p14:tracePt t="102828" x="2457450" y="3608388"/>
          <p14:tracePt t="102845" x="2451100" y="3614738"/>
          <p14:tracePt t="102862" x="2436813" y="3614738"/>
          <p14:tracePt t="102879" x="2428875" y="3614738"/>
          <p14:tracePt t="102896" x="2414588" y="3622675"/>
          <p14:tracePt t="102913" x="2393950" y="3651250"/>
          <p14:tracePt t="102931" x="2371725" y="3651250"/>
          <p14:tracePt t="102948" x="2357438" y="3665538"/>
          <p14:tracePt t="102965" x="2351088" y="3671888"/>
          <p14:tracePt t="102982" x="2336800" y="3679825"/>
          <p14:tracePt t="102999" x="2322513" y="3694113"/>
          <p14:tracePt t="103368" x="2328863" y="3694113"/>
          <p14:tracePt t="103374" x="2343150" y="3694113"/>
          <p14:tracePt t="103382" x="2357438" y="3694113"/>
          <p14:tracePt t="103391" x="2371725" y="3694113"/>
          <p14:tracePt t="103408" x="2414588" y="3686175"/>
          <p14:tracePt t="103425" x="2428875" y="3679825"/>
          <p14:tracePt t="103442" x="2436813" y="3679825"/>
          <p14:tracePt t="103460" x="2443163" y="3671888"/>
          <p14:tracePt t="103477" x="2451100" y="3671888"/>
          <p14:tracePt t="103493" x="2465388" y="3671888"/>
          <p14:tracePt t="103509" x="2486025" y="3665538"/>
          <p14:tracePt t="103527" x="2500313" y="3665538"/>
          <p14:tracePt t="103545" x="2514600" y="3657600"/>
          <p14:tracePt t="103561" x="2528888" y="3657600"/>
          <p14:tracePt t="103580" x="2536825" y="3657600"/>
          <p14:tracePt t="103597" x="2571750" y="3657600"/>
          <p14:tracePt t="103612" x="2622550" y="3643313"/>
          <p14:tracePt t="103629" x="2665413" y="3636963"/>
          <p14:tracePt t="103648" x="2714625" y="3636963"/>
          <p14:tracePt t="103665" x="2722563" y="3636963"/>
          <p14:tracePt t="103934" x="2728913" y="3636963"/>
          <p14:tracePt t="103938" x="2736850" y="3636963"/>
          <p14:tracePt t="103954" x="2743200" y="3629025"/>
          <p14:tracePt t="103972" x="2751138" y="3629025"/>
          <p14:tracePt t="103989" x="2765425" y="3629025"/>
          <p14:tracePt t="104007" x="2771775" y="3629025"/>
          <p14:tracePt t="104028" x="2779713" y="3629025"/>
          <p14:tracePt t="104088" x="2786063" y="3629025"/>
          <p14:tracePt t="104113" x="2794000" y="3629025"/>
          <p14:tracePt t="104151" x="2800350" y="3629025"/>
          <p14:tracePt t="104166" x="2808288" y="3629025"/>
          <p14:tracePt t="104181" x="2814638" y="3629025"/>
          <p14:tracePt t="104205" x="2822575" y="3629025"/>
          <p14:tracePt t="104227" x="2828925" y="3629025"/>
          <p14:tracePt t="104247" x="2836863" y="3629025"/>
          <p14:tracePt t="104250" x="2843213" y="3629025"/>
          <p14:tracePt t="104261" x="2851150" y="3629025"/>
          <p14:tracePt t="104277" x="2865438" y="3629025"/>
          <p14:tracePt t="104294" x="2879725" y="3636963"/>
          <p14:tracePt t="104311" x="2886075" y="3636963"/>
          <p14:tracePt t="104327" x="2894013" y="3636963"/>
          <p14:tracePt t="104799" x="2900363" y="3636963"/>
          <p14:tracePt t="104809" x="2908300" y="3643313"/>
          <p14:tracePt t="104862" x="2914650" y="3643313"/>
          <p14:tracePt t="104886" x="2922588" y="3643313"/>
          <p14:tracePt t="104902" x="2928938" y="3643313"/>
          <p14:tracePt t="104915" x="2936875" y="3643313"/>
          <p14:tracePt t="104924" x="2943225" y="3643313"/>
          <p14:tracePt t="104969" x="2951163" y="3643313"/>
          <p14:tracePt t="105018" x="2957513" y="3643313"/>
          <p14:tracePt t="105021" x="2957513" y="3651250"/>
          <p14:tracePt t="105047" x="2965450" y="3651250"/>
          <p14:tracePt t="105063" x="2971800" y="3651250"/>
          <p14:tracePt t="105072" x="2971800" y="3657600"/>
          <p14:tracePt t="105079" x="2986088" y="3657600"/>
          <p14:tracePt t="105097" x="2994025" y="3657600"/>
          <p14:tracePt t="105113" x="3008313" y="3657600"/>
          <p14:tracePt t="105130" x="3022600" y="3657600"/>
          <p14:tracePt t="105146" x="3028950" y="3657600"/>
          <p14:tracePt t="105163" x="3043238" y="3657600"/>
          <p14:tracePt t="105181" x="3051175" y="3657600"/>
          <p14:tracePt t="105197" x="3057525" y="3657600"/>
          <p14:tracePt t="105214" x="3065463" y="3657600"/>
          <p14:tracePt t="105231" x="3071813" y="3657600"/>
          <p14:tracePt t="105249" x="3086100" y="3657600"/>
          <p14:tracePt t="105265" x="3100388" y="3657600"/>
          <p14:tracePt t="105282" x="3114675" y="3657600"/>
          <p14:tracePt t="105299" x="3122613" y="3657600"/>
          <p14:tracePt t="105316" x="3136900" y="3657600"/>
          <p14:tracePt t="105333" x="3151188" y="3657600"/>
          <p14:tracePt t="105351" x="3171825" y="3657600"/>
          <p14:tracePt t="105367" x="3186113" y="3657600"/>
          <p14:tracePt t="105385" x="3194050" y="3657600"/>
          <p14:tracePt t="105401" x="3208338" y="3657600"/>
          <p14:tracePt t="105405" x="3214688" y="3657600"/>
          <p14:tracePt t="105436" x="3222625" y="3657600"/>
          <p14:tracePt t="105452" x="3257550" y="3657600"/>
          <p14:tracePt t="105469" x="3286125" y="3657600"/>
          <p14:tracePt t="105487" x="3300413" y="3657600"/>
          <p14:tracePt t="105522" x="3314700" y="3657600"/>
          <p14:tracePt t="105739" x="3314700" y="3665538"/>
          <p14:tracePt t="105760" x="3314700" y="3671888"/>
          <p14:tracePt t="105767" x="3314700" y="3679825"/>
          <p14:tracePt t="105814" x="3314700" y="3686175"/>
          <p14:tracePt t="105822" x="3308350" y="3700463"/>
          <p14:tracePt t="105839" x="3308350" y="3708400"/>
          <p14:tracePt t="105853" x="3308350" y="3722688"/>
          <p14:tracePt t="105861" x="3308350" y="3729038"/>
          <p14:tracePt t="105878" x="3308350" y="3743325"/>
          <p14:tracePt t="105896" x="3300413" y="3757613"/>
          <p14:tracePt t="105913" x="3294063" y="3765550"/>
          <p14:tracePt t="105932" x="3294063" y="3771900"/>
          <p14:tracePt t="105948" x="3286125" y="3794125"/>
          <p14:tracePt t="105965" x="3286125" y="3814763"/>
          <p14:tracePt t="105981" x="3286125" y="3851275"/>
          <p14:tracePt t="105998" x="3279775" y="3857625"/>
          <p14:tracePt t="106015" x="3279775" y="3879850"/>
          <p14:tracePt t="106031" x="3279775" y="3886200"/>
          <p14:tracePt t="106080" x="3279775" y="3894138"/>
          <p14:tracePt t="106095" x="3279775" y="3900488"/>
          <p14:tracePt t="106100" x="3279775" y="3908425"/>
          <p14:tracePt t="106118" x="3279775" y="3922713"/>
          <p14:tracePt t="106136" x="3279775" y="3929063"/>
          <p14:tracePt t="106153" x="3271838" y="3937000"/>
          <p14:tracePt t="106177" x="3271838" y="3943350"/>
          <p14:tracePt t="106210" x="3271838" y="3951288"/>
          <p14:tracePt t="106237" x="3271838" y="3957638"/>
          <p14:tracePt t="106251" x="3271838" y="3965575"/>
          <p14:tracePt t="106276" x="3271838" y="3971925"/>
          <p14:tracePt t="106306" x="3271838" y="3979863"/>
          <p14:tracePt t="106437" x="3271838" y="3986213"/>
          <p14:tracePt t="106503" x="3279775" y="3986213"/>
          <p14:tracePt t="106590" x="3286125" y="3986213"/>
          <p14:tracePt t="106791" x="3294063" y="3994150"/>
          <p14:tracePt t="106945" x="3300413" y="4000500"/>
          <p14:tracePt t="107105" x="3308350" y="4000500"/>
          <p14:tracePt t="107195" x="3314700" y="4000500"/>
          <p14:tracePt t="107269" x="3322638" y="4000500"/>
          <p14:tracePt t="107344" x="3328988" y="4000500"/>
          <p14:tracePt t="107367" x="3336925" y="4000500"/>
          <p14:tracePt t="107383" x="3343275" y="4000500"/>
          <p14:tracePt t="107390" x="3351213" y="4008438"/>
          <p14:tracePt t="107422" x="3357563" y="4014788"/>
          <p14:tracePt t="107453" x="3357563" y="4022725"/>
          <p14:tracePt t="107461" x="3365500" y="4022725"/>
          <p14:tracePt t="107469" x="3365500" y="4029075"/>
          <p14:tracePt t="107480" x="3371850" y="4029075"/>
          <p14:tracePt t="107497" x="3386138" y="4043363"/>
          <p14:tracePt t="107515" x="3400425" y="4051300"/>
          <p14:tracePt t="107532" x="3414713" y="4065588"/>
          <p14:tracePt t="107548" x="3422650" y="4065588"/>
          <p14:tracePt t="107566" x="3429000" y="4071938"/>
          <p14:tracePt t="107666" x="3443288" y="4079875"/>
          <p14:tracePt t="107687" x="3451225" y="4079875"/>
          <p14:tracePt t="107703" x="3457575" y="4079875"/>
          <p14:tracePt t="107719" x="3465513" y="4079875"/>
          <p14:tracePt t="107734" x="3465513" y="4086225"/>
          <p14:tracePt t="107743" x="3471863" y="4086225"/>
          <p14:tracePt t="107775" x="3479800" y="4086225"/>
          <p14:tracePt t="107791" x="3494088" y="4086225"/>
          <p14:tracePt t="107839" x="3500438" y="4086225"/>
          <p14:tracePt t="107867" x="3508375" y="4086225"/>
          <p14:tracePt t="107884" x="3514725" y="4086225"/>
          <p14:tracePt t="107903" x="3522663" y="4086225"/>
          <p14:tracePt t="107916" x="3529013" y="4086225"/>
          <p14:tracePt t="107929" x="3536950" y="4086225"/>
          <p14:tracePt t="107954" x="3543300" y="4086225"/>
          <p14:tracePt t="108384" x="3543300" y="4079875"/>
          <p14:tracePt t="108425" x="3543300" y="4071938"/>
          <p14:tracePt t="108440" x="3543300" y="4065588"/>
          <p14:tracePt t="108448" x="3543300" y="4057650"/>
          <p14:tracePt t="108453" x="3543300" y="4051300"/>
          <p14:tracePt t="108470" x="3543300" y="4037013"/>
          <p14:tracePt t="108485" x="3529013" y="4008438"/>
          <p14:tracePt t="108502" x="3529013" y="3986213"/>
          <p14:tracePt t="108524" x="3529013" y="3957638"/>
          <p14:tracePt t="108537" x="3514725" y="3929063"/>
          <p14:tracePt t="108553" x="3508375" y="3908425"/>
          <p14:tracePt t="108573" x="3500438" y="3886200"/>
          <p14:tracePt t="108589" x="3486150" y="3865563"/>
          <p14:tracePt t="108606" x="3479800" y="3857625"/>
          <p14:tracePt t="108609" x="3479800" y="3851275"/>
          <p14:tracePt t="108624" x="3471863" y="3843338"/>
          <p14:tracePt t="108643" x="3465513" y="3829050"/>
          <p14:tracePt t="108659" x="3457575" y="3814763"/>
          <p14:tracePt t="108675" x="3443288" y="3786188"/>
          <p14:tracePt t="108693" x="3436938" y="3757613"/>
          <p14:tracePt t="108710" x="3408363" y="3708400"/>
          <p14:tracePt t="108727" x="3400425" y="3694113"/>
          <p14:tracePt t="108741" x="3394075" y="3679825"/>
          <p14:tracePt t="108780" x="3386138" y="3679825"/>
          <p14:tracePt t="108793" x="3386138" y="3671888"/>
          <p14:tracePt t="108813" x="3379788" y="3665538"/>
          <p14:tracePt t="108827" x="3379788" y="3651250"/>
          <p14:tracePt t="108844" x="3357563" y="3614738"/>
          <p14:tracePt t="108861" x="3336925" y="3594100"/>
          <p14:tracePt t="108877" x="3328988" y="3571875"/>
          <p14:tracePt t="108894" x="3328988" y="3565525"/>
          <p14:tracePt t="108968" x="3322638" y="3557588"/>
          <p14:tracePt t="108994" x="3322638" y="3551238"/>
          <p14:tracePt t="109014" x="3314700" y="3543300"/>
          <p14:tracePt t="109112" x="3314700" y="3536950"/>
          <p14:tracePt t="109151" x="3308350" y="3536950"/>
          <p14:tracePt t="109156" x="3300413" y="3536950"/>
          <p14:tracePt t="109167" x="3279775" y="3529013"/>
          <p14:tracePt t="109186" x="3236913" y="3500438"/>
          <p14:tracePt t="109202" x="3222625" y="3486150"/>
          <p14:tracePt t="109219" x="3200400" y="3465513"/>
          <p14:tracePt t="109238" x="3186113" y="3457575"/>
          <p14:tracePt t="109254" x="3179763" y="3451225"/>
          <p14:tracePt t="109272" x="3157538" y="3443288"/>
          <p14:tracePt t="109287" x="3143250" y="3436938"/>
          <p14:tracePt t="109303" x="3114675" y="3414713"/>
          <p14:tracePt t="109320" x="3079750" y="3379788"/>
          <p14:tracePt t="109338" x="3057525" y="3365500"/>
          <p14:tracePt t="109358" x="3028950" y="3357563"/>
          <p14:tracePt t="109454" x="3014663" y="3351213"/>
          <p14:tracePt t="109463" x="3008313" y="3328988"/>
          <p14:tracePt t="109474" x="2994025" y="3314700"/>
          <p14:tracePt t="109491" x="2979738" y="3294063"/>
          <p14:tracePt t="109509" x="2965450" y="3286125"/>
          <p14:tracePt t="109526" x="2957513" y="3279775"/>
          <p14:tracePt t="109542" x="2951163" y="3279775"/>
          <p14:tracePt t="109562" x="2936875" y="3271838"/>
          <p14:tracePt t="109578" x="2928938" y="3271838"/>
          <p14:tracePt t="109595" x="2922588" y="3265488"/>
          <p14:tracePt t="109612" x="2908300" y="3251200"/>
          <p14:tracePt t="109627" x="2900363" y="3251200"/>
          <p14:tracePt t="109648" x="2886075" y="3243263"/>
          <p14:tracePt t="109678" x="2879725" y="3243263"/>
          <p14:tracePt t="109696" x="2871788" y="3243263"/>
          <p14:tracePt t="109767" x="2871788" y="3236913"/>
          <p14:tracePt t="109815" x="2871788" y="3228975"/>
          <p14:tracePt t="109828" x="2879725" y="3222625"/>
          <p14:tracePt t="109842" x="2879725" y="3214688"/>
          <p14:tracePt t="109858" x="2886075" y="3214688"/>
          <p14:tracePt t="109978" x="2886075" y="3200400"/>
          <p14:tracePt t="109985" x="2865438" y="3200400"/>
          <p14:tracePt t="109994" x="2828925" y="3200400"/>
          <p14:tracePt t="110004" x="2779713" y="3194050"/>
          <p14:tracePt t="110020" x="2714625" y="3179763"/>
          <p14:tracePt t="110037" x="2679700" y="3179763"/>
          <p14:tracePt t="110055" x="2671763" y="3179763"/>
          <p14:tracePt t="110142" x="2679700" y="3179763"/>
          <p14:tracePt t="110157" x="2679700" y="3171825"/>
          <p14:tracePt t="110172" x="2693988" y="3171825"/>
          <p14:tracePt t="110178" x="2700338" y="3171825"/>
          <p14:tracePt t="110189" x="2708275" y="3171825"/>
          <p14:tracePt t="110207" x="2728913" y="3165475"/>
          <p14:tracePt t="110224" x="2765425" y="3165475"/>
          <p14:tracePt t="110241" x="2836863" y="3171825"/>
          <p14:tracePt t="110258" x="2900363" y="3171825"/>
          <p14:tracePt t="110275" x="2957513" y="3171825"/>
          <p14:tracePt t="110293" x="3043238" y="3171825"/>
          <p14:tracePt t="110309" x="3079750" y="3171825"/>
          <p14:tracePt t="110326" x="3114675" y="3179763"/>
          <p14:tracePt t="110327" x="3143250" y="3186113"/>
          <p14:tracePt t="110344" x="3157538" y="3186113"/>
          <p14:tracePt t="110360" x="3200400" y="3186113"/>
          <p14:tracePt t="110377" x="3222625" y="3186113"/>
          <p14:tracePt t="110394" x="3228975" y="3186113"/>
          <p14:tracePt t="110411" x="3236913" y="3186113"/>
          <p14:tracePt t="110562" x="3243263" y="3186113"/>
          <p14:tracePt t="110586" x="3251200" y="3186113"/>
          <p14:tracePt t="110617" x="3257550" y="3186113"/>
          <p14:tracePt t="110633" x="3265488" y="3194050"/>
          <p14:tracePt t="110641" x="3279775" y="3194050"/>
          <p14:tracePt t="110650" x="3286125" y="3194050"/>
          <p14:tracePt t="110668" x="3314700" y="3194050"/>
          <p14:tracePt t="110685" x="3328988" y="3194050"/>
          <p14:tracePt t="110702" x="3365500" y="3194050"/>
          <p14:tracePt t="110718" x="3379788" y="3194050"/>
          <p14:tracePt t="110735" x="3400425" y="3194050"/>
          <p14:tracePt t="110752" x="3408363" y="3194050"/>
          <p14:tracePt t="110769" x="3429000" y="3194050"/>
          <p14:tracePt t="110786" x="3451225" y="3194050"/>
          <p14:tracePt t="110803" x="3508375" y="3186113"/>
          <p14:tracePt t="110822" x="3551238" y="3186113"/>
          <p14:tracePt t="110839" x="3579813" y="3186113"/>
          <p14:tracePt t="110856" x="3594100" y="3186113"/>
          <p14:tracePt t="110858" x="3600450" y="3186113"/>
          <p14:tracePt t="110874" x="3608388" y="3186113"/>
          <p14:tracePt t="110905" x="3622675" y="3186113"/>
          <p14:tracePt t="110923" x="3629025" y="3186113"/>
          <p14:tracePt t="110939" x="3636963" y="3186113"/>
          <p14:tracePt t="110957" x="3643313" y="3186113"/>
          <p14:tracePt t="110973" x="3671888" y="3186113"/>
          <p14:tracePt t="110991" x="3679825" y="3186113"/>
          <p14:tracePt t="111008" x="3708400" y="3171825"/>
          <p14:tracePt t="111025" x="3714750" y="3165475"/>
          <p14:tracePt t="111041" x="3729038" y="3165475"/>
          <p14:tracePt t="111059" x="3736975" y="3165475"/>
          <p14:tracePt t="111093" x="3751263" y="3165475"/>
          <p14:tracePt t="111110" x="3779838" y="3165475"/>
          <p14:tracePt t="111126" x="3800475" y="3165475"/>
          <p14:tracePt t="111144" x="3814763" y="3165475"/>
          <p14:tracePt t="111161" x="3829050" y="3165475"/>
          <p14:tracePt t="111221" x="3836988" y="3165475"/>
          <p14:tracePt t="111229" x="3851275" y="3165475"/>
          <p14:tracePt t="111243" x="3865563" y="3165475"/>
          <p14:tracePt t="111250" x="3894138" y="3165475"/>
          <p14:tracePt t="111263" x="3929063" y="3179763"/>
          <p14:tracePt t="111282" x="3951288" y="3179763"/>
          <p14:tracePt t="111298" x="3965575" y="3186113"/>
          <p14:tracePt t="111316" x="3979863" y="3186113"/>
          <p14:tracePt t="111333" x="3986213" y="3186113"/>
          <p14:tracePt t="111349" x="3994150" y="3186113"/>
          <p14:tracePt t="111365" x="4000500" y="3186113"/>
          <p14:tracePt t="111382" x="4014788" y="3186113"/>
          <p14:tracePt t="111399" x="4022725" y="3186113"/>
          <p14:tracePt t="111416" x="4037013" y="3186113"/>
          <p14:tracePt t="111435" x="4057650" y="3194050"/>
          <p14:tracePt t="111452" x="4065588" y="3194050"/>
          <p14:tracePt t="111469" x="4071938" y="3194050"/>
          <p14:tracePt t="111486" x="4086225" y="3194050"/>
          <p14:tracePt t="111503" x="4094163" y="3194050"/>
          <p14:tracePt t="111519" x="4108450" y="3194050"/>
          <p14:tracePt t="111536" x="4122738" y="3194050"/>
          <p14:tracePt t="111554" x="4137025" y="3194050"/>
          <p14:tracePt t="111569" x="4143375" y="3194050"/>
          <p14:tracePt t="111587" x="4151313" y="3194050"/>
          <p14:tracePt t="111604" x="4157663" y="3194050"/>
          <p14:tracePt t="111633" x="4165600" y="3194050"/>
          <p14:tracePt t="111650" x="4171950" y="3194050"/>
          <p14:tracePt t="111659" x="4179888" y="3186113"/>
          <p14:tracePt t="111673" x="4186238" y="3186113"/>
          <p14:tracePt t="111691" x="4194175" y="3186113"/>
          <p14:tracePt t="111706" x="4200525" y="3186113"/>
          <p14:tracePt t="112152" x="4208463" y="3186113"/>
          <p14:tracePt t="112174" x="4214813" y="3186113"/>
          <p14:tracePt t="112180" x="4222750" y="3179763"/>
          <p14:tracePt t="112260" x="4229100" y="3179763"/>
          <p14:tracePt t="112291" x="4237038" y="3179763"/>
          <p14:tracePt t="112309" x="4243388" y="3179763"/>
          <p14:tracePt t="112314" x="4251325" y="3179763"/>
          <p14:tracePt t="112323" x="4257675" y="3179763"/>
          <p14:tracePt t="112337" x="4279900" y="3179763"/>
          <p14:tracePt t="112356" x="4294188" y="3186113"/>
          <p14:tracePt t="112369" x="4300538" y="3186113"/>
          <p14:tracePt t="112386" x="4314825" y="3186113"/>
          <p14:tracePt t="112404" x="4322763" y="3186113"/>
          <p14:tracePt t="112420" x="4337050" y="3186113"/>
          <p14:tracePt t="112437" x="4343400" y="3186113"/>
          <p14:tracePt t="112454" x="4379913" y="3171825"/>
          <p14:tracePt t="112472" x="4408488" y="3157538"/>
          <p14:tracePt t="112488" x="4451350" y="3157538"/>
          <p14:tracePt t="112505" x="4494213" y="3157538"/>
          <p14:tracePt t="112522" x="4537075" y="3157538"/>
          <p14:tracePt t="112539" x="4551363" y="3157538"/>
          <p14:tracePt t="112556" x="4557713" y="3157538"/>
          <p14:tracePt t="112601" x="4565650" y="3157538"/>
          <p14:tracePt t="112619" x="4572000" y="3157538"/>
          <p14:tracePt t="112627" x="4586288" y="3157538"/>
          <p14:tracePt t="112641" x="4629150" y="3157538"/>
          <p14:tracePt t="112660" x="4672013" y="3157538"/>
          <p14:tracePt t="112675" x="4686300" y="3157538"/>
          <p14:tracePt t="112678" x="4694238" y="3157538"/>
          <p14:tracePt t="112692" x="4700588" y="3157538"/>
          <p14:tracePt t="112806" x="4694238" y="3157538"/>
          <p14:tracePt t="112821" x="4686300" y="3157538"/>
          <p14:tracePt t="112829" x="4665663" y="3157538"/>
          <p14:tracePt t="112834" x="4651375" y="3157538"/>
          <p14:tracePt t="112845" x="4637088" y="3157538"/>
          <p14:tracePt t="112862" x="4594225" y="3157538"/>
          <p14:tracePt t="112879" x="4537075" y="3157538"/>
          <p14:tracePt t="112896" x="4494213" y="3165475"/>
          <p14:tracePt t="112913" x="4443413" y="3157538"/>
          <p14:tracePt t="112930" x="4429125" y="3157538"/>
          <p14:tracePt t="112947" x="4408488" y="3157538"/>
          <p14:tracePt t="112964" x="4379913" y="3157538"/>
          <p14:tracePt t="112982" x="4337050" y="3157538"/>
          <p14:tracePt t="112998" x="4308475" y="3157538"/>
          <p14:tracePt t="113015" x="4265613" y="3151188"/>
          <p14:tracePt t="113032" x="4208463" y="3136900"/>
          <p14:tracePt t="113049" x="4165600" y="3128963"/>
          <p14:tracePt t="113066" x="4151313" y="3128963"/>
          <p14:tracePt t="113083" x="4129088" y="3128963"/>
          <p14:tracePt t="113100" x="4122738" y="3122613"/>
          <p14:tracePt t="113212" x="4114800" y="3122613"/>
          <p14:tracePt t="113244" x="4108450" y="3122613"/>
          <p14:tracePt t="113281" x="4086225" y="3122613"/>
          <p14:tracePt t="113289" x="4065588" y="3122613"/>
          <p14:tracePt t="113296" x="4043363" y="3122613"/>
          <p14:tracePt t="113306" x="4029075" y="3128963"/>
          <p14:tracePt t="113321" x="3943350" y="3151188"/>
          <p14:tracePt t="113338" x="3908425" y="3157538"/>
          <p14:tracePt t="113355" x="3843338" y="3171825"/>
          <p14:tracePt t="113372" x="3779838" y="3171825"/>
          <p14:tracePt t="113389" x="3686175" y="3171825"/>
          <p14:tracePt t="113406" x="3643313" y="3171825"/>
          <p14:tracePt t="113423" x="3608388" y="3171825"/>
          <p14:tracePt t="113439" x="3565525" y="3157538"/>
          <p14:tracePt t="113457" x="3494088" y="3157538"/>
          <p14:tracePt t="113474" x="3436938" y="3165475"/>
          <p14:tracePt t="113491" x="3357563" y="3171825"/>
          <p14:tracePt t="113508" x="3300413" y="3171825"/>
          <p14:tracePt t="113526" x="3243263" y="3171825"/>
          <p14:tracePt t="113542" x="3186113" y="3171825"/>
          <p14:tracePt t="113559" x="3143250" y="3171825"/>
          <p14:tracePt t="113576" x="3079750" y="3165475"/>
          <p14:tracePt t="113592" x="3043238" y="3165475"/>
          <p14:tracePt t="113610" x="3022600" y="3165475"/>
          <p14:tracePt t="113627" x="2986088" y="3165475"/>
          <p14:tracePt t="113648" x="2943225" y="3179763"/>
          <p14:tracePt t="113661" x="2936875" y="3194050"/>
          <p14:tracePt t="113677" x="2908300" y="3194050"/>
          <p14:tracePt t="113695" x="2894013" y="3194050"/>
          <p14:tracePt t="113729" x="2886075" y="3194050"/>
          <p14:tracePt t="113745" x="2871788" y="3200400"/>
          <p14:tracePt t="113843" x="2865438" y="3200400"/>
          <p14:tracePt t="113895" x="2865438" y="3208338"/>
          <p14:tracePt t="113904" x="2871788" y="3208338"/>
          <p14:tracePt t="113916" x="2879725" y="3208338"/>
          <p14:tracePt t="113933" x="2908300" y="3208338"/>
          <p14:tracePt t="113949" x="2928938" y="3208338"/>
          <p14:tracePt t="113967" x="2965450" y="3208338"/>
          <p14:tracePt t="113984" x="2986088" y="3208338"/>
          <p14:tracePt t="114000" x="3000375" y="3208338"/>
          <p14:tracePt t="114018" x="3036888" y="3208338"/>
          <p14:tracePt t="114035" x="3065463" y="3208338"/>
          <p14:tracePt t="114052" x="3094038" y="3208338"/>
          <p14:tracePt t="114068" x="3108325" y="3214688"/>
          <p14:tracePt t="114087" x="3122613" y="3214688"/>
          <p14:tracePt t="114105" x="3136900" y="3214688"/>
          <p14:tracePt t="114119" x="3143250" y="3214688"/>
          <p14:tracePt t="114138" x="3151188" y="3214688"/>
          <p14:tracePt t="114164" x="3157538" y="3214688"/>
          <p14:tracePt t="114171" x="3171825" y="3214688"/>
          <p14:tracePt t="114187" x="3194050" y="3214688"/>
          <p14:tracePt t="114205" x="3222625" y="3214688"/>
          <p14:tracePt t="114221" x="3251200" y="3214688"/>
          <p14:tracePt t="114239" x="3294063" y="3208338"/>
          <p14:tracePt t="114256" x="3328988" y="3208338"/>
          <p14:tracePt t="114272" x="3351213" y="3208338"/>
          <p14:tracePt t="114290" x="3365500" y="3208338"/>
          <p14:tracePt t="114306" x="3379788" y="3208338"/>
          <p14:tracePt t="114325" x="3394075" y="3208338"/>
          <p14:tracePt t="114341" x="3400425" y="3208338"/>
          <p14:tracePt t="114358" x="3408363" y="3208338"/>
          <p14:tracePt t="114374" x="3422650" y="3208338"/>
          <p14:tracePt t="114393" x="3443288" y="3208338"/>
          <p14:tracePt t="114409" x="3457575" y="3208338"/>
          <p14:tracePt t="114413" x="3465513" y="3208338"/>
          <p14:tracePt t="114425" x="3479800" y="3208338"/>
          <p14:tracePt t="114442" x="3500438" y="3200400"/>
          <p14:tracePt t="114459" x="3514725" y="3194050"/>
          <p14:tracePt t="114476" x="3529013" y="3194050"/>
          <p14:tracePt t="114493" x="3536950" y="3194050"/>
          <p14:tracePt t="114512" x="3551238" y="3194050"/>
          <p14:tracePt t="114527" x="3565525" y="3194050"/>
          <p14:tracePt t="114544" x="3579813" y="3194050"/>
          <p14:tracePt t="114561" x="3594100" y="3194050"/>
          <p14:tracePt t="114578" x="3600450" y="3194050"/>
          <p14:tracePt t="114597" x="3608388" y="3194050"/>
          <p14:tracePt t="114614" x="3622675" y="3194050"/>
          <p14:tracePt t="114646" x="3629025" y="3194050"/>
          <p14:tracePt t="114663" x="3636963" y="3194050"/>
          <p14:tracePt t="114750" x="3643313" y="3194050"/>
          <p14:tracePt t="114858" x="3651250" y="3194050"/>
          <p14:tracePt t="114876" x="3657600" y="3194050"/>
          <p14:tracePt t="114913" x="3665538" y="3194050"/>
          <p14:tracePt t="115481" x="3671888" y="3194050"/>
          <p14:tracePt t="115495" x="3679825" y="3194050"/>
          <p14:tracePt t="115516" x="3686175" y="3194050"/>
          <p14:tracePt t="115533" x="3700463" y="3194050"/>
          <p14:tracePt t="115543" x="3714750" y="3194050"/>
          <p14:tracePt t="115547" x="3729038" y="3200400"/>
          <p14:tracePt t="115565" x="3751263" y="3200400"/>
          <p14:tracePt t="115583" x="3771900" y="3200400"/>
          <p14:tracePt t="115600" x="3779838" y="3208338"/>
          <p14:tracePt t="116196" x="3779838" y="3214688"/>
          <p14:tracePt t="116204" x="3771900" y="3228975"/>
          <p14:tracePt t="116215" x="3771900" y="3236913"/>
          <p14:tracePt t="116226" x="3751263" y="3251200"/>
          <p14:tracePt t="116243" x="3722688" y="3257550"/>
          <p14:tracePt t="116261" x="3708400" y="3265488"/>
          <p14:tracePt t="116277" x="3700463" y="3265488"/>
          <p14:tracePt t="119276" x="3700463" y="3271838"/>
          <p14:tracePt t="119292" x="3694113" y="3271838"/>
          <p14:tracePt t="119297" x="3694113" y="3279775"/>
          <p14:tracePt t="126884" x="3722688" y="3286125"/>
          <p14:tracePt t="126888" x="3779838" y="3294063"/>
          <p14:tracePt t="126897" x="3851275" y="3300413"/>
          <p14:tracePt t="126914" x="3937000" y="3314700"/>
          <p14:tracePt t="126931" x="4014788" y="3328988"/>
          <p14:tracePt t="126948" x="4029075" y="3328988"/>
          <p14:tracePt t="127098" x="4037013" y="3343275"/>
          <p14:tracePt t="127105" x="4037013" y="3365500"/>
          <p14:tracePt t="127118" x="4037013" y="3379788"/>
          <p14:tracePt t="127136" x="4037013" y="3414713"/>
          <p14:tracePt t="127152" x="4043363" y="3457575"/>
          <p14:tracePt t="127169" x="4043363" y="3494088"/>
          <p14:tracePt t="127186" x="4043363" y="3508375"/>
          <p14:tracePt t="127204" x="4043363" y="3536950"/>
          <p14:tracePt t="127221" x="4043363" y="3557588"/>
          <p14:tracePt t="127237" x="4043363" y="3594100"/>
          <p14:tracePt t="127254" x="4043363" y="3665538"/>
          <p14:tracePt t="127272" x="4043363" y="3743325"/>
          <p14:tracePt t="127289" x="4037013" y="3829050"/>
          <p14:tracePt t="127307" x="4022725" y="3900488"/>
          <p14:tracePt t="127323" x="4014788" y="3957638"/>
          <p14:tracePt t="127339" x="4008438" y="4000500"/>
          <p14:tracePt t="127357" x="4000500" y="4037013"/>
          <p14:tracePt t="127374" x="3986213" y="4071938"/>
          <p14:tracePt t="127391" x="3979863" y="4129088"/>
          <p14:tracePt t="127407" x="3971925" y="4171950"/>
          <p14:tracePt t="127411" x="3971925" y="4186238"/>
          <p14:tracePt t="127424" x="3971925" y="4200525"/>
          <p14:tracePt t="127441" x="3957638" y="4251325"/>
          <p14:tracePt t="127458" x="3951288" y="4271963"/>
          <p14:tracePt t="127475" x="3951288" y="4308475"/>
          <p14:tracePt t="127492" x="3951288" y="4337050"/>
          <p14:tracePt t="127508" x="3951288" y="4351338"/>
          <p14:tracePt t="127526" x="3943350" y="4386263"/>
          <p14:tracePt t="127543" x="3937000" y="4443413"/>
          <p14:tracePt t="127561" x="3937000" y="4479925"/>
          <p14:tracePt t="127577" x="3937000" y="4508500"/>
          <p14:tracePt t="127594" x="3937000" y="4543425"/>
          <p14:tracePt t="127611" x="3937000" y="4594225"/>
          <p14:tracePt t="127629" x="3937000" y="4665663"/>
          <p14:tracePt t="127645" x="3937000" y="4686300"/>
          <p14:tracePt t="127662" x="3943350" y="4714875"/>
          <p14:tracePt t="127678" x="3943350" y="4737100"/>
          <p14:tracePt t="127696" x="3943350" y="4757738"/>
          <p14:tracePt t="127713" x="3943350" y="4765675"/>
          <p14:tracePt t="127730" x="3943350" y="4779963"/>
          <p14:tracePt t="127748" x="3951288" y="4829175"/>
          <p14:tracePt t="127763" x="3951288" y="4865688"/>
          <p14:tracePt t="127782" x="3951288" y="4914900"/>
          <p14:tracePt t="127798" x="3951288" y="4951413"/>
          <p14:tracePt t="127815" x="3951288" y="4994275"/>
          <p14:tracePt t="127832" x="3951288" y="5029200"/>
          <p14:tracePt t="127849" x="3951288" y="5057775"/>
          <p14:tracePt t="127866" x="3951288" y="5080000"/>
          <p14:tracePt t="127883" x="3951288" y="5114925"/>
          <p14:tracePt t="127900" x="3951288" y="5151438"/>
          <p14:tracePt t="127903" x="3951288" y="5165725"/>
          <p14:tracePt t="127919" x="3951288" y="5208588"/>
          <p14:tracePt t="127936" x="3951288" y="5243513"/>
          <p14:tracePt t="127952" x="3951288" y="5280025"/>
          <p14:tracePt t="127969" x="3951288" y="5314950"/>
          <p14:tracePt t="127986" x="3951288" y="5343525"/>
          <p14:tracePt t="128004" x="3943350" y="5380038"/>
          <p14:tracePt t="128022" x="3943350" y="5386388"/>
          <p14:tracePt t="128035" x="3943350" y="5408613"/>
          <p14:tracePt t="128054" x="3943350" y="5429250"/>
          <p14:tracePt t="128070" x="3943350" y="5465763"/>
          <p14:tracePt t="128089" x="3937000" y="5522913"/>
          <p14:tracePt t="128106" x="3937000" y="5543550"/>
          <p14:tracePt t="128120" x="3943350" y="5557838"/>
          <p14:tracePt t="128161" x="3943350" y="5565775"/>
          <p14:tracePt t="128188" x="3943350" y="5572125"/>
          <p14:tracePt t="128210" x="3943350" y="5586413"/>
          <p14:tracePt t="128216" x="3943350" y="5594350"/>
          <p14:tracePt t="128225" x="3943350" y="5600700"/>
          <p14:tracePt t="128241" x="3943350" y="5608638"/>
          <p14:tracePt t="128256" x="3943350" y="5614988"/>
          <p14:tracePt t="128451" x="3943350" y="5622925"/>
          <p14:tracePt t="128483" x="3937000" y="5622925"/>
          <p14:tracePt t="128546" x="3937000" y="5629275"/>
          <p14:tracePt t="128610" x="3929063" y="5629275"/>
          <p14:tracePt t="128638" x="3929063" y="5637213"/>
          <p14:tracePt t="128647" x="3929063" y="5643563"/>
          <p14:tracePt t="128663" x="3929063" y="5651500"/>
          <p14:tracePt t="128667" x="3929063" y="5657850"/>
          <p14:tracePt t="128681" x="3929063" y="5665788"/>
          <p14:tracePt t="128700" x="3914775" y="5686425"/>
          <p14:tracePt t="128717" x="3908425" y="5694363"/>
          <p14:tracePt t="128734" x="3908425" y="5715000"/>
          <p14:tracePt t="128751" x="3908425" y="5722938"/>
          <p14:tracePt t="128768" x="3908425" y="5737225"/>
          <p14:tracePt t="128771" x="3908425" y="5743575"/>
          <p14:tracePt t="128784" x="3900488" y="5743575"/>
          <p14:tracePt t="128840" x="3900488" y="5751513"/>
          <p14:tracePt t="128875" x="3900488" y="5757863"/>
          <p14:tracePt t="128880" x="3894138" y="5757863"/>
          <p14:tracePt t="128889" x="3894138" y="5765800"/>
          <p14:tracePt t="128902" x="3894138" y="5772150"/>
          <p14:tracePt t="128919" x="3886200" y="5786438"/>
          <p14:tracePt t="129091" x="3886200" y="5780088"/>
          <p14:tracePt t="129099" x="3886200" y="5772150"/>
          <p14:tracePt t="129106" x="3894138" y="5765800"/>
          <p14:tracePt t="129123" x="3914775" y="5743575"/>
          <p14:tracePt t="129140" x="3957638" y="5722938"/>
          <p14:tracePt t="129157" x="4000500" y="5700713"/>
          <p14:tracePt t="129174" x="4094163" y="5686425"/>
          <p14:tracePt t="129193" x="4208463" y="5672138"/>
          <p14:tracePt t="129208" x="4271963" y="5657850"/>
          <p14:tracePt t="129225" x="4329113" y="5651500"/>
          <p14:tracePt t="129244" x="4343400" y="5643563"/>
          <p14:tracePt t="129357" x="4365625" y="5637213"/>
          <p14:tracePt t="129365" x="4414838" y="5637213"/>
          <p14:tracePt t="129379" x="4465638" y="5622925"/>
          <p14:tracePt t="129395" x="4494213" y="5614988"/>
          <p14:tracePt t="129412" x="4537075" y="5614988"/>
          <p14:tracePt t="129429" x="4565650" y="5614988"/>
          <p14:tracePt t="129446" x="4594225" y="5614988"/>
          <p14:tracePt t="129463" x="4622800" y="5614988"/>
          <p14:tracePt t="129480" x="4651375" y="5614988"/>
          <p14:tracePt t="129497" x="4672013" y="5614988"/>
          <p14:tracePt t="129514" x="4694238" y="5614988"/>
          <p14:tracePt t="129531" x="4722813" y="5608638"/>
          <p14:tracePt t="129548" x="4757738" y="5600700"/>
          <p14:tracePt t="129565" x="4800600" y="5594350"/>
          <p14:tracePt t="129582" x="4908550" y="5551488"/>
          <p14:tracePt t="129599" x="5008563" y="5537200"/>
          <p14:tracePt t="129618" x="5108575" y="5537200"/>
          <p14:tracePt t="129635" x="5237163" y="5529263"/>
          <p14:tracePt t="129652" x="5451475" y="5529263"/>
          <p14:tracePt t="129667" x="5594350" y="5537200"/>
          <p14:tracePt t="129684" x="5743575" y="5537200"/>
          <p14:tracePt t="129700" x="5851525" y="5557838"/>
          <p14:tracePt t="129719" x="5943600" y="5565775"/>
          <p14:tracePt t="129737" x="6022975" y="5580063"/>
          <p14:tracePt t="129756" x="6065838" y="5580063"/>
          <p14:tracePt t="129769" x="6072188" y="5572125"/>
          <p14:tracePt t="129897" x="6072188" y="5565775"/>
          <p14:tracePt t="129902" x="6072188" y="5551488"/>
          <p14:tracePt t="129910" x="6065838" y="5529263"/>
          <p14:tracePt t="129921" x="6051550" y="5508625"/>
          <p14:tracePt t="129939" x="6029325" y="5480050"/>
          <p14:tracePt t="129958" x="5972175" y="5408613"/>
          <p14:tracePt t="129973" x="5937250" y="5380038"/>
          <p14:tracePt t="129991" x="5900738" y="5343525"/>
          <p14:tracePt t="130010" x="5837238" y="5314950"/>
          <p14:tracePt t="130024" x="5780088" y="5300663"/>
          <p14:tracePt t="130041" x="5743575" y="5272088"/>
          <p14:tracePt t="130057" x="5715000" y="5257800"/>
          <p14:tracePt t="130075" x="5665788" y="5222875"/>
          <p14:tracePt t="130092" x="5651500" y="5208588"/>
          <p14:tracePt t="130109" x="5651500" y="5200650"/>
          <p14:tracePt t="130126" x="5637213" y="5200650"/>
          <p14:tracePt t="130143" x="5629275" y="5194300"/>
          <p14:tracePt t="130159" x="5614988" y="5194300"/>
          <p14:tracePt t="130177" x="5594350" y="5186363"/>
          <p14:tracePt t="130194" x="5580063" y="5186363"/>
          <p14:tracePt t="130210" x="5572125" y="5186363"/>
          <p14:tracePt t="130314" x="5594350" y="5186363"/>
          <p14:tracePt t="130316" x="5614988" y="5180013"/>
          <p14:tracePt t="130330" x="5629275" y="5180013"/>
          <p14:tracePt t="130346" x="5672138" y="5172075"/>
          <p14:tracePt t="130364" x="5757863" y="5172075"/>
          <p14:tracePt t="130381" x="5829300" y="5165725"/>
          <p14:tracePt t="130399" x="5865813" y="5165725"/>
          <p14:tracePt t="130415" x="5886450" y="5151438"/>
          <p14:tracePt t="130432" x="5900738" y="5151438"/>
          <p14:tracePt t="130449" x="5908675" y="5151438"/>
          <p14:tracePt t="138549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셸 정렬 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268760"/>
            <a:ext cx="7920880" cy="27019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50" y="5184195"/>
            <a:ext cx="8199620" cy="11630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825" y="3713822"/>
            <a:ext cx="5850650" cy="1743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192"/>
    </mc:Choice>
    <mc:Fallback xmlns="">
      <p:transition spd="slow" advTm="9619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863" x="6408738" y="4808538"/>
          <p14:tracePt t="4996" x="6408738" y="4779963"/>
          <p14:tracePt t="5005" x="6408738" y="4751388"/>
          <p14:tracePt t="5013" x="6408738" y="4700588"/>
          <p14:tracePt t="5021" x="6408738" y="4665663"/>
          <p14:tracePt t="5038" x="6415088" y="4543425"/>
          <p14:tracePt t="5045" x="6415088" y="4500563"/>
          <p14:tracePt t="5055" x="6408738" y="4451350"/>
          <p14:tracePt t="5074" x="6337300" y="4294188"/>
          <p14:tracePt t="5087" x="6300788" y="4251325"/>
          <p14:tracePt t="5106" x="6215063" y="4114800"/>
          <p14:tracePt t="5121" x="6115050" y="3971925"/>
          <p14:tracePt t="5141" x="6051550" y="3851275"/>
          <p14:tracePt t="5158" x="5986463" y="3694113"/>
          <p14:tracePt t="5175" x="5815013" y="3429000"/>
          <p14:tracePt t="5191" x="5657850" y="3257550"/>
          <p14:tracePt t="5208" x="5480050" y="3108325"/>
          <p14:tracePt t="5225" x="5322888" y="3036888"/>
          <p14:tracePt t="5245" x="5114925" y="2914650"/>
          <p14:tracePt t="5258" x="5051425" y="2900363"/>
          <p14:tracePt t="5276" x="4886325" y="2843213"/>
          <p14:tracePt t="5291" x="4743450" y="2786063"/>
          <p14:tracePt t="5293" x="4665663" y="2765425"/>
          <p14:tracePt t="5309" x="4551363" y="2736850"/>
          <p14:tracePt t="5326" x="4429125" y="2671763"/>
          <p14:tracePt t="5343" x="4279900" y="2628900"/>
          <p14:tracePt t="5360" x="4122738" y="2571750"/>
          <p14:tracePt t="5377" x="3986213" y="2543175"/>
          <p14:tracePt t="5394" x="3765550" y="2508250"/>
          <p14:tracePt t="5396" x="3679825" y="2486025"/>
          <p14:tracePt t="5411" x="3471863" y="2436813"/>
          <p14:tracePt t="5428" x="3236913" y="2386013"/>
          <p14:tracePt t="5444" x="2986088" y="2343150"/>
          <p14:tracePt t="5463" x="2800350" y="2279650"/>
          <p14:tracePt t="5479" x="2522538" y="2208213"/>
          <p14:tracePt t="5495" x="2451100" y="2185988"/>
          <p14:tracePt t="5514" x="2236788" y="2151063"/>
          <p14:tracePt t="5530" x="2114550" y="2108200"/>
          <p14:tracePt t="5549" x="1979613" y="2065338"/>
          <p14:tracePt t="5565" x="1871663" y="2028825"/>
          <p14:tracePt t="5567" x="1822450" y="2022475"/>
          <p14:tracePt t="5582" x="1743075" y="2000250"/>
          <p14:tracePt t="5599" x="1651000" y="1965325"/>
          <p14:tracePt t="5616" x="1514475" y="1928813"/>
          <p14:tracePt t="5632" x="1371600" y="1900238"/>
          <p14:tracePt t="5651" x="1285875" y="1865313"/>
          <p14:tracePt t="5665" x="1193800" y="1822450"/>
          <p14:tracePt t="5667" x="1171575" y="1822450"/>
          <p14:tracePt t="5684" x="1136650" y="1800225"/>
          <p14:tracePt t="5701" x="1100138" y="1785938"/>
          <p14:tracePt t="5718" x="1071563" y="1779588"/>
          <p14:tracePt t="5734" x="1057275" y="1771650"/>
          <p14:tracePt t="5750" x="1057275" y="1757363"/>
          <p14:tracePt t="5768" x="1050925" y="1757363"/>
          <p14:tracePt t="5821" x="1050925" y="1751013"/>
          <p14:tracePt t="5833" x="1050925" y="1736725"/>
          <p14:tracePt t="5850" x="1050925" y="1722438"/>
          <p14:tracePt t="5856" x="1050925" y="1714500"/>
          <p14:tracePt t="5869" x="1050925" y="1708150"/>
          <p14:tracePt t="5886" x="1050925" y="1700213"/>
          <p14:tracePt t="5905" x="1050925" y="1693863"/>
          <p14:tracePt t="5926" x="1057275" y="1693863"/>
          <p14:tracePt t="5939" x="1065213" y="1685925"/>
          <p14:tracePt t="5959" x="1093788" y="1671638"/>
          <p14:tracePt t="5973" x="1128713" y="1671638"/>
          <p14:tracePt t="5990" x="1150938" y="1671638"/>
          <p14:tracePt t="6007" x="1185863" y="1665288"/>
          <p14:tracePt t="6023" x="1214438" y="1657350"/>
          <p14:tracePt t="6040" x="1265238" y="1643063"/>
          <p14:tracePt t="6043" x="1285875" y="1643063"/>
          <p14:tracePt t="6058" x="1308100" y="1643063"/>
          <p14:tracePt t="6075" x="1365250" y="1628775"/>
          <p14:tracePt t="6092" x="1385888" y="1622425"/>
          <p14:tracePt t="6109" x="1422400" y="1622425"/>
          <p14:tracePt t="6127" x="1436688" y="1622425"/>
          <p14:tracePt t="6143" x="1471613" y="1622425"/>
          <p14:tracePt t="6160" x="1528763" y="1622425"/>
          <p14:tracePt t="6177" x="1565275" y="1622425"/>
          <p14:tracePt t="6194" x="1585913" y="1622425"/>
          <p14:tracePt t="6211" x="1608138" y="1622425"/>
          <p14:tracePt t="6226" x="1628775" y="1608138"/>
          <p14:tracePt t="6246" x="1636713" y="1608138"/>
          <p14:tracePt t="6261" x="1643063" y="1608138"/>
          <p14:tracePt t="6277" x="1657350" y="1608138"/>
          <p14:tracePt t="6295" x="1685925" y="1608138"/>
          <p14:tracePt t="6311" x="1728788" y="1608138"/>
          <p14:tracePt t="6328" x="1757363" y="1608138"/>
          <p14:tracePt t="6345" x="1779588" y="1622425"/>
          <p14:tracePt t="6363" x="1808163" y="1622425"/>
          <p14:tracePt t="6398" x="1814513" y="1622425"/>
          <p14:tracePt t="6413" x="1822450" y="1622425"/>
          <p14:tracePt t="6434" x="1828800" y="1628775"/>
          <p14:tracePt t="6449" x="1851025" y="1628775"/>
          <p14:tracePt t="6466" x="1879600" y="1628775"/>
          <p14:tracePt t="6481" x="1922463" y="1636713"/>
          <p14:tracePt t="6498" x="1951038" y="1643063"/>
          <p14:tracePt t="6516" x="1957388" y="1643063"/>
          <p14:tracePt t="6599" x="1965325" y="1643063"/>
          <p14:tracePt t="6606" x="1971675" y="1643063"/>
          <p14:tracePt t="6618" x="1979613" y="1643063"/>
          <p14:tracePt t="6636" x="1985963" y="1643063"/>
          <p14:tracePt t="6653" x="2008188" y="1643063"/>
          <p14:tracePt t="6669" x="2014538" y="1643063"/>
          <p14:tracePt t="6763" x="2022475" y="1643063"/>
          <p14:tracePt t="6778" x="2028825" y="1643063"/>
          <p14:tracePt t="6794" x="2036763" y="1636713"/>
          <p14:tracePt t="6825" x="2043113" y="1636713"/>
          <p14:tracePt t="6950" x="2051050" y="1636713"/>
          <p14:tracePt t="7062" x="2051050" y="1628775"/>
          <p14:tracePt t="7308" x="2057400" y="1628775"/>
          <p14:tracePt t="7342" x="2065338" y="1628775"/>
          <p14:tracePt t="7403" x="2071688" y="1628775"/>
          <p14:tracePt t="11694" x="2065338" y="1628775"/>
          <p14:tracePt t="11700" x="2057400" y="1628775"/>
          <p14:tracePt t="11708" x="2043113" y="1628775"/>
          <p14:tracePt t="11715" x="2028825" y="1643063"/>
          <p14:tracePt t="11731" x="2008188" y="1657350"/>
          <p14:tracePt t="11749" x="1993900" y="1665288"/>
          <p14:tracePt t="11765" x="1957388" y="1665288"/>
          <p14:tracePt t="11783" x="1951038" y="1665288"/>
          <p14:tracePt t="11799" x="1922463" y="1657350"/>
          <p14:tracePt t="11817" x="1908175" y="1651000"/>
          <p14:tracePt t="11834" x="1900238" y="1651000"/>
          <p14:tracePt t="11851" x="1893888" y="1651000"/>
          <p14:tracePt t="11868" x="1885950" y="1651000"/>
          <p14:tracePt t="11885" x="1857375" y="1651000"/>
          <p14:tracePt t="11902" x="1843088" y="1643063"/>
          <p14:tracePt t="11918" x="1808163" y="1643063"/>
          <p14:tracePt t="11936" x="1785938" y="1643063"/>
          <p14:tracePt t="11953" x="1771650" y="1643063"/>
          <p14:tracePt t="11969" x="1765300" y="1643063"/>
          <p14:tracePt t="11987" x="1757363" y="1643063"/>
          <p14:tracePt t="12003" x="1751013" y="1643063"/>
          <p14:tracePt t="12022" x="1728788" y="1651000"/>
          <p14:tracePt t="12039" x="1700213" y="1651000"/>
          <p14:tracePt t="12043" x="1685925" y="1651000"/>
          <p14:tracePt t="12054" x="1679575" y="1657350"/>
          <p14:tracePt t="12071" x="1651000" y="1657350"/>
          <p14:tracePt t="12090" x="1614488" y="1657350"/>
          <p14:tracePt t="12096" x="1593850" y="1657350"/>
          <p14:tracePt t="12105" x="1579563" y="1657350"/>
          <p14:tracePt t="12122" x="1536700" y="1679575"/>
          <p14:tracePt t="12139" x="1500188" y="1685925"/>
          <p14:tracePt t="12158" x="1471613" y="1700213"/>
          <p14:tracePt t="12175" x="1436688" y="1728788"/>
          <p14:tracePt t="12192" x="1422400" y="1736725"/>
          <p14:tracePt t="12209" x="1393825" y="1751013"/>
          <p14:tracePt t="12224" x="1379538" y="1771650"/>
          <p14:tracePt t="12242" x="1357313" y="1793875"/>
          <p14:tracePt t="12259" x="1328738" y="1808163"/>
          <p14:tracePt t="12275" x="1300163" y="1814513"/>
          <p14:tracePt t="12292" x="1257300" y="1836738"/>
          <p14:tracePt t="12309" x="1243013" y="1843088"/>
          <p14:tracePt t="12345" x="1236663" y="1851025"/>
          <p14:tracePt t="12372" x="1236663" y="1857375"/>
          <p14:tracePt t="12395" x="1228725" y="1857375"/>
          <p14:tracePt t="12418" x="1222375" y="1857375"/>
          <p14:tracePt t="12426" x="1214438" y="1857375"/>
          <p14:tracePt t="12434" x="1208088" y="1857375"/>
          <p14:tracePt t="12448" x="1208088" y="1865313"/>
          <p14:tracePt t="12472" x="1200150" y="1865313"/>
          <p14:tracePt t="12497" x="1193800" y="1865313"/>
          <p14:tracePt t="12513" x="1185863" y="1865313"/>
          <p14:tracePt t="15051" x="1193800" y="1865313"/>
          <p14:tracePt t="15075" x="1200150" y="1865313"/>
          <p14:tracePt t="15316" x="1222375" y="1865313"/>
          <p14:tracePt t="15324" x="1236663" y="1865313"/>
          <p14:tracePt t="15336" x="1265238" y="1865313"/>
          <p14:tracePt t="15352" x="1365250" y="1865313"/>
          <p14:tracePt t="15369" x="1522413" y="1865313"/>
          <p14:tracePt t="15386" x="1585913" y="1865313"/>
          <p14:tracePt t="15405" x="1600200" y="1865313"/>
          <p14:tracePt t="15929" x="1593850" y="1865313"/>
          <p14:tracePt t="15942" x="1593850" y="1871663"/>
          <p14:tracePt t="16020" x="1585913" y="1871663"/>
          <p14:tracePt t="16038" x="1571625" y="1871663"/>
          <p14:tracePt t="16044" x="1557338" y="1871663"/>
          <p14:tracePt t="16058" x="1550988" y="1871663"/>
          <p14:tracePt t="16069" x="1550988" y="1879600"/>
          <p14:tracePt t="16201" x="1543050" y="1879600"/>
          <p14:tracePt t="16241" x="1536700" y="1879600"/>
          <p14:tracePt t="16256" x="1528763" y="1879600"/>
          <p14:tracePt t="16865" x="1528763" y="1885950"/>
          <p14:tracePt t="16870" x="1536700" y="1885950"/>
          <p14:tracePt t="16903" x="1543050" y="1885950"/>
          <p14:tracePt t="17449" x="1536700" y="1885950"/>
          <p14:tracePt t="17465" x="1528763" y="1885950"/>
          <p14:tracePt t="17473" x="1522413" y="1885950"/>
          <p14:tracePt t="17480" x="1514475" y="1885950"/>
          <p14:tracePt t="17491" x="1508125" y="1885950"/>
          <p14:tracePt t="17509" x="1479550" y="1885950"/>
          <p14:tracePt t="17527" x="1465263" y="1885950"/>
          <p14:tracePt t="17542" x="1436688" y="1885950"/>
          <p14:tracePt t="17559" x="1422400" y="1885950"/>
          <p14:tracePt t="17577" x="1393825" y="1885950"/>
          <p14:tracePt t="17595" x="1365250" y="1885950"/>
          <p14:tracePt t="17611" x="1343025" y="1885950"/>
          <p14:tracePt t="17627" x="1322388" y="1885950"/>
          <p14:tracePt t="17648" x="1308100" y="1885950"/>
          <p14:tracePt t="17662" x="1300163" y="1885950"/>
          <p14:tracePt t="17678" x="1293813" y="1885950"/>
          <p14:tracePt t="17695" x="1285875" y="1885950"/>
          <p14:tracePt t="17713" x="1279525" y="1885950"/>
          <p14:tracePt t="17730" x="1257300" y="1885950"/>
          <p14:tracePt t="17747" x="1243013" y="1885950"/>
          <p14:tracePt t="17765" x="1222375" y="1885950"/>
          <p14:tracePt t="18101" x="1222375" y="1900238"/>
          <p14:tracePt t="18113" x="1222375" y="1914525"/>
          <p14:tracePt t="18120" x="1222375" y="1922463"/>
          <p14:tracePt t="18139" x="1222375" y="1943100"/>
          <p14:tracePt t="18154" x="1222375" y="1951038"/>
          <p14:tracePt t="18171" x="1222375" y="1957388"/>
          <p14:tracePt t="18189" x="1222375" y="1971675"/>
          <p14:tracePt t="18222" x="1222375" y="1979613"/>
          <p14:tracePt t="18239" x="1222375" y="1985963"/>
          <p14:tracePt t="18257" x="1222375" y="2008188"/>
          <p14:tracePt t="18273" x="1222375" y="2014538"/>
          <p14:tracePt t="18290" x="1222375" y="2043113"/>
          <p14:tracePt t="18309" x="1222375" y="2051050"/>
          <p14:tracePt t="18327" x="1222375" y="2057400"/>
          <p14:tracePt t="18347" x="1222375" y="2065338"/>
          <p14:tracePt t="18365" x="1222375" y="2079625"/>
          <p14:tracePt t="18378" x="1222375" y="2100263"/>
          <p14:tracePt t="18394" x="1222375" y="2114550"/>
          <p14:tracePt t="18410" x="1222375" y="2122488"/>
          <p14:tracePt t="18427" x="1222375" y="2136775"/>
          <p14:tracePt t="18443" x="1222375" y="2143125"/>
          <p14:tracePt t="18460" x="1222375" y="2151063"/>
          <p14:tracePt t="18477" x="1222375" y="2157413"/>
          <p14:tracePt t="18495" x="1222375" y="2165350"/>
          <p14:tracePt t="18519" x="1222375" y="2171700"/>
          <p14:tracePt t="18942" x="1228725" y="2171700"/>
          <p14:tracePt t="18950" x="1250950" y="2171700"/>
          <p14:tracePt t="18959" x="1271588" y="2179638"/>
          <p14:tracePt t="18971" x="1300163" y="2179638"/>
          <p14:tracePt t="18987" x="1336675" y="2179638"/>
          <p14:tracePt t="19004" x="1357313" y="2179638"/>
          <p14:tracePt t="19021" x="1385888" y="2193925"/>
          <p14:tracePt t="19038" x="1457325" y="2200275"/>
          <p14:tracePt t="19042" x="1471613" y="2200275"/>
          <p14:tracePt t="19055" x="1493838" y="2200275"/>
          <p14:tracePt t="19073" x="1528763" y="2208213"/>
          <p14:tracePt t="19092" x="1550988" y="2208213"/>
          <p14:tracePt t="19108" x="1565275" y="2208213"/>
          <p14:tracePt t="19124" x="1593850" y="2208213"/>
          <p14:tracePt t="19141" x="1622425" y="2214563"/>
          <p14:tracePt t="19157" x="1679575" y="2228850"/>
          <p14:tracePt t="19173" x="1743075" y="2228850"/>
          <p14:tracePt t="19193" x="1785938" y="2228850"/>
          <p14:tracePt t="19209" x="1793875" y="2228850"/>
          <p14:tracePt t="19224" x="1800225" y="2228850"/>
          <p14:tracePt t="19276" x="1808163" y="2228850"/>
          <p14:tracePt t="19309" x="1814513" y="2228850"/>
          <p14:tracePt t="19324" x="1822450" y="2228850"/>
          <p14:tracePt t="19338" x="1828800" y="2228850"/>
          <p14:tracePt t="19354" x="1836738" y="2228850"/>
          <p14:tracePt t="19480" x="1843088" y="2228850"/>
          <p14:tracePt t="19487" x="1851025" y="2228850"/>
          <p14:tracePt t="19497" x="1865313" y="2228850"/>
          <p14:tracePt t="19515" x="1871663" y="2228850"/>
          <p14:tracePt t="19531" x="1879600" y="2228850"/>
          <p14:tracePt t="19762" x="1885950" y="2228850"/>
          <p14:tracePt t="20003" x="1893888" y="2228850"/>
          <p14:tracePt t="20028" x="1908175" y="2228850"/>
          <p14:tracePt t="20033" x="1914525" y="2228850"/>
          <p14:tracePt t="20044" x="1928813" y="2228850"/>
          <p14:tracePt t="20059" x="1965325" y="2228850"/>
          <p14:tracePt t="20074" x="1985963" y="2228850"/>
          <p14:tracePt t="20091" x="2008188" y="2228850"/>
          <p14:tracePt t="20108" x="2028825" y="2222500"/>
          <p14:tracePt t="20125" x="2043113" y="2222500"/>
          <p14:tracePt t="20143" x="2051050" y="2222500"/>
          <p14:tracePt t="20177" x="2057400" y="2222500"/>
          <p14:tracePt t="23292" x="2051050" y="2222500"/>
          <p14:tracePt t="23300" x="2036763" y="2222500"/>
          <p14:tracePt t="23308" x="2022475" y="2222500"/>
          <p14:tracePt t="23320" x="1993900" y="2222500"/>
          <p14:tracePt t="23337" x="1957388" y="2200275"/>
          <p14:tracePt t="23354" x="1928813" y="2200275"/>
          <p14:tracePt t="23371" x="1922463" y="2193925"/>
          <p14:tracePt t="23387" x="1914525" y="2193925"/>
          <p14:tracePt t="23422" x="1908175" y="2193925"/>
          <p14:tracePt t="23439" x="1893888" y="2179638"/>
          <p14:tracePt t="23455" x="1865313" y="2179638"/>
          <p14:tracePt t="23473" x="1828800" y="2157413"/>
          <p14:tracePt t="23490" x="1793875" y="2157413"/>
          <p14:tracePt t="23507" x="1765300" y="2157413"/>
          <p14:tracePt t="23523" x="1751013" y="2157413"/>
          <p14:tracePt t="24005" x="1757363" y="2157413"/>
          <p14:tracePt t="24009" x="1765300" y="2157413"/>
          <p14:tracePt t="24022" x="1779588" y="2157413"/>
          <p14:tracePt t="24035" x="1828800" y="2157413"/>
          <p14:tracePt t="24042" x="1857375" y="2157413"/>
          <p14:tracePt t="24054" x="1965325" y="2157413"/>
          <p14:tracePt t="24067" x="1993900" y="2165350"/>
          <p14:tracePt t="24086" x="2043113" y="2171700"/>
          <p14:tracePt t="24103" x="2057400" y="2171700"/>
          <p14:tracePt t="24268" x="2057400" y="2179638"/>
          <p14:tracePt t="24283" x="2043113" y="2179638"/>
          <p14:tracePt t="24301" x="2036763" y="2179638"/>
          <p14:tracePt t="24309" x="2028825" y="2185988"/>
          <p14:tracePt t="24322" x="2008188" y="2185988"/>
          <p14:tracePt t="24339" x="1971675" y="2193925"/>
          <p14:tracePt t="24359" x="1943100" y="2200275"/>
          <p14:tracePt t="24373" x="1908175" y="2200275"/>
          <p14:tracePt t="24391" x="1879600" y="2208213"/>
          <p14:tracePt t="24409" x="1828800" y="2208213"/>
          <p14:tracePt t="24425" x="1771650" y="2214563"/>
          <p14:tracePt t="24442" x="1679575" y="2214563"/>
          <p14:tracePt t="24459" x="1600200" y="2222500"/>
          <p14:tracePt t="24475" x="1528763" y="2214563"/>
          <p14:tracePt t="24495" x="1457325" y="2208213"/>
          <p14:tracePt t="24511" x="1428750" y="2200275"/>
          <p14:tracePt t="24526" x="1400175" y="2200275"/>
          <p14:tracePt t="24543" x="1371600" y="2200275"/>
          <p14:tracePt t="24561" x="1357313" y="2208213"/>
          <p14:tracePt t="24577" x="1322388" y="2208213"/>
          <p14:tracePt t="24594" x="1279525" y="2208213"/>
          <p14:tracePt t="24596" x="1243013" y="2214563"/>
          <p14:tracePt t="24612" x="1200150" y="2214563"/>
          <p14:tracePt t="24629" x="1179513" y="2228850"/>
          <p14:tracePt t="24646" x="1179513" y="2243138"/>
          <p14:tracePt t="24662" x="1171575" y="2243138"/>
          <p14:tracePt t="24679" x="1171575" y="2251075"/>
          <p14:tracePt t="24696" x="1171575" y="2257425"/>
          <p14:tracePt t="24715" x="1171575" y="2286000"/>
          <p14:tracePt t="24730" x="1171575" y="2300288"/>
          <p14:tracePt t="24747" x="1171575" y="2328863"/>
          <p14:tracePt t="24765" x="1171575" y="2351088"/>
          <p14:tracePt t="24783" x="1165225" y="2371725"/>
          <p14:tracePt t="24800" x="1165225" y="2393950"/>
          <p14:tracePt t="24815" x="1165225" y="2436813"/>
          <p14:tracePt t="24832" x="1165225" y="2451100"/>
          <p14:tracePt t="24850" x="1165225" y="2471738"/>
          <p14:tracePt t="24883" x="1165225" y="2479675"/>
          <p14:tracePt t="24900" x="1165225" y="2486025"/>
          <p14:tracePt t="24916" x="1165225" y="2493963"/>
          <p14:tracePt t="24936" x="1165225" y="2500313"/>
          <p14:tracePt t="24951" x="1171575" y="2508250"/>
          <p14:tracePt t="24968" x="1171575" y="2514600"/>
          <p14:tracePt t="25116" x="1171575" y="2508250"/>
          <p14:tracePt t="25122" x="1179513" y="2508250"/>
          <p14:tracePt t="25127" x="1179513" y="2493963"/>
          <p14:tracePt t="25138" x="1185863" y="2479675"/>
          <p14:tracePt t="25155" x="1193800" y="2457450"/>
          <p14:tracePt t="25173" x="1193800" y="2443163"/>
          <p14:tracePt t="25193" x="1193800" y="2436813"/>
          <p14:tracePt t="25239" x="1193800" y="2428875"/>
          <p14:tracePt t="25260" x="1193800" y="2422525"/>
          <p14:tracePt t="25276" x="1185863" y="2414588"/>
          <p14:tracePt t="25285" x="1179513" y="2408238"/>
          <p14:tracePt t="25293" x="1171575" y="2408238"/>
          <p14:tracePt t="25307" x="1143000" y="2400300"/>
          <p14:tracePt t="25326" x="1108075" y="2379663"/>
          <p14:tracePt t="25345" x="1065213" y="2371725"/>
          <p14:tracePt t="25359" x="1057275" y="2371725"/>
          <p14:tracePt t="25376" x="1050925" y="2371725"/>
          <p14:tracePt t="25411" x="1050925" y="2379663"/>
          <p14:tracePt t="25418" x="1042988" y="2386013"/>
          <p14:tracePt t="25427" x="1042988" y="2393950"/>
          <p14:tracePt t="25444" x="1036638" y="2408238"/>
          <p14:tracePt t="25463" x="1022350" y="2422525"/>
          <p14:tracePt t="25479" x="1022350" y="2436813"/>
          <p14:tracePt t="25497" x="1014413" y="2451100"/>
          <p14:tracePt t="25513" x="1000125" y="2486025"/>
          <p14:tracePt t="25531" x="1000125" y="2508250"/>
          <p14:tracePt t="25534" x="1000125" y="2528888"/>
          <p14:tracePt t="25547" x="1000125" y="2557463"/>
          <p14:tracePt t="25566" x="993775" y="2600325"/>
          <p14:tracePt t="25579" x="993775" y="2636838"/>
          <p14:tracePt t="25597" x="985838" y="2700338"/>
          <p14:tracePt t="25614" x="979488" y="2743200"/>
          <p14:tracePt t="25630" x="971550" y="2808288"/>
          <p14:tracePt t="25647" x="965200" y="2900363"/>
          <p14:tracePt t="25665" x="942975" y="2986088"/>
          <p14:tracePt t="25681" x="928688" y="3036888"/>
          <p14:tracePt t="25698" x="922338" y="3094038"/>
          <p14:tracePt t="25717" x="922338" y="3151188"/>
          <p14:tracePt t="25733" x="922338" y="3186113"/>
          <p14:tracePt t="25735" x="914400" y="3214688"/>
          <p14:tracePt t="25749" x="914400" y="3228975"/>
          <p14:tracePt t="25766" x="914400" y="3300413"/>
          <p14:tracePt t="25788" x="914400" y="3336925"/>
          <p14:tracePt t="25802" x="908050" y="3379788"/>
          <p14:tracePt t="25819" x="908050" y="3429000"/>
          <p14:tracePt t="25837" x="922338" y="3479800"/>
          <p14:tracePt t="25853" x="936625" y="3514725"/>
          <p14:tracePt t="25870" x="950913" y="3557588"/>
          <p14:tracePt t="25887" x="979488" y="3594100"/>
          <p14:tracePt t="25902" x="1000125" y="3629025"/>
          <p14:tracePt t="25920" x="1057275" y="3679825"/>
          <p14:tracePt t="25937" x="1100138" y="3714750"/>
          <p14:tracePt t="25954" x="1171575" y="3765550"/>
          <p14:tracePt t="25971" x="1185863" y="3786188"/>
          <p14:tracePt t="25987" x="1193800" y="3786188"/>
          <p14:tracePt t="26082" x="1208088" y="3779838"/>
          <p14:tracePt t="26087" x="1228725" y="3757613"/>
          <p14:tracePt t="26102" x="1293813" y="3686175"/>
          <p14:tracePt t="26123" x="1385888" y="3579813"/>
          <p14:tracePt t="26141" x="1436688" y="3414713"/>
          <p14:tracePt t="26161" x="1443038" y="3328988"/>
          <p14:tracePt t="26176" x="1450975" y="3243263"/>
          <p14:tracePt t="26196" x="1457325" y="3122613"/>
          <p14:tracePt t="26209" x="1465263" y="3043238"/>
          <p14:tracePt t="26228" x="1465263" y="2900363"/>
          <p14:tracePt t="26243" x="1479550" y="2800350"/>
          <p14:tracePt t="26259" x="1500188" y="2765425"/>
          <p14:tracePt t="26276" x="1508125" y="2743200"/>
          <p14:tracePt t="26293" x="1514475" y="2722563"/>
          <p14:tracePt t="26312" x="1543050" y="2693988"/>
          <p14:tracePt t="26330" x="1565275" y="2657475"/>
          <p14:tracePt t="26349" x="1600200" y="2571750"/>
          <p14:tracePt t="26362" x="1608138" y="2528888"/>
          <p14:tracePt t="26378" x="1622425" y="2514600"/>
          <p14:tracePt t="26395" x="1628775" y="2514600"/>
          <p14:tracePt t="26449" x="1636713" y="2508250"/>
          <p14:tracePt t="26456" x="1651000" y="2508250"/>
          <p14:tracePt t="26471" x="1671638" y="2493963"/>
          <p14:tracePt t="26480" x="1679575" y="2493963"/>
          <p14:tracePt t="26497" x="1685925" y="2493963"/>
          <p14:tracePt t="26514" x="1693863" y="2493963"/>
          <p14:tracePt t="26566" x="1700213" y="2486025"/>
          <p14:tracePt t="26572" x="1708150" y="2486025"/>
          <p14:tracePt t="26582" x="1708150" y="2479675"/>
          <p14:tracePt t="26599" x="1714500" y="2471738"/>
          <p14:tracePt t="26617" x="1722438" y="2471738"/>
          <p14:tracePt t="26634" x="1728788" y="2471738"/>
          <p14:tracePt t="26775" x="1736725" y="2471738"/>
          <p14:tracePt t="28739" x="1728788" y="2471738"/>
          <p14:tracePt t="28784" x="1722438" y="2471738"/>
          <p14:tracePt t="28799" x="1722438" y="2479675"/>
          <p14:tracePt t="28815" x="1714500" y="2479675"/>
          <p14:tracePt t="28822" x="1708150" y="2479675"/>
          <p14:tracePt t="28829" x="1693863" y="2486025"/>
          <p14:tracePt t="28846" x="1685925" y="2486025"/>
          <p14:tracePt t="28859" x="1671638" y="2486025"/>
          <p14:tracePt t="28876" x="1651000" y="2486025"/>
          <p14:tracePt t="28894" x="1643063" y="2486025"/>
          <p14:tracePt t="28910" x="1622425" y="2486025"/>
          <p14:tracePt t="28927" x="1608138" y="2486025"/>
          <p14:tracePt t="28944" x="1579563" y="2486025"/>
          <p14:tracePt t="28961" x="1557338" y="2486025"/>
          <p14:tracePt t="28978" x="1550988" y="2479675"/>
          <p14:tracePt t="28995" x="1536700" y="2479675"/>
          <p14:tracePt t="29012" x="1514475" y="2479675"/>
          <p14:tracePt t="29029" x="1485900" y="2479675"/>
          <p14:tracePt t="29033" x="1465263" y="2479675"/>
          <p14:tracePt t="29047" x="1450975" y="2479675"/>
          <p14:tracePt t="29065" x="1436688" y="2479675"/>
          <p14:tracePt t="29081" x="1422400" y="2479675"/>
          <p14:tracePt t="29098" x="1408113" y="2479675"/>
          <p14:tracePt t="29114" x="1385888" y="2479675"/>
          <p14:tracePt t="29131" x="1350963" y="2479675"/>
          <p14:tracePt t="29149" x="1308100" y="2479675"/>
          <p14:tracePt t="29165" x="1265238" y="2479675"/>
          <p14:tracePt t="29182" x="1257300" y="2465388"/>
          <p14:tracePt t="29199" x="1250950" y="2465388"/>
          <p14:tracePt t="29216" x="1243013" y="2465388"/>
          <p14:tracePt t="29322" x="1236663" y="2465388"/>
          <p14:tracePt t="29354" x="1228725" y="2471738"/>
          <p14:tracePt t="29363" x="1222375" y="2471738"/>
          <p14:tracePt t="29369" x="1222375" y="2486025"/>
          <p14:tracePt t="29387" x="1214438" y="2486025"/>
          <p14:tracePt t="29404" x="1208088" y="2493963"/>
          <p14:tracePt t="29421" x="1193800" y="2522538"/>
          <p14:tracePt t="29423" x="1185863" y="2528888"/>
          <p14:tracePt t="29440" x="1179513" y="2551113"/>
          <p14:tracePt t="29454" x="1179513" y="2571750"/>
          <p14:tracePt t="29471" x="1171575" y="2586038"/>
          <p14:tracePt t="29488" x="1171575" y="2608263"/>
          <p14:tracePt t="29505" x="1171575" y="2622550"/>
          <p14:tracePt t="29522" x="1171575" y="2628900"/>
          <p14:tracePt t="29539" x="1171575" y="2636838"/>
          <p14:tracePt t="29559" x="1171575" y="2651125"/>
          <p14:tracePt t="29573" x="1171575" y="2657475"/>
          <p14:tracePt t="29589" x="1171575" y="2679700"/>
          <p14:tracePt t="29607" x="1171575" y="2700338"/>
          <p14:tracePt t="29624" x="1165225" y="2743200"/>
          <p14:tracePt t="29643" x="1165225" y="2765425"/>
          <p14:tracePt t="29659" x="1157288" y="2771775"/>
          <p14:tracePt t="29676" x="1157288" y="2786063"/>
          <p14:tracePt t="29712" x="1157288" y="2794000"/>
          <p14:tracePt t="29726" x="1157288" y="2800350"/>
          <p14:tracePt t="29744" x="1150938" y="2814638"/>
          <p14:tracePt t="29761" x="1150938" y="2843213"/>
          <p14:tracePt t="29778" x="1143000" y="2857500"/>
          <p14:tracePt t="29795" x="1143000" y="2886075"/>
          <p14:tracePt t="29813" x="1143000" y="2914650"/>
          <p14:tracePt t="29827" x="1143000" y="2922588"/>
          <p14:tracePt t="29845" x="1143000" y="2951163"/>
          <p14:tracePt t="29863" x="1136650" y="2971800"/>
          <p14:tracePt t="29879" x="1136650" y="2979738"/>
          <p14:tracePt t="29912" x="1136650" y="2994025"/>
          <p14:tracePt t="29929" x="1136650" y="3000375"/>
          <p14:tracePt t="29946" x="1128713" y="3051175"/>
          <p14:tracePt t="29964" x="1128713" y="3071813"/>
          <p14:tracePt t="29982" x="1128713" y="3086100"/>
          <p14:tracePt t="30000" x="1128713" y="3108325"/>
          <p14:tracePt t="30017" x="1122363" y="3114675"/>
          <p14:tracePt t="30033" x="1122363" y="3128963"/>
          <p14:tracePt t="30039" x="1122363" y="3143250"/>
          <p14:tracePt t="30050" x="1122363" y="3157538"/>
          <p14:tracePt t="30065" x="1122363" y="3179763"/>
          <p14:tracePt t="30082" x="1122363" y="3214688"/>
          <p14:tracePt t="30100" x="1122363" y="3236913"/>
          <p14:tracePt t="30117" x="1122363" y="3271838"/>
          <p14:tracePt t="30133" x="1122363" y="3300413"/>
          <p14:tracePt t="30151" x="1122363" y="3336925"/>
          <p14:tracePt t="30167" x="1128713" y="3365500"/>
          <p14:tracePt t="30184" x="1128713" y="3386138"/>
          <p14:tracePt t="30204" x="1128713" y="3422650"/>
          <p14:tracePt t="30219" x="1128713" y="3494088"/>
          <p14:tracePt t="30236" x="1128713" y="3522663"/>
          <p14:tracePt t="30253" x="1128713" y="3571875"/>
          <p14:tracePt t="30270" x="1128713" y="3614738"/>
          <p14:tracePt t="30286" x="1136650" y="3665538"/>
          <p14:tracePt t="30303" x="1143000" y="3686175"/>
          <p14:tracePt t="30320" x="1143000" y="3708400"/>
          <p14:tracePt t="30337" x="1143000" y="3714750"/>
          <p14:tracePt t="30371" x="1143000" y="3722688"/>
          <p14:tracePt t="30389" x="1143000" y="3729038"/>
          <p14:tracePt t="30434" x="1143000" y="3736975"/>
          <p14:tracePt t="30448" x="1143000" y="3751263"/>
          <p14:tracePt t="30480" x="1143000" y="3757613"/>
          <p14:tracePt t="30598" x="1143000" y="3765550"/>
          <p14:tracePt t="30655" x="1150938" y="3765550"/>
          <p14:tracePt t="30790" x="1157288" y="3771900"/>
          <p14:tracePt t="30799" x="1157288" y="3779838"/>
          <p14:tracePt t="30806" x="1165225" y="3786188"/>
          <p14:tracePt t="30822" x="1165225" y="3800475"/>
          <p14:tracePt t="30832" x="1179513" y="3800475"/>
          <p14:tracePt t="30847" x="1179513" y="3808413"/>
          <p14:tracePt t="30864" x="1185863" y="3808413"/>
          <p14:tracePt t="30892" x="1193800" y="3808413"/>
          <p14:tracePt t="30949" x="1193800" y="3814763"/>
          <p14:tracePt t="30964" x="1200150" y="3814763"/>
          <p14:tracePt t="30989" x="1208088" y="3822700"/>
          <p14:tracePt t="30996" x="1214438" y="3822700"/>
          <p14:tracePt t="31003" x="1222375" y="3822700"/>
          <p14:tracePt t="31018" x="1243013" y="3829050"/>
          <p14:tracePt t="31034" x="1250950" y="3829050"/>
          <p14:tracePt t="31039" x="1257300" y="3829050"/>
          <p14:tracePt t="31051" x="1265238" y="3836988"/>
          <p14:tracePt t="31069" x="1271588" y="3843338"/>
          <p14:tracePt t="31085" x="1279525" y="3843338"/>
          <p14:tracePt t="31087" x="1285875" y="3851275"/>
          <p14:tracePt t="31102" x="1293813" y="3857625"/>
          <p14:tracePt t="31119" x="1300163" y="3865563"/>
          <p14:tracePt t="31201" x="1308100" y="3871913"/>
          <p14:tracePt t="31330" x="1314450" y="3871913"/>
          <p14:tracePt t="31345" x="1314450" y="3879850"/>
          <p14:tracePt t="31368" x="1322388" y="3879850"/>
          <p14:tracePt t="31377" x="1328738" y="3879850"/>
          <p14:tracePt t="31393" x="1336675" y="3879850"/>
          <p14:tracePt t="31400" x="1350963" y="3879850"/>
          <p14:tracePt t="31409" x="1371600" y="3879850"/>
          <p14:tracePt t="31426" x="1385888" y="3894138"/>
          <p14:tracePt t="31443" x="1400175" y="3894138"/>
          <p14:tracePt t="31461" x="1443038" y="3908425"/>
          <p14:tracePt t="31477" x="1457325" y="3908425"/>
          <p14:tracePt t="31495" x="1465263" y="3908425"/>
          <p14:tracePt t="31510" x="1471613" y="3914775"/>
          <p14:tracePt t="31526" x="1479550" y="3914775"/>
          <p14:tracePt t="31628" x="1485900" y="3914775"/>
          <p14:tracePt t="31822" x="1500188" y="3914775"/>
          <p14:tracePt t="31830" x="1522413" y="3914775"/>
          <p14:tracePt t="31838" x="1536700" y="3914775"/>
          <p14:tracePt t="31849" x="1550988" y="3914775"/>
          <p14:tracePt t="31867" x="1579563" y="3908425"/>
          <p14:tracePt t="31883" x="1585913" y="3908425"/>
          <p14:tracePt t="31902" x="1600200" y="3908425"/>
          <p14:tracePt t="31938" x="1614488" y="3908425"/>
          <p14:tracePt t="31953" x="1622425" y="3908425"/>
          <p14:tracePt t="31970" x="1643063" y="3908425"/>
          <p14:tracePt t="31986" x="1685925" y="3908425"/>
          <p14:tracePt t="32003" x="1736725" y="3908425"/>
          <p14:tracePt t="32020" x="1765300" y="3908425"/>
          <p14:tracePt t="32039" x="1793875" y="3908425"/>
          <p14:tracePt t="32055" x="1800225" y="3908425"/>
          <p14:tracePt t="32077" x="1808163" y="3908425"/>
          <p14:tracePt t="32088" x="1822450" y="3908425"/>
          <p14:tracePt t="32104" x="1836738" y="3908425"/>
          <p14:tracePt t="32123" x="1851025" y="3908425"/>
          <p14:tracePt t="32139" x="1885950" y="3908425"/>
          <p14:tracePt t="32140" x="1914525" y="3908425"/>
          <p14:tracePt t="32155" x="1928813" y="3908425"/>
          <p14:tracePt t="32172" x="1979613" y="3908425"/>
          <p14:tracePt t="32191" x="2014538" y="3908425"/>
          <p14:tracePt t="32209" x="2036763" y="3908425"/>
          <p14:tracePt t="32224" x="2051050" y="3908425"/>
          <p14:tracePt t="32241" x="2057400" y="3908425"/>
          <p14:tracePt t="32258" x="2085975" y="3908425"/>
          <p14:tracePt t="32274" x="2122488" y="3914775"/>
          <p14:tracePt t="32291" x="2151063" y="3929063"/>
          <p14:tracePt t="32308" x="2171700" y="3937000"/>
          <p14:tracePt t="32325" x="2200275" y="3943350"/>
          <p14:tracePt t="32343" x="2228850" y="3943350"/>
          <p14:tracePt t="32359" x="2236788" y="3951288"/>
          <p14:tracePt t="32377" x="2243138" y="3951288"/>
          <p14:tracePt t="32394" x="2265363" y="3951288"/>
          <p14:tracePt t="36221" x="2251075" y="3937000"/>
          <p14:tracePt t="36229" x="2193925" y="3929063"/>
          <p14:tracePt t="36239" x="2179638" y="3922713"/>
          <p14:tracePt t="36251" x="2171700" y="3900488"/>
          <p14:tracePt t="36267" x="2157413" y="3865563"/>
          <p14:tracePt t="36285" x="2122488" y="3800475"/>
          <p14:tracePt t="36303" x="2079625" y="3686175"/>
          <p14:tracePt t="36319" x="2028825" y="3508375"/>
          <p14:tracePt t="36336" x="1985963" y="3365500"/>
          <p14:tracePt t="36352" x="1965325" y="3265488"/>
          <p14:tracePt t="36369" x="1928813" y="3179763"/>
          <p14:tracePt t="36386" x="1900238" y="3122613"/>
          <p14:tracePt t="36403" x="1885950" y="3071813"/>
          <p14:tracePt t="36421" x="1828800" y="2951163"/>
          <p14:tracePt t="36439" x="1800225" y="2908300"/>
          <p14:tracePt t="36456" x="1785938" y="2822575"/>
          <p14:tracePt t="36474" x="1728788" y="2751138"/>
          <p14:tracePt t="36490" x="1722438" y="2708275"/>
          <p14:tracePt t="36507" x="1700213" y="2600325"/>
          <p14:tracePt t="36524" x="1679575" y="2565400"/>
          <p14:tracePt t="36541" x="1679575" y="2543175"/>
          <p14:tracePt t="36547" x="1665288" y="2528888"/>
          <p14:tracePt t="36557" x="1665288" y="2522538"/>
          <p14:tracePt t="36591" x="1665288" y="2508250"/>
          <p14:tracePt t="36608" x="1665288" y="2479675"/>
          <p14:tracePt t="36625" x="1665288" y="2408238"/>
          <p14:tracePt t="36641" x="1657350" y="2371725"/>
          <p14:tracePt t="36658" x="1651000" y="2336800"/>
          <p14:tracePt t="36675" x="1651000" y="2328863"/>
          <p14:tracePt t="36693" x="1651000" y="2322513"/>
          <p14:tracePt t="36710" x="1651000" y="2300288"/>
          <p14:tracePt t="36727" x="1657350" y="2251075"/>
          <p14:tracePt t="36743" x="1657350" y="2228850"/>
          <p14:tracePt t="36760" x="1657350" y="2222500"/>
          <p14:tracePt t="36814" x="1657350" y="2214563"/>
          <p14:tracePt t="36830" x="1665288" y="2214563"/>
          <p14:tracePt t="36836" x="1665288" y="2208213"/>
          <p14:tracePt t="36849" x="1665288" y="2200275"/>
          <p14:tracePt t="36865" x="1665288" y="2193925"/>
          <p14:tracePt t="36879" x="1671638" y="2179638"/>
          <p14:tracePt t="36896" x="1679575" y="2171700"/>
          <p14:tracePt t="36913" x="1679575" y="2165350"/>
          <p14:tracePt t="36932" x="1679575" y="2157413"/>
          <p14:tracePt t="36947" x="1685925" y="2157413"/>
          <p14:tracePt t="36964" x="1685925" y="2143125"/>
          <p14:tracePt t="38244" x="1685925" y="2136775"/>
          <p14:tracePt t="47720" x="1700213" y="2151063"/>
          <p14:tracePt t="47726" x="1708150" y="2200275"/>
          <p14:tracePt t="47739" x="1722438" y="2257425"/>
          <p14:tracePt t="47757" x="1779588" y="2500313"/>
          <p14:tracePt t="47771" x="1814513" y="2622550"/>
          <p14:tracePt t="47787" x="1822450" y="2651125"/>
          <p14:tracePt t="47805" x="1828800" y="2693988"/>
          <p14:tracePt t="47829" x="1828800" y="2700338"/>
          <p14:tracePt t="47838" x="1828800" y="2708275"/>
          <p14:tracePt t="47855" x="1836738" y="2714625"/>
          <p14:tracePt t="47873" x="1836738" y="2743200"/>
          <p14:tracePt t="47890" x="1836738" y="2751138"/>
          <p14:tracePt t="47907" x="1843088" y="2765425"/>
          <p14:tracePt t="47925" x="1857375" y="2779713"/>
          <p14:tracePt t="47941" x="1857375" y="2794000"/>
          <p14:tracePt t="47957" x="1865313" y="2794000"/>
          <p14:tracePt t="48022" x="1865313" y="2800350"/>
          <p14:tracePt t="48031" x="1865313" y="2808288"/>
          <p14:tracePt t="48042" x="1871663" y="2808288"/>
          <p14:tracePt t="48061" x="1914525" y="2814638"/>
          <p14:tracePt t="48077" x="1951038" y="2828925"/>
          <p14:tracePt t="48094" x="2008188" y="2836863"/>
          <p14:tracePt t="48111" x="2043113" y="2836863"/>
          <p14:tracePt t="48128" x="2065338" y="2836863"/>
          <p14:tracePt t="48145" x="2071688" y="2828925"/>
          <p14:tracePt t="48161" x="2079625" y="2828925"/>
          <p14:tracePt t="48179" x="2093913" y="2822575"/>
          <p14:tracePt t="48196" x="2114550" y="2814638"/>
          <p14:tracePt t="48212" x="2136775" y="2808288"/>
          <p14:tracePt t="48231" x="2171700" y="2794000"/>
          <p14:tracePt t="48248" x="2193925" y="2794000"/>
          <p14:tracePt t="48264" x="2200275" y="2794000"/>
          <p14:tracePt t="48429" x="2208213" y="2786063"/>
          <p14:tracePt t="48438" x="2228850" y="2786063"/>
          <p14:tracePt t="48443" x="2236788" y="2786063"/>
          <p14:tracePt t="48454" x="2251075" y="2786063"/>
          <p14:tracePt t="48467" x="2271713" y="2786063"/>
          <p14:tracePt t="48578" x="2271713" y="2794000"/>
          <p14:tracePt t="48586" x="2265363" y="2794000"/>
          <p14:tracePt t="48601" x="2257425" y="2800350"/>
          <p14:tracePt t="48607" x="2251075" y="2800350"/>
          <p14:tracePt t="48620" x="2243138" y="2808288"/>
          <p14:tracePt t="48639" x="2214563" y="2808288"/>
          <p14:tracePt t="48654" x="2185988" y="2814638"/>
          <p14:tracePt t="48671" x="2165350" y="2814638"/>
          <p14:tracePt t="48688" x="2143125" y="2814638"/>
          <p14:tracePt t="48705" x="2114550" y="2822575"/>
          <p14:tracePt t="48722" x="2093913" y="2828925"/>
          <p14:tracePt t="48739" x="2065338" y="2828925"/>
          <p14:tracePt t="48756" x="2028825" y="2836863"/>
          <p14:tracePt t="48774" x="1965325" y="2879725"/>
          <p14:tracePt t="48791" x="1900238" y="2894013"/>
          <p14:tracePt t="48809" x="1828800" y="2928938"/>
          <p14:tracePt t="48826" x="1757363" y="2965450"/>
          <p14:tracePt t="48841" x="1714500" y="2986088"/>
          <p14:tracePt t="48859" x="1700213" y="2986088"/>
          <p14:tracePt t="48875" x="1693863" y="2994025"/>
          <p14:tracePt t="49118" x="1693863" y="3000375"/>
          <p14:tracePt t="49126" x="1700213" y="3000375"/>
          <p14:tracePt t="49151" x="1708150" y="3000375"/>
          <p14:tracePt t="49167" x="1714500" y="3000375"/>
          <p14:tracePt t="49173" x="1722438" y="3000375"/>
          <p14:tracePt t="49180" x="1728788" y="3000375"/>
          <p14:tracePt t="49304" x="1736725" y="3000375"/>
          <p14:tracePt t="49314" x="1736725" y="3014663"/>
          <p14:tracePt t="49330" x="1751013" y="3028950"/>
          <p14:tracePt t="49344" x="1751013" y="3036888"/>
          <p14:tracePt t="49351" x="1765300" y="3057525"/>
          <p14:tracePt t="49368" x="1779588" y="3071813"/>
          <p14:tracePt t="49386" x="1793875" y="3094038"/>
          <p14:tracePt t="49404" x="1800225" y="3114675"/>
          <p14:tracePt t="49419" x="1808163" y="3122613"/>
          <p14:tracePt t="49436" x="1814513" y="3128963"/>
          <p14:tracePt t="49453" x="1822450" y="3136900"/>
          <p14:tracePt t="49470" x="1822450" y="3151188"/>
          <p14:tracePt t="49486" x="1828800" y="3157538"/>
          <p14:tracePt t="49504" x="1828800" y="3165475"/>
          <p14:tracePt t="49694" x="1836738" y="3165475"/>
          <p14:tracePt t="49701" x="1843088" y="3165475"/>
          <p14:tracePt t="49711" x="1851025" y="3165475"/>
          <p14:tracePt t="49726" x="1865313" y="3165475"/>
          <p14:tracePt t="49763" x="1871663" y="3157538"/>
          <p14:tracePt t="49780" x="1879600" y="3151188"/>
          <p14:tracePt t="49893" x="1885950" y="3151188"/>
          <p14:tracePt t="49900" x="1893888" y="3151188"/>
          <p14:tracePt t="49911" x="1900238" y="3151188"/>
          <p14:tracePt t="49929" x="1914525" y="3151188"/>
          <p14:tracePt t="49945" x="1922463" y="3151188"/>
          <p14:tracePt t="50040" x="1928813" y="3151188"/>
          <p14:tracePt t="50067" x="1936750" y="3151188"/>
          <p14:tracePt t="50088" x="1943100" y="3151188"/>
          <p14:tracePt t="50110" x="1951038" y="3151188"/>
          <p14:tracePt t="50118" x="1957388" y="3143250"/>
          <p14:tracePt t="50126" x="1965325" y="3143250"/>
          <p14:tracePt t="50134" x="1979613" y="3143250"/>
          <p14:tracePt t="50153" x="1993900" y="3136900"/>
          <p14:tracePt t="50168" x="2014538" y="3128963"/>
          <p14:tracePt t="50185" x="2022475" y="3128963"/>
          <p14:tracePt t="50201" x="2028825" y="3128963"/>
          <p14:tracePt t="50258" x="2028825" y="3122613"/>
          <p14:tracePt t="50264" x="2036763" y="3122613"/>
          <p14:tracePt t="50290" x="2043113" y="3122613"/>
          <p14:tracePt t="50305" x="2051050" y="3122613"/>
          <p14:tracePt t="50313" x="2057400" y="3114675"/>
          <p14:tracePt t="50329" x="2065338" y="3114675"/>
          <p14:tracePt t="50361" x="2065338" y="3108325"/>
          <p14:tracePt t="50556" x="2071688" y="3108325"/>
          <p14:tracePt t="50564" x="2079625" y="3114675"/>
          <p14:tracePt t="50580" x="2085975" y="3128963"/>
          <p14:tracePt t="50602" x="2085975" y="3136900"/>
          <p14:tracePt t="50613" x="2093913" y="3136900"/>
          <p14:tracePt t="50629" x="2093913" y="3151188"/>
          <p14:tracePt t="50644" x="2093913" y="3171825"/>
          <p14:tracePt t="50661" x="2093913" y="3186113"/>
          <p14:tracePt t="50663" x="2100263" y="3208338"/>
          <p14:tracePt t="50677" x="2100263" y="3236913"/>
          <p14:tracePt t="50694" x="2100263" y="3243263"/>
          <p14:tracePt t="50711" x="2100263" y="3251200"/>
          <p14:tracePt t="50727" x="2100263" y="3257550"/>
          <p14:tracePt t="50745" x="2100263" y="3265488"/>
          <p14:tracePt t="50761" x="2100263" y="3279775"/>
          <p14:tracePt t="50779" x="2100263" y="3300413"/>
          <p14:tracePt t="50795" x="2093913" y="3314700"/>
          <p14:tracePt t="50812" x="2093913" y="3322638"/>
          <p14:tracePt t="50829" x="2093913" y="3336925"/>
          <p14:tracePt t="50850" x="2085975" y="3351213"/>
          <p14:tracePt t="50863" x="2085975" y="3357563"/>
          <p14:tracePt t="50880" x="2079625" y="3365500"/>
          <p14:tracePt t="50882" x="2071688" y="3379788"/>
          <p14:tracePt t="50897" x="2071688" y="3386138"/>
          <p14:tracePt t="50931" x="2071688" y="3394075"/>
          <p14:tracePt t="51000" x="2065338" y="3394075"/>
          <p14:tracePt t="51103" x="2057400" y="3394075"/>
          <p14:tracePt t="51131" x="2043113" y="3394075"/>
          <p14:tracePt t="51165" x="2036763" y="3394075"/>
          <p14:tracePt t="51468" x="2028825" y="3394075"/>
          <p14:tracePt t="51571" x="2028825" y="3386138"/>
          <p14:tracePt t="51579" x="2022475" y="3386138"/>
          <p14:tracePt t="51584" x="2014538" y="3386138"/>
          <p14:tracePt t="51609" x="2008188" y="3386138"/>
          <p14:tracePt t="51634" x="1993900" y="3379788"/>
          <p14:tracePt t="51648" x="1985963" y="3379788"/>
          <p14:tracePt t="51656" x="1979613" y="3371850"/>
          <p14:tracePt t="51670" x="1965325" y="3371850"/>
          <p14:tracePt t="51679" x="1957388" y="3371850"/>
          <p14:tracePt t="51704" x="1951038" y="3371850"/>
          <p14:tracePt t="51714" x="1943100" y="3365500"/>
          <p14:tracePt t="52022" x="1943100" y="3357563"/>
          <p14:tracePt t="52038" x="1951038" y="3357563"/>
          <p14:tracePt t="52054" x="1957388" y="3351213"/>
          <p14:tracePt t="52077" x="1965325" y="3351213"/>
          <p14:tracePt t="52108" x="1971675" y="3351213"/>
          <p14:tracePt t="52118" x="1979613" y="3351213"/>
          <p14:tracePt t="52134" x="1985963" y="3351213"/>
          <p14:tracePt t="52159" x="2000250" y="3351213"/>
          <p14:tracePt t="52164" x="2008188" y="3351213"/>
          <p14:tracePt t="52173" x="2014538" y="3351213"/>
          <p14:tracePt t="52190" x="2043113" y="3351213"/>
          <p14:tracePt t="52207" x="2051050" y="3351213"/>
          <p14:tracePt t="52209" x="2065338" y="3351213"/>
          <p14:tracePt t="52223" x="2071688" y="3351213"/>
          <p14:tracePt t="52288" x="2079625" y="3351213"/>
          <p14:tracePt t="52352" x="2085975" y="3351213"/>
          <p14:tracePt t="52366" x="2093913" y="3351213"/>
          <p14:tracePt t="52392" x="2100263" y="3351213"/>
          <p14:tracePt t="52405" x="2108200" y="3351213"/>
          <p14:tracePt t="52412" x="2114550" y="3351213"/>
          <p14:tracePt t="52487" x="2122488" y="3351213"/>
          <p14:tracePt t="52550" x="2128838" y="3351213"/>
          <p14:tracePt t="52960" x="2136775" y="3357563"/>
          <p14:tracePt t="53126" x="2143125" y="3357563"/>
          <p14:tracePt t="53990" x="2151063" y="3357563"/>
          <p14:tracePt t="54006" x="2165350" y="3357563"/>
          <p14:tracePt t="54021" x="2171700" y="3357563"/>
          <p14:tracePt t="54031" x="2171700" y="3365500"/>
          <p14:tracePt t="54040" x="2185988" y="3365500"/>
          <p14:tracePt t="54247" x="2193925" y="3365500"/>
          <p14:tracePt t="54256" x="2200275" y="3365500"/>
          <p14:tracePt t="54266" x="2208213" y="3371850"/>
          <p14:tracePt t="54278" x="2222500" y="3371850"/>
          <p14:tracePt t="54296" x="2236788" y="3371850"/>
          <p14:tracePt t="54312" x="2243138" y="3379788"/>
          <p14:tracePt t="54329" x="2251075" y="3379788"/>
          <p14:tracePt t="54346" x="2257425" y="3379788"/>
          <p14:tracePt t="54365" x="2300288" y="3379788"/>
          <p14:tracePt t="54381" x="2328863" y="3379788"/>
          <p14:tracePt t="54398" x="2351088" y="3379788"/>
          <p14:tracePt t="54414" x="2357438" y="3379788"/>
          <p14:tracePt t="54568" x="2365375" y="3379788"/>
          <p14:tracePt t="54602" x="2379663" y="3379788"/>
          <p14:tracePt t="54616" x="2386013" y="3379788"/>
          <p14:tracePt t="54633" x="2400300" y="3371850"/>
          <p14:tracePt t="54641" x="2408238" y="3371850"/>
          <p14:tracePt t="54652" x="2414588" y="3371850"/>
          <p14:tracePt t="54669" x="2451100" y="3371850"/>
          <p14:tracePt t="54687" x="2493963" y="3371850"/>
          <p14:tracePt t="54703" x="2514600" y="3371850"/>
          <p14:tracePt t="54722" x="2536825" y="3371850"/>
          <p14:tracePt t="54737" x="2557463" y="3371850"/>
          <p14:tracePt t="54756" x="2557463" y="3365500"/>
          <p14:tracePt t="54955" x="2565400" y="3365500"/>
          <p14:tracePt t="54991" x="2557463" y="3365500"/>
          <p14:tracePt t="54998" x="2551113" y="3365500"/>
          <p14:tracePt t="55009" x="2536825" y="3365500"/>
          <p14:tracePt t="55026" x="2493963" y="3365500"/>
          <p14:tracePt t="55045" x="2436813" y="3365500"/>
          <p14:tracePt t="55061" x="2379663" y="3365500"/>
          <p14:tracePt t="55078" x="2351088" y="3365500"/>
          <p14:tracePt t="55094" x="2314575" y="3365500"/>
          <p14:tracePt t="55111" x="2286000" y="3371850"/>
          <p14:tracePt t="55128" x="2265363" y="3371850"/>
          <p14:tracePt t="55145" x="2243138" y="3371850"/>
          <p14:tracePt t="55162" x="2222500" y="3371850"/>
          <p14:tracePt t="55179" x="2208213" y="3371850"/>
          <p14:tracePt t="55379" x="2228850" y="3371850"/>
          <p14:tracePt t="55385" x="2257425" y="3371850"/>
          <p14:tracePt t="55401" x="2322513" y="3371850"/>
          <p14:tracePt t="55419" x="2400300" y="3371850"/>
          <p14:tracePt t="55436" x="2443163" y="3379788"/>
          <p14:tracePt t="55452" x="2486025" y="3379788"/>
          <p14:tracePt t="55470" x="2508250" y="3379788"/>
          <p14:tracePt t="55486" x="2543175" y="3379788"/>
          <p14:tracePt t="55502" x="2565400" y="3379788"/>
          <p14:tracePt t="55521" x="2608263" y="3379788"/>
          <p14:tracePt t="55537" x="2622550" y="3379788"/>
          <p14:tracePt t="55552" x="2643188" y="3379788"/>
          <p14:tracePt t="55571" x="2651125" y="3379788"/>
          <p14:tracePt t="55589" x="2665413" y="3379788"/>
          <p14:tracePt t="55604" x="2671763" y="3379788"/>
          <p14:tracePt t="55606" x="2686050" y="3379788"/>
          <p14:tracePt t="55623" x="2714625" y="3379788"/>
          <p14:tracePt t="55639" x="2728913" y="3379788"/>
          <p14:tracePt t="55654" x="2779713" y="3379788"/>
          <p14:tracePt t="55672" x="2851150" y="3379788"/>
          <p14:tracePt t="55689" x="2894013" y="3379788"/>
          <p14:tracePt t="55705" x="2928938" y="3371850"/>
          <p14:tracePt t="55724" x="2986088" y="3371850"/>
          <p14:tracePt t="55741" x="3000375" y="3365500"/>
          <p14:tracePt t="55758" x="3014663" y="3357563"/>
          <p14:tracePt t="55774" x="3036888" y="3357563"/>
          <p14:tracePt t="55792" x="3057525" y="3351213"/>
          <p14:tracePt t="55810" x="3079750" y="3351213"/>
          <p14:tracePt t="55825" x="3094038" y="3343275"/>
          <p14:tracePt t="55842" x="3108325" y="3343275"/>
          <p14:tracePt t="55858" x="3122613" y="3343275"/>
          <p14:tracePt t="55877" x="3136900" y="3343275"/>
          <p14:tracePt t="55895" x="3165475" y="3343275"/>
          <p14:tracePt t="55911" x="3186113" y="3343275"/>
          <p14:tracePt t="55927" x="3222625" y="3343275"/>
          <p14:tracePt t="55944" x="3251200" y="3328988"/>
          <p14:tracePt t="55960" x="3279775" y="3328988"/>
          <p14:tracePt t="55977" x="3294063" y="3328988"/>
          <p14:tracePt t="55996" x="3308350" y="3328988"/>
          <p14:tracePt t="56234" x="3300413" y="3328988"/>
          <p14:tracePt t="56242" x="3294063" y="3328988"/>
          <p14:tracePt t="56258" x="3286125" y="3328988"/>
          <p14:tracePt t="56266" x="3279775" y="3328988"/>
          <p14:tracePt t="56283" x="3271838" y="3328988"/>
          <p14:tracePt t="56301" x="3251200" y="3336925"/>
          <p14:tracePt t="56318" x="3236913" y="3336925"/>
          <p14:tracePt t="56334" x="3228975" y="3336925"/>
          <p14:tracePt t="56351" x="3222625" y="3336925"/>
          <p14:tracePt t="56368" x="3194050" y="3336925"/>
          <p14:tracePt t="56385" x="3171825" y="3343275"/>
          <p14:tracePt t="56403" x="3128963" y="3351213"/>
          <p14:tracePt t="56419" x="3108325" y="3351213"/>
          <p14:tracePt t="56456" x="3100388" y="3351213"/>
          <p14:tracePt t="56475" x="3094038" y="3351213"/>
          <p14:tracePt t="56508" x="3086100" y="3351213"/>
          <p14:tracePt t="56648" x="3086100" y="3357563"/>
          <p14:tracePt t="56876" x="3094038" y="3371850"/>
          <p14:tracePt t="56883" x="3128963" y="3379788"/>
          <p14:tracePt t="56895" x="3214688" y="3414713"/>
          <p14:tracePt t="56912" x="3300413" y="3451225"/>
          <p14:tracePt t="56931" x="3343275" y="3471863"/>
          <p14:tracePt t="56947" x="3451225" y="3494088"/>
          <p14:tracePt t="56963" x="3529013" y="3543300"/>
          <p14:tracePt t="56980" x="3757613" y="3622675"/>
          <p14:tracePt t="56999" x="3851275" y="3671888"/>
          <p14:tracePt t="57016" x="4008438" y="3722688"/>
          <p14:tracePt t="57032" x="4179888" y="3779838"/>
          <p14:tracePt t="57047" x="4271963" y="3808413"/>
          <p14:tracePt t="57065" x="4371975" y="3851275"/>
          <p14:tracePt t="57082" x="4443413" y="3900488"/>
          <p14:tracePt t="57099" x="4572000" y="3957638"/>
          <p14:tracePt t="57116" x="4657725" y="4014788"/>
          <p14:tracePt t="57133" x="4722813" y="4051300"/>
          <p14:tracePt t="57150" x="4794250" y="4086225"/>
          <p14:tracePt t="57169" x="4872038" y="4143375"/>
          <p14:tracePt t="57186" x="4886325" y="4157663"/>
          <p14:tracePt t="57202" x="4922838" y="4194175"/>
          <p14:tracePt t="57222" x="4965700" y="4229100"/>
          <p14:tracePt t="57236" x="4994275" y="4279900"/>
          <p14:tracePt t="57238" x="5022850" y="4294188"/>
          <p14:tracePt t="57253" x="5043488" y="4314825"/>
          <p14:tracePt t="57270" x="5094288" y="4343400"/>
          <p14:tracePt t="57271" x="5129213" y="4365625"/>
          <p14:tracePt t="57287" x="5157788" y="4394200"/>
          <p14:tracePt t="57303" x="5200650" y="4422775"/>
          <p14:tracePt t="57320" x="5222875" y="4437063"/>
          <p14:tracePt t="57337" x="5229225" y="4457700"/>
          <p14:tracePt t="57354" x="5243513" y="4471988"/>
          <p14:tracePt t="57371" x="5251450" y="4494213"/>
          <p14:tracePt t="57388" x="5251450" y="4508500"/>
          <p14:tracePt t="57405" x="5251450" y="4514850"/>
          <p14:tracePt t="57422" x="5257800" y="4543425"/>
          <p14:tracePt t="57441" x="5257800" y="4557713"/>
          <p14:tracePt t="57455" x="5265738" y="4594225"/>
          <p14:tracePt t="57473" x="5265738" y="4643438"/>
          <p14:tracePt t="57490" x="5265738" y="4672013"/>
          <p14:tracePt t="57507" x="5265738" y="4694238"/>
          <p14:tracePt t="57524" x="5265738" y="4708525"/>
          <p14:tracePt t="57541" x="5265738" y="4729163"/>
          <p14:tracePt t="57544" x="5265738" y="4737100"/>
          <p14:tracePt t="57559" x="5265738" y="4772025"/>
          <p14:tracePt t="57577" x="5265738" y="4814888"/>
          <p14:tracePt t="57594" x="5265738" y="4865688"/>
          <p14:tracePt t="57610" x="5280025" y="4943475"/>
          <p14:tracePt t="57627" x="5280025" y="4994275"/>
          <p14:tracePt t="57646" x="5272088" y="5080000"/>
          <p14:tracePt t="57659" x="5272088" y="5094288"/>
          <p14:tracePt t="57678" x="5272088" y="5122863"/>
          <p14:tracePt t="57693" x="5257800" y="5143500"/>
          <p14:tracePt t="57711" x="5237163" y="5194300"/>
          <p14:tracePt t="57728" x="5229225" y="5229225"/>
          <p14:tracePt t="57744" x="5208588" y="5265738"/>
          <p14:tracePt t="57763" x="5172075" y="5343525"/>
          <p14:tracePt t="57779" x="5157788" y="5372100"/>
          <p14:tracePt t="57796" x="5151438" y="5400675"/>
          <p14:tracePt t="57813" x="5129213" y="5429250"/>
          <p14:tracePt t="57830" x="5114925" y="5437188"/>
          <p14:tracePt t="57846" x="5094288" y="5457825"/>
          <p14:tracePt t="57866" x="5065713" y="5480050"/>
          <p14:tracePt t="57882" x="5037138" y="5500688"/>
          <p14:tracePt t="57899" x="5022850" y="5508625"/>
          <p14:tracePt t="57916" x="4994275" y="5514975"/>
          <p14:tracePt t="57933" x="4972050" y="5522913"/>
          <p14:tracePt t="57951" x="4943475" y="5529263"/>
          <p14:tracePt t="57967" x="4937125" y="5537200"/>
          <p14:tracePt t="57985" x="4914900" y="5537200"/>
          <p14:tracePt t="58002" x="4894263" y="5537200"/>
          <p14:tracePt t="58018" x="4843463" y="5537200"/>
          <p14:tracePt t="58035" x="4808538" y="5537200"/>
          <p14:tracePt t="58040" x="4786313" y="5537200"/>
          <p14:tracePt t="58050" x="4757738" y="5537200"/>
          <p14:tracePt t="58069" x="4700588" y="5522913"/>
          <p14:tracePt t="58086" x="4672013" y="5522913"/>
          <p14:tracePt t="58103" x="4637088" y="5522913"/>
          <p14:tracePt t="58120" x="4614863" y="5522913"/>
          <p14:tracePt t="58137" x="4557713" y="5514975"/>
          <p14:tracePt t="58153" x="4522788" y="5508625"/>
          <p14:tracePt t="58170" x="4494213" y="5500688"/>
          <p14:tracePt t="58186" x="4443413" y="5494338"/>
          <p14:tracePt t="58203" x="4400550" y="5494338"/>
          <p14:tracePt t="58220" x="4343400" y="5465763"/>
          <p14:tracePt t="58239" x="4279900" y="5457825"/>
          <p14:tracePt t="58254" x="4251325" y="5451475"/>
          <p14:tracePt t="58271" x="4200525" y="5443538"/>
          <p14:tracePt t="58288" x="4165600" y="5443538"/>
          <p14:tracePt t="58305" x="4100513" y="5437188"/>
          <p14:tracePt t="58322" x="4051300" y="5422900"/>
          <p14:tracePt t="58340" x="3994150" y="5400675"/>
          <p14:tracePt t="58357" x="3922713" y="5394325"/>
          <p14:tracePt t="58373" x="3886200" y="5380038"/>
          <p14:tracePt t="58390" x="3857625" y="5357813"/>
          <p14:tracePt t="58407" x="3808413" y="5351463"/>
          <p14:tracePt t="58424" x="3771900" y="5329238"/>
          <p14:tracePt t="58441" x="3751263" y="5322888"/>
          <p14:tracePt t="58458" x="3714750" y="5308600"/>
          <p14:tracePt t="58477" x="3694113" y="5294313"/>
          <p14:tracePt t="58494" x="3671888" y="5280025"/>
          <p14:tracePt t="58511" x="3651250" y="5272088"/>
          <p14:tracePt t="58527" x="3622675" y="5243513"/>
          <p14:tracePt t="58544" x="3594100" y="5229225"/>
          <p14:tracePt t="58560" x="3579813" y="5214938"/>
          <p14:tracePt t="58577" x="3571875" y="5208588"/>
          <p14:tracePt t="58594" x="3565525" y="5200650"/>
          <p14:tracePt t="58611" x="3551238" y="5172075"/>
          <p14:tracePt t="58630" x="3522663" y="5129213"/>
          <p14:tracePt t="58650" x="3500438" y="5080000"/>
          <p14:tracePt t="58664" x="3479800" y="5057775"/>
          <p14:tracePt t="58682" x="3465513" y="5037138"/>
          <p14:tracePt t="58697" x="3443288" y="5014913"/>
          <p14:tracePt t="58713" x="3436938" y="4979988"/>
          <p14:tracePt t="58731" x="3408363" y="4922838"/>
          <p14:tracePt t="58749" x="3386138" y="4851400"/>
          <p14:tracePt t="58765" x="3379788" y="4808538"/>
          <p14:tracePt t="58781" x="3379788" y="4757738"/>
          <p14:tracePt t="58798" x="3371850" y="4700588"/>
          <p14:tracePt t="58815" x="3371850" y="4637088"/>
          <p14:tracePt t="58833" x="3371850" y="4586288"/>
          <p14:tracePt t="58849" x="3371850" y="4565650"/>
          <p14:tracePt t="58866" x="3371850" y="4529138"/>
          <p14:tracePt t="58883" x="3371850" y="4486275"/>
          <p14:tracePt t="58902" x="3394075" y="4443413"/>
          <p14:tracePt t="58917" x="3400425" y="4408488"/>
          <p14:tracePt t="58919" x="3414713" y="4379913"/>
          <p14:tracePt t="58936" x="3429000" y="4343400"/>
          <p14:tracePt t="58951" x="3436938" y="4308475"/>
          <p14:tracePt t="58969" x="3451225" y="4271963"/>
          <p14:tracePt t="58985" x="3465513" y="4214813"/>
          <p14:tracePt t="59002" x="3494088" y="4157663"/>
          <p14:tracePt t="59019" x="3508375" y="4094163"/>
          <p14:tracePt t="59037" x="3543300" y="4057650"/>
          <p14:tracePt t="59054" x="3565525" y="4037013"/>
          <p14:tracePt t="59071" x="3579813" y="4022725"/>
          <p14:tracePt t="59089" x="3586163" y="4000500"/>
          <p14:tracePt t="59106" x="3614738" y="3979863"/>
          <p14:tracePt t="59111" x="3629025" y="3971925"/>
          <p14:tracePt t="59121" x="3651250" y="3951288"/>
          <p14:tracePt t="59138" x="3671888" y="3922713"/>
          <p14:tracePt t="59155" x="3686175" y="3914775"/>
          <p14:tracePt t="59172" x="3700463" y="3908425"/>
          <p14:tracePt t="59190" x="3722688" y="3894138"/>
          <p14:tracePt t="59207" x="3743325" y="3871913"/>
          <p14:tracePt t="59224" x="3786188" y="3843338"/>
          <p14:tracePt t="59242" x="3822700" y="3822700"/>
          <p14:tracePt t="59257" x="3843338" y="3800475"/>
          <p14:tracePt t="59274" x="3857625" y="3794125"/>
          <p14:tracePt t="59291" x="3886200" y="3779838"/>
          <p14:tracePt t="59309" x="3943350" y="3771900"/>
          <p14:tracePt t="59325" x="3994150" y="3757613"/>
          <p14:tracePt t="59342" x="4037013" y="3757613"/>
          <p14:tracePt t="59359" x="4094163" y="3751263"/>
          <p14:tracePt t="59377" x="4143375" y="3743325"/>
          <p14:tracePt t="59393" x="4186238" y="3743325"/>
          <p14:tracePt t="59395" x="4200525" y="3743325"/>
          <p14:tracePt t="59411" x="4229100" y="3743325"/>
          <p14:tracePt t="59427" x="4271963" y="3743325"/>
          <p14:tracePt t="59444" x="4329113" y="3743325"/>
          <p14:tracePt t="59461" x="4371975" y="3743325"/>
          <p14:tracePt t="59478" x="4394200" y="3743325"/>
          <p14:tracePt t="59494" x="4429125" y="3743325"/>
          <p14:tracePt t="59512" x="4465638" y="3743325"/>
          <p14:tracePt t="59530" x="4557713" y="3757613"/>
          <p14:tracePt t="59547" x="4608513" y="3771900"/>
          <p14:tracePt t="59563" x="4657725" y="3786188"/>
          <p14:tracePt t="59581" x="4700588" y="3786188"/>
          <p14:tracePt t="59596" x="4737100" y="3794125"/>
          <p14:tracePt t="59598" x="4743450" y="3808413"/>
          <p14:tracePt t="59613" x="4757738" y="3814763"/>
          <p14:tracePt t="59632" x="4772025" y="3829050"/>
          <p14:tracePt t="59647" x="4794250" y="3843338"/>
          <p14:tracePt t="59664" x="4814888" y="3857625"/>
          <p14:tracePt t="59684" x="4843463" y="3886200"/>
          <p14:tracePt t="59701" x="4922838" y="3922713"/>
          <p14:tracePt t="59707" x="4951413" y="3937000"/>
          <p14:tracePt t="59715" x="4979988" y="3951288"/>
          <p14:tracePt t="59733" x="5014913" y="3979863"/>
          <p14:tracePt t="59751" x="5051425" y="4014788"/>
          <p14:tracePt t="59768" x="5094288" y="4043363"/>
          <p14:tracePt t="59785" x="5114925" y="4079875"/>
          <p14:tracePt t="59801" x="5165725" y="4151313"/>
          <p14:tracePt t="59820" x="5186363" y="4194175"/>
          <p14:tracePt t="59836" x="5222875" y="4251325"/>
          <p14:tracePt t="59853" x="5237163" y="4286250"/>
          <p14:tracePt t="59871" x="5251450" y="4329113"/>
          <p14:tracePt t="59887" x="5257800" y="4365625"/>
          <p14:tracePt t="59904" x="5265738" y="4408488"/>
          <p14:tracePt t="59922" x="5272088" y="4451350"/>
          <p14:tracePt t="59937" x="5280025" y="4494213"/>
          <p14:tracePt t="59954" x="5280025" y="4529138"/>
          <p14:tracePt t="59971" x="5280025" y="4586288"/>
          <p14:tracePt t="59989" x="5280025" y="4637088"/>
          <p14:tracePt t="60006" x="5272088" y="4665663"/>
          <p14:tracePt t="60023" x="5272088" y="4700588"/>
          <p14:tracePt t="60038" x="5272088" y="4714875"/>
          <p14:tracePt t="60042" x="5272088" y="4729163"/>
          <p14:tracePt t="60057" x="5272088" y="4743450"/>
          <p14:tracePt t="60076" x="5243513" y="4786313"/>
          <p14:tracePt t="60090" x="5237163" y="4808538"/>
          <p14:tracePt t="60106" x="5214938" y="4857750"/>
          <p14:tracePt t="60124" x="5200650" y="4886325"/>
          <p14:tracePt t="60140" x="5200650" y="4894263"/>
          <p14:tracePt t="60157" x="5172075" y="4929188"/>
          <p14:tracePt t="60175" x="5157788" y="4943475"/>
          <p14:tracePt t="60191" x="5137150" y="4965700"/>
          <p14:tracePt t="60208" x="5114925" y="5000625"/>
          <p14:tracePt t="60226" x="5094288" y="5029200"/>
          <p14:tracePt t="60247" x="5072063" y="5057775"/>
          <p14:tracePt t="60260" x="5065713" y="5072063"/>
          <p14:tracePt t="60277" x="5037138" y="5108575"/>
          <p14:tracePt t="60293" x="5022850" y="5122863"/>
          <p14:tracePt t="60310" x="5000625" y="5151438"/>
          <p14:tracePt t="60327" x="4986338" y="5172075"/>
          <p14:tracePt t="60346" x="4951413" y="5194300"/>
          <p14:tracePt t="60362" x="4929188" y="5214938"/>
          <p14:tracePt t="60364" x="4914900" y="5229225"/>
          <p14:tracePt t="60380" x="4894263" y="5257800"/>
          <p14:tracePt t="60397" x="4865688" y="5280025"/>
          <p14:tracePt t="60414" x="4843463" y="5294313"/>
          <p14:tracePt t="60431" x="4814888" y="5314950"/>
          <p14:tracePt t="60449" x="4786313" y="5329238"/>
          <p14:tracePt t="60463" x="4779963" y="5337175"/>
          <p14:tracePt t="60481" x="4737100" y="5365750"/>
          <p14:tracePt t="60497" x="4722813" y="5380038"/>
          <p14:tracePt t="60515" x="4700588" y="5380038"/>
          <p14:tracePt t="60532" x="4665663" y="5380038"/>
          <p14:tracePt t="60535" x="4651375" y="5380038"/>
          <p14:tracePt t="60548" x="4637088" y="5380038"/>
          <p14:tracePt t="60565" x="4614863" y="5386388"/>
          <p14:tracePt t="60583" x="4543425" y="5386388"/>
          <p14:tracePt t="60600" x="4471988" y="5365750"/>
          <p14:tracePt t="60616" x="4437063" y="5365750"/>
          <p14:tracePt t="60633" x="4357688" y="5351463"/>
          <p14:tracePt t="60652" x="4308475" y="5343525"/>
          <p14:tracePt t="60667" x="4222750" y="5314950"/>
          <p14:tracePt t="60685" x="4137025" y="5294313"/>
          <p14:tracePt t="60702" x="4108450" y="5280025"/>
          <p14:tracePt t="60718" x="4071938" y="5280025"/>
          <p14:tracePt t="60736" x="4022725" y="5257800"/>
          <p14:tracePt t="60752" x="3994150" y="5251450"/>
          <p14:tracePt t="60772" x="3937000" y="5243513"/>
          <p14:tracePt t="60791" x="3900488" y="5243513"/>
          <p14:tracePt t="60803" x="3886200" y="5237163"/>
          <p14:tracePt t="60820" x="3879850" y="5237163"/>
          <p14:tracePt t="60838" x="3871913" y="5229225"/>
          <p14:tracePt t="60854" x="3865563" y="5229225"/>
          <p14:tracePt t="60871" x="3857625" y="5222875"/>
          <p14:tracePt t="60889" x="3843338" y="5222875"/>
          <p14:tracePt t="60905" x="3836988" y="5222875"/>
          <p14:tracePt t="60922" x="3814763" y="5214938"/>
          <p14:tracePt t="60940" x="3800475" y="5214938"/>
          <p14:tracePt t="60957" x="3786188" y="5214938"/>
          <p14:tracePt t="60973" x="3765550" y="5208588"/>
          <p14:tracePt t="60990" x="3729038" y="5194300"/>
          <p14:tracePt t="61007" x="3700463" y="5194300"/>
          <p14:tracePt t="61024" x="3686175" y="5194300"/>
          <p14:tracePt t="61042" x="3679825" y="5194300"/>
          <p14:tracePt t="61142" x="3665538" y="5194300"/>
          <p14:tracePt t="61145" x="3665538" y="5186363"/>
          <p14:tracePt t="61164" x="3657600" y="5180013"/>
          <p14:tracePt t="61177" x="3636963" y="5180013"/>
          <p14:tracePt t="61194" x="3614738" y="5165725"/>
          <p14:tracePt t="61211" x="3594100" y="5157788"/>
          <p14:tracePt t="61228" x="3579813" y="5151438"/>
          <p14:tracePt t="61245" x="3571875" y="5151438"/>
          <p14:tracePt t="61262" x="3565525" y="5143500"/>
          <p14:tracePt t="61422" x="3557588" y="5143500"/>
          <p14:tracePt t="61428" x="3557588" y="5137150"/>
          <p14:tracePt t="66684" x="3565525" y="5137150"/>
          <p14:tracePt t="66692" x="3594100" y="5137150"/>
          <p14:tracePt t="66700" x="3608388" y="5137150"/>
          <p14:tracePt t="66712" x="3651250" y="5137150"/>
          <p14:tracePt t="66730" x="3714750" y="5143500"/>
          <p14:tracePt t="66747" x="3965575" y="5157788"/>
          <p14:tracePt t="66766" x="4179888" y="5157788"/>
          <p14:tracePt t="66782" x="4322763" y="5172075"/>
          <p14:tracePt t="66799" x="4457700" y="5180013"/>
          <p14:tracePt t="66802" x="4514850" y="5186363"/>
          <p14:tracePt t="66818" x="4579938" y="5186363"/>
          <p14:tracePt t="66834" x="4643438" y="5186363"/>
          <p14:tracePt t="66851" x="4657725" y="5186363"/>
          <p14:tracePt t="66866" x="4665663" y="5186363"/>
          <p14:tracePt t="66883" x="4672013" y="5186363"/>
          <p14:tracePt t="66900" x="4679950" y="5186363"/>
          <p14:tracePt t="66917" x="4714875" y="5194300"/>
          <p14:tracePt t="66934" x="4765675" y="5214938"/>
          <p14:tracePt t="66951" x="4814888" y="5214938"/>
          <p14:tracePt t="66969" x="4886325" y="5222875"/>
          <p14:tracePt t="66985" x="4965700" y="5222875"/>
          <p14:tracePt t="67003" x="5029200" y="5237163"/>
          <p14:tracePt t="67020" x="5065713" y="5237163"/>
          <p14:tracePt t="67036" x="5072063" y="5243513"/>
          <p14:tracePt t="67053" x="5080000" y="5243513"/>
          <p14:tracePt t="67070" x="5080000" y="5251450"/>
          <p14:tracePt t="67088" x="5100638" y="5265738"/>
          <p14:tracePt t="67104" x="5151438" y="5286375"/>
          <p14:tracePt t="67121" x="5186363" y="5300663"/>
          <p14:tracePt t="67139" x="5265738" y="5322888"/>
          <p14:tracePt t="67155" x="5294313" y="5337175"/>
          <p14:tracePt t="67173" x="5308600" y="5351463"/>
          <p14:tracePt t="67190" x="5322888" y="5357813"/>
          <p14:tracePt t="67207" x="5322888" y="5365750"/>
          <p14:tracePt t="67224" x="5329238" y="5380038"/>
          <p14:tracePt t="67242" x="5343525" y="5400675"/>
          <p14:tracePt t="67258" x="5365750" y="5422900"/>
          <p14:tracePt t="67275" x="5386388" y="5443538"/>
          <p14:tracePt t="67292" x="5394325" y="5443538"/>
          <p14:tracePt t="67311" x="5394325" y="5451475"/>
          <p14:tracePt t="67366" x="5394325" y="5457825"/>
          <p14:tracePt t="67397" x="5394325" y="5465763"/>
          <p14:tracePt t="67414" x="5394325" y="5472113"/>
          <p14:tracePt t="67565" x="5394325" y="5480050"/>
          <p14:tracePt t="67677" x="5394325" y="5486400"/>
          <p14:tracePt t="67740" x="5394325" y="5494338"/>
          <p14:tracePt t="67794" x="5386388" y="5494338"/>
          <p14:tracePt t="67919" x="5372100" y="5494338"/>
          <p14:tracePt t="67935" x="5372100" y="5500688"/>
          <p14:tracePt t="67944" x="5365750" y="5500688"/>
          <p14:tracePt t="67957" x="5357813" y="5508625"/>
          <p14:tracePt t="67977" x="5343525" y="5508625"/>
          <p14:tracePt t="67990" x="5337175" y="5514975"/>
          <p14:tracePt t="68008" x="5329238" y="5514975"/>
          <p14:tracePt t="68025" x="5294313" y="5522913"/>
          <p14:tracePt t="68042" x="5272088" y="5529263"/>
          <p14:tracePt t="68045" x="5257800" y="5529263"/>
          <p14:tracePt t="68059" x="5222875" y="5529263"/>
          <p14:tracePt t="68076" x="5194300" y="5537200"/>
          <p14:tracePt t="68094" x="5157788" y="5551488"/>
          <p14:tracePt t="68110" x="5114925" y="5557838"/>
          <p14:tracePt t="68127" x="5100638" y="5565775"/>
          <p14:tracePt t="68145" x="5065713" y="5572125"/>
          <p14:tracePt t="68161" x="5029200" y="5572125"/>
          <p14:tracePt t="68179" x="4994275" y="5572125"/>
          <p14:tracePt t="68196" x="4957763" y="5572125"/>
          <p14:tracePt t="68213" x="4900613" y="5572125"/>
          <p14:tracePt t="68231" x="4837113" y="5572125"/>
          <p14:tracePt t="68248" x="4794250" y="5572125"/>
          <p14:tracePt t="68263" x="4729163" y="5572125"/>
          <p14:tracePt t="68280" x="4665663" y="5572125"/>
          <p14:tracePt t="68297" x="4622800" y="5572125"/>
          <p14:tracePt t="68315" x="4557713" y="5565775"/>
          <p14:tracePt t="68331" x="4457700" y="5543550"/>
          <p14:tracePt t="68349" x="4371975" y="5537200"/>
          <p14:tracePt t="68366" x="4322763" y="5514975"/>
          <p14:tracePt t="68383" x="4243388" y="5486400"/>
          <p14:tracePt t="68400" x="4186238" y="5465763"/>
          <p14:tracePt t="68418" x="4065588" y="5408613"/>
          <p14:tracePt t="68435" x="3979863" y="5365750"/>
          <p14:tracePt t="68452" x="3914775" y="5314950"/>
          <p14:tracePt t="68468" x="3829050" y="5251450"/>
          <p14:tracePt t="68487" x="3686175" y="5180013"/>
          <p14:tracePt t="68504" x="3608388" y="5143500"/>
          <p14:tracePt t="68521" x="3557588" y="5100638"/>
          <p14:tracePt t="68536" x="3536950" y="5080000"/>
          <p14:tracePt t="68554" x="3486150" y="5037138"/>
          <p14:tracePt t="68572" x="3443288" y="5000625"/>
          <p14:tracePt t="68589" x="3400425" y="4972050"/>
          <p14:tracePt t="68606" x="3394075" y="4965700"/>
          <p14:tracePt t="68622" x="3379788" y="4900613"/>
          <p14:tracePt t="68642" x="3365500" y="4794250"/>
          <p14:tracePt t="68658" x="3343275" y="4651375"/>
          <p14:tracePt t="68672" x="3328988" y="4543425"/>
          <p14:tracePt t="68689" x="3322638" y="4486275"/>
          <p14:tracePt t="68707" x="3314700" y="4457700"/>
          <p14:tracePt t="68723" x="3322638" y="4422775"/>
          <p14:tracePt t="68741" x="3336925" y="4400550"/>
          <p14:tracePt t="68759" x="3379788" y="4351338"/>
          <p14:tracePt t="68775" x="3436938" y="4308475"/>
          <p14:tracePt t="68776" x="3451225" y="4279900"/>
          <p14:tracePt t="68791" x="3471863" y="4237038"/>
          <p14:tracePt t="68808" x="3508375" y="4151313"/>
          <p14:tracePt t="68825" x="3529013" y="4122738"/>
          <p14:tracePt t="68843" x="3551238" y="4094163"/>
          <p14:tracePt t="68860" x="3579813" y="4065588"/>
          <p14:tracePt t="68877" x="3622675" y="4029075"/>
          <p14:tracePt t="68895" x="3679825" y="3971925"/>
          <p14:tracePt t="68912" x="3736975" y="3937000"/>
          <p14:tracePt t="68928" x="3779838" y="3922713"/>
          <p14:tracePt t="68945" x="3851275" y="3908425"/>
          <p14:tracePt t="68962" x="3914775" y="3886200"/>
          <p14:tracePt t="68979" x="3957638" y="3879850"/>
          <p14:tracePt t="68996" x="4029075" y="3843338"/>
          <p14:tracePt t="69013" x="4086225" y="3814763"/>
          <p14:tracePt t="69030" x="4157663" y="3779838"/>
          <p14:tracePt t="69034" x="4194175" y="3771900"/>
          <p14:tracePt t="69049" x="4243388" y="3751263"/>
          <p14:tracePt t="69066" x="4322763" y="3743325"/>
          <p14:tracePt t="69083" x="4400550" y="3736975"/>
          <p14:tracePt t="69099" x="4465638" y="3722688"/>
          <p14:tracePt t="69115" x="4537075" y="3700463"/>
          <p14:tracePt t="69133" x="4608513" y="3694113"/>
          <p14:tracePt t="69149" x="4657725" y="3686175"/>
          <p14:tracePt t="69167" x="4779963" y="3694113"/>
          <p14:tracePt t="69184" x="4879975" y="3714750"/>
          <p14:tracePt t="69201" x="4957763" y="3722688"/>
          <p14:tracePt t="69217" x="5022850" y="3736975"/>
          <p14:tracePt t="69234" x="5072063" y="3736975"/>
          <p14:tracePt t="69251" x="5108575" y="3751263"/>
          <p14:tracePt t="69253" x="5129213" y="3757613"/>
          <p14:tracePt t="69269" x="5165725" y="3765550"/>
          <p14:tracePt t="69286" x="5200650" y="3794125"/>
          <p14:tracePt t="69304" x="5243513" y="3836988"/>
          <p14:tracePt t="69320" x="5294313" y="3894138"/>
          <p14:tracePt t="69336" x="5357813" y="3951288"/>
          <p14:tracePt t="69356" x="5457825" y="4043363"/>
          <p14:tracePt t="69372" x="5522913" y="4122738"/>
          <p14:tracePt t="69389" x="5557838" y="4194175"/>
          <p14:tracePt t="69406" x="5586413" y="4265613"/>
          <p14:tracePt t="69424" x="5600700" y="4351338"/>
          <p14:tracePt t="69441" x="5622925" y="4494213"/>
          <p14:tracePt t="69457" x="5622925" y="4622800"/>
          <p14:tracePt t="69473" x="5629275" y="4737100"/>
          <p14:tracePt t="69491" x="5629275" y="4794250"/>
          <p14:tracePt t="69508" x="5637213" y="4879975"/>
          <p14:tracePt t="69525" x="5637213" y="4929188"/>
          <p14:tracePt t="69541" x="5637213" y="5000625"/>
          <p14:tracePt t="69545" x="5637213" y="5043488"/>
          <p14:tracePt t="69558" x="5637213" y="5100638"/>
          <p14:tracePt t="69575" x="5622925" y="5180013"/>
          <p14:tracePt t="69592" x="5614988" y="5229225"/>
          <p14:tracePt t="69609" x="5614988" y="5294313"/>
          <p14:tracePt t="69626" x="5600700" y="5337175"/>
          <p14:tracePt t="69648" x="5594350" y="5386388"/>
          <p14:tracePt t="69660" x="5572125" y="5429250"/>
          <p14:tracePt t="69678" x="5543550" y="5465763"/>
          <p14:tracePt t="69694" x="5514975" y="5486400"/>
          <p14:tracePt t="69712" x="5472113" y="5514975"/>
          <p14:tracePt t="69729" x="5443538" y="5543550"/>
          <p14:tracePt t="69745" x="5408613" y="5572125"/>
          <p14:tracePt t="69763" x="5372100" y="5586413"/>
          <p14:tracePt t="69779" x="5357813" y="5608638"/>
          <p14:tracePt t="69797" x="5314950" y="5629275"/>
          <p14:tracePt t="69815" x="5257800" y="5643563"/>
          <p14:tracePt t="69831" x="5214938" y="5651500"/>
          <p14:tracePt t="69850" x="5143500" y="5672138"/>
          <p14:tracePt t="69868" x="5100638" y="5686425"/>
          <p14:tracePt t="69882" x="5051425" y="5686425"/>
          <p14:tracePt t="69899" x="5014913" y="5686425"/>
          <p14:tracePt t="69918" x="4908550" y="5686425"/>
          <p14:tracePt t="69935" x="4800600" y="5672138"/>
          <p14:tracePt t="69952" x="4737100" y="5672138"/>
          <p14:tracePt t="69969" x="4622800" y="5643563"/>
          <p14:tracePt t="69985" x="4572000" y="5629275"/>
          <p14:tracePt t="70002" x="4522788" y="5614988"/>
          <p14:tracePt t="70003" x="4471988" y="5586413"/>
          <p14:tracePt t="70021" x="4414838" y="5543550"/>
          <p14:tracePt t="70037" x="4314825" y="5465763"/>
          <p14:tracePt t="70052" x="4208463" y="5408613"/>
          <p14:tracePt t="70069" x="4100513" y="5357813"/>
          <p14:tracePt t="70086" x="4043363" y="5314950"/>
          <p14:tracePt t="70105" x="3914775" y="5214938"/>
          <p14:tracePt t="70122" x="3829050" y="5151438"/>
          <p14:tracePt t="70140" x="3736975" y="5100638"/>
          <p14:tracePt t="70157" x="3657600" y="5037138"/>
          <p14:tracePt t="70173" x="3579813" y="4957763"/>
          <p14:tracePt t="70189" x="3529013" y="4851400"/>
          <p14:tracePt t="70190" x="3508375" y="4800600"/>
          <p14:tracePt t="70206" x="3486150" y="4729163"/>
          <p14:tracePt t="70223" x="3451225" y="4537075"/>
          <p14:tracePt t="70240" x="3451225" y="4422775"/>
          <p14:tracePt t="70258" x="3451225" y="4308475"/>
          <p14:tracePt t="70275" x="3465513" y="4200525"/>
          <p14:tracePt t="70291" x="3479800" y="4129088"/>
          <p14:tracePt t="70309" x="3529013" y="4022725"/>
          <p14:tracePt t="70325" x="3565525" y="3965575"/>
          <p14:tracePt t="70342" x="3629025" y="3929063"/>
          <p14:tracePt t="70359" x="3694113" y="3914775"/>
          <p14:tracePt t="70376" x="3765550" y="3886200"/>
          <p14:tracePt t="70395" x="3914775" y="3822700"/>
          <p14:tracePt t="70411" x="3994150" y="3771900"/>
          <p14:tracePt t="70427" x="4065588" y="3751263"/>
          <p14:tracePt t="70444" x="4157663" y="3751263"/>
          <p14:tracePt t="70461" x="4251325" y="3751263"/>
          <p14:tracePt t="70479" x="4365625" y="3751263"/>
          <p14:tracePt t="70495" x="4422775" y="3751263"/>
          <p14:tracePt t="70514" x="4543425" y="3751263"/>
          <p14:tracePt t="70530" x="4672013" y="3751263"/>
          <p14:tracePt t="70547" x="4808538" y="3779838"/>
          <p14:tracePt t="70564" x="4914900" y="3794125"/>
          <p14:tracePt t="70581" x="5072063" y="3851275"/>
          <p14:tracePt t="70597" x="5172075" y="3865563"/>
          <p14:tracePt t="70616" x="5229225" y="3879850"/>
          <p14:tracePt t="70633" x="5265738" y="3886200"/>
          <p14:tracePt t="70650" x="5272088" y="3894138"/>
          <p14:tracePt t="70684" x="5280025" y="3900488"/>
          <p14:tracePt t="70809" x="5286375" y="3900488"/>
          <p14:tracePt t="70817" x="5308600" y="3900488"/>
          <p14:tracePt t="70825" x="5337175" y="3908425"/>
          <p14:tracePt t="70836" x="5365750" y="3908425"/>
          <p14:tracePt t="70853" x="5400675" y="3908425"/>
          <p14:tracePt t="70871" x="5443538" y="3908425"/>
          <p14:tracePt t="70890" x="5451475" y="3908425"/>
          <p14:tracePt t="70910" x="5457825" y="3908425"/>
          <p14:tracePt t="70922" x="5465763" y="3914775"/>
          <p14:tracePt t="70938" x="5472113" y="3914775"/>
          <p14:tracePt t="70957" x="5494338" y="3914775"/>
          <p14:tracePt t="70997" x="5500688" y="3914775"/>
          <p14:tracePt t="71582" x="5500688" y="3922713"/>
          <p14:tracePt t="71591" x="5500688" y="3937000"/>
          <p14:tracePt t="71603" x="5494338" y="3943350"/>
          <p14:tracePt t="71621" x="5486400" y="3994150"/>
          <p14:tracePt t="71637" x="5472113" y="4014788"/>
          <p14:tracePt t="71656" x="5472113" y="4022725"/>
          <p14:tracePt t="71673" x="5472113" y="4029075"/>
          <p14:tracePt t="71690" x="5472113" y="4043363"/>
          <p14:tracePt t="71707" x="5465763" y="4051300"/>
          <p14:tracePt t="71724" x="5465763" y="4065588"/>
          <p14:tracePt t="71741" x="5465763" y="4071938"/>
          <p14:tracePt t="71758" x="5465763" y="4086225"/>
          <p14:tracePt t="71775" x="5457825" y="4094163"/>
          <p14:tracePt t="71793" x="5457825" y="4114800"/>
          <p14:tracePt t="71807" x="5457825" y="4122738"/>
          <p14:tracePt t="71825" x="5457825" y="4129088"/>
          <p14:tracePt t="71842" x="5457825" y="4137025"/>
          <p14:tracePt t="71859" x="5457825" y="4143375"/>
          <p14:tracePt t="72378" x="5457825" y="4151313"/>
          <p14:tracePt t="72480" x="5451475" y="4151313"/>
          <p14:tracePt t="72529" x="5443538" y="4151313"/>
          <p14:tracePt t="72552" x="5437188" y="4157663"/>
          <p14:tracePt t="72561" x="5437188" y="4165600"/>
          <p14:tracePt t="72567" x="5429250" y="4165600"/>
          <p14:tracePt t="72578" x="5422900" y="4165600"/>
          <p14:tracePt t="72593" x="5414963" y="4165600"/>
          <p14:tracePt t="72610" x="5400675" y="4171950"/>
          <p14:tracePt t="72625" x="5380038" y="4179888"/>
          <p14:tracePt t="72647" x="5365750" y="4186238"/>
          <p14:tracePt t="72659" x="5357813" y="4186238"/>
          <p14:tracePt t="72677" x="5351463" y="4186238"/>
          <p14:tracePt t="72694" x="5329238" y="4186238"/>
          <p14:tracePt t="72711" x="5322888" y="4186238"/>
          <p14:tracePt t="72727" x="5308600" y="4194175"/>
          <p14:tracePt t="72746" x="5300663" y="4194175"/>
          <p14:tracePt t="72771" x="5286375" y="4194175"/>
          <p14:tracePt t="72796" x="5280025" y="4194175"/>
          <p14:tracePt t="72803" x="5272088" y="4194175"/>
          <p14:tracePt t="72825" x="5265738" y="4194175"/>
          <p14:tracePt t="72833" x="5257800" y="4200525"/>
          <p14:tracePt t="72850" x="5251450" y="4200525"/>
          <p14:tracePt t="72866" x="5243513" y="4200525"/>
          <p14:tracePt t="73014" x="5237163" y="4200525"/>
          <p14:tracePt t="73748" x="5237163" y="4222750"/>
          <p14:tracePt t="73757" x="5237163" y="4265613"/>
          <p14:tracePt t="73769" x="5272088" y="4351338"/>
          <p14:tracePt t="73787" x="5280025" y="4437063"/>
          <p14:tracePt t="73804" x="5286375" y="4486275"/>
          <p14:tracePt t="73819" x="5300663" y="4565650"/>
          <p14:tracePt t="73835" x="5322888" y="4643438"/>
          <p14:tracePt t="73852" x="5329238" y="4694238"/>
          <p14:tracePt t="73869" x="5329238" y="4751388"/>
          <p14:tracePt t="73886" x="5337175" y="4772025"/>
          <p14:tracePt t="73904" x="5337175" y="4814888"/>
          <p14:tracePt t="73921" x="5343525" y="4837113"/>
          <p14:tracePt t="73938" x="5343525" y="4851400"/>
          <p14:tracePt t="73954" x="5343525" y="4872038"/>
          <p14:tracePt t="73971" x="5343525" y="4879975"/>
          <p14:tracePt t="73988" x="5343525" y="4908550"/>
          <p14:tracePt t="74007" x="5343525" y="4951413"/>
          <p14:tracePt t="74024" x="5351463" y="4986338"/>
          <p14:tracePt t="74044" x="5351463" y="5037138"/>
          <p14:tracePt t="74049" x="5351463" y="5051425"/>
          <p14:tracePt t="74059" x="5351463" y="5072063"/>
          <p14:tracePt t="74074" x="5351463" y="5129213"/>
          <p14:tracePt t="74091" x="5343525" y="5172075"/>
          <p14:tracePt t="74108" x="5343525" y="5208588"/>
          <p14:tracePt t="74125" x="5343525" y="5214938"/>
          <p14:tracePt t="74143" x="5343525" y="5229225"/>
          <p14:tracePt t="74160" x="5343525" y="5243513"/>
          <p14:tracePt t="74180" x="5337175" y="5257800"/>
          <p14:tracePt t="74194" x="5329238" y="5294313"/>
          <p14:tracePt t="74212" x="5329238" y="5314950"/>
          <p14:tracePt t="74229" x="5322888" y="5343525"/>
          <p14:tracePt t="74245" x="5314950" y="5357813"/>
          <p14:tracePt t="74262" x="5308600" y="5365750"/>
          <p14:tracePt t="74297" x="5308600" y="5372100"/>
          <p14:tracePt t="74381" x="5294313" y="5380038"/>
          <p14:tracePt t="74386" x="5286375" y="5380038"/>
          <p14:tracePt t="74399" x="5280025" y="5386388"/>
          <p14:tracePt t="74417" x="5272088" y="5394325"/>
          <p14:tracePt t="74433" x="5265738" y="5400675"/>
          <p14:tracePt t="74450" x="5251450" y="5400675"/>
          <p14:tracePt t="74466" x="5229225" y="5414963"/>
          <p14:tracePt t="74484" x="5208588" y="5414963"/>
          <p14:tracePt t="74500" x="5180013" y="5429250"/>
          <p14:tracePt t="74517" x="5129213" y="5437188"/>
          <p14:tracePt t="74534" x="5029200" y="5465763"/>
          <p14:tracePt t="74551" x="4986338" y="5465763"/>
          <p14:tracePt t="74568" x="4943475" y="5465763"/>
          <p14:tracePt t="74585" x="4914900" y="5465763"/>
          <p14:tracePt t="74602" x="4872038" y="5465763"/>
          <p14:tracePt t="74619" x="4800600" y="5465763"/>
          <p14:tracePt t="74641" x="4714875" y="5457825"/>
          <p14:tracePt t="74653" x="4614863" y="5429250"/>
          <p14:tracePt t="74672" x="4522788" y="5408613"/>
          <p14:tracePt t="74689" x="4451350" y="5372100"/>
          <p14:tracePt t="74706" x="4365625" y="5322888"/>
          <p14:tracePt t="74723" x="4322763" y="5280025"/>
          <p14:tracePt t="74739" x="4257675" y="5208588"/>
          <p14:tracePt t="74756" x="4200525" y="5143500"/>
          <p14:tracePt t="74773" x="4157663" y="5100638"/>
          <p14:tracePt t="74790" x="4071938" y="5037138"/>
          <p14:tracePt t="74807" x="4037013" y="4951413"/>
          <p14:tracePt t="74824" x="4000500" y="4872038"/>
          <p14:tracePt t="74841" x="3971925" y="4772025"/>
          <p14:tracePt t="74858" x="3951288" y="4637088"/>
          <p14:tracePt t="74875" x="3943350" y="4537075"/>
          <p14:tracePt t="74893" x="3937000" y="4351338"/>
          <p14:tracePt t="74910" x="3937000" y="4265613"/>
          <p14:tracePt t="74927" x="3937000" y="4179888"/>
          <p14:tracePt t="74944" x="3943350" y="4114800"/>
          <p14:tracePt t="74961" x="3951288" y="4065588"/>
          <p14:tracePt t="74977" x="3965575" y="4037013"/>
          <p14:tracePt t="74979" x="3971925" y="4022725"/>
          <p14:tracePt t="74995" x="3979863" y="3971925"/>
          <p14:tracePt t="75012" x="4022725" y="3914775"/>
          <p14:tracePt t="75030" x="4057650" y="3865563"/>
          <p14:tracePt t="75037" x="4079875" y="3822700"/>
          <p14:tracePt t="75045" x="4108450" y="3779838"/>
          <p14:tracePt t="75063" x="4143375" y="3751263"/>
          <p14:tracePt t="75081" x="4186238" y="3714750"/>
          <p14:tracePt t="75096" x="4200525" y="3700463"/>
          <p14:tracePt t="75113" x="4208463" y="3700463"/>
          <p14:tracePt t="75131" x="4214813" y="3700463"/>
          <p14:tracePt t="75147" x="4243388" y="3700463"/>
          <p14:tracePt t="75164" x="4279900" y="3694113"/>
          <p14:tracePt t="75181" x="4329113" y="3686175"/>
          <p14:tracePt t="75198" x="4386263" y="3686175"/>
          <p14:tracePt t="75217" x="4429125" y="3686175"/>
          <p14:tracePt t="75234" x="4471988" y="3694113"/>
          <p14:tracePt t="75250" x="4551363" y="3722688"/>
          <p14:tracePt t="75268" x="4600575" y="3736975"/>
          <p14:tracePt t="75270" x="4643438" y="3743325"/>
          <p14:tracePt t="75283" x="4665663" y="3757613"/>
          <p14:tracePt t="75300" x="4751388" y="3800475"/>
          <p14:tracePt t="75317" x="4800600" y="3843338"/>
          <p14:tracePt t="75335" x="4857750" y="3894138"/>
          <p14:tracePt t="75352" x="4914900" y="3979863"/>
          <p14:tracePt t="75369" x="4972050" y="4057650"/>
          <p14:tracePt t="75386" x="5029200" y="4157663"/>
          <p14:tracePt t="75404" x="5094288" y="4222750"/>
          <p14:tracePt t="75421" x="5122863" y="4294188"/>
          <p14:tracePt t="75439" x="5157788" y="4379913"/>
          <p14:tracePt t="75454" x="5194300" y="4494213"/>
          <p14:tracePt t="75471" x="5208588" y="4572000"/>
          <p14:tracePt t="75489" x="5214938" y="4622800"/>
          <p14:tracePt t="75505" x="5222875" y="4708525"/>
          <p14:tracePt t="75527" x="5243513" y="4829175"/>
          <p14:tracePt t="75539" x="5243513" y="4872038"/>
          <p14:tracePt t="75557" x="5243513" y="4979988"/>
          <p14:tracePt t="75573" x="5243513" y="5022850"/>
          <p14:tracePt t="75590" x="5243513" y="5072063"/>
          <p14:tracePt t="75607" x="5237163" y="5108575"/>
          <p14:tracePt t="75624" x="5214938" y="5151438"/>
          <p14:tracePt t="75642" x="5186363" y="5194300"/>
          <p14:tracePt t="75645" x="5172075" y="5208588"/>
          <p14:tracePt t="75659" x="5129213" y="5265738"/>
          <p14:tracePt t="75677" x="5080000" y="5322888"/>
          <p14:tracePt t="75693" x="5051425" y="5351463"/>
          <p14:tracePt t="75709" x="5022850" y="5408613"/>
          <p14:tracePt t="75727" x="4986338" y="5429250"/>
          <p14:tracePt t="75744" x="4943475" y="5457825"/>
          <p14:tracePt t="75760" x="4922838" y="5457825"/>
          <p14:tracePt t="75777" x="4900613" y="5480050"/>
          <p14:tracePt t="75795" x="4879975" y="5494338"/>
          <p14:tracePt t="75814" x="4851400" y="5508625"/>
          <p14:tracePt t="75831" x="4814888" y="5522913"/>
          <p14:tracePt t="75847" x="4794250" y="5529263"/>
          <p14:tracePt t="76316" x="4794250" y="5537200"/>
          <p14:tracePt t="76325" x="4786313" y="5543550"/>
          <p14:tracePt t="76334" x="4779963" y="5557838"/>
          <p14:tracePt t="76345" x="4772025" y="5586413"/>
          <p14:tracePt t="76361" x="4743450" y="5608638"/>
          <p14:tracePt t="76376" x="4737100" y="5614988"/>
          <p14:tracePt t="76392" x="4729163" y="5629275"/>
          <p14:tracePt t="76393" x="4714875" y="5637213"/>
          <p14:tracePt t="76409" x="4700588" y="5665788"/>
          <p14:tracePt t="76425" x="4679950" y="5680075"/>
          <p14:tracePt t="76444" x="4657725" y="5694363"/>
          <p14:tracePt t="76461" x="4614863" y="5715000"/>
          <p14:tracePt t="76481" x="4586288" y="5737225"/>
          <p14:tracePt t="76495" x="4572000" y="5743575"/>
          <p14:tracePt t="76511" x="4543425" y="5765800"/>
          <p14:tracePt t="76528" x="4522788" y="5772150"/>
          <p14:tracePt t="76544" x="4500563" y="5780088"/>
          <p14:tracePt t="76561" x="4494213" y="5786438"/>
          <p14:tracePt t="76579" x="4486275" y="5786438"/>
          <p14:tracePt t="76596" x="4479925" y="5794375"/>
          <p14:tracePt t="76613" x="4471988" y="5800725"/>
          <p14:tracePt t="76729" x="4465638" y="5808663"/>
          <p14:tracePt t="76761" x="4457700" y="5808663"/>
          <p14:tracePt t="77005" x="4451350" y="5808663"/>
          <p14:tracePt t="77162" x="4437063" y="5808663"/>
          <p14:tracePt t="77168" x="4422775" y="5822950"/>
          <p14:tracePt t="77178" x="4400550" y="5822950"/>
          <p14:tracePt t="77192" x="4343400" y="5837238"/>
          <p14:tracePt t="77209" x="4294188" y="5843588"/>
          <p14:tracePt t="77228" x="4229100" y="5857875"/>
          <p14:tracePt t="77243" x="4186238" y="5865813"/>
          <p14:tracePt t="77245" x="4165600" y="5865813"/>
          <p14:tracePt t="77261" x="4114800" y="5865813"/>
          <p14:tracePt t="77277" x="4057650" y="5851525"/>
          <p14:tracePt t="77295" x="4008438" y="5837238"/>
          <p14:tracePt t="77311" x="3979863" y="5829300"/>
          <p14:tracePt t="77328" x="3929063" y="5829300"/>
          <p14:tracePt t="77347" x="3814763" y="5800725"/>
          <p14:tracePt t="77363" x="3765550" y="5794375"/>
          <p14:tracePt t="77380" x="3657600" y="5794375"/>
          <p14:tracePt t="77397" x="3579813" y="5780088"/>
          <p14:tracePt t="77414" x="3486150" y="5757863"/>
          <p14:tracePt t="77431" x="3357563" y="5757863"/>
          <p14:tracePt t="77448" x="3328988" y="5757863"/>
          <p14:tracePt t="77465" x="3228975" y="5729288"/>
          <p14:tracePt t="77483" x="3136900" y="5722938"/>
          <p14:tracePt t="77499" x="3057525" y="5715000"/>
          <p14:tracePt t="77516" x="2979738" y="5700713"/>
          <p14:tracePt t="77535" x="2865438" y="5672138"/>
          <p14:tracePt t="77552" x="2771775" y="5657850"/>
          <p14:tracePt t="77568" x="2686050" y="5643563"/>
          <p14:tracePt t="77586" x="2600325" y="5637213"/>
          <p14:tracePt t="77603" x="2400300" y="5637213"/>
          <p14:tracePt t="77620" x="2314575" y="5637213"/>
          <p14:tracePt t="77636" x="2214563" y="5637213"/>
          <p14:tracePt t="77652" x="2108200" y="5643563"/>
          <p14:tracePt t="77671" x="2057400" y="5657850"/>
          <p14:tracePt t="77687" x="1979613" y="5665788"/>
          <p14:tracePt t="77703" x="1900238" y="5686425"/>
          <p14:tracePt t="77721" x="1814513" y="5700713"/>
          <p14:tracePt t="77739" x="1785938" y="5708650"/>
          <p14:tracePt t="77756" x="1743075" y="5715000"/>
          <p14:tracePt t="77773" x="1708150" y="5722938"/>
          <p14:tracePt t="77789" x="1671638" y="5729288"/>
          <p14:tracePt t="77807" x="1665288" y="5737225"/>
          <p14:tracePt t="78076" x="1671638" y="5737225"/>
          <p14:tracePt t="78085" x="1679575" y="5737225"/>
          <p14:tracePt t="78098" x="1685925" y="5743575"/>
          <p14:tracePt t="78115" x="1700213" y="5743575"/>
          <p14:tracePt t="78131" x="1708150" y="5743575"/>
          <p14:tracePt t="78148" x="1714500" y="5743575"/>
          <p14:tracePt t="78163" x="1728788" y="5743575"/>
          <p14:tracePt t="78182" x="1743075" y="5743575"/>
          <p14:tracePt t="78198" x="1771650" y="5743575"/>
          <p14:tracePt t="78215" x="1779588" y="5743575"/>
          <p14:tracePt t="78233" x="1800225" y="5743575"/>
          <p14:tracePt t="78251" x="1814513" y="5743575"/>
          <p14:tracePt t="78266" x="1828800" y="5743575"/>
          <p14:tracePt t="78282" x="1836738" y="5743575"/>
          <p14:tracePt t="78299" x="1851025" y="5743575"/>
          <p14:tracePt t="78317" x="1871663" y="5743575"/>
          <p14:tracePt t="78334" x="1893888" y="5743575"/>
          <p14:tracePt t="78351" x="1922463" y="5743575"/>
          <p14:tracePt t="78370" x="1928813" y="5737225"/>
          <p14:tracePt t="78387" x="1936750" y="5737225"/>
          <p14:tracePt t="78497" x="1943100" y="5737225"/>
          <p14:tracePt t="78506" x="1943100" y="5729288"/>
          <p14:tracePt t="78511" x="1951038" y="5729288"/>
          <p14:tracePt t="78529" x="1957388" y="5729288"/>
          <p14:tracePt t="78552" x="1965325" y="5729288"/>
          <p14:tracePt t="78660" x="1971675" y="5729288"/>
          <p14:tracePt t="79334" x="1971675" y="5737225"/>
          <p14:tracePt t="79670" x="1971675" y="5743575"/>
          <p14:tracePt t="79683" x="1971675" y="5751513"/>
          <p14:tracePt t="79762" x="1971675" y="5757863"/>
          <p14:tracePt t="80645" x="1979613" y="5757863"/>
          <p14:tracePt t="80653" x="2000250" y="5757863"/>
          <p14:tracePt t="80660" x="2008188" y="5765800"/>
          <p14:tracePt t="80669" x="2014538" y="5772150"/>
          <p14:tracePt t="80685" x="2036763" y="5772150"/>
          <p14:tracePt t="80703" x="2065338" y="5780088"/>
          <p14:tracePt t="80722" x="2093913" y="5780088"/>
          <p14:tracePt t="80738" x="2114550" y="5786438"/>
          <p14:tracePt t="80755" x="2143125" y="5786438"/>
          <p14:tracePt t="80771" x="2179638" y="5786438"/>
          <p14:tracePt t="80787" x="2208213" y="5786438"/>
          <p14:tracePt t="80807" x="2243138" y="5786438"/>
          <p14:tracePt t="80824" x="2265363" y="5794375"/>
          <p14:tracePt t="80839" x="2308225" y="5794375"/>
          <p14:tracePt t="80856" x="2343150" y="5800725"/>
          <p14:tracePt t="80873" x="2371725" y="5800725"/>
          <p14:tracePt t="80890" x="2400300" y="5800725"/>
          <p14:tracePt t="80909" x="2436813" y="5800725"/>
          <p14:tracePt t="80925" x="2457450" y="5800725"/>
          <p14:tracePt t="80942" x="2500313" y="5800725"/>
          <p14:tracePt t="80961" x="2536825" y="5800725"/>
          <p14:tracePt t="80976" x="2571750" y="5800725"/>
          <p14:tracePt t="80994" x="2622550" y="5808663"/>
          <p14:tracePt t="81010" x="2693988" y="5822950"/>
          <p14:tracePt t="81027" x="2757488" y="5829300"/>
          <p14:tracePt t="81043" x="2800350" y="5829300"/>
          <p14:tracePt t="81060" x="2857500" y="5822950"/>
          <p14:tracePt t="81078" x="2894013" y="5822950"/>
          <p14:tracePt t="81095" x="2928938" y="5822950"/>
          <p14:tracePt t="81112" x="2965450" y="5822950"/>
          <p14:tracePt t="81128" x="2994025" y="5822950"/>
          <p14:tracePt t="81145" x="3028950" y="5822950"/>
          <p14:tracePt t="81162" x="3094038" y="5808663"/>
          <p14:tracePt t="81179" x="3128963" y="5800725"/>
          <p14:tracePt t="81197" x="3222625" y="5800725"/>
          <p14:tracePt t="81213" x="3271838" y="5794375"/>
          <p14:tracePt t="81231" x="3328988" y="5794375"/>
          <p14:tracePt t="81248" x="3371850" y="5794375"/>
          <p14:tracePt t="81264" x="3400425" y="5794375"/>
          <p14:tracePt t="81281" x="3422650" y="5794375"/>
          <p14:tracePt t="81299" x="3429000" y="5786438"/>
          <p14:tracePt t="82037" x="3414713" y="5786438"/>
          <p14:tracePt t="82053" x="3386138" y="5794375"/>
          <p14:tracePt t="82059" x="3365500" y="5794375"/>
          <p14:tracePt t="82069" x="3336925" y="5794375"/>
          <p14:tracePt t="82084" x="3279775" y="5794375"/>
          <p14:tracePt t="82101" x="3236913" y="5794375"/>
          <p14:tracePt t="82117" x="3186113" y="5794375"/>
          <p14:tracePt t="82134" x="3143250" y="5794375"/>
          <p14:tracePt t="82151" x="3043238" y="5794375"/>
          <p14:tracePt t="82168" x="2965450" y="5794375"/>
          <p14:tracePt t="82185" x="2908300" y="5800725"/>
          <p14:tracePt t="82202" x="2865438" y="5808663"/>
          <p14:tracePt t="82219" x="2822575" y="5808663"/>
          <p14:tracePt t="82236" x="2714625" y="5808663"/>
          <p14:tracePt t="82254" x="2651125" y="5808663"/>
          <p14:tracePt t="82270" x="2579688" y="5808663"/>
          <p14:tracePt t="82287" x="2514600" y="5808663"/>
          <p14:tracePt t="82304" x="2457450" y="5808663"/>
          <p14:tracePt t="82321" x="2371725" y="5822950"/>
          <p14:tracePt t="82338" x="2286000" y="5837238"/>
          <p14:tracePt t="82357" x="2251075" y="5843588"/>
          <p14:tracePt t="82374" x="2228850" y="5843588"/>
          <p14:tracePt t="82391" x="2193925" y="5843588"/>
          <p14:tracePt t="82408" x="2171700" y="5843588"/>
          <p14:tracePt t="82410" x="2151063" y="5843588"/>
          <p14:tracePt t="82423" x="2114550" y="5843588"/>
          <p14:tracePt t="82443" x="2065338" y="5843588"/>
          <p14:tracePt t="82461" x="2022475" y="5837238"/>
          <p14:tracePt t="82475" x="1979613" y="5829300"/>
          <p14:tracePt t="82493" x="1957388" y="5822950"/>
          <p14:tracePt t="82508" x="1922463" y="5815013"/>
          <p14:tracePt t="82525" x="1879600" y="5808663"/>
          <p14:tracePt t="82542" x="1843088" y="5808663"/>
          <p14:tracePt t="82561" x="1822450" y="5808663"/>
          <p14:tracePt t="82577" x="1785938" y="5808663"/>
          <p14:tracePt t="82594" x="1771650" y="5800725"/>
          <p14:tracePt t="82612" x="1757363" y="5794375"/>
          <p14:tracePt t="82627" x="1751013" y="5794375"/>
          <p14:tracePt t="82739" x="1743075" y="5786438"/>
          <p14:tracePt t="82753" x="1743075" y="5780088"/>
          <p14:tracePt t="82783" x="1736725" y="5772150"/>
          <p14:tracePt t="82862" x="1736725" y="5765800"/>
          <p14:tracePt t="83339" x="1722438" y="5772150"/>
          <p14:tracePt t="83355" x="1722438" y="5780088"/>
          <p14:tracePt t="83363" x="1714500" y="5780088"/>
          <p14:tracePt t="83371" x="1708150" y="5786438"/>
          <p14:tracePt t="83387" x="1708150" y="5794375"/>
          <p14:tracePt t="83396" x="1700213" y="5794375"/>
          <p14:tracePt t="83414" x="1700213" y="5800725"/>
          <p14:tracePt t="83431" x="1700213" y="5815013"/>
          <p14:tracePt t="83451" x="1700213" y="5822950"/>
          <p14:tracePt t="83467" x="1700213" y="5829300"/>
          <p14:tracePt t="83482" x="1693863" y="5843588"/>
          <p14:tracePt t="83514" x="1693863" y="5851525"/>
          <p14:tracePt t="83535" x="1693863" y="5857875"/>
          <p14:tracePt t="83576" x="1685925" y="5865813"/>
          <p14:tracePt t="83599" x="1685925" y="5872163"/>
          <p14:tracePt t="83656" x="1679575" y="5880100"/>
          <p14:tracePt t="84372" x="1685925" y="5880100"/>
          <p14:tracePt t="84482" x="1693863" y="5880100"/>
          <p14:tracePt t="84863" x="1693863" y="5886450"/>
          <p14:tracePt t="84882" x="1693863" y="5894388"/>
          <p14:tracePt t="84886" x="1693863" y="5900738"/>
          <p14:tracePt t="84894" x="1693863" y="5908675"/>
          <p14:tracePt t="84911" x="1685925" y="5922963"/>
          <p14:tracePt t="84928" x="1685925" y="5937250"/>
          <p14:tracePt t="84945" x="1685925" y="5965825"/>
          <p14:tracePt t="84964" x="1685925" y="6000750"/>
          <p14:tracePt t="84984" x="1685925" y="6008688"/>
          <p14:tracePt t="85004" x="1679575" y="6008688"/>
          <p14:tracePt t="85021" x="1679575" y="6015038"/>
          <p14:tracePt t="85032" x="1679575" y="6022975"/>
          <p14:tracePt t="85053" x="1679575" y="6029325"/>
          <p14:tracePt t="85073" x="1679575" y="6037263"/>
          <p14:tracePt t="85098" x="1679575" y="6043613"/>
          <p14:tracePt t="85104" x="1679575" y="6065838"/>
          <p14:tracePt t="85115" x="1671638" y="6086475"/>
          <p14:tracePt t="85133" x="1671638" y="6100763"/>
          <p14:tracePt t="85150" x="1671638" y="6108700"/>
          <p14:tracePt t="85167" x="1671638" y="6122988"/>
          <p14:tracePt t="85184" x="1671638" y="6137275"/>
          <p14:tracePt t="85201" x="1671638" y="6151563"/>
          <p14:tracePt t="85448" x="1671638" y="6143625"/>
          <p14:tracePt t="85473" x="1671638" y="6137275"/>
          <p14:tracePt t="85521" x="1671638" y="6129338"/>
          <p14:tracePt t="85884" x="1671638" y="6122988"/>
          <p14:tracePt t="85901" x="1665288" y="6122988"/>
          <p14:tracePt t="85916" x="1665288" y="6115050"/>
          <p14:tracePt t="85933" x="1657350" y="6115050"/>
          <p14:tracePt t="85939" x="1651000" y="6115050"/>
          <p14:tracePt t="86034" x="1643063" y="6115050"/>
          <p14:tracePt t="86364" x="1651000" y="6115050"/>
          <p14:tracePt t="86372" x="1657350" y="6108700"/>
          <p14:tracePt t="86380" x="1665288" y="6108700"/>
          <p14:tracePt t="86399" x="1679575" y="6108700"/>
          <p14:tracePt t="86415" x="1700213" y="6108700"/>
          <p14:tracePt t="86428" x="1708150" y="6108700"/>
          <p14:tracePt t="86446" x="1714500" y="6108700"/>
          <p14:tracePt t="86463" x="1722438" y="6108700"/>
          <p14:tracePt t="86776" x="1714500" y="6108700"/>
          <p14:tracePt t="86822" x="1708150" y="6108700"/>
          <p14:tracePt t="87496" x="1700213" y="6108700"/>
          <p14:tracePt t="87504" x="1671638" y="6108700"/>
          <p14:tracePt t="87511" x="1657350" y="6108700"/>
          <p14:tracePt t="87521" x="1636713" y="6108700"/>
          <p14:tracePt t="87536" x="1579563" y="6100763"/>
          <p14:tracePt t="87554" x="1550988" y="6086475"/>
          <p14:tracePt t="95799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82860" y="1493785"/>
                <a:ext cx="8229600" cy="4525963"/>
              </a:xfrm>
            </p:spPr>
            <p:txBody>
              <a:bodyPr/>
              <a:lstStyle/>
              <a:p>
                <a:r>
                  <a:rPr lang="ko-KR" altLang="en-US" dirty="0" smtClean="0"/>
                  <a:t>장점</a:t>
                </a:r>
              </a:p>
              <a:p>
                <a:pPr lvl="1"/>
                <a:r>
                  <a:rPr lang="ko-KR" altLang="en-US" dirty="0" smtClean="0"/>
                  <a:t>불연속적인 부분 리스트에서 원거리 자료 이동으로 보다 적은 위치교환으로 제자리 찾을 가능성 증대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부분 리스트가 점진적으로 정렬된 상태가 되므로 삽입정렬 속도 증가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r>
                  <a:rPr lang="ko-KR" altLang="en-US" dirty="0" smtClean="0"/>
                  <a:t>시간 복잡도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최악의 경우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평균적인 경우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860" y="1493785"/>
                <a:ext cx="8229600" cy="4525963"/>
              </a:xfrm>
              <a:blipFill>
                <a:blip r:embed="rId4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 smtClean="0"/>
              <a:t>셸 정렬 분석</a:t>
            </a:r>
          </a:p>
        </p:txBody>
      </p:sp>
    </p:spTree>
  </p:cSld>
  <p:clrMapOvr>
    <a:masterClrMapping/>
  </p:clrMapOvr>
  <p:transition advTm="102587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힙</a:t>
                </a:r>
                <a:r>
                  <a:rPr lang="ko-KR" altLang="en-US" dirty="0" smtClean="0"/>
                  <a:t> 클래스를 이용한 </a:t>
                </a:r>
                <a:r>
                  <a:rPr lang="ko-KR" altLang="en-US" dirty="0"/>
                  <a:t>정렬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ko-KR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ko-KR" dirty="0" smtClean="0">
                  <a:solidFill>
                    <a:srgbClr val="3366FF"/>
                  </a:solidFill>
                </a:endParaRPr>
              </a:p>
              <a:p>
                <a:pPr lvl="1"/>
                <a:r>
                  <a:rPr lang="ko-KR" altLang="en-US" dirty="0" smtClean="0"/>
                  <a:t>추가적인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메모리를 필요로 함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Rectangle 1611"/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3366FF"/>
                </a:solidFill>
              </a:rPr>
              <a:t>12.3 </a:t>
            </a:r>
            <a:r>
              <a:rPr lang="ko-KR" altLang="en-US" dirty="0" err="1">
                <a:solidFill>
                  <a:srgbClr val="3366FF"/>
                </a:solidFill>
              </a:rPr>
              <a:t>힙</a:t>
            </a:r>
            <a:r>
              <a:rPr lang="ko-KR" altLang="en-US" dirty="0">
                <a:solidFill>
                  <a:srgbClr val="3366FF"/>
                </a:solidFill>
              </a:rPr>
              <a:t> 정렬</a:t>
            </a:r>
            <a:endParaRPr lang="ko-KR" altLang="en-US" dirty="0" smtClean="0">
              <a:solidFill>
                <a:srgbClr val="3366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05" y="2868666"/>
            <a:ext cx="8207195" cy="219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2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389"/>
    </mc:Choice>
    <mc:Fallback xmlns="">
      <p:transition spd="slow" advTm="15938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0868" x="6157913" y="3414713"/>
          <p14:tracePt t="50979" x="6129338" y="3422650"/>
          <p14:tracePt t="50988" x="6072188" y="3422650"/>
          <p14:tracePt t="50995" x="6029325" y="3436938"/>
          <p14:tracePt t="51010" x="5865813" y="3451225"/>
          <p14:tracePt t="51026" x="5665788" y="3457575"/>
          <p14:tracePt t="51044" x="5443538" y="3457575"/>
          <p14:tracePt t="51060" x="5194300" y="3451225"/>
          <p14:tracePt t="51079" x="4822825" y="3451225"/>
          <p14:tracePt t="51094" x="4729163" y="3443288"/>
          <p14:tracePt t="51115" x="4279900" y="3414713"/>
          <p14:tracePt t="51131" x="3879850" y="3379788"/>
          <p14:tracePt t="51147" x="3536950" y="3357563"/>
          <p14:tracePt t="51164" x="3308350" y="3357563"/>
          <p14:tracePt t="51180" x="3065463" y="3322638"/>
          <p14:tracePt t="51197" x="2908300" y="3300413"/>
          <p14:tracePt t="51214" x="2800350" y="3300413"/>
          <p14:tracePt t="51230" x="2665413" y="3286125"/>
          <p14:tracePt t="51247" x="2536825" y="3279775"/>
          <p14:tracePt t="51266" x="2314575" y="3236913"/>
          <p14:tracePt t="51283" x="2222500" y="3236913"/>
          <p14:tracePt t="51301" x="2071688" y="3236913"/>
          <p14:tracePt t="51315" x="1957388" y="3236913"/>
          <p14:tracePt t="51336" x="1836738" y="3222625"/>
          <p14:tracePt t="51348" x="1679575" y="3200400"/>
          <p14:tracePt t="51368" x="1522413" y="3200400"/>
          <p14:tracePt t="51384" x="1443038" y="3186113"/>
          <p14:tracePt t="51400" x="1385888" y="3186113"/>
          <p14:tracePt t="51417" x="1365250" y="3186113"/>
          <p14:tracePt t="51434" x="1357313" y="3186113"/>
          <p14:tracePt t="51509" x="1343025" y="3179763"/>
          <p14:tracePt t="51518" x="1308100" y="3171825"/>
          <p14:tracePt t="51538" x="1285875" y="3171825"/>
          <p14:tracePt t="51554" x="1279525" y="3171825"/>
          <p14:tracePt t="51566" x="1271588" y="3171825"/>
          <p14:tracePt t="51623" x="1279525" y="3171825"/>
          <p14:tracePt t="51633" x="1357313" y="3157538"/>
          <p14:tracePt t="51636" x="1422400" y="3157538"/>
          <p14:tracePt t="51655" x="1543050" y="3157538"/>
          <p14:tracePt t="51670" x="1628775" y="3157538"/>
          <p14:tracePt t="51689" x="1728788" y="3157538"/>
          <p14:tracePt t="51706" x="1771650" y="3157538"/>
          <p14:tracePt t="51723" x="1800225" y="3165475"/>
          <p14:tracePt t="51741" x="1808163" y="3165475"/>
          <p14:tracePt t="51785" x="1822450" y="3165475"/>
          <p14:tracePt t="51792" x="1851025" y="3157538"/>
          <p14:tracePt t="51808" x="1908175" y="3143250"/>
          <p14:tracePt t="51825" x="1965325" y="3128963"/>
          <p14:tracePt t="51840" x="2022475" y="3114675"/>
          <p14:tracePt t="51857" x="2043113" y="3114675"/>
          <p14:tracePt t="51874" x="2051050" y="3114675"/>
          <p14:tracePt t="52266" x="2036763" y="3114675"/>
          <p14:tracePt t="52283" x="2028825" y="3114675"/>
          <p14:tracePt t="52306" x="2022475" y="3114675"/>
          <p14:tracePt t="52322" x="2014538" y="3114675"/>
          <p14:tracePt t="52331" x="2008188" y="3114675"/>
          <p14:tracePt t="52337" x="2000250" y="3114675"/>
          <p14:tracePt t="52348" x="1993900" y="3114675"/>
          <p14:tracePt t="52367" x="1979613" y="3114675"/>
          <p14:tracePt t="52384" x="1965325" y="3108325"/>
          <p14:tracePt t="52401" x="1957388" y="3100388"/>
          <p14:tracePt t="52417" x="1943100" y="3094038"/>
          <p14:tracePt t="52433" x="1928813" y="3086100"/>
          <p14:tracePt t="52450" x="1914525" y="3079750"/>
          <p14:tracePt t="52468" x="1908175" y="3071813"/>
          <p14:tracePt t="52501" x="1900238" y="3043238"/>
          <p14:tracePt t="52518" x="1900238" y="3022600"/>
          <p14:tracePt t="52537" x="1900238" y="2986088"/>
          <p14:tracePt t="52552" x="1893888" y="2936875"/>
          <p14:tracePt t="52570" x="1893888" y="2908300"/>
          <p14:tracePt t="52585" x="1893888" y="2857500"/>
          <p14:tracePt t="52606" x="1893888" y="2843213"/>
          <p14:tracePt t="52621" x="1900238" y="2836863"/>
          <p14:tracePt t="52638" x="1908175" y="2822575"/>
          <p14:tracePt t="52655" x="1914525" y="2800350"/>
          <p14:tracePt t="52672" x="1928813" y="2786063"/>
          <p14:tracePt t="52688" x="1943100" y="2771775"/>
          <p14:tracePt t="52704" x="1957388" y="2765425"/>
          <p14:tracePt t="52722" x="1971675" y="2757488"/>
          <p14:tracePt t="52738" x="1985963" y="2757488"/>
          <p14:tracePt t="52758" x="2008188" y="2757488"/>
          <p14:tracePt t="52774" x="2014538" y="2757488"/>
          <p14:tracePt t="52790" x="2022475" y="2757488"/>
          <p14:tracePt t="52827" x="2028825" y="2765425"/>
          <p14:tracePt t="52841" x="2036763" y="2765425"/>
          <p14:tracePt t="52857" x="2051050" y="2779713"/>
          <p14:tracePt t="52873" x="2065338" y="2786063"/>
          <p14:tracePt t="52893" x="2065338" y="2800350"/>
          <p14:tracePt t="52910" x="2071688" y="2808288"/>
          <p14:tracePt t="52941" x="2079625" y="2828925"/>
          <p14:tracePt t="52958" x="2085975" y="2851150"/>
          <p14:tracePt t="52975" x="2085975" y="2871788"/>
          <p14:tracePt t="52992" x="2085975" y="2886075"/>
          <p14:tracePt t="53009" x="2085975" y="2914650"/>
          <p14:tracePt t="53026" x="2079625" y="2936875"/>
          <p14:tracePt t="53043" x="2079625" y="2957513"/>
          <p14:tracePt t="53060" x="2071688" y="2965450"/>
          <p14:tracePt t="53077" x="2071688" y="2979738"/>
          <p14:tracePt t="53094" x="2057400" y="2986088"/>
          <p14:tracePt t="53111" x="2057400" y="2994025"/>
          <p14:tracePt t="53128" x="2051050" y="3014663"/>
          <p14:tracePt t="53146" x="2043113" y="3022600"/>
          <p14:tracePt t="53162" x="2036763" y="3022600"/>
          <p14:tracePt t="53179" x="2036763" y="3028950"/>
          <p14:tracePt t="53196" x="2022475" y="3036888"/>
          <p14:tracePt t="53213" x="2014538" y="3036888"/>
          <p14:tracePt t="53246" x="2000250" y="3036888"/>
          <p14:tracePt t="53263" x="1993900" y="3036888"/>
          <p14:tracePt t="53280" x="1979613" y="3036888"/>
          <p14:tracePt t="53298" x="1951038" y="3036888"/>
          <p14:tracePt t="53315" x="1914525" y="3036888"/>
          <p14:tracePt t="53331" x="1893888" y="3036888"/>
          <p14:tracePt t="53348" x="1865313" y="3036888"/>
          <p14:tracePt t="53365" x="1828800" y="3036888"/>
          <p14:tracePt t="53401" x="1822450" y="3036888"/>
          <p14:tracePt t="53493" x="1822450" y="3022600"/>
          <p14:tracePt t="53504" x="1822450" y="3008313"/>
          <p14:tracePt t="53508" x="1828800" y="2994025"/>
          <p14:tracePt t="53525" x="1836738" y="2986088"/>
          <p14:tracePt t="53535" x="1851025" y="2979738"/>
          <p14:tracePt t="53551" x="1865313" y="2965450"/>
          <p14:tracePt t="53568" x="1871663" y="2965450"/>
          <p14:tracePt t="53585" x="1885950" y="2951163"/>
          <p14:tracePt t="53603" x="1893888" y="2936875"/>
          <p14:tracePt t="53619" x="1908175" y="2928938"/>
          <p14:tracePt t="53636" x="1928813" y="2914650"/>
          <p14:tracePt t="53653" x="1957388" y="2900363"/>
          <p14:tracePt t="53670" x="1979613" y="2894013"/>
          <p14:tracePt t="53688" x="2028825" y="2879725"/>
          <p14:tracePt t="53704" x="2051050" y="2879725"/>
          <p14:tracePt t="53721" x="2065338" y="2879725"/>
          <p14:tracePt t="53737" x="2071688" y="2871788"/>
          <p14:tracePt t="53879" x="2071688" y="2879725"/>
          <p14:tracePt t="53885" x="2079625" y="2886075"/>
          <p14:tracePt t="53893" x="2085975" y="2894013"/>
          <p14:tracePt t="53908" x="2085975" y="2922588"/>
          <p14:tracePt t="53925" x="2093913" y="2957513"/>
          <p14:tracePt t="53931" x="2093913" y="2971800"/>
          <p14:tracePt t="53942" x="2093913" y="2986088"/>
          <p14:tracePt t="53959" x="2093913" y="3014663"/>
          <p14:tracePt t="53976" x="2093913" y="3022600"/>
          <p14:tracePt t="53992" x="2093913" y="3036888"/>
          <p14:tracePt t="54021" x="2085975" y="3036888"/>
          <p14:tracePt t="54025" x="2085975" y="3043238"/>
          <p14:tracePt t="54067" x="2085975" y="3051175"/>
          <p14:tracePt t="54070" x="2085975" y="3057525"/>
          <p14:tracePt t="54080" x="2079625" y="3065463"/>
          <p14:tracePt t="54104" x="2079625" y="3071813"/>
          <p14:tracePt t="54115" x="2079625" y="3079750"/>
          <p14:tracePt t="54131" x="2071688" y="3079750"/>
          <p14:tracePt t="54160" x="2071688" y="3086100"/>
          <p14:tracePt t="54173" x="2065338" y="3086100"/>
          <p14:tracePt t="54224" x="2057400" y="3094038"/>
          <p14:tracePt t="54243" x="2051050" y="3094038"/>
          <p14:tracePt t="54252" x="2051050" y="3100388"/>
          <p14:tracePt t="54264" x="2043113" y="3108325"/>
          <p14:tracePt t="54280" x="2036763" y="3108325"/>
          <p14:tracePt t="54317" x="2028825" y="3114675"/>
          <p14:tracePt t="54347" x="2028825" y="3122613"/>
          <p14:tracePt t="54367" x="2022475" y="3122613"/>
          <p14:tracePt t="54903" x="2014538" y="3128963"/>
          <p14:tracePt t="54912" x="2008188" y="3136900"/>
          <p14:tracePt t="54924" x="2008188" y="3143250"/>
          <p14:tracePt t="54941" x="2000250" y="3143250"/>
          <p14:tracePt t="54958" x="1993900" y="3151188"/>
          <p14:tracePt t="54979" x="1993900" y="3157538"/>
          <p14:tracePt t="54992" x="1985963" y="3171825"/>
          <p14:tracePt t="55008" x="1965325" y="3171825"/>
          <p14:tracePt t="55025" x="1951038" y="3194050"/>
          <p14:tracePt t="55042" x="1928813" y="3214688"/>
          <p14:tracePt t="55061" x="1900238" y="3228975"/>
          <p14:tracePt t="55078" x="1885950" y="3236913"/>
          <p14:tracePt t="55094" x="1871663" y="3251200"/>
          <p14:tracePt t="55112" x="1851025" y="3257550"/>
          <p14:tracePt t="55129" x="1828800" y="3271838"/>
          <p14:tracePt t="55146" x="1808163" y="3279775"/>
          <p14:tracePt t="55163" x="1771650" y="3294063"/>
          <p14:tracePt t="55179" x="1728788" y="3314700"/>
          <p14:tracePt t="55182" x="1693863" y="3328988"/>
          <p14:tracePt t="55196" x="1657350" y="3343275"/>
          <p14:tracePt t="55212" x="1628775" y="3351213"/>
          <p14:tracePt t="55228" x="1614488" y="3357563"/>
          <p14:tracePt t="55245" x="1600200" y="3371850"/>
          <p14:tracePt t="55262" x="1579563" y="3386138"/>
          <p14:tracePt t="55282" x="1528763" y="3386138"/>
          <p14:tracePt t="55299" x="1508125" y="3400425"/>
          <p14:tracePt t="55315" x="1471613" y="3408363"/>
          <p14:tracePt t="55332" x="1457325" y="3414713"/>
          <p14:tracePt t="55350" x="1414463" y="3429000"/>
          <p14:tracePt t="55364" x="1379538" y="3443288"/>
          <p14:tracePt t="55381" x="1336675" y="3457575"/>
          <p14:tracePt t="55398" x="1314450" y="3465513"/>
          <p14:tracePt t="55432" x="1308100" y="3465513"/>
          <p14:tracePt t="55650" x="1308100" y="3471863"/>
          <p14:tracePt t="55657" x="1336675" y="3471863"/>
          <p14:tracePt t="55669" x="1379538" y="3471863"/>
          <p14:tracePt t="55686" x="1457325" y="3486150"/>
          <p14:tracePt t="55703" x="1708150" y="3508375"/>
          <p14:tracePt t="55720" x="1843088" y="3508375"/>
          <p14:tracePt t="55737" x="1943100" y="3514725"/>
          <p14:tracePt t="55754" x="1979613" y="3514725"/>
          <p14:tracePt t="55771" x="2008188" y="3522663"/>
          <p14:tracePt t="56137" x="2000250" y="3522663"/>
          <p14:tracePt t="56151" x="1985963" y="3522663"/>
          <p14:tracePt t="56164" x="1979613" y="3522663"/>
          <p14:tracePt t="56174" x="1971675" y="3522663"/>
          <p14:tracePt t="56182" x="1965325" y="3522663"/>
          <p14:tracePt t="56196" x="1957388" y="3514725"/>
          <p14:tracePt t="56213" x="1951038" y="3514725"/>
          <p14:tracePt t="56254" x="1943100" y="3514725"/>
          <p14:tracePt t="56271" x="1936750" y="3514725"/>
          <p14:tracePt t="56286" x="1922463" y="3514725"/>
          <p14:tracePt t="56300" x="1893888" y="3514725"/>
          <p14:tracePt t="56316" x="1836738" y="3508375"/>
          <p14:tracePt t="56330" x="1779588" y="3508375"/>
          <p14:tracePt t="56347" x="1728788" y="3508375"/>
          <p14:tracePt t="56364" x="1708150" y="3508375"/>
          <p14:tracePt t="56381" x="1679575" y="3508375"/>
          <p14:tracePt t="56398" x="1665288" y="3508375"/>
          <p14:tracePt t="56415" x="1628775" y="3508375"/>
          <p14:tracePt t="56432" x="1557338" y="3508375"/>
          <p14:tracePt t="56448" x="1508125" y="3508375"/>
          <p14:tracePt t="56466" x="1485900" y="3508375"/>
          <p14:tracePt t="56482" x="1450975" y="3508375"/>
          <p14:tracePt t="56500" x="1436688" y="3500438"/>
          <p14:tracePt t="56618" x="1428750" y="3500438"/>
          <p14:tracePt t="57116" x="1428750" y="3508375"/>
          <p14:tracePt t="57119" x="1428750" y="3514725"/>
          <p14:tracePt t="57129" x="1428750" y="3522663"/>
          <p14:tracePt t="57145" x="1428750" y="3529013"/>
          <p14:tracePt t="57164" x="1422400" y="3529013"/>
          <p14:tracePt t="57199" x="1422400" y="3536950"/>
          <p14:tracePt t="57227" x="1422400" y="3543300"/>
          <p14:tracePt t="57236" x="1422400" y="3551238"/>
          <p14:tracePt t="57246" x="1422400" y="3557588"/>
          <p14:tracePt t="57277" x="1422400" y="3565525"/>
          <p14:tracePt t="57300" x="1422400" y="3571875"/>
          <p14:tracePt t="57318" x="1414463" y="3579813"/>
          <p14:tracePt t="57320" x="1414463" y="3586163"/>
          <p14:tracePt t="57346" x="1414463" y="3594100"/>
          <p14:tracePt t="57391" x="1414463" y="3608388"/>
          <p14:tracePt t="57422" x="1414463" y="3614738"/>
          <p14:tracePt t="57455" x="1414463" y="3622675"/>
          <p14:tracePt t="57470" x="1414463" y="3629025"/>
          <p14:tracePt t="57486" x="1414463" y="3636963"/>
          <p14:tracePt t="57494" x="1422400" y="3643313"/>
          <p14:tracePt t="57503" x="1422400" y="3657600"/>
          <p14:tracePt t="57557" x="1422400" y="3665538"/>
          <p14:tracePt t="57602" x="1422400" y="3671888"/>
          <p14:tracePt t="57628" x="1428750" y="3671888"/>
          <p14:tracePt t="57650" x="1428750" y="3679825"/>
          <p14:tracePt t="57680" x="1428750" y="3686175"/>
          <p14:tracePt t="57688" x="1436688" y="3686175"/>
          <p14:tracePt t="57735" x="1443038" y="3686175"/>
          <p14:tracePt t="57752" x="1450975" y="3694113"/>
          <p14:tracePt t="57792" x="1457325" y="3700463"/>
          <p14:tracePt t="57815" x="1465263" y="3700463"/>
          <p14:tracePt t="57822" x="1465263" y="3708400"/>
          <p14:tracePt t="57829" x="1471613" y="3708400"/>
          <p14:tracePt t="57840" x="1485900" y="3708400"/>
          <p14:tracePt t="57859" x="1493838" y="3708400"/>
          <p14:tracePt t="57876" x="1500188" y="3714750"/>
          <p14:tracePt t="57901" x="1508125" y="3714750"/>
          <p14:tracePt t="57935" x="1522413" y="3714750"/>
          <p14:tracePt t="57949" x="1528763" y="3714750"/>
          <p14:tracePt t="57965" x="1543050" y="3714750"/>
          <p14:tracePt t="57968" x="1543050" y="3722688"/>
          <p14:tracePt t="57978" x="1550988" y="3722688"/>
          <p14:tracePt t="57994" x="1557338" y="3722688"/>
          <p14:tracePt t="58009" x="1571625" y="3722688"/>
          <p14:tracePt t="58028" x="1600200" y="3722688"/>
          <p14:tracePt t="58044" x="1628775" y="3722688"/>
          <p14:tracePt t="58058" x="1657350" y="3722688"/>
          <p14:tracePt t="58075" x="1693863" y="3722688"/>
          <p14:tracePt t="58095" x="1751013" y="3722688"/>
          <p14:tracePt t="58109" x="1771650" y="3722688"/>
          <p14:tracePt t="58126" x="1808163" y="3722688"/>
          <p14:tracePt t="58143" x="1822450" y="3722688"/>
          <p14:tracePt t="58160" x="1843088" y="3722688"/>
          <p14:tracePt t="58179" x="1857375" y="3722688"/>
          <p14:tracePt t="58196" x="1879600" y="3722688"/>
          <p14:tracePt t="58211" x="1885950" y="3722688"/>
          <p14:tracePt t="58227" x="1900238" y="3722688"/>
          <p14:tracePt t="58244" x="1908175" y="3722688"/>
          <p14:tracePt t="58262" x="1922463" y="3722688"/>
          <p14:tracePt t="58279" x="1936750" y="3722688"/>
          <p14:tracePt t="58296" x="1951038" y="3722688"/>
          <p14:tracePt t="58312" x="1957388" y="3722688"/>
          <p14:tracePt t="58330" x="1971675" y="3722688"/>
          <p14:tracePt t="58347" x="1979613" y="3722688"/>
          <p14:tracePt t="58363" x="1985963" y="3722688"/>
          <p14:tracePt t="58650" x="1971675" y="3722688"/>
          <p14:tracePt t="58657" x="1965325" y="3722688"/>
          <p14:tracePt t="58668" x="1957388" y="3722688"/>
          <p14:tracePt t="58685" x="1951038" y="3722688"/>
          <p14:tracePt t="58702" x="1928813" y="3729038"/>
          <p14:tracePt t="58719" x="1908175" y="3736975"/>
          <p14:tracePt t="58738" x="1871663" y="3736975"/>
          <p14:tracePt t="58756" x="1857375" y="3743325"/>
          <p14:tracePt t="58771" x="1851025" y="3743325"/>
          <p14:tracePt t="58787" x="1843088" y="3743325"/>
          <p14:tracePt t="58804" x="1836738" y="3743325"/>
          <p14:tracePt t="58820" x="1828800" y="3743325"/>
          <p14:tracePt t="58838" x="1808163" y="3743325"/>
          <p14:tracePt t="58854" x="1808163" y="3751263"/>
          <p14:tracePt t="58871" x="1785938" y="3757613"/>
          <p14:tracePt t="58891" x="1765300" y="3757613"/>
          <p14:tracePt t="58908" x="1757363" y="3757613"/>
          <p14:tracePt t="58923" x="1728788" y="3757613"/>
          <p14:tracePt t="58939" x="1714500" y="3757613"/>
          <p14:tracePt t="58956" x="1700213" y="3757613"/>
          <p14:tracePt t="58974" x="1679575" y="3771900"/>
          <p14:tracePt t="58990" x="1665288" y="3771900"/>
          <p14:tracePt t="59008" x="1651000" y="3771900"/>
          <p14:tracePt t="59027" x="1643063" y="3771900"/>
          <p14:tracePt t="59041" x="1636713" y="3771900"/>
          <p14:tracePt t="59058" x="1608138" y="3771900"/>
          <p14:tracePt t="59075" x="1571625" y="3771900"/>
          <p14:tracePt t="59092" x="1536700" y="3771900"/>
          <p14:tracePt t="59110" x="1485900" y="3771900"/>
          <p14:tracePt t="59128" x="1471613" y="3771900"/>
          <p14:tracePt t="59143" x="1465263" y="3771900"/>
          <p14:tracePt t="59160" x="1450975" y="3771900"/>
          <p14:tracePt t="59178" x="1443038" y="3771900"/>
          <p14:tracePt t="59196" x="1428750" y="3771900"/>
          <p14:tracePt t="59212" x="1414463" y="3771900"/>
          <p14:tracePt t="59588" x="1414463" y="3779838"/>
          <p14:tracePt t="59595" x="1414463" y="3800475"/>
          <p14:tracePt t="59603" x="1414463" y="3829050"/>
          <p14:tracePt t="59617" x="1414463" y="3900488"/>
          <p14:tracePt t="59634" x="1428750" y="3971925"/>
          <p14:tracePt t="59653" x="1443038" y="4022725"/>
          <p14:tracePt t="59669" x="1450975" y="4043363"/>
          <p14:tracePt t="59686" x="1457325" y="4051300"/>
          <p14:tracePt t="60056" x="1457325" y="4057650"/>
          <p14:tracePt t="60075" x="1465263" y="4057650"/>
          <p14:tracePt t="60083" x="1485900" y="4057650"/>
          <p14:tracePt t="60093" x="1500188" y="4065588"/>
          <p14:tracePt t="60110" x="1550988" y="4065588"/>
          <p14:tracePt t="60126" x="1579563" y="4065588"/>
          <p14:tracePt t="60142" x="1608138" y="4071938"/>
          <p14:tracePt t="60160" x="1622425" y="4071938"/>
          <p14:tracePt t="60176" x="1643063" y="4079875"/>
          <p14:tracePt t="60193" x="1665288" y="4079875"/>
          <p14:tracePt t="60212" x="1685925" y="4079875"/>
          <p14:tracePt t="60227" x="1700213" y="4079875"/>
          <p14:tracePt t="60244" x="1728788" y="4079875"/>
          <p14:tracePt t="60261" x="1751013" y="4079875"/>
          <p14:tracePt t="60278" x="1779588" y="4079875"/>
          <p14:tracePt t="60295" x="1793875" y="4079875"/>
          <p14:tracePt t="60510" x="1800225" y="4079875"/>
          <p14:tracePt t="60620" x="1808163" y="4079875"/>
          <p14:tracePt t="60634" x="1822450" y="4079875"/>
          <p14:tracePt t="60719" x="1828800" y="4079875"/>
          <p14:tracePt t="60738" x="1836738" y="4079875"/>
          <p14:tracePt t="60742" x="1843088" y="4071938"/>
          <p14:tracePt t="60755" x="1865313" y="4071938"/>
          <p14:tracePt t="60771" x="1879600" y="4065588"/>
          <p14:tracePt t="60786" x="1900238" y="4057650"/>
          <p14:tracePt t="60805" x="1908175" y="4057650"/>
          <p14:tracePt t="60901" x="1922463" y="4057650"/>
          <p14:tracePt t="60908" x="1928813" y="4057650"/>
          <p14:tracePt t="60914" x="1936750" y="4057650"/>
          <p14:tracePt t="60925" x="1951038" y="4057650"/>
          <p14:tracePt t="60946" x="1957388" y="4051300"/>
          <p14:tracePt t="60956" x="1965325" y="4051300"/>
          <p14:tracePt t="60973" x="1979613" y="4051300"/>
          <p14:tracePt t="60994" x="1985963" y="4051300"/>
          <p14:tracePt t="61018" x="1993900" y="4051300"/>
          <p14:tracePt t="61039" x="2000250" y="4051300"/>
          <p14:tracePt t="61048" x="2014538" y="4051300"/>
          <p14:tracePt t="61064" x="2036763" y="4051300"/>
          <p14:tracePt t="61074" x="2057400" y="4051300"/>
          <p14:tracePt t="61091" x="2085975" y="4051300"/>
          <p14:tracePt t="61108" x="2136775" y="4057650"/>
          <p14:tracePt t="61126" x="2157413" y="4057650"/>
          <p14:tracePt t="61142" x="2171700" y="4057650"/>
          <p14:tracePt t="61159" x="2193925" y="4057650"/>
          <p14:tracePt t="61176" x="2208213" y="4057650"/>
          <p14:tracePt t="61195" x="2228850" y="4057650"/>
          <p14:tracePt t="61211" x="2257425" y="4057650"/>
          <p14:tracePt t="61230" x="2265363" y="4057650"/>
          <p14:tracePt t="61244" x="2271713" y="4057650"/>
          <p14:tracePt t="61261" x="2279650" y="4057650"/>
          <p14:tracePt t="61278" x="2286000" y="4057650"/>
          <p14:tracePt t="61294" x="2308225" y="4065588"/>
          <p14:tracePt t="61312" x="2336800" y="4065588"/>
          <p14:tracePt t="61330" x="2357438" y="4065588"/>
          <p14:tracePt t="61347" x="2365375" y="4065588"/>
          <p14:tracePt t="61364" x="2379663" y="4065588"/>
          <p14:tracePt t="61933" x="2386013" y="4065588"/>
          <p14:tracePt t="63333" x="2379663" y="4065588"/>
          <p14:tracePt t="63336" x="2365375" y="4065588"/>
          <p14:tracePt t="63346" x="2357438" y="4065588"/>
          <p14:tracePt t="63363" x="2336800" y="4065588"/>
          <p14:tracePt t="63380" x="2322513" y="4065588"/>
          <p14:tracePt t="63398" x="2300288" y="4065588"/>
          <p14:tracePt t="63412" x="2286000" y="4065588"/>
          <p14:tracePt t="63432" x="2257425" y="4065588"/>
          <p14:tracePt t="63440" x="2243138" y="4065588"/>
          <p14:tracePt t="63451" x="2228850" y="4065588"/>
          <p14:tracePt t="63463" x="2200275" y="4065588"/>
          <p14:tracePt t="63480" x="2171700" y="4065588"/>
          <p14:tracePt t="63497" x="2114550" y="4065588"/>
          <p14:tracePt t="63514" x="2043113" y="4057650"/>
          <p14:tracePt t="63531" x="2014538" y="4057650"/>
          <p14:tracePt t="63548" x="1979613" y="4057650"/>
          <p14:tracePt t="63565" x="1957388" y="4065588"/>
          <p14:tracePt t="63582" x="1928813" y="4065588"/>
          <p14:tracePt t="63600" x="1900238" y="4065588"/>
          <p14:tracePt t="63616" x="1865313" y="4071938"/>
          <p14:tracePt t="63633" x="1851025" y="4071938"/>
          <p14:tracePt t="63650" x="1814513" y="4071938"/>
          <p14:tracePt t="63666" x="1793875" y="4079875"/>
          <p14:tracePt t="63684" x="1765300" y="4079875"/>
          <p14:tracePt t="63701" x="1743075" y="4079875"/>
          <p14:tracePt t="63719" x="1714500" y="4079875"/>
          <p14:tracePt t="63734" x="1693863" y="4086225"/>
          <p14:tracePt t="63751" x="1679575" y="4086225"/>
          <p14:tracePt t="63787" x="1665288" y="4086225"/>
          <p14:tracePt t="63821" x="1657350" y="4086225"/>
          <p14:tracePt t="63840" x="1651000" y="4086225"/>
          <p14:tracePt t="64141" x="1643063" y="4086225"/>
          <p14:tracePt t="64236" x="1636713" y="4086225"/>
          <p14:tracePt t="64252" x="1628775" y="4086225"/>
          <p14:tracePt t="64258" x="1622425" y="4086225"/>
          <p14:tracePt t="64394" x="1614488" y="4086225"/>
          <p14:tracePt t="64486" x="1608138" y="4086225"/>
          <p14:tracePt t="64503" x="1600200" y="4086225"/>
          <p14:tracePt t="64508" x="1593850" y="4086225"/>
          <p14:tracePt t="64523" x="1579563" y="4086225"/>
          <p14:tracePt t="64535" x="1565275" y="4086225"/>
          <p14:tracePt t="64549" x="1557338" y="4086225"/>
          <p14:tracePt t="64566" x="1543050" y="4086225"/>
          <p14:tracePt t="64583" x="1536700" y="4086225"/>
          <p14:tracePt t="64615" x="1528763" y="4086225"/>
          <p14:tracePt t="64636" x="1522413" y="4086225"/>
          <p14:tracePt t="64649" x="1514475" y="4086225"/>
          <p14:tracePt t="64666" x="1508125" y="4086225"/>
          <p14:tracePt t="64683" x="1500188" y="4086225"/>
          <p14:tracePt t="64700" x="1493838" y="4086225"/>
          <p14:tracePt t="64717" x="1485900" y="4086225"/>
          <p14:tracePt t="65064" x="1479550" y="4079875"/>
          <p14:tracePt t="65071" x="1479550" y="4071938"/>
          <p14:tracePt t="65080" x="1479550" y="4065588"/>
          <p14:tracePt t="65094" x="1471613" y="4057650"/>
          <p14:tracePt t="65108" x="1465263" y="4051300"/>
          <p14:tracePt t="65142" x="1465263" y="4043363"/>
          <p14:tracePt t="65160" x="1465263" y="4037013"/>
          <p14:tracePt t="65174" x="1457325" y="4037013"/>
          <p14:tracePt t="65396" x="1465263" y="4037013"/>
          <p14:tracePt t="65398" x="1471613" y="4037013"/>
          <p14:tracePt t="65411" x="1471613" y="4043363"/>
          <p14:tracePt t="65430" x="1485900" y="4051300"/>
          <p14:tracePt t="65484" x="1493838" y="4051300"/>
          <p14:tracePt t="65493" x="1500188" y="4051300"/>
          <p14:tracePt t="65517" x="1508125" y="4051300"/>
          <p14:tracePt t="65523" x="1508125" y="4057650"/>
          <p14:tracePt t="65535" x="1508125" y="4065588"/>
          <p14:tracePt t="65548" x="1522413" y="4079875"/>
          <p14:tracePt t="65564" x="1571625" y="4094163"/>
          <p14:tracePt t="65582" x="1600200" y="4114800"/>
          <p14:tracePt t="65598" x="1643063" y="4129088"/>
          <p14:tracePt t="65615" x="1671638" y="4137025"/>
          <p14:tracePt t="65632" x="1693863" y="4143375"/>
          <p14:tracePt t="65650" x="1708150" y="4143375"/>
          <p14:tracePt t="65698" x="1714500" y="4143375"/>
          <p14:tracePt t="65705" x="1722438" y="4143375"/>
          <p14:tracePt t="65716" x="1728788" y="4143375"/>
          <p14:tracePt t="65734" x="1736725" y="4151313"/>
          <p14:tracePt t="65750" x="1757363" y="4151313"/>
          <p14:tracePt t="65769" x="1779588" y="4151313"/>
          <p14:tracePt t="88384" x="1800225" y="4171950"/>
          <p14:tracePt t="88392" x="1822450" y="4179888"/>
          <p14:tracePt t="88400" x="1843088" y="4200525"/>
          <p14:tracePt t="88415" x="1871663" y="4214813"/>
          <p14:tracePt t="88432" x="1879600" y="4229100"/>
          <p14:tracePt t="88447" x="1885950" y="4251325"/>
          <p14:tracePt t="88464" x="1893888" y="4265613"/>
          <p14:tracePt t="88481" x="1908175" y="4286250"/>
          <p14:tracePt t="88499" x="1922463" y="4300538"/>
          <p14:tracePt t="88516" x="1943100" y="4343400"/>
          <p14:tracePt t="88535" x="1965325" y="4379913"/>
          <p14:tracePt t="88549" x="1985963" y="4414838"/>
          <p14:tracePt t="88566" x="1985963" y="4457700"/>
          <p14:tracePt t="88585" x="1993900" y="4514850"/>
          <p14:tracePt t="88600" x="2008188" y="4557713"/>
          <p14:tracePt t="88601" x="2008188" y="4572000"/>
          <p14:tracePt t="88617" x="2008188" y="4614863"/>
          <p14:tracePt t="88634" x="2008188" y="4651375"/>
          <p14:tracePt t="88651" x="2008188" y="4672013"/>
          <p14:tracePt t="88668" x="2000250" y="4708525"/>
          <p14:tracePt t="88685" x="1979613" y="4737100"/>
          <p14:tracePt t="88702" x="1971675" y="4757738"/>
          <p14:tracePt t="88720" x="1951038" y="4772025"/>
          <p14:tracePt t="88737" x="1936750" y="4786313"/>
          <p14:tracePt t="88753" x="1914525" y="4800600"/>
          <p14:tracePt t="88770" x="1893888" y="4822825"/>
          <p14:tracePt t="88788" x="1857375" y="4837113"/>
          <p14:tracePt t="88803" x="1822450" y="4843463"/>
          <p14:tracePt t="88821" x="1793875" y="4851400"/>
          <p14:tracePt t="88838" x="1765300" y="4857750"/>
          <p14:tracePt t="88854" x="1728788" y="4857750"/>
          <p14:tracePt t="88871" x="1693863" y="4865688"/>
          <p14:tracePt t="88892" x="1665288" y="4865688"/>
          <p14:tracePt t="88906" x="1643063" y="4865688"/>
          <p14:tracePt t="88922" x="1622425" y="4865688"/>
          <p14:tracePt t="88940" x="1608138" y="4857750"/>
          <p14:tracePt t="88963" x="1600200" y="4857750"/>
          <p14:tracePt t="88977" x="1593850" y="4857750"/>
          <p14:tracePt t="88993" x="1585913" y="4857750"/>
          <p14:tracePt t="89009" x="1579563" y="4857750"/>
          <p14:tracePt t="89032" x="1565275" y="4851400"/>
          <p14:tracePt t="89048" x="1557338" y="4843463"/>
          <p14:tracePt t="89071" x="1550988" y="4843463"/>
          <p14:tracePt t="89079" x="1543050" y="4837113"/>
          <p14:tracePt t="89091" x="1528763" y="4829175"/>
          <p14:tracePt t="89109" x="1522413" y="4822825"/>
          <p14:tracePt t="89126" x="1508125" y="4814888"/>
          <p14:tracePt t="89144" x="1500188" y="4814888"/>
          <p14:tracePt t="89159" x="1493838" y="4808538"/>
          <p14:tracePt t="89176" x="1485900" y="4800600"/>
          <p14:tracePt t="89193" x="1471613" y="4800600"/>
          <p14:tracePt t="89210" x="1457325" y="4786313"/>
          <p14:tracePt t="89227" x="1450975" y="4779963"/>
          <p14:tracePt t="89243" x="1443038" y="4779963"/>
          <p14:tracePt t="89299" x="1443038" y="4772025"/>
          <p14:tracePt t="89321" x="1443038" y="4765675"/>
          <p14:tracePt t="89362" x="1450975" y="4765675"/>
          <p14:tracePt t="89366" x="1457325" y="4765675"/>
          <p14:tracePt t="89387" x="1457325" y="4757738"/>
          <p14:tracePt t="89398" x="1471613" y="4757738"/>
          <p14:tracePt t="89415" x="1479550" y="4757738"/>
          <p14:tracePt t="89432" x="1493838" y="4757738"/>
          <p14:tracePt t="89447" x="1500188" y="4757738"/>
          <p14:tracePt t="89464" x="1500188" y="4751388"/>
          <p14:tracePt t="89481" x="1508125" y="4751388"/>
          <p14:tracePt t="89498" x="1514475" y="4743450"/>
          <p14:tracePt t="89515" x="1536700" y="4743450"/>
          <p14:tracePt t="89532" x="1565275" y="4743450"/>
          <p14:tracePt t="89551" x="1585913" y="4743450"/>
          <p14:tracePt t="89567" x="1608138" y="4743450"/>
          <p14:tracePt t="89584" x="1636713" y="4743450"/>
          <p14:tracePt t="89600" x="1665288" y="4743450"/>
          <p14:tracePt t="89601" x="1685925" y="4743450"/>
          <p14:tracePt t="89617" x="1708150" y="4743450"/>
          <p14:tracePt t="89633" x="1743075" y="4751388"/>
          <p14:tracePt t="89650" x="1765300" y="4751388"/>
          <p14:tracePt t="89670" x="1793875" y="4757738"/>
          <p14:tracePt t="89688" x="1828800" y="4757738"/>
          <p14:tracePt t="89703" x="1851025" y="4765675"/>
          <p14:tracePt t="89719" x="1908175" y="4772025"/>
          <p14:tracePt t="89735" x="1951038" y="4779963"/>
          <p14:tracePt t="89752" x="1979613" y="4779963"/>
          <p14:tracePt t="89769" x="2008188" y="4786313"/>
          <p14:tracePt t="89786" x="2036763" y="4786313"/>
          <p14:tracePt t="89803" x="2065338" y="4786313"/>
          <p14:tracePt t="89821" x="2071688" y="4786313"/>
          <p14:tracePt t="89839" x="2093913" y="4786313"/>
          <p14:tracePt t="89855" x="2108200" y="4786313"/>
          <p14:tracePt t="89872" x="2122488" y="4786313"/>
          <p14:tracePt t="89890" x="2143125" y="4786313"/>
          <p14:tracePt t="89906" x="2151063" y="4786313"/>
          <p14:tracePt t="89923" x="2157413" y="4786313"/>
          <p14:tracePt t="90133" x="2165350" y="4786313"/>
          <p14:tracePt t="90149" x="2171700" y="4786313"/>
          <p14:tracePt t="90158" x="2185988" y="4786313"/>
          <p14:tracePt t="90165" x="2193925" y="4779963"/>
          <p14:tracePt t="90176" x="2208213" y="4772025"/>
          <p14:tracePt t="90192" x="2214563" y="4772025"/>
          <p14:tracePt t="90236" x="2222500" y="4772025"/>
          <p14:tracePt t="90259" x="2228850" y="4772025"/>
          <p14:tracePt t="90276" x="2236788" y="4765675"/>
          <p14:tracePt t="90282" x="2243138" y="4757738"/>
          <p14:tracePt t="90294" x="2251075" y="4757738"/>
          <p14:tracePt t="90313" x="2293938" y="4743450"/>
          <p14:tracePt t="90328" x="2308225" y="4737100"/>
          <p14:tracePt t="90346" x="2314575" y="4729163"/>
          <p14:tracePt t="90362" x="2322513" y="4729163"/>
          <p14:tracePt t="90379" x="2328863" y="4729163"/>
          <p14:tracePt t="90396" x="2336800" y="4729163"/>
          <p14:tracePt t="90413" x="2351088" y="4722813"/>
          <p14:tracePt t="90431" x="2379663" y="4714875"/>
          <p14:tracePt t="90447" x="2400300" y="4714875"/>
          <p14:tracePt t="90463" x="2428875" y="4714875"/>
          <p14:tracePt t="90481" x="2443163" y="4708525"/>
          <p14:tracePt t="90497" x="2465388" y="4700588"/>
          <p14:tracePt t="90514" x="2479675" y="4700588"/>
          <p14:tracePt t="90517" x="2486025" y="4700588"/>
          <p14:tracePt t="90537" x="2493963" y="4700588"/>
          <p14:tracePt t="90555" x="2508250" y="4700588"/>
          <p14:tracePt t="90571" x="2514600" y="4694238"/>
          <p14:tracePt t="90582" x="2522538" y="4694238"/>
          <p14:tracePt t="90601" x="2528888" y="4686300"/>
          <p14:tracePt t="90618" x="2551113" y="4686300"/>
          <p14:tracePt t="90635" x="2565400" y="4686300"/>
          <p14:tracePt t="90650" x="2571750" y="4679950"/>
          <p14:tracePt t="90667" x="2579688" y="4679950"/>
          <p14:tracePt t="90684" x="2593975" y="4679950"/>
          <p14:tracePt t="90701" x="2600325" y="4679950"/>
          <p14:tracePt t="90718" x="2608263" y="4679950"/>
          <p14:tracePt t="90752" x="2622550" y="4679950"/>
          <p14:tracePt t="90769" x="2628900" y="4679950"/>
          <p14:tracePt t="90787" x="2636838" y="4672013"/>
          <p14:tracePt t="90803" x="2643188" y="4665663"/>
          <p14:tracePt t="90804" x="2657475" y="4665663"/>
          <p14:tracePt t="90824" x="2665413" y="4665663"/>
          <p14:tracePt t="90838" x="2679700" y="4665663"/>
          <p14:tracePt t="90856" x="2686050" y="4665663"/>
          <p14:tracePt t="90872" x="2693988" y="4665663"/>
          <p14:tracePt t="91463" x="2693988" y="4672013"/>
          <p14:tracePt t="91663" x="2693988" y="4679950"/>
          <p14:tracePt t="91739" x="2686050" y="4679950"/>
          <p14:tracePt t="91800" x="2679700" y="4679950"/>
          <p14:tracePt t="91911" x="2671763" y="4679950"/>
          <p14:tracePt t="92041" x="2665413" y="4679950"/>
          <p14:tracePt t="92071" x="2657475" y="4679950"/>
          <p14:tracePt t="92082" x="2651125" y="4679950"/>
          <p14:tracePt t="92090" x="2643188" y="4679950"/>
          <p14:tracePt t="92107" x="2636838" y="4679950"/>
          <p14:tracePt t="92181" x="2628900" y="4679950"/>
          <p14:tracePt t="92204" x="2622550" y="4679950"/>
          <p14:tracePt t="92328" x="2614613" y="4679950"/>
          <p14:tracePt t="92409" x="2608263" y="4679950"/>
          <p14:tracePt t="92462" x="2608263" y="4686300"/>
          <p14:tracePt t="100132" x="2600325" y="4694238"/>
          <p14:tracePt t="100142" x="2586038" y="4708525"/>
          <p14:tracePt t="100146" x="2565400" y="4729163"/>
          <p14:tracePt t="100156" x="2565400" y="4743450"/>
          <p14:tracePt t="100172" x="2551113" y="4786313"/>
          <p14:tracePt t="100190" x="2536825" y="4822825"/>
          <p14:tracePt t="100206" x="2508250" y="4857750"/>
          <p14:tracePt t="100223" x="2486025" y="4879975"/>
          <p14:tracePt t="100241" x="2443163" y="4937125"/>
          <p14:tracePt t="100258" x="2422525" y="4972050"/>
          <p14:tracePt t="100274" x="2400300" y="5022850"/>
          <p14:tracePt t="100291" x="2371725" y="5037138"/>
          <p14:tracePt t="100307" x="2343150" y="5065713"/>
          <p14:tracePt t="100326" x="2279650" y="5100638"/>
          <p14:tracePt t="100341" x="2222500" y="5143500"/>
          <p14:tracePt t="100359" x="2185988" y="5180013"/>
          <p14:tracePt t="100375" x="2165350" y="5186363"/>
          <p14:tracePt t="100393" x="2143125" y="5194300"/>
          <p14:tracePt t="100410" x="2128838" y="5208588"/>
          <p14:tracePt t="100427" x="2108200" y="5214938"/>
          <p14:tracePt t="100429" x="2100263" y="5214938"/>
          <p14:tracePt t="100444" x="2065338" y="5222875"/>
          <p14:tracePt t="100460" x="2014538" y="5237163"/>
          <p14:tracePt t="100477" x="1965325" y="5237163"/>
          <p14:tracePt t="100494" x="1914525" y="5237163"/>
          <p14:tracePt t="100511" x="1828800" y="5237163"/>
          <p14:tracePt t="100529" x="1728788" y="5229225"/>
          <p14:tracePt t="100545" x="1636713" y="5222875"/>
          <p14:tracePt t="100562" x="1622425" y="5222875"/>
          <p14:tracePt t="100579" x="1614488" y="5222875"/>
          <p14:tracePt t="100662" x="1614488" y="5214938"/>
          <p14:tracePt t="100670" x="1600200" y="5200650"/>
          <p14:tracePt t="100688" x="1585913" y="5194300"/>
          <p14:tracePt t="100698" x="1579563" y="5186363"/>
          <p14:tracePt t="100714" x="1557338" y="5172075"/>
          <p14:tracePt t="100731" x="1536700" y="5172075"/>
          <p14:tracePt t="100749" x="1528763" y="5172075"/>
          <p14:tracePt t="100765" x="1522413" y="5165725"/>
          <p14:tracePt t="100938" x="1522413" y="5157788"/>
          <p14:tracePt t="100947" x="1514475" y="5151438"/>
          <p14:tracePt t="100963" x="1514475" y="5143500"/>
          <p14:tracePt t="100979" x="1514475" y="5129213"/>
          <p14:tracePt t="100993" x="1514475" y="5122863"/>
          <p14:tracePt t="101057" x="1514475" y="5114925"/>
          <p14:tracePt t="101158" x="1514475" y="5108575"/>
          <p14:tracePt t="101244" x="1522413" y="5108575"/>
          <p14:tracePt t="101260" x="1528763" y="5108575"/>
          <p14:tracePt t="101266" x="1528763" y="5100638"/>
          <p14:tracePt t="101274" x="1536700" y="5100638"/>
          <p14:tracePt t="101291" x="1550988" y="5100638"/>
          <p14:tracePt t="101307" x="1557338" y="5100638"/>
          <p14:tracePt t="101324" x="1571625" y="5100638"/>
          <p14:tracePt t="101343" x="1593850" y="5100638"/>
          <p14:tracePt t="101361" x="1600200" y="5100638"/>
          <p14:tracePt t="101389" x="1608138" y="5100638"/>
          <p14:tracePt t="101444" x="1614488" y="5100638"/>
          <p14:tracePt t="101453" x="1622425" y="5100638"/>
          <p14:tracePt t="101468" x="1628775" y="5100638"/>
          <p14:tracePt t="101477" x="1636713" y="5100638"/>
          <p14:tracePt t="101496" x="1651000" y="5100638"/>
          <p14:tracePt t="101654" x="1657350" y="5100638"/>
          <p14:tracePt t="101784" x="1651000" y="5100638"/>
          <p14:tracePt t="101788" x="1643063" y="5100638"/>
          <p14:tracePt t="101798" x="1636713" y="5100638"/>
          <p14:tracePt t="101816" x="1628775" y="5100638"/>
          <p14:tracePt t="101834" x="1600200" y="5094288"/>
          <p14:tracePt t="101850" x="1571625" y="5086350"/>
          <p14:tracePt t="101866" x="1557338" y="5080000"/>
          <p14:tracePt t="101884" x="1550988" y="5080000"/>
          <p14:tracePt t="102070" x="1543050" y="5072063"/>
          <p14:tracePt t="102077" x="1536700" y="5072063"/>
          <p14:tracePt t="102087" x="1528763" y="5072063"/>
          <p14:tracePt t="102104" x="1514475" y="5072063"/>
          <p14:tracePt t="102121" x="1508125" y="5072063"/>
          <p14:tracePt t="102217" x="1514475" y="5072063"/>
          <p14:tracePt t="102233" x="1522413" y="5072063"/>
          <p14:tracePt t="102299" x="1528763" y="5072063"/>
          <p14:tracePt t="102312" x="1536700" y="5072063"/>
          <p14:tracePt t="102327" x="1543050" y="5072063"/>
          <p14:tracePt t="102344" x="1557338" y="5072063"/>
          <p14:tracePt t="102350" x="1565275" y="5072063"/>
          <p14:tracePt t="102359" x="1579563" y="5080000"/>
          <p14:tracePt t="102375" x="1608138" y="5086350"/>
          <p14:tracePt t="102392" x="1628775" y="5094288"/>
          <p14:tracePt t="102408" x="1671638" y="5094288"/>
          <p14:tracePt t="102426" x="1685925" y="5100638"/>
          <p14:tracePt t="102430" x="1693863" y="5100638"/>
          <p14:tracePt t="102442" x="1700213" y="5100638"/>
          <p14:tracePt t="102460" x="1708150" y="5100638"/>
          <p14:tracePt t="107356" x="1722438" y="5094288"/>
          <p14:tracePt t="107364" x="1728788" y="5094288"/>
          <p14:tracePt t="107373" x="1728788" y="5080000"/>
          <p14:tracePt t="107390" x="1757363" y="5072063"/>
          <p14:tracePt t="107408" x="1793875" y="5057775"/>
          <p14:tracePt t="107424" x="1828800" y="5057775"/>
          <p14:tracePt t="107427" x="1843088" y="5043488"/>
          <p14:tracePt t="107458" x="1851025" y="5043488"/>
          <p14:tracePt t="107475" x="1857375" y="5037138"/>
          <p14:tracePt t="107492" x="1857375" y="5029200"/>
          <p14:tracePt t="107509" x="1865313" y="5022850"/>
          <p14:tracePt t="107526" x="1865313" y="5008563"/>
          <p14:tracePt t="107543" x="1871663" y="4986338"/>
          <p14:tracePt t="107559" x="1879600" y="4965700"/>
          <p14:tracePt t="107576" x="1885950" y="4957763"/>
          <p14:tracePt t="107610" x="1893888" y="4951413"/>
          <p14:tracePt t="107629" x="1900238" y="4943475"/>
          <p14:tracePt t="107645" x="1900238" y="4937125"/>
          <p14:tracePt t="107661" x="1900238" y="4894263"/>
          <p14:tracePt t="107679" x="1900238" y="4886325"/>
          <p14:tracePt t="107695" x="1900238" y="4872038"/>
          <p14:tracePt t="107712" x="1900238" y="4857750"/>
          <p14:tracePt t="107729" x="1900238" y="4843463"/>
          <p14:tracePt t="107746" x="1900238" y="4837113"/>
          <p14:tracePt t="107763" x="1900238" y="4814888"/>
          <p14:tracePt t="107780" x="1900238" y="4786313"/>
          <p14:tracePt t="107797" x="1893888" y="4765675"/>
          <p14:tracePt t="107814" x="1893888" y="4743450"/>
          <p14:tracePt t="107831" x="1885950" y="4714875"/>
          <p14:tracePt t="107848" x="1885950" y="4694238"/>
          <p14:tracePt t="107865" x="1879600" y="4651375"/>
          <p14:tracePt t="107882" x="1871663" y="4614863"/>
          <p14:tracePt t="107899" x="1871663" y="4600575"/>
          <p14:tracePt t="107916" x="1857375" y="4565650"/>
          <p14:tracePt t="107933" x="1851025" y="4543425"/>
          <p14:tracePt t="107937" x="1836738" y="4529138"/>
          <p14:tracePt t="107950" x="1822450" y="4508500"/>
          <p14:tracePt t="107967" x="1808163" y="4479925"/>
          <p14:tracePt t="107983" x="1793875" y="4457700"/>
          <p14:tracePt t="108001" x="1785938" y="4429125"/>
          <p14:tracePt t="108018" x="1785938" y="4414838"/>
          <p14:tracePt t="108035" x="1785938" y="4394200"/>
          <p14:tracePt t="108051" x="1779588" y="4371975"/>
          <p14:tracePt t="108068" x="1779588" y="4365625"/>
          <p14:tracePt t="108085" x="1771650" y="4351338"/>
          <p14:tracePt t="108102" x="1765300" y="4337050"/>
          <p14:tracePt t="108119" x="1757363" y="4322763"/>
          <p14:tracePt t="108136" x="1743075" y="4294188"/>
          <p14:tracePt t="108154" x="1714500" y="4237038"/>
          <p14:tracePt t="108170" x="1708150" y="4208463"/>
          <p14:tracePt t="108187" x="1693863" y="4179888"/>
          <p14:tracePt t="108204" x="1671638" y="4157663"/>
          <p14:tracePt t="108221" x="1665288" y="4143375"/>
          <p14:tracePt t="108237" x="1657350" y="4137025"/>
          <p14:tracePt t="108254" x="1657350" y="4122738"/>
          <p14:tracePt t="108271" x="1657350" y="4086225"/>
          <p14:tracePt t="108289" x="1657350" y="4057650"/>
          <p14:tracePt t="108305" x="1657350" y="4014788"/>
          <p14:tracePt t="108322" x="1657350" y="3943350"/>
          <p14:tracePt t="108340" x="1657350" y="3908425"/>
          <p14:tracePt t="108356" x="1657350" y="3865563"/>
          <p14:tracePt t="108374" x="1657350" y="3829050"/>
          <p14:tracePt t="108391" x="1657350" y="3794125"/>
          <p14:tracePt t="108407" x="1665288" y="3757613"/>
          <p14:tracePt t="108425" x="1671638" y="3722688"/>
          <p14:tracePt t="108427" x="1679575" y="3694113"/>
          <p14:tracePt t="108442" x="1685925" y="3657600"/>
          <p14:tracePt t="108458" x="1708150" y="3622675"/>
          <p14:tracePt t="108474" x="1728788" y="3579813"/>
          <p14:tracePt t="108491" x="1736725" y="3536950"/>
          <p14:tracePt t="108508" x="1736725" y="3486150"/>
          <p14:tracePt t="108525" x="1751013" y="3443288"/>
          <p14:tracePt t="108542" x="1765300" y="3400425"/>
          <p14:tracePt t="108561" x="1785938" y="3336925"/>
          <p14:tracePt t="108578" x="1808163" y="3300413"/>
          <p14:tracePt t="108593" x="1814513" y="3271838"/>
          <p14:tracePt t="108610" x="1828800" y="3257550"/>
          <p14:tracePt t="108628" x="1836738" y="3257550"/>
          <p14:tracePt t="108644" x="1843088" y="3257550"/>
          <p14:tracePt t="108685" x="1851025" y="3257550"/>
          <p14:tracePt t="108693" x="1851025" y="3251200"/>
          <p14:tracePt t="108700" x="1865313" y="3251200"/>
          <p14:tracePt t="108713" x="1865313" y="3243263"/>
          <p14:tracePt t="108732" x="1893888" y="3214688"/>
          <p14:tracePt t="108763" x="1908175" y="3186113"/>
          <p14:tracePt t="108780" x="1922463" y="3165475"/>
          <p14:tracePt t="108797" x="1922463" y="3157538"/>
          <p14:tracePt t="110376" x="1922463" y="3165475"/>
          <p14:tracePt t="110406" x="1914525" y="3171825"/>
          <p14:tracePt t="110413" x="1908175" y="3171825"/>
          <p14:tracePt t="110429" x="1900238" y="3171825"/>
          <p14:tracePt t="110443" x="1893888" y="3171825"/>
          <p14:tracePt t="110459" x="1885950" y="3186113"/>
          <p14:tracePt t="110474" x="1871663" y="3194050"/>
          <p14:tracePt t="110491" x="1857375" y="3208338"/>
          <p14:tracePt t="110508" x="1822450" y="3214688"/>
          <p14:tracePt t="110525" x="1808163" y="3236913"/>
          <p14:tracePt t="110542" x="1793875" y="3265488"/>
          <p14:tracePt t="110560" x="1771650" y="3279775"/>
          <p14:tracePt t="110576" x="1765300" y="3300413"/>
          <p14:tracePt t="110593" x="1757363" y="3308350"/>
          <p14:tracePt t="110610" x="1751013" y="3314700"/>
          <p14:tracePt t="110626" x="1728788" y="3314700"/>
          <p14:tracePt t="110643" x="1708150" y="3328988"/>
          <p14:tracePt t="110660" x="1671638" y="3336925"/>
          <p14:tracePt t="110677" x="1636713" y="3351213"/>
          <p14:tracePt t="110694" x="1614488" y="3365500"/>
          <p14:tracePt t="110711" x="1608138" y="3365500"/>
          <p14:tracePt t="110728" x="1585913" y="3371850"/>
          <p14:tracePt t="110746" x="1579563" y="3379788"/>
          <p14:tracePt t="110762" x="1565275" y="3386138"/>
          <p14:tracePt t="110779" x="1528763" y="3394075"/>
          <p14:tracePt t="110796" x="1500188" y="3408363"/>
          <p14:tracePt t="110813" x="1479550" y="3408363"/>
          <p14:tracePt t="110830" x="1443038" y="3414713"/>
          <p14:tracePt t="110847" x="1428750" y="3422650"/>
          <p14:tracePt t="110864" x="1414463" y="3429000"/>
          <p14:tracePt t="110881" x="1400175" y="3429000"/>
          <p14:tracePt t="110898" x="1393825" y="3436938"/>
          <p14:tracePt t="111021" x="1385888" y="3436938"/>
          <p14:tracePt t="111118" x="1379538" y="3436938"/>
          <p14:tracePt t="111123" x="1365250" y="3443288"/>
          <p14:tracePt t="111134" x="1357313" y="3443288"/>
          <p14:tracePt t="111152" x="1350963" y="3451225"/>
          <p14:tracePt t="111169" x="1314450" y="3457575"/>
          <p14:tracePt t="111187" x="1257300" y="3451225"/>
          <p14:tracePt t="111204" x="1208088" y="3451225"/>
          <p14:tracePt t="111221" x="1171575" y="3451225"/>
          <p14:tracePt t="111237" x="1143000" y="3451225"/>
          <p14:tracePt t="111239" x="1136650" y="3451225"/>
          <p14:tracePt t="111253" x="1114425" y="3451225"/>
          <p14:tracePt t="111271" x="1050925" y="3443288"/>
          <p14:tracePt t="111289" x="1014413" y="3436938"/>
          <p14:tracePt t="111304" x="957263" y="3422650"/>
          <p14:tracePt t="111322" x="928688" y="3414713"/>
          <p14:tracePt t="111338" x="885825" y="3400425"/>
          <p14:tracePt t="111357" x="865188" y="3386138"/>
          <p14:tracePt t="111389" x="865188" y="3379788"/>
          <p14:tracePt t="111397" x="865188" y="3371850"/>
          <p14:tracePt t="111406" x="865188" y="3365500"/>
          <p14:tracePt t="111423" x="865188" y="3351213"/>
          <p14:tracePt t="111427" x="857250" y="3336925"/>
          <p14:tracePt t="111443" x="857250" y="3328988"/>
          <p14:tracePt t="111456" x="857250" y="3314700"/>
          <p14:tracePt t="111473" x="865188" y="3300413"/>
          <p14:tracePt t="111490" x="908050" y="3286125"/>
          <p14:tracePt t="111508" x="950913" y="3271838"/>
          <p14:tracePt t="111526" x="993775" y="3251200"/>
          <p14:tracePt t="111541" x="1042988" y="3236913"/>
          <p14:tracePt t="111558" x="1100138" y="3222625"/>
          <p14:tracePt t="111575" x="1171575" y="3222625"/>
          <p14:tracePt t="111592" x="1208088" y="3222625"/>
          <p14:tracePt t="111609" x="1236663" y="3222625"/>
          <p14:tracePt t="111626" x="1257300" y="3222625"/>
          <p14:tracePt t="111643" x="1293813" y="3222625"/>
          <p14:tracePt t="111660" x="1300163" y="3222625"/>
          <p14:tracePt t="111677" x="1322388" y="3222625"/>
          <p14:tracePt t="111694" x="1328738" y="3228975"/>
          <p14:tracePt t="111711" x="1357313" y="3236913"/>
          <p14:tracePt t="111728" x="1385888" y="3257550"/>
          <p14:tracePt t="111748" x="1436688" y="3279775"/>
          <p14:tracePt t="111763" x="1450975" y="3286125"/>
          <p14:tracePt t="111780" x="1457325" y="3300413"/>
          <p14:tracePt t="111797" x="1457325" y="3314700"/>
          <p14:tracePt t="111814" x="1457325" y="3328988"/>
          <p14:tracePt t="111830" x="1457325" y="3336925"/>
          <p14:tracePt t="111847" x="1457325" y="3357563"/>
          <p14:tracePt t="111865" x="1457325" y="3365500"/>
          <p14:tracePt t="111881" x="1457325" y="3386138"/>
          <p14:tracePt t="111898" x="1450975" y="3414713"/>
          <p14:tracePt t="111914" x="1436688" y="3436938"/>
          <p14:tracePt t="111931" x="1428750" y="3457575"/>
          <p14:tracePt t="111935" x="1414463" y="3465513"/>
          <p14:tracePt t="111950" x="1414463" y="3471863"/>
          <p14:tracePt t="111967" x="1408113" y="3471863"/>
          <p14:tracePt t="111983" x="1379538" y="3471863"/>
          <p14:tracePt t="111999" x="1357313" y="3471863"/>
          <p14:tracePt t="112016" x="1336675" y="3479800"/>
          <p14:tracePt t="112034" x="1322388" y="3479800"/>
          <p14:tracePt t="112050" x="1293813" y="3486150"/>
          <p14:tracePt t="112052" x="1271588" y="3486150"/>
          <p14:tracePt t="112067" x="1236663" y="3479800"/>
          <p14:tracePt t="112085" x="1179513" y="3471863"/>
          <p14:tracePt t="112101" x="1108075" y="3465513"/>
          <p14:tracePt t="112117" x="1042988" y="3451225"/>
          <p14:tracePt t="112135" x="993775" y="3436938"/>
          <p14:tracePt t="112152" x="971550" y="3436938"/>
          <p14:tracePt t="112170" x="950913" y="3436938"/>
          <p14:tracePt t="112205" x="950913" y="3422650"/>
          <p14:tracePt t="112221" x="950913" y="3400425"/>
          <p14:tracePt t="112238" x="950913" y="3379788"/>
          <p14:tracePt t="112255" x="950913" y="3351213"/>
          <p14:tracePt t="112272" x="950913" y="3328988"/>
          <p14:tracePt t="112288" x="957263" y="3322638"/>
          <p14:tracePt t="112307" x="965200" y="3314700"/>
          <p14:tracePt t="112325" x="971550" y="3300413"/>
          <p14:tracePt t="112339" x="971550" y="3294063"/>
          <p14:tracePt t="112355" x="985838" y="3286125"/>
          <p14:tracePt t="112372" x="1008063" y="3279775"/>
          <p14:tracePt t="112391" x="1036638" y="3271838"/>
          <p14:tracePt t="112407" x="1085850" y="3265488"/>
          <p14:tracePt t="112423" x="1100138" y="3265488"/>
          <p14:tracePt t="112426" x="1108075" y="3265488"/>
          <p14:tracePt t="112440" x="1136650" y="3251200"/>
          <p14:tracePt t="112458" x="1157288" y="3243263"/>
          <p14:tracePt t="112473" x="1165225" y="3243263"/>
          <p14:tracePt t="112601" x="1171575" y="3243263"/>
          <p14:tracePt t="112611" x="1193800" y="3243263"/>
          <p14:tracePt t="112617" x="1200150" y="3251200"/>
          <p14:tracePt t="112627" x="1208088" y="3257550"/>
          <p14:tracePt t="112647" x="1214438" y="3271838"/>
          <p14:tracePt t="112671" x="1214438" y="3279775"/>
          <p14:tracePt t="112677" x="1214438" y="3286125"/>
          <p14:tracePt t="112693" x="1222375" y="3308350"/>
          <p14:tracePt t="112710" x="1222375" y="3343275"/>
          <p14:tracePt t="112728" x="1222375" y="3386138"/>
          <p14:tracePt t="112745" x="1222375" y="3429000"/>
          <p14:tracePt t="112762" x="1222375" y="3457575"/>
          <p14:tracePt t="112778" x="1222375" y="3471863"/>
          <p14:tracePt t="112796" x="1222375" y="3486150"/>
          <p14:tracePt t="112813" x="1222375" y="3508375"/>
          <p14:tracePt t="112829" x="1214438" y="3514725"/>
          <p14:tracePt t="112848" x="1200150" y="3529013"/>
          <p14:tracePt t="112866" x="1193800" y="3536950"/>
          <p14:tracePt t="112883" x="1185863" y="3536950"/>
          <p14:tracePt t="112900" x="1179513" y="3536950"/>
          <p14:tracePt t="112914" x="1171575" y="3536950"/>
          <p14:tracePt t="112948" x="1165225" y="3536950"/>
          <p14:tracePt t="112965" x="1143000" y="3536950"/>
          <p14:tracePt t="112982" x="1108075" y="3536950"/>
          <p14:tracePt t="112999" x="1093788" y="3529013"/>
          <p14:tracePt t="113016" x="1085850" y="3522663"/>
          <p14:tracePt t="113032" x="1071563" y="3514725"/>
          <p14:tracePt t="113051" x="1071563" y="3508375"/>
          <p14:tracePt t="113066" x="1071563" y="3500438"/>
          <p14:tracePt t="113085" x="1065213" y="3479800"/>
          <p14:tracePt t="113102" x="1065213" y="3465513"/>
          <p14:tracePt t="113118" x="1065213" y="3451225"/>
          <p14:tracePt t="113134" x="1065213" y="3443288"/>
          <p14:tracePt t="113151" x="1065213" y="3429000"/>
          <p14:tracePt t="113168" x="1065213" y="3414713"/>
          <p14:tracePt t="113185" x="1057275" y="3394075"/>
          <p14:tracePt t="113202" x="1057275" y="3379788"/>
          <p14:tracePt t="113220" x="1057275" y="3365500"/>
          <p14:tracePt t="113236" x="1065213" y="3322638"/>
          <p14:tracePt t="113254" x="1079500" y="3308350"/>
          <p14:tracePt t="113270" x="1093788" y="3308350"/>
          <p14:tracePt t="113288" x="1108075" y="3308350"/>
          <p14:tracePt t="113305" x="1122363" y="3300413"/>
          <p14:tracePt t="113322" x="1150938" y="3300413"/>
          <p14:tracePt t="113338" x="1171575" y="3300413"/>
          <p14:tracePt t="113354" x="1200150" y="3300413"/>
          <p14:tracePt t="113356" x="1214438" y="3300413"/>
          <p14:tracePt t="113371" x="1250950" y="3300413"/>
          <p14:tracePt t="113390" x="1279525" y="3308350"/>
          <p14:tracePt t="113406" x="1308100" y="3314700"/>
          <p14:tracePt t="113422" x="1322388" y="3322638"/>
          <p14:tracePt t="113426" x="1328738" y="3322638"/>
          <p14:tracePt t="113443" x="1343025" y="3328988"/>
          <p14:tracePt t="113457" x="1343025" y="3336925"/>
          <p14:tracePt t="113473" x="1350963" y="3343275"/>
          <p14:tracePt t="113507" x="1357313" y="3351213"/>
          <p14:tracePt t="113524" x="1357313" y="3357563"/>
          <p14:tracePt t="113541" x="1357313" y="3371850"/>
          <p14:tracePt t="113558" x="1357313" y="3379788"/>
          <p14:tracePt t="113577" x="1357313" y="3422650"/>
          <p14:tracePt t="113592" x="1357313" y="3451225"/>
          <p14:tracePt t="113610" x="1357313" y="3479800"/>
          <p14:tracePt t="113625" x="1357313" y="3508375"/>
          <p14:tracePt t="113659" x="1357313" y="3529013"/>
          <p14:tracePt t="113678" x="1357313" y="3536950"/>
          <p14:tracePt t="113693" x="1357313" y="3543300"/>
          <p14:tracePt t="113824" x="1357313" y="3551238"/>
          <p14:tracePt t="113848" x="1357313" y="3565525"/>
          <p14:tracePt t="113856" x="1357313" y="3579813"/>
          <p14:tracePt t="113871" x="1357313" y="3594100"/>
          <p14:tracePt t="113882" x="1357313" y="3600450"/>
          <p14:tracePt t="113897" x="1365250" y="3614738"/>
          <p14:tracePt t="113913" x="1379538" y="3636963"/>
          <p14:tracePt t="113931" x="1393825" y="3665538"/>
          <p14:tracePt t="113935" x="1400175" y="3665538"/>
          <p14:tracePt t="113947" x="1408113" y="3671888"/>
          <p14:tracePt t="113965" x="1422400" y="3694113"/>
          <p14:tracePt t="113981" x="1436688" y="3708400"/>
          <p14:tracePt t="113999" x="1450975" y="3729038"/>
          <p14:tracePt t="114015" x="1465263" y="3743325"/>
          <p14:tracePt t="114032" x="1485900" y="3757613"/>
          <p14:tracePt t="114050" x="1514475" y="3765550"/>
          <p14:tracePt t="114066" x="1543050" y="3794125"/>
          <p14:tracePt t="114085" x="1593850" y="3814763"/>
          <p14:tracePt t="114100" x="1671638" y="3843338"/>
          <p14:tracePt t="114117" x="1785938" y="3886200"/>
          <p14:tracePt t="114134" x="1943100" y="3937000"/>
          <p14:tracePt t="114151" x="2093913" y="3979863"/>
          <p14:tracePt t="114172" x="2386013" y="4043363"/>
          <p14:tracePt t="114186" x="2622550" y="4122738"/>
          <p14:tracePt t="114203" x="2786063" y="4137025"/>
          <p14:tracePt t="114220" x="2965450" y="4179888"/>
          <p14:tracePt t="114237" x="3143250" y="4208463"/>
          <p14:tracePt t="114253" x="3300413" y="4271963"/>
          <p14:tracePt t="114254" x="3351213" y="4279900"/>
          <p14:tracePt t="114271" x="3443288" y="4294188"/>
          <p14:tracePt t="114288" x="3514725" y="4300538"/>
          <p14:tracePt t="114304" x="3565525" y="4300538"/>
          <p14:tracePt t="114320" x="3600450" y="4308475"/>
          <p14:tracePt t="114337" x="3608388" y="4308475"/>
          <p14:tracePt t="114356" x="3614738" y="4308475"/>
          <p14:tracePt t="116012" x="3636963" y="4308475"/>
          <p14:tracePt t="116020" x="3643313" y="4308475"/>
          <p14:tracePt t="116110" x="3651250" y="4257675"/>
          <p14:tracePt t="116117" x="3686175" y="4157663"/>
          <p14:tracePt t="116125" x="3694113" y="4079875"/>
          <p14:tracePt t="116134" x="3708400" y="3971925"/>
          <p14:tracePt t="116152" x="3708400" y="3786188"/>
          <p14:tracePt t="116168" x="3622675" y="3557588"/>
          <p14:tracePt t="116184" x="3543300" y="3429000"/>
          <p14:tracePt t="116201" x="3465513" y="3336925"/>
          <p14:tracePt t="116220" x="3322638" y="3236913"/>
          <p14:tracePt t="116236" x="3171825" y="3122613"/>
          <p14:tracePt t="116251" x="3051175" y="3008313"/>
          <p14:tracePt t="116269" x="2822575" y="2800350"/>
          <p14:tracePt t="116286" x="2593975" y="2608263"/>
          <p14:tracePt t="116303" x="2493963" y="2543175"/>
          <p14:tracePt t="116320" x="2379663" y="2486025"/>
          <p14:tracePt t="116336" x="2336800" y="2465388"/>
          <p14:tracePt t="116353" x="2308225" y="2457450"/>
          <p14:tracePt t="116370" x="2279650" y="2443163"/>
          <p14:tracePt t="116387" x="2208213" y="2393950"/>
          <p14:tracePt t="116404" x="2122488" y="2343150"/>
          <p14:tracePt t="116421" x="2079625" y="2314575"/>
          <p14:tracePt t="116425" x="2071688" y="2314575"/>
          <p14:tracePt t="116440" x="2051050" y="2308225"/>
          <p14:tracePt t="116455" x="2022475" y="2308225"/>
          <p14:tracePt t="116474" x="2022475" y="2314575"/>
          <p14:tracePt t="116489" x="2022475" y="2336800"/>
          <p14:tracePt t="116506" x="2043113" y="2379663"/>
          <p14:tracePt t="116523" x="2065338" y="2408238"/>
          <p14:tracePt t="116540" x="2079625" y="2422525"/>
          <p14:tracePt t="116557" x="2093913" y="2443163"/>
          <p14:tracePt t="116574" x="2157413" y="2457450"/>
          <p14:tracePt t="116591" x="2222500" y="2465388"/>
          <p14:tracePt t="116608" x="2293938" y="2471738"/>
          <p14:tracePt t="116625" x="2351088" y="2479675"/>
          <p14:tracePt t="116641" x="2422525" y="2493963"/>
          <p14:tracePt t="116660" x="2493963" y="2508250"/>
          <p14:tracePt t="116676" x="2508250" y="2508250"/>
          <p14:tracePt t="116692" x="2514600" y="2508250"/>
          <p14:tracePt t="116709" x="2522538" y="2508250"/>
          <p14:tracePt t="116726" x="2528888" y="2508250"/>
          <p14:tracePt t="116744" x="2536825" y="2508250"/>
          <p14:tracePt t="116762" x="2571750" y="2500313"/>
          <p14:tracePt t="116779" x="2614613" y="2500313"/>
          <p14:tracePt t="116794" x="2665413" y="2500313"/>
          <p14:tracePt t="116811" x="2743200" y="2493963"/>
          <p14:tracePt t="116828" x="2814638" y="2471738"/>
          <p14:tracePt t="116846" x="2894013" y="2471738"/>
          <p14:tracePt t="116862" x="3008313" y="2465388"/>
          <p14:tracePt t="116879" x="3200400" y="2479675"/>
          <p14:tracePt t="116896" x="3328988" y="2493963"/>
          <p14:tracePt t="116912" x="3443288" y="2508250"/>
          <p14:tracePt t="116929" x="3494088" y="2508250"/>
          <p14:tracePt t="116933" x="3500438" y="2508250"/>
          <p14:tracePt t="117497" x="3508375" y="2508250"/>
          <p14:tracePt t="117513" x="3522663" y="2508250"/>
          <p14:tracePt t="117521" x="3529013" y="2514600"/>
          <p14:tracePt t="117529" x="3543300" y="2522538"/>
          <p14:tracePt t="117541" x="3551238" y="2536825"/>
          <p14:tracePt t="117558" x="3586163" y="2593975"/>
          <p14:tracePt t="117575" x="3657600" y="2693988"/>
          <p14:tracePt t="117593" x="3700463" y="2743200"/>
          <p14:tracePt t="117610" x="3743325" y="2765425"/>
          <p14:tracePt t="117626" x="3779838" y="2794000"/>
          <p14:tracePt t="117643" x="3800475" y="2822575"/>
          <p14:tracePt t="117660" x="3822700" y="2879725"/>
          <p14:tracePt t="117675" x="3836988" y="2914650"/>
          <p14:tracePt t="117692" x="3843338" y="2986088"/>
          <p14:tracePt t="117709" x="3843338" y="3043238"/>
          <p14:tracePt t="117726" x="3843338" y="3100388"/>
          <p14:tracePt t="117744" x="3843338" y="3194050"/>
          <p14:tracePt t="117760" x="3843338" y="3265488"/>
          <p14:tracePt t="117762" x="3851275" y="3300413"/>
          <p14:tracePt t="117777" x="3857625" y="3336925"/>
          <p14:tracePt t="117795" x="3857625" y="3386138"/>
          <p14:tracePt t="117812" x="3857625" y="3422650"/>
          <p14:tracePt t="117828" x="3857625" y="3465513"/>
          <p14:tracePt t="117844" x="3857625" y="3514725"/>
          <p14:tracePt t="117863" x="3857625" y="3643313"/>
          <p14:tracePt t="117880" x="3857625" y="3722688"/>
          <p14:tracePt t="117897" x="3851275" y="3800475"/>
          <p14:tracePt t="117915" x="3843338" y="3879850"/>
          <p14:tracePt t="117930" x="3843338" y="3908425"/>
          <p14:tracePt t="117934" x="3843338" y="3914775"/>
          <p14:tracePt t="117951" x="3843338" y="3922713"/>
          <p14:tracePt t="117963" x="3851275" y="3929063"/>
          <p14:tracePt t="117980" x="3851275" y="3965575"/>
          <p14:tracePt t="117997" x="3857625" y="3986213"/>
          <p14:tracePt t="118014" x="3857625" y="4022725"/>
          <p14:tracePt t="118031" x="3857625" y="4051300"/>
          <p14:tracePt t="118048" x="3857625" y="4086225"/>
          <p14:tracePt t="118065" x="3857625" y="4143375"/>
          <p14:tracePt t="118081" x="3865563" y="4165600"/>
          <p14:tracePt t="118099" x="3865563" y="4179888"/>
          <p14:tracePt t="118194" x="3871913" y="4179888"/>
          <p14:tracePt t="118200" x="3871913" y="4194175"/>
          <p14:tracePt t="118209" x="3871913" y="4200525"/>
          <p14:tracePt t="118217" x="3871913" y="4208463"/>
          <p14:tracePt t="118903" x="3871913" y="4214813"/>
          <p14:tracePt t="118918" x="3879850" y="4222750"/>
          <p14:tracePt t="118928" x="3879850" y="4229100"/>
          <p14:tracePt t="118933" x="3879850" y="4237038"/>
          <p14:tracePt t="118946" x="3879850" y="4243388"/>
          <p14:tracePt t="118963" x="3879850" y="4251325"/>
          <p14:tracePt t="118981" x="3879850" y="4257675"/>
          <p14:tracePt t="118996" x="3879850" y="4271963"/>
          <p14:tracePt t="119016" x="3886200" y="4279900"/>
          <p14:tracePt t="119034" x="3886200" y="4286250"/>
          <p14:tracePt t="119050" x="3886200" y="4314825"/>
          <p14:tracePt t="119066" x="3886200" y="4351338"/>
          <p14:tracePt t="119083" x="3886200" y="4365625"/>
          <p14:tracePt t="119100" x="3886200" y="4394200"/>
          <p14:tracePt t="119117" x="3879850" y="4408488"/>
          <p14:tracePt t="119133" x="3879850" y="4414838"/>
          <p14:tracePt t="119150" x="3879850" y="4429125"/>
          <p14:tracePt t="119166" x="3879850" y="4443413"/>
          <p14:tracePt t="119167" x="3879850" y="4465638"/>
          <p14:tracePt t="119186" x="3879850" y="4479925"/>
          <p14:tracePt t="119202" x="3879850" y="4514850"/>
          <p14:tracePt t="119218" x="3871913" y="4565650"/>
          <p14:tracePt t="119234" x="3871913" y="4608513"/>
          <p14:tracePt t="119251" x="3871913" y="4622800"/>
          <p14:tracePt t="119268" x="3871913" y="4629150"/>
          <p14:tracePt t="119285" x="3871913" y="4651375"/>
          <p14:tracePt t="119302" x="3871913" y="4686300"/>
          <p14:tracePt t="119319" x="3865563" y="4722813"/>
          <p14:tracePt t="119336" x="3865563" y="4772025"/>
          <p14:tracePt t="119353" x="3865563" y="4843463"/>
          <p14:tracePt t="119369" x="3871913" y="4972050"/>
          <p14:tracePt t="119386" x="3871913" y="5029200"/>
          <p14:tracePt t="119403" x="3871913" y="5072063"/>
          <p14:tracePt t="119421" x="3871913" y="5094288"/>
          <p14:tracePt t="119426" x="3871913" y="5114925"/>
          <p14:tracePt t="119437" x="3871913" y="5137150"/>
          <p14:tracePt t="119455" x="3871913" y="5157788"/>
          <p14:tracePt t="119471" x="3871913" y="5186363"/>
          <p14:tracePt t="119488" x="3865563" y="5229225"/>
          <p14:tracePt t="119505" x="3865563" y="5308600"/>
          <p14:tracePt t="119522" x="3851275" y="5400675"/>
          <p14:tracePt t="119539" x="3829050" y="5500688"/>
          <p14:tracePt t="119558" x="3814763" y="5608638"/>
          <p14:tracePt t="119574" x="3808413" y="5643563"/>
          <p14:tracePt t="119592" x="3808413" y="5651500"/>
          <p14:tracePt t="119665" x="3808413" y="5657850"/>
          <p14:tracePt t="119678" x="3800475" y="5657850"/>
          <p14:tracePt t="119694" x="3800475" y="5665788"/>
          <p14:tracePt t="159008" x="0" y="0"/>
        </p14:tracePtLst>
      </p14:laserTraceLst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19637</TotalTime>
  <Words>613</Words>
  <Application>Microsoft Office PowerPoint</Application>
  <PresentationFormat>화면 슬라이드 쇼(4:3)</PresentationFormat>
  <Paragraphs>147</Paragraphs>
  <Slides>38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맑은 고딕</vt:lpstr>
      <vt:lpstr>한양해서</vt:lpstr>
      <vt:lpstr>휴먼엑스포</vt:lpstr>
      <vt:lpstr>Arial</vt:lpstr>
      <vt:lpstr>Cambria Math</vt:lpstr>
      <vt:lpstr>Wingdings</vt:lpstr>
      <vt:lpstr>Office 테마</vt:lpstr>
      <vt:lpstr>       고급 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13장.정렬</dc:title>
  <dc:creator>최영규</dc:creator>
  <cp:lastModifiedBy>황환규</cp:lastModifiedBy>
  <cp:revision>326</cp:revision>
  <cp:lastPrinted>2020-03-08T08:09:15Z</cp:lastPrinted>
  <dcterms:created xsi:type="dcterms:W3CDTF">2004-02-19T02:52:38Z</dcterms:created>
  <dcterms:modified xsi:type="dcterms:W3CDTF">2021-11-23T08:57:47Z</dcterms:modified>
</cp:coreProperties>
</file>